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34"/>
  </p:notesMasterIdLst>
  <p:sldIdLst>
    <p:sldId id="322" r:id="rId2"/>
    <p:sldId id="257" r:id="rId3"/>
    <p:sldId id="308" r:id="rId4"/>
    <p:sldId id="309" r:id="rId5"/>
    <p:sldId id="311" r:id="rId6"/>
    <p:sldId id="312" r:id="rId7"/>
    <p:sldId id="313" r:id="rId8"/>
    <p:sldId id="316" r:id="rId9"/>
    <p:sldId id="314" r:id="rId10"/>
    <p:sldId id="292" r:id="rId11"/>
    <p:sldId id="318" r:id="rId12"/>
    <p:sldId id="268" r:id="rId13"/>
    <p:sldId id="321" r:id="rId14"/>
    <p:sldId id="293" r:id="rId15"/>
    <p:sldId id="286" r:id="rId16"/>
    <p:sldId id="295" r:id="rId17"/>
    <p:sldId id="297" r:id="rId18"/>
    <p:sldId id="299" r:id="rId19"/>
    <p:sldId id="264" r:id="rId20"/>
    <p:sldId id="266" r:id="rId21"/>
    <p:sldId id="305" r:id="rId22"/>
    <p:sldId id="267" r:id="rId23"/>
    <p:sldId id="300" r:id="rId24"/>
    <p:sldId id="301" r:id="rId25"/>
    <p:sldId id="323" r:id="rId26"/>
    <p:sldId id="288" r:id="rId27"/>
    <p:sldId id="273" r:id="rId28"/>
    <p:sldId id="289" r:id="rId29"/>
    <p:sldId id="307" r:id="rId30"/>
    <p:sldId id="290" r:id="rId31"/>
    <p:sldId id="296" r:id="rId32"/>
    <p:sldId id="324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90874A-2D01-43B5-AF32-D71038C860DF}" v="1" dt="2025-10-31T10:00:46.4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585" autoAdjust="0"/>
  </p:normalViewPr>
  <p:slideViewPr>
    <p:cSldViewPr snapToGrid="0">
      <p:cViewPr>
        <p:scale>
          <a:sx n="79" d="100"/>
          <a:sy n="79" d="100"/>
        </p:scale>
        <p:origin x="38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E93A19C6-A854-4DD2-A544-88D946810F25}"/>
    <pc:docChg chg="custSel modSld">
      <pc:chgData name="Meryl Bowen" userId="0e33c516-b54b-4571-b07e-cdbdabee1070" providerId="ADAL" clId="{E93A19C6-A854-4DD2-A544-88D946810F25}" dt="2025-10-31T10:02:24.329" v="365" actId="729"/>
      <pc:docMkLst>
        <pc:docMk/>
      </pc:docMkLst>
      <pc:sldChg chg="mod modShow">
        <pc:chgData name="Meryl Bowen" userId="0e33c516-b54b-4571-b07e-cdbdabee1070" providerId="ADAL" clId="{E93A19C6-A854-4DD2-A544-88D946810F25}" dt="2025-10-31T10:02:24.329" v="365" actId="729"/>
        <pc:sldMkLst>
          <pc:docMk/>
          <pc:sldMk cId="1049498502" sldId="288"/>
        </pc:sldMkLst>
      </pc:sldChg>
      <pc:sldChg chg="modSp mod">
        <pc:chgData name="Meryl Bowen" userId="0e33c516-b54b-4571-b07e-cdbdabee1070" providerId="ADAL" clId="{E93A19C6-A854-4DD2-A544-88D946810F25}" dt="2025-10-31T10:00:47.718" v="364" actId="5793"/>
        <pc:sldMkLst>
          <pc:docMk/>
          <pc:sldMk cId="2877500834" sldId="289"/>
        </pc:sldMkLst>
        <pc:spChg chg="mod">
          <ac:chgData name="Meryl Bowen" userId="0e33c516-b54b-4571-b07e-cdbdabee1070" providerId="ADAL" clId="{E93A19C6-A854-4DD2-A544-88D946810F25}" dt="2025-10-31T10:00:47.718" v="364" actId="5793"/>
          <ac:spMkLst>
            <pc:docMk/>
            <pc:sldMk cId="2877500834" sldId="289"/>
            <ac:spMk id="6" creationId="{00000000-0000-0000-0000-000000000000}"/>
          </ac:spMkLst>
        </pc:spChg>
      </pc:sldChg>
      <pc:sldChg chg="mod modShow">
        <pc:chgData name="Meryl Bowen" userId="0e33c516-b54b-4571-b07e-cdbdabee1070" providerId="ADAL" clId="{E93A19C6-A854-4DD2-A544-88D946810F25}" dt="2025-10-31T09:57:50.580" v="360" actId="729"/>
        <pc:sldMkLst>
          <pc:docMk/>
          <pc:sldMk cId="3178983106" sldId="301"/>
        </pc:sldMkLst>
      </pc:sldChg>
      <pc:sldChg chg="modSp mod">
        <pc:chgData name="Meryl Bowen" userId="0e33c516-b54b-4571-b07e-cdbdabee1070" providerId="ADAL" clId="{E93A19C6-A854-4DD2-A544-88D946810F25}" dt="2025-10-31T09:44:32.358" v="91" actId="20577"/>
        <pc:sldMkLst>
          <pc:docMk/>
          <pc:sldMk cId="2750216223" sldId="309"/>
        </pc:sldMkLst>
        <pc:graphicFrameChg chg="modGraphic">
          <ac:chgData name="Meryl Bowen" userId="0e33c516-b54b-4571-b07e-cdbdabee1070" providerId="ADAL" clId="{E93A19C6-A854-4DD2-A544-88D946810F25}" dt="2025-10-31T09:44:32.358" v="91" actId="20577"/>
          <ac:graphicFrameMkLst>
            <pc:docMk/>
            <pc:sldMk cId="2750216223" sldId="309"/>
            <ac:graphicFrameMk id="4" creationId="{33ADA038-2719-428A-B347-339A9C5A115B}"/>
          </ac:graphicFrameMkLst>
        </pc:graphicFrameChg>
      </pc:sldChg>
      <pc:sldChg chg="mod modShow">
        <pc:chgData name="Meryl Bowen" userId="0e33c516-b54b-4571-b07e-cdbdabee1070" providerId="ADAL" clId="{E93A19C6-A854-4DD2-A544-88D946810F25}" dt="2025-10-31T09:44:46.805" v="92" actId="729"/>
        <pc:sldMkLst>
          <pc:docMk/>
          <pc:sldMk cId="421807754" sldId="311"/>
        </pc:sldMkLst>
      </pc:sldChg>
      <pc:sldChg chg="mod modShow">
        <pc:chgData name="Meryl Bowen" userId="0e33c516-b54b-4571-b07e-cdbdabee1070" providerId="ADAL" clId="{E93A19C6-A854-4DD2-A544-88D946810F25}" dt="2025-10-31T09:55:34.963" v="107" actId="729"/>
        <pc:sldMkLst>
          <pc:docMk/>
          <pc:sldMk cId="1385240140" sldId="312"/>
        </pc:sldMkLst>
      </pc:sldChg>
      <pc:sldChg chg="addSp delSp modSp mod">
        <pc:chgData name="Meryl Bowen" userId="0e33c516-b54b-4571-b07e-cdbdabee1070" providerId="ADAL" clId="{E93A19C6-A854-4DD2-A544-88D946810F25}" dt="2025-10-31T09:56:28.712" v="343" actId="20577"/>
        <pc:sldMkLst>
          <pc:docMk/>
          <pc:sldMk cId="3218183208" sldId="313"/>
        </pc:sldMkLst>
        <pc:spChg chg="mod">
          <ac:chgData name="Meryl Bowen" userId="0e33c516-b54b-4571-b07e-cdbdabee1070" providerId="ADAL" clId="{E93A19C6-A854-4DD2-A544-88D946810F25}" dt="2025-10-31T09:56:03.160" v="218" actId="20577"/>
          <ac:spMkLst>
            <pc:docMk/>
            <pc:sldMk cId="3218183208" sldId="313"/>
            <ac:spMk id="3" creationId="{667E7CB0-6EF2-4592-BDE8-1976F79FFB52}"/>
          </ac:spMkLst>
        </pc:spChg>
        <pc:spChg chg="mod">
          <ac:chgData name="Meryl Bowen" userId="0e33c516-b54b-4571-b07e-cdbdabee1070" providerId="ADAL" clId="{E93A19C6-A854-4DD2-A544-88D946810F25}" dt="2025-10-31T09:56:28.712" v="343" actId="20577"/>
          <ac:spMkLst>
            <pc:docMk/>
            <pc:sldMk cId="3218183208" sldId="313"/>
            <ac:spMk id="4" creationId="{0E8F5984-C66E-406E-840B-9377D953A3B4}"/>
          </ac:spMkLst>
        </pc:spChg>
        <pc:picChg chg="del">
          <ac:chgData name="Meryl Bowen" userId="0e33c516-b54b-4571-b07e-cdbdabee1070" providerId="ADAL" clId="{E93A19C6-A854-4DD2-A544-88D946810F25}" dt="2025-10-31T09:54:07.794" v="94" actId="478"/>
          <ac:picMkLst>
            <pc:docMk/>
            <pc:sldMk cId="3218183208" sldId="313"/>
            <ac:picMk id="6" creationId="{63C19048-91D7-9EEA-0D93-108E1162C600}"/>
          </ac:picMkLst>
        </pc:picChg>
        <pc:picChg chg="add mod modCrop">
          <ac:chgData name="Meryl Bowen" userId="0e33c516-b54b-4571-b07e-cdbdabee1070" providerId="ADAL" clId="{E93A19C6-A854-4DD2-A544-88D946810F25}" dt="2025-10-31T09:55:25.502" v="106" actId="14100"/>
          <ac:picMkLst>
            <pc:docMk/>
            <pc:sldMk cId="3218183208" sldId="313"/>
            <ac:picMk id="7" creationId="{FD88894E-0267-FD5B-F0D5-131C26F12A66}"/>
          </ac:picMkLst>
        </pc:picChg>
        <pc:picChg chg="del">
          <ac:chgData name="Meryl Bowen" userId="0e33c516-b54b-4571-b07e-cdbdabee1070" providerId="ADAL" clId="{E93A19C6-A854-4DD2-A544-88D946810F25}" dt="2025-10-31T09:53:46.264" v="93" actId="478"/>
          <ac:picMkLst>
            <pc:docMk/>
            <pc:sldMk cId="3218183208" sldId="313"/>
            <ac:picMk id="8" creationId="{545E8B75-BE2A-D6A4-D7DF-35088261FA22}"/>
          </ac:picMkLst>
        </pc:picChg>
        <pc:picChg chg="add mod modCrop">
          <ac:chgData name="Meryl Bowen" userId="0e33c516-b54b-4571-b07e-cdbdabee1070" providerId="ADAL" clId="{E93A19C6-A854-4DD2-A544-88D946810F25}" dt="2025-10-31T09:55:19.910" v="104" actId="1076"/>
          <ac:picMkLst>
            <pc:docMk/>
            <pc:sldMk cId="3218183208" sldId="313"/>
            <ac:picMk id="10" creationId="{D8C196F3-9BEF-296A-3192-B30BF01FC6F1}"/>
          </ac:picMkLst>
        </pc:picChg>
      </pc:sldChg>
      <pc:sldChg chg="modSp mod">
        <pc:chgData name="Meryl Bowen" userId="0e33c516-b54b-4571-b07e-cdbdabee1070" providerId="ADAL" clId="{E93A19C6-A854-4DD2-A544-88D946810F25}" dt="2025-10-31T09:56:44.239" v="359" actId="20577"/>
        <pc:sldMkLst>
          <pc:docMk/>
          <pc:sldMk cId="3680405793" sldId="316"/>
        </pc:sldMkLst>
        <pc:spChg chg="mod">
          <ac:chgData name="Meryl Bowen" userId="0e33c516-b54b-4571-b07e-cdbdabee1070" providerId="ADAL" clId="{E93A19C6-A854-4DD2-A544-88D946810F25}" dt="2025-10-31T09:56:39.273" v="351" actId="20577"/>
          <ac:spMkLst>
            <pc:docMk/>
            <pc:sldMk cId="3680405793" sldId="316"/>
            <ac:spMk id="3" creationId="{667E7CB0-6EF2-4592-BDE8-1976F79FFB52}"/>
          </ac:spMkLst>
        </pc:spChg>
        <pc:spChg chg="mod">
          <ac:chgData name="Meryl Bowen" userId="0e33c516-b54b-4571-b07e-cdbdabee1070" providerId="ADAL" clId="{E93A19C6-A854-4DD2-A544-88D946810F25}" dt="2025-10-31T09:56:44.239" v="359" actId="20577"/>
          <ac:spMkLst>
            <pc:docMk/>
            <pc:sldMk cId="3680405793" sldId="316"/>
            <ac:spMk id="4" creationId="{0E8F5984-C66E-406E-840B-9377D953A3B4}"/>
          </ac:spMkLst>
        </pc:spChg>
      </pc:sldChg>
    </pc:docChg>
  </pc:docChgLst>
  <pc:docChgLst>
    <pc:chgData name="Meryl Bowen" userId="0e33c516-b54b-4571-b07e-cdbdabee1070" providerId="ADAL" clId="{4B827178-60B2-460A-B4F0-133A5A399D98}"/>
    <pc:docChg chg="custSel modSld sldOrd">
      <pc:chgData name="Meryl Bowen" userId="0e33c516-b54b-4571-b07e-cdbdabee1070" providerId="ADAL" clId="{4B827178-60B2-460A-B4F0-133A5A399D98}" dt="2025-01-19T13:50:44.224" v="313" actId="313"/>
      <pc:docMkLst>
        <pc:docMk/>
      </pc:docMkLst>
      <pc:sldChg chg="modSp mod">
        <pc:chgData name="Meryl Bowen" userId="0e33c516-b54b-4571-b07e-cdbdabee1070" providerId="ADAL" clId="{4B827178-60B2-460A-B4F0-133A5A399D98}" dt="2025-01-19T13:50:34.868" v="312" actId="313"/>
        <pc:sldMkLst>
          <pc:docMk/>
          <pc:sldMk cId="2204023208" sldId="264"/>
        </pc:sldMkLst>
      </pc:sldChg>
      <pc:sldChg chg="modSp mod">
        <pc:chgData name="Meryl Bowen" userId="0e33c516-b54b-4571-b07e-cdbdabee1070" providerId="ADAL" clId="{4B827178-60B2-460A-B4F0-133A5A399D98}" dt="2025-01-19T13:50:44.224" v="313" actId="313"/>
        <pc:sldMkLst>
          <pc:docMk/>
          <pc:sldMk cId="4012201917" sldId="266"/>
        </pc:sldMkLst>
      </pc:sldChg>
      <pc:sldChg chg="addSp delSp modSp mod modNotesTx">
        <pc:chgData name="Meryl Bowen" userId="0e33c516-b54b-4571-b07e-cdbdabee1070" providerId="ADAL" clId="{4B827178-60B2-460A-B4F0-133A5A399D98}" dt="2025-01-03T11:06:30.731" v="152" actId="20577"/>
        <pc:sldMkLst>
          <pc:docMk/>
          <pc:sldMk cId="610509110" sldId="268"/>
        </pc:sldMkLst>
      </pc:sldChg>
      <pc:sldChg chg="modSp mod">
        <pc:chgData name="Meryl Bowen" userId="0e33c516-b54b-4571-b07e-cdbdabee1070" providerId="ADAL" clId="{4B827178-60B2-460A-B4F0-133A5A399D98}" dt="2025-01-03T11:08:31.190" v="160" actId="1076"/>
        <pc:sldMkLst>
          <pc:docMk/>
          <pc:sldMk cId="3775559850" sldId="296"/>
        </pc:sldMkLst>
      </pc:sldChg>
      <pc:sldChg chg="modSp mod">
        <pc:chgData name="Meryl Bowen" userId="0e33c516-b54b-4571-b07e-cdbdabee1070" providerId="ADAL" clId="{4B827178-60B2-460A-B4F0-133A5A399D98}" dt="2025-01-03T11:20:17.644" v="307" actId="114"/>
        <pc:sldMkLst>
          <pc:docMk/>
          <pc:sldMk cId="421807754" sldId="311"/>
        </pc:sldMkLst>
      </pc:sldChg>
      <pc:sldChg chg="addSp delSp modSp mod">
        <pc:chgData name="Meryl Bowen" userId="0e33c516-b54b-4571-b07e-cdbdabee1070" providerId="ADAL" clId="{4B827178-60B2-460A-B4F0-133A5A399D98}" dt="2025-01-03T11:20:43.082" v="311" actId="1076"/>
        <pc:sldMkLst>
          <pc:docMk/>
          <pc:sldMk cId="1385240140" sldId="312"/>
        </pc:sldMkLst>
      </pc:sldChg>
      <pc:sldChg chg="addSp delSp modSp mod">
        <pc:chgData name="Meryl Bowen" userId="0e33c516-b54b-4571-b07e-cdbdabee1070" providerId="ADAL" clId="{4B827178-60B2-460A-B4F0-133A5A399D98}" dt="2025-01-03T11:00:02.287" v="39" actId="1076"/>
        <pc:sldMkLst>
          <pc:docMk/>
          <pc:sldMk cId="3218183208" sldId="313"/>
        </pc:sldMkLst>
      </pc:sldChg>
      <pc:sldChg chg="modSp mod">
        <pc:chgData name="Meryl Bowen" userId="0e33c516-b54b-4571-b07e-cdbdabee1070" providerId="ADAL" clId="{4B827178-60B2-460A-B4F0-133A5A399D98}" dt="2025-01-03T11:00:25.647" v="40" actId="790"/>
        <pc:sldMkLst>
          <pc:docMk/>
          <pc:sldMk cId="1126148884" sldId="314"/>
        </pc:sldMkLst>
      </pc:sldChg>
      <pc:sldChg chg="ord">
        <pc:chgData name="Meryl Bowen" userId="0e33c516-b54b-4571-b07e-cdbdabee1070" providerId="ADAL" clId="{4B827178-60B2-460A-B4F0-133A5A399D98}" dt="2025-01-03T11:08:41.338" v="162"/>
        <pc:sldMkLst>
          <pc:docMk/>
          <pc:sldMk cId="1582238047" sldId="32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D380F6-D9F3-40EC-8B1E-00335B66D592}" type="doc">
      <dgm:prSet loTypeId="urn:microsoft.com/office/officeart/2005/8/layout/lProcess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9DD56EC-FE82-4E53-B908-7B2BAD2256DA}">
      <dgm:prSet phldrT="[Text]"/>
      <dgm:spPr/>
      <dgm:t>
        <a:bodyPr/>
        <a:lstStyle/>
        <a:p>
          <a:r>
            <a:rPr lang="en-GB" dirty="0"/>
            <a:t>7/11/25</a:t>
          </a:r>
        </a:p>
      </dgm:t>
    </dgm:pt>
    <dgm:pt modelId="{D41CA0CC-D496-44E3-9614-41BC17E951D0}" type="parTrans" cxnId="{E9609D73-40A0-400F-8FE3-4D5A73AEF7F0}">
      <dgm:prSet/>
      <dgm:spPr/>
      <dgm:t>
        <a:bodyPr/>
        <a:lstStyle/>
        <a:p>
          <a:endParaRPr lang="en-GB"/>
        </a:p>
      </dgm:t>
    </dgm:pt>
    <dgm:pt modelId="{D6DD451C-C066-4A95-9161-4EC4EE13417F}" type="sibTrans" cxnId="{E9609D73-40A0-400F-8FE3-4D5A73AEF7F0}">
      <dgm:prSet/>
      <dgm:spPr/>
      <dgm:t>
        <a:bodyPr/>
        <a:lstStyle/>
        <a:p>
          <a:endParaRPr lang="en-GB"/>
        </a:p>
      </dgm:t>
    </dgm:pt>
    <dgm:pt modelId="{A3BBC224-F6E7-4B04-955B-E374664D146E}">
      <dgm:prSet phldrT="[Text]"/>
      <dgm:spPr/>
      <dgm:t>
        <a:bodyPr/>
        <a:lstStyle/>
        <a:p>
          <a:r>
            <a:rPr lang="en-GB" err="1"/>
            <a:t>Cwrdd</a:t>
          </a:r>
          <a:endParaRPr lang="en-GB"/>
        </a:p>
      </dgm:t>
    </dgm:pt>
    <dgm:pt modelId="{D824AD22-B3EB-4ABE-8001-E9AE940478B9}" type="parTrans" cxnId="{460624D1-48C1-440E-BBC6-3E2941D1646C}">
      <dgm:prSet/>
      <dgm:spPr/>
      <dgm:t>
        <a:bodyPr/>
        <a:lstStyle/>
        <a:p>
          <a:endParaRPr lang="en-GB"/>
        </a:p>
      </dgm:t>
    </dgm:pt>
    <dgm:pt modelId="{596A585E-F825-4E8D-BA70-B13FD95CCF90}" type="sibTrans" cxnId="{460624D1-48C1-440E-BBC6-3E2941D1646C}">
      <dgm:prSet/>
      <dgm:spPr/>
      <dgm:t>
        <a:bodyPr/>
        <a:lstStyle/>
        <a:p>
          <a:endParaRPr lang="en-GB"/>
        </a:p>
      </dgm:t>
    </dgm:pt>
    <dgm:pt modelId="{1D0031F9-1605-4811-85F1-52BF198F45BF}">
      <dgm:prSet phldrT="[Text]"/>
      <dgm:spPr/>
      <dgm:t>
        <a:bodyPr/>
        <a:lstStyle/>
        <a:p>
          <a:r>
            <a:rPr lang="en-GB" i="1"/>
            <a:t>Meet</a:t>
          </a:r>
        </a:p>
      </dgm:t>
    </dgm:pt>
    <dgm:pt modelId="{EB850FEF-847C-4B69-B2B6-84FEF5F546F2}" type="parTrans" cxnId="{9646F17D-9E19-4BDF-811A-005056448BF3}">
      <dgm:prSet/>
      <dgm:spPr/>
      <dgm:t>
        <a:bodyPr/>
        <a:lstStyle/>
        <a:p>
          <a:endParaRPr lang="en-GB"/>
        </a:p>
      </dgm:t>
    </dgm:pt>
    <dgm:pt modelId="{12EEC21B-5632-427A-8D24-7E3CD87DEFB6}" type="sibTrans" cxnId="{9646F17D-9E19-4BDF-811A-005056448BF3}">
      <dgm:prSet/>
      <dgm:spPr/>
      <dgm:t>
        <a:bodyPr/>
        <a:lstStyle/>
        <a:p>
          <a:endParaRPr lang="en-GB"/>
        </a:p>
      </dgm:t>
    </dgm:pt>
    <dgm:pt modelId="{C39F697D-1561-42BE-B511-597FB090D069}">
      <dgm:prSet phldrT="[Text]"/>
      <dgm:spPr/>
      <dgm:t>
        <a:bodyPr/>
        <a:lstStyle/>
        <a:p>
          <a:endParaRPr lang="en-GB" dirty="0"/>
        </a:p>
        <a:p>
          <a:r>
            <a:rPr lang="en-GB" dirty="0"/>
            <a:t>7/11/25</a:t>
          </a:r>
        </a:p>
      </dgm:t>
    </dgm:pt>
    <dgm:pt modelId="{B5405002-7BEA-4E86-A763-5042689111BD}" type="parTrans" cxnId="{8893AC42-8F8A-4439-8168-286C158D21AC}">
      <dgm:prSet/>
      <dgm:spPr/>
      <dgm:t>
        <a:bodyPr/>
        <a:lstStyle/>
        <a:p>
          <a:endParaRPr lang="en-GB"/>
        </a:p>
      </dgm:t>
    </dgm:pt>
    <dgm:pt modelId="{EAF4D797-A7C3-4442-A236-E8DA14752796}" type="sibTrans" cxnId="{8893AC42-8F8A-4439-8168-286C158D21AC}">
      <dgm:prSet/>
      <dgm:spPr/>
      <dgm:t>
        <a:bodyPr/>
        <a:lstStyle/>
        <a:p>
          <a:endParaRPr lang="en-GB"/>
        </a:p>
      </dgm:t>
    </dgm:pt>
    <dgm:pt modelId="{7F3CA90B-3E1E-494E-A90A-D1FFBDF65530}">
      <dgm:prSet phldrT="[Text]"/>
      <dgm:spPr/>
      <dgm:t>
        <a:bodyPr/>
        <a:lstStyle/>
        <a:p>
          <a:r>
            <a:rPr lang="en-GB" dirty="0"/>
            <a:t>Profi  (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Ffair</a:t>
          </a:r>
          <a:r>
            <a:rPr lang="en-GB" dirty="0"/>
            <a:t> </a:t>
          </a:r>
          <a:r>
            <a:rPr lang="en-GB" dirty="0" err="1"/>
            <a:t>Ymyraethau</a:t>
          </a:r>
          <a:r>
            <a:rPr lang="en-GB" dirty="0"/>
            <a:t>)</a:t>
          </a:r>
        </a:p>
      </dgm:t>
    </dgm:pt>
    <dgm:pt modelId="{4351D668-CFC5-4B40-81EC-179BB2579527}" type="parTrans" cxnId="{DD081F27-8CEE-4552-97E6-E1AAFBEDB6F3}">
      <dgm:prSet/>
      <dgm:spPr/>
      <dgm:t>
        <a:bodyPr/>
        <a:lstStyle/>
        <a:p>
          <a:endParaRPr lang="en-GB"/>
        </a:p>
      </dgm:t>
    </dgm:pt>
    <dgm:pt modelId="{65650C35-19FA-4615-B32D-BE079B57A90C}" type="sibTrans" cxnId="{DD081F27-8CEE-4552-97E6-E1AAFBEDB6F3}">
      <dgm:prSet/>
      <dgm:spPr/>
      <dgm:t>
        <a:bodyPr/>
        <a:lstStyle/>
        <a:p>
          <a:endParaRPr lang="en-GB"/>
        </a:p>
      </dgm:t>
    </dgm:pt>
    <dgm:pt modelId="{B1B62567-53D1-4872-A0D9-D1A9252C95A1}">
      <dgm:prSet phldrT="[Text]"/>
      <dgm:spPr/>
      <dgm:t>
        <a:bodyPr/>
        <a:lstStyle/>
        <a:p>
          <a:r>
            <a:rPr lang="en-GB" i="1" dirty="0"/>
            <a:t>Test (in Interventions Fayre)</a:t>
          </a:r>
        </a:p>
      </dgm:t>
    </dgm:pt>
    <dgm:pt modelId="{E566F4D6-50EE-4CE9-9429-92D1199944CF}" type="parTrans" cxnId="{EA966D3D-CC52-4090-81D6-7FC45FF3AB9B}">
      <dgm:prSet/>
      <dgm:spPr/>
      <dgm:t>
        <a:bodyPr/>
        <a:lstStyle/>
        <a:p>
          <a:endParaRPr lang="en-GB"/>
        </a:p>
      </dgm:t>
    </dgm:pt>
    <dgm:pt modelId="{270F6F75-5071-4EC8-B624-527B22FA1519}" type="sibTrans" cxnId="{EA966D3D-CC52-4090-81D6-7FC45FF3AB9B}">
      <dgm:prSet/>
      <dgm:spPr/>
      <dgm:t>
        <a:bodyPr/>
        <a:lstStyle/>
        <a:p>
          <a:endParaRPr lang="en-GB"/>
        </a:p>
      </dgm:t>
    </dgm:pt>
    <dgm:pt modelId="{A58DF975-94D8-4D94-B89B-2C08B4025CF6}">
      <dgm:prSet phldrT="[Text]"/>
      <dgm:spPr/>
      <dgm:t>
        <a:bodyPr/>
        <a:lstStyle/>
        <a:p>
          <a:r>
            <a:rPr lang="en-GB" dirty="0"/>
            <a:t>11/11/25</a:t>
          </a:r>
        </a:p>
      </dgm:t>
    </dgm:pt>
    <dgm:pt modelId="{2A8C8245-B599-46E1-91B7-67C2000A1CF4}" type="parTrans" cxnId="{C42FC878-B2F6-48F5-8786-6AD77DE11279}">
      <dgm:prSet/>
      <dgm:spPr/>
      <dgm:t>
        <a:bodyPr/>
        <a:lstStyle/>
        <a:p>
          <a:endParaRPr lang="en-GB"/>
        </a:p>
      </dgm:t>
    </dgm:pt>
    <dgm:pt modelId="{8F3895B7-7246-4CFD-BFED-34A904444438}" type="sibTrans" cxnId="{C42FC878-B2F6-48F5-8786-6AD77DE11279}">
      <dgm:prSet/>
      <dgm:spPr/>
      <dgm:t>
        <a:bodyPr/>
        <a:lstStyle/>
        <a:p>
          <a:endParaRPr lang="en-GB"/>
        </a:p>
      </dgm:t>
    </dgm:pt>
    <dgm:pt modelId="{A7BAEE9E-D75F-47ED-8534-96C7E16809F2}">
      <dgm:prSet phldrT="[Text]"/>
      <dgm:spPr/>
      <dgm:t>
        <a:bodyPr/>
        <a:lstStyle/>
        <a:p>
          <a:r>
            <a:rPr lang="en-GB" err="1"/>
            <a:t>Rhannu</a:t>
          </a:r>
          <a:endParaRPr lang="en-GB"/>
        </a:p>
      </dgm:t>
    </dgm:pt>
    <dgm:pt modelId="{5A3EE42F-5DDA-4EEA-9CED-DC7302B72AA7}" type="parTrans" cxnId="{F68B79E2-84A2-46C6-94A1-C3C2E122F892}">
      <dgm:prSet/>
      <dgm:spPr/>
      <dgm:t>
        <a:bodyPr/>
        <a:lstStyle/>
        <a:p>
          <a:endParaRPr lang="en-GB"/>
        </a:p>
      </dgm:t>
    </dgm:pt>
    <dgm:pt modelId="{88A5C036-7AC6-4CC9-8223-76128A7AF4CE}" type="sibTrans" cxnId="{F68B79E2-84A2-46C6-94A1-C3C2E122F892}">
      <dgm:prSet/>
      <dgm:spPr/>
      <dgm:t>
        <a:bodyPr/>
        <a:lstStyle/>
        <a:p>
          <a:endParaRPr lang="en-GB"/>
        </a:p>
      </dgm:t>
    </dgm:pt>
    <dgm:pt modelId="{E812FE3F-F21A-4588-A2DC-CC955A034975}">
      <dgm:prSet phldrT="[Text]"/>
      <dgm:spPr/>
      <dgm:t>
        <a:bodyPr/>
        <a:lstStyle/>
        <a:p>
          <a:r>
            <a:rPr lang="en-GB" i="1"/>
            <a:t>Share</a:t>
          </a:r>
        </a:p>
      </dgm:t>
    </dgm:pt>
    <dgm:pt modelId="{46F5D0AC-6D84-49DE-9F19-A46102A569E5}" type="parTrans" cxnId="{2F5461EA-7D9C-45CB-B07E-C181887371FB}">
      <dgm:prSet/>
      <dgm:spPr/>
      <dgm:t>
        <a:bodyPr/>
        <a:lstStyle/>
        <a:p>
          <a:endParaRPr lang="en-GB"/>
        </a:p>
      </dgm:t>
    </dgm:pt>
    <dgm:pt modelId="{A379FC3C-6812-4F70-8099-127146463024}" type="sibTrans" cxnId="{2F5461EA-7D9C-45CB-B07E-C181887371FB}">
      <dgm:prSet/>
      <dgm:spPr/>
      <dgm:t>
        <a:bodyPr/>
        <a:lstStyle/>
        <a:p>
          <a:endParaRPr lang="en-GB"/>
        </a:p>
      </dgm:t>
    </dgm:pt>
    <dgm:pt modelId="{1D23B27C-5031-4FA6-8E85-8FA9B7644361}" type="pres">
      <dgm:prSet presAssocID="{67D380F6-D9F3-40EC-8B1E-00335B66D592}" presName="theList" presStyleCnt="0">
        <dgm:presLayoutVars>
          <dgm:dir/>
          <dgm:animLvl val="lvl"/>
          <dgm:resizeHandles val="exact"/>
        </dgm:presLayoutVars>
      </dgm:prSet>
      <dgm:spPr/>
    </dgm:pt>
    <dgm:pt modelId="{305E1E4F-4D4F-4B00-AD94-459EC99A83C5}" type="pres">
      <dgm:prSet presAssocID="{E9DD56EC-FE82-4E53-B908-7B2BAD2256DA}" presName="compNode" presStyleCnt="0"/>
      <dgm:spPr/>
    </dgm:pt>
    <dgm:pt modelId="{5BCB0600-506D-46AD-9581-60B4D62AF219}" type="pres">
      <dgm:prSet presAssocID="{E9DD56EC-FE82-4E53-B908-7B2BAD2256DA}" presName="aNode" presStyleLbl="bgShp" presStyleIdx="0" presStyleCnt="3"/>
      <dgm:spPr/>
    </dgm:pt>
    <dgm:pt modelId="{322B4D0A-EDC2-46AC-9FBC-AC814672625F}" type="pres">
      <dgm:prSet presAssocID="{E9DD56EC-FE82-4E53-B908-7B2BAD2256DA}" presName="textNode" presStyleLbl="bgShp" presStyleIdx="0" presStyleCnt="3"/>
      <dgm:spPr/>
    </dgm:pt>
    <dgm:pt modelId="{F8B4575F-BE0F-4312-BFC6-5F176B516E11}" type="pres">
      <dgm:prSet presAssocID="{E9DD56EC-FE82-4E53-B908-7B2BAD2256DA}" presName="compChildNode" presStyleCnt="0"/>
      <dgm:spPr/>
    </dgm:pt>
    <dgm:pt modelId="{79DBC56F-F7A2-4C46-B35F-B7F51F170C02}" type="pres">
      <dgm:prSet presAssocID="{E9DD56EC-FE82-4E53-B908-7B2BAD2256DA}" presName="theInnerList" presStyleCnt="0"/>
      <dgm:spPr/>
    </dgm:pt>
    <dgm:pt modelId="{D01BE385-0100-482B-86C7-E037CEAFDCE6}" type="pres">
      <dgm:prSet presAssocID="{A3BBC224-F6E7-4B04-955B-E374664D146E}" presName="childNode" presStyleLbl="node1" presStyleIdx="0" presStyleCnt="6">
        <dgm:presLayoutVars>
          <dgm:bulletEnabled val="1"/>
        </dgm:presLayoutVars>
      </dgm:prSet>
      <dgm:spPr/>
    </dgm:pt>
    <dgm:pt modelId="{6F09E8DA-38F4-45DF-97CB-AF3B8F291B97}" type="pres">
      <dgm:prSet presAssocID="{A3BBC224-F6E7-4B04-955B-E374664D146E}" presName="aSpace2" presStyleCnt="0"/>
      <dgm:spPr/>
    </dgm:pt>
    <dgm:pt modelId="{AAF0CA09-B347-435C-BA49-100BCA849894}" type="pres">
      <dgm:prSet presAssocID="{1D0031F9-1605-4811-85F1-52BF198F45BF}" presName="childNode" presStyleLbl="node1" presStyleIdx="1" presStyleCnt="6">
        <dgm:presLayoutVars>
          <dgm:bulletEnabled val="1"/>
        </dgm:presLayoutVars>
      </dgm:prSet>
      <dgm:spPr/>
    </dgm:pt>
    <dgm:pt modelId="{4F2C2913-5F75-48F5-8B57-4912C8CE76DA}" type="pres">
      <dgm:prSet presAssocID="{E9DD56EC-FE82-4E53-B908-7B2BAD2256DA}" presName="aSpace" presStyleCnt="0"/>
      <dgm:spPr/>
    </dgm:pt>
    <dgm:pt modelId="{4BFE898B-5DB8-424D-9AF2-95B4A7C76466}" type="pres">
      <dgm:prSet presAssocID="{C39F697D-1561-42BE-B511-597FB090D069}" presName="compNode" presStyleCnt="0"/>
      <dgm:spPr/>
    </dgm:pt>
    <dgm:pt modelId="{7222A2D6-CAC8-45DC-A8F8-0CCA9FA192A7}" type="pres">
      <dgm:prSet presAssocID="{C39F697D-1561-42BE-B511-597FB090D069}" presName="aNode" presStyleLbl="bgShp" presStyleIdx="1" presStyleCnt="3"/>
      <dgm:spPr/>
    </dgm:pt>
    <dgm:pt modelId="{04C4C76C-4710-4DBD-8FDE-75AF05FC669D}" type="pres">
      <dgm:prSet presAssocID="{C39F697D-1561-42BE-B511-597FB090D069}" presName="textNode" presStyleLbl="bgShp" presStyleIdx="1" presStyleCnt="3"/>
      <dgm:spPr/>
    </dgm:pt>
    <dgm:pt modelId="{ED610B59-C000-4480-8F94-4A65049D757F}" type="pres">
      <dgm:prSet presAssocID="{C39F697D-1561-42BE-B511-597FB090D069}" presName="compChildNode" presStyleCnt="0"/>
      <dgm:spPr/>
    </dgm:pt>
    <dgm:pt modelId="{1A2825F6-A27C-4131-B12F-9B43B97D9F75}" type="pres">
      <dgm:prSet presAssocID="{C39F697D-1561-42BE-B511-597FB090D069}" presName="theInnerList" presStyleCnt="0"/>
      <dgm:spPr/>
    </dgm:pt>
    <dgm:pt modelId="{1C56F17A-C57E-4A69-8606-6F87BEF3121F}" type="pres">
      <dgm:prSet presAssocID="{7F3CA90B-3E1E-494E-A90A-D1FFBDF65530}" presName="childNode" presStyleLbl="node1" presStyleIdx="2" presStyleCnt="6">
        <dgm:presLayoutVars>
          <dgm:bulletEnabled val="1"/>
        </dgm:presLayoutVars>
      </dgm:prSet>
      <dgm:spPr/>
    </dgm:pt>
    <dgm:pt modelId="{5AD1C0CB-3AC8-4E36-84C0-085F52405726}" type="pres">
      <dgm:prSet presAssocID="{7F3CA90B-3E1E-494E-A90A-D1FFBDF65530}" presName="aSpace2" presStyleCnt="0"/>
      <dgm:spPr/>
    </dgm:pt>
    <dgm:pt modelId="{6390A2E0-DB41-4993-A778-5EED47770771}" type="pres">
      <dgm:prSet presAssocID="{B1B62567-53D1-4872-A0D9-D1A9252C95A1}" presName="childNode" presStyleLbl="node1" presStyleIdx="3" presStyleCnt="6">
        <dgm:presLayoutVars>
          <dgm:bulletEnabled val="1"/>
        </dgm:presLayoutVars>
      </dgm:prSet>
      <dgm:spPr/>
    </dgm:pt>
    <dgm:pt modelId="{F3E53DF7-5668-4A41-BE89-7B2D0E230E8B}" type="pres">
      <dgm:prSet presAssocID="{C39F697D-1561-42BE-B511-597FB090D069}" presName="aSpace" presStyleCnt="0"/>
      <dgm:spPr/>
    </dgm:pt>
    <dgm:pt modelId="{63DD3CA0-DB7B-4D45-B574-EAEF204F98D0}" type="pres">
      <dgm:prSet presAssocID="{A58DF975-94D8-4D94-B89B-2C08B4025CF6}" presName="compNode" presStyleCnt="0"/>
      <dgm:spPr/>
    </dgm:pt>
    <dgm:pt modelId="{FA2FEF9E-09BC-4A4B-80F4-23780000E09F}" type="pres">
      <dgm:prSet presAssocID="{A58DF975-94D8-4D94-B89B-2C08B4025CF6}" presName="aNode" presStyleLbl="bgShp" presStyleIdx="2" presStyleCnt="3"/>
      <dgm:spPr/>
    </dgm:pt>
    <dgm:pt modelId="{EC2FEA27-7505-46B7-9299-9436284DA8D9}" type="pres">
      <dgm:prSet presAssocID="{A58DF975-94D8-4D94-B89B-2C08B4025CF6}" presName="textNode" presStyleLbl="bgShp" presStyleIdx="2" presStyleCnt="3"/>
      <dgm:spPr/>
    </dgm:pt>
    <dgm:pt modelId="{C969C51D-16A9-47DF-862D-C143AE75FA0A}" type="pres">
      <dgm:prSet presAssocID="{A58DF975-94D8-4D94-B89B-2C08B4025CF6}" presName="compChildNode" presStyleCnt="0"/>
      <dgm:spPr/>
    </dgm:pt>
    <dgm:pt modelId="{0282EB07-B793-441C-989A-1C8B77858C0A}" type="pres">
      <dgm:prSet presAssocID="{A58DF975-94D8-4D94-B89B-2C08B4025CF6}" presName="theInnerList" presStyleCnt="0"/>
      <dgm:spPr/>
    </dgm:pt>
    <dgm:pt modelId="{D9C00B0B-9582-4C8C-AC2E-4B3BFA19BA8F}" type="pres">
      <dgm:prSet presAssocID="{A7BAEE9E-D75F-47ED-8534-96C7E16809F2}" presName="childNode" presStyleLbl="node1" presStyleIdx="4" presStyleCnt="6">
        <dgm:presLayoutVars>
          <dgm:bulletEnabled val="1"/>
        </dgm:presLayoutVars>
      </dgm:prSet>
      <dgm:spPr/>
    </dgm:pt>
    <dgm:pt modelId="{E2714B66-D663-4846-B870-E7FF226C13D2}" type="pres">
      <dgm:prSet presAssocID="{A7BAEE9E-D75F-47ED-8534-96C7E16809F2}" presName="aSpace2" presStyleCnt="0"/>
      <dgm:spPr/>
    </dgm:pt>
    <dgm:pt modelId="{DC4AFB6E-B9A2-4081-BBC1-FF393F6664DE}" type="pres">
      <dgm:prSet presAssocID="{E812FE3F-F21A-4588-A2DC-CC955A034975}" presName="childNode" presStyleLbl="node1" presStyleIdx="5" presStyleCnt="6">
        <dgm:presLayoutVars>
          <dgm:bulletEnabled val="1"/>
        </dgm:presLayoutVars>
      </dgm:prSet>
      <dgm:spPr/>
    </dgm:pt>
  </dgm:ptLst>
  <dgm:cxnLst>
    <dgm:cxn modelId="{EFA48A01-0111-4FDE-BB0F-243035027E05}" type="presOf" srcId="{7F3CA90B-3E1E-494E-A90A-D1FFBDF65530}" destId="{1C56F17A-C57E-4A69-8606-6F87BEF3121F}" srcOrd="0" destOrd="0" presId="urn:microsoft.com/office/officeart/2005/8/layout/lProcess2"/>
    <dgm:cxn modelId="{C9676504-F41C-4178-97EA-C8BCE111B864}" type="presOf" srcId="{A3BBC224-F6E7-4B04-955B-E374664D146E}" destId="{D01BE385-0100-482B-86C7-E037CEAFDCE6}" srcOrd="0" destOrd="0" presId="urn:microsoft.com/office/officeart/2005/8/layout/lProcess2"/>
    <dgm:cxn modelId="{5955430D-90BC-4696-974F-7BEC7AD0D456}" type="presOf" srcId="{C39F697D-1561-42BE-B511-597FB090D069}" destId="{7222A2D6-CAC8-45DC-A8F8-0CCA9FA192A7}" srcOrd="0" destOrd="0" presId="urn:microsoft.com/office/officeart/2005/8/layout/lProcess2"/>
    <dgm:cxn modelId="{DD081F27-8CEE-4552-97E6-E1AAFBEDB6F3}" srcId="{C39F697D-1561-42BE-B511-597FB090D069}" destId="{7F3CA90B-3E1E-494E-A90A-D1FFBDF65530}" srcOrd="0" destOrd="0" parTransId="{4351D668-CFC5-4B40-81EC-179BB2579527}" sibTransId="{65650C35-19FA-4615-B32D-BE079B57A90C}"/>
    <dgm:cxn modelId="{D8217D2A-F88F-4B1A-BAFF-B58902A9D806}" type="presOf" srcId="{A7BAEE9E-D75F-47ED-8534-96C7E16809F2}" destId="{D9C00B0B-9582-4C8C-AC2E-4B3BFA19BA8F}" srcOrd="0" destOrd="0" presId="urn:microsoft.com/office/officeart/2005/8/layout/lProcess2"/>
    <dgm:cxn modelId="{CB972B31-883E-4C4C-AA6D-F5ADE238BFCE}" type="presOf" srcId="{A58DF975-94D8-4D94-B89B-2C08B4025CF6}" destId="{FA2FEF9E-09BC-4A4B-80F4-23780000E09F}" srcOrd="0" destOrd="0" presId="urn:microsoft.com/office/officeart/2005/8/layout/lProcess2"/>
    <dgm:cxn modelId="{12B2883A-0C36-41F7-A45E-BB2AA08055E1}" type="presOf" srcId="{1D0031F9-1605-4811-85F1-52BF198F45BF}" destId="{AAF0CA09-B347-435C-BA49-100BCA849894}" srcOrd="0" destOrd="0" presId="urn:microsoft.com/office/officeart/2005/8/layout/lProcess2"/>
    <dgm:cxn modelId="{EA966D3D-CC52-4090-81D6-7FC45FF3AB9B}" srcId="{C39F697D-1561-42BE-B511-597FB090D069}" destId="{B1B62567-53D1-4872-A0D9-D1A9252C95A1}" srcOrd="1" destOrd="0" parTransId="{E566F4D6-50EE-4CE9-9429-92D1199944CF}" sibTransId="{270F6F75-5071-4EC8-B624-527B22FA1519}"/>
    <dgm:cxn modelId="{8893AC42-8F8A-4439-8168-286C158D21AC}" srcId="{67D380F6-D9F3-40EC-8B1E-00335B66D592}" destId="{C39F697D-1561-42BE-B511-597FB090D069}" srcOrd="1" destOrd="0" parTransId="{B5405002-7BEA-4E86-A763-5042689111BD}" sibTransId="{EAF4D797-A7C3-4442-A236-E8DA14752796}"/>
    <dgm:cxn modelId="{7FDEA644-BE48-4E34-9B7D-6CBB48DCA06B}" type="presOf" srcId="{E9DD56EC-FE82-4E53-B908-7B2BAD2256DA}" destId="{322B4D0A-EDC2-46AC-9FBC-AC814672625F}" srcOrd="1" destOrd="0" presId="urn:microsoft.com/office/officeart/2005/8/layout/lProcess2"/>
    <dgm:cxn modelId="{E9609D73-40A0-400F-8FE3-4D5A73AEF7F0}" srcId="{67D380F6-D9F3-40EC-8B1E-00335B66D592}" destId="{E9DD56EC-FE82-4E53-B908-7B2BAD2256DA}" srcOrd="0" destOrd="0" parTransId="{D41CA0CC-D496-44E3-9614-41BC17E951D0}" sibTransId="{D6DD451C-C066-4A95-9161-4EC4EE13417F}"/>
    <dgm:cxn modelId="{C42FC878-B2F6-48F5-8786-6AD77DE11279}" srcId="{67D380F6-D9F3-40EC-8B1E-00335B66D592}" destId="{A58DF975-94D8-4D94-B89B-2C08B4025CF6}" srcOrd="2" destOrd="0" parTransId="{2A8C8245-B599-46E1-91B7-67C2000A1CF4}" sibTransId="{8F3895B7-7246-4CFD-BFED-34A904444438}"/>
    <dgm:cxn modelId="{9646F17D-9E19-4BDF-811A-005056448BF3}" srcId="{E9DD56EC-FE82-4E53-B908-7B2BAD2256DA}" destId="{1D0031F9-1605-4811-85F1-52BF198F45BF}" srcOrd="1" destOrd="0" parTransId="{EB850FEF-847C-4B69-B2B6-84FEF5F546F2}" sibTransId="{12EEC21B-5632-427A-8D24-7E3CD87DEFB6}"/>
    <dgm:cxn modelId="{B5617F9D-0555-4CB0-9596-2AC921FFBF37}" type="presOf" srcId="{C39F697D-1561-42BE-B511-597FB090D069}" destId="{04C4C76C-4710-4DBD-8FDE-75AF05FC669D}" srcOrd="1" destOrd="0" presId="urn:microsoft.com/office/officeart/2005/8/layout/lProcess2"/>
    <dgm:cxn modelId="{05EFD9AB-4721-4CEE-B8F9-D529CDD91F32}" type="presOf" srcId="{E9DD56EC-FE82-4E53-B908-7B2BAD2256DA}" destId="{5BCB0600-506D-46AD-9581-60B4D62AF219}" srcOrd="0" destOrd="0" presId="urn:microsoft.com/office/officeart/2005/8/layout/lProcess2"/>
    <dgm:cxn modelId="{460624D1-48C1-440E-BBC6-3E2941D1646C}" srcId="{E9DD56EC-FE82-4E53-B908-7B2BAD2256DA}" destId="{A3BBC224-F6E7-4B04-955B-E374664D146E}" srcOrd="0" destOrd="0" parTransId="{D824AD22-B3EB-4ABE-8001-E9AE940478B9}" sibTransId="{596A585E-F825-4E8D-BA70-B13FD95CCF90}"/>
    <dgm:cxn modelId="{918FCFD8-709B-4636-BDC2-C9CC3FD5F9C1}" type="presOf" srcId="{B1B62567-53D1-4872-A0D9-D1A9252C95A1}" destId="{6390A2E0-DB41-4993-A778-5EED47770771}" srcOrd="0" destOrd="0" presId="urn:microsoft.com/office/officeart/2005/8/layout/lProcess2"/>
    <dgm:cxn modelId="{A20415DD-7EF0-40E4-81B7-E16F4B8C489A}" type="presOf" srcId="{E812FE3F-F21A-4588-A2DC-CC955A034975}" destId="{DC4AFB6E-B9A2-4081-BBC1-FF393F6664DE}" srcOrd="0" destOrd="0" presId="urn:microsoft.com/office/officeart/2005/8/layout/lProcess2"/>
    <dgm:cxn modelId="{F68B79E2-84A2-46C6-94A1-C3C2E122F892}" srcId="{A58DF975-94D8-4D94-B89B-2C08B4025CF6}" destId="{A7BAEE9E-D75F-47ED-8534-96C7E16809F2}" srcOrd="0" destOrd="0" parTransId="{5A3EE42F-5DDA-4EEA-9CED-DC7302B72AA7}" sibTransId="{88A5C036-7AC6-4CC9-8223-76128A7AF4CE}"/>
    <dgm:cxn modelId="{6D5D0AE6-20D3-40B3-8BAA-A4969DBDE3DA}" type="presOf" srcId="{A58DF975-94D8-4D94-B89B-2C08B4025CF6}" destId="{EC2FEA27-7505-46B7-9299-9436284DA8D9}" srcOrd="1" destOrd="0" presId="urn:microsoft.com/office/officeart/2005/8/layout/lProcess2"/>
    <dgm:cxn modelId="{603A0CE7-ABCA-4C85-B893-6F03E601769F}" type="presOf" srcId="{67D380F6-D9F3-40EC-8B1E-00335B66D592}" destId="{1D23B27C-5031-4FA6-8E85-8FA9B7644361}" srcOrd="0" destOrd="0" presId="urn:microsoft.com/office/officeart/2005/8/layout/lProcess2"/>
    <dgm:cxn modelId="{2F5461EA-7D9C-45CB-B07E-C181887371FB}" srcId="{A58DF975-94D8-4D94-B89B-2C08B4025CF6}" destId="{E812FE3F-F21A-4588-A2DC-CC955A034975}" srcOrd="1" destOrd="0" parTransId="{46F5D0AC-6D84-49DE-9F19-A46102A569E5}" sibTransId="{A379FC3C-6812-4F70-8099-127146463024}"/>
    <dgm:cxn modelId="{D4AFC831-8189-44D8-9C31-8253C756DBA0}" type="presParOf" srcId="{1D23B27C-5031-4FA6-8E85-8FA9B7644361}" destId="{305E1E4F-4D4F-4B00-AD94-459EC99A83C5}" srcOrd="0" destOrd="0" presId="urn:microsoft.com/office/officeart/2005/8/layout/lProcess2"/>
    <dgm:cxn modelId="{D76875AD-70C1-4488-8514-9092CFDA8C80}" type="presParOf" srcId="{305E1E4F-4D4F-4B00-AD94-459EC99A83C5}" destId="{5BCB0600-506D-46AD-9581-60B4D62AF219}" srcOrd="0" destOrd="0" presId="urn:microsoft.com/office/officeart/2005/8/layout/lProcess2"/>
    <dgm:cxn modelId="{5DDC66AE-5439-431F-BA30-400DC3265CB6}" type="presParOf" srcId="{305E1E4F-4D4F-4B00-AD94-459EC99A83C5}" destId="{322B4D0A-EDC2-46AC-9FBC-AC814672625F}" srcOrd="1" destOrd="0" presId="urn:microsoft.com/office/officeart/2005/8/layout/lProcess2"/>
    <dgm:cxn modelId="{EFA56B28-8C5B-450A-8108-61BE8D726348}" type="presParOf" srcId="{305E1E4F-4D4F-4B00-AD94-459EC99A83C5}" destId="{F8B4575F-BE0F-4312-BFC6-5F176B516E11}" srcOrd="2" destOrd="0" presId="urn:microsoft.com/office/officeart/2005/8/layout/lProcess2"/>
    <dgm:cxn modelId="{783AF66E-5217-4D89-A139-E27C1EE17390}" type="presParOf" srcId="{F8B4575F-BE0F-4312-BFC6-5F176B516E11}" destId="{79DBC56F-F7A2-4C46-B35F-B7F51F170C02}" srcOrd="0" destOrd="0" presId="urn:microsoft.com/office/officeart/2005/8/layout/lProcess2"/>
    <dgm:cxn modelId="{BAD3AD3F-5E0D-44A2-89B2-E132B6DAA080}" type="presParOf" srcId="{79DBC56F-F7A2-4C46-B35F-B7F51F170C02}" destId="{D01BE385-0100-482B-86C7-E037CEAFDCE6}" srcOrd="0" destOrd="0" presId="urn:microsoft.com/office/officeart/2005/8/layout/lProcess2"/>
    <dgm:cxn modelId="{97A86238-9E46-4F00-98E8-FDD1D57034D8}" type="presParOf" srcId="{79DBC56F-F7A2-4C46-B35F-B7F51F170C02}" destId="{6F09E8DA-38F4-45DF-97CB-AF3B8F291B97}" srcOrd="1" destOrd="0" presId="urn:microsoft.com/office/officeart/2005/8/layout/lProcess2"/>
    <dgm:cxn modelId="{BF82E023-FBBF-448B-8AE2-D00B3FC3C19A}" type="presParOf" srcId="{79DBC56F-F7A2-4C46-B35F-B7F51F170C02}" destId="{AAF0CA09-B347-435C-BA49-100BCA849894}" srcOrd="2" destOrd="0" presId="urn:microsoft.com/office/officeart/2005/8/layout/lProcess2"/>
    <dgm:cxn modelId="{7A93DE7E-BFED-4B54-B0ED-44BFD8F77433}" type="presParOf" srcId="{1D23B27C-5031-4FA6-8E85-8FA9B7644361}" destId="{4F2C2913-5F75-48F5-8B57-4912C8CE76DA}" srcOrd="1" destOrd="0" presId="urn:microsoft.com/office/officeart/2005/8/layout/lProcess2"/>
    <dgm:cxn modelId="{B84856F3-081C-4125-95FC-78F35F3BCAEF}" type="presParOf" srcId="{1D23B27C-5031-4FA6-8E85-8FA9B7644361}" destId="{4BFE898B-5DB8-424D-9AF2-95B4A7C76466}" srcOrd="2" destOrd="0" presId="urn:microsoft.com/office/officeart/2005/8/layout/lProcess2"/>
    <dgm:cxn modelId="{AB71CA62-F9A6-4500-99C5-1363345A01D7}" type="presParOf" srcId="{4BFE898B-5DB8-424D-9AF2-95B4A7C76466}" destId="{7222A2D6-CAC8-45DC-A8F8-0CCA9FA192A7}" srcOrd="0" destOrd="0" presId="urn:microsoft.com/office/officeart/2005/8/layout/lProcess2"/>
    <dgm:cxn modelId="{31B98B36-2A58-4508-A1D0-B5DF5F6DA305}" type="presParOf" srcId="{4BFE898B-5DB8-424D-9AF2-95B4A7C76466}" destId="{04C4C76C-4710-4DBD-8FDE-75AF05FC669D}" srcOrd="1" destOrd="0" presId="urn:microsoft.com/office/officeart/2005/8/layout/lProcess2"/>
    <dgm:cxn modelId="{D248DBA7-3BCD-4CB8-9F6F-FF160ACEF03D}" type="presParOf" srcId="{4BFE898B-5DB8-424D-9AF2-95B4A7C76466}" destId="{ED610B59-C000-4480-8F94-4A65049D757F}" srcOrd="2" destOrd="0" presId="urn:microsoft.com/office/officeart/2005/8/layout/lProcess2"/>
    <dgm:cxn modelId="{5255FFE7-A27A-4EA7-A631-00F5720C3764}" type="presParOf" srcId="{ED610B59-C000-4480-8F94-4A65049D757F}" destId="{1A2825F6-A27C-4131-B12F-9B43B97D9F75}" srcOrd="0" destOrd="0" presId="urn:microsoft.com/office/officeart/2005/8/layout/lProcess2"/>
    <dgm:cxn modelId="{A47CE6B4-6EB8-451D-9B9B-8234E4F7D330}" type="presParOf" srcId="{1A2825F6-A27C-4131-B12F-9B43B97D9F75}" destId="{1C56F17A-C57E-4A69-8606-6F87BEF3121F}" srcOrd="0" destOrd="0" presId="urn:microsoft.com/office/officeart/2005/8/layout/lProcess2"/>
    <dgm:cxn modelId="{E07F9F1E-341C-4FB7-9941-1B2C812164A6}" type="presParOf" srcId="{1A2825F6-A27C-4131-B12F-9B43B97D9F75}" destId="{5AD1C0CB-3AC8-4E36-84C0-085F52405726}" srcOrd="1" destOrd="0" presId="urn:microsoft.com/office/officeart/2005/8/layout/lProcess2"/>
    <dgm:cxn modelId="{5D86F334-ABF2-473C-9BC1-A95C763C98AB}" type="presParOf" srcId="{1A2825F6-A27C-4131-B12F-9B43B97D9F75}" destId="{6390A2E0-DB41-4993-A778-5EED47770771}" srcOrd="2" destOrd="0" presId="urn:microsoft.com/office/officeart/2005/8/layout/lProcess2"/>
    <dgm:cxn modelId="{B03EE1A0-99B9-4412-82A6-9DE2863BD93C}" type="presParOf" srcId="{1D23B27C-5031-4FA6-8E85-8FA9B7644361}" destId="{F3E53DF7-5668-4A41-BE89-7B2D0E230E8B}" srcOrd="3" destOrd="0" presId="urn:microsoft.com/office/officeart/2005/8/layout/lProcess2"/>
    <dgm:cxn modelId="{4CBB52D3-6C76-406A-ABBB-C0F52EDB796D}" type="presParOf" srcId="{1D23B27C-5031-4FA6-8E85-8FA9B7644361}" destId="{63DD3CA0-DB7B-4D45-B574-EAEF204F98D0}" srcOrd="4" destOrd="0" presId="urn:microsoft.com/office/officeart/2005/8/layout/lProcess2"/>
    <dgm:cxn modelId="{4C415525-A5CF-4E12-8694-BBC1829E55E3}" type="presParOf" srcId="{63DD3CA0-DB7B-4D45-B574-EAEF204F98D0}" destId="{FA2FEF9E-09BC-4A4B-80F4-23780000E09F}" srcOrd="0" destOrd="0" presId="urn:microsoft.com/office/officeart/2005/8/layout/lProcess2"/>
    <dgm:cxn modelId="{26173FED-075C-46C7-9AB6-B47DAE5426DB}" type="presParOf" srcId="{63DD3CA0-DB7B-4D45-B574-EAEF204F98D0}" destId="{EC2FEA27-7505-46B7-9299-9436284DA8D9}" srcOrd="1" destOrd="0" presId="urn:microsoft.com/office/officeart/2005/8/layout/lProcess2"/>
    <dgm:cxn modelId="{5FC41124-0A8E-4956-8428-CA4A9D0CA231}" type="presParOf" srcId="{63DD3CA0-DB7B-4D45-B574-EAEF204F98D0}" destId="{C969C51D-16A9-47DF-862D-C143AE75FA0A}" srcOrd="2" destOrd="0" presId="urn:microsoft.com/office/officeart/2005/8/layout/lProcess2"/>
    <dgm:cxn modelId="{63561436-58AF-4C48-8FDA-6E97A4B989D9}" type="presParOf" srcId="{C969C51D-16A9-47DF-862D-C143AE75FA0A}" destId="{0282EB07-B793-441C-989A-1C8B77858C0A}" srcOrd="0" destOrd="0" presId="urn:microsoft.com/office/officeart/2005/8/layout/lProcess2"/>
    <dgm:cxn modelId="{07CB37A1-E4CB-43B6-A6E7-C821FC7DBA56}" type="presParOf" srcId="{0282EB07-B793-441C-989A-1C8B77858C0A}" destId="{D9C00B0B-9582-4C8C-AC2E-4B3BFA19BA8F}" srcOrd="0" destOrd="0" presId="urn:microsoft.com/office/officeart/2005/8/layout/lProcess2"/>
    <dgm:cxn modelId="{723721DE-8234-48C7-AB06-AE86F237A495}" type="presParOf" srcId="{0282EB07-B793-441C-989A-1C8B77858C0A}" destId="{E2714B66-D663-4846-B870-E7FF226C13D2}" srcOrd="1" destOrd="0" presId="urn:microsoft.com/office/officeart/2005/8/layout/lProcess2"/>
    <dgm:cxn modelId="{8059EDE4-E11F-4149-8BEE-27DE75804C7B}" type="presParOf" srcId="{0282EB07-B793-441C-989A-1C8B77858C0A}" destId="{DC4AFB6E-B9A2-4081-BBC1-FF393F6664DE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CA48F8-C9FE-4805-B286-A1F1571CAAC5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EEB06E0F-A1A3-4211-9B1E-4C1C4C8DD1BF}">
      <dgm:prSet phldrT="[Text]" custT="1"/>
      <dgm:spPr/>
      <dgm:t>
        <a:bodyPr/>
        <a:lstStyle/>
        <a:p>
          <a:r>
            <a:rPr lang="cy-GB" sz="2000" b="1" noProof="0" dirty="0">
              <a:solidFill>
                <a:schemeClr val="bg1"/>
              </a:solidFill>
            </a:rPr>
            <a:t>Ton 3</a:t>
          </a:r>
        </a:p>
        <a:p>
          <a:r>
            <a:rPr lang="cy-GB" sz="1600" noProof="0" dirty="0">
              <a:solidFill>
                <a:schemeClr val="bg1"/>
              </a:solidFill>
            </a:rPr>
            <a:t> ymyraethau</a:t>
          </a:r>
        </a:p>
        <a:p>
          <a:r>
            <a:rPr lang="cy-GB" sz="1600" noProof="0" dirty="0">
              <a:solidFill>
                <a:schemeClr val="bg1"/>
              </a:solidFill>
            </a:rPr>
            <a:t> wedi’u personoli</a:t>
          </a:r>
        </a:p>
      </dgm:t>
    </dgm:pt>
    <dgm:pt modelId="{A4B66B75-0FC0-4609-944E-CA02E25164E0}" type="parTrans" cxnId="{3F24C973-4D44-49FD-81EF-63C9C8F2F0CD}">
      <dgm:prSet/>
      <dgm:spPr/>
      <dgm:t>
        <a:bodyPr/>
        <a:lstStyle/>
        <a:p>
          <a:endParaRPr lang="cy-GB" noProof="0" dirty="0"/>
        </a:p>
      </dgm:t>
    </dgm:pt>
    <dgm:pt modelId="{E8E70EB4-CB02-4047-B708-9D7B1CA7EF7C}" type="sibTrans" cxnId="{3F24C973-4D44-49FD-81EF-63C9C8F2F0CD}">
      <dgm:prSet/>
      <dgm:spPr/>
      <dgm:t>
        <a:bodyPr/>
        <a:lstStyle/>
        <a:p>
          <a:endParaRPr lang="cy-GB" noProof="0" dirty="0"/>
        </a:p>
      </dgm:t>
    </dgm:pt>
    <dgm:pt modelId="{269EB434-33AC-48A4-AC0F-7810F742A017}">
      <dgm:prSet phldrT="[Text]" custT="1"/>
      <dgm:spPr/>
      <dgm:t>
        <a:bodyPr/>
        <a:lstStyle/>
        <a:p>
          <a:r>
            <a:rPr lang="cy-GB" sz="2000" b="1" noProof="0" dirty="0">
              <a:solidFill>
                <a:schemeClr val="bg1"/>
              </a:solidFill>
            </a:rPr>
            <a:t>Ton 2</a:t>
          </a:r>
        </a:p>
        <a:p>
          <a:r>
            <a:rPr lang="cy-GB" sz="1800" b="0" noProof="0" dirty="0">
              <a:solidFill>
                <a:schemeClr val="bg1"/>
              </a:solidFill>
            </a:rPr>
            <a:t>ymyraethau ychwanegol i alluogi plant i weithio ar ddisgwyliadau ar sail oedran neu’n uwch</a:t>
          </a:r>
        </a:p>
      </dgm:t>
    </dgm:pt>
    <dgm:pt modelId="{DA75FF80-146F-4CF6-9EA4-0D811789AF5C}" type="parTrans" cxnId="{8AF3F47B-7CDE-4191-A8A3-C51FAEA6B717}">
      <dgm:prSet/>
      <dgm:spPr/>
      <dgm:t>
        <a:bodyPr/>
        <a:lstStyle/>
        <a:p>
          <a:endParaRPr lang="cy-GB" noProof="0" dirty="0"/>
        </a:p>
      </dgm:t>
    </dgm:pt>
    <dgm:pt modelId="{5E846036-09A8-4E3E-8CD5-3DB645648C77}" type="sibTrans" cxnId="{8AF3F47B-7CDE-4191-A8A3-C51FAEA6B717}">
      <dgm:prSet/>
      <dgm:spPr/>
      <dgm:t>
        <a:bodyPr/>
        <a:lstStyle/>
        <a:p>
          <a:endParaRPr lang="cy-GB" noProof="0" dirty="0"/>
        </a:p>
      </dgm:t>
    </dgm:pt>
    <dgm:pt modelId="{8D0B2964-1D24-420D-9EDC-A6976512A8ED}">
      <dgm:prSet phldrT="[Text]" custT="1"/>
      <dgm:spPr/>
      <dgm:t>
        <a:bodyPr/>
        <a:lstStyle/>
        <a:p>
          <a:r>
            <a:rPr lang="cy-GB" sz="2000" b="1" noProof="0" dirty="0">
              <a:solidFill>
                <a:schemeClr val="bg1"/>
              </a:solidFill>
            </a:rPr>
            <a:t>Ton 1</a:t>
          </a:r>
        </a:p>
        <a:p>
          <a:r>
            <a:rPr lang="cy-GB" sz="1800" b="0" noProof="0" dirty="0">
              <a:solidFill>
                <a:schemeClr val="bg1"/>
              </a:solidFill>
            </a:rPr>
            <a:t>addysgu cynhwysol o ansawdd da i bawb ac sy’n ystyried anghenion </a:t>
          </a:r>
          <a:r>
            <a:rPr lang="cy-GB" sz="1800" b="1" noProof="0" dirty="0">
              <a:solidFill>
                <a:schemeClr val="bg1"/>
              </a:solidFill>
            </a:rPr>
            <a:t>pob plentyn</a:t>
          </a:r>
          <a:r>
            <a:rPr lang="cy-GB" sz="1800" b="0" noProof="0" dirty="0">
              <a:solidFill>
                <a:schemeClr val="bg1"/>
              </a:solidFill>
            </a:rPr>
            <a:t> yn y dosbarth</a:t>
          </a:r>
        </a:p>
      </dgm:t>
    </dgm:pt>
    <dgm:pt modelId="{56D90CC1-013B-4429-8B79-E4F52AD40457}" type="parTrans" cxnId="{A432E586-16C5-4CCE-9F00-4AE09704C3E3}">
      <dgm:prSet/>
      <dgm:spPr/>
      <dgm:t>
        <a:bodyPr/>
        <a:lstStyle/>
        <a:p>
          <a:endParaRPr lang="cy-GB" noProof="0" dirty="0"/>
        </a:p>
      </dgm:t>
    </dgm:pt>
    <dgm:pt modelId="{4DC04013-7850-410C-A954-383017B9FF81}" type="sibTrans" cxnId="{A432E586-16C5-4CCE-9F00-4AE09704C3E3}">
      <dgm:prSet/>
      <dgm:spPr/>
      <dgm:t>
        <a:bodyPr/>
        <a:lstStyle/>
        <a:p>
          <a:endParaRPr lang="cy-GB" noProof="0" dirty="0"/>
        </a:p>
      </dgm:t>
    </dgm:pt>
    <dgm:pt modelId="{A5278ACF-4B4A-4D81-90D9-AF944B37D571}" type="pres">
      <dgm:prSet presAssocID="{94CA48F8-C9FE-4805-B286-A1F1571CAAC5}" presName="Name0" presStyleCnt="0">
        <dgm:presLayoutVars>
          <dgm:dir/>
          <dgm:animLvl val="lvl"/>
          <dgm:resizeHandles val="exact"/>
        </dgm:presLayoutVars>
      </dgm:prSet>
      <dgm:spPr/>
    </dgm:pt>
    <dgm:pt modelId="{9EC40DE5-9A1A-46E7-BDC5-B17A0867E060}" type="pres">
      <dgm:prSet presAssocID="{EEB06E0F-A1A3-4211-9B1E-4C1C4C8DD1BF}" presName="Name8" presStyleCnt="0"/>
      <dgm:spPr/>
    </dgm:pt>
    <dgm:pt modelId="{BA730508-6FF3-4161-979D-F59F2BFBF4C2}" type="pres">
      <dgm:prSet presAssocID="{EEB06E0F-A1A3-4211-9B1E-4C1C4C8DD1BF}" presName="level" presStyleLbl="node1" presStyleIdx="0" presStyleCnt="3">
        <dgm:presLayoutVars>
          <dgm:chMax val="1"/>
          <dgm:bulletEnabled val="1"/>
        </dgm:presLayoutVars>
      </dgm:prSet>
      <dgm:spPr/>
    </dgm:pt>
    <dgm:pt modelId="{C7BC79C6-C2E0-48CD-B348-BC0867282569}" type="pres">
      <dgm:prSet presAssocID="{EEB06E0F-A1A3-4211-9B1E-4C1C4C8DD1B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6A7773F-DDFD-4BD7-B14A-D849447D29F7}" type="pres">
      <dgm:prSet presAssocID="{269EB434-33AC-48A4-AC0F-7810F742A017}" presName="Name8" presStyleCnt="0"/>
      <dgm:spPr/>
    </dgm:pt>
    <dgm:pt modelId="{99452B48-FF2E-4D49-B749-5CC21EB5E662}" type="pres">
      <dgm:prSet presAssocID="{269EB434-33AC-48A4-AC0F-7810F742A017}" presName="level" presStyleLbl="node1" presStyleIdx="1" presStyleCnt="3">
        <dgm:presLayoutVars>
          <dgm:chMax val="1"/>
          <dgm:bulletEnabled val="1"/>
        </dgm:presLayoutVars>
      </dgm:prSet>
      <dgm:spPr/>
    </dgm:pt>
    <dgm:pt modelId="{91073EF9-9556-4125-AE57-4C58BD99A9D6}" type="pres">
      <dgm:prSet presAssocID="{269EB434-33AC-48A4-AC0F-7810F742A01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E8F20D0-E5D4-469B-A30A-54730A870A19}" type="pres">
      <dgm:prSet presAssocID="{8D0B2964-1D24-420D-9EDC-A6976512A8ED}" presName="Name8" presStyleCnt="0"/>
      <dgm:spPr/>
    </dgm:pt>
    <dgm:pt modelId="{AA7FBDFE-0B20-4D89-804B-DE72B6A15FAC}" type="pres">
      <dgm:prSet presAssocID="{8D0B2964-1D24-420D-9EDC-A6976512A8ED}" presName="level" presStyleLbl="node1" presStyleIdx="2" presStyleCnt="3" custLinFactNeighborX="4297" custLinFactNeighborY="24609">
        <dgm:presLayoutVars>
          <dgm:chMax val="1"/>
          <dgm:bulletEnabled val="1"/>
        </dgm:presLayoutVars>
      </dgm:prSet>
      <dgm:spPr/>
    </dgm:pt>
    <dgm:pt modelId="{AD70D757-E6F6-4769-92CB-89EC2E6DACFD}" type="pres">
      <dgm:prSet presAssocID="{8D0B2964-1D24-420D-9EDC-A6976512A8E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8751315-807C-444A-8855-A1438AFA6976}" type="presOf" srcId="{EEB06E0F-A1A3-4211-9B1E-4C1C4C8DD1BF}" destId="{C7BC79C6-C2E0-48CD-B348-BC0867282569}" srcOrd="1" destOrd="0" presId="urn:microsoft.com/office/officeart/2005/8/layout/pyramid1"/>
    <dgm:cxn modelId="{0D2F7A46-C7B4-4233-9EAE-DEB4AD109CB7}" type="presOf" srcId="{8D0B2964-1D24-420D-9EDC-A6976512A8ED}" destId="{AD70D757-E6F6-4769-92CB-89EC2E6DACFD}" srcOrd="1" destOrd="0" presId="urn:microsoft.com/office/officeart/2005/8/layout/pyramid1"/>
    <dgm:cxn modelId="{B913896D-AB41-407B-AE62-14C9A4A150B9}" type="presOf" srcId="{269EB434-33AC-48A4-AC0F-7810F742A017}" destId="{91073EF9-9556-4125-AE57-4C58BD99A9D6}" srcOrd="1" destOrd="0" presId="urn:microsoft.com/office/officeart/2005/8/layout/pyramid1"/>
    <dgm:cxn modelId="{3F24C973-4D44-49FD-81EF-63C9C8F2F0CD}" srcId="{94CA48F8-C9FE-4805-B286-A1F1571CAAC5}" destId="{EEB06E0F-A1A3-4211-9B1E-4C1C4C8DD1BF}" srcOrd="0" destOrd="0" parTransId="{A4B66B75-0FC0-4609-944E-CA02E25164E0}" sibTransId="{E8E70EB4-CB02-4047-B708-9D7B1CA7EF7C}"/>
    <dgm:cxn modelId="{8AF3F47B-7CDE-4191-A8A3-C51FAEA6B717}" srcId="{94CA48F8-C9FE-4805-B286-A1F1571CAAC5}" destId="{269EB434-33AC-48A4-AC0F-7810F742A017}" srcOrd="1" destOrd="0" parTransId="{DA75FF80-146F-4CF6-9EA4-0D811789AF5C}" sibTransId="{5E846036-09A8-4E3E-8CD5-3DB645648C77}"/>
    <dgm:cxn modelId="{A432E586-16C5-4CCE-9F00-4AE09704C3E3}" srcId="{94CA48F8-C9FE-4805-B286-A1F1571CAAC5}" destId="{8D0B2964-1D24-420D-9EDC-A6976512A8ED}" srcOrd="2" destOrd="0" parTransId="{56D90CC1-013B-4429-8B79-E4F52AD40457}" sibTransId="{4DC04013-7850-410C-A954-383017B9FF81}"/>
    <dgm:cxn modelId="{017EE694-2C52-4A39-94FE-EB205537FBF8}" type="presOf" srcId="{94CA48F8-C9FE-4805-B286-A1F1571CAAC5}" destId="{A5278ACF-4B4A-4D81-90D9-AF944B37D571}" srcOrd="0" destOrd="0" presId="urn:microsoft.com/office/officeart/2005/8/layout/pyramid1"/>
    <dgm:cxn modelId="{93B66DCF-CDAF-4CFE-8296-FDD1E9D45CEE}" type="presOf" srcId="{8D0B2964-1D24-420D-9EDC-A6976512A8ED}" destId="{AA7FBDFE-0B20-4D89-804B-DE72B6A15FAC}" srcOrd="0" destOrd="0" presId="urn:microsoft.com/office/officeart/2005/8/layout/pyramid1"/>
    <dgm:cxn modelId="{21D58ACF-AA70-4D67-BEF1-839875695F7E}" type="presOf" srcId="{EEB06E0F-A1A3-4211-9B1E-4C1C4C8DD1BF}" destId="{BA730508-6FF3-4161-979D-F59F2BFBF4C2}" srcOrd="0" destOrd="0" presId="urn:microsoft.com/office/officeart/2005/8/layout/pyramid1"/>
    <dgm:cxn modelId="{47646EF2-8E7E-42CA-9056-1AA19BEEA6E7}" type="presOf" srcId="{269EB434-33AC-48A4-AC0F-7810F742A017}" destId="{99452B48-FF2E-4D49-B749-5CC21EB5E662}" srcOrd="0" destOrd="0" presId="urn:microsoft.com/office/officeart/2005/8/layout/pyramid1"/>
    <dgm:cxn modelId="{04A11F21-BCF6-4E09-8637-AFD94F1608D6}" type="presParOf" srcId="{A5278ACF-4B4A-4D81-90D9-AF944B37D571}" destId="{9EC40DE5-9A1A-46E7-BDC5-B17A0867E060}" srcOrd="0" destOrd="0" presId="urn:microsoft.com/office/officeart/2005/8/layout/pyramid1"/>
    <dgm:cxn modelId="{078F9EAB-B260-4EA3-964C-175B2585E005}" type="presParOf" srcId="{9EC40DE5-9A1A-46E7-BDC5-B17A0867E060}" destId="{BA730508-6FF3-4161-979D-F59F2BFBF4C2}" srcOrd="0" destOrd="0" presId="urn:microsoft.com/office/officeart/2005/8/layout/pyramid1"/>
    <dgm:cxn modelId="{F96CE544-FBEC-4209-8260-45BF3C61EA18}" type="presParOf" srcId="{9EC40DE5-9A1A-46E7-BDC5-B17A0867E060}" destId="{C7BC79C6-C2E0-48CD-B348-BC0867282569}" srcOrd="1" destOrd="0" presId="urn:microsoft.com/office/officeart/2005/8/layout/pyramid1"/>
    <dgm:cxn modelId="{CC107AA5-870D-4B88-8058-600F332F25C2}" type="presParOf" srcId="{A5278ACF-4B4A-4D81-90D9-AF944B37D571}" destId="{96A7773F-DDFD-4BD7-B14A-D849447D29F7}" srcOrd="1" destOrd="0" presId="urn:microsoft.com/office/officeart/2005/8/layout/pyramid1"/>
    <dgm:cxn modelId="{A60A1F9F-DF30-4946-B7DE-419846219D97}" type="presParOf" srcId="{96A7773F-DDFD-4BD7-B14A-D849447D29F7}" destId="{99452B48-FF2E-4D49-B749-5CC21EB5E662}" srcOrd="0" destOrd="0" presId="urn:microsoft.com/office/officeart/2005/8/layout/pyramid1"/>
    <dgm:cxn modelId="{2B925EA2-8CDE-46BB-8152-58B08A30D94C}" type="presParOf" srcId="{96A7773F-DDFD-4BD7-B14A-D849447D29F7}" destId="{91073EF9-9556-4125-AE57-4C58BD99A9D6}" srcOrd="1" destOrd="0" presId="urn:microsoft.com/office/officeart/2005/8/layout/pyramid1"/>
    <dgm:cxn modelId="{52D0A863-84D5-482F-B5B5-E1FD69331876}" type="presParOf" srcId="{A5278ACF-4B4A-4D81-90D9-AF944B37D571}" destId="{2E8F20D0-E5D4-469B-A30A-54730A870A19}" srcOrd="2" destOrd="0" presId="urn:microsoft.com/office/officeart/2005/8/layout/pyramid1"/>
    <dgm:cxn modelId="{EB477FF2-1E40-4345-A010-86660F58E57F}" type="presParOf" srcId="{2E8F20D0-E5D4-469B-A30A-54730A870A19}" destId="{AA7FBDFE-0B20-4D89-804B-DE72B6A15FAC}" srcOrd="0" destOrd="0" presId="urn:microsoft.com/office/officeart/2005/8/layout/pyramid1"/>
    <dgm:cxn modelId="{8C8AA4E8-6BCC-4472-AB03-5D968EF6399D}" type="presParOf" srcId="{2E8F20D0-E5D4-469B-A30A-54730A870A19}" destId="{AD70D757-E6F6-4769-92CB-89EC2E6DACFD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CA48F8-C9FE-4805-B286-A1F1571CAAC5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EEB06E0F-A1A3-4211-9B1E-4C1C4C8DD1BF}">
      <dgm:prSet phldrT="[Text]" custT="1"/>
      <dgm:spPr/>
      <dgm:t>
        <a:bodyPr/>
        <a:lstStyle/>
        <a:p>
          <a:endParaRPr lang="en-GB" sz="1800" b="1">
            <a:solidFill>
              <a:schemeClr val="bg1"/>
            </a:solidFill>
          </a:endParaRPr>
        </a:p>
        <a:p>
          <a:r>
            <a:rPr lang="en-GB" sz="1800" b="1">
              <a:solidFill>
                <a:schemeClr val="bg1"/>
              </a:solidFill>
            </a:rPr>
            <a:t>Wave</a:t>
          </a:r>
        </a:p>
        <a:p>
          <a:r>
            <a:rPr lang="en-GB" sz="1800" b="1">
              <a:solidFill>
                <a:schemeClr val="bg1"/>
              </a:solidFill>
            </a:rPr>
            <a:t> </a:t>
          </a:r>
          <a:r>
            <a:rPr lang="en-GB" sz="2000" b="1">
              <a:solidFill>
                <a:schemeClr val="bg1"/>
              </a:solidFill>
            </a:rPr>
            <a:t>3</a:t>
          </a:r>
        </a:p>
        <a:p>
          <a:r>
            <a:rPr lang="en-GB" sz="1600">
              <a:solidFill>
                <a:schemeClr val="bg1"/>
              </a:solidFill>
            </a:rPr>
            <a:t>personalised </a:t>
          </a:r>
        </a:p>
        <a:p>
          <a:r>
            <a:rPr lang="en-GB" sz="1600">
              <a:solidFill>
                <a:schemeClr val="bg1"/>
              </a:solidFill>
            </a:rPr>
            <a:t>interventions</a:t>
          </a:r>
        </a:p>
      </dgm:t>
    </dgm:pt>
    <dgm:pt modelId="{A4B66B75-0FC0-4609-944E-CA02E25164E0}" type="parTrans" cxnId="{3F24C973-4D44-49FD-81EF-63C9C8F2F0CD}">
      <dgm:prSet/>
      <dgm:spPr/>
      <dgm:t>
        <a:bodyPr/>
        <a:lstStyle/>
        <a:p>
          <a:endParaRPr lang="en-GB"/>
        </a:p>
      </dgm:t>
    </dgm:pt>
    <dgm:pt modelId="{E8E70EB4-CB02-4047-B708-9D7B1CA7EF7C}" type="sibTrans" cxnId="{3F24C973-4D44-49FD-81EF-63C9C8F2F0CD}">
      <dgm:prSet/>
      <dgm:spPr/>
      <dgm:t>
        <a:bodyPr/>
        <a:lstStyle/>
        <a:p>
          <a:endParaRPr lang="en-GB"/>
        </a:p>
      </dgm:t>
    </dgm:pt>
    <dgm:pt modelId="{269EB434-33AC-48A4-AC0F-7810F742A017}">
      <dgm:prSet phldrT="[Text]" custT="1"/>
      <dgm:spPr/>
      <dgm:t>
        <a:bodyPr/>
        <a:lstStyle/>
        <a:p>
          <a:r>
            <a:rPr lang="en-GB" sz="2000" b="1">
              <a:solidFill>
                <a:schemeClr val="bg1"/>
              </a:solidFill>
            </a:rPr>
            <a:t>Wave 2</a:t>
          </a:r>
        </a:p>
        <a:p>
          <a:r>
            <a:rPr lang="en-GB" sz="1800" b="0">
              <a:solidFill>
                <a:schemeClr val="bg1"/>
              </a:solidFill>
            </a:rPr>
            <a:t>additional interventions to enable children to work at age-related expectations or above</a:t>
          </a:r>
        </a:p>
      </dgm:t>
    </dgm:pt>
    <dgm:pt modelId="{DA75FF80-146F-4CF6-9EA4-0D811789AF5C}" type="parTrans" cxnId="{8AF3F47B-7CDE-4191-A8A3-C51FAEA6B717}">
      <dgm:prSet/>
      <dgm:spPr/>
      <dgm:t>
        <a:bodyPr/>
        <a:lstStyle/>
        <a:p>
          <a:endParaRPr lang="en-GB"/>
        </a:p>
      </dgm:t>
    </dgm:pt>
    <dgm:pt modelId="{5E846036-09A8-4E3E-8CD5-3DB645648C77}" type="sibTrans" cxnId="{8AF3F47B-7CDE-4191-A8A3-C51FAEA6B717}">
      <dgm:prSet/>
      <dgm:spPr/>
      <dgm:t>
        <a:bodyPr/>
        <a:lstStyle/>
        <a:p>
          <a:endParaRPr lang="en-GB"/>
        </a:p>
      </dgm:t>
    </dgm:pt>
    <dgm:pt modelId="{8D0B2964-1D24-420D-9EDC-A6976512A8ED}">
      <dgm:prSet phldrT="[Text]" custT="1"/>
      <dgm:spPr/>
      <dgm:t>
        <a:bodyPr/>
        <a:lstStyle/>
        <a:p>
          <a:r>
            <a:rPr lang="en-GB" sz="2000" b="1">
              <a:solidFill>
                <a:schemeClr val="bg1"/>
              </a:solidFill>
            </a:rPr>
            <a:t>Wave 1</a:t>
          </a:r>
        </a:p>
        <a:p>
          <a:r>
            <a:rPr lang="en-GB" sz="1800" b="0">
              <a:solidFill>
                <a:schemeClr val="bg1"/>
              </a:solidFill>
            </a:rPr>
            <a:t>inclusive, quality teaching for all which take into account the needs of </a:t>
          </a:r>
          <a:r>
            <a:rPr lang="en-GB" sz="1800" b="1">
              <a:solidFill>
                <a:schemeClr val="bg1"/>
              </a:solidFill>
            </a:rPr>
            <a:t>all children</a:t>
          </a:r>
          <a:r>
            <a:rPr lang="en-GB" sz="1800" b="0">
              <a:solidFill>
                <a:schemeClr val="bg1"/>
              </a:solidFill>
            </a:rPr>
            <a:t> in the classroom </a:t>
          </a:r>
        </a:p>
      </dgm:t>
    </dgm:pt>
    <dgm:pt modelId="{56D90CC1-013B-4429-8B79-E4F52AD40457}" type="parTrans" cxnId="{A432E586-16C5-4CCE-9F00-4AE09704C3E3}">
      <dgm:prSet/>
      <dgm:spPr/>
      <dgm:t>
        <a:bodyPr/>
        <a:lstStyle/>
        <a:p>
          <a:endParaRPr lang="en-GB"/>
        </a:p>
      </dgm:t>
    </dgm:pt>
    <dgm:pt modelId="{4DC04013-7850-410C-A954-383017B9FF81}" type="sibTrans" cxnId="{A432E586-16C5-4CCE-9F00-4AE09704C3E3}">
      <dgm:prSet/>
      <dgm:spPr/>
      <dgm:t>
        <a:bodyPr/>
        <a:lstStyle/>
        <a:p>
          <a:endParaRPr lang="en-GB"/>
        </a:p>
      </dgm:t>
    </dgm:pt>
    <dgm:pt modelId="{A5278ACF-4B4A-4D81-90D9-AF944B37D571}" type="pres">
      <dgm:prSet presAssocID="{94CA48F8-C9FE-4805-B286-A1F1571CAAC5}" presName="Name0" presStyleCnt="0">
        <dgm:presLayoutVars>
          <dgm:dir/>
          <dgm:animLvl val="lvl"/>
          <dgm:resizeHandles val="exact"/>
        </dgm:presLayoutVars>
      </dgm:prSet>
      <dgm:spPr/>
    </dgm:pt>
    <dgm:pt modelId="{9EC40DE5-9A1A-46E7-BDC5-B17A0867E060}" type="pres">
      <dgm:prSet presAssocID="{EEB06E0F-A1A3-4211-9B1E-4C1C4C8DD1BF}" presName="Name8" presStyleCnt="0"/>
      <dgm:spPr/>
    </dgm:pt>
    <dgm:pt modelId="{BA730508-6FF3-4161-979D-F59F2BFBF4C2}" type="pres">
      <dgm:prSet presAssocID="{EEB06E0F-A1A3-4211-9B1E-4C1C4C8DD1BF}" presName="level" presStyleLbl="node1" presStyleIdx="0" presStyleCnt="3">
        <dgm:presLayoutVars>
          <dgm:chMax val="1"/>
          <dgm:bulletEnabled val="1"/>
        </dgm:presLayoutVars>
      </dgm:prSet>
      <dgm:spPr/>
    </dgm:pt>
    <dgm:pt modelId="{C7BC79C6-C2E0-48CD-B348-BC0867282569}" type="pres">
      <dgm:prSet presAssocID="{EEB06E0F-A1A3-4211-9B1E-4C1C4C8DD1B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6A7773F-DDFD-4BD7-B14A-D849447D29F7}" type="pres">
      <dgm:prSet presAssocID="{269EB434-33AC-48A4-AC0F-7810F742A017}" presName="Name8" presStyleCnt="0"/>
      <dgm:spPr/>
    </dgm:pt>
    <dgm:pt modelId="{99452B48-FF2E-4D49-B749-5CC21EB5E662}" type="pres">
      <dgm:prSet presAssocID="{269EB434-33AC-48A4-AC0F-7810F742A017}" presName="level" presStyleLbl="node1" presStyleIdx="1" presStyleCnt="3">
        <dgm:presLayoutVars>
          <dgm:chMax val="1"/>
          <dgm:bulletEnabled val="1"/>
        </dgm:presLayoutVars>
      </dgm:prSet>
      <dgm:spPr/>
    </dgm:pt>
    <dgm:pt modelId="{91073EF9-9556-4125-AE57-4C58BD99A9D6}" type="pres">
      <dgm:prSet presAssocID="{269EB434-33AC-48A4-AC0F-7810F742A01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E8F20D0-E5D4-469B-A30A-54730A870A19}" type="pres">
      <dgm:prSet presAssocID="{8D0B2964-1D24-420D-9EDC-A6976512A8ED}" presName="Name8" presStyleCnt="0"/>
      <dgm:spPr/>
    </dgm:pt>
    <dgm:pt modelId="{AA7FBDFE-0B20-4D89-804B-DE72B6A15FAC}" type="pres">
      <dgm:prSet presAssocID="{8D0B2964-1D24-420D-9EDC-A6976512A8ED}" presName="level" presStyleLbl="node1" presStyleIdx="2" presStyleCnt="3" custLinFactNeighborX="4297" custLinFactNeighborY="24609">
        <dgm:presLayoutVars>
          <dgm:chMax val="1"/>
          <dgm:bulletEnabled val="1"/>
        </dgm:presLayoutVars>
      </dgm:prSet>
      <dgm:spPr/>
    </dgm:pt>
    <dgm:pt modelId="{AD70D757-E6F6-4769-92CB-89EC2E6DACFD}" type="pres">
      <dgm:prSet presAssocID="{8D0B2964-1D24-420D-9EDC-A6976512A8E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8751315-807C-444A-8855-A1438AFA6976}" type="presOf" srcId="{EEB06E0F-A1A3-4211-9B1E-4C1C4C8DD1BF}" destId="{C7BC79C6-C2E0-48CD-B348-BC0867282569}" srcOrd="1" destOrd="0" presId="urn:microsoft.com/office/officeart/2005/8/layout/pyramid1"/>
    <dgm:cxn modelId="{0D2F7A46-C7B4-4233-9EAE-DEB4AD109CB7}" type="presOf" srcId="{8D0B2964-1D24-420D-9EDC-A6976512A8ED}" destId="{AD70D757-E6F6-4769-92CB-89EC2E6DACFD}" srcOrd="1" destOrd="0" presId="urn:microsoft.com/office/officeart/2005/8/layout/pyramid1"/>
    <dgm:cxn modelId="{B913896D-AB41-407B-AE62-14C9A4A150B9}" type="presOf" srcId="{269EB434-33AC-48A4-AC0F-7810F742A017}" destId="{91073EF9-9556-4125-AE57-4C58BD99A9D6}" srcOrd="1" destOrd="0" presId="urn:microsoft.com/office/officeart/2005/8/layout/pyramid1"/>
    <dgm:cxn modelId="{3F24C973-4D44-49FD-81EF-63C9C8F2F0CD}" srcId="{94CA48F8-C9FE-4805-B286-A1F1571CAAC5}" destId="{EEB06E0F-A1A3-4211-9B1E-4C1C4C8DD1BF}" srcOrd="0" destOrd="0" parTransId="{A4B66B75-0FC0-4609-944E-CA02E25164E0}" sibTransId="{E8E70EB4-CB02-4047-B708-9D7B1CA7EF7C}"/>
    <dgm:cxn modelId="{8AF3F47B-7CDE-4191-A8A3-C51FAEA6B717}" srcId="{94CA48F8-C9FE-4805-B286-A1F1571CAAC5}" destId="{269EB434-33AC-48A4-AC0F-7810F742A017}" srcOrd="1" destOrd="0" parTransId="{DA75FF80-146F-4CF6-9EA4-0D811789AF5C}" sibTransId="{5E846036-09A8-4E3E-8CD5-3DB645648C77}"/>
    <dgm:cxn modelId="{A432E586-16C5-4CCE-9F00-4AE09704C3E3}" srcId="{94CA48F8-C9FE-4805-B286-A1F1571CAAC5}" destId="{8D0B2964-1D24-420D-9EDC-A6976512A8ED}" srcOrd="2" destOrd="0" parTransId="{56D90CC1-013B-4429-8B79-E4F52AD40457}" sibTransId="{4DC04013-7850-410C-A954-383017B9FF81}"/>
    <dgm:cxn modelId="{017EE694-2C52-4A39-94FE-EB205537FBF8}" type="presOf" srcId="{94CA48F8-C9FE-4805-B286-A1F1571CAAC5}" destId="{A5278ACF-4B4A-4D81-90D9-AF944B37D571}" srcOrd="0" destOrd="0" presId="urn:microsoft.com/office/officeart/2005/8/layout/pyramid1"/>
    <dgm:cxn modelId="{93B66DCF-CDAF-4CFE-8296-FDD1E9D45CEE}" type="presOf" srcId="{8D0B2964-1D24-420D-9EDC-A6976512A8ED}" destId="{AA7FBDFE-0B20-4D89-804B-DE72B6A15FAC}" srcOrd="0" destOrd="0" presId="urn:microsoft.com/office/officeart/2005/8/layout/pyramid1"/>
    <dgm:cxn modelId="{21D58ACF-AA70-4D67-BEF1-839875695F7E}" type="presOf" srcId="{EEB06E0F-A1A3-4211-9B1E-4C1C4C8DD1BF}" destId="{BA730508-6FF3-4161-979D-F59F2BFBF4C2}" srcOrd="0" destOrd="0" presId="urn:microsoft.com/office/officeart/2005/8/layout/pyramid1"/>
    <dgm:cxn modelId="{47646EF2-8E7E-42CA-9056-1AA19BEEA6E7}" type="presOf" srcId="{269EB434-33AC-48A4-AC0F-7810F742A017}" destId="{99452B48-FF2E-4D49-B749-5CC21EB5E662}" srcOrd="0" destOrd="0" presId="urn:microsoft.com/office/officeart/2005/8/layout/pyramid1"/>
    <dgm:cxn modelId="{04A11F21-BCF6-4E09-8637-AFD94F1608D6}" type="presParOf" srcId="{A5278ACF-4B4A-4D81-90D9-AF944B37D571}" destId="{9EC40DE5-9A1A-46E7-BDC5-B17A0867E060}" srcOrd="0" destOrd="0" presId="urn:microsoft.com/office/officeart/2005/8/layout/pyramid1"/>
    <dgm:cxn modelId="{078F9EAB-B260-4EA3-964C-175B2585E005}" type="presParOf" srcId="{9EC40DE5-9A1A-46E7-BDC5-B17A0867E060}" destId="{BA730508-6FF3-4161-979D-F59F2BFBF4C2}" srcOrd="0" destOrd="0" presId="urn:microsoft.com/office/officeart/2005/8/layout/pyramid1"/>
    <dgm:cxn modelId="{F96CE544-FBEC-4209-8260-45BF3C61EA18}" type="presParOf" srcId="{9EC40DE5-9A1A-46E7-BDC5-B17A0867E060}" destId="{C7BC79C6-C2E0-48CD-B348-BC0867282569}" srcOrd="1" destOrd="0" presId="urn:microsoft.com/office/officeart/2005/8/layout/pyramid1"/>
    <dgm:cxn modelId="{CC107AA5-870D-4B88-8058-600F332F25C2}" type="presParOf" srcId="{A5278ACF-4B4A-4D81-90D9-AF944B37D571}" destId="{96A7773F-DDFD-4BD7-B14A-D849447D29F7}" srcOrd="1" destOrd="0" presId="urn:microsoft.com/office/officeart/2005/8/layout/pyramid1"/>
    <dgm:cxn modelId="{A60A1F9F-DF30-4946-B7DE-419846219D97}" type="presParOf" srcId="{96A7773F-DDFD-4BD7-B14A-D849447D29F7}" destId="{99452B48-FF2E-4D49-B749-5CC21EB5E662}" srcOrd="0" destOrd="0" presId="urn:microsoft.com/office/officeart/2005/8/layout/pyramid1"/>
    <dgm:cxn modelId="{2B925EA2-8CDE-46BB-8152-58B08A30D94C}" type="presParOf" srcId="{96A7773F-DDFD-4BD7-B14A-D849447D29F7}" destId="{91073EF9-9556-4125-AE57-4C58BD99A9D6}" srcOrd="1" destOrd="0" presId="urn:microsoft.com/office/officeart/2005/8/layout/pyramid1"/>
    <dgm:cxn modelId="{52D0A863-84D5-482F-B5B5-E1FD69331876}" type="presParOf" srcId="{A5278ACF-4B4A-4D81-90D9-AF944B37D571}" destId="{2E8F20D0-E5D4-469B-A30A-54730A870A19}" srcOrd="2" destOrd="0" presId="urn:microsoft.com/office/officeart/2005/8/layout/pyramid1"/>
    <dgm:cxn modelId="{EB477FF2-1E40-4345-A010-86660F58E57F}" type="presParOf" srcId="{2E8F20D0-E5D4-469B-A30A-54730A870A19}" destId="{AA7FBDFE-0B20-4D89-804B-DE72B6A15FAC}" srcOrd="0" destOrd="0" presId="urn:microsoft.com/office/officeart/2005/8/layout/pyramid1"/>
    <dgm:cxn modelId="{8C8AA4E8-6BCC-4472-AB03-5D968EF6399D}" type="presParOf" srcId="{2E8F20D0-E5D4-469B-A30A-54730A870A19}" destId="{AD70D757-E6F6-4769-92CB-89EC2E6DACFD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F72F78-DB05-4BD1-9B18-A2086898B8A8}" type="doc">
      <dgm:prSet loTypeId="urn:microsoft.com/office/officeart/2008/layout/AlternatingHexagons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FDB31D2-4C40-4FA4-9EF0-F541C7DB097D}">
      <dgm:prSet phldrT="[Text]" custT="1"/>
      <dgm:spPr/>
      <dgm:t>
        <a:bodyPr/>
        <a:lstStyle/>
        <a:p>
          <a:r>
            <a:rPr lang="cy-GB" sz="1300" noProof="0" dirty="0"/>
            <a:t>ymddygiad</a:t>
          </a:r>
        </a:p>
      </dgm:t>
    </dgm:pt>
    <dgm:pt modelId="{BF25BF68-90F8-4810-AAE3-CC3853D3C6A4}" type="parTrans" cxnId="{56313A1E-1281-4C34-83D8-49595411DD3F}">
      <dgm:prSet/>
      <dgm:spPr/>
      <dgm:t>
        <a:bodyPr/>
        <a:lstStyle/>
        <a:p>
          <a:endParaRPr lang="cy-GB" sz="1400" noProof="0" dirty="0"/>
        </a:p>
      </dgm:t>
    </dgm:pt>
    <dgm:pt modelId="{B7A37935-AF61-4A2B-A251-3C50D8CB3F15}" type="sibTrans" cxnId="{56313A1E-1281-4C34-83D8-49595411DD3F}">
      <dgm:prSet custT="1"/>
      <dgm:spPr/>
      <dgm:t>
        <a:bodyPr/>
        <a:lstStyle/>
        <a:p>
          <a:r>
            <a:rPr lang="cy-GB" sz="1400" noProof="0" dirty="0"/>
            <a:t>lles</a:t>
          </a:r>
        </a:p>
      </dgm:t>
    </dgm:pt>
    <dgm:pt modelId="{9C04AC15-8CA8-49C4-ADC0-F4B6CE192803}">
      <dgm:prSet phldrT="[Text]" custT="1"/>
      <dgm:spPr/>
      <dgm:t>
        <a:bodyPr/>
        <a:lstStyle/>
        <a:p>
          <a:r>
            <a:rPr lang="cy-GB" sz="1100" noProof="0" dirty="0"/>
            <a:t>gwybyddiaeth</a:t>
          </a:r>
        </a:p>
      </dgm:t>
    </dgm:pt>
    <dgm:pt modelId="{4A0D2F0C-6051-41F4-B236-01FD15FF6E5D}" type="parTrans" cxnId="{D6FD257E-F6C6-4340-841C-95A8CBA374A5}">
      <dgm:prSet/>
      <dgm:spPr/>
      <dgm:t>
        <a:bodyPr/>
        <a:lstStyle/>
        <a:p>
          <a:endParaRPr lang="cy-GB" sz="1400" noProof="0" dirty="0"/>
        </a:p>
      </dgm:t>
    </dgm:pt>
    <dgm:pt modelId="{D5162A57-5CC7-407A-A3A5-8E76F5A2D6BA}" type="sibTrans" cxnId="{D6FD257E-F6C6-4340-841C-95A8CBA374A5}">
      <dgm:prSet custT="1"/>
      <dgm:spPr/>
      <dgm:t>
        <a:bodyPr/>
        <a:lstStyle/>
        <a:p>
          <a:r>
            <a:rPr lang="cy-GB" sz="1400" noProof="0" dirty="0"/>
            <a:t>cynhwysiant</a:t>
          </a:r>
        </a:p>
      </dgm:t>
    </dgm:pt>
    <dgm:pt modelId="{60375E94-745E-4071-993E-B714FB64AEC5}">
      <dgm:prSet phldrT="[Text]" custT="1"/>
      <dgm:spPr/>
      <dgm:t>
        <a:bodyPr/>
        <a:lstStyle/>
        <a:p>
          <a:r>
            <a:rPr lang="cy-GB" sz="1400" noProof="0" dirty="0"/>
            <a:t>corfforol</a:t>
          </a:r>
        </a:p>
      </dgm:t>
    </dgm:pt>
    <dgm:pt modelId="{A5FFD951-C059-473A-8E39-68C167557C03}" type="parTrans" cxnId="{34EF654D-F4FA-47BD-BA12-7533CADEEF90}">
      <dgm:prSet/>
      <dgm:spPr/>
      <dgm:t>
        <a:bodyPr/>
        <a:lstStyle/>
        <a:p>
          <a:endParaRPr lang="cy-GB" sz="1400" noProof="0" dirty="0"/>
        </a:p>
      </dgm:t>
    </dgm:pt>
    <dgm:pt modelId="{F5543358-5EEE-4E98-B72A-E1B007DA546F}" type="sibTrans" cxnId="{34EF654D-F4FA-47BD-BA12-7533CADEEF90}">
      <dgm:prSet custT="1"/>
      <dgm:spPr/>
      <dgm:t>
        <a:bodyPr/>
        <a:lstStyle/>
        <a:p>
          <a:r>
            <a:rPr lang="cy-GB" sz="1400" noProof="0" dirty="0"/>
            <a:t>iaith</a:t>
          </a:r>
        </a:p>
      </dgm:t>
    </dgm:pt>
    <dgm:pt modelId="{A68A87C8-8277-4831-A40A-90328FE25BB1}" type="pres">
      <dgm:prSet presAssocID="{99F72F78-DB05-4BD1-9B18-A2086898B8A8}" presName="Name0" presStyleCnt="0">
        <dgm:presLayoutVars>
          <dgm:chMax/>
          <dgm:chPref/>
          <dgm:dir/>
          <dgm:animLvl val="lvl"/>
        </dgm:presLayoutVars>
      </dgm:prSet>
      <dgm:spPr/>
    </dgm:pt>
    <dgm:pt modelId="{0CB05CF0-81CF-4DF5-8C72-F461FC3AFC1B}" type="pres">
      <dgm:prSet presAssocID="{3FDB31D2-4C40-4FA4-9EF0-F541C7DB097D}" presName="composite" presStyleCnt="0"/>
      <dgm:spPr/>
    </dgm:pt>
    <dgm:pt modelId="{D3469AF4-C210-4964-984D-B5DA435A54AC}" type="pres">
      <dgm:prSet presAssocID="{3FDB31D2-4C40-4FA4-9EF0-F541C7DB097D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57728F09-4F40-485E-96EF-E9D3BA9ECB4E}" type="pres">
      <dgm:prSet presAssocID="{3FDB31D2-4C40-4FA4-9EF0-F541C7DB097D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E957AAF0-3D27-4444-B7B1-8F23E4364EFD}" type="pres">
      <dgm:prSet presAssocID="{3FDB31D2-4C40-4FA4-9EF0-F541C7DB097D}" presName="BalanceSpacing" presStyleCnt="0"/>
      <dgm:spPr/>
    </dgm:pt>
    <dgm:pt modelId="{CADFE412-272D-4DBA-8DBB-28237E52648D}" type="pres">
      <dgm:prSet presAssocID="{3FDB31D2-4C40-4FA4-9EF0-F541C7DB097D}" presName="BalanceSpacing1" presStyleCnt="0"/>
      <dgm:spPr/>
    </dgm:pt>
    <dgm:pt modelId="{4C69BCDD-EA2F-41D1-A3F1-DC5201960E47}" type="pres">
      <dgm:prSet presAssocID="{B7A37935-AF61-4A2B-A251-3C50D8CB3F15}" presName="Accent1Text" presStyleLbl="node1" presStyleIdx="1" presStyleCnt="6"/>
      <dgm:spPr/>
    </dgm:pt>
    <dgm:pt modelId="{82A39CC0-CCF9-4725-AA67-BE47E30931F5}" type="pres">
      <dgm:prSet presAssocID="{B7A37935-AF61-4A2B-A251-3C50D8CB3F15}" presName="spaceBetweenRectangles" presStyleCnt="0"/>
      <dgm:spPr/>
    </dgm:pt>
    <dgm:pt modelId="{74CC6667-EE08-428D-B495-7994357883AF}" type="pres">
      <dgm:prSet presAssocID="{9C04AC15-8CA8-49C4-ADC0-F4B6CE192803}" presName="composite" presStyleCnt="0"/>
      <dgm:spPr/>
    </dgm:pt>
    <dgm:pt modelId="{FF6DC92D-EBCD-4E61-BC8E-1958B784EECA}" type="pres">
      <dgm:prSet presAssocID="{9C04AC15-8CA8-49C4-ADC0-F4B6CE192803}" presName="Parent1" presStyleLbl="node1" presStyleIdx="2" presStyleCnt="6" custLinFactNeighborY="0">
        <dgm:presLayoutVars>
          <dgm:chMax val="1"/>
          <dgm:chPref val="1"/>
          <dgm:bulletEnabled val="1"/>
        </dgm:presLayoutVars>
      </dgm:prSet>
      <dgm:spPr/>
    </dgm:pt>
    <dgm:pt modelId="{2DF63482-C7DC-4D00-9E81-3E31EA21C791}" type="pres">
      <dgm:prSet presAssocID="{9C04AC15-8CA8-49C4-ADC0-F4B6CE192803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EB795614-D92D-49AF-9264-5A218B44B2CF}" type="pres">
      <dgm:prSet presAssocID="{9C04AC15-8CA8-49C4-ADC0-F4B6CE192803}" presName="BalanceSpacing" presStyleCnt="0"/>
      <dgm:spPr/>
    </dgm:pt>
    <dgm:pt modelId="{B8B5A803-C6E6-4985-A492-6DD033DD84F8}" type="pres">
      <dgm:prSet presAssocID="{9C04AC15-8CA8-49C4-ADC0-F4B6CE192803}" presName="BalanceSpacing1" presStyleCnt="0"/>
      <dgm:spPr/>
    </dgm:pt>
    <dgm:pt modelId="{B8330CE4-784F-4609-B5D6-168110BE44CC}" type="pres">
      <dgm:prSet presAssocID="{D5162A57-5CC7-407A-A3A5-8E76F5A2D6BA}" presName="Accent1Text" presStyleLbl="node1" presStyleIdx="3" presStyleCnt="6"/>
      <dgm:spPr/>
    </dgm:pt>
    <dgm:pt modelId="{370DAAB7-E552-4D54-AB77-CF38BBC10D7E}" type="pres">
      <dgm:prSet presAssocID="{D5162A57-5CC7-407A-A3A5-8E76F5A2D6BA}" presName="spaceBetweenRectangles" presStyleCnt="0"/>
      <dgm:spPr/>
    </dgm:pt>
    <dgm:pt modelId="{5F99643C-5817-4D1F-B3A8-38BDE69310B8}" type="pres">
      <dgm:prSet presAssocID="{60375E94-745E-4071-993E-B714FB64AEC5}" presName="composite" presStyleCnt="0"/>
      <dgm:spPr/>
    </dgm:pt>
    <dgm:pt modelId="{812449D4-5A4C-48D3-A03F-A707E69AABDC}" type="pres">
      <dgm:prSet presAssocID="{60375E94-745E-4071-993E-B714FB64AEC5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C146FEA6-70EC-4C6A-925F-369477239871}" type="pres">
      <dgm:prSet presAssocID="{60375E94-745E-4071-993E-B714FB64AEC5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95232BB7-0915-487C-9548-954E1A497851}" type="pres">
      <dgm:prSet presAssocID="{60375E94-745E-4071-993E-B714FB64AEC5}" presName="BalanceSpacing" presStyleCnt="0"/>
      <dgm:spPr/>
    </dgm:pt>
    <dgm:pt modelId="{A1187D3D-51B0-4692-B99B-0F0DDD2C1177}" type="pres">
      <dgm:prSet presAssocID="{60375E94-745E-4071-993E-B714FB64AEC5}" presName="BalanceSpacing1" presStyleCnt="0"/>
      <dgm:spPr/>
    </dgm:pt>
    <dgm:pt modelId="{7FD112F0-7F41-48EE-B646-E9072830CE0D}" type="pres">
      <dgm:prSet presAssocID="{F5543358-5EEE-4E98-B72A-E1B007DA546F}" presName="Accent1Text" presStyleLbl="node1" presStyleIdx="5" presStyleCnt="6"/>
      <dgm:spPr/>
    </dgm:pt>
  </dgm:ptLst>
  <dgm:cxnLst>
    <dgm:cxn modelId="{2C8EE700-FCB5-406B-8429-C568BDE75B60}" type="presOf" srcId="{9C04AC15-8CA8-49C4-ADC0-F4B6CE192803}" destId="{FF6DC92D-EBCD-4E61-BC8E-1958B784EECA}" srcOrd="0" destOrd="0" presId="urn:microsoft.com/office/officeart/2008/layout/AlternatingHexagons"/>
    <dgm:cxn modelId="{14975C12-B657-4606-A712-15A1F6C3E8C5}" type="presOf" srcId="{F5543358-5EEE-4E98-B72A-E1B007DA546F}" destId="{7FD112F0-7F41-48EE-B646-E9072830CE0D}" srcOrd="0" destOrd="0" presId="urn:microsoft.com/office/officeart/2008/layout/AlternatingHexagons"/>
    <dgm:cxn modelId="{B3A9891D-6A7A-47AB-8714-CFFDE31D2F05}" type="presOf" srcId="{99F72F78-DB05-4BD1-9B18-A2086898B8A8}" destId="{A68A87C8-8277-4831-A40A-90328FE25BB1}" srcOrd="0" destOrd="0" presId="urn:microsoft.com/office/officeart/2008/layout/AlternatingHexagons"/>
    <dgm:cxn modelId="{56313A1E-1281-4C34-83D8-49595411DD3F}" srcId="{99F72F78-DB05-4BD1-9B18-A2086898B8A8}" destId="{3FDB31D2-4C40-4FA4-9EF0-F541C7DB097D}" srcOrd="0" destOrd="0" parTransId="{BF25BF68-90F8-4810-AAE3-CC3853D3C6A4}" sibTransId="{B7A37935-AF61-4A2B-A251-3C50D8CB3F15}"/>
    <dgm:cxn modelId="{34EF654D-F4FA-47BD-BA12-7533CADEEF90}" srcId="{99F72F78-DB05-4BD1-9B18-A2086898B8A8}" destId="{60375E94-745E-4071-993E-B714FB64AEC5}" srcOrd="2" destOrd="0" parTransId="{A5FFD951-C059-473A-8E39-68C167557C03}" sibTransId="{F5543358-5EEE-4E98-B72A-E1B007DA546F}"/>
    <dgm:cxn modelId="{D6FD257E-F6C6-4340-841C-95A8CBA374A5}" srcId="{99F72F78-DB05-4BD1-9B18-A2086898B8A8}" destId="{9C04AC15-8CA8-49C4-ADC0-F4B6CE192803}" srcOrd="1" destOrd="0" parTransId="{4A0D2F0C-6051-41F4-B236-01FD15FF6E5D}" sibTransId="{D5162A57-5CC7-407A-A3A5-8E76F5A2D6BA}"/>
    <dgm:cxn modelId="{BD2D11A3-8FFA-4EF8-910F-5E349FD651A2}" type="presOf" srcId="{B7A37935-AF61-4A2B-A251-3C50D8CB3F15}" destId="{4C69BCDD-EA2F-41D1-A3F1-DC5201960E47}" srcOrd="0" destOrd="0" presId="urn:microsoft.com/office/officeart/2008/layout/AlternatingHexagons"/>
    <dgm:cxn modelId="{32DB4BA4-BE2F-47D4-9A59-0685B2D7FA12}" type="presOf" srcId="{D5162A57-5CC7-407A-A3A5-8E76F5A2D6BA}" destId="{B8330CE4-784F-4609-B5D6-168110BE44CC}" srcOrd="0" destOrd="0" presId="urn:microsoft.com/office/officeart/2008/layout/AlternatingHexagons"/>
    <dgm:cxn modelId="{C88A61FC-27DA-4CC6-888F-8B9B13F29460}" type="presOf" srcId="{60375E94-745E-4071-993E-B714FB64AEC5}" destId="{812449D4-5A4C-48D3-A03F-A707E69AABDC}" srcOrd="0" destOrd="0" presId="urn:microsoft.com/office/officeart/2008/layout/AlternatingHexagons"/>
    <dgm:cxn modelId="{81FAD5FD-4CD0-4DBE-ADDB-2AC3982FBB2F}" type="presOf" srcId="{3FDB31D2-4C40-4FA4-9EF0-F541C7DB097D}" destId="{D3469AF4-C210-4964-984D-B5DA435A54AC}" srcOrd="0" destOrd="0" presId="urn:microsoft.com/office/officeart/2008/layout/AlternatingHexagons"/>
    <dgm:cxn modelId="{5292DF4C-9E84-4FEE-9152-397044FA24C0}" type="presParOf" srcId="{A68A87C8-8277-4831-A40A-90328FE25BB1}" destId="{0CB05CF0-81CF-4DF5-8C72-F461FC3AFC1B}" srcOrd="0" destOrd="0" presId="urn:microsoft.com/office/officeart/2008/layout/AlternatingHexagons"/>
    <dgm:cxn modelId="{19553461-D424-4F1E-A205-36437CB2D6B2}" type="presParOf" srcId="{0CB05CF0-81CF-4DF5-8C72-F461FC3AFC1B}" destId="{D3469AF4-C210-4964-984D-B5DA435A54AC}" srcOrd="0" destOrd="0" presId="urn:microsoft.com/office/officeart/2008/layout/AlternatingHexagons"/>
    <dgm:cxn modelId="{6B2C8C55-5DFE-4F23-875E-4E19EA2634BD}" type="presParOf" srcId="{0CB05CF0-81CF-4DF5-8C72-F461FC3AFC1B}" destId="{57728F09-4F40-485E-96EF-E9D3BA9ECB4E}" srcOrd="1" destOrd="0" presId="urn:microsoft.com/office/officeart/2008/layout/AlternatingHexagons"/>
    <dgm:cxn modelId="{1CEDD928-45DF-4AB8-A68A-2F01477E747A}" type="presParOf" srcId="{0CB05CF0-81CF-4DF5-8C72-F461FC3AFC1B}" destId="{E957AAF0-3D27-4444-B7B1-8F23E4364EFD}" srcOrd="2" destOrd="0" presId="urn:microsoft.com/office/officeart/2008/layout/AlternatingHexagons"/>
    <dgm:cxn modelId="{8DE94AD3-36B4-4A6E-8012-4D6430268597}" type="presParOf" srcId="{0CB05CF0-81CF-4DF5-8C72-F461FC3AFC1B}" destId="{CADFE412-272D-4DBA-8DBB-28237E52648D}" srcOrd="3" destOrd="0" presId="urn:microsoft.com/office/officeart/2008/layout/AlternatingHexagons"/>
    <dgm:cxn modelId="{41C7EC86-82BA-48A7-BDA5-F7D2AF170636}" type="presParOf" srcId="{0CB05CF0-81CF-4DF5-8C72-F461FC3AFC1B}" destId="{4C69BCDD-EA2F-41D1-A3F1-DC5201960E47}" srcOrd="4" destOrd="0" presId="urn:microsoft.com/office/officeart/2008/layout/AlternatingHexagons"/>
    <dgm:cxn modelId="{3EC395A2-7450-43F1-BCCF-FFA7BA10674E}" type="presParOf" srcId="{A68A87C8-8277-4831-A40A-90328FE25BB1}" destId="{82A39CC0-CCF9-4725-AA67-BE47E30931F5}" srcOrd="1" destOrd="0" presId="urn:microsoft.com/office/officeart/2008/layout/AlternatingHexagons"/>
    <dgm:cxn modelId="{B7C791FE-4D7B-4FB8-B28A-815F40EE5F6C}" type="presParOf" srcId="{A68A87C8-8277-4831-A40A-90328FE25BB1}" destId="{74CC6667-EE08-428D-B495-7994357883AF}" srcOrd="2" destOrd="0" presId="urn:microsoft.com/office/officeart/2008/layout/AlternatingHexagons"/>
    <dgm:cxn modelId="{B858C992-69D8-4DFF-A5AF-B0F0A7F3FFF8}" type="presParOf" srcId="{74CC6667-EE08-428D-B495-7994357883AF}" destId="{FF6DC92D-EBCD-4E61-BC8E-1958B784EECA}" srcOrd="0" destOrd="0" presId="urn:microsoft.com/office/officeart/2008/layout/AlternatingHexagons"/>
    <dgm:cxn modelId="{A44A66AA-C2C7-4EB8-BBDB-10A53DA0B13F}" type="presParOf" srcId="{74CC6667-EE08-428D-B495-7994357883AF}" destId="{2DF63482-C7DC-4D00-9E81-3E31EA21C791}" srcOrd="1" destOrd="0" presId="urn:microsoft.com/office/officeart/2008/layout/AlternatingHexagons"/>
    <dgm:cxn modelId="{E79560F7-8350-4089-AE9D-098E7443DEF3}" type="presParOf" srcId="{74CC6667-EE08-428D-B495-7994357883AF}" destId="{EB795614-D92D-49AF-9264-5A218B44B2CF}" srcOrd="2" destOrd="0" presId="urn:microsoft.com/office/officeart/2008/layout/AlternatingHexagons"/>
    <dgm:cxn modelId="{750FAF07-C6BC-458E-BD9F-9021EF83F3AA}" type="presParOf" srcId="{74CC6667-EE08-428D-B495-7994357883AF}" destId="{B8B5A803-C6E6-4985-A492-6DD033DD84F8}" srcOrd="3" destOrd="0" presId="urn:microsoft.com/office/officeart/2008/layout/AlternatingHexagons"/>
    <dgm:cxn modelId="{2A8ED28D-BE76-49D7-929E-7F3084B23A10}" type="presParOf" srcId="{74CC6667-EE08-428D-B495-7994357883AF}" destId="{B8330CE4-784F-4609-B5D6-168110BE44CC}" srcOrd="4" destOrd="0" presId="urn:microsoft.com/office/officeart/2008/layout/AlternatingHexagons"/>
    <dgm:cxn modelId="{15BE59AD-8999-45B3-9688-FF945E0F1100}" type="presParOf" srcId="{A68A87C8-8277-4831-A40A-90328FE25BB1}" destId="{370DAAB7-E552-4D54-AB77-CF38BBC10D7E}" srcOrd="3" destOrd="0" presId="urn:microsoft.com/office/officeart/2008/layout/AlternatingHexagons"/>
    <dgm:cxn modelId="{134533B4-9363-4672-AA00-936C925A85E9}" type="presParOf" srcId="{A68A87C8-8277-4831-A40A-90328FE25BB1}" destId="{5F99643C-5817-4D1F-B3A8-38BDE69310B8}" srcOrd="4" destOrd="0" presId="urn:microsoft.com/office/officeart/2008/layout/AlternatingHexagons"/>
    <dgm:cxn modelId="{B5E34E2F-FC1B-4315-9090-5E3464EDCD01}" type="presParOf" srcId="{5F99643C-5817-4D1F-B3A8-38BDE69310B8}" destId="{812449D4-5A4C-48D3-A03F-A707E69AABDC}" srcOrd="0" destOrd="0" presId="urn:microsoft.com/office/officeart/2008/layout/AlternatingHexagons"/>
    <dgm:cxn modelId="{C9C8BD29-0480-4291-B782-8B9EC40816FC}" type="presParOf" srcId="{5F99643C-5817-4D1F-B3A8-38BDE69310B8}" destId="{C146FEA6-70EC-4C6A-925F-369477239871}" srcOrd="1" destOrd="0" presId="urn:microsoft.com/office/officeart/2008/layout/AlternatingHexagons"/>
    <dgm:cxn modelId="{1BD40B45-C866-4842-B94D-F926CFE2BD3C}" type="presParOf" srcId="{5F99643C-5817-4D1F-B3A8-38BDE69310B8}" destId="{95232BB7-0915-487C-9548-954E1A497851}" srcOrd="2" destOrd="0" presId="urn:microsoft.com/office/officeart/2008/layout/AlternatingHexagons"/>
    <dgm:cxn modelId="{50F5DBEE-974C-4806-8878-5000B758282E}" type="presParOf" srcId="{5F99643C-5817-4D1F-B3A8-38BDE69310B8}" destId="{A1187D3D-51B0-4692-B99B-0F0DDD2C1177}" srcOrd="3" destOrd="0" presId="urn:microsoft.com/office/officeart/2008/layout/AlternatingHexagons"/>
    <dgm:cxn modelId="{FABD1340-ACE7-410B-800B-10BE2AB53B93}" type="presParOf" srcId="{5F99643C-5817-4D1F-B3A8-38BDE69310B8}" destId="{7FD112F0-7F41-48EE-B646-E9072830CE0D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9F72F78-DB05-4BD1-9B18-A2086898B8A8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FDB31D2-4C40-4FA4-9EF0-F541C7DB097D}">
      <dgm:prSet phldrT="[Text]"/>
      <dgm:spPr/>
      <dgm:t>
        <a:bodyPr/>
        <a:lstStyle/>
        <a:p>
          <a:r>
            <a:rPr lang="en-US" err="1"/>
            <a:t>behaviour</a:t>
          </a:r>
          <a:endParaRPr lang="en-US"/>
        </a:p>
      </dgm:t>
    </dgm:pt>
    <dgm:pt modelId="{BF25BF68-90F8-4810-AAE3-CC3853D3C6A4}" type="parTrans" cxnId="{56313A1E-1281-4C34-83D8-49595411DD3F}">
      <dgm:prSet/>
      <dgm:spPr/>
      <dgm:t>
        <a:bodyPr/>
        <a:lstStyle/>
        <a:p>
          <a:endParaRPr lang="en-US"/>
        </a:p>
      </dgm:t>
    </dgm:pt>
    <dgm:pt modelId="{B7A37935-AF61-4A2B-A251-3C50D8CB3F15}" type="sibTrans" cxnId="{56313A1E-1281-4C34-83D8-49595411DD3F}">
      <dgm:prSet/>
      <dgm:spPr/>
      <dgm:t>
        <a:bodyPr/>
        <a:lstStyle/>
        <a:p>
          <a:r>
            <a:rPr lang="en-US"/>
            <a:t>wellbeing</a:t>
          </a:r>
        </a:p>
      </dgm:t>
    </dgm:pt>
    <dgm:pt modelId="{9C04AC15-8CA8-49C4-ADC0-F4B6CE192803}">
      <dgm:prSet phldrT="[Text]"/>
      <dgm:spPr/>
      <dgm:t>
        <a:bodyPr/>
        <a:lstStyle/>
        <a:p>
          <a:r>
            <a:rPr lang="en-US"/>
            <a:t>intelligence</a:t>
          </a:r>
        </a:p>
      </dgm:t>
    </dgm:pt>
    <dgm:pt modelId="{4A0D2F0C-6051-41F4-B236-01FD15FF6E5D}" type="parTrans" cxnId="{D6FD257E-F6C6-4340-841C-95A8CBA374A5}">
      <dgm:prSet/>
      <dgm:spPr/>
      <dgm:t>
        <a:bodyPr/>
        <a:lstStyle/>
        <a:p>
          <a:endParaRPr lang="en-US"/>
        </a:p>
      </dgm:t>
    </dgm:pt>
    <dgm:pt modelId="{D5162A57-5CC7-407A-A3A5-8E76F5A2D6BA}" type="sibTrans" cxnId="{D6FD257E-F6C6-4340-841C-95A8CBA374A5}">
      <dgm:prSet/>
      <dgm:spPr/>
      <dgm:t>
        <a:bodyPr/>
        <a:lstStyle/>
        <a:p>
          <a:r>
            <a:rPr lang="en-US"/>
            <a:t>inclusion</a:t>
          </a:r>
        </a:p>
      </dgm:t>
    </dgm:pt>
    <dgm:pt modelId="{60375E94-745E-4071-993E-B714FB64AEC5}">
      <dgm:prSet phldrT="[Text]"/>
      <dgm:spPr/>
      <dgm:t>
        <a:bodyPr/>
        <a:lstStyle/>
        <a:p>
          <a:r>
            <a:rPr lang="en-US"/>
            <a:t>physical</a:t>
          </a:r>
        </a:p>
      </dgm:t>
    </dgm:pt>
    <dgm:pt modelId="{A5FFD951-C059-473A-8E39-68C167557C03}" type="parTrans" cxnId="{34EF654D-F4FA-47BD-BA12-7533CADEEF90}">
      <dgm:prSet/>
      <dgm:spPr/>
      <dgm:t>
        <a:bodyPr/>
        <a:lstStyle/>
        <a:p>
          <a:endParaRPr lang="en-US"/>
        </a:p>
      </dgm:t>
    </dgm:pt>
    <dgm:pt modelId="{F5543358-5EEE-4E98-B72A-E1B007DA546F}" type="sibTrans" cxnId="{34EF654D-F4FA-47BD-BA12-7533CADEEF90}">
      <dgm:prSet/>
      <dgm:spPr/>
      <dgm:t>
        <a:bodyPr/>
        <a:lstStyle/>
        <a:p>
          <a:r>
            <a:rPr lang="en-US"/>
            <a:t>language</a:t>
          </a:r>
        </a:p>
      </dgm:t>
    </dgm:pt>
    <dgm:pt modelId="{40B75D55-0BBB-4CB8-9273-778AD3A4EE7D}" type="pres">
      <dgm:prSet presAssocID="{99F72F78-DB05-4BD1-9B18-A2086898B8A8}" presName="Name0" presStyleCnt="0">
        <dgm:presLayoutVars>
          <dgm:chMax/>
          <dgm:chPref/>
          <dgm:dir/>
          <dgm:animLvl val="lvl"/>
        </dgm:presLayoutVars>
      </dgm:prSet>
      <dgm:spPr/>
    </dgm:pt>
    <dgm:pt modelId="{F8B895B1-39E3-4858-9DD3-68378238F060}" type="pres">
      <dgm:prSet presAssocID="{3FDB31D2-4C40-4FA4-9EF0-F541C7DB097D}" presName="composite" presStyleCnt="0"/>
      <dgm:spPr/>
    </dgm:pt>
    <dgm:pt modelId="{D532E5AE-6B66-4575-AA27-7A5E213DD1F5}" type="pres">
      <dgm:prSet presAssocID="{3FDB31D2-4C40-4FA4-9EF0-F541C7DB097D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20C657C0-D7B9-46D2-B4D5-1D93F8E1F710}" type="pres">
      <dgm:prSet presAssocID="{3FDB31D2-4C40-4FA4-9EF0-F541C7DB097D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6050E69C-2761-4E0A-9E31-4F7D62602CC5}" type="pres">
      <dgm:prSet presAssocID="{3FDB31D2-4C40-4FA4-9EF0-F541C7DB097D}" presName="BalanceSpacing" presStyleCnt="0"/>
      <dgm:spPr/>
    </dgm:pt>
    <dgm:pt modelId="{878E7558-DE12-43DF-AA49-BD59C4B9DB9D}" type="pres">
      <dgm:prSet presAssocID="{3FDB31D2-4C40-4FA4-9EF0-F541C7DB097D}" presName="BalanceSpacing1" presStyleCnt="0"/>
      <dgm:spPr/>
    </dgm:pt>
    <dgm:pt modelId="{2AA322A5-941D-4170-B037-48C0865CC99E}" type="pres">
      <dgm:prSet presAssocID="{B7A37935-AF61-4A2B-A251-3C50D8CB3F15}" presName="Accent1Text" presStyleLbl="node1" presStyleIdx="1" presStyleCnt="6"/>
      <dgm:spPr/>
    </dgm:pt>
    <dgm:pt modelId="{48925051-0293-47BB-8887-37B155CB85D4}" type="pres">
      <dgm:prSet presAssocID="{B7A37935-AF61-4A2B-A251-3C50D8CB3F15}" presName="spaceBetweenRectangles" presStyleCnt="0"/>
      <dgm:spPr/>
    </dgm:pt>
    <dgm:pt modelId="{1CF779E2-B763-4AA7-A056-B70CA18A1258}" type="pres">
      <dgm:prSet presAssocID="{9C04AC15-8CA8-49C4-ADC0-F4B6CE192803}" presName="composite" presStyleCnt="0"/>
      <dgm:spPr/>
    </dgm:pt>
    <dgm:pt modelId="{A77AEC70-296B-45C7-805A-98A100E5AE3C}" type="pres">
      <dgm:prSet presAssocID="{9C04AC15-8CA8-49C4-ADC0-F4B6CE192803}" presName="Parent1" presStyleLbl="node1" presStyleIdx="2" presStyleCnt="6" custLinFactNeighborX="-1869">
        <dgm:presLayoutVars>
          <dgm:chMax val="1"/>
          <dgm:chPref val="1"/>
          <dgm:bulletEnabled val="1"/>
        </dgm:presLayoutVars>
      </dgm:prSet>
      <dgm:spPr/>
    </dgm:pt>
    <dgm:pt modelId="{E83D90E0-02AA-4016-A271-6E826E9FD8DC}" type="pres">
      <dgm:prSet presAssocID="{9C04AC15-8CA8-49C4-ADC0-F4B6CE192803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D5FF003A-5E9B-4FBC-9D25-880A22925368}" type="pres">
      <dgm:prSet presAssocID="{9C04AC15-8CA8-49C4-ADC0-F4B6CE192803}" presName="BalanceSpacing" presStyleCnt="0"/>
      <dgm:spPr/>
    </dgm:pt>
    <dgm:pt modelId="{623BA320-60B4-4AD9-B4AB-D5C2B1EF3A3B}" type="pres">
      <dgm:prSet presAssocID="{9C04AC15-8CA8-49C4-ADC0-F4B6CE192803}" presName="BalanceSpacing1" presStyleCnt="0"/>
      <dgm:spPr/>
    </dgm:pt>
    <dgm:pt modelId="{C4B6379A-B86C-4232-AF4C-EDB69FB60FC1}" type="pres">
      <dgm:prSet presAssocID="{D5162A57-5CC7-407A-A3A5-8E76F5A2D6BA}" presName="Accent1Text" presStyleLbl="node1" presStyleIdx="3" presStyleCnt="6"/>
      <dgm:spPr/>
    </dgm:pt>
    <dgm:pt modelId="{1CB8415C-1E01-4B0E-AC5D-A605C94C008C}" type="pres">
      <dgm:prSet presAssocID="{D5162A57-5CC7-407A-A3A5-8E76F5A2D6BA}" presName="spaceBetweenRectangles" presStyleCnt="0"/>
      <dgm:spPr/>
    </dgm:pt>
    <dgm:pt modelId="{8B28CB10-65DC-43F4-83E9-BBCC39B8CC62}" type="pres">
      <dgm:prSet presAssocID="{60375E94-745E-4071-993E-B714FB64AEC5}" presName="composite" presStyleCnt="0"/>
      <dgm:spPr/>
    </dgm:pt>
    <dgm:pt modelId="{62D0BDF8-7E32-4294-8E04-83A43EC59A59}" type="pres">
      <dgm:prSet presAssocID="{60375E94-745E-4071-993E-B714FB64AEC5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61A1F020-69AE-496F-B9F0-7A3075A92715}" type="pres">
      <dgm:prSet presAssocID="{60375E94-745E-4071-993E-B714FB64AEC5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A1A797C0-EEFD-4CFA-AE26-15C42524A775}" type="pres">
      <dgm:prSet presAssocID="{60375E94-745E-4071-993E-B714FB64AEC5}" presName="BalanceSpacing" presStyleCnt="0"/>
      <dgm:spPr/>
    </dgm:pt>
    <dgm:pt modelId="{1A95C4F5-EAFB-4BA7-9229-5977A5BA0C89}" type="pres">
      <dgm:prSet presAssocID="{60375E94-745E-4071-993E-B714FB64AEC5}" presName="BalanceSpacing1" presStyleCnt="0"/>
      <dgm:spPr/>
    </dgm:pt>
    <dgm:pt modelId="{D76DA673-22D2-48EB-80AB-E4C194760EEF}" type="pres">
      <dgm:prSet presAssocID="{F5543358-5EEE-4E98-B72A-E1B007DA546F}" presName="Accent1Text" presStyleLbl="node1" presStyleIdx="5" presStyleCnt="6"/>
      <dgm:spPr/>
    </dgm:pt>
  </dgm:ptLst>
  <dgm:cxnLst>
    <dgm:cxn modelId="{954A1707-3D99-41D8-8B91-3F84504737CF}" type="presOf" srcId="{F5543358-5EEE-4E98-B72A-E1B007DA546F}" destId="{D76DA673-22D2-48EB-80AB-E4C194760EEF}" srcOrd="0" destOrd="0" presId="urn:microsoft.com/office/officeart/2008/layout/AlternatingHexagons"/>
    <dgm:cxn modelId="{781C480D-21EC-49E6-9E28-40A756E3CDCB}" type="presOf" srcId="{99F72F78-DB05-4BD1-9B18-A2086898B8A8}" destId="{40B75D55-0BBB-4CB8-9273-778AD3A4EE7D}" srcOrd="0" destOrd="0" presId="urn:microsoft.com/office/officeart/2008/layout/AlternatingHexagons"/>
    <dgm:cxn modelId="{2373210F-A0A8-4CF7-BC61-05AE9C1A4316}" type="presOf" srcId="{3FDB31D2-4C40-4FA4-9EF0-F541C7DB097D}" destId="{D532E5AE-6B66-4575-AA27-7A5E213DD1F5}" srcOrd="0" destOrd="0" presId="urn:microsoft.com/office/officeart/2008/layout/AlternatingHexagons"/>
    <dgm:cxn modelId="{56313A1E-1281-4C34-83D8-49595411DD3F}" srcId="{99F72F78-DB05-4BD1-9B18-A2086898B8A8}" destId="{3FDB31D2-4C40-4FA4-9EF0-F541C7DB097D}" srcOrd="0" destOrd="0" parTransId="{BF25BF68-90F8-4810-AAE3-CC3853D3C6A4}" sibTransId="{B7A37935-AF61-4A2B-A251-3C50D8CB3F15}"/>
    <dgm:cxn modelId="{2733313C-A470-4142-9D35-B6C9C01F5254}" type="presOf" srcId="{D5162A57-5CC7-407A-A3A5-8E76F5A2D6BA}" destId="{C4B6379A-B86C-4232-AF4C-EDB69FB60FC1}" srcOrd="0" destOrd="0" presId="urn:microsoft.com/office/officeart/2008/layout/AlternatingHexagons"/>
    <dgm:cxn modelId="{34EF654D-F4FA-47BD-BA12-7533CADEEF90}" srcId="{99F72F78-DB05-4BD1-9B18-A2086898B8A8}" destId="{60375E94-745E-4071-993E-B714FB64AEC5}" srcOrd="2" destOrd="0" parTransId="{A5FFD951-C059-473A-8E39-68C167557C03}" sibTransId="{F5543358-5EEE-4E98-B72A-E1B007DA546F}"/>
    <dgm:cxn modelId="{F5FA3252-D361-46B6-9B53-E8D269523E2C}" type="presOf" srcId="{B7A37935-AF61-4A2B-A251-3C50D8CB3F15}" destId="{2AA322A5-941D-4170-B037-48C0865CC99E}" srcOrd="0" destOrd="0" presId="urn:microsoft.com/office/officeart/2008/layout/AlternatingHexagons"/>
    <dgm:cxn modelId="{D6FD257E-F6C6-4340-841C-95A8CBA374A5}" srcId="{99F72F78-DB05-4BD1-9B18-A2086898B8A8}" destId="{9C04AC15-8CA8-49C4-ADC0-F4B6CE192803}" srcOrd="1" destOrd="0" parTransId="{4A0D2F0C-6051-41F4-B236-01FD15FF6E5D}" sibTransId="{D5162A57-5CC7-407A-A3A5-8E76F5A2D6BA}"/>
    <dgm:cxn modelId="{3CABAFC9-54EA-4117-A4A8-81086A7EA324}" type="presOf" srcId="{60375E94-745E-4071-993E-B714FB64AEC5}" destId="{62D0BDF8-7E32-4294-8E04-83A43EC59A59}" srcOrd="0" destOrd="0" presId="urn:microsoft.com/office/officeart/2008/layout/AlternatingHexagons"/>
    <dgm:cxn modelId="{198404D4-952C-45FE-8C30-584385A2F619}" type="presOf" srcId="{9C04AC15-8CA8-49C4-ADC0-F4B6CE192803}" destId="{A77AEC70-296B-45C7-805A-98A100E5AE3C}" srcOrd="0" destOrd="0" presId="urn:microsoft.com/office/officeart/2008/layout/AlternatingHexagons"/>
    <dgm:cxn modelId="{06C08734-9C73-4B50-BB64-0F3E78D3D1E2}" type="presParOf" srcId="{40B75D55-0BBB-4CB8-9273-778AD3A4EE7D}" destId="{F8B895B1-39E3-4858-9DD3-68378238F060}" srcOrd="0" destOrd="0" presId="urn:microsoft.com/office/officeart/2008/layout/AlternatingHexagons"/>
    <dgm:cxn modelId="{AEA68DBF-0B55-4ECF-BD45-B3AEA1EA5EA7}" type="presParOf" srcId="{F8B895B1-39E3-4858-9DD3-68378238F060}" destId="{D532E5AE-6B66-4575-AA27-7A5E213DD1F5}" srcOrd="0" destOrd="0" presId="urn:microsoft.com/office/officeart/2008/layout/AlternatingHexagons"/>
    <dgm:cxn modelId="{282F7059-F9D8-448B-A887-51666F26A0B3}" type="presParOf" srcId="{F8B895B1-39E3-4858-9DD3-68378238F060}" destId="{20C657C0-D7B9-46D2-B4D5-1D93F8E1F710}" srcOrd="1" destOrd="0" presId="urn:microsoft.com/office/officeart/2008/layout/AlternatingHexagons"/>
    <dgm:cxn modelId="{0553FF60-8B73-40B0-B25C-E3B39360191E}" type="presParOf" srcId="{F8B895B1-39E3-4858-9DD3-68378238F060}" destId="{6050E69C-2761-4E0A-9E31-4F7D62602CC5}" srcOrd="2" destOrd="0" presId="urn:microsoft.com/office/officeart/2008/layout/AlternatingHexagons"/>
    <dgm:cxn modelId="{C5E5FCEE-E911-4B00-88D1-EA335BEE5F23}" type="presParOf" srcId="{F8B895B1-39E3-4858-9DD3-68378238F060}" destId="{878E7558-DE12-43DF-AA49-BD59C4B9DB9D}" srcOrd="3" destOrd="0" presId="urn:microsoft.com/office/officeart/2008/layout/AlternatingHexagons"/>
    <dgm:cxn modelId="{B7E4E671-6E33-4412-90A7-B83D6ECF169D}" type="presParOf" srcId="{F8B895B1-39E3-4858-9DD3-68378238F060}" destId="{2AA322A5-941D-4170-B037-48C0865CC99E}" srcOrd="4" destOrd="0" presId="urn:microsoft.com/office/officeart/2008/layout/AlternatingHexagons"/>
    <dgm:cxn modelId="{89E51EE7-08BA-4177-BFBF-5D5C2F141972}" type="presParOf" srcId="{40B75D55-0BBB-4CB8-9273-778AD3A4EE7D}" destId="{48925051-0293-47BB-8887-37B155CB85D4}" srcOrd="1" destOrd="0" presId="urn:microsoft.com/office/officeart/2008/layout/AlternatingHexagons"/>
    <dgm:cxn modelId="{17A97151-870D-4A22-BFAF-AFCE063A4159}" type="presParOf" srcId="{40B75D55-0BBB-4CB8-9273-778AD3A4EE7D}" destId="{1CF779E2-B763-4AA7-A056-B70CA18A1258}" srcOrd="2" destOrd="0" presId="urn:microsoft.com/office/officeart/2008/layout/AlternatingHexagons"/>
    <dgm:cxn modelId="{7C8DCD45-2662-4442-AA67-1DB6613780D4}" type="presParOf" srcId="{1CF779E2-B763-4AA7-A056-B70CA18A1258}" destId="{A77AEC70-296B-45C7-805A-98A100E5AE3C}" srcOrd="0" destOrd="0" presId="urn:microsoft.com/office/officeart/2008/layout/AlternatingHexagons"/>
    <dgm:cxn modelId="{8A4519B5-858A-444F-9A10-28C9527E8A8E}" type="presParOf" srcId="{1CF779E2-B763-4AA7-A056-B70CA18A1258}" destId="{E83D90E0-02AA-4016-A271-6E826E9FD8DC}" srcOrd="1" destOrd="0" presId="urn:microsoft.com/office/officeart/2008/layout/AlternatingHexagons"/>
    <dgm:cxn modelId="{48F3499C-2C6A-492C-9EC9-90E31E292E32}" type="presParOf" srcId="{1CF779E2-B763-4AA7-A056-B70CA18A1258}" destId="{D5FF003A-5E9B-4FBC-9D25-880A22925368}" srcOrd="2" destOrd="0" presId="urn:microsoft.com/office/officeart/2008/layout/AlternatingHexagons"/>
    <dgm:cxn modelId="{7C9C4904-35DF-4CD1-BD01-D02A1AFB0F96}" type="presParOf" srcId="{1CF779E2-B763-4AA7-A056-B70CA18A1258}" destId="{623BA320-60B4-4AD9-B4AB-D5C2B1EF3A3B}" srcOrd="3" destOrd="0" presId="urn:microsoft.com/office/officeart/2008/layout/AlternatingHexagons"/>
    <dgm:cxn modelId="{D251F5FC-846B-426A-9DDF-41DEF41E7FE4}" type="presParOf" srcId="{1CF779E2-B763-4AA7-A056-B70CA18A1258}" destId="{C4B6379A-B86C-4232-AF4C-EDB69FB60FC1}" srcOrd="4" destOrd="0" presId="urn:microsoft.com/office/officeart/2008/layout/AlternatingHexagons"/>
    <dgm:cxn modelId="{D0B9CBC3-40D3-49A3-A37F-B333A7C60FEA}" type="presParOf" srcId="{40B75D55-0BBB-4CB8-9273-778AD3A4EE7D}" destId="{1CB8415C-1E01-4B0E-AC5D-A605C94C008C}" srcOrd="3" destOrd="0" presId="urn:microsoft.com/office/officeart/2008/layout/AlternatingHexagons"/>
    <dgm:cxn modelId="{906FE179-4A30-4B95-8D04-2BF19B6F3E63}" type="presParOf" srcId="{40B75D55-0BBB-4CB8-9273-778AD3A4EE7D}" destId="{8B28CB10-65DC-43F4-83E9-BBCC39B8CC62}" srcOrd="4" destOrd="0" presId="urn:microsoft.com/office/officeart/2008/layout/AlternatingHexagons"/>
    <dgm:cxn modelId="{9E562E95-FDCC-493E-B08E-F08AE70CE292}" type="presParOf" srcId="{8B28CB10-65DC-43F4-83E9-BBCC39B8CC62}" destId="{62D0BDF8-7E32-4294-8E04-83A43EC59A59}" srcOrd="0" destOrd="0" presId="urn:microsoft.com/office/officeart/2008/layout/AlternatingHexagons"/>
    <dgm:cxn modelId="{B1FE4797-E13F-4153-90E9-5388BFD756A6}" type="presParOf" srcId="{8B28CB10-65DC-43F4-83E9-BBCC39B8CC62}" destId="{61A1F020-69AE-496F-B9F0-7A3075A92715}" srcOrd="1" destOrd="0" presId="urn:microsoft.com/office/officeart/2008/layout/AlternatingHexagons"/>
    <dgm:cxn modelId="{D7421AE0-20BC-49A2-AC8E-F072403C7201}" type="presParOf" srcId="{8B28CB10-65DC-43F4-83E9-BBCC39B8CC62}" destId="{A1A797C0-EEFD-4CFA-AE26-15C42524A775}" srcOrd="2" destOrd="0" presId="urn:microsoft.com/office/officeart/2008/layout/AlternatingHexagons"/>
    <dgm:cxn modelId="{8BE3C952-9643-4292-919F-33F56F7B3B5F}" type="presParOf" srcId="{8B28CB10-65DC-43F4-83E9-BBCC39B8CC62}" destId="{1A95C4F5-EAFB-4BA7-9229-5977A5BA0C89}" srcOrd="3" destOrd="0" presId="urn:microsoft.com/office/officeart/2008/layout/AlternatingHexagons"/>
    <dgm:cxn modelId="{BB9A43DE-DC5C-4137-993F-E5570B8494E9}" type="presParOf" srcId="{8B28CB10-65DC-43F4-83E9-BBCC39B8CC62}" destId="{D76DA673-22D2-48EB-80AB-E4C194760EEF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B0600-506D-46AD-9581-60B4D62AF219}">
      <dsp:nvSpPr>
        <dsp:cNvPr id="0" name=""/>
        <dsp:cNvSpPr/>
      </dsp:nvSpPr>
      <dsp:spPr>
        <a:xfrm>
          <a:off x="823" y="0"/>
          <a:ext cx="2140334" cy="45063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7/11/25</a:t>
          </a:r>
        </a:p>
      </dsp:txBody>
      <dsp:txXfrm>
        <a:off x="823" y="0"/>
        <a:ext cx="2140334" cy="1351914"/>
      </dsp:txXfrm>
    </dsp:sp>
    <dsp:sp modelId="{D01BE385-0100-482B-86C7-E037CEAFDCE6}">
      <dsp:nvSpPr>
        <dsp:cNvPr id="0" name=""/>
        <dsp:cNvSpPr/>
      </dsp:nvSpPr>
      <dsp:spPr>
        <a:xfrm>
          <a:off x="214856" y="1353235"/>
          <a:ext cx="1712267" cy="13587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36195" rIns="4826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err="1"/>
            <a:t>Cwrdd</a:t>
          </a:r>
          <a:endParaRPr lang="en-GB" sz="1900" kern="1200"/>
        </a:p>
      </dsp:txBody>
      <dsp:txXfrm>
        <a:off x="254652" y="1393031"/>
        <a:ext cx="1632675" cy="1279144"/>
      </dsp:txXfrm>
    </dsp:sp>
    <dsp:sp modelId="{AAF0CA09-B347-435C-BA49-100BCA849894}">
      <dsp:nvSpPr>
        <dsp:cNvPr id="0" name=""/>
        <dsp:cNvSpPr/>
      </dsp:nvSpPr>
      <dsp:spPr>
        <a:xfrm>
          <a:off x="214856" y="2921007"/>
          <a:ext cx="1712267" cy="13587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36195" rIns="4826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/>
            <a:t>Meet</a:t>
          </a:r>
        </a:p>
      </dsp:txBody>
      <dsp:txXfrm>
        <a:off x="254652" y="2960803"/>
        <a:ext cx="1632675" cy="1279144"/>
      </dsp:txXfrm>
    </dsp:sp>
    <dsp:sp modelId="{7222A2D6-CAC8-45DC-A8F8-0CCA9FA192A7}">
      <dsp:nvSpPr>
        <dsp:cNvPr id="0" name=""/>
        <dsp:cNvSpPr/>
      </dsp:nvSpPr>
      <dsp:spPr>
        <a:xfrm>
          <a:off x="2301682" y="0"/>
          <a:ext cx="2140334" cy="45063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7/11/25</a:t>
          </a:r>
        </a:p>
      </dsp:txBody>
      <dsp:txXfrm>
        <a:off x="2301682" y="0"/>
        <a:ext cx="2140334" cy="1351914"/>
      </dsp:txXfrm>
    </dsp:sp>
    <dsp:sp modelId="{1C56F17A-C57E-4A69-8606-6F87BEF3121F}">
      <dsp:nvSpPr>
        <dsp:cNvPr id="0" name=""/>
        <dsp:cNvSpPr/>
      </dsp:nvSpPr>
      <dsp:spPr>
        <a:xfrm>
          <a:off x="2515716" y="1353235"/>
          <a:ext cx="1712267" cy="13587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36195" rIns="4826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Profi  (</a:t>
          </a:r>
          <a:r>
            <a:rPr lang="en-GB" sz="1900" kern="1200" dirty="0" err="1"/>
            <a:t>yn</a:t>
          </a:r>
          <a:r>
            <a:rPr lang="en-GB" sz="1900" kern="1200" dirty="0"/>
            <a:t> y </a:t>
          </a:r>
          <a:r>
            <a:rPr lang="en-GB" sz="1900" kern="1200" dirty="0" err="1"/>
            <a:t>Ffair</a:t>
          </a:r>
          <a:r>
            <a:rPr lang="en-GB" sz="1900" kern="1200" dirty="0"/>
            <a:t> </a:t>
          </a:r>
          <a:r>
            <a:rPr lang="en-GB" sz="1900" kern="1200" dirty="0" err="1"/>
            <a:t>Ymyraethau</a:t>
          </a:r>
          <a:r>
            <a:rPr lang="en-GB" sz="1900" kern="1200" dirty="0"/>
            <a:t>)</a:t>
          </a:r>
        </a:p>
      </dsp:txBody>
      <dsp:txXfrm>
        <a:off x="2555512" y="1393031"/>
        <a:ext cx="1632675" cy="1279144"/>
      </dsp:txXfrm>
    </dsp:sp>
    <dsp:sp modelId="{6390A2E0-DB41-4993-A778-5EED47770771}">
      <dsp:nvSpPr>
        <dsp:cNvPr id="0" name=""/>
        <dsp:cNvSpPr/>
      </dsp:nvSpPr>
      <dsp:spPr>
        <a:xfrm>
          <a:off x="2515716" y="2921007"/>
          <a:ext cx="1712267" cy="13587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36195" rIns="4826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Test (in Interventions Fayre)</a:t>
          </a:r>
        </a:p>
      </dsp:txBody>
      <dsp:txXfrm>
        <a:off x="2555512" y="2960803"/>
        <a:ext cx="1632675" cy="1279144"/>
      </dsp:txXfrm>
    </dsp:sp>
    <dsp:sp modelId="{FA2FEF9E-09BC-4A4B-80F4-23780000E09F}">
      <dsp:nvSpPr>
        <dsp:cNvPr id="0" name=""/>
        <dsp:cNvSpPr/>
      </dsp:nvSpPr>
      <dsp:spPr>
        <a:xfrm>
          <a:off x="4602542" y="0"/>
          <a:ext cx="2140334" cy="45063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11/11/25</a:t>
          </a:r>
        </a:p>
      </dsp:txBody>
      <dsp:txXfrm>
        <a:off x="4602542" y="0"/>
        <a:ext cx="2140334" cy="1351914"/>
      </dsp:txXfrm>
    </dsp:sp>
    <dsp:sp modelId="{D9C00B0B-9582-4C8C-AC2E-4B3BFA19BA8F}">
      <dsp:nvSpPr>
        <dsp:cNvPr id="0" name=""/>
        <dsp:cNvSpPr/>
      </dsp:nvSpPr>
      <dsp:spPr>
        <a:xfrm>
          <a:off x="4816575" y="1353235"/>
          <a:ext cx="1712267" cy="13587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36195" rIns="4826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err="1"/>
            <a:t>Rhannu</a:t>
          </a:r>
          <a:endParaRPr lang="en-GB" sz="1900" kern="1200"/>
        </a:p>
      </dsp:txBody>
      <dsp:txXfrm>
        <a:off x="4856371" y="1393031"/>
        <a:ext cx="1632675" cy="1279144"/>
      </dsp:txXfrm>
    </dsp:sp>
    <dsp:sp modelId="{DC4AFB6E-B9A2-4081-BBC1-FF393F6664DE}">
      <dsp:nvSpPr>
        <dsp:cNvPr id="0" name=""/>
        <dsp:cNvSpPr/>
      </dsp:nvSpPr>
      <dsp:spPr>
        <a:xfrm>
          <a:off x="4816575" y="2921007"/>
          <a:ext cx="1712267" cy="13587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36195" rIns="4826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/>
            <a:t>Share</a:t>
          </a:r>
        </a:p>
      </dsp:txBody>
      <dsp:txXfrm>
        <a:off x="4856371" y="2960803"/>
        <a:ext cx="1632675" cy="12791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730508-6FF3-4161-979D-F59F2BFBF4C2}">
      <dsp:nvSpPr>
        <dsp:cNvPr id="0" name=""/>
        <dsp:cNvSpPr/>
      </dsp:nvSpPr>
      <dsp:spPr>
        <a:xfrm>
          <a:off x="2709333" y="0"/>
          <a:ext cx="2709333" cy="1806222"/>
        </a:xfrm>
        <a:prstGeom prst="trapezoid">
          <a:avLst>
            <a:gd name="adj" fmla="val 7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1" kern="1200" noProof="0" dirty="0">
              <a:solidFill>
                <a:schemeClr val="bg1"/>
              </a:solidFill>
            </a:rPr>
            <a:t>Ton 3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>
              <a:solidFill>
                <a:schemeClr val="bg1"/>
              </a:solidFill>
            </a:rPr>
            <a:t> ymyraethau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>
              <a:solidFill>
                <a:schemeClr val="bg1"/>
              </a:solidFill>
            </a:rPr>
            <a:t> wedi’u personoli</a:t>
          </a:r>
        </a:p>
      </dsp:txBody>
      <dsp:txXfrm>
        <a:off x="2709333" y="0"/>
        <a:ext cx="2709333" cy="1806222"/>
      </dsp:txXfrm>
    </dsp:sp>
    <dsp:sp modelId="{99452B48-FF2E-4D49-B749-5CC21EB5E662}">
      <dsp:nvSpPr>
        <dsp:cNvPr id="0" name=""/>
        <dsp:cNvSpPr/>
      </dsp:nvSpPr>
      <dsp:spPr>
        <a:xfrm>
          <a:off x="1354666" y="1806222"/>
          <a:ext cx="5418666" cy="1806222"/>
        </a:xfrm>
        <a:prstGeom prst="trapezoid">
          <a:avLst>
            <a:gd name="adj" fmla="val 7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1" kern="1200" noProof="0" dirty="0">
              <a:solidFill>
                <a:schemeClr val="bg1"/>
              </a:solidFill>
            </a:rPr>
            <a:t>Ton 2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b="0" kern="1200" noProof="0" dirty="0">
              <a:solidFill>
                <a:schemeClr val="bg1"/>
              </a:solidFill>
            </a:rPr>
            <a:t>ymyraethau ychwanegol i alluogi plant i weithio ar ddisgwyliadau ar sail oedran neu’n uwch</a:t>
          </a:r>
        </a:p>
      </dsp:txBody>
      <dsp:txXfrm>
        <a:off x="2302933" y="1806222"/>
        <a:ext cx="3522133" cy="1806222"/>
      </dsp:txXfrm>
    </dsp:sp>
    <dsp:sp modelId="{AA7FBDFE-0B20-4D89-804B-DE72B6A15FAC}">
      <dsp:nvSpPr>
        <dsp:cNvPr id="0" name=""/>
        <dsp:cNvSpPr/>
      </dsp:nvSpPr>
      <dsp:spPr>
        <a:xfrm>
          <a:off x="0" y="3612444"/>
          <a:ext cx="8128000" cy="1806222"/>
        </a:xfrm>
        <a:prstGeom prst="trapezoid">
          <a:avLst>
            <a:gd name="adj" fmla="val 7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1" kern="1200" noProof="0" dirty="0">
              <a:solidFill>
                <a:schemeClr val="bg1"/>
              </a:solidFill>
            </a:rPr>
            <a:t>Ton 1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b="0" kern="1200" noProof="0" dirty="0">
              <a:solidFill>
                <a:schemeClr val="bg1"/>
              </a:solidFill>
            </a:rPr>
            <a:t>addysgu cynhwysol o ansawdd da i bawb ac sy’n ystyried anghenion </a:t>
          </a:r>
          <a:r>
            <a:rPr lang="cy-GB" sz="1800" b="1" kern="1200" noProof="0" dirty="0">
              <a:solidFill>
                <a:schemeClr val="bg1"/>
              </a:solidFill>
            </a:rPr>
            <a:t>pob plentyn</a:t>
          </a:r>
          <a:r>
            <a:rPr lang="cy-GB" sz="1800" b="0" kern="1200" noProof="0" dirty="0">
              <a:solidFill>
                <a:schemeClr val="bg1"/>
              </a:solidFill>
            </a:rPr>
            <a:t> yn y dosbarth</a:t>
          </a:r>
        </a:p>
      </dsp:txBody>
      <dsp:txXfrm>
        <a:off x="1422399" y="3612444"/>
        <a:ext cx="5283200" cy="18062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730508-6FF3-4161-979D-F59F2BFBF4C2}">
      <dsp:nvSpPr>
        <dsp:cNvPr id="0" name=""/>
        <dsp:cNvSpPr/>
      </dsp:nvSpPr>
      <dsp:spPr>
        <a:xfrm>
          <a:off x="2709333" y="0"/>
          <a:ext cx="2709333" cy="1806222"/>
        </a:xfrm>
        <a:prstGeom prst="trapezoid">
          <a:avLst>
            <a:gd name="adj" fmla="val 7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>
            <a:solidFill>
              <a:schemeClr val="bg1"/>
            </a:solidFill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bg1"/>
              </a:solidFill>
            </a:rPr>
            <a:t>Wave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bg1"/>
              </a:solidFill>
            </a:rPr>
            <a:t> </a:t>
          </a:r>
          <a:r>
            <a:rPr lang="en-GB" sz="2000" b="1" kern="1200">
              <a:solidFill>
                <a:schemeClr val="bg1"/>
              </a:solidFill>
            </a:rPr>
            <a:t>3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bg1"/>
              </a:solidFill>
            </a:rPr>
            <a:t>personalised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bg1"/>
              </a:solidFill>
            </a:rPr>
            <a:t>interventions</a:t>
          </a:r>
        </a:p>
      </dsp:txBody>
      <dsp:txXfrm>
        <a:off x="2709333" y="0"/>
        <a:ext cx="2709333" cy="1806222"/>
      </dsp:txXfrm>
    </dsp:sp>
    <dsp:sp modelId="{99452B48-FF2E-4D49-B749-5CC21EB5E662}">
      <dsp:nvSpPr>
        <dsp:cNvPr id="0" name=""/>
        <dsp:cNvSpPr/>
      </dsp:nvSpPr>
      <dsp:spPr>
        <a:xfrm>
          <a:off x="1354666" y="1806222"/>
          <a:ext cx="5418666" cy="1806222"/>
        </a:xfrm>
        <a:prstGeom prst="trapezoid">
          <a:avLst>
            <a:gd name="adj" fmla="val 7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chemeClr val="bg1"/>
              </a:solidFill>
            </a:rPr>
            <a:t>Wave 2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solidFill>
                <a:schemeClr val="bg1"/>
              </a:solidFill>
            </a:rPr>
            <a:t>additional interventions to enable children to work at age-related expectations or above</a:t>
          </a:r>
        </a:p>
      </dsp:txBody>
      <dsp:txXfrm>
        <a:off x="2302933" y="1806222"/>
        <a:ext cx="3522133" cy="1806222"/>
      </dsp:txXfrm>
    </dsp:sp>
    <dsp:sp modelId="{AA7FBDFE-0B20-4D89-804B-DE72B6A15FAC}">
      <dsp:nvSpPr>
        <dsp:cNvPr id="0" name=""/>
        <dsp:cNvSpPr/>
      </dsp:nvSpPr>
      <dsp:spPr>
        <a:xfrm>
          <a:off x="0" y="3612444"/>
          <a:ext cx="8128000" cy="1806222"/>
        </a:xfrm>
        <a:prstGeom prst="trapezoid">
          <a:avLst>
            <a:gd name="adj" fmla="val 7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chemeClr val="bg1"/>
              </a:solidFill>
            </a:rPr>
            <a:t>Wave 1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solidFill>
                <a:schemeClr val="bg1"/>
              </a:solidFill>
            </a:rPr>
            <a:t>inclusive, quality teaching for all which take into account the needs of </a:t>
          </a:r>
          <a:r>
            <a:rPr lang="en-GB" sz="1800" b="1" kern="1200">
              <a:solidFill>
                <a:schemeClr val="bg1"/>
              </a:solidFill>
            </a:rPr>
            <a:t>all children</a:t>
          </a:r>
          <a:r>
            <a:rPr lang="en-GB" sz="1800" b="0" kern="1200">
              <a:solidFill>
                <a:schemeClr val="bg1"/>
              </a:solidFill>
            </a:rPr>
            <a:t> in the classroom </a:t>
          </a:r>
        </a:p>
      </dsp:txBody>
      <dsp:txXfrm>
        <a:off x="1422399" y="3612444"/>
        <a:ext cx="5283200" cy="18062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69AF4-C210-4964-984D-B5DA435A54AC}">
      <dsp:nvSpPr>
        <dsp:cNvPr id="0" name=""/>
        <dsp:cNvSpPr/>
      </dsp:nvSpPr>
      <dsp:spPr>
        <a:xfrm rot="5400000">
          <a:off x="5037093" y="127944"/>
          <a:ext cx="1955506" cy="170129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/>
            <a:t>ymddygiad</a:t>
          </a:r>
        </a:p>
      </dsp:txBody>
      <dsp:txXfrm rot="-5400000">
        <a:off x="5429319" y="305569"/>
        <a:ext cx="1171054" cy="1346040"/>
      </dsp:txXfrm>
    </dsp:sp>
    <dsp:sp modelId="{57728F09-4F40-485E-96EF-E9D3BA9ECB4E}">
      <dsp:nvSpPr>
        <dsp:cNvPr id="0" name=""/>
        <dsp:cNvSpPr/>
      </dsp:nvSpPr>
      <dsp:spPr>
        <a:xfrm>
          <a:off x="6917117" y="391937"/>
          <a:ext cx="2182345" cy="1173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69BCDD-EA2F-41D1-A3F1-DC5201960E47}">
      <dsp:nvSpPr>
        <dsp:cNvPr id="0" name=""/>
        <dsp:cNvSpPr/>
      </dsp:nvSpPr>
      <dsp:spPr>
        <a:xfrm rot="5400000">
          <a:off x="3199699" y="127944"/>
          <a:ext cx="1955506" cy="1701290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lles</a:t>
          </a:r>
        </a:p>
      </dsp:txBody>
      <dsp:txXfrm rot="-5400000">
        <a:off x="3591925" y="305569"/>
        <a:ext cx="1171054" cy="1346040"/>
      </dsp:txXfrm>
    </dsp:sp>
    <dsp:sp modelId="{FF6DC92D-EBCD-4E61-BC8E-1958B784EECA}">
      <dsp:nvSpPr>
        <dsp:cNvPr id="0" name=""/>
        <dsp:cNvSpPr/>
      </dsp:nvSpPr>
      <dsp:spPr>
        <a:xfrm rot="5400000">
          <a:off x="4114876" y="1787778"/>
          <a:ext cx="1955506" cy="1701290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noProof="0" dirty="0"/>
            <a:t>gwybyddiaeth</a:t>
          </a:r>
        </a:p>
      </dsp:txBody>
      <dsp:txXfrm rot="-5400000">
        <a:off x="4507102" y="1965403"/>
        <a:ext cx="1171054" cy="1346040"/>
      </dsp:txXfrm>
    </dsp:sp>
    <dsp:sp modelId="{2DF63482-C7DC-4D00-9E81-3E31EA21C791}">
      <dsp:nvSpPr>
        <dsp:cNvPr id="0" name=""/>
        <dsp:cNvSpPr/>
      </dsp:nvSpPr>
      <dsp:spPr>
        <a:xfrm>
          <a:off x="2059638" y="2051771"/>
          <a:ext cx="2111947" cy="1173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330CE4-784F-4609-B5D6-168110BE44CC}">
      <dsp:nvSpPr>
        <dsp:cNvPr id="0" name=""/>
        <dsp:cNvSpPr/>
      </dsp:nvSpPr>
      <dsp:spPr>
        <a:xfrm rot="5400000">
          <a:off x="5952270" y="1787778"/>
          <a:ext cx="1955506" cy="1701290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cynhwysiant</a:t>
          </a:r>
        </a:p>
      </dsp:txBody>
      <dsp:txXfrm rot="-5400000">
        <a:off x="6344496" y="1965403"/>
        <a:ext cx="1171054" cy="1346040"/>
      </dsp:txXfrm>
    </dsp:sp>
    <dsp:sp modelId="{812449D4-5A4C-48D3-A03F-A707E69AABDC}">
      <dsp:nvSpPr>
        <dsp:cNvPr id="0" name=""/>
        <dsp:cNvSpPr/>
      </dsp:nvSpPr>
      <dsp:spPr>
        <a:xfrm rot="5400000">
          <a:off x="5037093" y="3447612"/>
          <a:ext cx="1955506" cy="1701290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corfforol</a:t>
          </a:r>
        </a:p>
      </dsp:txBody>
      <dsp:txXfrm rot="-5400000">
        <a:off x="5429319" y="3625237"/>
        <a:ext cx="1171054" cy="1346040"/>
      </dsp:txXfrm>
    </dsp:sp>
    <dsp:sp modelId="{C146FEA6-70EC-4C6A-925F-369477239871}">
      <dsp:nvSpPr>
        <dsp:cNvPr id="0" name=""/>
        <dsp:cNvSpPr/>
      </dsp:nvSpPr>
      <dsp:spPr>
        <a:xfrm>
          <a:off x="6917117" y="3711605"/>
          <a:ext cx="2182345" cy="1173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D112F0-7F41-48EE-B646-E9072830CE0D}">
      <dsp:nvSpPr>
        <dsp:cNvPr id="0" name=""/>
        <dsp:cNvSpPr/>
      </dsp:nvSpPr>
      <dsp:spPr>
        <a:xfrm rot="5400000">
          <a:off x="3199699" y="3447612"/>
          <a:ext cx="1955506" cy="170129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iaith</a:t>
          </a:r>
        </a:p>
      </dsp:txBody>
      <dsp:txXfrm rot="-5400000">
        <a:off x="3591925" y="3625237"/>
        <a:ext cx="1171054" cy="13460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32E5AE-6B66-4575-AA27-7A5E213DD1F5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err="1"/>
            <a:t>behaviour</a:t>
          </a:r>
          <a:endParaRPr lang="en-US" sz="1500" kern="1200"/>
        </a:p>
      </dsp:txBody>
      <dsp:txXfrm rot="-5400000">
        <a:off x="3909687" y="313106"/>
        <a:ext cx="1202866" cy="1382606"/>
      </dsp:txXfrm>
    </dsp:sp>
    <dsp:sp modelId="{20C657C0-D7B9-46D2-B4D5-1D93F8E1F710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A322A5-941D-4170-B037-48C0865CC99E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wellbeing</a:t>
          </a:r>
        </a:p>
      </dsp:txBody>
      <dsp:txXfrm rot="-5400000">
        <a:off x="2022380" y="313106"/>
        <a:ext cx="1202866" cy="1382606"/>
      </dsp:txXfrm>
    </dsp:sp>
    <dsp:sp modelId="{A77AEC70-296B-45C7-805A-98A100E5AE3C}">
      <dsp:nvSpPr>
        <dsp:cNvPr id="0" name=""/>
        <dsp:cNvSpPr/>
      </dsp:nvSpPr>
      <dsp:spPr>
        <a:xfrm rot="5400000">
          <a:off x="2526876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intelligence</a:t>
          </a:r>
        </a:p>
      </dsp:txBody>
      <dsp:txXfrm rot="-5400000">
        <a:off x="2929757" y="2018030"/>
        <a:ext cx="1202866" cy="1382606"/>
      </dsp:txXfrm>
    </dsp:sp>
    <dsp:sp modelId="{E83D90E0-02AA-4016-A271-6E826E9FD8DC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B6379A-B86C-4232-AF4C-EDB69FB60FC1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inclusion</a:t>
          </a:r>
        </a:p>
      </dsp:txBody>
      <dsp:txXfrm rot="-5400000">
        <a:off x="4849725" y="2018030"/>
        <a:ext cx="1202866" cy="1382606"/>
      </dsp:txXfrm>
    </dsp:sp>
    <dsp:sp modelId="{62D0BDF8-7E32-4294-8E04-83A43EC59A59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physical</a:t>
          </a:r>
        </a:p>
      </dsp:txBody>
      <dsp:txXfrm rot="-5400000">
        <a:off x="3909687" y="3722953"/>
        <a:ext cx="1202866" cy="1382606"/>
      </dsp:txXfrm>
    </dsp:sp>
    <dsp:sp modelId="{61A1F020-69AE-496F-B9F0-7A3075A92715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6DA673-22D2-48EB-80AB-E4C194760EEF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language</a:t>
          </a:r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4165D-F1FF-493B-8877-5B407FD09FDA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D286F-6295-465D-8020-89DC0F2F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78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2tic4wvo1iusb.cloudfront.net/production/eef-guidance-reports/teaching-assistants/TA_Guidance_Report_MakingBestUseOfTeachingAssistants-Printable_2021-11-02-162019_wsqd.pdf?v=1706084690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964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Darllen y llythyron o ‘</a:t>
            </a:r>
            <a:r>
              <a:rPr lang="cy-GB" dirty="0" err="1"/>
              <a:t>Square</a:t>
            </a:r>
            <a:r>
              <a:rPr lang="cy-GB" dirty="0"/>
              <a:t> </a:t>
            </a:r>
            <a:r>
              <a:rPr lang="cy-GB" dirty="0" err="1"/>
              <a:t>Pegs</a:t>
            </a:r>
            <a:r>
              <a:rPr lang="cy-GB" dirty="0"/>
              <a:t>’ a chynnal trafodaeth. Oes angen ymyraethau? Pam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  <a:p>
            <a:r>
              <a:rPr lang="cy-GB" dirty="0"/>
              <a:t>Read the </a:t>
            </a:r>
            <a:r>
              <a:rPr lang="cy-GB" dirty="0" err="1"/>
              <a:t>letters</a:t>
            </a:r>
            <a:r>
              <a:rPr lang="cy-GB" dirty="0"/>
              <a:t> </a:t>
            </a:r>
            <a:r>
              <a:rPr lang="cy-GB" dirty="0" err="1"/>
              <a:t>included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the </a:t>
            </a:r>
            <a:r>
              <a:rPr lang="cy-GB" dirty="0" err="1"/>
              <a:t>Square</a:t>
            </a:r>
            <a:r>
              <a:rPr lang="cy-GB" dirty="0"/>
              <a:t> </a:t>
            </a:r>
            <a:r>
              <a:rPr lang="cy-GB" dirty="0" err="1"/>
              <a:t>Pegs</a:t>
            </a:r>
            <a:r>
              <a:rPr lang="cy-GB" dirty="0"/>
              <a:t> </a:t>
            </a:r>
            <a:r>
              <a:rPr lang="cy-GB" dirty="0" err="1"/>
              <a:t>book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discuss</a:t>
            </a:r>
            <a:r>
              <a:rPr lang="cy-GB" dirty="0"/>
              <a:t>. Do we </a:t>
            </a:r>
            <a:r>
              <a:rPr lang="cy-GB" dirty="0" err="1"/>
              <a:t>need</a:t>
            </a:r>
            <a:r>
              <a:rPr lang="cy-GB" dirty="0"/>
              <a:t> </a:t>
            </a:r>
            <a:r>
              <a:rPr lang="cy-GB" dirty="0" err="1"/>
              <a:t>interventions</a:t>
            </a:r>
            <a:r>
              <a:rPr lang="cy-GB" dirty="0"/>
              <a:t>? </a:t>
            </a:r>
            <a:r>
              <a:rPr lang="cy-GB" dirty="0" err="1"/>
              <a:t>Why</a:t>
            </a:r>
            <a:r>
              <a:rPr lang="cy-GB" dirty="0"/>
              <a:t>?  </a:t>
            </a:r>
            <a:r>
              <a:rPr lang="cy-GB" dirty="0" err="1"/>
              <a:t>Letters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the </a:t>
            </a:r>
            <a:r>
              <a:rPr lang="cy-GB" dirty="0" err="1"/>
              <a:t>Introduction</a:t>
            </a:r>
            <a:r>
              <a:rPr lang="cy-GB" dirty="0"/>
              <a:t>, </a:t>
            </a:r>
            <a:r>
              <a:rPr lang="cy-GB" dirty="0" err="1"/>
              <a:t>click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the </a:t>
            </a:r>
            <a:r>
              <a:rPr lang="cy-GB" dirty="0" err="1"/>
              <a:t>hyperlink</a:t>
            </a:r>
            <a:r>
              <a:rPr lang="cy-GB" dirty="0"/>
              <a:t>.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30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hwn yn bwysig ar gyfer yr aseiniad.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251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Take</a:t>
            </a:r>
            <a:r>
              <a:rPr lang="cy-GB" dirty="0"/>
              <a:t> </a:t>
            </a:r>
            <a:r>
              <a:rPr lang="cy-GB" dirty="0" err="1"/>
              <a:t>time</a:t>
            </a:r>
            <a:r>
              <a:rPr lang="cy-GB" dirty="0"/>
              <a:t> </a:t>
            </a:r>
            <a:r>
              <a:rPr lang="cy-GB" dirty="0" err="1"/>
              <a:t>over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as </a:t>
            </a:r>
            <a:r>
              <a:rPr lang="cy-GB" dirty="0" err="1"/>
              <a:t>it’s</a:t>
            </a:r>
            <a:r>
              <a:rPr lang="cy-GB" dirty="0"/>
              <a:t> </a:t>
            </a:r>
            <a:r>
              <a:rPr lang="cy-GB" dirty="0" err="1"/>
              <a:t>good</a:t>
            </a:r>
            <a:r>
              <a:rPr lang="cy-GB" dirty="0"/>
              <a:t> to </a:t>
            </a:r>
            <a:r>
              <a:rPr lang="cy-GB" dirty="0" err="1"/>
              <a:t>include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the </a:t>
            </a:r>
            <a:r>
              <a:rPr lang="cy-GB" dirty="0" err="1"/>
              <a:t>assignment</a:t>
            </a:r>
            <a:r>
              <a:rPr lang="cy-GB" dirty="0"/>
              <a:t>!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529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09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TASG GRŴP *</a:t>
            </a:r>
            <a:r>
              <a:rPr lang="cy-GB" b="1" noProof="0" dirty="0"/>
              <a:t>Mae hwn eto yn bwysig i ystyried yn yr aseiniad.*</a:t>
            </a:r>
            <a:r>
              <a:rPr lang="cy-GB" noProof="0" dirty="0"/>
              <a:t>
1. Mewn grwpiau o 3 neu 4 dewiswch 1 math o ymyrraeth
2. Ystyriwch
a) Ei effeithiolrwydd wrth hyrwyddo dysgu a datblygu 
b) Goblygiadau cost – gwerth am arian
c) Y sylfaen dystiolaeth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GROUP TASK *</a:t>
            </a:r>
            <a:r>
              <a:rPr lang="en-GB" b="1" dirty="0"/>
              <a:t>This is a really important piece for the assignment*</a:t>
            </a:r>
          </a:p>
          <a:p>
            <a:pPr marL="228600" indent="-228600">
              <a:buAutoNum type="arabicPeriod"/>
            </a:pPr>
            <a:r>
              <a:rPr lang="en-GB" dirty="0"/>
              <a:t>In groups of 3 or 4 choose 1 type of intervention</a:t>
            </a:r>
          </a:p>
          <a:p>
            <a:pPr marL="228600" indent="-228600">
              <a:buAutoNum type="arabicPeriod"/>
            </a:pPr>
            <a:r>
              <a:rPr lang="en-GB" dirty="0"/>
              <a:t>Consider </a:t>
            </a:r>
          </a:p>
          <a:p>
            <a:pPr marL="228600" indent="-228600">
              <a:buAutoNum type="alphaLcParenR"/>
            </a:pPr>
            <a:r>
              <a:rPr lang="en-GB" dirty="0"/>
              <a:t>its effectiveness in advancing learning and development </a:t>
            </a:r>
          </a:p>
          <a:p>
            <a:pPr marL="228600" indent="-228600">
              <a:buAutoNum type="alphaLcParenR"/>
            </a:pPr>
            <a:r>
              <a:rPr lang="en-GB" dirty="0"/>
              <a:t>cost implications – value for money</a:t>
            </a:r>
          </a:p>
          <a:p>
            <a:pPr marL="228600" indent="-228600">
              <a:buAutoNum type="alphaLcParenR"/>
            </a:pPr>
            <a:r>
              <a:rPr lang="en-GB" dirty="0"/>
              <a:t>the evidence base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1956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Edrychwch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astudiaethau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sleid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ac </a:t>
            </a:r>
            <a:r>
              <a:rPr lang="en-US" dirty="0" err="1"/>
              <a:t>ystyriwch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uchod</a:t>
            </a:r>
            <a:r>
              <a:rPr lang="en-US" dirty="0"/>
              <a:t>.</a:t>
            </a:r>
          </a:p>
          <a:p>
            <a:r>
              <a:rPr lang="en-GB" dirty="0" err="1"/>
              <a:t>Rhannu</a:t>
            </a:r>
            <a:r>
              <a:rPr lang="en-GB" baseline="0" dirty="0"/>
              <a:t> </a:t>
            </a:r>
            <a:r>
              <a:rPr lang="en-GB" baseline="0" dirty="0" err="1"/>
              <a:t>syniadau</a:t>
            </a:r>
            <a:endParaRPr lang="en-GB" baseline="0" dirty="0"/>
          </a:p>
          <a:p>
            <a:endParaRPr lang="en-GB" baseline="0" dirty="0"/>
          </a:p>
          <a:p>
            <a:r>
              <a:rPr lang="en-US" dirty="0"/>
              <a:t>Look at the case studies on the next slide and consider the points on this slide</a:t>
            </a:r>
            <a:endParaRPr lang="en-GB" baseline="0" dirty="0"/>
          </a:p>
          <a:p>
            <a:r>
              <a:rPr lang="en-GB" baseline="0" dirty="0"/>
              <a:t>Share ideas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935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Rhannu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grwpiau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edrych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wahanol</a:t>
            </a:r>
            <a:r>
              <a:rPr lang="en-GB"/>
              <a:t> </a:t>
            </a:r>
            <a:r>
              <a:rPr lang="en-GB" err="1"/>
              <a:t>astudiaeth</a:t>
            </a:r>
            <a:r>
              <a:rPr lang="en-GB"/>
              <a:t> </a:t>
            </a:r>
            <a:r>
              <a:rPr lang="en-GB" err="1"/>
              <a:t>achos</a:t>
            </a:r>
            <a:r>
              <a:rPr lang="en-GB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009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Split into groups to look at different case studies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009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575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>
                <a:hlinkClick r:id="rId3"/>
              </a:rPr>
              <a:t>TA_Guidance_Report_MakingBestUseOfTeachingAssistants-Printable_2021-11-02-162019_wsqd.pdf (d2tic4wvo1iusb.cloudfront.net)</a:t>
            </a:r>
            <a:endParaRPr lang="cy-GB" dirty="0"/>
          </a:p>
          <a:p>
            <a:endParaRPr lang="cy-GB" dirty="0"/>
          </a:p>
          <a:p>
            <a:r>
              <a:rPr lang="cy-GB" dirty="0"/>
              <a:t>Rhannu’r dosbarth i  7 grŵp, pob grŵp i edrych ar un o’r 7 argymhellion. Yna thrafod yr argymhellion, ydyn nhw wedi gwneud defnydd effeithiol o’r </a:t>
            </a:r>
            <a:r>
              <a:rPr lang="cy-GB" dirty="0" err="1"/>
              <a:t>cymorthydd</a:t>
            </a:r>
            <a:r>
              <a:rPr lang="cy-GB" dirty="0"/>
              <a:t> yn eu dosbarth PAP2?</a:t>
            </a:r>
          </a:p>
          <a:p>
            <a:endParaRPr lang="cy-GB" dirty="0"/>
          </a:p>
          <a:p>
            <a:r>
              <a:rPr lang="cy-GB" dirty="0" err="1"/>
              <a:t>Split</a:t>
            </a:r>
            <a:r>
              <a:rPr lang="cy-GB" dirty="0"/>
              <a:t> the </a:t>
            </a:r>
            <a:r>
              <a:rPr lang="cy-GB" dirty="0" err="1"/>
              <a:t>claSs</a:t>
            </a:r>
            <a:r>
              <a:rPr lang="cy-GB" dirty="0"/>
              <a:t> </a:t>
            </a:r>
            <a:r>
              <a:rPr lang="cy-GB" dirty="0" err="1"/>
              <a:t>into</a:t>
            </a:r>
            <a:r>
              <a:rPr lang="cy-GB" dirty="0"/>
              <a:t> 7 </a:t>
            </a:r>
            <a:r>
              <a:rPr lang="cy-GB" dirty="0" err="1"/>
              <a:t>groups</a:t>
            </a:r>
            <a:r>
              <a:rPr lang="cy-GB" dirty="0"/>
              <a:t>, </a:t>
            </a:r>
            <a:r>
              <a:rPr lang="cy-GB" dirty="0" err="1"/>
              <a:t>each</a:t>
            </a:r>
            <a:r>
              <a:rPr lang="cy-GB" dirty="0"/>
              <a:t> </a:t>
            </a:r>
            <a:r>
              <a:rPr lang="cy-GB" dirty="0" err="1"/>
              <a:t>group</a:t>
            </a:r>
            <a:r>
              <a:rPr lang="cy-GB" dirty="0"/>
              <a:t> to </a:t>
            </a:r>
            <a:r>
              <a:rPr lang="cy-GB" dirty="0" err="1"/>
              <a:t>look</a:t>
            </a:r>
            <a:r>
              <a:rPr lang="cy-GB" dirty="0"/>
              <a:t> at </a:t>
            </a:r>
            <a:r>
              <a:rPr lang="cy-GB" dirty="0" err="1"/>
              <a:t>one</a:t>
            </a:r>
            <a:r>
              <a:rPr lang="cy-GB" dirty="0"/>
              <a:t> of the 7 </a:t>
            </a:r>
            <a:r>
              <a:rPr lang="cy-GB" dirty="0" err="1"/>
              <a:t>reccomendationS</a:t>
            </a:r>
            <a:r>
              <a:rPr lang="cy-GB" dirty="0"/>
              <a:t>.  </a:t>
            </a:r>
            <a:r>
              <a:rPr lang="cy-GB" dirty="0" err="1"/>
              <a:t>Then</a:t>
            </a:r>
            <a:r>
              <a:rPr lang="cy-GB" dirty="0"/>
              <a:t> </a:t>
            </a:r>
            <a:r>
              <a:rPr lang="cy-GB" dirty="0" err="1"/>
              <a:t>discuss</a:t>
            </a:r>
            <a:r>
              <a:rPr lang="cy-GB" dirty="0"/>
              <a:t>, did </a:t>
            </a:r>
            <a:r>
              <a:rPr lang="cy-GB" dirty="0" err="1"/>
              <a:t>they</a:t>
            </a:r>
            <a:r>
              <a:rPr lang="cy-GB" dirty="0"/>
              <a:t> </a:t>
            </a:r>
            <a:r>
              <a:rPr lang="cy-GB" dirty="0" err="1"/>
              <a:t>make</a:t>
            </a:r>
            <a:r>
              <a:rPr lang="cy-GB" dirty="0"/>
              <a:t> the </a:t>
            </a:r>
            <a:r>
              <a:rPr lang="cy-GB" dirty="0" err="1"/>
              <a:t>best</a:t>
            </a:r>
            <a:r>
              <a:rPr lang="cy-GB" dirty="0"/>
              <a:t> </a:t>
            </a:r>
            <a:r>
              <a:rPr lang="cy-GB" dirty="0" err="1"/>
              <a:t>use</a:t>
            </a:r>
            <a:r>
              <a:rPr lang="cy-GB" dirty="0"/>
              <a:t> of the </a:t>
            </a:r>
            <a:r>
              <a:rPr lang="cy-GB" dirty="0" err="1"/>
              <a:t>teaching</a:t>
            </a:r>
            <a:r>
              <a:rPr lang="cy-GB" dirty="0"/>
              <a:t> </a:t>
            </a:r>
            <a:r>
              <a:rPr lang="cy-GB" dirty="0" err="1"/>
              <a:t>assistant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PTE2 clas? 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CD286F-6295-465D-8020-89DC0F2F8E4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292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163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498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35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115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130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761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158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381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858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867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36122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376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154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384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7513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590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176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17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  <p:sldLayoutId id="214748368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www.google.co.uk/books/edition/Square_Pegs/VomrEAAAQBAJ?hl=en&amp;gbpv=1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endowmentfoundation.org.uk/education-evidence/teaching-learning-toolkit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rfer-effeithiol/datblygu-arferion-darllen-da?_ga=2.4204403.1580477775.1610712347-464425435.1610712347" TargetMode="External"/><Relationship Id="rId7" Type="http://schemas.openxmlformats.org/officeDocument/2006/relationships/hyperlink" Target="https://www.estyn.llyw.cymru/arfer-effeithiol/sefydlu-grwpiau-ymddygiad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llyw.cymru/adnoddau-gwella/effaith-ymyriadau-ar-ddatblygiad-cyfathrebu-a-datblygiad-emosiynol-ac-ymddygiadol-disgyblion/" TargetMode="External"/><Relationship Id="rId5" Type="http://schemas.openxmlformats.org/officeDocument/2006/relationships/hyperlink" Target="https://www.estyn.llyw.cymru/arfer-effeithiol/ymyriadau-arloesol-syn-arwain-welliant-mewn-cyrhaeddiad" TargetMode="External"/><Relationship Id="rId4" Type="http://schemas.openxmlformats.org/officeDocument/2006/relationships/hyperlink" Target="https://www.estyn.llyw.cymru/arfer-effeithiol/cynorthwywyr-cymorth-dysgu-yn-arwain-ar-raglenni-ymyrraeth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gov.wales/effective-practice/learning-support-assistants-lead-intervention-programmes" TargetMode="External"/><Relationship Id="rId3" Type="http://schemas.openxmlformats.org/officeDocument/2006/relationships/hyperlink" Target="https://threebearscookeryclub.com/" TargetMode="External"/><Relationship Id="rId7" Type="http://schemas.openxmlformats.org/officeDocument/2006/relationships/hyperlink" Target="https://www.estyn.gov.wales/effective-practice/developing-good-reading-habit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ducation-ni.gov.uk/articles/nurture-provision-primary-schools" TargetMode="External"/><Relationship Id="rId5" Type="http://schemas.openxmlformats.org/officeDocument/2006/relationships/hyperlink" Target="https://www.pontarddulaisprimaryschool.co.uk/school-clubs/" TargetMode="External"/><Relationship Id="rId10" Type="http://schemas.openxmlformats.org/officeDocument/2006/relationships/hyperlink" Target="https://www.estyn.gov.wales/effective-practice/establishing-behaviour-groups?_ga=2.53987755.2086254070.1610746033-596235490.1610746033" TargetMode="External"/><Relationship Id="rId4" Type="http://schemas.openxmlformats.org/officeDocument/2006/relationships/hyperlink" Target="http://richmondpark.amdro.org.uk/media/104819/Pupil-Voice-Clubs.pdf" TargetMode="External"/><Relationship Id="rId9" Type="http://schemas.openxmlformats.org/officeDocument/2006/relationships/hyperlink" Target="https://www.estyn.gov.wales/effective-practice/innovative-interventions-lead-improvement-attainment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endowmentfoundation.org.uk/education-evidence/guidance-reports/teaching-assistant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80/13632752.2020.1816055" TargetMode="External"/><Relationship Id="rId4" Type="http://schemas.openxmlformats.org/officeDocument/2006/relationships/hyperlink" Target="https://www.nasuwt.org.uk/static/uploaded/68ddda7f-afca-420c-a18798ea9271695f.pdf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endowmentfoundation.org.uk/education-evidence/guidance-reports/teaching-assistant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lun 1">
            <a:extLst>
              <a:ext uri="{FF2B5EF4-FFF2-40B4-BE49-F238E27FC236}">
                <a16:creationId xmlns:a16="http://schemas.microsoft.com/office/drawing/2014/main" id="{93C1FA0A-2CE7-335B-D0C4-C862A65DB0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87" t="21308" r="1592" b="11223"/>
          <a:stretch/>
        </p:blipFill>
        <p:spPr>
          <a:xfrm>
            <a:off x="0" y="0"/>
            <a:ext cx="12192000" cy="6861611"/>
          </a:xfrm>
          <a:prstGeom prst="rect">
            <a:avLst/>
          </a:prstGeom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892B5318-1E5C-27B8-2265-839361288822}"/>
              </a:ext>
            </a:extLst>
          </p:cNvPr>
          <p:cNvSpPr txBox="1"/>
          <p:nvPr/>
        </p:nvSpPr>
        <p:spPr>
          <a:xfrm>
            <a:off x="6366617" y="1905506"/>
            <a:ext cx="5349667" cy="3046988"/>
          </a:xfrm>
          <a:prstGeom prst="rect">
            <a:avLst/>
          </a:prstGeom>
          <a:noFill/>
          <a:ln w="28575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>
                <a:solidFill>
                  <a:schemeClr val="accent3">
                    <a:lumMod val="50000"/>
                  </a:schemeClr>
                </a:solidFill>
              </a:rPr>
              <a:t>Ymyraethau</a:t>
            </a: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3">
                    <a:lumMod val="50000"/>
                  </a:schemeClr>
                </a:solidFill>
              </a:rPr>
              <a:t>a’r</a:t>
            </a: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3">
                    <a:lumMod val="50000"/>
                  </a:schemeClr>
                </a:solidFill>
              </a:rPr>
              <a:t>profiad</a:t>
            </a: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</a:rPr>
              <a:t> PONTIO (CWRDD)</a:t>
            </a:r>
          </a:p>
          <a:p>
            <a:pPr algn="ctr"/>
            <a:endParaRPr lang="en-GB" sz="3200" b="1" dirty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en-GB" sz="3200" b="1" dirty="0">
                <a:solidFill>
                  <a:schemeClr val="accent3">
                    <a:lumMod val="50000"/>
                  </a:schemeClr>
                </a:solidFill>
              </a:rPr>
              <a:t>Interventions and the BRIDGING experience (MEET)</a:t>
            </a:r>
          </a:p>
        </p:txBody>
      </p:sp>
    </p:spTree>
    <p:extLst>
      <p:ext uri="{BB962C8B-B14F-4D97-AF65-F5344CB8AC3E}">
        <p14:creationId xmlns:p14="http://schemas.microsoft.com/office/powerpoint/2010/main" val="2941708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Nodau</a:t>
            </a:r>
            <a:br>
              <a:rPr lang="en-GB"/>
            </a:br>
            <a:r>
              <a:rPr lang="en-GB" i="1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sz="2400" dirty="0" err="1"/>
              <a:t>Trosolwg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profiad</a:t>
            </a:r>
            <a:r>
              <a:rPr lang="en-GB" sz="2400" dirty="0"/>
              <a:t> PONTIO a </a:t>
            </a:r>
            <a:r>
              <a:rPr lang="en-GB" sz="2400" dirty="0" err="1"/>
              <a:t>gofynion</a:t>
            </a:r>
            <a:r>
              <a:rPr lang="en-GB" sz="2400" dirty="0"/>
              <a:t> y </a:t>
            </a:r>
            <a:r>
              <a:rPr lang="en-GB" sz="2400" dirty="0" err="1"/>
              <a:t>diwrnod</a:t>
            </a:r>
            <a:r>
              <a:rPr lang="en-GB" sz="2400" dirty="0"/>
              <a:t> </a:t>
            </a:r>
            <a:r>
              <a:rPr lang="en-GB" sz="2400" dirty="0" err="1"/>
              <a:t>Profi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Archwilio’r</a:t>
            </a:r>
            <a:r>
              <a:rPr lang="en-GB" sz="2400" dirty="0"/>
              <a:t> </a:t>
            </a:r>
            <a:r>
              <a:rPr lang="en-GB" sz="2400" dirty="0" err="1"/>
              <a:t>cysyniad</a:t>
            </a:r>
            <a:r>
              <a:rPr lang="en-GB" sz="2400" dirty="0"/>
              <a:t> o ‘</a:t>
            </a:r>
            <a:r>
              <a:rPr lang="en-GB" sz="2400" dirty="0" err="1"/>
              <a:t>ymyrraeth</a:t>
            </a:r>
            <a:r>
              <a:rPr lang="en-GB" sz="2400" dirty="0"/>
              <a:t>’</a:t>
            </a:r>
          </a:p>
          <a:p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gweithredu</a:t>
            </a:r>
            <a:endParaRPr lang="en-GB" sz="2400" dirty="0"/>
          </a:p>
          <a:p>
            <a:r>
              <a:rPr lang="en-GB" sz="2400" dirty="0" err="1"/>
              <a:t>Gwerthuso</a:t>
            </a:r>
            <a:r>
              <a:rPr lang="en-GB" sz="2400" dirty="0"/>
              <a:t> </a:t>
            </a:r>
            <a:r>
              <a:rPr lang="en-GB" sz="2400" dirty="0" err="1"/>
              <a:t>ymyraethau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modd</a:t>
            </a:r>
            <a:r>
              <a:rPr lang="en-GB" sz="2400" dirty="0"/>
              <a:t> </a:t>
            </a:r>
            <a:r>
              <a:rPr lang="en-GB" sz="2400" dirty="0" err="1"/>
              <a:t>beirniadol</a:t>
            </a:r>
            <a:endParaRPr lang="en-GB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0DD810-1F4D-491A-B6E0-B11C672F80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400"/>
          </a:p>
          <a:p>
            <a:r>
              <a:rPr lang="en-GB" sz="2400" i="1"/>
              <a:t>An overview of the BRIDGING experience and the requirements of the Test day.</a:t>
            </a:r>
          </a:p>
          <a:p>
            <a:r>
              <a:rPr lang="en-GB" sz="2400" i="1"/>
              <a:t>Explore the concept of ‘intervention’</a:t>
            </a:r>
          </a:p>
          <a:p>
            <a:r>
              <a:rPr lang="en-GB" sz="2400" i="1"/>
              <a:t>Implementation strategies</a:t>
            </a:r>
          </a:p>
          <a:p>
            <a:r>
              <a:rPr lang="en-GB" sz="2400" i="1"/>
              <a:t> Critical evaluation of interventions</a:t>
            </a:r>
          </a:p>
        </p:txBody>
      </p:sp>
    </p:spTree>
    <p:extLst>
      <p:ext uri="{BB962C8B-B14F-4D97-AF65-F5344CB8AC3E}">
        <p14:creationId xmlns:p14="http://schemas.microsoft.com/office/powerpoint/2010/main" val="2234321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ands holding each other's wrists and interlinked to form a circle">
            <a:extLst>
              <a:ext uri="{FF2B5EF4-FFF2-40B4-BE49-F238E27FC236}">
                <a16:creationId xmlns:a16="http://schemas.microsoft.com/office/drawing/2014/main" id="{70A16B49-2E23-4CD2-A530-389D653762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245728-212E-4380-97EF-EF0CE9CD0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/>
                </a:solidFill>
              </a:rPr>
              <a:t>Y </a:t>
            </a:r>
            <a:r>
              <a:rPr lang="en-US" sz="5400" err="1">
                <a:solidFill>
                  <a:schemeClr val="tx1"/>
                </a:solidFill>
              </a:rPr>
              <a:t>profiad</a:t>
            </a:r>
            <a:r>
              <a:rPr lang="en-US" sz="5400">
                <a:solidFill>
                  <a:schemeClr val="tx1"/>
                </a:solidFill>
              </a:rPr>
              <a:t> PONTIO</a:t>
            </a:r>
            <a:br>
              <a:rPr lang="en-US" sz="5400">
                <a:solidFill>
                  <a:schemeClr val="tx1"/>
                </a:solidFill>
              </a:rPr>
            </a:br>
            <a:r>
              <a:rPr lang="en-US" sz="5400">
                <a:solidFill>
                  <a:schemeClr val="tx1"/>
                </a:solidFill>
              </a:rPr>
              <a:t>The BRIDGING experience</a:t>
            </a:r>
          </a:p>
        </p:txBody>
      </p:sp>
    </p:spTree>
    <p:extLst>
      <p:ext uri="{BB962C8B-B14F-4D97-AF65-F5344CB8AC3E}">
        <p14:creationId xmlns:p14="http://schemas.microsoft.com/office/powerpoint/2010/main" val="271294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BF435-D594-44D5-A11E-FC7980E74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Dyddiadau</a:t>
            </a:r>
            <a:r>
              <a:rPr lang="en-GB"/>
              <a:t> </a:t>
            </a:r>
            <a:r>
              <a:rPr lang="en-GB" err="1"/>
              <a:t>allweddol</a:t>
            </a:r>
            <a:br>
              <a:rPr lang="en-GB"/>
            </a:br>
            <a:r>
              <a:rPr lang="en-GB" i="1"/>
              <a:t>Key dates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3ADA038-2719-428A-B347-339A9C5A11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3105828"/>
              </p:ext>
            </p:extLst>
          </p:nvPr>
        </p:nvGraphicFramePr>
        <p:xfrm>
          <a:off x="2724150" y="2241550"/>
          <a:ext cx="6743700" cy="4506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0216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B528E4F-3BD1-4EAE-A87C-1BD7003FE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084769"/>
          </a:xfrm>
        </p:spPr>
        <p:txBody>
          <a:bodyPr>
            <a:normAutofit fontScale="90000"/>
          </a:bodyPr>
          <a:lstStyle/>
          <a:p>
            <a:r>
              <a:rPr lang="en-GB"/>
              <a:t>Beth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fi </a:t>
            </a:r>
            <a:r>
              <a:rPr lang="en-GB" err="1"/>
              <a:t>wneud</a:t>
            </a:r>
            <a:r>
              <a:rPr lang="en-GB"/>
              <a:t> </a:t>
            </a:r>
            <a:r>
              <a:rPr lang="en-GB" b="1" u="sng" err="1"/>
              <a:t>cyn</a:t>
            </a:r>
            <a:r>
              <a:rPr lang="en-GB"/>
              <a:t> y </a:t>
            </a:r>
            <a:r>
              <a:rPr lang="en-GB" err="1"/>
              <a:t>diwrnod</a:t>
            </a:r>
            <a:r>
              <a:rPr lang="en-GB"/>
              <a:t> </a:t>
            </a:r>
            <a:r>
              <a:rPr lang="en-GB" b="1"/>
              <a:t>PROFI</a:t>
            </a:r>
            <a:r>
              <a:rPr lang="en-GB"/>
              <a:t>?</a:t>
            </a:r>
            <a:br>
              <a:rPr lang="en-GB"/>
            </a:br>
            <a:r>
              <a:rPr lang="en-GB" i="1"/>
              <a:t>What do I need to do </a:t>
            </a:r>
            <a:r>
              <a:rPr lang="en-GB" b="1" i="1" u="sng"/>
              <a:t>before</a:t>
            </a:r>
            <a:r>
              <a:rPr lang="en-GB" i="1"/>
              <a:t> the </a:t>
            </a:r>
            <a:r>
              <a:rPr lang="en-GB" b="1" i="1"/>
              <a:t>TEST</a:t>
            </a:r>
            <a:r>
              <a:rPr lang="en-GB" i="1"/>
              <a:t> day ?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537927-2C74-4978-8840-321E48B8E7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Lawrlwytho</a:t>
            </a:r>
            <a:r>
              <a:rPr lang="en-GB" dirty="0"/>
              <a:t> 2 </a:t>
            </a:r>
            <a:r>
              <a:rPr lang="en-GB" dirty="0" err="1"/>
              <a:t>ddogfen</a:t>
            </a:r>
            <a:r>
              <a:rPr lang="en-GB" dirty="0"/>
              <a:t> o Moodle: </a:t>
            </a:r>
          </a:p>
          <a:p>
            <a:pPr>
              <a:buAutoNum type="arabicPeriod"/>
            </a:pPr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Staff a </a:t>
            </a:r>
            <a:r>
              <a:rPr lang="en-GB" dirty="0" err="1"/>
              <a:t>Myfyrwyr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Darllen</a:t>
            </a:r>
            <a:r>
              <a:rPr lang="en-GB" b="1" dirty="0"/>
              <a:t> t.5-9 </a:t>
            </a:r>
            <a:r>
              <a:rPr lang="en-GB" b="1" dirty="0" err="1"/>
              <a:t>o’r</a:t>
            </a:r>
            <a:r>
              <a:rPr lang="en-GB" b="1" dirty="0"/>
              <a:t> </a:t>
            </a:r>
            <a:r>
              <a:rPr lang="en-GB" b="1" dirty="0" err="1"/>
              <a:t>ddogfen</a:t>
            </a:r>
            <a:r>
              <a:rPr lang="en-GB" b="1" dirty="0"/>
              <a:t> </a:t>
            </a:r>
            <a:r>
              <a:rPr lang="en-GB" b="1" dirty="0" err="1"/>
              <a:t>Canllaw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fanwl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2. </a:t>
            </a:r>
            <a:r>
              <a:rPr lang="en-GB" dirty="0" err="1"/>
              <a:t>Cofnod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Ymholi</a:t>
            </a:r>
            <a:r>
              <a:rPr lang="en-GB" dirty="0"/>
              <a:t> (STEER)</a:t>
            </a:r>
          </a:p>
          <a:p>
            <a:pPr marL="0" indent="0">
              <a:buNone/>
            </a:pPr>
            <a:r>
              <a:rPr lang="en-GB" b="1" dirty="0" err="1"/>
              <a:t>Edrych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beth</a:t>
            </a:r>
            <a:r>
              <a:rPr lang="en-GB" b="1" dirty="0"/>
              <a:t> </a:t>
            </a:r>
            <a:r>
              <a:rPr lang="en-GB" b="1" dirty="0" err="1"/>
              <a:t>sydd</a:t>
            </a:r>
            <a:r>
              <a:rPr lang="en-GB" b="1" dirty="0"/>
              <a:t> </a:t>
            </a:r>
            <a:r>
              <a:rPr lang="en-GB" b="1" dirty="0" err="1"/>
              <a:t>angen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gwblhau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Cofnod</a:t>
            </a:r>
            <a:r>
              <a:rPr lang="en-GB" b="1" dirty="0"/>
              <a:t> </a:t>
            </a:r>
            <a:r>
              <a:rPr lang="en-GB" b="1" dirty="0" err="1"/>
              <a:t>Tystiolaeth</a:t>
            </a:r>
            <a:r>
              <a:rPr lang="en-GB" b="1" dirty="0"/>
              <a:t> </a:t>
            </a:r>
            <a:r>
              <a:rPr lang="en-GB" b="1" dirty="0" err="1"/>
              <a:t>Ymholi</a:t>
            </a:r>
            <a:r>
              <a:rPr lang="en-GB" b="1" dirty="0"/>
              <a:t>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53E351B-6B69-496F-BDDB-82EC91E867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Download 2 documents from Moodle: Bridging Guidance</a:t>
            </a:r>
          </a:p>
          <a:p>
            <a:pPr>
              <a:buAutoNum type="arabicPeriod"/>
            </a:pPr>
            <a:r>
              <a:rPr lang="en-GB" i="1" dirty="0"/>
              <a:t>Staff and Student Guidance</a:t>
            </a:r>
          </a:p>
          <a:p>
            <a:pPr marL="0" indent="0">
              <a:buNone/>
            </a:pPr>
            <a:r>
              <a:rPr lang="en-GB" b="1" dirty="0"/>
              <a:t>Read p.5-9 of the Guidance document in detail.</a:t>
            </a:r>
          </a:p>
          <a:p>
            <a:pPr marL="0" indent="0">
              <a:buNone/>
            </a:pPr>
            <a:r>
              <a:rPr lang="en-GB" i="1" dirty="0"/>
              <a:t>2. STEER document</a:t>
            </a:r>
          </a:p>
          <a:p>
            <a:pPr marL="0" indent="0">
              <a:buNone/>
            </a:pPr>
            <a:r>
              <a:rPr lang="en-GB" b="1" dirty="0"/>
              <a:t>Look at the tasks that need to be completed in the STEER document.</a:t>
            </a:r>
          </a:p>
        </p:txBody>
      </p:sp>
    </p:spTree>
    <p:extLst>
      <p:ext uri="{BB962C8B-B14F-4D97-AF65-F5344CB8AC3E}">
        <p14:creationId xmlns:p14="http://schemas.microsoft.com/office/powerpoint/2010/main" val="421807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0B08CA96-CCA5-C4F6-ADCA-89A5A8DE52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847" t="19589" r="38280" b="32487"/>
          <a:stretch/>
        </p:blipFill>
        <p:spPr>
          <a:xfrm rot="808467">
            <a:off x="7705515" y="1287894"/>
            <a:ext cx="3683708" cy="49296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Llun 7">
            <a:extLst>
              <a:ext uri="{FF2B5EF4-FFF2-40B4-BE49-F238E27FC236}">
                <a16:creationId xmlns:a16="http://schemas.microsoft.com/office/drawing/2014/main" id="{B5906B82-6957-E990-C996-F24A3445AA7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103" t="20860" r="33560" b="8065"/>
          <a:stretch/>
        </p:blipFill>
        <p:spPr>
          <a:xfrm rot="20835967">
            <a:off x="1930181" y="907194"/>
            <a:ext cx="3654902" cy="504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240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6881D-2BF8-40AE-BE1D-3B7DCE265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4975" y="410466"/>
            <a:ext cx="9940731" cy="1280890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fi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</a:t>
            </a:r>
            <a:r>
              <a:rPr lang="en-GB" b="1" u="sng" dirty="0" err="1"/>
              <a:t>ystod</a:t>
            </a:r>
            <a:r>
              <a:rPr lang="en-GB" b="1" u="sng" dirty="0"/>
              <a:t> </a:t>
            </a:r>
            <a:r>
              <a:rPr lang="en-GB" dirty="0"/>
              <a:t>y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b="1" dirty="0"/>
              <a:t>PROFI</a:t>
            </a:r>
            <a:r>
              <a:rPr lang="en-GB" dirty="0"/>
              <a:t>?</a:t>
            </a:r>
            <a:br>
              <a:rPr lang="en-GB" dirty="0"/>
            </a:br>
            <a:r>
              <a:rPr lang="en-GB" i="1" dirty="0"/>
              <a:t>What do I need to do </a:t>
            </a:r>
            <a:r>
              <a:rPr lang="en-GB" b="1" i="1" u="sng" dirty="0"/>
              <a:t>during</a:t>
            </a:r>
            <a:r>
              <a:rPr lang="en-GB" i="1" dirty="0"/>
              <a:t> the </a:t>
            </a:r>
            <a:r>
              <a:rPr lang="en-GB" b="1" i="1" dirty="0"/>
              <a:t>TEST</a:t>
            </a:r>
            <a:r>
              <a:rPr lang="en-GB" i="1" dirty="0"/>
              <a:t> period 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E7CB0-6EF2-4592-BDE8-1976F79FFB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6158" y="2133599"/>
            <a:ext cx="5417904" cy="4522033"/>
          </a:xfrm>
        </p:spPr>
        <p:txBody>
          <a:bodyPr/>
          <a:lstStyle/>
          <a:p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Arsylwch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3-4 ymyrraeth 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yn y Ffair Ymyraethau</a:t>
            </a:r>
            <a:r>
              <a:rPr lang="cy-GB" sz="2000" dirty="0"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 chwblhewch yr arsylwadau yn eich llawlyfr Cofnod Tystiolaeth Ymholi (STEER).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8F5984-C66E-406E-840B-9377D953A3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0250" y="2126222"/>
            <a:ext cx="5284361" cy="4529410"/>
          </a:xfrm>
        </p:spPr>
        <p:txBody>
          <a:bodyPr/>
          <a:lstStyle/>
          <a:p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Observe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3-4 </a:t>
            </a:r>
            <a:r>
              <a:rPr lang="cy-GB" sz="2000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interventions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cy-GB" sz="20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cy-GB" sz="2000" dirty="0">
                <a:latin typeface="Calibri" panose="020F0502020204030204" pitchFamily="34" charset="0"/>
                <a:ea typeface="Times New Roman" panose="02020603050405020304" pitchFamily="18" charset="0"/>
              </a:rPr>
              <a:t>the </a:t>
            </a:r>
            <a:r>
              <a:rPr lang="cy-GB" sz="2000" dirty="0" err="1">
                <a:latin typeface="Calibri" panose="020F0502020204030204" pitchFamily="34" charset="0"/>
                <a:ea typeface="Times New Roman" panose="02020603050405020304" pitchFamily="18" charset="0"/>
              </a:rPr>
              <a:t>Interventions</a:t>
            </a:r>
            <a:r>
              <a:rPr lang="cy-GB" sz="2000" dirty="0"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Times New Roman" panose="02020603050405020304" pitchFamily="18" charset="0"/>
              </a:rPr>
              <a:t>Fayre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and </a:t>
            </a:r>
            <a:r>
              <a:rPr lang="cy-GB" sz="2000" dirty="0" err="1">
                <a:latin typeface="Calibri" panose="020F0502020204030204" pitchFamily="34" charset="0"/>
                <a:ea typeface="Times New Roman" panose="02020603050405020304" pitchFamily="18" charset="0"/>
              </a:rPr>
              <a:t>c</a:t>
            </a:r>
            <a:r>
              <a:rPr lang="cy-GB" sz="20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omplete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the </a:t>
            </a:r>
            <a:r>
              <a:rPr lang="cy-GB" sz="20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observations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cy-GB" sz="20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cy-GB" sz="20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your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STEER </a:t>
            </a:r>
            <a:r>
              <a:rPr lang="cy-GB" sz="20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booklet</a:t>
            </a:r>
            <a:r>
              <a:rPr lang="cy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</a:t>
            </a:r>
            <a:endParaRPr lang="en-GB" sz="2000" i="1" dirty="0"/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FD88894E-0267-FD5B-F0D5-131C26F12A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35" t="23929" r="52159" b="12936"/>
          <a:stretch>
            <a:fillRect/>
          </a:stretch>
        </p:blipFill>
        <p:spPr>
          <a:xfrm>
            <a:off x="8007136" y="3815046"/>
            <a:ext cx="2220820" cy="2840586"/>
          </a:xfrm>
          <a:prstGeom prst="rect">
            <a:avLst/>
          </a:prstGeom>
        </p:spPr>
      </p:pic>
      <p:pic>
        <p:nvPicPr>
          <p:cNvPr id="10" name="Llun 9">
            <a:extLst>
              <a:ext uri="{FF2B5EF4-FFF2-40B4-BE49-F238E27FC236}">
                <a16:creationId xmlns:a16="http://schemas.microsoft.com/office/drawing/2014/main" id="{D8C196F3-9BEF-296A-3192-B30BF01FC6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112" t="24663" r="51864" b="12228"/>
          <a:stretch>
            <a:fillRect/>
          </a:stretch>
        </p:blipFill>
        <p:spPr>
          <a:xfrm>
            <a:off x="2319306" y="3924634"/>
            <a:ext cx="2143692" cy="2730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183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6881D-2BF8-40AE-BE1D-3B7DCE265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9373" y="384828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fi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b="1" u="sng" dirty="0" err="1"/>
              <a:t>ar</a:t>
            </a:r>
            <a:r>
              <a:rPr lang="en-GB" b="1" u="sng" dirty="0"/>
              <a:t> </a:t>
            </a:r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/>
              <a:t>y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b="1" dirty="0"/>
              <a:t>PROFI</a:t>
            </a:r>
            <a:r>
              <a:rPr lang="en-GB" dirty="0"/>
              <a:t>?</a:t>
            </a:r>
            <a:br>
              <a:rPr lang="en-GB" dirty="0"/>
            </a:br>
            <a:r>
              <a:rPr lang="en-GB" i="1" dirty="0"/>
              <a:t>What do I need to do </a:t>
            </a:r>
            <a:r>
              <a:rPr lang="en-GB" b="1" i="1" u="sng" dirty="0"/>
              <a:t>after</a:t>
            </a:r>
            <a:r>
              <a:rPr lang="en-GB" i="1" dirty="0"/>
              <a:t> the </a:t>
            </a:r>
            <a:r>
              <a:rPr lang="en-GB" b="1" i="1" dirty="0"/>
              <a:t>TEST</a:t>
            </a:r>
            <a:r>
              <a:rPr lang="en-GB" i="1" dirty="0"/>
              <a:t> day 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E7CB0-6EF2-4592-BDE8-1976F79FFB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59373" y="2133599"/>
            <a:ext cx="4313864" cy="4522033"/>
          </a:xfrm>
        </p:spPr>
        <p:txBody>
          <a:bodyPr>
            <a:normAutofit lnSpcReduction="10000"/>
          </a:bodyPr>
          <a:lstStyle/>
          <a:p>
            <a:r>
              <a:rPr lang="cy-GB" sz="2200" dirty="0">
                <a:latin typeface="Calibri" panose="020F0502020204030204" pitchFamily="34" charset="0"/>
                <a:ea typeface="Times New Roman" panose="02020603050405020304" pitchFamily="18" charset="0"/>
              </a:rPr>
              <a:t>Cwblhewch </a:t>
            </a:r>
            <a:r>
              <a:rPr lang="cy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 Templed Profiad yn seiliedig ar eich arsylwadau i'w gyflwyno yn y sesiwn </a:t>
            </a:r>
            <a:r>
              <a:rPr lang="cy-GB" sz="2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RHANNU </a:t>
            </a:r>
            <a:r>
              <a:rPr lang="cy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yn y Brifysgol. Defnyddiwch yr adran “Templed Profiad”  yn eich llawlyfr Cofnod Tystiolaeth Ymholi (STEER) i ateb y canlynol: </a:t>
            </a:r>
          </a:p>
          <a:p>
            <a:pPr>
              <a:buAutoNum type="arabicPeriod"/>
            </a:pPr>
            <a:r>
              <a:rPr lang="cy-GB" sz="2200" dirty="0">
                <a:latin typeface="Calibri" panose="020F0502020204030204" pitchFamily="34" charset="0"/>
                <a:ea typeface="Times New Roman" panose="02020603050405020304" pitchFamily="18" charset="0"/>
              </a:rPr>
              <a:t>Beth wnaethoch chi a pham?</a:t>
            </a:r>
          </a:p>
          <a:p>
            <a:pPr>
              <a:buAutoNum type="arabicPeriod"/>
            </a:pPr>
            <a:r>
              <a:rPr lang="cy-GB" sz="2200" dirty="0">
                <a:latin typeface="Calibri" panose="020F0502020204030204" pitchFamily="34" charset="0"/>
                <a:ea typeface="Times New Roman" panose="02020603050405020304" pitchFamily="18" charset="0"/>
              </a:rPr>
              <a:t>Beth ydych chi wedi’i ddysgu?</a:t>
            </a:r>
          </a:p>
          <a:p>
            <a:r>
              <a:rPr lang="cy-GB" sz="2200" dirty="0">
                <a:latin typeface="Calibri" panose="020F0502020204030204" pitchFamily="34" charset="0"/>
                <a:ea typeface="Times New Roman" panose="02020603050405020304" pitchFamily="18" charset="0"/>
              </a:rPr>
              <a:t>Paratowch grynodeb o’r hyn rydych wedi’i ddysgu i’w gyflwyno ar y diwrnod </a:t>
            </a:r>
            <a:r>
              <a:rPr lang="cy-GB" sz="2200" b="1" dirty="0">
                <a:latin typeface="Calibri" panose="020F0502020204030204" pitchFamily="34" charset="0"/>
                <a:ea typeface="Times New Roman" panose="02020603050405020304" pitchFamily="18" charset="0"/>
              </a:rPr>
              <a:t>RHANNU </a:t>
            </a:r>
            <a:r>
              <a:rPr lang="cy-GB" sz="2200" dirty="0">
                <a:latin typeface="Calibri" panose="020F0502020204030204" pitchFamily="34" charset="0"/>
                <a:ea typeface="Times New Roman" panose="02020603050405020304" pitchFamily="18" charset="0"/>
              </a:rPr>
              <a:t>ar 11/11/25 ar ffurf nodiadau.</a:t>
            </a:r>
            <a:endParaRPr lang="cy-GB" sz="2200" b="1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cy-GB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cy-GB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cy-GB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cy-GB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8F5984-C66E-406E-840B-9377D953A3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628" y="2126222"/>
            <a:ext cx="4855983" cy="4529410"/>
          </a:xfrm>
        </p:spPr>
        <p:txBody>
          <a:bodyPr>
            <a:normAutofit lnSpcReduction="10000"/>
          </a:bodyPr>
          <a:lstStyle/>
          <a:p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Complete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the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Experience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Template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based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on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your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observation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to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present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at the </a:t>
            </a:r>
            <a:r>
              <a:rPr lang="cy-GB" sz="22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SHARE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session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at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University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Use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the “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Experience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Template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”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section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your</a:t>
            </a:r>
            <a:r>
              <a:rPr lang="cy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STEER </a:t>
            </a:r>
            <a:r>
              <a:rPr lang="cy-GB" sz="22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booklet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to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respond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to the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following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  </a:t>
            </a:r>
          </a:p>
          <a:p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1.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did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do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why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?                       2.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have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200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learned</a:t>
            </a:r>
            <a:r>
              <a:rPr lang="cy-GB" sz="2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?</a:t>
            </a:r>
          </a:p>
          <a:p>
            <a:pPr marL="0" indent="0">
              <a:buNone/>
            </a:pPr>
            <a:endParaRPr lang="cy-GB" sz="2200" i="1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Prepare a summary of what you’ve learned to present on the 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SHARE</a:t>
            </a:r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 day on 11/11/25 in note format. 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80405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6AB68-430F-43CB-9CF9-1EC1667C6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3496" y="624110"/>
            <a:ext cx="9211116" cy="1280890"/>
          </a:xfrm>
        </p:spPr>
        <p:txBody>
          <a:bodyPr>
            <a:normAutofit/>
          </a:bodyPr>
          <a:lstStyle/>
          <a:p>
            <a:r>
              <a:rPr lang="en-GB" b="1"/>
              <a:t>RHANNU</a:t>
            </a:r>
            <a:br>
              <a:rPr lang="en-GB"/>
            </a:br>
            <a:r>
              <a:rPr lang="en-GB" b="1" i="1"/>
              <a:t>SHARE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CD483-D567-4114-ACA3-9D18AE4080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4656944"/>
          </a:xfrm>
        </p:spPr>
        <p:txBody>
          <a:bodyPr>
            <a:normAutofit fontScale="92500" lnSpcReduction="20000"/>
          </a:bodyPr>
          <a:lstStyle/>
          <a:p>
            <a:r>
              <a:rPr lang="cy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Cyflwynwch eich Templed Profiad i'ch tiwtor modiwl a'ch cyfoedion yn y sesiwn </a:t>
            </a:r>
            <a:r>
              <a:rPr lang="cy-GB" sz="2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RHANNU</a:t>
            </a:r>
            <a:r>
              <a:rPr lang="cy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Canolbwyntiwch ar “Beth rydych chi wedi'i ddysgu?”. (Dim mwy na 10 munud)</a:t>
            </a:r>
          </a:p>
          <a:p>
            <a:r>
              <a:rPr lang="cy-GB" sz="2200" dirty="0">
                <a:latin typeface="Calibri" panose="020F0502020204030204" pitchFamily="34" charset="0"/>
                <a:ea typeface="Times New Roman" panose="02020603050405020304" pitchFamily="18" charset="0"/>
              </a:rPr>
              <a:t>Yn dilyn y sesiwn </a:t>
            </a:r>
            <a:r>
              <a:rPr lang="cy-GB" sz="2200" b="1" dirty="0">
                <a:latin typeface="Calibri" panose="020F0502020204030204" pitchFamily="34" charset="0"/>
                <a:ea typeface="Times New Roman" panose="02020603050405020304" pitchFamily="18" charset="0"/>
              </a:rPr>
              <a:t>RHANNU </a:t>
            </a:r>
            <a:r>
              <a:rPr lang="cy-GB" sz="2200" dirty="0">
                <a:latin typeface="Calibri" panose="020F0502020204030204" pitchFamily="34" charset="0"/>
                <a:ea typeface="Times New Roman" panose="02020603050405020304" pitchFamily="18" charset="0"/>
              </a:rPr>
              <a:t>cwblhewch yr adran ‘Beth nesaf?’ o’ch Templed Profiad yn eich llawlyfr Cofnod Tystiolaeth Ymholi (STEER). Gall hwn gael ei gopïo a’i ludo i’ch PDP.</a:t>
            </a:r>
          </a:p>
          <a:p>
            <a:r>
              <a:rPr lang="cy-GB" sz="2200" dirty="0"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cy-GB" sz="2200" b="1" dirty="0">
                <a:latin typeface="Calibri" panose="020F0502020204030204" pitchFamily="34" charset="0"/>
                <a:ea typeface="Times New Roman" panose="02020603050405020304" pitchFamily="18" charset="0"/>
              </a:rPr>
              <a:t>Gall arsylwadau o’r diwrnod PROFI a’r sesiwn RHANNU </a:t>
            </a:r>
            <a:r>
              <a:rPr lang="cy-GB" sz="2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hefyd gael eu defnyddio fel enghreifftiau o arfer dda i gefnogi eich trafodaeth yn aseiniad ECAD5011C.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40D3DD-A4C5-49EE-A5BA-AFC64C194B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499430"/>
          </a:xfrm>
        </p:spPr>
        <p:txBody>
          <a:bodyPr>
            <a:normAutofit fontScale="92500" lnSpcReduction="20000"/>
          </a:bodyPr>
          <a:lstStyle/>
          <a:p>
            <a:r>
              <a:rPr lang="en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Present your Experience Template to your module tutor and peers in the </a:t>
            </a:r>
            <a:r>
              <a:rPr lang="en-GB" sz="22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SHARE</a:t>
            </a:r>
            <a:r>
              <a:rPr lang="en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session. Focus on “What you have learned?”. (No more than 10 minutes)</a:t>
            </a:r>
          </a:p>
          <a:p>
            <a:r>
              <a:rPr lang="en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Following the </a:t>
            </a:r>
            <a:r>
              <a:rPr lang="en-GB" sz="22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SHARE</a:t>
            </a:r>
            <a:r>
              <a:rPr lang="en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session complete the ‘What next?’ section of your Experience Template</a:t>
            </a:r>
            <a:r>
              <a:rPr lang="en-GB" sz="2200" i="1" dirty="0">
                <a:latin typeface="Calibri" panose="020F0502020204030204" pitchFamily="34" charset="0"/>
                <a:ea typeface="Times New Roman" panose="02020603050405020304" pitchFamily="18" charset="0"/>
              </a:rPr>
              <a:t> in your STEER booklet. </a:t>
            </a:r>
            <a:r>
              <a:rPr lang="en-GB" sz="2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This can be copied and pasted into your PLP.</a:t>
            </a:r>
          </a:p>
          <a:p>
            <a:r>
              <a:rPr lang="en-GB" sz="22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Observations from the TEST day and the SHARE session may also be used as examples of best practice to support your discussion within the ECAD5011 assignment. </a:t>
            </a:r>
            <a:endParaRPr lang="en-GB" sz="2200" b="1" i="1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cy-GB" sz="1800" i="1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126148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7758" y="1405467"/>
            <a:ext cx="6714067" cy="4131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397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cy-GB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lose-up unopened pill packets">
            <a:extLst>
              <a:ext uri="{FF2B5EF4-FFF2-40B4-BE49-F238E27FC236}">
                <a16:creationId xmlns:a16="http://schemas.microsoft.com/office/drawing/2014/main" id="{A75A50E5-CA48-48FB-B9DD-3905C1BDA2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3260" b="11189"/>
          <a:stretch/>
        </p:blipFill>
        <p:spPr>
          <a:xfrm>
            <a:off x="20" y="-168892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417E9E1-3C93-4A77-9F62-258D6D1F6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err="1">
                <a:solidFill>
                  <a:schemeClr val="tx1"/>
                </a:solidFill>
              </a:rPr>
              <a:t>Ymyraethau</a:t>
            </a:r>
            <a:br>
              <a:rPr lang="en-US" sz="5400">
                <a:solidFill>
                  <a:schemeClr val="tx1"/>
                </a:solidFill>
              </a:rPr>
            </a:br>
            <a:r>
              <a:rPr lang="en-US" sz="5400">
                <a:solidFill>
                  <a:schemeClr val="tx1"/>
                </a:solidFill>
              </a:rPr>
              <a:t>Interventions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445A7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46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81786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CCCDE2F-912C-F902-C17B-756FE7038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7819" y="353732"/>
            <a:ext cx="7956222" cy="1325563"/>
          </a:xfrm>
        </p:spPr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cs typeface="Arial" panose="020B0604020202020204" pitchFamily="34" charset="0"/>
              </a:rPr>
              <a:t>ŵp</a:t>
            </a:r>
            <a:r>
              <a:rPr lang="en-GB" dirty="0"/>
              <a:t>(10 </a:t>
            </a:r>
            <a:r>
              <a:rPr lang="en-GB" dirty="0" err="1"/>
              <a:t>munud</a:t>
            </a:r>
            <a:r>
              <a:rPr lang="en-GB" dirty="0"/>
              <a:t>)</a:t>
            </a:r>
            <a:br>
              <a:rPr lang="en-GB" dirty="0"/>
            </a:br>
            <a:r>
              <a:rPr lang="en-GB" i="1" dirty="0"/>
              <a:t>Group discussion (10 minutes)</a:t>
            </a:r>
            <a:endParaRPr lang="cy-GB" dirty="0"/>
          </a:p>
        </p:txBody>
      </p:sp>
      <p:pic>
        <p:nvPicPr>
          <p:cNvPr id="9" name="Llun 8">
            <a:extLst>
              <a:ext uri="{FF2B5EF4-FFF2-40B4-BE49-F238E27FC236}">
                <a16:creationId xmlns:a16="http://schemas.microsoft.com/office/drawing/2014/main" id="{0CB6793D-ACED-A599-23EB-8D2B595D64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488" t="26405" r="28271" b="20958"/>
          <a:stretch/>
        </p:blipFill>
        <p:spPr>
          <a:xfrm>
            <a:off x="809842" y="1984187"/>
            <a:ext cx="4551052" cy="3609789"/>
          </a:xfrm>
          <a:prstGeom prst="rect">
            <a:avLst/>
          </a:prstGeom>
        </p:spPr>
      </p:pic>
      <p:pic>
        <p:nvPicPr>
          <p:cNvPr id="11" name="Llun 10">
            <a:extLst>
              <a:ext uri="{FF2B5EF4-FFF2-40B4-BE49-F238E27FC236}">
                <a16:creationId xmlns:a16="http://schemas.microsoft.com/office/drawing/2014/main" id="{BCA32ACA-D08B-6F7B-DB46-4C005E4D75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388" t="23965" r="25250" b="14336"/>
          <a:stretch/>
        </p:blipFill>
        <p:spPr>
          <a:xfrm>
            <a:off x="5584980" y="1589740"/>
            <a:ext cx="5797178" cy="5143364"/>
          </a:xfrm>
          <a:prstGeom prst="rect">
            <a:avLst/>
          </a:prstGeom>
        </p:spPr>
      </p:pic>
      <p:pic>
        <p:nvPicPr>
          <p:cNvPr id="13" name="Llun 12">
            <a:extLst>
              <a:ext uri="{FF2B5EF4-FFF2-40B4-BE49-F238E27FC236}">
                <a16:creationId xmlns:a16="http://schemas.microsoft.com/office/drawing/2014/main" id="{1DD3DD1A-4E59-A5ED-DA66-B7CE01C34D8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488" t="18431" r="35707" b="16863"/>
          <a:stretch/>
        </p:blipFill>
        <p:spPr>
          <a:xfrm>
            <a:off x="10623700" y="124896"/>
            <a:ext cx="1334153" cy="1931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9D32FFD2-2FE1-7272-68BC-9BDE640A7597}"/>
              </a:ext>
            </a:extLst>
          </p:cNvPr>
          <p:cNvSpPr txBox="1"/>
          <p:nvPr/>
        </p:nvSpPr>
        <p:spPr>
          <a:xfrm>
            <a:off x="640132" y="5898868"/>
            <a:ext cx="6176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 err="1">
                <a:solidFill>
                  <a:srgbClr val="7ED1E6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Square</a:t>
            </a:r>
            <a:r>
              <a:rPr lang="cy-GB" dirty="0">
                <a:solidFill>
                  <a:srgbClr val="7ED1E6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cy-GB" dirty="0" err="1">
                <a:solidFill>
                  <a:srgbClr val="7ED1E6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Pegs</a:t>
            </a:r>
            <a:r>
              <a:rPr lang="cy-GB" dirty="0">
                <a:solidFill>
                  <a:srgbClr val="7ED1E6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Google </a:t>
            </a:r>
            <a:r>
              <a:rPr lang="cy-GB" dirty="0" err="1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Books</a:t>
            </a:r>
            <a:r>
              <a:rPr lang="cy-GB" dirty="0"/>
              <a:t>  </a:t>
            </a:r>
            <a:r>
              <a:rPr lang="cy-GB" dirty="0" err="1"/>
              <a:t>Click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</a:t>
            </a:r>
            <a:r>
              <a:rPr lang="cy-GB" dirty="0" err="1"/>
              <a:t>Introduction</a:t>
            </a:r>
            <a:r>
              <a:rPr lang="cy-GB" dirty="0"/>
              <a:t> </a:t>
            </a:r>
            <a:r>
              <a:rPr lang="cy-GB" dirty="0" err="1"/>
              <a:t>Chapter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105091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Llun 5">
            <a:extLst>
              <a:ext uri="{FF2B5EF4-FFF2-40B4-BE49-F238E27FC236}">
                <a16:creationId xmlns:a16="http://schemas.microsoft.com/office/drawing/2014/main" id="{08D87EA8-100B-5F21-A306-C62C7D7358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88" t="18475" r="29782" b="12331"/>
          <a:stretch/>
        </p:blipFill>
        <p:spPr>
          <a:xfrm>
            <a:off x="622669" y="447818"/>
            <a:ext cx="5181600" cy="5714152"/>
          </a:xfrm>
          <a:prstGeom prst="rect">
            <a:avLst/>
          </a:prstGeom>
        </p:spPr>
      </p:pic>
      <p:pic>
        <p:nvPicPr>
          <p:cNvPr id="8" name="Llun 7">
            <a:extLst>
              <a:ext uri="{FF2B5EF4-FFF2-40B4-BE49-F238E27FC236}">
                <a16:creationId xmlns:a16="http://schemas.microsoft.com/office/drawing/2014/main" id="{8ED1E4C7-440F-65B5-0365-E7274D9167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508" t="19172" r="32629" b="12331"/>
          <a:stretch/>
        </p:blipFill>
        <p:spPr>
          <a:xfrm>
            <a:off x="6281159" y="369609"/>
            <a:ext cx="5415186" cy="6185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624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8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46" name="Group 22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47" name="Rectangle 36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48" name="Freeform 11">
            <a:extLst>
              <a:ext uri="{FF2B5EF4-FFF2-40B4-BE49-F238E27FC236}">
                <a16:creationId xmlns:a16="http://schemas.microsoft.com/office/drawing/2014/main" id="{664D6319-AE80-458F-A2C6-1F035126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cy-GB"/>
          </a:p>
        </p:txBody>
      </p:sp>
      <p:sp useBgFill="1">
        <p:nvSpPr>
          <p:cNvPr id="49" name="Rectangle 40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0" name="Picture 4">
            <a:extLst>
              <a:ext uri="{FF2B5EF4-FFF2-40B4-BE49-F238E27FC236}">
                <a16:creationId xmlns:a16="http://schemas.microsoft.com/office/drawing/2014/main" id="{F7920CC8-002E-44D6-ACB3-6442301842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83" r="12591"/>
          <a:stretch/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51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 dirty="0">
                <a:solidFill>
                  <a:srgbClr val="FEFFFF"/>
                </a:solidFill>
              </a:rPr>
              <a:t>Beth </a:t>
            </a:r>
            <a:r>
              <a:rPr lang="en-US" sz="2500" dirty="0" err="1">
                <a:solidFill>
                  <a:srgbClr val="FEFFFF"/>
                </a:solidFill>
              </a:rPr>
              <a:t>yn</a:t>
            </a:r>
            <a:r>
              <a:rPr lang="en-US" sz="2500" dirty="0">
                <a:solidFill>
                  <a:srgbClr val="FEFFFF"/>
                </a:solidFill>
              </a:rPr>
              <a:t> union </a:t>
            </a:r>
            <a:r>
              <a:rPr lang="en-US" sz="2500" dirty="0" err="1">
                <a:solidFill>
                  <a:srgbClr val="FEFFFF"/>
                </a:solidFill>
              </a:rPr>
              <a:t>yw</a:t>
            </a:r>
            <a:r>
              <a:rPr lang="en-US" sz="2500" dirty="0">
                <a:solidFill>
                  <a:srgbClr val="FEFFFF"/>
                </a:solidFill>
              </a:rPr>
              <a:t> </a:t>
            </a:r>
            <a:r>
              <a:rPr lang="en-US" sz="2500" dirty="0" err="1">
                <a:solidFill>
                  <a:srgbClr val="FEFFFF"/>
                </a:solidFill>
              </a:rPr>
              <a:t>ymyrraeth</a:t>
            </a:r>
            <a:r>
              <a:rPr lang="en-US" sz="2500" dirty="0">
                <a:solidFill>
                  <a:srgbClr val="FEFFFF"/>
                </a:solidFill>
              </a:rPr>
              <a:t>?</a:t>
            </a:r>
            <a:br>
              <a:rPr lang="en-US" sz="2500" dirty="0">
                <a:solidFill>
                  <a:srgbClr val="FEFFFF"/>
                </a:solidFill>
              </a:rPr>
            </a:br>
            <a:r>
              <a:rPr lang="en-US" sz="2500" i="1" dirty="0">
                <a:solidFill>
                  <a:srgbClr val="FEFFFF"/>
                </a:solidFill>
              </a:rPr>
              <a:t>What exactly is an intervention?</a:t>
            </a:r>
            <a:endParaRPr lang="en-US" sz="2500" dirty="0">
              <a:solidFill>
                <a:srgbClr val="FEFFFF"/>
              </a:solidFill>
            </a:endParaRPr>
          </a:p>
        </p:txBody>
      </p:sp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72D32AC6-90B7-4E78-8570-82048D2B4379}"/>
              </a:ext>
            </a:extLst>
          </p:cNvPr>
          <p:cNvSpPr/>
          <p:nvPr/>
        </p:nvSpPr>
        <p:spPr>
          <a:xfrm>
            <a:off x="7859464" y="2017288"/>
            <a:ext cx="3750205" cy="2811507"/>
          </a:xfrm>
          <a:prstGeom prst="wedgeRoundRectCallout">
            <a:avLst>
              <a:gd name="adj1" fmla="val -48050"/>
              <a:gd name="adj2" fmla="val 79203"/>
              <a:gd name="adj3" fmla="val 16667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>
                <a:solidFill>
                  <a:schemeClr val="bg1"/>
                </a:solidFill>
              </a:rPr>
              <a:t>“Interventions are normally understood as those activities or strategies that are different from, or additional to, those employed routinely with pupils” (Campbell &amp; Stanley, 1966 </a:t>
            </a:r>
            <a:r>
              <a:rPr lang="en-US" i="1">
                <a:solidFill>
                  <a:schemeClr val="bg1"/>
                </a:solidFill>
              </a:rPr>
              <a:t>cited in</a:t>
            </a:r>
            <a:r>
              <a:rPr lang="en-US">
                <a:solidFill>
                  <a:schemeClr val="bg1"/>
                </a:solidFill>
              </a:rPr>
              <a:t> NASUWT, 2018) </a:t>
            </a:r>
          </a:p>
        </p:txBody>
      </p:sp>
    </p:spTree>
    <p:extLst>
      <p:ext uri="{BB962C8B-B14F-4D97-AF65-F5344CB8AC3E}">
        <p14:creationId xmlns:p14="http://schemas.microsoft.com/office/powerpoint/2010/main" val="6906093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ymyraethau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…</a:t>
            </a:r>
            <a:br>
              <a:rPr lang="en-GB" dirty="0"/>
            </a:br>
            <a:r>
              <a:rPr lang="en-GB" i="1" dirty="0"/>
              <a:t>Interventions are …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weithgareddau/</a:t>
            </a:r>
            <a:r>
              <a:rPr lang="cy-GB" dirty="0" err="1"/>
              <a:t>strategethau</a:t>
            </a:r>
            <a:r>
              <a:rPr lang="cy-GB" dirty="0"/>
              <a:t> sydd yn wahanol neu yn ychwanegol i’r rhai a ddefnyddir gyda gweddill y dysgwyr</a:t>
            </a:r>
          </a:p>
          <a:p>
            <a:r>
              <a:rPr lang="cy-GB" dirty="0"/>
              <a:t>gyfrwng ychwanegol i gynorthwyo dysgwyr i wneud cynnydd a llwyddo</a:t>
            </a:r>
          </a:p>
          <a:p>
            <a:r>
              <a:rPr lang="cy-GB" dirty="0"/>
              <a:t>rhoi gwerth am arian o safbwynt addysgol</a:t>
            </a:r>
          </a:p>
          <a:p>
            <a:r>
              <a:rPr lang="cy-GB" dirty="0"/>
              <a:t>medru lleihau’r bwlch cyrhaeddiad</a:t>
            </a:r>
          </a:p>
          <a:p>
            <a:r>
              <a:rPr lang="cy-GB" dirty="0"/>
              <a:t>atgyfnerthu dysgu mewn grwpiau llai</a:t>
            </a:r>
          </a:p>
          <a:p>
            <a:r>
              <a:rPr lang="cy-GB" dirty="0"/>
              <a:t>gwella agweddau o les ac ymddygiad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7190747" y="2133600"/>
            <a:ext cx="4313864" cy="3777622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/>
              <a:t>activities / strategies that are different or additional to those used with other learners</a:t>
            </a:r>
          </a:p>
          <a:p>
            <a:r>
              <a:rPr lang="en-GB" i="1" dirty="0"/>
              <a:t>an additional tool to help learners make progress and succeed</a:t>
            </a:r>
          </a:p>
          <a:p>
            <a:r>
              <a:rPr lang="en-GB" i="1" dirty="0"/>
              <a:t>provide value for money from an educational perspective</a:t>
            </a:r>
          </a:p>
          <a:p>
            <a:r>
              <a:rPr lang="en-GB" i="1" dirty="0"/>
              <a:t>aimed at narrowing the attainment gap</a:t>
            </a:r>
          </a:p>
          <a:p>
            <a:r>
              <a:rPr lang="en-GB" i="1" dirty="0"/>
              <a:t>a consolidation of learning in smaller groups</a:t>
            </a:r>
          </a:p>
          <a:p>
            <a:r>
              <a:rPr lang="en-GB" i="1" dirty="0"/>
              <a:t>ways of improving aspects of wellbeing and behaviour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8057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ymyraethau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…</a:t>
            </a:r>
            <a:br>
              <a:rPr lang="en-GB" dirty="0"/>
            </a:br>
            <a:r>
              <a:rPr lang="en-GB" i="1" dirty="0"/>
              <a:t>Interventions can also …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dirty="0"/>
              <a:t>ychwanegu at lwyth gwaith </a:t>
            </a:r>
          </a:p>
          <a:p>
            <a:r>
              <a:rPr lang="cy-GB" sz="2000" dirty="0"/>
              <a:t>bod yn heriol o safbwynt</a:t>
            </a:r>
          </a:p>
          <a:p>
            <a:pPr lvl="1"/>
            <a:r>
              <a:rPr lang="cy-GB" sz="2000" dirty="0"/>
              <a:t> lle/gofod</a:t>
            </a:r>
          </a:p>
          <a:p>
            <a:pPr lvl="1"/>
            <a:r>
              <a:rPr lang="cy-GB" sz="2000" dirty="0"/>
              <a:t>adnoddau</a:t>
            </a:r>
          </a:p>
          <a:p>
            <a:pPr lvl="1"/>
            <a:r>
              <a:rPr lang="cy-GB" sz="2000" dirty="0"/>
              <a:t>arbenigedd </a:t>
            </a:r>
          </a:p>
          <a:p>
            <a:pPr lvl="1"/>
            <a:r>
              <a:rPr lang="cy-GB" sz="2000" dirty="0"/>
              <a:t>staffio</a:t>
            </a:r>
          </a:p>
          <a:p>
            <a:pPr lvl="1"/>
            <a:r>
              <a:rPr lang="cy-GB" sz="2000" dirty="0"/>
              <a:t>cost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731778"/>
          </a:xfrm>
        </p:spPr>
        <p:txBody>
          <a:bodyPr>
            <a:normAutofit/>
          </a:bodyPr>
          <a:lstStyle/>
          <a:p>
            <a:r>
              <a:rPr lang="en-GB" sz="2000" i="1" dirty="0"/>
              <a:t>add to workload </a:t>
            </a:r>
          </a:p>
          <a:p>
            <a:r>
              <a:rPr lang="en-GB" sz="2000" i="1" dirty="0"/>
              <a:t>be challenging from the point of view of</a:t>
            </a:r>
          </a:p>
          <a:p>
            <a:pPr lvl="1"/>
            <a:r>
              <a:rPr lang="en-GB" sz="2000" i="1" dirty="0"/>
              <a:t>place / space </a:t>
            </a:r>
          </a:p>
          <a:p>
            <a:pPr lvl="1"/>
            <a:r>
              <a:rPr lang="en-GB" sz="2000" i="1" dirty="0"/>
              <a:t>resources </a:t>
            </a:r>
          </a:p>
          <a:p>
            <a:pPr lvl="1"/>
            <a:r>
              <a:rPr lang="en-GB" sz="2000" i="1" dirty="0"/>
              <a:t>expertise </a:t>
            </a:r>
          </a:p>
          <a:p>
            <a:pPr lvl="1"/>
            <a:r>
              <a:rPr lang="en-GB" sz="2000" i="1" dirty="0"/>
              <a:t>staffing costs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5499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A5EED-5DA9-42CB-BFC3-12078E10F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050" y="79221"/>
            <a:ext cx="9707561" cy="1280890"/>
          </a:xfrm>
        </p:spPr>
        <p:txBody>
          <a:bodyPr>
            <a:normAutofit fontScale="90000"/>
          </a:bodyPr>
          <a:lstStyle/>
          <a:p>
            <a:r>
              <a:rPr lang="en-GB" dirty="0"/>
              <a:t>Model o </a:t>
            </a:r>
            <a:r>
              <a:rPr lang="cy-GB" dirty="0"/>
              <a:t>ymyrraeth – ‘tonnau o gefnogaeth’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C99294C-F6D1-43AB-948A-89A28E5210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1340009"/>
              </p:ext>
            </p:extLst>
          </p:nvPr>
        </p:nvGraphicFramePr>
        <p:xfrm>
          <a:off x="1898650" y="11260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31BC716-002F-4B81-85C9-C098AA63FD90}"/>
              </a:ext>
            </a:extLst>
          </p:cNvPr>
          <p:cNvSpPr txBox="1"/>
          <p:nvPr/>
        </p:nvSpPr>
        <p:spPr>
          <a:xfrm>
            <a:off x="9695656" y="4772285"/>
            <a:ext cx="243888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addaswyd</a:t>
            </a:r>
            <a:r>
              <a:rPr lang="en-GB" sz="1600" dirty="0"/>
              <a:t> o Choudry, 2021,t.167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86827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A5EED-5DA9-42CB-BFC3-12078E10F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050" y="79221"/>
            <a:ext cx="9707561" cy="1280890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An intervention model – ‘waves of support</a:t>
            </a:r>
            <a:r>
              <a:rPr lang="en-GB" dirty="0"/>
              <a:t>’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C99294C-F6D1-43AB-948A-89A28E5210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5434281"/>
              </p:ext>
            </p:extLst>
          </p:nvPr>
        </p:nvGraphicFramePr>
        <p:xfrm>
          <a:off x="1898650" y="11260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53E3F5F-7565-4ED3-B844-8994D833D914}"/>
              </a:ext>
            </a:extLst>
          </p:cNvPr>
          <p:cNvSpPr txBox="1"/>
          <p:nvPr/>
        </p:nvSpPr>
        <p:spPr>
          <a:xfrm>
            <a:off x="9695656" y="4772285"/>
            <a:ext cx="243888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(adapted from Choudry, 2021,p.167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749175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bersonoli</a:t>
            </a:r>
            <a:br>
              <a:rPr lang="en-GB" dirty="0"/>
            </a:br>
            <a:r>
              <a:rPr lang="en-GB" i="1" dirty="0"/>
              <a:t>Personalised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92924" y="2126222"/>
            <a:ext cx="4313864" cy="3777622"/>
          </a:xfrm>
        </p:spPr>
        <p:txBody>
          <a:bodyPr>
            <a:normAutofit fontScale="85000" lnSpcReduction="20000"/>
          </a:bodyPr>
          <a:lstStyle/>
          <a:p>
            <a:r>
              <a:rPr lang="cy-GB" dirty="0"/>
              <a:t>Canolbwyntio ar y plentyn fel unigolyn a'i anghenion penodol</a:t>
            </a:r>
          </a:p>
          <a:p>
            <a:r>
              <a:rPr lang="cy-GB" dirty="0"/>
              <a:t>Gosod targedau bach, cyraeddadwy a chytûn</a:t>
            </a:r>
          </a:p>
          <a:p>
            <a:r>
              <a:rPr lang="cy-GB" dirty="0"/>
              <a:t>Symleiddio iaith a geirfa’r dysgu</a:t>
            </a:r>
          </a:p>
          <a:p>
            <a:r>
              <a:rPr lang="cy-GB" dirty="0"/>
              <a:t>Defnyddio gwahanol arddulliau dysgu e.e. gweledol, clywedol, cinesthetig, cerddorol ac ati.</a:t>
            </a:r>
          </a:p>
          <a:p>
            <a:r>
              <a:rPr lang="cy-GB" dirty="0"/>
              <a:t>Caniatáu digon o amser</a:t>
            </a:r>
          </a:p>
          <a:p>
            <a:r>
              <a:rPr lang="cy-GB" dirty="0"/>
              <a:t>Darparu cefnogaeth ychwanegol, e.e. darpariaeth 1:1</a:t>
            </a:r>
          </a:p>
          <a:p>
            <a:r>
              <a:rPr lang="cy-GB" dirty="0"/>
              <a:t>Adeiladu ar gryfderau a diddordebau</a:t>
            </a:r>
          </a:p>
          <a:p>
            <a:r>
              <a:rPr lang="cy-GB" dirty="0"/>
              <a:t>Annog cyfranogiad</a:t>
            </a:r>
          </a:p>
          <a:p>
            <a:r>
              <a:rPr lang="cy-GB" dirty="0"/>
              <a:t>Yn gynhwysol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6B4DE5-CE78-4A42-ABB0-FB846A9ED6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/>
              <a:t>Focus on the child as an individual and his/her specific needs</a:t>
            </a:r>
          </a:p>
          <a:p>
            <a:r>
              <a:rPr lang="en-GB" i="1" dirty="0"/>
              <a:t>Small, achievable and agreed targets</a:t>
            </a:r>
          </a:p>
          <a:p>
            <a:r>
              <a:rPr lang="en-GB" i="1" dirty="0"/>
              <a:t>Use of simplified language and vocabulary</a:t>
            </a:r>
          </a:p>
          <a:p>
            <a:r>
              <a:rPr lang="en-GB" i="1" dirty="0"/>
              <a:t>Considers learning styles e.g. visual, auditory, kinaesthetic, musical etc.</a:t>
            </a:r>
          </a:p>
          <a:p>
            <a:r>
              <a:rPr lang="en-GB" i="1" dirty="0"/>
              <a:t>Allows plenty of time</a:t>
            </a:r>
          </a:p>
          <a:p>
            <a:r>
              <a:rPr lang="en-GB" i="1" dirty="0"/>
              <a:t>Provides additional support, e.g. 1:1 provision, intervention etc.</a:t>
            </a:r>
          </a:p>
          <a:p>
            <a:r>
              <a:rPr lang="en-GB" i="1" dirty="0"/>
              <a:t>Builds on strengths and interests</a:t>
            </a:r>
          </a:p>
          <a:p>
            <a:r>
              <a:rPr lang="en-GB" i="1" dirty="0"/>
              <a:t>Encourages participation</a:t>
            </a:r>
          </a:p>
          <a:p>
            <a:r>
              <a:rPr lang="en-GB" i="1" dirty="0"/>
              <a:t>Is inclusive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023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Ymyrraeth</a:t>
            </a:r>
            <a:r>
              <a:rPr lang="en-GB" dirty="0"/>
              <a:t> </a:t>
            </a:r>
            <a:r>
              <a:rPr lang="en-GB" dirty="0" err="1"/>
              <a:t>gynnar</a:t>
            </a:r>
            <a:r>
              <a:rPr lang="en-GB" dirty="0"/>
              <a:t> – pam?</a:t>
            </a:r>
            <a:br>
              <a:rPr lang="en-GB" dirty="0"/>
            </a:br>
            <a:r>
              <a:rPr lang="en-GB" i="1" dirty="0"/>
              <a:t>Early intervention – why?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92924" y="2127532"/>
            <a:ext cx="4313864" cy="3777622"/>
          </a:xfrm>
        </p:spPr>
        <p:txBody>
          <a:bodyPr/>
          <a:lstStyle/>
          <a:p>
            <a:r>
              <a:rPr lang="cy-GB" dirty="0"/>
              <a:t>NID i fynd i'r afael â'r symptomau ond i leddfu'r ffactorau hynny sy'n effeithio ar anghydraddoldeb a'r gallu i gyflawni  potensial</a:t>
            </a:r>
          </a:p>
          <a:p>
            <a:endParaRPr lang="cy-GB" dirty="0"/>
          </a:p>
          <a:p>
            <a:r>
              <a:rPr lang="cy-GB" dirty="0"/>
              <a:t>Gwella cynnydd a chanlyniadau mewn: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cy-GB" dirty="0"/>
              <a:t>iechyd corfforol a meddyliol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cy-GB" dirty="0"/>
              <a:t>gwybyddiaeth a dysgu 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cy-GB" dirty="0"/>
              <a:t>sgiliau sylfaenol a/</a:t>
            </a:r>
            <a:r>
              <a:rPr lang="cy-GB"/>
              <a:t>neu drosglwyddadwy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4F4C2-DFAE-44FD-9EEB-D74C6D1DD3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7532"/>
            <a:ext cx="4313864" cy="3777622"/>
          </a:xfrm>
        </p:spPr>
        <p:txBody>
          <a:bodyPr/>
          <a:lstStyle/>
          <a:p>
            <a:r>
              <a:rPr lang="en-GB" i="1" dirty="0"/>
              <a:t>NOT to address the symptoms but to alleviate those factors that impact on inequality and ability to fulfil their potential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Improve progress and outcomes in: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i="1" dirty="0"/>
              <a:t>physical and mental health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i="1" dirty="0"/>
              <a:t>cognition and learning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i="1" dirty="0"/>
              <a:t>basic and transferable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2019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cy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y plastic numbers">
            <a:extLst>
              <a:ext uri="{FF2B5EF4-FFF2-40B4-BE49-F238E27FC236}">
                <a16:creationId xmlns:a16="http://schemas.microsoft.com/office/drawing/2014/main" id="{CDB46524-F4C2-4830-A864-2E9A88BB58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9380" b="63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3916A48-66AC-46F2-8386-859554C70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4363" y="2548171"/>
            <a:ext cx="8915399" cy="226278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 err="1">
                <a:solidFill>
                  <a:schemeClr val="tx1"/>
                </a:solidFill>
              </a:rPr>
              <a:t>Nid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yw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ymyrraeth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ar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gyfer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dysgwyr</a:t>
            </a:r>
            <a:r>
              <a:rPr lang="en-US" b="1" dirty="0">
                <a:solidFill>
                  <a:schemeClr val="tx1"/>
                </a:solidFill>
              </a:rPr>
              <a:t> ag ADY </a:t>
            </a:r>
            <a:r>
              <a:rPr lang="en-US" b="1" dirty="0" err="1">
                <a:solidFill>
                  <a:schemeClr val="tx1"/>
                </a:solidFill>
              </a:rPr>
              <a:t>yn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unig</a:t>
            </a:r>
            <a:r>
              <a:rPr lang="en-US" b="1" dirty="0">
                <a:solidFill>
                  <a:schemeClr val="tx1"/>
                </a:solidFill>
              </a:rPr>
              <a:t>!</a:t>
            </a:r>
            <a:br>
              <a:rPr lang="en-US" b="1" dirty="0">
                <a:solidFill>
                  <a:schemeClr val="tx1"/>
                </a:solidFill>
              </a:rPr>
            </a:b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</a:rPr>
              <a:t>Interventions are not solely for learners with ALN!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20257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45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24910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664D6319-AE80-458F-A2C6-1F035126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cy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A5FC171-5EF1-470A-B19B-DB937973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0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4742" y="433008"/>
            <a:ext cx="8911687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Targedu unigolion, grwpiau neu ddosbarth cyfan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85D77DF-610F-4D0F-A3D2-4FBBC9664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45" name="Freeform 11">
            <a:extLst>
              <a:ext uri="{FF2B5EF4-FFF2-40B4-BE49-F238E27FC236}">
                <a16:creationId xmlns:a16="http://schemas.microsoft.com/office/drawing/2014/main" id="{2513384B-399F-47B1-9ABD-172607AA4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cy-GB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1693277"/>
              </p:ext>
            </p:extLst>
          </p:nvPr>
        </p:nvGraphicFramePr>
        <p:xfrm>
          <a:off x="904290" y="1576404"/>
          <a:ext cx="11159102" cy="52768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18033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2619" y="271841"/>
            <a:ext cx="10142056" cy="1280890"/>
          </a:xfrm>
        </p:spPr>
        <p:txBody>
          <a:bodyPr/>
          <a:lstStyle/>
          <a:p>
            <a:r>
              <a:rPr lang="en-GB" dirty="0"/>
              <a:t>Targeting individuals, groups or whole class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18869900"/>
              </p:ext>
            </p:extLst>
          </p:nvPr>
        </p:nvGraphicFramePr>
        <p:xfrm>
          <a:off x="2281381" y="122397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60963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AADB7-F615-4322-90BD-1E8C7A04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cs typeface="Arial" panose="020B0604020202020204" pitchFamily="34" charset="0"/>
              </a:rPr>
              <a:t>ŵp</a:t>
            </a:r>
            <a:r>
              <a:rPr lang="en-GB" dirty="0"/>
              <a:t>(10 </a:t>
            </a:r>
            <a:r>
              <a:rPr lang="en-GB" dirty="0" err="1"/>
              <a:t>munud</a:t>
            </a:r>
            <a:r>
              <a:rPr lang="en-GB" dirty="0"/>
              <a:t>)</a:t>
            </a:r>
            <a:br>
              <a:rPr lang="en-GB" dirty="0"/>
            </a:br>
            <a:r>
              <a:rPr lang="en-GB" i="1" dirty="0"/>
              <a:t>Group discussion (10 minutes)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E3681-D548-4E0C-8ABA-EC83C05DDD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TRAFODWCH:</a:t>
            </a:r>
          </a:p>
          <a:p>
            <a:r>
              <a:rPr lang="cy-GB" dirty="0"/>
              <a:t>Yn eich grwpiau trafodwch </a:t>
            </a:r>
            <a:r>
              <a:rPr lang="cy-GB" b="1" dirty="0"/>
              <a:t>UN neu FWY </a:t>
            </a:r>
            <a:r>
              <a:rPr lang="cy-GB" dirty="0"/>
              <a:t>o ymyraethau y gwnaethoch arsylwi arnynt yn ystod rhan cyntaf PAP2.</a:t>
            </a:r>
          </a:p>
          <a:p>
            <a:r>
              <a:rPr lang="cy-GB" dirty="0"/>
              <a:t>Pa agwedd/</a:t>
            </a:r>
            <a:r>
              <a:rPr lang="cy-GB" dirty="0" err="1"/>
              <a:t>au</a:t>
            </a:r>
            <a:r>
              <a:rPr lang="cy-GB" dirty="0"/>
              <a:t> o ddysgu a/neu ddatblygiad oedd rhain yn eu targedu?</a:t>
            </a:r>
          </a:p>
          <a:p>
            <a:r>
              <a:rPr lang="cy-GB" dirty="0"/>
              <a:t>Ble oeddent yn cael eu gweithredu a phwy oedd yn gyfrifol am hynny?</a:t>
            </a:r>
          </a:p>
          <a:p>
            <a:r>
              <a:rPr lang="cy-GB" dirty="0"/>
              <a:t>Unrhyw sylwadau eraill?</a:t>
            </a:r>
          </a:p>
          <a:p>
            <a:r>
              <a:rPr lang="cy-GB" dirty="0">
                <a:latin typeface="+mj-lt"/>
              </a:rPr>
              <a:t>Penodwch un aelod o’ch gr</a:t>
            </a:r>
            <a:r>
              <a:rPr lang="cy-GB" dirty="0">
                <a:latin typeface="+mj-lt"/>
                <a:cs typeface="Arial" panose="020B0604020202020204" pitchFamily="34" charset="0"/>
              </a:rPr>
              <a:t>ŵp i adrodd nôl am rai o’r ymyraethau y buoch yn eu trafod. </a:t>
            </a:r>
            <a:endParaRPr lang="cy-GB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FA6233-8CDC-4654-88E3-3F021356F1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/>
              <a:t>DISCUSS:</a:t>
            </a:r>
          </a:p>
          <a:p>
            <a:r>
              <a:rPr lang="en-GB" i="1" dirty="0"/>
              <a:t>In your groups discuss </a:t>
            </a:r>
            <a:r>
              <a:rPr lang="en-GB" b="1" i="1" dirty="0"/>
              <a:t>ONE or MORE</a:t>
            </a:r>
            <a:r>
              <a:rPr lang="en-GB" i="1" dirty="0"/>
              <a:t> interventions observed during the first part of PTE2.</a:t>
            </a:r>
          </a:p>
          <a:p>
            <a:r>
              <a:rPr lang="en-GB" i="1" dirty="0"/>
              <a:t>What aspect/s of learning and/or development did these target?</a:t>
            </a:r>
          </a:p>
          <a:p>
            <a:r>
              <a:rPr lang="en-GB" i="1" dirty="0"/>
              <a:t>Where were they implemented and who was responsible for them?</a:t>
            </a:r>
          </a:p>
          <a:p>
            <a:r>
              <a:rPr lang="en-GB" i="1" dirty="0"/>
              <a:t>Any other comments?</a:t>
            </a:r>
          </a:p>
          <a:p>
            <a:r>
              <a:rPr lang="en-GB" i="1" dirty="0"/>
              <a:t>Allocate one member of your group to provide feedback regarding some of the interventions discussed. </a:t>
            </a:r>
          </a:p>
        </p:txBody>
      </p:sp>
    </p:spTree>
    <p:extLst>
      <p:ext uri="{BB962C8B-B14F-4D97-AF65-F5344CB8AC3E}">
        <p14:creationId xmlns:p14="http://schemas.microsoft.com/office/powerpoint/2010/main" val="31789831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7822EE8-C67C-2406-F59D-5268CEB0F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Ffair ymyraethau!     </a:t>
            </a:r>
            <a:r>
              <a:rPr lang="cy-GB" dirty="0" err="1"/>
              <a:t>Interventions</a:t>
            </a:r>
            <a:r>
              <a:rPr lang="cy-GB" dirty="0"/>
              <a:t> </a:t>
            </a:r>
            <a:r>
              <a:rPr lang="cy-GB" dirty="0" err="1"/>
              <a:t>Fair</a:t>
            </a:r>
            <a:r>
              <a:rPr lang="cy-GB" dirty="0"/>
              <a:t>!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CBB0E0F4-AE92-D2B7-47A0-0E45B2F879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73017" y="2126222"/>
            <a:ext cx="4313864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/>
              <a:t>Yn ystod sesiwn nesaf fe fydd ‘Ffair Ymyraethau’. Yno fe gewch chi gyfle i gael blas ar ystod o weithgareddau posibl allwch chi gyflawni yn eich dosbarthiadau megis Therapi </a:t>
            </a:r>
            <a:r>
              <a:rPr lang="cy-GB" sz="2400" dirty="0" err="1"/>
              <a:t>Lego</a:t>
            </a:r>
            <a:r>
              <a:rPr lang="cy-GB" sz="2400" dirty="0"/>
              <a:t>.</a:t>
            </a:r>
          </a:p>
          <a:p>
            <a:pPr marL="0" indent="0" algn="ctr">
              <a:buNone/>
            </a:pPr>
            <a:endParaRPr lang="cy-GB" sz="2400" dirty="0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FF23FBFE-B18E-F4E9-5E26-97667191DC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During the next session on there will be an ‘Interventions Fair’. It will be an opportunity for you to have a taste of a variety of activities you can complete in your class like Lego Therapy.</a:t>
            </a:r>
          </a:p>
          <a:p>
            <a:pPr marL="0" indent="0" algn="ctr">
              <a:buNone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29945931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3324" y="58960"/>
            <a:ext cx="8911687" cy="1280890"/>
          </a:xfrm>
        </p:spPr>
        <p:txBody>
          <a:bodyPr/>
          <a:lstStyle/>
          <a:p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ymyraethau</a:t>
            </a:r>
            <a:br>
              <a:rPr lang="en-GB" dirty="0"/>
            </a:br>
            <a:r>
              <a:rPr lang="en-GB" i="1" dirty="0"/>
              <a:t>Evaluating interventions</a:t>
            </a:r>
            <a:endParaRPr lang="en-GB" dirty="0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318DEFBA-CC9B-1CD8-96EA-28A230411B6D}"/>
              </a:ext>
            </a:extLst>
          </p:cNvPr>
          <p:cNvSpPr txBox="1"/>
          <p:nvPr/>
        </p:nvSpPr>
        <p:spPr>
          <a:xfrm>
            <a:off x="3890741" y="6222189"/>
            <a:ext cx="60980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Teaching and Learning Toolkit | EEF</a:t>
            </a:r>
            <a:endParaRPr lang="cy-GB" dirty="0"/>
          </a:p>
        </p:txBody>
      </p:sp>
      <p:pic>
        <p:nvPicPr>
          <p:cNvPr id="8" name="Llun 7">
            <a:extLst>
              <a:ext uri="{FF2B5EF4-FFF2-40B4-BE49-F238E27FC236}">
                <a16:creationId xmlns:a16="http://schemas.microsoft.com/office/drawing/2014/main" id="{A9EF5FFC-38B9-857E-A08D-4720B5E7E2C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2" t="18280" r="2182" b="10753"/>
          <a:stretch/>
        </p:blipFill>
        <p:spPr>
          <a:xfrm>
            <a:off x="1176989" y="1253612"/>
            <a:ext cx="9838022" cy="48669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94985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5CC02-CC22-6147-B4A1-115F67127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Astudiaethau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achos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i="1" dirty="0">
                <a:solidFill>
                  <a:schemeClr val="tx1"/>
                </a:solidFill>
              </a:rPr>
              <a:t>Case Studies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B874C-88BC-44CB-9498-6DF60A2029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47693" y="2120398"/>
            <a:ext cx="4313864" cy="37776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What aspects does the intervention promote: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cognitive/thinking/intellectual?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emotional and social?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linguistic?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physical?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other?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Is there more than one?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Consider motivation and engagement in learning.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What about rights and inclusion?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Are there opportunities for participation?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Are there opportunities for progression?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Any other important aspects?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9BFA7-B09E-4D43-884C-31D7F6F03E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4293" y="2067980"/>
            <a:ext cx="4581707" cy="37776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400" dirty="0"/>
              <a:t>Pa agweddau mae’r ymyrraeth  yn eu hybu:</a:t>
            </a:r>
          </a:p>
          <a:p>
            <a:pPr marL="514350" indent="-514350">
              <a:buFont typeface="+mj-lt"/>
              <a:buAutoNum type="romanLcPeriod"/>
            </a:pPr>
            <a:r>
              <a:rPr lang="cy-GB" sz="1400" dirty="0"/>
              <a:t>gwybyddiaeth/meddwl/ deallusrwydd?</a:t>
            </a:r>
          </a:p>
          <a:p>
            <a:pPr marL="514350" indent="-514350">
              <a:buFont typeface="+mj-lt"/>
              <a:buAutoNum type="romanLcPeriod"/>
            </a:pPr>
            <a:r>
              <a:rPr lang="cy-GB" sz="1400" dirty="0"/>
              <a:t>emosiynol &amp; chymdeithasol?</a:t>
            </a:r>
          </a:p>
          <a:p>
            <a:pPr marL="514350" indent="-514350">
              <a:buFont typeface="+mj-lt"/>
              <a:buAutoNum type="romanLcPeriod"/>
            </a:pPr>
            <a:r>
              <a:rPr lang="cy-GB" sz="1400" dirty="0"/>
              <a:t>ieithyddol?</a:t>
            </a:r>
          </a:p>
          <a:p>
            <a:pPr marL="514350" indent="-514350">
              <a:buFont typeface="+mj-lt"/>
              <a:buAutoNum type="romanLcPeriod"/>
            </a:pPr>
            <a:r>
              <a:rPr lang="cy-GB" sz="1400" dirty="0"/>
              <a:t>corfforol?</a:t>
            </a:r>
          </a:p>
          <a:p>
            <a:pPr marL="514350" indent="-514350">
              <a:buFont typeface="+mj-lt"/>
              <a:buAutoNum type="romanLcPeriod"/>
            </a:pPr>
            <a:r>
              <a:rPr lang="cy-GB" sz="1400" dirty="0"/>
              <a:t>arall? </a:t>
            </a:r>
          </a:p>
          <a:p>
            <a:pPr marL="0" indent="0">
              <a:buNone/>
            </a:pPr>
            <a:r>
              <a:rPr lang="cy-GB" sz="1400" dirty="0"/>
              <a:t>Oes mwy nag un?</a:t>
            </a:r>
          </a:p>
          <a:p>
            <a:pPr marL="0" indent="0">
              <a:buNone/>
            </a:pPr>
            <a:r>
              <a:rPr lang="cy-GB" sz="1400" dirty="0"/>
              <a:t>Ystyriwch sut mae’n hybu cymhelliant ac ymrwymiad i ddysgu</a:t>
            </a:r>
          </a:p>
          <a:p>
            <a:pPr marL="0" indent="0">
              <a:buNone/>
            </a:pPr>
            <a:r>
              <a:rPr lang="cy-GB" sz="1400" dirty="0"/>
              <a:t>Beth am hawliau a chynhwysiant?</a:t>
            </a:r>
          </a:p>
          <a:p>
            <a:pPr marL="0" indent="0">
              <a:buNone/>
            </a:pPr>
            <a:r>
              <a:rPr lang="cy-GB" sz="1400" dirty="0">
                <a:solidFill>
                  <a:schemeClr val="tx1"/>
                </a:solidFill>
              </a:rPr>
              <a:t>Oes cyfleoedd ar gyfer cyfranogiad? </a:t>
            </a:r>
          </a:p>
          <a:p>
            <a:pPr marL="0" indent="0">
              <a:buNone/>
            </a:pPr>
            <a:r>
              <a:rPr lang="cy-GB" sz="1400" dirty="0">
                <a:solidFill>
                  <a:schemeClr val="tx1"/>
                </a:solidFill>
              </a:rPr>
              <a:t>Oes cyfleoedd ar gyfer gwneud cynnydd? </a:t>
            </a:r>
          </a:p>
          <a:p>
            <a:pPr marL="0" indent="0">
              <a:buNone/>
            </a:pPr>
            <a:r>
              <a:rPr lang="cy-GB" sz="1400" dirty="0">
                <a:solidFill>
                  <a:schemeClr val="tx1"/>
                </a:solidFill>
              </a:rPr>
              <a:t>Unrhyw agwedd bwysig arall?</a:t>
            </a:r>
          </a:p>
        </p:txBody>
      </p:sp>
    </p:spTree>
    <p:extLst>
      <p:ext uri="{BB962C8B-B14F-4D97-AF65-F5344CB8AC3E}">
        <p14:creationId xmlns:p14="http://schemas.microsoft.com/office/powerpoint/2010/main" val="4108147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Cymraeg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arenR"/>
            </a:pPr>
            <a:r>
              <a:rPr lang="en-GB" u="sng" dirty="0">
                <a:hlinkClick r:id="rId3"/>
              </a:rPr>
              <a:t>https://www.estyn.llyw.cymru/arfer-effeithiol/datblygu-arferion-darllen-da?_ga=2.4204403.1580477775.1610712347-464425435.1610712347</a:t>
            </a:r>
            <a:r>
              <a:rPr lang="en-GB" u="sng" dirty="0"/>
              <a:t> </a:t>
            </a:r>
            <a:r>
              <a:rPr lang="en-GB" dirty="0"/>
              <a:t> </a:t>
            </a:r>
          </a:p>
          <a:p>
            <a:pPr>
              <a:buFont typeface="+mj-lt"/>
              <a:buAutoNum type="arabicParenR"/>
            </a:pPr>
            <a:r>
              <a:rPr lang="en-GB" u="sng" dirty="0">
                <a:hlinkClick r:id="rId4"/>
              </a:rPr>
              <a:t>https://www.estyn.llyw.cymru/arfer-effeithiol/cynorthwywyr-cymorth-dysgu-yn-arwain-ar-raglenni-ymyrraeth</a:t>
            </a:r>
            <a:r>
              <a:rPr lang="en-GB" u="sng" dirty="0"/>
              <a:t> </a:t>
            </a:r>
            <a:endParaRPr lang="en-GB" dirty="0"/>
          </a:p>
          <a:p>
            <a:pPr>
              <a:buFont typeface="+mj-lt"/>
              <a:buAutoNum type="arabicParenR"/>
            </a:pPr>
            <a:r>
              <a:rPr lang="en-GB" u="sng" dirty="0">
                <a:hlinkClick r:id="rId5"/>
              </a:rPr>
              <a:t>https://www.estyn.llyw.cymru/arfer-effeithiol/ymyriadau-arloesol-syn-arwain-welliant-mewn-cyrhaeddiad</a:t>
            </a:r>
            <a:r>
              <a:rPr lang="en-GB" u="sng" dirty="0"/>
              <a:t> </a:t>
            </a:r>
            <a:r>
              <a:rPr lang="en-GB" dirty="0"/>
              <a:t> </a:t>
            </a:r>
          </a:p>
          <a:p>
            <a:pPr>
              <a:buFont typeface="+mj-lt"/>
              <a:buAutoNum type="arabicParenR"/>
            </a:pPr>
            <a:r>
              <a:rPr lang="cy-GB" dirty="0">
                <a:hlinkClick r:id="rId6"/>
              </a:rPr>
              <a:t>Effaith ymyriadau ar ddatblygiad cyfathrebu a datblygiad emosiynol ac ymddygiadol disgyblion </a:t>
            </a:r>
            <a:r>
              <a:rPr lang="cy-GB" dirty="0">
                <a:hlinkClick r:id="rId7"/>
              </a:rPr>
              <a:t>–</a:t>
            </a:r>
            <a:r>
              <a:rPr lang="cy-GB" dirty="0">
                <a:hlinkClick r:id="rId6"/>
              </a:rPr>
              <a:t> Estyn</a:t>
            </a:r>
            <a:endParaRPr lang="cy-GB" dirty="0"/>
          </a:p>
          <a:p>
            <a:pPr>
              <a:buFont typeface="+mj-lt"/>
              <a:buAutoNum type="arabicParenR"/>
            </a:pPr>
            <a:r>
              <a:rPr lang="en-GB" u="sng" dirty="0">
                <a:hlinkClick r:id="rId7"/>
              </a:rPr>
              <a:t>https://www.estyn.llyw.cymru/arfer-effeithiol/sefydlu-grwpiau-ymddygiad</a:t>
            </a:r>
            <a:r>
              <a:rPr lang="en-GB" u="sng" dirty="0"/>
              <a:t> </a:t>
            </a:r>
            <a:r>
              <a:rPr lang="en-GB" dirty="0"/>
              <a:t> </a:t>
            </a:r>
          </a:p>
          <a:p>
            <a:pPr>
              <a:buFont typeface="+mj-lt"/>
              <a:buAutoNum type="arabi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5008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English medium case studies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513634"/>
          </a:xfrm>
        </p:spPr>
        <p:txBody>
          <a:bodyPr>
            <a:normAutofit/>
          </a:bodyPr>
          <a:lstStyle/>
          <a:p>
            <a:pPr>
              <a:buFont typeface="+mj-lt"/>
              <a:buAutoNum type="arabicParenR"/>
            </a:pPr>
            <a:r>
              <a:rPr lang="en-GB" u="sng" dirty="0">
                <a:hlinkClick r:id="rId3"/>
              </a:rPr>
              <a:t>https://threebearscookeryclub.com/</a:t>
            </a:r>
            <a:r>
              <a:rPr lang="en-GB" u="sng" dirty="0"/>
              <a:t> </a:t>
            </a:r>
            <a:endParaRPr lang="en-GB" dirty="0"/>
          </a:p>
          <a:p>
            <a:pPr>
              <a:buFont typeface="+mj-lt"/>
              <a:buAutoNum type="arabicParenR"/>
            </a:pPr>
            <a:r>
              <a:rPr lang="en-GB" u="sng" dirty="0">
                <a:hlinkClick r:id="rId4"/>
              </a:rPr>
              <a:t>http://richmondpark.amdro.org.uk/media/104819/Pupil-Voice-Clubs.pdf</a:t>
            </a:r>
            <a:r>
              <a:rPr lang="en-GB" u="sng" dirty="0"/>
              <a:t> </a:t>
            </a:r>
            <a:endParaRPr lang="en-GB" dirty="0"/>
          </a:p>
          <a:p>
            <a:pPr>
              <a:buFont typeface="+mj-lt"/>
              <a:buAutoNum type="arabicParenR"/>
            </a:pPr>
            <a:r>
              <a:rPr lang="en-GB" u="sng" dirty="0">
                <a:hlinkClick r:id="rId5"/>
              </a:rPr>
              <a:t>https://www.pontarddulaisprimaryschool.co.uk/school-clubs/</a:t>
            </a:r>
            <a:r>
              <a:rPr lang="en-GB" u="sng" dirty="0"/>
              <a:t> </a:t>
            </a:r>
            <a:endParaRPr lang="en-GB" dirty="0"/>
          </a:p>
          <a:p>
            <a:pPr>
              <a:buFont typeface="+mj-lt"/>
              <a:buAutoNum type="arabicParenR"/>
            </a:pPr>
            <a:r>
              <a:rPr lang="en-GB" u="sng" dirty="0">
                <a:hlinkClick r:id="rId6"/>
              </a:rPr>
              <a:t>https://www.education-ni.gov.uk/articles/nurture-provision-primary-schools</a:t>
            </a:r>
            <a:r>
              <a:rPr lang="en-GB" u="sng" dirty="0"/>
              <a:t> </a:t>
            </a:r>
            <a:endParaRPr lang="en-GB" dirty="0"/>
          </a:p>
          <a:p>
            <a:pPr>
              <a:buFont typeface="+mj-lt"/>
              <a:buAutoNum type="arabicParenR"/>
            </a:pPr>
            <a:r>
              <a:rPr lang="en-GB" u="sng" dirty="0">
                <a:hlinkClick r:id="rId7"/>
              </a:rPr>
              <a:t>https://www.estyn.gov.wales/effective-practice/developing-good-reading-habits</a:t>
            </a:r>
            <a:r>
              <a:rPr lang="en-GB" u="sng" dirty="0"/>
              <a:t> </a:t>
            </a:r>
            <a:endParaRPr lang="en-GB" dirty="0"/>
          </a:p>
          <a:p>
            <a:pPr>
              <a:buFont typeface="+mj-lt"/>
              <a:buAutoNum type="arabicParenR"/>
            </a:pPr>
            <a:r>
              <a:rPr lang="en-GB" u="sng" dirty="0">
                <a:hlinkClick r:id="rId8"/>
              </a:rPr>
              <a:t>https://www.estyn.gov.wales/effective-practice/learning-support-assistants-lead-intervention-programmes</a:t>
            </a:r>
            <a:r>
              <a:rPr lang="en-GB" u="sng" dirty="0"/>
              <a:t> </a:t>
            </a:r>
            <a:endParaRPr lang="en-GB" dirty="0"/>
          </a:p>
          <a:p>
            <a:pPr>
              <a:buFont typeface="+mj-lt"/>
              <a:buAutoNum type="arabicParenR"/>
            </a:pPr>
            <a:r>
              <a:rPr lang="en-GB" u="sng" dirty="0">
                <a:hlinkClick r:id="rId9"/>
              </a:rPr>
              <a:t>https://www.estyn.gov.wales/effective-practice/innovative-interventions-lead-improvement-attainment</a:t>
            </a:r>
            <a:r>
              <a:rPr lang="en-GB" u="sng" dirty="0"/>
              <a:t> </a:t>
            </a:r>
            <a:r>
              <a:rPr lang="en-GB" dirty="0"/>
              <a:t> </a:t>
            </a:r>
          </a:p>
          <a:p>
            <a:pPr>
              <a:buFont typeface="+mj-lt"/>
              <a:buAutoNum type="arabicParenR"/>
            </a:pPr>
            <a:r>
              <a:rPr lang="en-GB" dirty="0">
                <a:hlinkClick r:id="rId10"/>
              </a:rPr>
              <a:t>https://www.estyn.gov.wales/effective-practice/establishing-behaviour-groups?_ga=2.53987755.2086254070.1610746033-596235490.1610746033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94811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8200" y="1278467"/>
            <a:ext cx="5841999" cy="490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3725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4D824-818A-4D64-9A74-B49DBCBD5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Cyfeirnodau</a:t>
            </a:r>
            <a:br>
              <a:rPr lang="en-GB" dirty="0"/>
            </a:br>
            <a:r>
              <a:rPr lang="en-GB" i="1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D7EAB-1FFC-4331-BC67-DCB2A2630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Choudry, S. (2021) </a:t>
            </a:r>
            <a:r>
              <a:rPr lang="en-GB" i="1" dirty="0"/>
              <a:t>Equitable Education: What everyone working in education should know about closing the attainment gap for all pupils. </a:t>
            </a:r>
            <a:r>
              <a:rPr lang="en-GB" dirty="0"/>
              <a:t>St Albans: Critical Publishing. </a:t>
            </a:r>
          </a:p>
          <a:p>
            <a:pPr marL="0" indent="0">
              <a:buNone/>
            </a:pPr>
            <a:r>
              <a:rPr lang="en-GB" dirty="0"/>
              <a:t>EEF </a:t>
            </a:r>
            <a:r>
              <a:rPr lang="en-GB" i="1" dirty="0"/>
              <a:t>Making the best of Teaching Assistance.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Making Best Use of Teaching Assistants | EEF (educationendowmentfoundation.org.uk)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Morgan, F., Costello, E. (2023). </a:t>
            </a:r>
            <a:r>
              <a:rPr lang="en-GB" i="1" dirty="0"/>
              <a:t>Square Pegs: Inclusivity, Compassion and Fitting in - a Guide for Schools</a:t>
            </a:r>
            <a:r>
              <a:rPr lang="en-GB" dirty="0"/>
              <a:t>. United Kingdom: Crown House Publishing.</a:t>
            </a: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NASUWT (2018) </a:t>
            </a:r>
            <a:r>
              <a:rPr lang="en-GB" i="1" dirty="0"/>
              <a:t>Effective Interventions: Promoting Learning, Tackling Workload.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Effective Interventions: Promoting Learning, Tackling Workload (nasuwt.org.uk)</a:t>
            </a:r>
            <a:endParaRPr lang="en-GB" dirty="0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8B5280D4-C468-BF0F-4CC9-7F05EFB43580}"/>
              </a:ext>
            </a:extLst>
          </p:cNvPr>
          <p:cNvSpPr txBox="1"/>
          <p:nvPr/>
        </p:nvSpPr>
        <p:spPr>
          <a:xfrm>
            <a:off x="2589212" y="5516594"/>
            <a:ext cx="916113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cy-GB" dirty="0"/>
          </a:p>
          <a:p>
            <a:r>
              <a:rPr lang="cy-GB" dirty="0"/>
              <a:t> Ruby. (2020). British </a:t>
            </a:r>
            <a:r>
              <a:rPr lang="cy-GB" dirty="0" err="1"/>
              <a:t>norms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psychometric</a:t>
            </a:r>
            <a:r>
              <a:rPr lang="cy-GB" dirty="0"/>
              <a:t> </a:t>
            </a:r>
            <a:r>
              <a:rPr lang="cy-GB" dirty="0" err="1"/>
              <a:t>properties</a:t>
            </a:r>
            <a:r>
              <a:rPr lang="cy-GB" dirty="0"/>
              <a:t> of the </a:t>
            </a:r>
            <a:r>
              <a:rPr lang="cy-GB" dirty="0" err="1"/>
              <a:t>Boxall</a:t>
            </a:r>
            <a:r>
              <a:rPr lang="cy-GB" dirty="0"/>
              <a:t> </a:t>
            </a:r>
            <a:r>
              <a:rPr lang="cy-GB" dirty="0" err="1"/>
              <a:t>Profile</a:t>
            </a:r>
            <a:r>
              <a:rPr lang="cy-GB" dirty="0"/>
              <a:t> </a:t>
            </a:r>
            <a:r>
              <a:rPr lang="cy-GB" dirty="0" err="1"/>
              <a:t>for</a:t>
            </a:r>
            <a:r>
              <a:rPr lang="cy-GB" dirty="0"/>
              <a:t> </a:t>
            </a:r>
            <a:r>
              <a:rPr lang="cy-GB" dirty="0" err="1"/>
              <a:t>primary</a:t>
            </a:r>
            <a:r>
              <a:rPr lang="cy-GB" dirty="0"/>
              <a:t> </a:t>
            </a:r>
            <a:r>
              <a:rPr lang="cy-GB" dirty="0" err="1"/>
              <a:t>school-aged</a:t>
            </a:r>
            <a:r>
              <a:rPr lang="cy-GB" dirty="0"/>
              <a:t> </a:t>
            </a:r>
            <a:r>
              <a:rPr lang="cy-GB" dirty="0" err="1"/>
              <a:t>children</a:t>
            </a:r>
            <a:r>
              <a:rPr lang="cy-GB" dirty="0"/>
              <a:t>. </a:t>
            </a:r>
            <a:r>
              <a:rPr lang="cy-GB" dirty="0" err="1"/>
              <a:t>Emotional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Behavioural</a:t>
            </a:r>
            <a:r>
              <a:rPr lang="cy-GB" dirty="0"/>
              <a:t> </a:t>
            </a:r>
            <a:r>
              <a:rPr lang="cy-GB" dirty="0" err="1"/>
              <a:t>Difficulties</a:t>
            </a:r>
            <a:r>
              <a:rPr lang="cy-GB" dirty="0"/>
              <a:t>, 25(3-4), 215–229. </a:t>
            </a:r>
            <a:r>
              <a:rPr lang="cy-GB" dirty="0">
                <a:hlinkClick r:id="rId5"/>
              </a:rPr>
              <a:t>https://doi.org/10.1080/13632752.2020.1816055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755598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F9B96F1-40DB-A38A-D84B-44740824D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3129" y="447377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i="0" dirty="0" err="1">
                <a:effectLst/>
                <a:latin typeface="Roboto" panose="02000000000000000000" pitchFamily="2" charset="0"/>
              </a:rPr>
              <a:t>Gwneud</a:t>
            </a:r>
            <a:r>
              <a:rPr lang="en-GB" i="0" dirty="0">
                <a:effectLst/>
                <a:latin typeface="Roboto" panose="02000000000000000000" pitchFamily="2" charset="0"/>
              </a:rPr>
              <a:t> y </a:t>
            </a:r>
            <a:r>
              <a:rPr lang="en-GB" dirty="0" err="1">
                <a:latin typeface="Roboto" panose="02000000000000000000" pitchFamily="2" charset="0"/>
              </a:rPr>
              <a:t>defnydd</a:t>
            </a:r>
            <a:r>
              <a:rPr lang="en-GB" dirty="0">
                <a:latin typeface="Roboto" panose="02000000000000000000" pitchFamily="2" charset="0"/>
              </a:rPr>
              <a:t> </a:t>
            </a:r>
            <a:r>
              <a:rPr lang="en-GB" dirty="0" err="1">
                <a:latin typeface="Roboto" panose="02000000000000000000" pitchFamily="2" charset="0"/>
              </a:rPr>
              <a:t>gorau</a:t>
            </a:r>
            <a:r>
              <a:rPr lang="en-GB" dirty="0">
                <a:latin typeface="Roboto" panose="02000000000000000000" pitchFamily="2" charset="0"/>
              </a:rPr>
              <a:t> o </a:t>
            </a:r>
            <a:r>
              <a:rPr lang="en-GB" dirty="0" err="1">
                <a:latin typeface="Roboto" panose="02000000000000000000" pitchFamily="2" charset="0"/>
              </a:rPr>
              <a:t>Gymhorthion</a:t>
            </a:r>
            <a:r>
              <a:rPr lang="en-GB" dirty="0">
                <a:latin typeface="Roboto" panose="02000000000000000000" pitchFamily="2" charset="0"/>
              </a:rPr>
              <a:t> </a:t>
            </a:r>
            <a:r>
              <a:rPr lang="en-GB" dirty="0" err="1">
                <a:latin typeface="Roboto" panose="02000000000000000000" pitchFamily="2" charset="0"/>
              </a:rPr>
              <a:t>Addysg</a:t>
            </a:r>
            <a:br>
              <a:rPr lang="en-GB" dirty="0">
                <a:latin typeface="Roboto" panose="02000000000000000000" pitchFamily="2" charset="0"/>
              </a:rPr>
            </a:br>
            <a:r>
              <a:rPr lang="en-GB" i="0" dirty="0">
                <a:effectLst/>
                <a:latin typeface="Roboto" panose="02000000000000000000" pitchFamily="2" charset="0"/>
              </a:rPr>
              <a:t>Making Best Use of Teaching Assistants</a:t>
            </a:r>
            <a:br>
              <a:rPr lang="en-GB" b="1" i="0" dirty="0">
                <a:effectLst/>
                <a:latin typeface="Roboto" panose="02000000000000000000" pitchFamily="2" charset="0"/>
              </a:rPr>
            </a:br>
            <a:endParaRPr lang="cy-GB" dirty="0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6C95DC24-D3E4-FDE1-16A4-9F64BE8A9DB8}"/>
              </a:ext>
            </a:extLst>
          </p:cNvPr>
          <p:cNvSpPr txBox="1"/>
          <p:nvPr/>
        </p:nvSpPr>
        <p:spPr>
          <a:xfrm>
            <a:off x="3789326" y="5998106"/>
            <a:ext cx="61011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Making Best Use of Teaching Assistants | EEF (educationendowmentfoundation.org.uk)</a:t>
            </a:r>
            <a:endParaRPr lang="cy-GB" dirty="0"/>
          </a:p>
        </p:txBody>
      </p:sp>
      <p:pic>
        <p:nvPicPr>
          <p:cNvPr id="10" name="Llun 9">
            <a:extLst>
              <a:ext uri="{FF2B5EF4-FFF2-40B4-BE49-F238E27FC236}">
                <a16:creationId xmlns:a16="http://schemas.microsoft.com/office/drawing/2014/main" id="{7DD80E61-BCA7-51ED-0F6C-5178FE24C5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56" t="16780" r="3741" b="22902"/>
          <a:stretch/>
        </p:blipFill>
        <p:spPr>
          <a:xfrm>
            <a:off x="1838587" y="1938321"/>
            <a:ext cx="8911687" cy="3840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8223804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2292</Words>
  <Application>Microsoft Office PowerPoint</Application>
  <PresentationFormat>Sgrin Lydan</PresentationFormat>
  <Paragraphs>260</Paragraphs>
  <Slides>32</Slides>
  <Notes>11</Notes>
  <HiddenSlides>4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32</vt:i4>
      </vt:variant>
    </vt:vector>
  </HeadingPairs>
  <TitlesOfParts>
    <vt:vector size="39" baseType="lpstr">
      <vt:lpstr>Arial</vt:lpstr>
      <vt:lpstr>Calibri</vt:lpstr>
      <vt:lpstr>Century Gothic</vt:lpstr>
      <vt:lpstr>Roboto</vt:lpstr>
      <vt:lpstr>Wingdings</vt:lpstr>
      <vt:lpstr>Wingdings 3</vt:lpstr>
      <vt:lpstr>Wisp</vt:lpstr>
      <vt:lpstr>Cyflwyniad PowerPoint</vt:lpstr>
      <vt:lpstr>Nodau Aims</vt:lpstr>
      <vt:lpstr>Y profiad PONTIO The BRIDGING experience</vt:lpstr>
      <vt:lpstr>Dyddiadau allweddol Key dates</vt:lpstr>
      <vt:lpstr>Beth sydd angen i fi wneud cyn y diwrnod PROFI? What do I need to do before the TEST day ?</vt:lpstr>
      <vt:lpstr>Cyflwyniad PowerPoint</vt:lpstr>
      <vt:lpstr>Beth sydd angen i fi wneud yn ystod y cyfnod PROFI? What do I need to do during the TEST period ?</vt:lpstr>
      <vt:lpstr>Beth sydd angen i fi wneud ar ôl y diwrnod PROFI? What do I need to do after the TEST day ?</vt:lpstr>
      <vt:lpstr>RHANNU SHARE</vt:lpstr>
      <vt:lpstr>Cyflwyniad PowerPoint</vt:lpstr>
      <vt:lpstr>Ymyraethau Interventions</vt:lpstr>
      <vt:lpstr>Trafodaeth grŵp(10 munud) Group discussion (10 minutes)</vt:lpstr>
      <vt:lpstr>Cyflwyniad PowerPoint</vt:lpstr>
      <vt:lpstr>Beth yn union yw ymyrraeth? What exactly is an intervention?</vt:lpstr>
      <vt:lpstr>Mae ymyraethau yn … Interventions are …</vt:lpstr>
      <vt:lpstr>Mae ymyraethau hefyd yn gallu … Interventions can also …</vt:lpstr>
      <vt:lpstr>Model o ymyrraeth – ‘tonnau o gefnogaeth’  </vt:lpstr>
      <vt:lpstr>An intervention model – ‘waves of support’  </vt:lpstr>
      <vt:lpstr>Dysgu wedi’i bersonoli Personalised learning</vt:lpstr>
      <vt:lpstr>Ymyrraeth gynnar – pam? Early intervention – why?</vt:lpstr>
      <vt:lpstr>Nid yw ymyrraeth ar gyfer dysgwyr ag ADY yn unig!  Interventions are not solely for learners with ALN!</vt:lpstr>
      <vt:lpstr>Targedu unigolion, grwpiau neu ddosbarth cyfan</vt:lpstr>
      <vt:lpstr>Targeting individuals, groups or whole class</vt:lpstr>
      <vt:lpstr>Trafodaeth grŵp(10 munud) Group discussion (10 minutes)</vt:lpstr>
      <vt:lpstr>Ffair ymyraethau!     Interventions Fair!</vt:lpstr>
      <vt:lpstr>Gwerthuso ymyraethau Evaluating interventions</vt:lpstr>
      <vt:lpstr>Astudiaethau achos Case Studies</vt:lpstr>
      <vt:lpstr>Astudiaethau achos cyfrwng Cymraeg</vt:lpstr>
      <vt:lpstr>English medium case studies</vt:lpstr>
      <vt:lpstr>Cyflwyniad PowerPoint</vt:lpstr>
      <vt:lpstr>Cyfeirnodau References</vt:lpstr>
      <vt:lpstr>Gwneud y defnydd gorau o Gymhorthion Addysg Making Best Use of Teaching Assistants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S7-Aseiniad ac Ymyrraethau</dc:title>
  <dc:creator>Nanna Ryder</dc:creator>
  <cp:lastModifiedBy>Meryl Bowen</cp:lastModifiedBy>
  <cp:revision>3</cp:revision>
  <dcterms:created xsi:type="dcterms:W3CDTF">2020-03-24T09:42:33Z</dcterms:created>
  <dcterms:modified xsi:type="dcterms:W3CDTF">2025-10-31T10:02:34Z</dcterms:modified>
</cp:coreProperties>
</file>