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6675E50-960F-B416-35E4-30AB4EA4B4EA}" v="2946" dt="2026-10-10T22:35:51.134"/>
    <p1510:client id="{5E3F149B-A86C-F038-13F4-9C1DAAFBD3C4}" v="103" dt="2026-10-11T14:53:02.310"/>
    <p1510:client id="{B23047D6-9E56-E28D-8525-EFBD8DCF766C}" v="969" dt="2026-10-11T09:01:56.196"/>
    <p1510:client id="{F69FD229-383D-106B-207E-567D91C7CC99}" v="66" dt="2026-10-10T14:04:41.42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iran Hussain (2525309)" userId="S::2525309@student.uwtsd.ac.uk::b9138815-2456-4ced-bc42-f275a6a002ea" providerId="AD" clId="Web-{56675E50-960F-B416-35E4-30AB4EA4B4EA}"/>
    <pc:docChg chg="addSld modSld">
      <pc:chgData name="Kiran Hussain (2525309)" userId="S::2525309@student.uwtsd.ac.uk::b9138815-2456-4ced-bc42-f275a6a002ea" providerId="AD" clId="Web-{56675E50-960F-B416-35E4-30AB4EA4B4EA}" dt="2026-10-10T22:35:51.134" v="2984" actId="20577"/>
      <pc:docMkLst>
        <pc:docMk/>
      </pc:docMkLst>
      <pc:sldChg chg="modSp new">
        <pc:chgData name="Kiran Hussain (2525309)" userId="S::2525309@student.uwtsd.ac.uk::b9138815-2456-4ced-bc42-f275a6a002ea" providerId="AD" clId="Web-{56675E50-960F-B416-35E4-30AB4EA4B4EA}" dt="2026-10-10T21:05:43.732" v="183" actId="20577"/>
        <pc:sldMkLst>
          <pc:docMk/>
          <pc:sldMk cId="3572218690" sldId="256"/>
        </pc:sldMkLst>
        <pc:spChg chg="mod">
          <ac:chgData name="Kiran Hussain (2525309)" userId="S::2525309@student.uwtsd.ac.uk::b9138815-2456-4ced-bc42-f275a6a002ea" providerId="AD" clId="Web-{56675E50-960F-B416-35E4-30AB4EA4B4EA}" dt="2026-10-10T21:02:28.170" v="42" actId="20577"/>
          <ac:spMkLst>
            <pc:docMk/>
            <pc:sldMk cId="3572218690" sldId="256"/>
            <ac:spMk id="2" creationId="{9AD1468A-C004-ED94-E5DF-65954F49C253}"/>
          </ac:spMkLst>
        </pc:spChg>
        <pc:spChg chg="mod">
          <ac:chgData name="Kiran Hussain (2525309)" userId="S::2525309@student.uwtsd.ac.uk::b9138815-2456-4ced-bc42-f275a6a002ea" providerId="AD" clId="Web-{56675E50-960F-B416-35E4-30AB4EA4B4EA}" dt="2026-10-10T21:05:43.732" v="183" actId="20577"/>
          <ac:spMkLst>
            <pc:docMk/>
            <pc:sldMk cId="3572218690" sldId="256"/>
            <ac:spMk id="3" creationId="{8DC2B55D-0280-4F20-BFFD-E3FB2660DD2D}"/>
          </ac:spMkLst>
        </pc:spChg>
      </pc:sldChg>
      <pc:sldChg chg="modSp new">
        <pc:chgData name="Kiran Hussain (2525309)" userId="S::2525309@student.uwtsd.ac.uk::b9138815-2456-4ced-bc42-f275a6a002ea" providerId="AD" clId="Web-{56675E50-960F-B416-35E4-30AB4EA4B4EA}" dt="2026-10-10T21:13:30.003" v="499" actId="20577"/>
        <pc:sldMkLst>
          <pc:docMk/>
          <pc:sldMk cId="2975629080" sldId="257"/>
        </pc:sldMkLst>
        <pc:spChg chg="mod">
          <ac:chgData name="Kiran Hussain (2525309)" userId="S::2525309@student.uwtsd.ac.uk::b9138815-2456-4ced-bc42-f275a6a002ea" providerId="AD" clId="Web-{56675E50-960F-B416-35E4-30AB4EA4B4EA}" dt="2026-10-10T21:07:05.457" v="202" actId="20577"/>
          <ac:spMkLst>
            <pc:docMk/>
            <pc:sldMk cId="2975629080" sldId="257"/>
            <ac:spMk id="2" creationId="{7B70CC48-F50D-0E44-E6BE-59AA6B91BF4A}"/>
          </ac:spMkLst>
        </pc:spChg>
        <pc:spChg chg="mod">
          <ac:chgData name="Kiran Hussain (2525309)" userId="S::2525309@student.uwtsd.ac.uk::b9138815-2456-4ced-bc42-f275a6a002ea" providerId="AD" clId="Web-{56675E50-960F-B416-35E4-30AB4EA4B4EA}" dt="2026-10-10T21:13:30.003" v="499" actId="20577"/>
          <ac:spMkLst>
            <pc:docMk/>
            <pc:sldMk cId="2975629080" sldId="257"/>
            <ac:spMk id="3" creationId="{3B1A1DF0-41D5-E1BB-660C-495F54B61841}"/>
          </ac:spMkLst>
        </pc:spChg>
      </pc:sldChg>
      <pc:sldChg chg="modSp new">
        <pc:chgData name="Kiran Hussain (2525309)" userId="S::2525309@student.uwtsd.ac.uk::b9138815-2456-4ced-bc42-f275a6a002ea" providerId="AD" clId="Web-{56675E50-960F-B416-35E4-30AB4EA4B4EA}" dt="2026-10-10T21:24:32.539" v="917" actId="20577"/>
        <pc:sldMkLst>
          <pc:docMk/>
          <pc:sldMk cId="2790752536" sldId="258"/>
        </pc:sldMkLst>
        <pc:spChg chg="mod">
          <ac:chgData name="Kiran Hussain (2525309)" userId="S::2525309@student.uwtsd.ac.uk::b9138815-2456-4ced-bc42-f275a6a002ea" providerId="AD" clId="Web-{56675E50-960F-B416-35E4-30AB4EA4B4EA}" dt="2026-10-10T21:14:34.227" v="522" actId="20577"/>
          <ac:spMkLst>
            <pc:docMk/>
            <pc:sldMk cId="2790752536" sldId="258"/>
            <ac:spMk id="2" creationId="{7770F62E-DFE3-11AC-DD39-C9BAB76385CF}"/>
          </ac:spMkLst>
        </pc:spChg>
        <pc:spChg chg="mod">
          <ac:chgData name="Kiran Hussain (2525309)" userId="S::2525309@student.uwtsd.ac.uk::b9138815-2456-4ced-bc42-f275a6a002ea" providerId="AD" clId="Web-{56675E50-960F-B416-35E4-30AB4EA4B4EA}" dt="2026-10-10T21:24:32.539" v="917" actId="20577"/>
          <ac:spMkLst>
            <pc:docMk/>
            <pc:sldMk cId="2790752536" sldId="258"/>
            <ac:spMk id="3" creationId="{06D74DC1-72A7-B776-CFD3-A7D745FCD537}"/>
          </ac:spMkLst>
        </pc:spChg>
      </pc:sldChg>
      <pc:sldChg chg="modSp new">
        <pc:chgData name="Kiran Hussain (2525309)" userId="S::2525309@student.uwtsd.ac.uk::b9138815-2456-4ced-bc42-f275a6a002ea" providerId="AD" clId="Web-{56675E50-960F-B416-35E4-30AB4EA4B4EA}" dt="2026-10-10T21:37:02.567" v="1314" actId="20577"/>
        <pc:sldMkLst>
          <pc:docMk/>
          <pc:sldMk cId="127230870" sldId="259"/>
        </pc:sldMkLst>
        <pc:spChg chg="mod">
          <ac:chgData name="Kiran Hussain (2525309)" userId="S::2525309@student.uwtsd.ac.uk::b9138815-2456-4ced-bc42-f275a6a002ea" providerId="AD" clId="Web-{56675E50-960F-B416-35E4-30AB4EA4B4EA}" dt="2026-10-10T21:25:31.403" v="937" actId="20577"/>
          <ac:spMkLst>
            <pc:docMk/>
            <pc:sldMk cId="127230870" sldId="259"/>
            <ac:spMk id="2" creationId="{4D47AEE4-5ECF-F4FA-2503-6B3C209EF6B9}"/>
          </ac:spMkLst>
        </pc:spChg>
        <pc:spChg chg="mod">
          <ac:chgData name="Kiran Hussain (2525309)" userId="S::2525309@student.uwtsd.ac.uk::b9138815-2456-4ced-bc42-f275a6a002ea" providerId="AD" clId="Web-{56675E50-960F-B416-35E4-30AB4EA4B4EA}" dt="2026-10-10T21:37:02.567" v="1314" actId="20577"/>
          <ac:spMkLst>
            <pc:docMk/>
            <pc:sldMk cId="127230870" sldId="259"/>
            <ac:spMk id="3" creationId="{4941FA39-6AB7-F8C7-29B8-41F0723FE09C}"/>
          </ac:spMkLst>
        </pc:spChg>
      </pc:sldChg>
      <pc:sldChg chg="modSp new">
        <pc:chgData name="Kiran Hussain (2525309)" userId="S::2525309@student.uwtsd.ac.uk::b9138815-2456-4ced-bc42-f275a6a002ea" providerId="AD" clId="Web-{56675E50-960F-B416-35E4-30AB4EA4B4EA}" dt="2026-10-10T21:57:00.957" v="1718" actId="20577"/>
        <pc:sldMkLst>
          <pc:docMk/>
          <pc:sldMk cId="2974732034" sldId="260"/>
        </pc:sldMkLst>
        <pc:spChg chg="mod">
          <ac:chgData name="Kiran Hussain (2525309)" userId="S::2525309@student.uwtsd.ac.uk::b9138815-2456-4ced-bc42-f275a6a002ea" providerId="AD" clId="Web-{56675E50-960F-B416-35E4-30AB4EA4B4EA}" dt="2026-10-10T21:39:33.922" v="1337" actId="20577"/>
          <ac:spMkLst>
            <pc:docMk/>
            <pc:sldMk cId="2974732034" sldId="260"/>
            <ac:spMk id="2" creationId="{183691F2-2F4A-D165-6CBE-40035EAD14EF}"/>
          </ac:spMkLst>
        </pc:spChg>
        <pc:spChg chg="mod">
          <ac:chgData name="Kiran Hussain (2525309)" userId="S::2525309@student.uwtsd.ac.uk::b9138815-2456-4ced-bc42-f275a6a002ea" providerId="AD" clId="Web-{56675E50-960F-B416-35E4-30AB4EA4B4EA}" dt="2026-10-10T21:57:00.957" v="1718" actId="20577"/>
          <ac:spMkLst>
            <pc:docMk/>
            <pc:sldMk cId="2974732034" sldId="260"/>
            <ac:spMk id="3" creationId="{72CD3DC1-427B-4BF5-2931-0FD8F8570E6D}"/>
          </ac:spMkLst>
        </pc:spChg>
      </pc:sldChg>
      <pc:sldChg chg="modSp new">
        <pc:chgData name="Kiran Hussain (2525309)" userId="S::2525309@student.uwtsd.ac.uk::b9138815-2456-4ced-bc42-f275a6a002ea" providerId="AD" clId="Web-{56675E50-960F-B416-35E4-30AB4EA4B4EA}" dt="2026-10-10T22:12:04.804" v="2126" actId="20577"/>
        <pc:sldMkLst>
          <pc:docMk/>
          <pc:sldMk cId="2965641234" sldId="261"/>
        </pc:sldMkLst>
        <pc:spChg chg="mod">
          <ac:chgData name="Kiran Hussain (2525309)" userId="S::2525309@student.uwtsd.ac.uk::b9138815-2456-4ced-bc42-f275a6a002ea" providerId="AD" clId="Web-{56675E50-960F-B416-35E4-30AB4EA4B4EA}" dt="2026-10-10T21:58:02.219" v="1736" actId="20577"/>
          <ac:spMkLst>
            <pc:docMk/>
            <pc:sldMk cId="2965641234" sldId="261"/>
            <ac:spMk id="2" creationId="{5C6480EA-6AA3-F48D-700C-69921199676D}"/>
          </ac:spMkLst>
        </pc:spChg>
        <pc:spChg chg="mod">
          <ac:chgData name="Kiran Hussain (2525309)" userId="S::2525309@student.uwtsd.ac.uk::b9138815-2456-4ced-bc42-f275a6a002ea" providerId="AD" clId="Web-{56675E50-960F-B416-35E4-30AB4EA4B4EA}" dt="2026-10-10T22:12:04.804" v="2126" actId="20577"/>
          <ac:spMkLst>
            <pc:docMk/>
            <pc:sldMk cId="2965641234" sldId="261"/>
            <ac:spMk id="3" creationId="{FBB011AC-95A2-13B3-794D-388D7EF86263}"/>
          </ac:spMkLst>
        </pc:spChg>
      </pc:sldChg>
      <pc:sldChg chg="modSp new">
        <pc:chgData name="Kiran Hussain (2525309)" userId="S::2525309@student.uwtsd.ac.uk::b9138815-2456-4ced-bc42-f275a6a002ea" providerId="AD" clId="Web-{56675E50-960F-B416-35E4-30AB4EA4B4EA}" dt="2026-10-10T22:28:11.426" v="2688" actId="20577"/>
        <pc:sldMkLst>
          <pc:docMk/>
          <pc:sldMk cId="3668160329" sldId="262"/>
        </pc:sldMkLst>
        <pc:spChg chg="mod">
          <ac:chgData name="Kiran Hussain (2525309)" userId="S::2525309@student.uwtsd.ac.uk::b9138815-2456-4ced-bc42-f275a6a002ea" providerId="AD" clId="Web-{56675E50-960F-B416-35E4-30AB4EA4B4EA}" dt="2026-10-10T22:14:03.235" v="2163" actId="20577"/>
          <ac:spMkLst>
            <pc:docMk/>
            <pc:sldMk cId="3668160329" sldId="262"/>
            <ac:spMk id="2" creationId="{862A57CB-9A85-C0A3-D3D6-BC4B8A5B2919}"/>
          </ac:spMkLst>
        </pc:spChg>
        <pc:spChg chg="mod">
          <ac:chgData name="Kiran Hussain (2525309)" userId="S::2525309@student.uwtsd.ac.uk::b9138815-2456-4ced-bc42-f275a6a002ea" providerId="AD" clId="Web-{56675E50-960F-B416-35E4-30AB4EA4B4EA}" dt="2026-10-10T22:28:11.426" v="2688" actId="20577"/>
          <ac:spMkLst>
            <pc:docMk/>
            <pc:sldMk cId="3668160329" sldId="262"/>
            <ac:spMk id="3" creationId="{B26A6647-A47A-8187-F1E5-95AB8C0DFE8F}"/>
          </ac:spMkLst>
        </pc:spChg>
      </pc:sldChg>
      <pc:sldChg chg="modSp new">
        <pc:chgData name="Kiran Hussain (2525309)" userId="S::2525309@student.uwtsd.ac.uk::b9138815-2456-4ced-bc42-f275a6a002ea" providerId="AD" clId="Web-{56675E50-960F-B416-35E4-30AB4EA4B4EA}" dt="2026-10-10T22:35:14.772" v="2977" actId="20577"/>
        <pc:sldMkLst>
          <pc:docMk/>
          <pc:sldMk cId="3676993706" sldId="263"/>
        </pc:sldMkLst>
        <pc:spChg chg="mod">
          <ac:chgData name="Kiran Hussain (2525309)" userId="S::2525309@student.uwtsd.ac.uk::b9138815-2456-4ced-bc42-f275a6a002ea" providerId="AD" clId="Web-{56675E50-960F-B416-35E4-30AB4EA4B4EA}" dt="2026-10-10T22:28:58.102" v="2695" actId="20577"/>
          <ac:spMkLst>
            <pc:docMk/>
            <pc:sldMk cId="3676993706" sldId="263"/>
            <ac:spMk id="2" creationId="{21F013EC-01FA-E0B2-3667-007B694666A2}"/>
          </ac:spMkLst>
        </pc:spChg>
        <pc:spChg chg="mod">
          <ac:chgData name="Kiran Hussain (2525309)" userId="S::2525309@student.uwtsd.ac.uk::b9138815-2456-4ced-bc42-f275a6a002ea" providerId="AD" clId="Web-{56675E50-960F-B416-35E4-30AB4EA4B4EA}" dt="2026-10-10T22:35:14.772" v="2977" actId="20577"/>
          <ac:spMkLst>
            <pc:docMk/>
            <pc:sldMk cId="3676993706" sldId="263"/>
            <ac:spMk id="3" creationId="{A8FC5EC7-E280-50F5-8122-51D3DFA6E9A0}"/>
          </ac:spMkLst>
        </pc:spChg>
      </pc:sldChg>
      <pc:sldChg chg="modSp new">
        <pc:chgData name="Kiran Hussain (2525309)" userId="S::2525309@student.uwtsd.ac.uk::b9138815-2456-4ced-bc42-f275a6a002ea" providerId="AD" clId="Web-{56675E50-960F-B416-35E4-30AB4EA4B4EA}" dt="2026-10-10T22:35:51.134" v="2984" actId="20577"/>
        <pc:sldMkLst>
          <pc:docMk/>
          <pc:sldMk cId="115116023" sldId="264"/>
        </pc:sldMkLst>
        <pc:spChg chg="mod">
          <ac:chgData name="Kiran Hussain (2525309)" userId="S::2525309@student.uwtsd.ac.uk::b9138815-2456-4ced-bc42-f275a6a002ea" providerId="AD" clId="Web-{56675E50-960F-B416-35E4-30AB4EA4B4EA}" dt="2026-10-10T22:35:51.134" v="2984" actId="20577"/>
          <ac:spMkLst>
            <pc:docMk/>
            <pc:sldMk cId="115116023" sldId="264"/>
            <ac:spMk id="2" creationId="{F9BC8EA8-D480-E22F-4F88-64D44E84128A}"/>
          </ac:spMkLst>
        </pc:spChg>
      </pc:sldChg>
    </pc:docChg>
  </pc:docChgLst>
  <pc:docChgLst>
    <pc:chgData name="Kiran Hussain (2525309)" userId="S::2525309@student.uwtsd.ac.uk::b9138815-2456-4ced-bc42-f275a6a002ea" providerId="AD" clId="Web-{F69FD229-383D-106B-207E-567D91C7CC99}"/>
    <pc:docChg chg="addSld modSld">
      <pc:chgData name="Kiran Hussain (2525309)" userId="S::2525309@student.uwtsd.ac.uk::b9138815-2456-4ced-bc42-f275a6a002ea" providerId="AD" clId="Web-{F69FD229-383D-106B-207E-567D91C7CC99}" dt="2026-10-10T14:04:41.422" v="70" actId="20577"/>
      <pc:docMkLst>
        <pc:docMk/>
      </pc:docMkLst>
      <pc:sldChg chg="modSp new">
        <pc:chgData name="Kiran Hussain (2525309)" userId="S::2525309@student.uwtsd.ac.uk::b9138815-2456-4ced-bc42-f275a6a002ea" providerId="AD" clId="Web-{F69FD229-383D-106B-207E-567D91C7CC99}" dt="2026-10-10T14:04:41.422" v="70" actId="20577"/>
        <pc:sldMkLst>
          <pc:docMk/>
          <pc:sldMk cId="488282229" sldId="257"/>
        </pc:sldMkLst>
        <pc:spChg chg="mod">
          <ac:chgData name="Kiran Hussain (2525309)" userId="S::2525309@student.uwtsd.ac.uk::b9138815-2456-4ced-bc42-f275a6a002ea" providerId="AD" clId="Web-{F69FD229-383D-106B-207E-567D91C7CC99}" dt="2026-10-10T14:04:41.422" v="70" actId="20577"/>
          <ac:spMkLst>
            <pc:docMk/>
            <pc:sldMk cId="488282229" sldId="257"/>
            <ac:spMk id="2" creationId="{C5DFB0C1-C344-BF0E-E76A-8C7571E29752}"/>
          </ac:spMkLst>
        </pc:spChg>
      </pc:sldChg>
    </pc:docChg>
  </pc:docChgLst>
  <pc:docChgLst>
    <pc:chgData name="Kiran Hussain (2525309)" userId="S::2525309@student.uwtsd.ac.uk::b9138815-2456-4ced-bc42-f275a6a002ea" providerId="AD" clId="Web-{B23047D6-9E56-E28D-8525-EFBD8DCF766C}"/>
    <pc:docChg chg="modSld">
      <pc:chgData name="Kiran Hussain (2525309)" userId="S::2525309@student.uwtsd.ac.uk::b9138815-2456-4ced-bc42-f275a6a002ea" providerId="AD" clId="Web-{B23047D6-9E56-E28D-8525-EFBD8DCF766C}" dt="2026-10-11T09:01:50.524" v="978" actId="20577"/>
      <pc:docMkLst>
        <pc:docMk/>
      </pc:docMkLst>
      <pc:sldChg chg="modSp">
        <pc:chgData name="Kiran Hussain (2525309)" userId="S::2525309@student.uwtsd.ac.uk::b9138815-2456-4ced-bc42-f275a6a002ea" providerId="AD" clId="Web-{B23047D6-9E56-E28D-8525-EFBD8DCF766C}" dt="2026-10-11T08:05:14.248" v="7" actId="20577"/>
        <pc:sldMkLst>
          <pc:docMk/>
          <pc:sldMk cId="2975629080" sldId="257"/>
        </pc:sldMkLst>
        <pc:spChg chg="mod">
          <ac:chgData name="Kiran Hussain (2525309)" userId="S::2525309@student.uwtsd.ac.uk::b9138815-2456-4ced-bc42-f275a6a002ea" providerId="AD" clId="Web-{B23047D6-9E56-E28D-8525-EFBD8DCF766C}" dt="2026-10-11T08:05:14.248" v="7" actId="20577"/>
          <ac:spMkLst>
            <pc:docMk/>
            <pc:sldMk cId="2975629080" sldId="257"/>
            <ac:spMk id="3" creationId="{3B1A1DF0-41D5-E1BB-660C-495F54B61841}"/>
          </ac:spMkLst>
        </pc:spChg>
      </pc:sldChg>
      <pc:sldChg chg="modSp">
        <pc:chgData name="Kiran Hussain (2525309)" userId="S::2525309@student.uwtsd.ac.uk::b9138815-2456-4ced-bc42-f275a6a002ea" providerId="AD" clId="Web-{B23047D6-9E56-E28D-8525-EFBD8DCF766C}" dt="2026-10-11T08:06:48.034" v="12" actId="20577"/>
        <pc:sldMkLst>
          <pc:docMk/>
          <pc:sldMk cId="2790752536" sldId="258"/>
        </pc:sldMkLst>
        <pc:spChg chg="mod">
          <ac:chgData name="Kiran Hussain (2525309)" userId="S::2525309@student.uwtsd.ac.uk::b9138815-2456-4ced-bc42-f275a6a002ea" providerId="AD" clId="Web-{B23047D6-9E56-E28D-8525-EFBD8DCF766C}" dt="2026-10-11T08:06:48.034" v="12" actId="20577"/>
          <ac:spMkLst>
            <pc:docMk/>
            <pc:sldMk cId="2790752536" sldId="258"/>
            <ac:spMk id="3" creationId="{06D74DC1-72A7-B776-CFD3-A7D745FCD537}"/>
          </ac:spMkLst>
        </pc:spChg>
      </pc:sldChg>
      <pc:sldChg chg="modSp">
        <pc:chgData name="Kiran Hussain (2525309)" userId="S::2525309@student.uwtsd.ac.uk::b9138815-2456-4ced-bc42-f275a6a002ea" providerId="AD" clId="Web-{B23047D6-9E56-E28D-8525-EFBD8DCF766C}" dt="2026-10-11T08:09:10.263" v="28" actId="20577"/>
        <pc:sldMkLst>
          <pc:docMk/>
          <pc:sldMk cId="127230870" sldId="259"/>
        </pc:sldMkLst>
        <pc:spChg chg="mod">
          <ac:chgData name="Kiran Hussain (2525309)" userId="S::2525309@student.uwtsd.ac.uk::b9138815-2456-4ced-bc42-f275a6a002ea" providerId="AD" clId="Web-{B23047D6-9E56-E28D-8525-EFBD8DCF766C}" dt="2026-10-11T08:09:10.263" v="28" actId="20577"/>
          <ac:spMkLst>
            <pc:docMk/>
            <pc:sldMk cId="127230870" sldId="259"/>
            <ac:spMk id="3" creationId="{4941FA39-6AB7-F8C7-29B8-41F0723FE09C}"/>
          </ac:spMkLst>
        </pc:spChg>
      </pc:sldChg>
      <pc:sldChg chg="modSp">
        <pc:chgData name="Kiran Hussain (2525309)" userId="S::2525309@student.uwtsd.ac.uk::b9138815-2456-4ced-bc42-f275a6a002ea" providerId="AD" clId="Web-{B23047D6-9E56-E28D-8525-EFBD8DCF766C}" dt="2026-10-11T08:14:05.918" v="62" actId="20577"/>
        <pc:sldMkLst>
          <pc:docMk/>
          <pc:sldMk cId="2974732034" sldId="260"/>
        </pc:sldMkLst>
        <pc:spChg chg="mod">
          <ac:chgData name="Kiran Hussain (2525309)" userId="S::2525309@student.uwtsd.ac.uk::b9138815-2456-4ced-bc42-f275a6a002ea" providerId="AD" clId="Web-{B23047D6-9E56-E28D-8525-EFBD8DCF766C}" dt="2026-10-11T08:14:05.918" v="62" actId="20577"/>
          <ac:spMkLst>
            <pc:docMk/>
            <pc:sldMk cId="2974732034" sldId="260"/>
            <ac:spMk id="3" creationId="{72CD3DC1-427B-4BF5-2931-0FD8F8570E6D}"/>
          </ac:spMkLst>
        </pc:spChg>
      </pc:sldChg>
      <pc:sldChg chg="modSp">
        <pc:chgData name="Kiran Hussain (2525309)" userId="S::2525309@student.uwtsd.ac.uk::b9138815-2456-4ced-bc42-f275a6a002ea" providerId="AD" clId="Web-{B23047D6-9E56-E28D-8525-EFBD8DCF766C}" dt="2026-10-11T08:14:52.498" v="64" actId="20577"/>
        <pc:sldMkLst>
          <pc:docMk/>
          <pc:sldMk cId="2965641234" sldId="261"/>
        </pc:sldMkLst>
        <pc:spChg chg="mod">
          <ac:chgData name="Kiran Hussain (2525309)" userId="S::2525309@student.uwtsd.ac.uk::b9138815-2456-4ced-bc42-f275a6a002ea" providerId="AD" clId="Web-{B23047D6-9E56-E28D-8525-EFBD8DCF766C}" dt="2026-10-11T08:14:52.498" v="64" actId="20577"/>
          <ac:spMkLst>
            <pc:docMk/>
            <pc:sldMk cId="2965641234" sldId="261"/>
            <ac:spMk id="3" creationId="{FBB011AC-95A2-13B3-794D-388D7EF86263}"/>
          </ac:spMkLst>
        </pc:spChg>
      </pc:sldChg>
      <pc:sldChg chg="modSp">
        <pc:chgData name="Kiran Hussain (2525309)" userId="S::2525309@student.uwtsd.ac.uk::b9138815-2456-4ced-bc42-f275a6a002ea" providerId="AD" clId="Web-{B23047D6-9E56-E28D-8525-EFBD8DCF766C}" dt="2026-10-11T08:17:01.306" v="75" actId="20577"/>
        <pc:sldMkLst>
          <pc:docMk/>
          <pc:sldMk cId="3668160329" sldId="262"/>
        </pc:sldMkLst>
        <pc:spChg chg="mod">
          <ac:chgData name="Kiran Hussain (2525309)" userId="S::2525309@student.uwtsd.ac.uk::b9138815-2456-4ced-bc42-f275a6a002ea" providerId="AD" clId="Web-{B23047D6-9E56-E28D-8525-EFBD8DCF766C}" dt="2026-10-11T08:17:01.306" v="75" actId="20577"/>
          <ac:spMkLst>
            <pc:docMk/>
            <pc:sldMk cId="3668160329" sldId="262"/>
            <ac:spMk id="3" creationId="{B26A6647-A47A-8187-F1E5-95AB8C0DFE8F}"/>
          </ac:spMkLst>
        </pc:spChg>
      </pc:sldChg>
      <pc:sldChg chg="modSp">
        <pc:chgData name="Kiran Hussain (2525309)" userId="S::2525309@student.uwtsd.ac.uk::b9138815-2456-4ced-bc42-f275a6a002ea" providerId="AD" clId="Web-{B23047D6-9E56-E28D-8525-EFBD8DCF766C}" dt="2026-10-11T09:01:50.524" v="978" actId="20577"/>
        <pc:sldMkLst>
          <pc:docMk/>
          <pc:sldMk cId="115116023" sldId="264"/>
        </pc:sldMkLst>
        <pc:spChg chg="mod">
          <ac:chgData name="Kiran Hussain (2525309)" userId="S::2525309@student.uwtsd.ac.uk::b9138815-2456-4ced-bc42-f275a6a002ea" providerId="AD" clId="Web-{B23047D6-9E56-E28D-8525-EFBD8DCF766C}" dt="2026-10-11T09:01:50.524" v="978" actId="20577"/>
          <ac:spMkLst>
            <pc:docMk/>
            <pc:sldMk cId="115116023" sldId="264"/>
            <ac:spMk id="3" creationId="{14F57767-8631-AF55-BDD6-C8A0E59AE24E}"/>
          </ac:spMkLst>
        </pc:spChg>
      </pc:sldChg>
    </pc:docChg>
  </pc:docChgLst>
  <pc:docChgLst>
    <pc:chgData name="Kiran Hussain (2525309)" userId="S::2525309@student.uwtsd.ac.uk::b9138815-2456-4ced-bc42-f275a6a002ea" providerId="AD" clId="Web-{5E3F149B-A86C-F038-13F4-9C1DAAFBD3C4}"/>
    <pc:docChg chg="modSld">
      <pc:chgData name="Kiran Hussain (2525309)" userId="S::2525309@student.uwtsd.ac.uk::b9138815-2456-4ced-bc42-f275a6a002ea" providerId="AD" clId="Web-{5E3F149B-A86C-F038-13F4-9C1DAAFBD3C4}" dt="2026-10-11T14:53:02.310" v="104" actId="20577"/>
      <pc:docMkLst>
        <pc:docMk/>
      </pc:docMkLst>
      <pc:sldChg chg="modSp">
        <pc:chgData name="Kiran Hussain (2525309)" userId="S::2525309@student.uwtsd.ac.uk::b9138815-2456-4ced-bc42-f275a6a002ea" providerId="AD" clId="Web-{5E3F149B-A86C-F038-13F4-9C1DAAFBD3C4}" dt="2026-10-11T14:43:16.366" v="55" actId="20577"/>
        <pc:sldMkLst>
          <pc:docMk/>
          <pc:sldMk cId="3572218690" sldId="256"/>
        </pc:sldMkLst>
        <pc:spChg chg="mod">
          <ac:chgData name="Kiran Hussain (2525309)" userId="S::2525309@student.uwtsd.ac.uk::b9138815-2456-4ced-bc42-f275a6a002ea" providerId="AD" clId="Web-{5E3F149B-A86C-F038-13F4-9C1DAAFBD3C4}" dt="2026-10-11T14:43:16.366" v="55" actId="20577"/>
          <ac:spMkLst>
            <pc:docMk/>
            <pc:sldMk cId="3572218690" sldId="256"/>
            <ac:spMk id="3" creationId="{8DC2B55D-0280-4F20-BFFD-E3FB2660DD2D}"/>
          </ac:spMkLst>
        </pc:spChg>
      </pc:sldChg>
      <pc:sldChg chg="modSp">
        <pc:chgData name="Kiran Hussain (2525309)" userId="S::2525309@student.uwtsd.ac.uk::b9138815-2456-4ced-bc42-f275a6a002ea" providerId="AD" clId="Web-{5E3F149B-A86C-F038-13F4-9C1DAAFBD3C4}" dt="2026-10-11T14:46:55.317" v="68" actId="20577"/>
        <pc:sldMkLst>
          <pc:docMk/>
          <pc:sldMk cId="2975629080" sldId="257"/>
        </pc:sldMkLst>
        <pc:spChg chg="mod">
          <ac:chgData name="Kiran Hussain (2525309)" userId="S::2525309@student.uwtsd.ac.uk::b9138815-2456-4ced-bc42-f275a6a002ea" providerId="AD" clId="Web-{5E3F149B-A86C-F038-13F4-9C1DAAFBD3C4}" dt="2026-10-11T14:46:55.317" v="68" actId="20577"/>
          <ac:spMkLst>
            <pc:docMk/>
            <pc:sldMk cId="2975629080" sldId="257"/>
            <ac:spMk id="2" creationId="{7B70CC48-F50D-0E44-E6BE-59AA6B91BF4A}"/>
          </ac:spMkLst>
        </pc:spChg>
      </pc:sldChg>
      <pc:sldChg chg="modSp">
        <pc:chgData name="Kiran Hussain (2525309)" userId="S::2525309@student.uwtsd.ac.uk::b9138815-2456-4ced-bc42-f275a6a002ea" providerId="AD" clId="Web-{5E3F149B-A86C-F038-13F4-9C1DAAFBD3C4}" dt="2026-10-11T14:47:19.771" v="69" actId="20577"/>
        <pc:sldMkLst>
          <pc:docMk/>
          <pc:sldMk cId="2790752536" sldId="258"/>
        </pc:sldMkLst>
        <pc:spChg chg="mod">
          <ac:chgData name="Kiran Hussain (2525309)" userId="S::2525309@student.uwtsd.ac.uk::b9138815-2456-4ced-bc42-f275a6a002ea" providerId="AD" clId="Web-{5E3F149B-A86C-F038-13F4-9C1DAAFBD3C4}" dt="2026-10-11T14:47:19.771" v="69" actId="20577"/>
          <ac:spMkLst>
            <pc:docMk/>
            <pc:sldMk cId="2790752536" sldId="258"/>
            <ac:spMk id="2" creationId="{7770F62E-DFE3-11AC-DD39-C9BAB76385CF}"/>
          </ac:spMkLst>
        </pc:spChg>
      </pc:sldChg>
      <pc:sldChg chg="modSp">
        <pc:chgData name="Kiran Hussain (2525309)" userId="S::2525309@student.uwtsd.ac.uk::b9138815-2456-4ced-bc42-f275a6a002ea" providerId="AD" clId="Web-{5E3F149B-A86C-F038-13F4-9C1DAAFBD3C4}" dt="2026-10-11T14:48:49.949" v="72" actId="20577"/>
        <pc:sldMkLst>
          <pc:docMk/>
          <pc:sldMk cId="2974732034" sldId="260"/>
        </pc:sldMkLst>
        <pc:spChg chg="mod">
          <ac:chgData name="Kiran Hussain (2525309)" userId="S::2525309@student.uwtsd.ac.uk::b9138815-2456-4ced-bc42-f275a6a002ea" providerId="AD" clId="Web-{5E3F149B-A86C-F038-13F4-9C1DAAFBD3C4}" dt="2026-10-11T14:48:49.949" v="72" actId="20577"/>
          <ac:spMkLst>
            <pc:docMk/>
            <pc:sldMk cId="2974732034" sldId="260"/>
            <ac:spMk id="3" creationId="{72CD3DC1-427B-4BF5-2931-0FD8F8570E6D}"/>
          </ac:spMkLst>
        </pc:spChg>
      </pc:sldChg>
      <pc:sldChg chg="modSp">
        <pc:chgData name="Kiran Hussain (2525309)" userId="S::2525309@student.uwtsd.ac.uk::b9138815-2456-4ced-bc42-f275a6a002ea" providerId="AD" clId="Web-{5E3F149B-A86C-F038-13F4-9C1DAAFBD3C4}" dt="2026-10-11T14:50:01.626" v="78" actId="20577"/>
        <pc:sldMkLst>
          <pc:docMk/>
          <pc:sldMk cId="2965641234" sldId="261"/>
        </pc:sldMkLst>
        <pc:spChg chg="mod">
          <ac:chgData name="Kiran Hussain (2525309)" userId="S::2525309@student.uwtsd.ac.uk::b9138815-2456-4ced-bc42-f275a6a002ea" providerId="AD" clId="Web-{5E3F149B-A86C-F038-13F4-9C1DAAFBD3C4}" dt="2026-10-11T14:50:01.626" v="78" actId="20577"/>
          <ac:spMkLst>
            <pc:docMk/>
            <pc:sldMk cId="2965641234" sldId="261"/>
            <ac:spMk id="2" creationId="{5C6480EA-6AA3-F48D-700C-69921199676D}"/>
          </ac:spMkLst>
        </pc:spChg>
        <pc:spChg chg="mod">
          <ac:chgData name="Kiran Hussain (2525309)" userId="S::2525309@student.uwtsd.ac.uk::b9138815-2456-4ced-bc42-f275a6a002ea" providerId="AD" clId="Web-{5E3F149B-A86C-F038-13F4-9C1DAAFBD3C4}" dt="2026-10-11T14:49:47.765" v="77" actId="20577"/>
          <ac:spMkLst>
            <pc:docMk/>
            <pc:sldMk cId="2965641234" sldId="261"/>
            <ac:spMk id="3" creationId="{FBB011AC-95A2-13B3-794D-388D7EF86263}"/>
          </ac:spMkLst>
        </pc:spChg>
      </pc:sldChg>
      <pc:sldChg chg="modSp">
        <pc:chgData name="Kiran Hussain (2525309)" userId="S::2525309@student.uwtsd.ac.uk::b9138815-2456-4ced-bc42-f275a6a002ea" providerId="AD" clId="Web-{5E3F149B-A86C-F038-13F4-9C1DAAFBD3C4}" dt="2026-10-11T14:51:42.836" v="92" actId="20577"/>
        <pc:sldMkLst>
          <pc:docMk/>
          <pc:sldMk cId="3668160329" sldId="262"/>
        </pc:sldMkLst>
        <pc:spChg chg="mod">
          <ac:chgData name="Kiran Hussain (2525309)" userId="S::2525309@student.uwtsd.ac.uk::b9138815-2456-4ced-bc42-f275a6a002ea" providerId="AD" clId="Web-{5E3F149B-A86C-F038-13F4-9C1DAAFBD3C4}" dt="2026-10-11T14:51:42.836" v="92" actId="20577"/>
          <ac:spMkLst>
            <pc:docMk/>
            <pc:sldMk cId="3668160329" sldId="262"/>
            <ac:spMk id="3" creationId="{B26A6647-A47A-8187-F1E5-95AB8C0DFE8F}"/>
          </ac:spMkLst>
        </pc:spChg>
      </pc:sldChg>
      <pc:sldChg chg="modSp">
        <pc:chgData name="Kiran Hussain (2525309)" userId="S::2525309@student.uwtsd.ac.uk::b9138815-2456-4ced-bc42-f275a6a002ea" providerId="AD" clId="Web-{5E3F149B-A86C-F038-13F4-9C1DAAFBD3C4}" dt="2026-10-11T14:52:21.995" v="97" actId="20577"/>
        <pc:sldMkLst>
          <pc:docMk/>
          <pc:sldMk cId="3676993706" sldId="263"/>
        </pc:sldMkLst>
        <pc:spChg chg="mod">
          <ac:chgData name="Kiran Hussain (2525309)" userId="S::2525309@student.uwtsd.ac.uk::b9138815-2456-4ced-bc42-f275a6a002ea" providerId="AD" clId="Web-{5E3F149B-A86C-F038-13F4-9C1DAAFBD3C4}" dt="2026-10-11T14:52:21.995" v="97" actId="20577"/>
          <ac:spMkLst>
            <pc:docMk/>
            <pc:sldMk cId="3676993706" sldId="263"/>
            <ac:spMk id="3" creationId="{A8FC5EC7-E280-50F5-8122-51D3DFA6E9A0}"/>
          </ac:spMkLst>
        </pc:spChg>
      </pc:sldChg>
      <pc:sldChg chg="modSp">
        <pc:chgData name="Kiran Hussain (2525309)" userId="S::2525309@student.uwtsd.ac.uk::b9138815-2456-4ced-bc42-f275a6a002ea" providerId="AD" clId="Web-{5E3F149B-A86C-F038-13F4-9C1DAAFBD3C4}" dt="2026-10-11T14:53:02.310" v="104" actId="20577"/>
        <pc:sldMkLst>
          <pc:docMk/>
          <pc:sldMk cId="115116023" sldId="264"/>
        </pc:sldMkLst>
        <pc:spChg chg="mod">
          <ac:chgData name="Kiran Hussain (2525309)" userId="S::2525309@student.uwtsd.ac.uk::b9138815-2456-4ced-bc42-f275a6a002ea" providerId="AD" clId="Web-{5E3F149B-A86C-F038-13F4-9C1DAAFBD3C4}" dt="2026-10-11T14:53:02.310" v="104" actId="20577"/>
          <ac:spMkLst>
            <pc:docMk/>
            <pc:sldMk cId="115116023" sldId="264"/>
            <ac:spMk id="3" creationId="{14F57767-8631-AF55-BDD6-C8A0E59AE24E}"/>
          </ac:spMkLst>
        </pc:spChg>
      </pc:sldChg>
    </pc:docChg>
  </pc:docChgLst>
  <pc:docChgLst>
    <pc:chgData clId="Web-{56675E50-960F-B416-35E4-30AB4EA4B4EA}"/>
    <pc:docChg chg="delSld">
      <pc:chgData name="" userId="" providerId="" clId="Web-{56675E50-960F-B416-35E4-30AB4EA4B4EA}" dt="2026-10-10T20:59:59.596" v="1"/>
      <pc:docMkLst>
        <pc:docMk/>
      </pc:docMkLst>
      <pc:sldChg chg="del">
        <pc:chgData name="" userId="" providerId="" clId="Web-{56675E50-960F-B416-35E4-30AB4EA4B4EA}" dt="2026-10-10T20:59:54.501" v="0"/>
        <pc:sldMkLst>
          <pc:docMk/>
          <pc:sldMk cId="109857222" sldId="256"/>
        </pc:sldMkLst>
      </pc:sldChg>
      <pc:sldChg chg="del">
        <pc:chgData name="" userId="" providerId="" clId="Web-{56675E50-960F-B416-35E4-30AB4EA4B4EA}" dt="2026-10-10T20:59:59.596" v="1"/>
        <pc:sldMkLst>
          <pc:docMk/>
          <pc:sldMk cId="488282229" sldId="257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D1468A-C004-ED94-E5DF-65954F49C2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Applying Eriksons Psychosocial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C2B55D-0280-4F20-BFFD-E3FB2660DD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/>
              <a:t>Scenario :</a:t>
            </a:r>
          </a:p>
          <a:p>
            <a:pPr marL="0" indent="0">
              <a:buNone/>
            </a:pPr>
            <a:r>
              <a:rPr lang="en-US"/>
              <a:t>Shona is a 3-year-old child who has recently Joined a nursery.</a:t>
            </a:r>
          </a:p>
          <a:p>
            <a:pPr marL="0" indent="0">
              <a:buNone/>
            </a:pPr>
            <a:r>
              <a:rPr lang="en-US"/>
              <a:t>Student name : Kiran Hussain</a:t>
            </a:r>
          </a:p>
          <a:p>
            <a:pPr marL="0" indent="0">
              <a:buNone/>
            </a:pPr>
            <a:r>
              <a:rPr lang="en-US"/>
              <a:t>Student Number: 2525309</a:t>
            </a:r>
          </a:p>
          <a:p>
            <a:pPr marL="0" indent="0">
              <a:buNone/>
            </a:pPr>
            <a:r>
              <a:rPr lang="en-US"/>
              <a:t>Module code: LCHS4010</a:t>
            </a:r>
          </a:p>
          <a:p>
            <a:pPr marL="0" indent="0">
              <a:buNone/>
            </a:pPr>
            <a:r>
              <a:rPr lang="en-US"/>
              <a:t>Lecture: Rizwan Nadim</a:t>
            </a:r>
            <a:endParaRPr lang="en-US" dirty="0"/>
          </a:p>
          <a:p>
            <a:pPr marL="0" indent="0">
              <a:buNone/>
            </a:pPr>
            <a:r>
              <a:rPr lang="en-US"/>
              <a:t>Submitted: 11/10/2026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22186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70CC48-F50D-0E44-E6BE-59AA6B91BF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Shona's</a:t>
            </a:r>
            <a:r>
              <a:rPr lang="en-US" dirty="0"/>
              <a:t> Situation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1A1DF0-41D5-E1BB-660C-495F54B618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/>
              <a:t>Shona is </a:t>
            </a:r>
            <a:r>
              <a:rPr lang="en-US"/>
              <a:t>3 years old</a:t>
            </a:r>
            <a:r>
              <a:rPr lang="en-US" dirty="0"/>
              <a:t> and has recently started nursey.</a:t>
            </a:r>
          </a:p>
          <a:p>
            <a:pPr marL="0" indent="0">
              <a:buNone/>
            </a:pPr>
            <a:r>
              <a:rPr lang="en-US"/>
              <a:t>She is showing:</a:t>
            </a:r>
          </a:p>
          <a:p>
            <a:r>
              <a:rPr lang="en-US"/>
              <a:t>Anxiety when separated from her carers.</a:t>
            </a:r>
          </a:p>
          <a:p>
            <a:r>
              <a:rPr lang="en-US"/>
              <a:t>Limited verbal communication</a:t>
            </a:r>
          </a:p>
          <a:p>
            <a:r>
              <a:rPr lang="en-US"/>
              <a:t>Difficulty joining group play</a:t>
            </a:r>
          </a:p>
          <a:p>
            <a:r>
              <a:rPr lang="en-US" dirty="0"/>
              <a:t>Possible difficulty developing confidence in </a:t>
            </a:r>
            <a:r>
              <a:rPr lang="en-US"/>
              <a:t>a new</a:t>
            </a:r>
            <a:r>
              <a:rPr lang="en-US" dirty="0"/>
              <a:t> environment</a:t>
            </a:r>
          </a:p>
          <a:p>
            <a:r>
              <a:rPr lang="en-US"/>
              <a:t>Needs support with her emotional ,social ,cognitive and physical wellbeing</a:t>
            </a:r>
          </a:p>
          <a:p>
            <a:pPr marL="0" indent="0"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56290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70F62E-DFE3-11AC-DD39-C9BAB76385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Erikson's Psychosocial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D74DC1-72A7-B776-CFD3-A7D745FCD5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62500" lnSpcReduction="20000"/>
          </a:bodyPr>
          <a:lstStyle/>
          <a:p>
            <a:pPr marL="0" indent="0">
              <a:buNone/>
            </a:pPr>
            <a:r>
              <a:rPr lang="en-US"/>
              <a:t>Erik Eriksons developed the psychosocial theory of development.</a:t>
            </a:r>
          </a:p>
          <a:p>
            <a:pPr marL="0" indent="0">
              <a:buNone/>
            </a:pPr>
            <a:r>
              <a:rPr lang="en-US"/>
              <a:t>The theory has eight stages across the lifespan.</a:t>
            </a:r>
          </a:p>
          <a:p>
            <a:pPr marL="0" indent="0">
              <a:buNone/>
            </a:pPr>
            <a:r>
              <a:rPr lang="en-US"/>
              <a:t>Each stage involves a psychosocial conflict that the individual needs to manage.</a:t>
            </a:r>
          </a:p>
          <a:p>
            <a:pPr marL="0" indent="0">
              <a:buNone/>
            </a:pPr>
            <a:r>
              <a:rPr lang="en-US"/>
              <a:t>For young children, the relevant stage is:</a:t>
            </a:r>
          </a:p>
          <a:p>
            <a:pPr marL="0" indent="0">
              <a:buNone/>
            </a:pPr>
            <a:r>
              <a:rPr lang="en-US"/>
              <a:t>Initiative vs Guilt</a:t>
            </a:r>
          </a:p>
          <a:p>
            <a:pPr marL="0" indent="0">
              <a:buNone/>
            </a:pPr>
            <a:r>
              <a:rPr lang="en-US"/>
              <a:t>Approximately 3-6 years </a:t>
            </a:r>
          </a:p>
          <a:p>
            <a:pPr marL="0" indent="0">
              <a:buNone/>
            </a:pPr>
            <a:r>
              <a:rPr lang="en-US"/>
              <a:t>Initiative means :</a:t>
            </a:r>
          </a:p>
          <a:p>
            <a:r>
              <a:rPr lang="en-US"/>
              <a:t>Trying new activities</a:t>
            </a:r>
          </a:p>
          <a:p>
            <a:r>
              <a:rPr lang="en-US"/>
              <a:t>Exploring </a:t>
            </a:r>
          </a:p>
          <a:p>
            <a:r>
              <a:rPr lang="en-US"/>
              <a:t>Making choices</a:t>
            </a:r>
          </a:p>
          <a:p>
            <a:r>
              <a:rPr lang="en-US"/>
              <a:t>Starting play </a:t>
            </a:r>
          </a:p>
          <a:p>
            <a:r>
              <a:rPr lang="en-US"/>
              <a:t>Developing confidence and purpose </a:t>
            </a:r>
          </a:p>
          <a:p>
            <a:pPr marL="0" indent="0">
              <a:buNone/>
            </a:pPr>
            <a:r>
              <a:rPr lang="en-US"/>
              <a:t>Positive support can encourage initiative, while excessive criticism or discouragement can contribute to guilt (Erikson, 1963; OpenStax, 2024) .</a:t>
            </a:r>
          </a:p>
          <a:p>
            <a:pPr marL="0" indent="0"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07525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47AEE4-5ECF-F4FA-2503-6B3C209EF6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Applying Erikson to Shona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41FA39-6AB7-F8C7-29B8-41F0723FE0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55000" lnSpcReduction="20000"/>
          </a:bodyPr>
          <a:lstStyle/>
          <a:p>
            <a:pPr marL="0" indent="0">
              <a:buNone/>
            </a:pPr>
            <a:r>
              <a:rPr lang="en-US"/>
              <a:t>Initiative</a:t>
            </a:r>
          </a:p>
          <a:p>
            <a:pPr marL="0" indent="0">
              <a:buNone/>
            </a:pPr>
            <a:r>
              <a:rPr lang="en-US"/>
              <a:t> Shona needs opportunities to:</a:t>
            </a:r>
          </a:p>
          <a:p>
            <a:r>
              <a:rPr lang="en-US"/>
              <a:t>Choose activities</a:t>
            </a:r>
          </a:p>
          <a:p>
            <a:r>
              <a:rPr lang="en-US"/>
              <a:t>Explore her nursery environment</a:t>
            </a:r>
          </a:p>
          <a:p>
            <a:r>
              <a:rPr lang="en-US"/>
              <a:t>Start simple play activities</a:t>
            </a:r>
          </a:p>
          <a:p>
            <a:r>
              <a:rPr lang="en-US"/>
              <a:t>Communicate her needs</a:t>
            </a:r>
          </a:p>
          <a:p>
            <a:r>
              <a:rPr lang="en-US" dirty="0"/>
              <a:t>Develop relationships with other </a:t>
            </a:r>
            <a:r>
              <a:rPr lang="en-US"/>
              <a:t>children</a:t>
            </a:r>
            <a:endParaRPr lang="en-US" dirty="0"/>
          </a:p>
          <a:p>
            <a:pPr marL="0" indent="0">
              <a:buNone/>
            </a:pPr>
            <a:r>
              <a:rPr lang="en-US"/>
              <a:t>    Possible difficulties</a:t>
            </a:r>
          </a:p>
          <a:p>
            <a:pPr marL="0" indent="0">
              <a:buNone/>
            </a:pPr>
            <a:r>
              <a:rPr lang="en-US"/>
              <a:t>   Shona's :</a:t>
            </a:r>
          </a:p>
          <a:p>
            <a:r>
              <a:rPr lang="en-US"/>
              <a:t>Separation anxiety</a:t>
            </a:r>
          </a:p>
          <a:p>
            <a:r>
              <a:rPr lang="en-US"/>
              <a:t>Limited verbal communication</a:t>
            </a:r>
          </a:p>
          <a:p>
            <a:r>
              <a:rPr lang="en-US"/>
              <a:t>Difficulty joining group play</a:t>
            </a:r>
          </a:p>
          <a:p>
            <a:pPr marL="0" indent="0">
              <a:buNone/>
            </a:pPr>
            <a:r>
              <a:rPr lang="en-US"/>
              <a:t>   May make it harder for her to take initiative .</a:t>
            </a:r>
          </a:p>
          <a:p>
            <a:pPr marL="0" indent="0">
              <a:buNone/>
            </a:pPr>
            <a:r>
              <a:rPr lang="en-US" dirty="0"/>
              <a:t>Important: These </a:t>
            </a:r>
            <a:r>
              <a:rPr lang="en-US" dirty="0" err="1"/>
              <a:t>behaviours</a:t>
            </a:r>
            <a:r>
              <a:rPr lang="en-US" dirty="0"/>
              <a:t> do not mean that </a:t>
            </a:r>
            <a:r>
              <a:rPr lang="en-US" dirty="0" err="1"/>
              <a:t>shona</a:t>
            </a:r>
            <a:r>
              <a:rPr lang="en-US" dirty="0"/>
              <a:t> has failed Eriksons stage. They show areas where she may need additional support. </a:t>
            </a:r>
          </a:p>
          <a:p>
            <a:endParaRPr lang="en-US"/>
          </a:p>
          <a:p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2308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3691F2-2F4A-D165-6CBE-40035EAD14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How the Nursery can Support Shona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CD3DC1-427B-4BF5-2931-0FD8F8570E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55000" lnSpcReduction="20000"/>
          </a:bodyPr>
          <a:lstStyle/>
          <a:p>
            <a:pPr marL="0" indent="0">
              <a:buNone/>
            </a:pPr>
            <a:r>
              <a:rPr lang="en-US"/>
              <a:t>Practical strategies</a:t>
            </a:r>
          </a:p>
          <a:p>
            <a:pPr marL="0" indent="0">
              <a:buNone/>
            </a:pPr>
            <a:r>
              <a:rPr lang="en-US"/>
              <a:t>1.Consistent key Person</a:t>
            </a:r>
          </a:p>
          <a:p>
            <a:r>
              <a:rPr lang="en-US"/>
              <a:t>One familiar adult can provide reassurance.</a:t>
            </a:r>
          </a:p>
          <a:p>
            <a:pPr marL="0" indent="0">
              <a:buNone/>
            </a:pPr>
            <a:r>
              <a:rPr lang="en-US"/>
              <a:t>2. Gradual separation</a:t>
            </a:r>
          </a:p>
          <a:p>
            <a:r>
              <a:rPr lang="en-US"/>
              <a:t>Use a predictable goodbye routine.</a:t>
            </a:r>
          </a:p>
          <a:p>
            <a:pPr marL="0" indent="0">
              <a:buNone/>
            </a:pPr>
            <a:r>
              <a:rPr lang="en-US"/>
              <a:t>3. Small-group activities </a:t>
            </a:r>
          </a:p>
          <a:p>
            <a:r>
              <a:rPr lang="en-US" dirty="0"/>
              <a:t>Start with one or two children rather </a:t>
            </a:r>
            <a:r>
              <a:rPr lang="en-US"/>
              <a:t>than</a:t>
            </a:r>
            <a:r>
              <a:rPr lang="en-US" dirty="0"/>
              <a:t> a large group.</a:t>
            </a:r>
          </a:p>
          <a:p>
            <a:pPr marL="0" indent="0">
              <a:buNone/>
            </a:pPr>
            <a:r>
              <a:rPr lang="en-US"/>
              <a:t>4. Give choices</a:t>
            </a:r>
          </a:p>
          <a:p>
            <a:r>
              <a:rPr lang="en-US" dirty="0"/>
              <a:t>"Would you like the puzzle or </a:t>
            </a:r>
            <a:r>
              <a:rPr lang="en-US"/>
              <a:t>coloring?"</a:t>
            </a:r>
          </a:p>
          <a:p>
            <a:pPr marL="0" indent="0">
              <a:buNone/>
            </a:pPr>
            <a:r>
              <a:rPr lang="en-US"/>
              <a:t>5.  Encourage communication</a:t>
            </a:r>
          </a:p>
          <a:p>
            <a:r>
              <a:rPr lang="en-US"/>
              <a:t>Use simple language, gestures, pictures, or visual choices.</a:t>
            </a:r>
          </a:p>
          <a:p>
            <a:pPr marL="0" indent="0">
              <a:buNone/>
            </a:pPr>
            <a:r>
              <a:rPr lang="en-US"/>
              <a:t>6.  Praise effort</a:t>
            </a:r>
          </a:p>
          <a:p>
            <a:r>
              <a:rPr lang="en-US" dirty="0"/>
              <a:t>"Well done for joining the </a:t>
            </a:r>
            <a:r>
              <a:rPr lang="en-US"/>
              <a:t>activity".</a:t>
            </a:r>
          </a:p>
          <a:p>
            <a:pPr marL="0" indent="0">
              <a:buNone/>
            </a:pPr>
            <a:r>
              <a:rPr lang="en-US"/>
              <a:t>7. Do not force participation </a:t>
            </a:r>
          </a:p>
          <a:p>
            <a:r>
              <a:rPr lang="en-US"/>
              <a:t>Give Shona time to become comfortable .</a:t>
            </a:r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47320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6480EA-6AA3-F48D-700C-6992119967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Nature and </a:t>
            </a:r>
            <a:r>
              <a:rPr lang="en-US"/>
              <a:t>Nurture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B011AC-95A2-13B3-794D-388D7EF862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55000" lnSpcReduction="20000"/>
          </a:bodyPr>
          <a:lstStyle/>
          <a:p>
            <a:pPr marL="0" indent="0">
              <a:buNone/>
            </a:pPr>
            <a:r>
              <a:rPr lang="en-US"/>
              <a:t>Nature- biological influences</a:t>
            </a:r>
          </a:p>
          <a:p>
            <a:r>
              <a:rPr lang="en-US"/>
              <a:t>Temperament</a:t>
            </a:r>
          </a:p>
          <a:p>
            <a:r>
              <a:rPr lang="en-US"/>
              <a:t>Individual differences </a:t>
            </a:r>
          </a:p>
          <a:p>
            <a:r>
              <a:rPr lang="en-US"/>
              <a:t>Genetic influences</a:t>
            </a:r>
          </a:p>
          <a:p>
            <a:r>
              <a:rPr lang="en-US"/>
              <a:t>Development characteristics</a:t>
            </a:r>
          </a:p>
          <a:p>
            <a:pPr marL="0" indent="0">
              <a:buNone/>
            </a:pPr>
            <a:r>
              <a:rPr lang="en-US"/>
              <a:t>Nurture</a:t>
            </a:r>
            <a:r>
              <a:rPr lang="en-US" dirty="0"/>
              <a:t> - environmental influences</a:t>
            </a:r>
          </a:p>
          <a:p>
            <a:r>
              <a:rPr lang="en-US"/>
              <a:t>Family relationships</a:t>
            </a:r>
          </a:p>
          <a:p>
            <a:r>
              <a:rPr lang="en-US"/>
              <a:t>Experiences of separation</a:t>
            </a:r>
          </a:p>
          <a:p>
            <a:r>
              <a:rPr lang="en-US"/>
              <a:t>Nursery environment </a:t>
            </a:r>
          </a:p>
          <a:p>
            <a:r>
              <a:rPr lang="en-US"/>
              <a:t>Relationships with practitioners</a:t>
            </a:r>
          </a:p>
          <a:p>
            <a:r>
              <a:rPr lang="en-US"/>
              <a:t>Opportunities for play and communication</a:t>
            </a:r>
          </a:p>
          <a:p>
            <a:pPr marL="0" indent="0">
              <a:buNone/>
            </a:pPr>
            <a:r>
              <a:rPr lang="en-US"/>
              <a:t>Both interact</a:t>
            </a:r>
          </a:p>
          <a:p>
            <a:pPr marL="0" indent="0">
              <a:buNone/>
            </a:pPr>
            <a:r>
              <a:rPr lang="en-US"/>
              <a:t>Shona's</a:t>
            </a:r>
            <a:r>
              <a:rPr lang="en-US" dirty="0"/>
              <a:t>  development should not be explained by nature or nurture alone.</a:t>
            </a:r>
          </a:p>
          <a:p>
            <a:pPr marL="0" indent="0">
              <a:buNone/>
            </a:pPr>
            <a:r>
              <a:rPr lang="en-US"/>
              <a:t>Research suggests that biological and environmental influences work together in development (Rutter, 2002;National Research Council and Institute of Medicine, 2000).</a:t>
            </a:r>
          </a:p>
          <a:p>
            <a:endParaRPr lang="en-US"/>
          </a:p>
          <a:p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56412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2A57CB-9A85-C0A3-D3D6-BC4B8A5B29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/>
              <a:t>Strengths and Limitation of Eriksons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6A6647-A47A-8187-F1E5-95AB8C0DFE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70000" lnSpcReduction="20000"/>
          </a:bodyPr>
          <a:lstStyle/>
          <a:p>
            <a:pPr marL="0" indent="0">
              <a:buNone/>
            </a:pPr>
            <a:r>
              <a:rPr lang="en-US"/>
              <a:t>Strengths</a:t>
            </a:r>
          </a:p>
          <a:p>
            <a:r>
              <a:rPr lang="en-US" dirty="0"/>
              <a:t>Helps practitioners understand </a:t>
            </a:r>
            <a:r>
              <a:rPr lang="en-US"/>
              <a:t>children's</a:t>
            </a:r>
            <a:r>
              <a:rPr lang="en-US" dirty="0"/>
              <a:t> emotional and social development. </a:t>
            </a:r>
          </a:p>
          <a:p>
            <a:r>
              <a:rPr lang="en-US"/>
              <a:t>Highlights the importance of confidence and independence.</a:t>
            </a:r>
          </a:p>
          <a:p>
            <a:r>
              <a:rPr lang="en-US" dirty="0"/>
              <a:t>Helps practitioners think about how adults respond to </a:t>
            </a:r>
            <a:r>
              <a:rPr lang="en-US"/>
              <a:t>children's</a:t>
            </a:r>
            <a:r>
              <a:rPr lang="en-US" dirty="0"/>
              <a:t> attempts to explore.</a:t>
            </a:r>
          </a:p>
          <a:p>
            <a:r>
              <a:rPr lang="en-US"/>
              <a:t>Can be applied to everyday nursery activities.</a:t>
            </a:r>
          </a:p>
          <a:p>
            <a:pPr marL="0" indent="0">
              <a:buNone/>
            </a:pPr>
            <a:r>
              <a:rPr lang="en-US"/>
              <a:t> Limitations</a:t>
            </a:r>
          </a:p>
          <a:p>
            <a:r>
              <a:rPr lang="en-US"/>
              <a:t>Development is more complex than eight stages. </a:t>
            </a:r>
          </a:p>
          <a:p>
            <a:r>
              <a:rPr lang="en-US"/>
              <a:t>Children do not all develop at</a:t>
            </a:r>
            <a:r>
              <a:rPr lang="en-US" dirty="0"/>
              <a:t> the same age or rate.</a:t>
            </a:r>
          </a:p>
          <a:p>
            <a:r>
              <a:rPr lang="en-US"/>
              <a:t>The theory may not fully explain cultural differences. </a:t>
            </a:r>
          </a:p>
          <a:p>
            <a:r>
              <a:rPr lang="en-US"/>
              <a:t>It does not explain all biological and environmental influences. </a:t>
            </a:r>
          </a:p>
          <a:p>
            <a:r>
              <a:rPr lang="en-US" dirty="0"/>
              <a:t>Shonas </a:t>
            </a:r>
            <a:r>
              <a:rPr lang="en-US" dirty="0" err="1"/>
              <a:t>behaviour</a:t>
            </a:r>
            <a:r>
              <a:rPr lang="en-US" dirty="0"/>
              <a:t> should not be explained using Eriksons theory alone.</a:t>
            </a:r>
          </a:p>
          <a:p>
            <a:pPr marL="0" indent="0">
              <a:buNone/>
            </a:pPr>
            <a:r>
              <a:rPr lang="en-US" dirty="0"/>
              <a:t>Research </a:t>
            </a:r>
            <a:r>
              <a:rPr lang="en-US" err="1"/>
              <a:t>emphasises</a:t>
            </a:r>
            <a:r>
              <a:rPr lang="en-US"/>
              <a:t> that culture and context can influence developmental patterns, s </a:t>
            </a:r>
            <a:r>
              <a:rPr lang="en-US" dirty="0"/>
              <a:t>theories should not automatically be treated as universal explanations.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81603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F013EC-01FA-E0B2-3667-007B694666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FC5EC7-E280-50F5-8122-51D3DFA6E9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/>
          </a:bodyPr>
          <a:lstStyle/>
          <a:p>
            <a:pPr marL="0" indent="0">
              <a:buNone/>
            </a:pPr>
            <a:r>
              <a:rPr lang="en-US" dirty="0"/>
              <a:t>Supporting </a:t>
            </a:r>
            <a:r>
              <a:rPr lang="en-US" dirty="0" err="1"/>
              <a:t>shona's</a:t>
            </a:r>
            <a:r>
              <a:rPr lang="en-US" dirty="0"/>
              <a:t> development</a:t>
            </a:r>
          </a:p>
          <a:p>
            <a:r>
              <a:rPr lang="en-US"/>
              <a:t>Shona is at initiative versus guilt stage.</a:t>
            </a:r>
          </a:p>
          <a:p>
            <a:r>
              <a:rPr lang="en-US"/>
              <a:t>She needs opportunities to explore and make choices.</a:t>
            </a:r>
          </a:p>
          <a:p>
            <a:r>
              <a:rPr lang="en-US"/>
              <a:t>Her anxiety and communication difficulties need sensitive support.</a:t>
            </a:r>
          </a:p>
          <a:p>
            <a:r>
              <a:rPr lang="en-US"/>
              <a:t>Positive relationships with nursery staff can encourage confidence.</a:t>
            </a:r>
          </a:p>
          <a:p>
            <a:r>
              <a:rPr lang="en-US"/>
              <a:t>Small-group play can support social development.</a:t>
            </a:r>
          </a:p>
          <a:p>
            <a:r>
              <a:rPr lang="en-US"/>
              <a:t>Nature and nurture should both be considered.</a:t>
            </a:r>
          </a:p>
          <a:p>
            <a:r>
              <a:rPr lang="en-US"/>
              <a:t>Shona should be supported according to her individual need.</a:t>
            </a:r>
          </a:p>
        </p:txBody>
      </p:sp>
    </p:spTree>
    <p:extLst>
      <p:ext uri="{BB962C8B-B14F-4D97-AF65-F5344CB8AC3E}">
        <p14:creationId xmlns:p14="http://schemas.microsoft.com/office/powerpoint/2010/main" val="36769937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BC8EA8-D480-E22F-4F88-64D44E8412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F57767-8631-AF55-BDD6-C8A0E59AE2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55000" lnSpcReduction="20000"/>
          </a:bodyPr>
          <a:lstStyle/>
          <a:p>
            <a:pPr marL="0" indent="0">
              <a:buNone/>
            </a:pPr>
            <a:r>
              <a:rPr lang="en-US" dirty="0"/>
              <a:t>Erikson, E.H. (1963) </a:t>
            </a:r>
            <a:r>
              <a:rPr lang="en-US" i="1" dirty="0"/>
              <a:t>Childhood and society.</a:t>
            </a:r>
            <a:r>
              <a:rPr lang="en-US" dirty="0"/>
              <a:t> 2nd </a:t>
            </a:r>
            <a:r>
              <a:rPr lang="en-US" dirty="0" err="1"/>
              <a:t>edn</a:t>
            </a:r>
            <a:r>
              <a:rPr lang="en-US" dirty="0"/>
              <a:t>. New </a:t>
            </a:r>
            <a:r>
              <a:rPr lang="en-US" dirty="0" err="1"/>
              <a:t>york</a:t>
            </a:r>
            <a:r>
              <a:rPr lang="en-US" dirty="0"/>
              <a:t>: </a:t>
            </a:r>
            <a:r>
              <a:rPr lang="en-US" dirty="0" err="1"/>
              <a:t>W.W.Norton</a:t>
            </a:r>
            <a:r>
              <a:rPr lang="en-US" dirty="0"/>
              <a:t>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National Research Council and Institute of Medicine (2000) From </a:t>
            </a:r>
            <a:r>
              <a:rPr lang="en-US" i="1" dirty="0"/>
              <a:t>Neurons to Neighborhoods: The Science of Early Childhood Development.</a:t>
            </a:r>
            <a:r>
              <a:rPr lang="en-US" dirty="0"/>
              <a:t> Washington, DC: National </a:t>
            </a:r>
            <a:r>
              <a:rPr lang="en-US"/>
              <a:t>Academies Press.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Rutter, M. (2002) 'Nature, nurture, and development: From evangelism through science toward policy and practice', </a:t>
            </a:r>
            <a:r>
              <a:rPr lang="en-US" i="1" dirty="0"/>
              <a:t>Child </a:t>
            </a:r>
            <a:r>
              <a:rPr lang="en-US" i="1"/>
              <a:t>Development,</a:t>
            </a:r>
            <a:r>
              <a:rPr lang="en-US"/>
              <a:t> 73(1),PP. 1-21.</a:t>
            </a:r>
            <a:endParaRPr lang="en-US" u="sng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Sette, S., Spinard, T. and Baumgartner, E. (2013) 'Links among Italian preschoolers' socio-emotional competence, teacher-child relationship quality and peer acceptance', </a:t>
            </a:r>
            <a:r>
              <a:rPr lang="en-US" i="1" dirty="0"/>
              <a:t>Early Educati</a:t>
            </a:r>
            <a:r>
              <a:rPr lang="en-US" i="1"/>
              <a:t>on and Development, </a:t>
            </a:r>
            <a:r>
              <a:rPr lang="en-US"/>
              <a:t>24(6), pp. 851-864.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Wang, C., Hatzigianni, M., Shahaeian, A., Murray, E. and Harrison, L.J. (2016) 'The combined effects of teacher-child and peer relationships on children's social-emotional adjustment', </a:t>
            </a:r>
            <a:r>
              <a:rPr lang="en-US" i="1" dirty="0"/>
              <a:t>Journal of school psychology, </a:t>
            </a:r>
            <a:r>
              <a:rPr lang="en-US"/>
              <a:t>59, pp. 1-11.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/>
              <a:t>Magro, S.W. et al. (2024)</a:t>
            </a:r>
            <a:endParaRPr lang="en-US" dirty="0"/>
          </a:p>
          <a:p>
            <a:pPr marL="0" indent="0">
              <a:buNone/>
            </a:pPr>
            <a:r>
              <a:rPr lang="en-US" dirty="0"/>
              <a:t>'Meta-analytic associations between the Student-Teacher Relationship Scale and students' social competence with peer', </a:t>
            </a:r>
            <a:r>
              <a:rPr lang="en-US" i="1" dirty="0"/>
              <a:t>School </a:t>
            </a:r>
            <a:r>
              <a:rPr lang="en-US" i="1"/>
              <a:t>Psychology Review.</a:t>
            </a:r>
            <a:endParaRPr lang="en-US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1151160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Applying Eriksons Psychosocial Theory</vt:lpstr>
      <vt:lpstr>Shona's Situation</vt:lpstr>
      <vt:lpstr>Erikson's Psychosocial Theory</vt:lpstr>
      <vt:lpstr>Applying Erikson to Shona</vt:lpstr>
      <vt:lpstr>How the Nursery can Support Shona</vt:lpstr>
      <vt:lpstr>Nature and Nurture</vt:lpstr>
      <vt:lpstr>Strengths and Limitation of Eriksons Theory</vt:lpstr>
      <vt:lpstr>Conclusion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428</cp:revision>
  <dcterms:created xsi:type="dcterms:W3CDTF">2026-10-10T13:58:54Z</dcterms:created>
  <dcterms:modified xsi:type="dcterms:W3CDTF">2026-10-11T14:53:55Z</dcterms:modified>
</cp:coreProperties>
</file>