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11" r:id="rId1"/>
  </p:sldMasterIdLst>
  <p:sldIdLst>
    <p:sldId id="256" r:id="rId2"/>
    <p:sldId id="257" r:id="rId3"/>
    <p:sldId id="260" r:id="rId4"/>
    <p:sldId id="350" r:id="rId5"/>
    <p:sldId id="264" r:id="rId6"/>
    <p:sldId id="258" r:id="rId7"/>
    <p:sldId id="269" r:id="rId8"/>
    <p:sldId id="270" r:id="rId9"/>
    <p:sldId id="271" r:id="rId10"/>
    <p:sldId id="272" r:id="rId11"/>
    <p:sldId id="259" r:id="rId12"/>
    <p:sldId id="274" r:id="rId13"/>
    <p:sldId id="275" r:id="rId14"/>
    <p:sldId id="268" r:id="rId15"/>
    <p:sldId id="263" r:id="rId16"/>
    <p:sldId id="351" r:id="rId17"/>
    <p:sldId id="352" r:id="rId18"/>
    <p:sldId id="265" r:id="rId19"/>
    <p:sldId id="353" r:id="rId20"/>
    <p:sldId id="354" r:id="rId21"/>
    <p:sldId id="355" r:id="rId22"/>
    <p:sldId id="356" r:id="rId23"/>
    <p:sldId id="267" r:id="rId24"/>
    <p:sldId id="266" r:id="rId25"/>
    <p:sldId id="312" r:id="rId26"/>
    <p:sldId id="314" r:id="rId27"/>
    <p:sldId id="315" r:id="rId28"/>
    <p:sldId id="316" r:id="rId29"/>
    <p:sldId id="347" r:id="rId30"/>
    <p:sldId id="346" r:id="rId31"/>
    <p:sldId id="348" r:id="rId32"/>
    <p:sldId id="345" r:id="rId33"/>
    <p:sldId id="344" r:id="rId34"/>
    <p:sldId id="343" r:id="rId35"/>
    <p:sldId id="342" r:id="rId36"/>
    <p:sldId id="341" r:id="rId37"/>
    <p:sldId id="340" r:id="rId38"/>
    <p:sldId id="339" r:id="rId39"/>
    <p:sldId id="338" r:id="rId40"/>
    <p:sldId id="337" r:id="rId41"/>
    <p:sldId id="336" r:id="rId42"/>
    <p:sldId id="335" r:id="rId43"/>
    <p:sldId id="334" r:id="rId44"/>
    <p:sldId id="349" r:id="rId45"/>
    <p:sldId id="333" r:id="rId46"/>
    <p:sldId id="332" r:id="rId47"/>
    <p:sldId id="331" r:id="rId48"/>
    <p:sldId id="330" r:id="rId49"/>
    <p:sldId id="329" r:id="rId50"/>
    <p:sldId id="328" r:id="rId51"/>
    <p:sldId id="327" r:id="rId52"/>
    <p:sldId id="326" r:id="rId53"/>
    <p:sldId id="325" r:id="rId54"/>
    <p:sldId id="324" r:id="rId55"/>
    <p:sldId id="323" r:id="rId56"/>
    <p:sldId id="322" r:id="rId57"/>
    <p:sldId id="321" r:id="rId58"/>
    <p:sldId id="320" r:id="rId59"/>
    <p:sldId id="319" r:id="rId60"/>
    <p:sldId id="318" r:id="rId61"/>
  </p:sldIdLst>
  <p:sldSz cx="12192000" cy="6858000"/>
  <p:notesSz cx="6858000" cy="9144000"/>
  <p:embeddedFontLst>
    <p:embeddedFont>
      <p:font typeface="Neue Haas Grotesk Text Pro" panose="020B0504020202020204" pitchFamily="34" charset="0"/>
      <p:regular r:id="rId62"/>
      <p:bold r:id="rId63"/>
      <p:italic r:id="rId64"/>
      <p:boldItalic r:id="rId65"/>
    </p:embeddedFont>
    <p:embeddedFont>
      <p:font typeface="Source Sans Pro" panose="020B0503030403020204" pitchFamily="34" charset="0"/>
      <p:regular r:id="rId66"/>
      <p:bold r:id="rId67"/>
      <p:italic r:id="rId68"/>
      <p:boldItalic r:id="rId6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49050E-F74C-A88E-2B2F-E9AFCE3B3C5D}" v="5" dt="2025-10-14T09:00:08.0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font" Target="fonts/font2.fntdata"/><Relationship Id="rId68"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font" Target="fonts/font5.fntdata"/><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font" Target="fonts/font3.fntdata"/><Relationship Id="rId69" Type="http://schemas.openxmlformats.org/officeDocument/2006/relationships/font" Target="fonts/font8.fntdata"/><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font" Target="fonts/font6.fntdata"/><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font" Target="fonts/font1.fntdata"/><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font" Target="fonts/font4.fntdata"/><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Edwards" userId="S::corey.edwards@uwtsd.ac.uk::7a967df3-e232-40a5-b10c-dee8f912d80a" providerId="AD" clId="Web-{1349050E-F74C-A88E-2B2F-E9AFCE3B3C5D}"/>
    <pc:docChg chg="modSld">
      <pc:chgData name="Corey Edwards" userId="S::corey.edwards@uwtsd.ac.uk::7a967df3-e232-40a5-b10c-dee8f912d80a" providerId="AD" clId="Web-{1349050E-F74C-A88E-2B2F-E9AFCE3B3C5D}" dt="2025-10-14T09:00:08.089" v="4" actId="20577"/>
      <pc:docMkLst>
        <pc:docMk/>
      </pc:docMkLst>
      <pc:sldChg chg="modSp">
        <pc:chgData name="Corey Edwards" userId="S::corey.edwards@uwtsd.ac.uk::7a967df3-e232-40a5-b10c-dee8f912d80a" providerId="AD" clId="Web-{1349050E-F74C-A88E-2B2F-E9AFCE3B3C5D}" dt="2025-10-14T09:00:08.089" v="4" actId="20577"/>
        <pc:sldMkLst>
          <pc:docMk/>
          <pc:sldMk cId="583320810" sldId="265"/>
        </pc:sldMkLst>
        <pc:spChg chg="mod">
          <ac:chgData name="Corey Edwards" userId="S::corey.edwards@uwtsd.ac.uk::7a967df3-e232-40a5-b10c-dee8f912d80a" providerId="AD" clId="Web-{1349050E-F74C-A88E-2B2F-E9AFCE3B3C5D}" dt="2025-10-14T09:00:08.089" v="4" actId="20577"/>
          <ac:spMkLst>
            <pc:docMk/>
            <pc:sldMk cId="583320810" sldId="265"/>
            <ac:spMk id="3" creationId="{6FB90EBA-8168-814D-9BC6-CEA49AE7938F}"/>
          </ac:spMkLst>
        </pc:spChg>
      </pc:sldChg>
      <pc:sldChg chg="modSp">
        <pc:chgData name="Corey Edwards" userId="S::corey.edwards@uwtsd.ac.uk::7a967df3-e232-40a5-b10c-dee8f912d80a" providerId="AD" clId="Web-{1349050E-F74C-A88E-2B2F-E9AFCE3B3C5D}" dt="2025-10-14T08:59:26.933" v="1" actId="14100"/>
        <pc:sldMkLst>
          <pc:docMk/>
          <pc:sldMk cId="1555017671" sldId="274"/>
        </pc:sldMkLst>
        <pc:spChg chg="mod">
          <ac:chgData name="Corey Edwards" userId="S::corey.edwards@uwtsd.ac.uk::7a967df3-e232-40a5-b10c-dee8f912d80a" providerId="AD" clId="Web-{1349050E-F74C-A88E-2B2F-E9AFCE3B3C5D}" dt="2025-10-14T08:59:26.933" v="1" actId="14100"/>
          <ac:spMkLst>
            <pc:docMk/>
            <pc:sldMk cId="1555017671" sldId="274"/>
            <ac:spMk id="2" creationId="{E4002B0A-5253-79E3-159A-167E40568C98}"/>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21.xml.rels><?xml version="1.0" encoding="UTF-8" standalone="yes"?>
<Relationships xmlns="http://schemas.openxmlformats.org/package/2006/relationships"><Relationship Id="rId1" Type="http://schemas.openxmlformats.org/officeDocument/2006/relationships/hyperlink" Target="https://www.gov.uk/government/news/uk-completes-over-one-million-sars-cov-2-whole-genome-sequences" TargetMode="External"/></Relationships>
</file>

<file path=ppt/diagrams/_rels/data2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2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1.xml.rels><?xml version="1.0" encoding="UTF-8" standalone="yes"?>
<Relationships xmlns="http://schemas.openxmlformats.org/package/2006/relationships"><Relationship Id="rId1" Type="http://schemas.openxmlformats.org/officeDocument/2006/relationships/hyperlink" Target="https://www.gov.uk/government/news/uk-completes-over-one-million-sars-cov-2-whole-genome-sequences" TargetMode="External"/></Relationships>
</file>

<file path=ppt/diagrams/_rels/drawing23.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26.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2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svg"/><Relationship Id="rId1" Type="http://schemas.openxmlformats.org/officeDocument/2006/relationships/image" Target="../media/image35.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6022C8-0FE7-4338-812E-5F653810C6D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21BE4266-10DF-4746-9E70-E7630C9C29F3}">
      <dgm:prSet/>
      <dgm:spPr/>
      <dgm:t>
        <a:bodyPr/>
        <a:lstStyle/>
        <a:p>
          <a:r>
            <a:rPr lang="en-US"/>
            <a:t>Values – personal principles that allow us to distinguish right and wrong.</a:t>
          </a:r>
        </a:p>
      </dgm:t>
    </dgm:pt>
    <dgm:pt modelId="{21038EE3-2A2E-4DE1-8B6D-F405C22EC9AD}" type="parTrans" cxnId="{F7552181-CE1E-4BE3-ABAD-017EBF632176}">
      <dgm:prSet/>
      <dgm:spPr/>
      <dgm:t>
        <a:bodyPr/>
        <a:lstStyle/>
        <a:p>
          <a:endParaRPr lang="en-US"/>
        </a:p>
      </dgm:t>
    </dgm:pt>
    <dgm:pt modelId="{6DC0EFA8-F1D3-404D-9F1E-0C86C32361B5}" type="sibTrans" cxnId="{F7552181-CE1E-4BE3-ABAD-017EBF632176}">
      <dgm:prSet/>
      <dgm:spPr/>
      <dgm:t>
        <a:bodyPr/>
        <a:lstStyle/>
        <a:p>
          <a:endParaRPr lang="en-US"/>
        </a:p>
      </dgm:t>
    </dgm:pt>
    <dgm:pt modelId="{2063B63B-70A8-4563-A29A-21BF84E9CB35}">
      <dgm:prSet/>
      <dgm:spPr/>
      <dgm:t>
        <a:bodyPr/>
        <a:lstStyle/>
        <a:p>
          <a:r>
            <a:rPr lang="en-US"/>
            <a:t>Morals – the beliefs that form values, inherent rules.</a:t>
          </a:r>
        </a:p>
      </dgm:t>
    </dgm:pt>
    <dgm:pt modelId="{17A344F7-2080-433F-B0AB-712579DE9D47}" type="parTrans" cxnId="{00CB16FC-2A08-4E90-80E6-6D4CD8BE21F6}">
      <dgm:prSet/>
      <dgm:spPr/>
      <dgm:t>
        <a:bodyPr/>
        <a:lstStyle/>
        <a:p>
          <a:endParaRPr lang="en-US"/>
        </a:p>
      </dgm:t>
    </dgm:pt>
    <dgm:pt modelId="{2AAF4CD3-AC85-4075-8A6F-0A3380785B8B}" type="sibTrans" cxnId="{00CB16FC-2A08-4E90-80E6-6D4CD8BE21F6}">
      <dgm:prSet/>
      <dgm:spPr/>
      <dgm:t>
        <a:bodyPr/>
        <a:lstStyle/>
        <a:p>
          <a:endParaRPr lang="en-US"/>
        </a:p>
      </dgm:t>
    </dgm:pt>
    <dgm:pt modelId="{7EBFFA6F-34D6-4306-80A4-663865ECB25E}">
      <dgm:prSet/>
      <dgm:spPr/>
      <dgm:t>
        <a:bodyPr/>
        <a:lstStyle/>
        <a:p>
          <a:r>
            <a:rPr lang="en-US"/>
            <a:t>Ethics – moral principles that direct behaviour.</a:t>
          </a:r>
        </a:p>
      </dgm:t>
    </dgm:pt>
    <dgm:pt modelId="{39F63AF9-78A3-4599-926F-B2A14A5D6E5B}" type="parTrans" cxnId="{766EA5C9-E9EB-48B5-9D10-A43DD4EF7447}">
      <dgm:prSet/>
      <dgm:spPr/>
      <dgm:t>
        <a:bodyPr/>
        <a:lstStyle/>
        <a:p>
          <a:endParaRPr lang="en-US"/>
        </a:p>
      </dgm:t>
    </dgm:pt>
    <dgm:pt modelId="{536BEE18-486A-4F23-AEA6-0D47A984E76A}" type="sibTrans" cxnId="{766EA5C9-E9EB-48B5-9D10-A43DD4EF7447}">
      <dgm:prSet/>
      <dgm:spPr/>
      <dgm:t>
        <a:bodyPr/>
        <a:lstStyle/>
        <a:p>
          <a:endParaRPr lang="en-US"/>
        </a:p>
      </dgm:t>
    </dgm:pt>
    <dgm:pt modelId="{A669E48D-DFB2-4CD1-8488-8A949EA44EAB}" type="pres">
      <dgm:prSet presAssocID="{4C6022C8-0FE7-4338-812E-5F653810C6D0}" presName="root" presStyleCnt="0">
        <dgm:presLayoutVars>
          <dgm:dir/>
          <dgm:resizeHandles val="exact"/>
        </dgm:presLayoutVars>
      </dgm:prSet>
      <dgm:spPr/>
    </dgm:pt>
    <dgm:pt modelId="{31CF8B1F-AE30-4B62-B44C-21A513D2A1F1}" type="pres">
      <dgm:prSet presAssocID="{21BE4266-10DF-4746-9E70-E7630C9C29F3}" presName="compNode" presStyleCnt="0"/>
      <dgm:spPr/>
    </dgm:pt>
    <dgm:pt modelId="{B18FDF85-29EE-436A-A34B-307BE7B669AF}" type="pres">
      <dgm:prSet presAssocID="{21BE4266-10DF-4746-9E70-E7630C9C29F3}" presName="bgRect" presStyleLbl="bgShp" presStyleIdx="0" presStyleCnt="3"/>
      <dgm:spPr/>
    </dgm:pt>
    <dgm:pt modelId="{3B243FFB-C7C5-4477-9797-D4D9F7BA2BBB}" type="pres">
      <dgm:prSet presAssocID="{21BE4266-10DF-4746-9E70-E7630C9C29F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Thin"/>
        </a:ext>
      </dgm:extLst>
    </dgm:pt>
    <dgm:pt modelId="{FDA48F0B-C6C7-44DD-A978-9F42E76EAB17}" type="pres">
      <dgm:prSet presAssocID="{21BE4266-10DF-4746-9E70-E7630C9C29F3}" presName="spaceRect" presStyleCnt="0"/>
      <dgm:spPr/>
    </dgm:pt>
    <dgm:pt modelId="{43F85FD3-11AD-413F-BE41-6628E21FE374}" type="pres">
      <dgm:prSet presAssocID="{21BE4266-10DF-4746-9E70-E7630C9C29F3}" presName="parTx" presStyleLbl="revTx" presStyleIdx="0" presStyleCnt="3">
        <dgm:presLayoutVars>
          <dgm:chMax val="0"/>
          <dgm:chPref val="0"/>
        </dgm:presLayoutVars>
      </dgm:prSet>
      <dgm:spPr/>
    </dgm:pt>
    <dgm:pt modelId="{DBD16B4F-FAC3-4129-B47B-F1A56096698C}" type="pres">
      <dgm:prSet presAssocID="{6DC0EFA8-F1D3-404D-9F1E-0C86C32361B5}" presName="sibTrans" presStyleCnt="0"/>
      <dgm:spPr/>
    </dgm:pt>
    <dgm:pt modelId="{74A10B31-3F5A-494F-919F-C923E6CBDE86}" type="pres">
      <dgm:prSet presAssocID="{2063B63B-70A8-4563-A29A-21BF84E9CB35}" presName="compNode" presStyleCnt="0"/>
      <dgm:spPr/>
    </dgm:pt>
    <dgm:pt modelId="{7D4B0745-8D33-4795-B5F1-AD27F578205D}" type="pres">
      <dgm:prSet presAssocID="{2063B63B-70A8-4563-A29A-21BF84E9CB35}" presName="bgRect" presStyleLbl="bgShp" presStyleIdx="1" presStyleCnt="3"/>
      <dgm:spPr/>
    </dgm:pt>
    <dgm:pt modelId="{96954AA8-1505-4BBA-B67C-1D74BAB2B903}" type="pres">
      <dgm:prSet presAssocID="{2063B63B-70A8-4563-A29A-21BF84E9CB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ror"/>
        </a:ext>
      </dgm:extLst>
    </dgm:pt>
    <dgm:pt modelId="{5C2D25AD-15C2-4538-8FCB-09DE469ADE65}" type="pres">
      <dgm:prSet presAssocID="{2063B63B-70A8-4563-A29A-21BF84E9CB35}" presName="spaceRect" presStyleCnt="0"/>
      <dgm:spPr/>
    </dgm:pt>
    <dgm:pt modelId="{251235E6-24A0-4EED-8F41-DCF9ACA75A55}" type="pres">
      <dgm:prSet presAssocID="{2063B63B-70A8-4563-A29A-21BF84E9CB35}" presName="parTx" presStyleLbl="revTx" presStyleIdx="1" presStyleCnt="3">
        <dgm:presLayoutVars>
          <dgm:chMax val="0"/>
          <dgm:chPref val="0"/>
        </dgm:presLayoutVars>
      </dgm:prSet>
      <dgm:spPr/>
    </dgm:pt>
    <dgm:pt modelId="{B5E4D4DC-E594-4C0A-8154-AA1244F91C34}" type="pres">
      <dgm:prSet presAssocID="{2AAF4CD3-AC85-4075-8A6F-0A3380785B8B}" presName="sibTrans" presStyleCnt="0"/>
      <dgm:spPr/>
    </dgm:pt>
    <dgm:pt modelId="{1BB6D215-C5FD-4308-B8D9-DDA9C636CF74}" type="pres">
      <dgm:prSet presAssocID="{7EBFFA6F-34D6-4306-80A4-663865ECB25E}" presName="compNode" presStyleCnt="0"/>
      <dgm:spPr/>
    </dgm:pt>
    <dgm:pt modelId="{D2B084B0-6CED-4F60-9DB1-6EB809C12828}" type="pres">
      <dgm:prSet presAssocID="{7EBFFA6F-34D6-4306-80A4-663865ECB25E}" presName="bgRect" presStyleLbl="bgShp" presStyleIdx="2" presStyleCnt="3"/>
      <dgm:spPr/>
    </dgm:pt>
    <dgm:pt modelId="{1D680170-3AB2-45FE-B2E0-37955E33C214}" type="pres">
      <dgm:prSet presAssocID="{7EBFFA6F-34D6-4306-80A4-663865ECB2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8D594696-4A93-454C-9A2C-248EDDBBF53F}" type="pres">
      <dgm:prSet presAssocID="{7EBFFA6F-34D6-4306-80A4-663865ECB25E}" presName="spaceRect" presStyleCnt="0"/>
      <dgm:spPr/>
    </dgm:pt>
    <dgm:pt modelId="{C3CED828-4777-424A-8A4A-7095D333305F}" type="pres">
      <dgm:prSet presAssocID="{7EBFFA6F-34D6-4306-80A4-663865ECB25E}" presName="parTx" presStyleLbl="revTx" presStyleIdx="2" presStyleCnt="3">
        <dgm:presLayoutVars>
          <dgm:chMax val="0"/>
          <dgm:chPref val="0"/>
        </dgm:presLayoutVars>
      </dgm:prSet>
      <dgm:spPr/>
    </dgm:pt>
  </dgm:ptLst>
  <dgm:cxnLst>
    <dgm:cxn modelId="{FE4EBD56-7C6F-4E90-9DBC-AE6D275BFFE4}" type="presOf" srcId="{7EBFFA6F-34D6-4306-80A4-663865ECB25E}" destId="{C3CED828-4777-424A-8A4A-7095D333305F}" srcOrd="0" destOrd="0" presId="urn:microsoft.com/office/officeart/2018/2/layout/IconVerticalSolidList"/>
    <dgm:cxn modelId="{F7552181-CE1E-4BE3-ABAD-017EBF632176}" srcId="{4C6022C8-0FE7-4338-812E-5F653810C6D0}" destId="{21BE4266-10DF-4746-9E70-E7630C9C29F3}" srcOrd="0" destOrd="0" parTransId="{21038EE3-2A2E-4DE1-8B6D-F405C22EC9AD}" sibTransId="{6DC0EFA8-F1D3-404D-9F1E-0C86C32361B5}"/>
    <dgm:cxn modelId="{D9CD1488-E0A2-44B0-9EA3-8E32A7CF8CD8}" type="presOf" srcId="{21BE4266-10DF-4746-9E70-E7630C9C29F3}" destId="{43F85FD3-11AD-413F-BE41-6628E21FE374}" srcOrd="0" destOrd="0" presId="urn:microsoft.com/office/officeart/2018/2/layout/IconVerticalSolidList"/>
    <dgm:cxn modelId="{BEF53FC6-46ED-4133-B3B8-CD2BAAD57B3B}" type="presOf" srcId="{2063B63B-70A8-4563-A29A-21BF84E9CB35}" destId="{251235E6-24A0-4EED-8F41-DCF9ACA75A55}" srcOrd="0" destOrd="0" presId="urn:microsoft.com/office/officeart/2018/2/layout/IconVerticalSolidList"/>
    <dgm:cxn modelId="{766EA5C9-E9EB-48B5-9D10-A43DD4EF7447}" srcId="{4C6022C8-0FE7-4338-812E-5F653810C6D0}" destId="{7EBFFA6F-34D6-4306-80A4-663865ECB25E}" srcOrd="2" destOrd="0" parTransId="{39F63AF9-78A3-4599-926F-B2A14A5D6E5B}" sibTransId="{536BEE18-486A-4F23-AEA6-0D47A984E76A}"/>
    <dgm:cxn modelId="{EF61EFD6-CAA2-4D5A-ADBE-C8370CA60EFB}" type="presOf" srcId="{4C6022C8-0FE7-4338-812E-5F653810C6D0}" destId="{A669E48D-DFB2-4CD1-8488-8A949EA44EAB}" srcOrd="0" destOrd="0" presId="urn:microsoft.com/office/officeart/2018/2/layout/IconVerticalSolidList"/>
    <dgm:cxn modelId="{00CB16FC-2A08-4E90-80E6-6D4CD8BE21F6}" srcId="{4C6022C8-0FE7-4338-812E-5F653810C6D0}" destId="{2063B63B-70A8-4563-A29A-21BF84E9CB35}" srcOrd="1" destOrd="0" parTransId="{17A344F7-2080-433F-B0AB-712579DE9D47}" sibTransId="{2AAF4CD3-AC85-4075-8A6F-0A3380785B8B}"/>
    <dgm:cxn modelId="{E9304F16-34F9-4136-BA0F-68C3BE730D03}" type="presParOf" srcId="{A669E48D-DFB2-4CD1-8488-8A949EA44EAB}" destId="{31CF8B1F-AE30-4B62-B44C-21A513D2A1F1}" srcOrd="0" destOrd="0" presId="urn:microsoft.com/office/officeart/2018/2/layout/IconVerticalSolidList"/>
    <dgm:cxn modelId="{AEAD2562-EF51-4B95-8A32-BE636E667DBA}" type="presParOf" srcId="{31CF8B1F-AE30-4B62-B44C-21A513D2A1F1}" destId="{B18FDF85-29EE-436A-A34B-307BE7B669AF}" srcOrd="0" destOrd="0" presId="urn:microsoft.com/office/officeart/2018/2/layout/IconVerticalSolidList"/>
    <dgm:cxn modelId="{5CD4702A-D8D8-48E4-A7A3-395EAF523DD4}" type="presParOf" srcId="{31CF8B1F-AE30-4B62-B44C-21A513D2A1F1}" destId="{3B243FFB-C7C5-4477-9797-D4D9F7BA2BBB}" srcOrd="1" destOrd="0" presId="urn:microsoft.com/office/officeart/2018/2/layout/IconVerticalSolidList"/>
    <dgm:cxn modelId="{81111C8F-491E-4BC3-A153-85CB001390D3}" type="presParOf" srcId="{31CF8B1F-AE30-4B62-B44C-21A513D2A1F1}" destId="{FDA48F0B-C6C7-44DD-A978-9F42E76EAB17}" srcOrd="2" destOrd="0" presId="urn:microsoft.com/office/officeart/2018/2/layout/IconVerticalSolidList"/>
    <dgm:cxn modelId="{4B12F4BD-20C9-4F04-AAF8-DA6A9FD5D574}" type="presParOf" srcId="{31CF8B1F-AE30-4B62-B44C-21A513D2A1F1}" destId="{43F85FD3-11AD-413F-BE41-6628E21FE374}" srcOrd="3" destOrd="0" presId="urn:microsoft.com/office/officeart/2018/2/layout/IconVerticalSolidList"/>
    <dgm:cxn modelId="{FE1A5F4F-5F51-4CF0-B64D-5B560EBE826D}" type="presParOf" srcId="{A669E48D-DFB2-4CD1-8488-8A949EA44EAB}" destId="{DBD16B4F-FAC3-4129-B47B-F1A56096698C}" srcOrd="1" destOrd="0" presId="urn:microsoft.com/office/officeart/2018/2/layout/IconVerticalSolidList"/>
    <dgm:cxn modelId="{39922E5F-C5D9-40ED-928D-E3112ECEE60F}" type="presParOf" srcId="{A669E48D-DFB2-4CD1-8488-8A949EA44EAB}" destId="{74A10B31-3F5A-494F-919F-C923E6CBDE86}" srcOrd="2" destOrd="0" presId="urn:microsoft.com/office/officeart/2018/2/layout/IconVerticalSolidList"/>
    <dgm:cxn modelId="{E26924D8-EEB9-421A-B79D-FFB9BEA2E619}" type="presParOf" srcId="{74A10B31-3F5A-494F-919F-C923E6CBDE86}" destId="{7D4B0745-8D33-4795-B5F1-AD27F578205D}" srcOrd="0" destOrd="0" presId="urn:microsoft.com/office/officeart/2018/2/layout/IconVerticalSolidList"/>
    <dgm:cxn modelId="{C8FEBD96-B6FB-4BCE-B28E-4C24ADD85EBD}" type="presParOf" srcId="{74A10B31-3F5A-494F-919F-C923E6CBDE86}" destId="{96954AA8-1505-4BBA-B67C-1D74BAB2B903}" srcOrd="1" destOrd="0" presId="urn:microsoft.com/office/officeart/2018/2/layout/IconVerticalSolidList"/>
    <dgm:cxn modelId="{9755748F-9EDA-4E0F-A412-57C54F90DC8D}" type="presParOf" srcId="{74A10B31-3F5A-494F-919F-C923E6CBDE86}" destId="{5C2D25AD-15C2-4538-8FCB-09DE469ADE65}" srcOrd="2" destOrd="0" presId="urn:microsoft.com/office/officeart/2018/2/layout/IconVerticalSolidList"/>
    <dgm:cxn modelId="{E1A03AB4-4B40-4F3D-B804-7DC0C63ECF23}" type="presParOf" srcId="{74A10B31-3F5A-494F-919F-C923E6CBDE86}" destId="{251235E6-24A0-4EED-8F41-DCF9ACA75A55}" srcOrd="3" destOrd="0" presId="urn:microsoft.com/office/officeart/2018/2/layout/IconVerticalSolidList"/>
    <dgm:cxn modelId="{7D75C403-F538-49BF-B11E-4409FB14DEAB}" type="presParOf" srcId="{A669E48D-DFB2-4CD1-8488-8A949EA44EAB}" destId="{B5E4D4DC-E594-4C0A-8154-AA1244F91C34}" srcOrd="3" destOrd="0" presId="urn:microsoft.com/office/officeart/2018/2/layout/IconVerticalSolidList"/>
    <dgm:cxn modelId="{2D1BCF42-602C-4BFA-B739-F668D8A9D257}" type="presParOf" srcId="{A669E48D-DFB2-4CD1-8488-8A949EA44EAB}" destId="{1BB6D215-C5FD-4308-B8D9-DDA9C636CF74}" srcOrd="4" destOrd="0" presId="urn:microsoft.com/office/officeart/2018/2/layout/IconVerticalSolidList"/>
    <dgm:cxn modelId="{E3FBCAEB-8910-4215-A34B-2EF45E1165C8}" type="presParOf" srcId="{1BB6D215-C5FD-4308-B8D9-DDA9C636CF74}" destId="{D2B084B0-6CED-4F60-9DB1-6EB809C12828}" srcOrd="0" destOrd="0" presId="urn:microsoft.com/office/officeart/2018/2/layout/IconVerticalSolidList"/>
    <dgm:cxn modelId="{B7B4B95E-290A-41A1-B2ED-34173C2AA13E}" type="presParOf" srcId="{1BB6D215-C5FD-4308-B8D9-DDA9C636CF74}" destId="{1D680170-3AB2-45FE-B2E0-37955E33C214}" srcOrd="1" destOrd="0" presId="urn:microsoft.com/office/officeart/2018/2/layout/IconVerticalSolidList"/>
    <dgm:cxn modelId="{F268E4AC-1C39-4C85-B5A6-F830C1E3BA58}" type="presParOf" srcId="{1BB6D215-C5FD-4308-B8D9-DDA9C636CF74}" destId="{8D594696-4A93-454C-9A2C-248EDDBBF53F}" srcOrd="2" destOrd="0" presId="urn:microsoft.com/office/officeart/2018/2/layout/IconVerticalSolidList"/>
    <dgm:cxn modelId="{F9128ABB-CFDB-487A-AE35-F3A09E46A513}" type="presParOf" srcId="{1BB6D215-C5FD-4308-B8D9-DDA9C636CF74}" destId="{C3CED828-4777-424A-8A4A-7095D333305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866FFB-EA29-41B7-8D62-0785CC5AE0B4}" type="doc">
      <dgm:prSet loTypeId="urn:microsoft.com/office/officeart/2005/8/layout/vList2" loCatId="list" qsTypeId="urn:microsoft.com/office/officeart/2005/8/quickstyle/simple3" qsCatId="simple" csTypeId="urn:microsoft.com/office/officeart/2005/8/colors/colorful2" csCatId="colorful"/>
      <dgm:spPr/>
      <dgm:t>
        <a:bodyPr/>
        <a:lstStyle/>
        <a:p>
          <a:endParaRPr lang="en-US"/>
        </a:p>
      </dgm:t>
    </dgm:pt>
    <dgm:pt modelId="{320B3AED-89C3-4085-A829-09291A91F2B1}">
      <dgm:prSet/>
      <dgm:spPr/>
      <dgm:t>
        <a:bodyPr/>
        <a:lstStyle/>
        <a:p>
          <a:r>
            <a:rPr lang="en-US"/>
            <a:t>Within HSC ethical principles are not just values we do not discuss.</a:t>
          </a:r>
        </a:p>
      </dgm:t>
    </dgm:pt>
    <dgm:pt modelId="{B3D8F7B7-EE75-4C64-BBC1-7E5A1C0EE342}" type="parTrans" cxnId="{71E0D20A-C36F-4748-95A5-3058B304D617}">
      <dgm:prSet/>
      <dgm:spPr/>
      <dgm:t>
        <a:bodyPr/>
        <a:lstStyle/>
        <a:p>
          <a:endParaRPr lang="en-US"/>
        </a:p>
      </dgm:t>
    </dgm:pt>
    <dgm:pt modelId="{E73956D9-367C-4EC2-96C2-5069B32E388E}" type="sibTrans" cxnId="{71E0D20A-C36F-4748-95A5-3058B304D617}">
      <dgm:prSet/>
      <dgm:spPr/>
      <dgm:t>
        <a:bodyPr/>
        <a:lstStyle/>
        <a:p>
          <a:endParaRPr lang="en-US"/>
        </a:p>
      </dgm:t>
    </dgm:pt>
    <dgm:pt modelId="{46FCBDD9-87B0-4AEE-AC2A-E518D1CE429E}">
      <dgm:prSet/>
      <dgm:spPr/>
      <dgm:t>
        <a:bodyPr/>
        <a:lstStyle/>
        <a:p>
          <a:r>
            <a:rPr lang="en-US"/>
            <a:t>They are written codes of practice, reflecting societal morals.</a:t>
          </a:r>
        </a:p>
      </dgm:t>
    </dgm:pt>
    <dgm:pt modelId="{4DE72E20-2872-4BA3-BD68-8F1B214F6460}" type="parTrans" cxnId="{6B62DA0E-1FB4-47D2-8C2A-8BDDAE520642}">
      <dgm:prSet/>
      <dgm:spPr/>
      <dgm:t>
        <a:bodyPr/>
        <a:lstStyle/>
        <a:p>
          <a:endParaRPr lang="en-US"/>
        </a:p>
      </dgm:t>
    </dgm:pt>
    <dgm:pt modelId="{E8153F74-C14F-40D2-B10A-17C9617D857C}" type="sibTrans" cxnId="{6B62DA0E-1FB4-47D2-8C2A-8BDDAE520642}">
      <dgm:prSet/>
      <dgm:spPr/>
      <dgm:t>
        <a:bodyPr/>
        <a:lstStyle/>
        <a:p>
          <a:endParaRPr lang="en-US"/>
        </a:p>
      </dgm:t>
    </dgm:pt>
    <dgm:pt modelId="{2A5EED1C-442D-45A4-B250-538072CF0C94}">
      <dgm:prSet/>
      <dgm:spPr/>
      <dgm:t>
        <a:bodyPr/>
        <a:lstStyle/>
        <a:p>
          <a:r>
            <a:rPr lang="en-US"/>
            <a:t>Since our ethics reflect morals, does this change over time? </a:t>
          </a:r>
        </a:p>
      </dgm:t>
    </dgm:pt>
    <dgm:pt modelId="{DD7816FC-4529-482D-984C-07B20CE396D4}" type="parTrans" cxnId="{25255292-A6D0-4AA0-82BF-7129052B4E9E}">
      <dgm:prSet/>
      <dgm:spPr/>
      <dgm:t>
        <a:bodyPr/>
        <a:lstStyle/>
        <a:p>
          <a:endParaRPr lang="en-US"/>
        </a:p>
      </dgm:t>
    </dgm:pt>
    <dgm:pt modelId="{56D751A8-116A-4AD4-AB95-6BB718AF560F}" type="sibTrans" cxnId="{25255292-A6D0-4AA0-82BF-7129052B4E9E}">
      <dgm:prSet/>
      <dgm:spPr/>
      <dgm:t>
        <a:bodyPr/>
        <a:lstStyle/>
        <a:p>
          <a:endParaRPr lang="en-US"/>
        </a:p>
      </dgm:t>
    </dgm:pt>
    <dgm:pt modelId="{BB2FF50B-2D31-4E17-A05D-8F3C9AB6609C}">
      <dgm:prSet/>
      <dgm:spPr/>
      <dgm:t>
        <a:bodyPr/>
        <a:lstStyle/>
        <a:p>
          <a:r>
            <a:rPr lang="en-US"/>
            <a:t>Example, HIV.</a:t>
          </a:r>
        </a:p>
      </dgm:t>
    </dgm:pt>
    <dgm:pt modelId="{92DEB024-7C5A-490D-9229-E9E8A375D5D1}" type="parTrans" cxnId="{9C247017-36A3-43EA-86ED-979D6DADDC3C}">
      <dgm:prSet/>
      <dgm:spPr/>
      <dgm:t>
        <a:bodyPr/>
        <a:lstStyle/>
        <a:p>
          <a:endParaRPr lang="en-US"/>
        </a:p>
      </dgm:t>
    </dgm:pt>
    <dgm:pt modelId="{6238FBF3-7F07-4F0F-A023-EE1646DAB3D7}" type="sibTrans" cxnId="{9C247017-36A3-43EA-86ED-979D6DADDC3C}">
      <dgm:prSet/>
      <dgm:spPr/>
      <dgm:t>
        <a:bodyPr/>
        <a:lstStyle/>
        <a:p>
          <a:endParaRPr lang="en-US"/>
        </a:p>
      </dgm:t>
    </dgm:pt>
    <dgm:pt modelId="{D17424A4-6CDC-478B-97D8-5434260E4C3A}" type="pres">
      <dgm:prSet presAssocID="{38866FFB-EA29-41B7-8D62-0785CC5AE0B4}" presName="linear" presStyleCnt="0">
        <dgm:presLayoutVars>
          <dgm:animLvl val="lvl"/>
          <dgm:resizeHandles val="exact"/>
        </dgm:presLayoutVars>
      </dgm:prSet>
      <dgm:spPr/>
    </dgm:pt>
    <dgm:pt modelId="{CFA6B0F8-236A-4BB5-B79A-C2AD4C8E43AD}" type="pres">
      <dgm:prSet presAssocID="{320B3AED-89C3-4085-A829-09291A91F2B1}" presName="parentText" presStyleLbl="node1" presStyleIdx="0" presStyleCnt="4">
        <dgm:presLayoutVars>
          <dgm:chMax val="0"/>
          <dgm:bulletEnabled val="1"/>
        </dgm:presLayoutVars>
      </dgm:prSet>
      <dgm:spPr/>
    </dgm:pt>
    <dgm:pt modelId="{1B9DFE99-0892-47CD-9882-A10D78E8F0E2}" type="pres">
      <dgm:prSet presAssocID="{E73956D9-367C-4EC2-96C2-5069B32E388E}" presName="spacer" presStyleCnt="0"/>
      <dgm:spPr/>
    </dgm:pt>
    <dgm:pt modelId="{AC125F3C-15DE-470C-8C68-D0D02337EE68}" type="pres">
      <dgm:prSet presAssocID="{46FCBDD9-87B0-4AEE-AC2A-E518D1CE429E}" presName="parentText" presStyleLbl="node1" presStyleIdx="1" presStyleCnt="4">
        <dgm:presLayoutVars>
          <dgm:chMax val="0"/>
          <dgm:bulletEnabled val="1"/>
        </dgm:presLayoutVars>
      </dgm:prSet>
      <dgm:spPr/>
    </dgm:pt>
    <dgm:pt modelId="{66087449-318F-4FB7-9CB4-8D56FC99FB95}" type="pres">
      <dgm:prSet presAssocID="{E8153F74-C14F-40D2-B10A-17C9617D857C}" presName="spacer" presStyleCnt="0"/>
      <dgm:spPr/>
    </dgm:pt>
    <dgm:pt modelId="{AD5F081E-8F0C-43E5-8862-50FAD17AAC48}" type="pres">
      <dgm:prSet presAssocID="{2A5EED1C-442D-45A4-B250-538072CF0C94}" presName="parentText" presStyleLbl="node1" presStyleIdx="2" presStyleCnt="4">
        <dgm:presLayoutVars>
          <dgm:chMax val="0"/>
          <dgm:bulletEnabled val="1"/>
        </dgm:presLayoutVars>
      </dgm:prSet>
      <dgm:spPr/>
    </dgm:pt>
    <dgm:pt modelId="{67C61A71-4431-4A94-845C-0945C9F07734}" type="pres">
      <dgm:prSet presAssocID="{56D751A8-116A-4AD4-AB95-6BB718AF560F}" presName="spacer" presStyleCnt="0"/>
      <dgm:spPr/>
    </dgm:pt>
    <dgm:pt modelId="{E30FB799-5891-4A7B-8B4D-56FF98FD7709}" type="pres">
      <dgm:prSet presAssocID="{BB2FF50B-2D31-4E17-A05D-8F3C9AB6609C}" presName="parentText" presStyleLbl="node1" presStyleIdx="3" presStyleCnt="4">
        <dgm:presLayoutVars>
          <dgm:chMax val="0"/>
          <dgm:bulletEnabled val="1"/>
        </dgm:presLayoutVars>
      </dgm:prSet>
      <dgm:spPr/>
    </dgm:pt>
  </dgm:ptLst>
  <dgm:cxnLst>
    <dgm:cxn modelId="{71E0D20A-C36F-4748-95A5-3058B304D617}" srcId="{38866FFB-EA29-41B7-8D62-0785CC5AE0B4}" destId="{320B3AED-89C3-4085-A829-09291A91F2B1}" srcOrd="0" destOrd="0" parTransId="{B3D8F7B7-EE75-4C64-BBC1-7E5A1C0EE342}" sibTransId="{E73956D9-367C-4EC2-96C2-5069B32E388E}"/>
    <dgm:cxn modelId="{6B62DA0E-1FB4-47D2-8C2A-8BDDAE520642}" srcId="{38866FFB-EA29-41B7-8D62-0785CC5AE0B4}" destId="{46FCBDD9-87B0-4AEE-AC2A-E518D1CE429E}" srcOrd="1" destOrd="0" parTransId="{4DE72E20-2872-4BA3-BD68-8F1B214F6460}" sibTransId="{E8153F74-C14F-40D2-B10A-17C9617D857C}"/>
    <dgm:cxn modelId="{9C247017-36A3-43EA-86ED-979D6DADDC3C}" srcId="{38866FFB-EA29-41B7-8D62-0785CC5AE0B4}" destId="{BB2FF50B-2D31-4E17-A05D-8F3C9AB6609C}" srcOrd="3" destOrd="0" parTransId="{92DEB024-7C5A-490D-9229-E9E8A375D5D1}" sibTransId="{6238FBF3-7F07-4F0F-A023-EE1646DAB3D7}"/>
    <dgm:cxn modelId="{12F9DE3B-0AA3-4007-A523-F0658C2C246E}" type="presOf" srcId="{46FCBDD9-87B0-4AEE-AC2A-E518D1CE429E}" destId="{AC125F3C-15DE-470C-8C68-D0D02337EE68}" srcOrd="0" destOrd="0" presId="urn:microsoft.com/office/officeart/2005/8/layout/vList2"/>
    <dgm:cxn modelId="{C378407B-11AF-4A0B-9425-08B48C5B2C74}" type="presOf" srcId="{38866FFB-EA29-41B7-8D62-0785CC5AE0B4}" destId="{D17424A4-6CDC-478B-97D8-5434260E4C3A}" srcOrd="0" destOrd="0" presId="urn:microsoft.com/office/officeart/2005/8/layout/vList2"/>
    <dgm:cxn modelId="{F53B5C92-5C4F-48EF-B565-ACC81B0F0BB7}" type="presOf" srcId="{BB2FF50B-2D31-4E17-A05D-8F3C9AB6609C}" destId="{E30FB799-5891-4A7B-8B4D-56FF98FD7709}" srcOrd="0" destOrd="0" presId="urn:microsoft.com/office/officeart/2005/8/layout/vList2"/>
    <dgm:cxn modelId="{25255292-A6D0-4AA0-82BF-7129052B4E9E}" srcId="{38866FFB-EA29-41B7-8D62-0785CC5AE0B4}" destId="{2A5EED1C-442D-45A4-B250-538072CF0C94}" srcOrd="2" destOrd="0" parTransId="{DD7816FC-4529-482D-984C-07B20CE396D4}" sibTransId="{56D751A8-116A-4AD4-AB95-6BB718AF560F}"/>
    <dgm:cxn modelId="{75C9FABE-1448-43B8-8D9B-ED24D55F3381}" type="presOf" srcId="{320B3AED-89C3-4085-A829-09291A91F2B1}" destId="{CFA6B0F8-236A-4BB5-B79A-C2AD4C8E43AD}" srcOrd="0" destOrd="0" presId="urn:microsoft.com/office/officeart/2005/8/layout/vList2"/>
    <dgm:cxn modelId="{B412AFBF-D412-40B5-8EB4-DDC95C5389C2}" type="presOf" srcId="{2A5EED1C-442D-45A4-B250-538072CF0C94}" destId="{AD5F081E-8F0C-43E5-8862-50FAD17AAC48}" srcOrd="0" destOrd="0" presId="urn:microsoft.com/office/officeart/2005/8/layout/vList2"/>
    <dgm:cxn modelId="{022BE293-DA03-4D64-BD88-276A97BF3A90}" type="presParOf" srcId="{D17424A4-6CDC-478B-97D8-5434260E4C3A}" destId="{CFA6B0F8-236A-4BB5-B79A-C2AD4C8E43AD}" srcOrd="0" destOrd="0" presId="urn:microsoft.com/office/officeart/2005/8/layout/vList2"/>
    <dgm:cxn modelId="{383C13E6-6B9D-4FD9-AD5F-AC319C2B055A}" type="presParOf" srcId="{D17424A4-6CDC-478B-97D8-5434260E4C3A}" destId="{1B9DFE99-0892-47CD-9882-A10D78E8F0E2}" srcOrd="1" destOrd="0" presId="urn:microsoft.com/office/officeart/2005/8/layout/vList2"/>
    <dgm:cxn modelId="{5950351B-A8F3-434C-8E61-AD58AF7A7F20}" type="presParOf" srcId="{D17424A4-6CDC-478B-97D8-5434260E4C3A}" destId="{AC125F3C-15DE-470C-8C68-D0D02337EE68}" srcOrd="2" destOrd="0" presId="urn:microsoft.com/office/officeart/2005/8/layout/vList2"/>
    <dgm:cxn modelId="{FA574E4E-F68E-411E-8C5B-4CCE9278AEDD}" type="presParOf" srcId="{D17424A4-6CDC-478B-97D8-5434260E4C3A}" destId="{66087449-318F-4FB7-9CB4-8D56FC99FB95}" srcOrd="3" destOrd="0" presId="urn:microsoft.com/office/officeart/2005/8/layout/vList2"/>
    <dgm:cxn modelId="{EB6DB22D-5F03-4C4D-9F6A-771AE3DADED7}" type="presParOf" srcId="{D17424A4-6CDC-478B-97D8-5434260E4C3A}" destId="{AD5F081E-8F0C-43E5-8862-50FAD17AAC48}" srcOrd="4" destOrd="0" presId="urn:microsoft.com/office/officeart/2005/8/layout/vList2"/>
    <dgm:cxn modelId="{41C7E040-7A1C-41D5-92E0-B74133E20845}" type="presParOf" srcId="{D17424A4-6CDC-478B-97D8-5434260E4C3A}" destId="{67C61A71-4431-4A94-845C-0945C9F07734}" srcOrd="5" destOrd="0" presId="urn:microsoft.com/office/officeart/2005/8/layout/vList2"/>
    <dgm:cxn modelId="{7C163C7C-2AE9-4933-BA11-C2D068815EFD}" type="presParOf" srcId="{D17424A4-6CDC-478B-97D8-5434260E4C3A}" destId="{E30FB799-5891-4A7B-8B4D-56FF98FD770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FFBF9AA-6A45-4425-A700-45721298D1D4}"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2B684C9B-997F-479C-A628-E0F6CB293D6D}">
      <dgm:prSet/>
      <dgm:spPr/>
      <dgm:t>
        <a:bodyPr/>
        <a:lstStyle/>
        <a:p>
          <a:r>
            <a:rPr lang="en-US"/>
            <a:t>The Trolley Car</a:t>
          </a:r>
        </a:p>
      </dgm:t>
    </dgm:pt>
    <dgm:pt modelId="{C57E7B14-D4D0-402D-92DE-F1DD3451FDE3}" type="parTrans" cxnId="{6913CE05-B4B8-4824-96A2-B18F317D3CAA}">
      <dgm:prSet/>
      <dgm:spPr/>
      <dgm:t>
        <a:bodyPr/>
        <a:lstStyle/>
        <a:p>
          <a:endParaRPr lang="en-US"/>
        </a:p>
      </dgm:t>
    </dgm:pt>
    <dgm:pt modelId="{09CB2696-DA6A-423D-9EBD-C26D201A1D9A}" type="sibTrans" cxnId="{6913CE05-B4B8-4824-96A2-B18F317D3CAA}">
      <dgm:prSet/>
      <dgm:spPr/>
      <dgm:t>
        <a:bodyPr/>
        <a:lstStyle/>
        <a:p>
          <a:endParaRPr lang="en-US"/>
        </a:p>
      </dgm:t>
    </dgm:pt>
    <dgm:pt modelId="{3AE40C01-623B-448C-996D-16275951BABF}">
      <dgm:prSet/>
      <dgm:spPr/>
      <dgm:t>
        <a:bodyPr/>
        <a:lstStyle/>
        <a:p>
          <a:r>
            <a:rPr lang="en-US"/>
            <a:t>The Heinz Dilemma</a:t>
          </a:r>
        </a:p>
      </dgm:t>
    </dgm:pt>
    <dgm:pt modelId="{10084934-9FD8-4A5B-A4B2-21C3F97240A9}" type="parTrans" cxnId="{69ABFAD3-B470-4883-8FB2-707364A59340}">
      <dgm:prSet/>
      <dgm:spPr/>
      <dgm:t>
        <a:bodyPr/>
        <a:lstStyle/>
        <a:p>
          <a:endParaRPr lang="en-US"/>
        </a:p>
      </dgm:t>
    </dgm:pt>
    <dgm:pt modelId="{DAFF999F-F553-48FE-AC56-FEE4E00E4433}" type="sibTrans" cxnId="{69ABFAD3-B470-4883-8FB2-707364A59340}">
      <dgm:prSet/>
      <dgm:spPr/>
      <dgm:t>
        <a:bodyPr/>
        <a:lstStyle/>
        <a:p>
          <a:endParaRPr lang="en-US"/>
        </a:p>
      </dgm:t>
    </dgm:pt>
    <dgm:pt modelId="{53705110-EBB4-4843-820B-2A3D8F036659}" type="pres">
      <dgm:prSet presAssocID="{9FFBF9AA-6A45-4425-A700-45721298D1D4}" presName="linear" presStyleCnt="0">
        <dgm:presLayoutVars>
          <dgm:animLvl val="lvl"/>
          <dgm:resizeHandles val="exact"/>
        </dgm:presLayoutVars>
      </dgm:prSet>
      <dgm:spPr/>
    </dgm:pt>
    <dgm:pt modelId="{6D0B6109-2930-44C1-A748-B5B8415FDC58}" type="pres">
      <dgm:prSet presAssocID="{2B684C9B-997F-479C-A628-E0F6CB293D6D}" presName="parentText" presStyleLbl="node1" presStyleIdx="0" presStyleCnt="2">
        <dgm:presLayoutVars>
          <dgm:chMax val="0"/>
          <dgm:bulletEnabled val="1"/>
        </dgm:presLayoutVars>
      </dgm:prSet>
      <dgm:spPr/>
    </dgm:pt>
    <dgm:pt modelId="{5B7BAE04-B30E-405D-B093-742D58C91828}" type="pres">
      <dgm:prSet presAssocID="{09CB2696-DA6A-423D-9EBD-C26D201A1D9A}" presName="spacer" presStyleCnt="0"/>
      <dgm:spPr/>
    </dgm:pt>
    <dgm:pt modelId="{9F73F3CA-27B2-4CAE-A84B-6F9DF1516280}" type="pres">
      <dgm:prSet presAssocID="{3AE40C01-623B-448C-996D-16275951BABF}" presName="parentText" presStyleLbl="node1" presStyleIdx="1" presStyleCnt="2">
        <dgm:presLayoutVars>
          <dgm:chMax val="0"/>
          <dgm:bulletEnabled val="1"/>
        </dgm:presLayoutVars>
      </dgm:prSet>
      <dgm:spPr/>
    </dgm:pt>
  </dgm:ptLst>
  <dgm:cxnLst>
    <dgm:cxn modelId="{6913CE05-B4B8-4824-96A2-B18F317D3CAA}" srcId="{9FFBF9AA-6A45-4425-A700-45721298D1D4}" destId="{2B684C9B-997F-479C-A628-E0F6CB293D6D}" srcOrd="0" destOrd="0" parTransId="{C57E7B14-D4D0-402D-92DE-F1DD3451FDE3}" sibTransId="{09CB2696-DA6A-423D-9EBD-C26D201A1D9A}"/>
    <dgm:cxn modelId="{92DE04BF-056D-475D-A790-CD57408BF7B3}" type="presOf" srcId="{2B684C9B-997F-479C-A628-E0F6CB293D6D}" destId="{6D0B6109-2930-44C1-A748-B5B8415FDC58}" srcOrd="0" destOrd="0" presId="urn:microsoft.com/office/officeart/2005/8/layout/vList2"/>
    <dgm:cxn modelId="{69ABFAD3-B470-4883-8FB2-707364A59340}" srcId="{9FFBF9AA-6A45-4425-A700-45721298D1D4}" destId="{3AE40C01-623B-448C-996D-16275951BABF}" srcOrd="1" destOrd="0" parTransId="{10084934-9FD8-4A5B-A4B2-21C3F97240A9}" sibTransId="{DAFF999F-F553-48FE-AC56-FEE4E00E4433}"/>
    <dgm:cxn modelId="{A3A1CDE2-97CB-41F5-950B-23039C059BC3}" type="presOf" srcId="{3AE40C01-623B-448C-996D-16275951BABF}" destId="{9F73F3CA-27B2-4CAE-A84B-6F9DF1516280}" srcOrd="0" destOrd="0" presId="urn:microsoft.com/office/officeart/2005/8/layout/vList2"/>
    <dgm:cxn modelId="{E15259E3-A435-4748-9335-6CB1590146F7}" type="presOf" srcId="{9FFBF9AA-6A45-4425-A700-45721298D1D4}" destId="{53705110-EBB4-4843-820B-2A3D8F036659}" srcOrd="0" destOrd="0" presId="urn:microsoft.com/office/officeart/2005/8/layout/vList2"/>
    <dgm:cxn modelId="{A64CF992-F310-47FD-91E4-5E15912E89D4}" type="presParOf" srcId="{53705110-EBB4-4843-820B-2A3D8F036659}" destId="{6D0B6109-2930-44C1-A748-B5B8415FDC58}" srcOrd="0" destOrd="0" presId="urn:microsoft.com/office/officeart/2005/8/layout/vList2"/>
    <dgm:cxn modelId="{F8AC88C4-0148-4E3E-AA9C-CB25E03750EB}" type="presParOf" srcId="{53705110-EBB4-4843-820B-2A3D8F036659}" destId="{5B7BAE04-B30E-405D-B093-742D58C91828}" srcOrd="1" destOrd="0" presId="urn:microsoft.com/office/officeart/2005/8/layout/vList2"/>
    <dgm:cxn modelId="{9D4E44EC-BA0E-4970-8312-BFFD4D3435B3}" type="presParOf" srcId="{53705110-EBB4-4843-820B-2A3D8F036659}" destId="{9F73F3CA-27B2-4CAE-A84B-6F9DF151628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522EAC-8003-487F-AF45-1C0C08FE8AE4}" type="doc">
      <dgm:prSet loTypeId="urn:microsoft.com/office/officeart/2005/8/layout/vList2" loCatId="list" qsTypeId="urn:microsoft.com/office/officeart/2005/8/quickstyle/simple3" qsCatId="simple" csTypeId="urn:microsoft.com/office/officeart/2005/8/colors/colorful5" csCatId="colorful"/>
      <dgm:spPr/>
      <dgm:t>
        <a:bodyPr/>
        <a:lstStyle/>
        <a:p>
          <a:endParaRPr lang="en-US"/>
        </a:p>
      </dgm:t>
    </dgm:pt>
    <dgm:pt modelId="{C0D2EE83-079B-460D-9494-A05CA8142CE3}">
      <dgm:prSet/>
      <dgm:spPr/>
      <dgm:t>
        <a:bodyPr/>
        <a:lstStyle/>
        <a:p>
          <a:r>
            <a:rPr lang="en-US" baseline="0"/>
            <a:t>Genome editing</a:t>
          </a:r>
          <a:endParaRPr lang="en-US"/>
        </a:p>
      </dgm:t>
    </dgm:pt>
    <dgm:pt modelId="{A51A5C78-8FB8-4348-80D8-C8BD93C79E19}" type="parTrans" cxnId="{073495E3-84C6-4B38-ABB5-AB5D58200517}">
      <dgm:prSet/>
      <dgm:spPr/>
      <dgm:t>
        <a:bodyPr/>
        <a:lstStyle/>
        <a:p>
          <a:endParaRPr lang="en-US"/>
        </a:p>
      </dgm:t>
    </dgm:pt>
    <dgm:pt modelId="{562AA70C-49F0-4624-96A5-02BEE5285D72}" type="sibTrans" cxnId="{073495E3-84C6-4B38-ABB5-AB5D58200517}">
      <dgm:prSet/>
      <dgm:spPr/>
      <dgm:t>
        <a:bodyPr/>
        <a:lstStyle/>
        <a:p>
          <a:endParaRPr lang="en-US"/>
        </a:p>
      </dgm:t>
    </dgm:pt>
    <dgm:pt modelId="{8A0705F7-BEA0-4BE4-8A80-106D89685041}">
      <dgm:prSet/>
      <dgm:spPr/>
      <dgm:t>
        <a:bodyPr/>
        <a:lstStyle/>
        <a:p>
          <a:r>
            <a:rPr lang="en-US" baseline="0"/>
            <a:t>Eugenics</a:t>
          </a:r>
          <a:endParaRPr lang="en-US"/>
        </a:p>
      </dgm:t>
    </dgm:pt>
    <dgm:pt modelId="{C26575C1-CC6E-4AE9-AB94-7A0FBEA19525}" type="parTrans" cxnId="{7721E62B-D420-4E01-8F7A-55B5445DCFBA}">
      <dgm:prSet/>
      <dgm:spPr/>
      <dgm:t>
        <a:bodyPr/>
        <a:lstStyle/>
        <a:p>
          <a:endParaRPr lang="en-US"/>
        </a:p>
      </dgm:t>
    </dgm:pt>
    <dgm:pt modelId="{1C2D7D34-F372-41D9-9B13-DEE251C5FC42}" type="sibTrans" cxnId="{7721E62B-D420-4E01-8F7A-55B5445DCFBA}">
      <dgm:prSet/>
      <dgm:spPr/>
      <dgm:t>
        <a:bodyPr/>
        <a:lstStyle/>
        <a:p>
          <a:endParaRPr lang="en-US"/>
        </a:p>
      </dgm:t>
    </dgm:pt>
    <dgm:pt modelId="{E40E7CA7-4981-4857-AF47-C16047886DAC}">
      <dgm:prSet/>
      <dgm:spPr/>
      <dgm:t>
        <a:bodyPr/>
        <a:lstStyle/>
        <a:p>
          <a:r>
            <a:rPr lang="en-US" baseline="0"/>
            <a:t>Abortion</a:t>
          </a:r>
          <a:endParaRPr lang="en-US"/>
        </a:p>
      </dgm:t>
    </dgm:pt>
    <dgm:pt modelId="{8CE486D7-B51C-4511-931E-6A2DE22831A0}" type="parTrans" cxnId="{D34D3AE5-AE32-4483-83ED-746C2E99DC90}">
      <dgm:prSet/>
      <dgm:spPr/>
      <dgm:t>
        <a:bodyPr/>
        <a:lstStyle/>
        <a:p>
          <a:endParaRPr lang="en-US"/>
        </a:p>
      </dgm:t>
    </dgm:pt>
    <dgm:pt modelId="{422FB3B8-CE49-44B6-9813-0FF6282E4BB5}" type="sibTrans" cxnId="{D34D3AE5-AE32-4483-83ED-746C2E99DC90}">
      <dgm:prSet/>
      <dgm:spPr/>
      <dgm:t>
        <a:bodyPr/>
        <a:lstStyle/>
        <a:p>
          <a:endParaRPr lang="en-US"/>
        </a:p>
      </dgm:t>
    </dgm:pt>
    <dgm:pt modelId="{BBB1B0B8-0ED3-4EE3-9103-2B34F0062A84}">
      <dgm:prSet/>
      <dgm:spPr/>
      <dgm:t>
        <a:bodyPr/>
        <a:lstStyle/>
        <a:p>
          <a:r>
            <a:rPr lang="en-US" baseline="0"/>
            <a:t>Is healthcare a right or privilege?</a:t>
          </a:r>
          <a:endParaRPr lang="en-US"/>
        </a:p>
      </dgm:t>
    </dgm:pt>
    <dgm:pt modelId="{C946D14E-0899-4BED-A4B1-AC67A72F5CAF}" type="parTrans" cxnId="{86E04F73-5FA7-48A5-931F-A07A298BCABD}">
      <dgm:prSet/>
      <dgm:spPr/>
      <dgm:t>
        <a:bodyPr/>
        <a:lstStyle/>
        <a:p>
          <a:endParaRPr lang="en-US"/>
        </a:p>
      </dgm:t>
    </dgm:pt>
    <dgm:pt modelId="{FBF4D297-A95B-4DBF-97BA-C98CDF066190}" type="sibTrans" cxnId="{86E04F73-5FA7-48A5-931F-A07A298BCABD}">
      <dgm:prSet/>
      <dgm:spPr/>
      <dgm:t>
        <a:bodyPr/>
        <a:lstStyle/>
        <a:p>
          <a:endParaRPr lang="en-US"/>
        </a:p>
      </dgm:t>
    </dgm:pt>
    <dgm:pt modelId="{3058919D-D586-4883-88A5-F2D57C8FA103}">
      <dgm:prSet/>
      <dgm:spPr/>
      <dgm:t>
        <a:bodyPr/>
        <a:lstStyle/>
        <a:p>
          <a:r>
            <a:rPr lang="en-US" baseline="0"/>
            <a:t>Social media and professionalism</a:t>
          </a:r>
          <a:endParaRPr lang="en-US"/>
        </a:p>
      </dgm:t>
    </dgm:pt>
    <dgm:pt modelId="{F0923C1F-BB12-4FB6-B8AF-2B9EE26EDB9E}" type="parTrans" cxnId="{33692D9C-415A-4DCA-BD0F-E57BB2A53045}">
      <dgm:prSet/>
      <dgm:spPr/>
      <dgm:t>
        <a:bodyPr/>
        <a:lstStyle/>
        <a:p>
          <a:endParaRPr lang="en-US"/>
        </a:p>
      </dgm:t>
    </dgm:pt>
    <dgm:pt modelId="{6AB239F9-D241-4B5C-8BC1-F051C6C58BFD}" type="sibTrans" cxnId="{33692D9C-415A-4DCA-BD0F-E57BB2A53045}">
      <dgm:prSet/>
      <dgm:spPr/>
      <dgm:t>
        <a:bodyPr/>
        <a:lstStyle/>
        <a:p>
          <a:endParaRPr lang="en-US"/>
        </a:p>
      </dgm:t>
    </dgm:pt>
    <dgm:pt modelId="{A0CAA3C9-3749-450C-B409-CF25DBBF586C}">
      <dgm:prSet/>
      <dgm:spPr/>
      <dgm:t>
        <a:bodyPr/>
        <a:lstStyle/>
        <a:p>
          <a:r>
            <a:rPr lang="en-US" baseline="0"/>
            <a:t>Gifts from patients</a:t>
          </a:r>
          <a:endParaRPr lang="en-US"/>
        </a:p>
      </dgm:t>
    </dgm:pt>
    <dgm:pt modelId="{12A6ACBC-BDE8-414F-BC0C-1AD7ADBBF8EE}" type="parTrans" cxnId="{A264831D-F71D-40B3-8889-37EC838A9CB9}">
      <dgm:prSet/>
      <dgm:spPr/>
      <dgm:t>
        <a:bodyPr/>
        <a:lstStyle/>
        <a:p>
          <a:endParaRPr lang="en-US"/>
        </a:p>
      </dgm:t>
    </dgm:pt>
    <dgm:pt modelId="{DDAB152D-F367-4BD8-9D40-596CD68AA5E8}" type="sibTrans" cxnId="{A264831D-F71D-40B3-8889-37EC838A9CB9}">
      <dgm:prSet/>
      <dgm:spPr/>
      <dgm:t>
        <a:bodyPr/>
        <a:lstStyle/>
        <a:p>
          <a:endParaRPr lang="en-US"/>
        </a:p>
      </dgm:t>
    </dgm:pt>
    <dgm:pt modelId="{AFBEE65F-2CD6-4869-A657-AA8B0818968D}">
      <dgm:prSet/>
      <dgm:spPr/>
      <dgm:t>
        <a:bodyPr/>
        <a:lstStyle/>
        <a:p>
          <a:r>
            <a:rPr lang="en-US" baseline="0"/>
            <a:t>DNR</a:t>
          </a:r>
          <a:endParaRPr lang="en-US"/>
        </a:p>
      </dgm:t>
    </dgm:pt>
    <dgm:pt modelId="{E3054AB6-1B25-44D2-8C96-3C226A8C4AF8}" type="parTrans" cxnId="{FCE8D10B-3C86-4553-95C8-B92168B20A19}">
      <dgm:prSet/>
      <dgm:spPr/>
      <dgm:t>
        <a:bodyPr/>
        <a:lstStyle/>
        <a:p>
          <a:endParaRPr lang="en-US"/>
        </a:p>
      </dgm:t>
    </dgm:pt>
    <dgm:pt modelId="{CF9DEF29-20D8-4615-B71A-D0D44000283E}" type="sibTrans" cxnId="{FCE8D10B-3C86-4553-95C8-B92168B20A19}">
      <dgm:prSet/>
      <dgm:spPr/>
      <dgm:t>
        <a:bodyPr/>
        <a:lstStyle/>
        <a:p>
          <a:endParaRPr lang="en-US"/>
        </a:p>
      </dgm:t>
    </dgm:pt>
    <dgm:pt modelId="{463AB298-BE89-492B-B6E8-70DEA5476BE1}" type="pres">
      <dgm:prSet presAssocID="{0C522EAC-8003-487F-AF45-1C0C08FE8AE4}" presName="linear" presStyleCnt="0">
        <dgm:presLayoutVars>
          <dgm:animLvl val="lvl"/>
          <dgm:resizeHandles val="exact"/>
        </dgm:presLayoutVars>
      </dgm:prSet>
      <dgm:spPr/>
    </dgm:pt>
    <dgm:pt modelId="{D9DAF121-ABCA-42B7-93D9-58CC8BE59724}" type="pres">
      <dgm:prSet presAssocID="{C0D2EE83-079B-460D-9494-A05CA8142CE3}" presName="parentText" presStyleLbl="node1" presStyleIdx="0" presStyleCnt="7">
        <dgm:presLayoutVars>
          <dgm:chMax val="0"/>
          <dgm:bulletEnabled val="1"/>
        </dgm:presLayoutVars>
      </dgm:prSet>
      <dgm:spPr/>
    </dgm:pt>
    <dgm:pt modelId="{3AD1F071-3BB9-44EB-9343-0620B85A5892}" type="pres">
      <dgm:prSet presAssocID="{562AA70C-49F0-4624-96A5-02BEE5285D72}" presName="spacer" presStyleCnt="0"/>
      <dgm:spPr/>
    </dgm:pt>
    <dgm:pt modelId="{F1B15E9E-A4C7-4F20-B953-87F17E5509F6}" type="pres">
      <dgm:prSet presAssocID="{8A0705F7-BEA0-4BE4-8A80-106D89685041}" presName="parentText" presStyleLbl="node1" presStyleIdx="1" presStyleCnt="7">
        <dgm:presLayoutVars>
          <dgm:chMax val="0"/>
          <dgm:bulletEnabled val="1"/>
        </dgm:presLayoutVars>
      </dgm:prSet>
      <dgm:spPr/>
    </dgm:pt>
    <dgm:pt modelId="{0F13B5BF-E809-45A1-8C98-8230B793C0BE}" type="pres">
      <dgm:prSet presAssocID="{1C2D7D34-F372-41D9-9B13-DEE251C5FC42}" presName="spacer" presStyleCnt="0"/>
      <dgm:spPr/>
    </dgm:pt>
    <dgm:pt modelId="{3248E0C1-5982-4A7F-AD9C-3641C4A6B09B}" type="pres">
      <dgm:prSet presAssocID="{E40E7CA7-4981-4857-AF47-C16047886DAC}" presName="parentText" presStyleLbl="node1" presStyleIdx="2" presStyleCnt="7">
        <dgm:presLayoutVars>
          <dgm:chMax val="0"/>
          <dgm:bulletEnabled val="1"/>
        </dgm:presLayoutVars>
      </dgm:prSet>
      <dgm:spPr/>
    </dgm:pt>
    <dgm:pt modelId="{A8674CFF-70B0-4304-BEAC-520AE6313D0D}" type="pres">
      <dgm:prSet presAssocID="{422FB3B8-CE49-44B6-9813-0FF6282E4BB5}" presName="spacer" presStyleCnt="0"/>
      <dgm:spPr/>
    </dgm:pt>
    <dgm:pt modelId="{0DACA7AE-4853-4712-BF22-8E34EBC10A63}" type="pres">
      <dgm:prSet presAssocID="{BBB1B0B8-0ED3-4EE3-9103-2B34F0062A84}" presName="parentText" presStyleLbl="node1" presStyleIdx="3" presStyleCnt="7">
        <dgm:presLayoutVars>
          <dgm:chMax val="0"/>
          <dgm:bulletEnabled val="1"/>
        </dgm:presLayoutVars>
      </dgm:prSet>
      <dgm:spPr/>
    </dgm:pt>
    <dgm:pt modelId="{E51283C4-1C38-456B-A71B-1D093E87B1A8}" type="pres">
      <dgm:prSet presAssocID="{FBF4D297-A95B-4DBF-97BA-C98CDF066190}" presName="spacer" presStyleCnt="0"/>
      <dgm:spPr/>
    </dgm:pt>
    <dgm:pt modelId="{F7795D39-D95F-45D7-AAE8-FFDB6D68D1CE}" type="pres">
      <dgm:prSet presAssocID="{3058919D-D586-4883-88A5-F2D57C8FA103}" presName="parentText" presStyleLbl="node1" presStyleIdx="4" presStyleCnt="7">
        <dgm:presLayoutVars>
          <dgm:chMax val="0"/>
          <dgm:bulletEnabled val="1"/>
        </dgm:presLayoutVars>
      </dgm:prSet>
      <dgm:spPr/>
    </dgm:pt>
    <dgm:pt modelId="{D9863274-C946-4EAB-A47B-E7472C096991}" type="pres">
      <dgm:prSet presAssocID="{6AB239F9-D241-4B5C-8BC1-F051C6C58BFD}" presName="spacer" presStyleCnt="0"/>
      <dgm:spPr/>
    </dgm:pt>
    <dgm:pt modelId="{870D00BE-BACE-4C89-8F56-9AC12F2E11A5}" type="pres">
      <dgm:prSet presAssocID="{A0CAA3C9-3749-450C-B409-CF25DBBF586C}" presName="parentText" presStyleLbl="node1" presStyleIdx="5" presStyleCnt="7">
        <dgm:presLayoutVars>
          <dgm:chMax val="0"/>
          <dgm:bulletEnabled val="1"/>
        </dgm:presLayoutVars>
      </dgm:prSet>
      <dgm:spPr/>
    </dgm:pt>
    <dgm:pt modelId="{BC330AEB-0477-47FA-BAA5-87F1A041904E}" type="pres">
      <dgm:prSet presAssocID="{DDAB152D-F367-4BD8-9D40-596CD68AA5E8}" presName="spacer" presStyleCnt="0"/>
      <dgm:spPr/>
    </dgm:pt>
    <dgm:pt modelId="{79471256-FBCC-42BE-B052-DA50F77B2CDA}" type="pres">
      <dgm:prSet presAssocID="{AFBEE65F-2CD6-4869-A657-AA8B0818968D}" presName="parentText" presStyleLbl="node1" presStyleIdx="6" presStyleCnt="7">
        <dgm:presLayoutVars>
          <dgm:chMax val="0"/>
          <dgm:bulletEnabled val="1"/>
        </dgm:presLayoutVars>
      </dgm:prSet>
      <dgm:spPr/>
    </dgm:pt>
  </dgm:ptLst>
  <dgm:cxnLst>
    <dgm:cxn modelId="{FCE8D10B-3C86-4553-95C8-B92168B20A19}" srcId="{0C522EAC-8003-487F-AF45-1C0C08FE8AE4}" destId="{AFBEE65F-2CD6-4869-A657-AA8B0818968D}" srcOrd="6" destOrd="0" parTransId="{E3054AB6-1B25-44D2-8C96-3C226A8C4AF8}" sibTransId="{CF9DEF29-20D8-4615-B71A-D0D44000283E}"/>
    <dgm:cxn modelId="{A264831D-F71D-40B3-8889-37EC838A9CB9}" srcId="{0C522EAC-8003-487F-AF45-1C0C08FE8AE4}" destId="{A0CAA3C9-3749-450C-B409-CF25DBBF586C}" srcOrd="5" destOrd="0" parTransId="{12A6ACBC-BDE8-414F-BC0C-1AD7ADBBF8EE}" sibTransId="{DDAB152D-F367-4BD8-9D40-596CD68AA5E8}"/>
    <dgm:cxn modelId="{61573628-42C6-4402-A3CE-67FB2BA7FE35}" type="presOf" srcId="{BBB1B0B8-0ED3-4EE3-9103-2B34F0062A84}" destId="{0DACA7AE-4853-4712-BF22-8E34EBC10A63}" srcOrd="0" destOrd="0" presId="urn:microsoft.com/office/officeart/2005/8/layout/vList2"/>
    <dgm:cxn modelId="{7721E62B-D420-4E01-8F7A-55B5445DCFBA}" srcId="{0C522EAC-8003-487F-AF45-1C0C08FE8AE4}" destId="{8A0705F7-BEA0-4BE4-8A80-106D89685041}" srcOrd="1" destOrd="0" parTransId="{C26575C1-CC6E-4AE9-AB94-7A0FBEA19525}" sibTransId="{1C2D7D34-F372-41D9-9B13-DEE251C5FC42}"/>
    <dgm:cxn modelId="{AF554635-4FF5-4602-AC6B-68AFCB1D34D7}" type="presOf" srcId="{A0CAA3C9-3749-450C-B409-CF25DBBF586C}" destId="{870D00BE-BACE-4C89-8F56-9AC12F2E11A5}" srcOrd="0" destOrd="0" presId="urn:microsoft.com/office/officeart/2005/8/layout/vList2"/>
    <dgm:cxn modelId="{86E04F73-5FA7-48A5-931F-A07A298BCABD}" srcId="{0C522EAC-8003-487F-AF45-1C0C08FE8AE4}" destId="{BBB1B0B8-0ED3-4EE3-9103-2B34F0062A84}" srcOrd="3" destOrd="0" parTransId="{C946D14E-0899-4BED-A4B1-AC67A72F5CAF}" sibTransId="{FBF4D297-A95B-4DBF-97BA-C98CDF066190}"/>
    <dgm:cxn modelId="{33692D9C-415A-4DCA-BD0F-E57BB2A53045}" srcId="{0C522EAC-8003-487F-AF45-1C0C08FE8AE4}" destId="{3058919D-D586-4883-88A5-F2D57C8FA103}" srcOrd="4" destOrd="0" parTransId="{F0923C1F-BB12-4FB6-B8AF-2B9EE26EDB9E}" sibTransId="{6AB239F9-D241-4B5C-8BC1-F051C6C58BFD}"/>
    <dgm:cxn modelId="{237F45B8-2B46-4DF4-A6B3-C2CBF5065924}" type="presOf" srcId="{C0D2EE83-079B-460D-9494-A05CA8142CE3}" destId="{D9DAF121-ABCA-42B7-93D9-58CC8BE59724}" srcOrd="0" destOrd="0" presId="urn:microsoft.com/office/officeart/2005/8/layout/vList2"/>
    <dgm:cxn modelId="{987C7BB8-821A-4A6A-B018-A4704CC11214}" type="presOf" srcId="{0C522EAC-8003-487F-AF45-1C0C08FE8AE4}" destId="{463AB298-BE89-492B-B6E8-70DEA5476BE1}" srcOrd="0" destOrd="0" presId="urn:microsoft.com/office/officeart/2005/8/layout/vList2"/>
    <dgm:cxn modelId="{E4E8C9CA-E40F-4FC9-BCCF-9633D48C996D}" type="presOf" srcId="{3058919D-D586-4883-88A5-F2D57C8FA103}" destId="{F7795D39-D95F-45D7-AAE8-FFDB6D68D1CE}" srcOrd="0" destOrd="0" presId="urn:microsoft.com/office/officeart/2005/8/layout/vList2"/>
    <dgm:cxn modelId="{EFA26BD0-BEED-460C-A581-08649DC7A22B}" type="presOf" srcId="{8A0705F7-BEA0-4BE4-8A80-106D89685041}" destId="{F1B15E9E-A4C7-4F20-B953-87F17E5509F6}" srcOrd="0" destOrd="0" presId="urn:microsoft.com/office/officeart/2005/8/layout/vList2"/>
    <dgm:cxn modelId="{72E116D4-22ED-42D6-8AB2-111EC6E9C121}" type="presOf" srcId="{AFBEE65F-2CD6-4869-A657-AA8B0818968D}" destId="{79471256-FBCC-42BE-B052-DA50F77B2CDA}" srcOrd="0" destOrd="0" presId="urn:microsoft.com/office/officeart/2005/8/layout/vList2"/>
    <dgm:cxn modelId="{073495E3-84C6-4B38-ABB5-AB5D58200517}" srcId="{0C522EAC-8003-487F-AF45-1C0C08FE8AE4}" destId="{C0D2EE83-079B-460D-9494-A05CA8142CE3}" srcOrd="0" destOrd="0" parTransId="{A51A5C78-8FB8-4348-80D8-C8BD93C79E19}" sibTransId="{562AA70C-49F0-4624-96A5-02BEE5285D72}"/>
    <dgm:cxn modelId="{D34D3AE5-AE32-4483-83ED-746C2E99DC90}" srcId="{0C522EAC-8003-487F-AF45-1C0C08FE8AE4}" destId="{E40E7CA7-4981-4857-AF47-C16047886DAC}" srcOrd="2" destOrd="0" parTransId="{8CE486D7-B51C-4511-931E-6A2DE22831A0}" sibTransId="{422FB3B8-CE49-44B6-9813-0FF6282E4BB5}"/>
    <dgm:cxn modelId="{0F3884F1-6430-4FD6-90A8-669A1BE1055D}" type="presOf" srcId="{E40E7CA7-4981-4857-AF47-C16047886DAC}" destId="{3248E0C1-5982-4A7F-AD9C-3641C4A6B09B}" srcOrd="0" destOrd="0" presId="urn:microsoft.com/office/officeart/2005/8/layout/vList2"/>
    <dgm:cxn modelId="{95787BFA-FEF4-4F59-A0A4-9C73EFA70F4D}" type="presParOf" srcId="{463AB298-BE89-492B-B6E8-70DEA5476BE1}" destId="{D9DAF121-ABCA-42B7-93D9-58CC8BE59724}" srcOrd="0" destOrd="0" presId="urn:microsoft.com/office/officeart/2005/8/layout/vList2"/>
    <dgm:cxn modelId="{86186EBC-A1B1-4199-814C-A77519C0EB2F}" type="presParOf" srcId="{463AB298-BE89-492B-B6E8-70DEA5476BE1}" destId="{3AD1F071-3BB9-44EB-9343-0620B85A5892}" srcOrd="1" destOrd="0" presId="urn:microsoft.com/office/officeart/2005/8/layout/vList2"/>
    <dgm:cxn modelId="{5ABA0867-58DD-4CE2-8E8B-825A6CBD34A8}" type="presParOf" srcId="{463AB298-BE89-492B-B6E8-70DEA5476BE1}" destId="{F1B15E9E-A4C7-4F20-B953-87F17E5509F6}" srcOrd="2" destOrd="0" presId="urn:microsoft.com/office/officeart/2005/8/layout/vList2"/>
    <dgm:cxn modelId="{42C1E5B8-0B62-49DF-BA04-4DD527BFAF39}" type="presParOf" srcId="{463AB298-BE89-492B-B6E8-70DEA5476BE1}" destId="{0F13B5BF-E809-45A1-8C98-8230B793C0BE}" srcOrd="3" destOrd="0" presId="urn:microsoft.com/office/officeart/2005/8/layout/vList2"/>
    <dgm:cxn modelId="{F17C0F4A-44DF-4CE8-8B15-26E157FBA6ED}" type="presParOf" srcId="{463AB298-BE89-492B-B6E8-70DEA5476BE1}" destId="{3248E0C1-5982-4A7F-AD9C-3641C4A6B09B}" srcOrd="4" destOrd="0" presId="urn:microsoft.com/office/officeart/2005/8/layout/vList2"/>
    <dgm:cxn modelId="{D6E313B7-39BF-4995-9205-77C5B7755E86}" type="presParOf" srcId="{463AB298-BE89-492B-B6E8-70DEA5476BE1}" destId="{A8674CFF-70B0-4304-BEAC-520AE6313D0D}" srcOrd="5" destOrd="0" presId="urn:microsoft.com/office/officeart/2005/8/layout/vList2"/>
    <dgm:cxn modelId="{8FC81DDE-526C-4284-814C-3EA4796A879C}" type="presParOf" srcId="{463AB298-BE89-492B-B6E8-70DEA5476BE1}" destId="{0DACA7AE-4853-4712-BF22-8E34EBC10A63}" srcOrd="6" destOrd="0" presId="urn:microsoft.com/office/officeart/2005/8/layout/vList2"/>
    <dgm:cxn modelId="{884AF1EA-574E-432D-AE35-111FFC7BA6DA}" type="presParOf" srcId="{463AB298-BE89-492B-B6E8-70DEA5476BE1}" destId="{E51283C4-1C38-456B-A71B-1D093E87B1A8}" srcOrd="7" destOrd="0" presId="urn:microsoft.com/office/officeart/2005/8/layout/vList2"/>
    <dgm:cxn modelId="{1CB87E66-B5FF-49C4-86FC-C416C07E8CEE}" type="presParOf" srcId="{463AB298-BE89-492B-B6E8-70DEA5476BE1}" destId="{F7795D39-D95F-45D7-AAE8-FFDB6D68D1CE}" srcOrd="8" destOrd="0" presId="urn:microsoft.com/office/officeart/2005/8/layout/vList2"/>
    <dgm:cxn modelId="{178FC2B2-117C-4CA9-8C34-54B57AAEDF3C}" type="presParOf" srcId="{463AB298-BE89-492B-B6E8-70DEA5476BE1}" destId="{D9863274-C946-4EAB-A47B-E7472C096991}" srcOrd="9" destOrd="0" presId="urn:microsoft.com/office/officeart/2005/8/layout/vList2"/>
    <dgm:cxn modelId="{9896B278-357B-4951-88CF-B54D25F610B0}" type="presParOf" srcId="{463AB298-BE89-492B-B6E8-70DEA5476BE1}" destId="{870D00BE-BACE-4C89-8F56-9AC12F2E11A5}" srcOrd="10" destOrd="0" presId="urn:microsoft.com/office/officeart/2005/8/layout/vList2"/>
    <dgm:cxn modelId="{57D5119B-D3A9-432A-B899-F0E2F66CD566}" type="presParOf" srcId="{463AB298-BE89-492B-B6E8-70DEA5476BE1}" destId="{BC330AEB-0477-47FA-BAA5-87F1A041904E}" srcOrd="11" destOrd="0" presId="urn:microsoft.com/office/officeart/2005/8/layout/vList2"/>
    <dgm:cxn modelId="{0CA3AE50-3045-432A-8D3F-5D94B2B93189}" type="presParOf" srcId="{463AB298-BE89-492B-B6E8-70DEA5476BE1}" destId="{79471256-FBCC-42BE-B052-DA50F77B2CD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5AF9BE-28E8-4514-B948-B378EA0FF9E3}"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A2682075-CD24-4C34-A3E2-15D9433EBC3C}">
      <dgm:prSet/>
      <dgm:spPr/>
      <dgm:t>
        <a:bodyPr/>
        <a:lstStyle/>
        <a:p>
          <a:r>
            <a:rPr lang="en-US" baseline="0"/>
            <a:t>We know health inequalities exist. </a:t>
          </a:r>
          <a:endParaRPr lang="en-US"/>
        </a:p>
      </dgm:t>
    </dgm:pt>
    <dgm:pt modelId="{C7A88724-FE4E-4E79-8E69-4C80A39E0063}" type="parTrans" cxnId="{754BD30A-2877-499B-A3BD-20B114F07759}">
      <dgm:prSet/>
      <dgm:spPr/>
      <dgm:t>
        <a:bodyPr/>
        <a:lstStyle/>
        <a:p>
          <a:endParaRPr lang="en-US"/>
        </a:p>
      </dgm:t>
    </dgm:pt>
    <dgm:pt modelId="{54C35464-D7A0-4F07-BD6A-1BC536022BD5}" type="sibTrans" cxnId="{754BD30A-2877-499B-A3BD-20B114F07759}">
      <dgm:prSet/>
      <dgm:spPr/>
      <dgm:t>
        <a:bodyPr/>
        <a:lstStyle/>
        <a:p>
          <a:endParaRPr lang="en-US"/>
        </a:p>
      </dgm:t>
    </dgm:pt>
    <dgm:pt modelId="{E439487A-105E-4F67-893E-C07AFB4CC738}">
      <dgm:prSet/>
      <dgm:spPr/>
      <dgm:t>
        <a:bodyPr/>
        <a:lstStyle/>
        <a:p>
          <a:r>
            <a:rPr lang="en-US" baseline="0"/>
            <a:t>What highlighted it in recent years?</a:t>
          </a:r>
          <a:endParaRPr lang="en-US"/>
        </a:p>
      </dgm:t>
    </dgm:pt>
    <dgm:pt modelId="{B0CB88AD-A802-4517-930D-9409DCC744B1}" type="parTrans" cxnId="{99914C03-DC2F-48A0-813C-82351579E919}">
      <dgm:prSet/>
      <dgm:spPr/>
      <dgm:t>
        <a:bodyPr/>
        <a:lstStyle/>
        <a:p>
          <a:endParaRPr lang="en-US"/>
        </a:p>
      </dgm:t>
    </dgm:pt>
    <dgm:pt modelId="{8C114C48-C451-4E73-81EB-ED555382CF10}" type="sibTrans" cxnId="{99914C03-DC2F-48A0-813C-82351579E919}">
      <dgm:prSet/>
      <dgm:spPr/>
      <dgm:t>
        <a:bodyPr/>
        <a:lstStyle/>
        <a:p>
          <a:endParaRPr lang="en-US"/>
        </a:p>
      </dgm:t>
    </dgm:pt>
    <dgm:pt modelId="{B2BE2A92-23CC-4063-829F-9DD385613731}">
      <dgm:prSet/>
      <dgm:spPr/>
      <dgm:t>
        <a:bodyPr/>
        <a:lstStyle/>
        <a:p>
          <a:r>
            <a:rPr lang="en-US" baseline="0"/>
            <a:t>COVID-19.</a:t>
          </a:r>
          <a:endParaRPr lang="en-US"/>
        </a:p>
      </dgm:t>
    </dgm:pt>
    <dgm:pt modelId="{6A9B2C01-EBA9-45D8-8DA2-76FCC06003DB}" type="parTrans" cxnId="{178590E5-CD33-442E-ABC3-C16ECE7EFAA9}">
      <dgm:prSet/>
      <dgm:spPr/>
      <dgm:t>
        <a:bodyPr/>
        <a:lstStyle/>
        <a:p>
          <a:endParaRPr lang="en-US"/>
        </a:p>
      </dgm:t>
    </dgm:pt>
    <dgm:pt modelId="{C8ACDA6F-A532-400F-A0CA-FF2786592E1A}" type="sibTrans" cxnId="{178590E5-CD33-442E-ABC3-C16ECE7EFAA9}">
      <dgm:prSet/>
      <dgm:spPr/>
      <dgm:t>
        <a:bodyPr/>
        <a:lstStyle/>
        <a:p>
          <a:endParaRPr lang="en-US"/>
        </a:p>
      </dgm:t>
    </dgm:pt>
    <dgm:pt modelId="{BCC6AAD5-44FA-4739-8D77-8A4BC0BC3D98}" type="pres">
      <dgm:prSet presAssocID="{4E5AF9BE-28E8-4514-B948-B378EA0FF9E3}" presName="vert0" presStyleCnt="0">
        <dgm:presLayoutVars>
          <dgm:dir/>
          <dgm:animOne val="branch"/>
          <dgm:animLvl val="lvl"/>
        </dgm:presLayoutVars>
      </dgm:prSet>
      <dgm:spPr/>
    </dgm:pt>
    <dgm:pt modelId="{29AC312D-56BD-4B57-80D8-48DD87770E02}" type="pres">
      <dgm:prSet presAssocID="{A2682075-CD24-4C34-A3E2-15D9433EBC3C}" presName="thickLine" presStyleLbl="alignNode1" presStyleIdx="0" presStyleCnt="3"/>
      <dgm:spPr/>
    </dgm:pt>
    <dgm:pt modelId="{689545EF-946A-4165-A9AA-0DCE6BE9EA28}" type="pres">
      <dgm:prSet presAssocID="{A2682075-CD24-4C34-A3E2-15D9433EBC3C}" presName="horz1" presStyleCnt="0"/>
      <dgm:spPr/>
    </dgm:pt>
    <dgm:pt modelId="{33DB610B-DD8F-4119-88A0-7AC1440CB7A3}" type="pres">
      <dgm:prSet presAssocID="{A2682075-CD24-4C34-A3E2-15D9433EBC3C}" presName="tx1" presStyleLbl="revTx" presStyleIdx="0" presStyleCnt="3"/>
      <dgm:spPr/>
    </dgm:pt>
    <dgm:pt modelId="{F5E58E79-6CE1-4799-A48A-5658150CC46D}" type="pres">
      <dgm:prSet presAssocID="{A2682075-CD24-4C34-A3E2-15D9433EBC3C}" presName="vert1" presStyleCnt="0"/>
      <dgm:spPr/>
    </dgm:pt>
    <dgm:pt modelId="{4019129C-BE25-493E-A05F-55BBC38D2E15}" type="pres">
      <dgm:prSet presAssocID="{E439487A-105E-4F67-893E-C07AFB4CC738}" presName="thickLine" presStyleLbl="alignNode1" presStyleIdx="1" presStyleCnt="3"/>
      <dgm:spPr/>
    </dgm:pt>
    <dgm:pt modelId="{9BBBB0E9-F412-4B7A-B985-DE625FCF347A}" type="pres">
      <dgm:prSet presAssocID="{E439487A-105E-4F67-893E-C07AFB4CC738}" presName="horz1" presStyleCnt="0"/>
      <dgm:spPr/>
    </dgm:pt>
    <dgm:pt modelId="{51D2024D-2888-46E2-931B-0CDB194658E2}" type="pres">
      <dgm:prSet presAssocID="{E439487A-105E-4F67-893E-C07AFB4CC738}" presName="tx1" presStyleLbl="revTx" presStyleIdx="1" presStyleCnt="3"/>
      <dgm:spPr/>
    </dgm:pt>
    <dgm:pt modelId="{ACFC1793-E69B-4B0C-A5D4-3125BC35BD83}" type="pres">
      <dgm:prSet presAssocID="{E439487A-105E-4F67-893E-C07AFB4CC738}" presName="vert1" presStyleCnt="0"/>
      <dgm:spPr/>
    </dgm:pt>
    <dgm:pt modelId="{1FE3482B-27D3-4E6A-B4E9-7C42810607A5}" type="pres">
      <dgm:prSet presAssocID="{B2BE2A92-23CC-4063-829F-9DD385613731}" presName="thickLine" presStyleLbl="alignNode1" presStyleIdx="2" presStyleCnt="3"/>
      <dgm:spPr/>
    </dgm:pt>
    <dgm:pt modelId="{A1031F5F-B913-412C-8E76-5FFE0B524DC5}" type="pres">
      <dgm:prSet presAssocID="{B2BE2A92-23CC-4063-829F-9DD385613731}" presName="horz1" presStyleCnt="0"/>
      <dgm:spPr/>
    </dgm:pt>
    <dgm:pt modelId="{2FE7E49E-6FBD-4822-B40A-DBAE1088684B}" type="pres">
      <dgm:prSet presAssocID="{B2BE2A92-23CC-4063-829F-9DD385613731}" presName="tx1" presStyleLbl="revTx" presStyleIdx="2" presStyleCnt="3"/>
      <dgm:spPr/>
    </dgm:pt>
    <dgm:pt modelId="{DF78EF53-422F-4F34-A1E0-5B650B66D9E6}" type="pres">
      <dgm:prSet presAssocID="{B2BE2A92-23CC-4063-829F-9DD385613731}" presName="vert1" presStyleCnt="0"/>
      <dgm:spPr/>
    </dgm:pt>
  </dgm:ptLst>
  <dgm:cxnLst>
    <dgm:cxn modelId="{93793801-BCA8-4B8D-B62A-7B09626F1370}" type="presOf" srcId="{4E5AF9BE-28E8-4514-B948-B378EA0FF9E3}" destId="{BCC6AAD5-44FA-4739-8D77-8A4BC0BC3D98}" srcOrd="0" destOrd="0" presId="urn:microsoft.com/office/officeart/2008/layout/LinedList"/>
    <dgm:cxn modelId="{99914C03-DC2F-48A0-813C-82351579E919}" srcId="{4E5AF9BE-28E8-4514-B948-B378EA0FF9E3}" destId="{E439487A-105E-4F67-893E-C07AFB4CC738}" srcOrd="1" destOrd="0" parTransId="{B0CB88AD-A802-4517-930D-9409DCC744B1}" sibTransId="{8C114C48-C451-4E73-81EB-ED555382CF10}"/>
    <dgm:cxn modelId="{754BD30A-2877-499B-A3BD-20B114F07759}" srcId="{4E5AF9BE-28E8-4514-B948-B378EA0FF9E3}" destId="{A2682075-CD24-4C34-A3E2-15D9433EBC3C}" srcOrd="0" destOrd="0" parTransId="{C7A88724-FE4E-4E79-8E69-4C80A39E0063}" sibTransId="{54C35464-D7A0-4F07-BD6A-1BC536022BD5}"/>
    <dgm:cxn modelId="{57DEFE53-29FE-4893-B566-132FF415DB37}" type="presOf" srcId="{A2682075-CD24-4C34-A3E2-15D9433EBC3C}" destId="{33DB610B-DD8F-4119-88A0-7AC1440CB7A3}" srcOrd="0" destOrd="0" presId="urn:microsoft.com/office/officeart/2008/layout/LinedList"/>
    <dgm:cxn modelId="{A2C813B5-1AE1-4DE3-B0B4-326A74943389}" type="presOf" srcId="{B2BE2A92-23CC-4063-829F-9DD385613731}" destId="{2FE7E49E-6FBD-4822-B40A-DBAE1088684B}" srcOrd="0" destOrd="0" presId="urn:microsoft.com/office/officeart/2008/layout/LinedList"/>
    <dgm:cxn modelId="{F67C32DE-9433-485B-A03B-6CA2E70EFF7D}" type="presOf" srcId="{E439487A-105E-4F67-893E-C07AFB4CC738}" destId="{51D2024D-2888-46E2-931B-0CDB194658E2}" srcOrd="0" destOrd="0" presId="urn:microsoft.com/office/officeart/2008/layout/LinedList"/>
    <dgm:cxn modelId="{178590E5-CD33-442E-ABC3-C16ECE7EFAA9}" srcId="{4E5AF9BE-28E8-4514-B948-B378EA0FF9E3}" destId="{B2BE2A92-23CC-4063-829F-9DD385613731}" srcOrd="2" destOrd="0" parTransId="{6A9B2C01-EBA9-45D8-8DA2-76FCC06003DB}" sibTransId="{C8ACDA6F-A532-400F-A0CA-FF2786592E1A}"/>
    <dgm:cxn modelId="{9D09EC60-3842-43A6-866D-9AF4FC9FBF74}" type="presParOf" srcId="{BCC6AAD5-44FA-4739-8D77-8A4BC0BC3D98}" destId="{29AC312D-56BD-4B57-80D8-48DD87770E02}" srcOrd="0" destOrd="0" presId="urn:microsoft.com/office/officeart/2008/layout/LinedList"/>
    <dgm:cxn modelId="{B68545E9-2FEF-4E3B-9D30-10EEB3A401F5}" type="presParOf" srcId="{BCC6AAD5-44FA-4739-8D77-8A4BC0BC3D98}" destId="{689545EF-946A-4165-A9AA-0DCE6BE9EA28}" srcOrd="1" destOrd="0" presId="urn:microsoft.com/office/officeart/2008/layout/LinedList"/>
    <dgm:cxn modelId="{6C3AE4FD-6603-45EA-91E6-EB8C9A85A9E0}" type="presParOf" srcId="{689545EF-946A-4165-A9AA-0DCE6BE9EA28}" destId="{33DB610B-DD8F-4119-88A0-7AC1440CB7A3}" srcOrd="0" destOrd="0" presId="urn:microsoft.com/office/officeart/2008/layout/LinedList"/>
    <dgm:cxn modelId="{F16ACBA0-2360-44E9-BC5D-177D6A230CAD}" type="presParOf" srcId="{689545EF-946A-4165-A9AA-0DCE6BE9EA28}" destId="{F5E58E79-6CE1-4799-A48A-5658150CC46D}" srcOrd="1" destOrd="0" presId="urn:microsoft.com/office/officeart/2008/layout/LinedList"/>
    <dgm:cxn modelId="{36A5DB41-2AA8-4CE2-AA8B-61A6B795A693}" type="presParOf" srcId="{BCC6AAD5-44FA-4739-8D77-8A4BC0BC3D98}" destId="{4019129C-BE25-493E-A05F-55BBC38D2E15}" srcOrd="2" destOrd="0" presId="urn:microsoft.com/office/officeart/2008/layout/LinedList"/>
    <dgm:cxn modelId="{3FBA1E3A-9658-4C6B-908A-0200F10FB502}" type="presParOf" srcId="{BCC6AAD5-44FA-4739-8D77-8A4BC0BC3D98}" destId="{9BBBB0E9-F412-4B7A-B985-DE625FCF347A}" srcOrd="3" destOrd="0" presId="urn:microsoft.com/office/officeart/2008/layout/LinedList"/>
    <dgm:cxn modelId="{92650059-5238-440C-AC89-65FC971E1FA3}" type="presParOf" srcId="{9BBBB0E9-F412-4B7A-B985-DE625FCF347A}" destId="{51D2024D-2888-46E2-931B-0CDB194658E2}" srcOrd="0" destOrd="0" presId="urn:microsoft.com/office/officeart/2008/layout/LinedList"/>
    <dgm:cxn modelId="{77BD22DD-F1FC-48F6-9B40-A2CC8A91A21B}" type="presParOf" srcId="{9BBBB0E9-F412-4B7A-B985-DE625FCF347A}" destId="{ACFC1793-E69B-4B0C-A5D4-3125BC35BD83}" srcOrd="1" destOrd="0" presId="urn:microsoft.com/office/officeart/2008/layout/LinedList"/>
    <dgm:cxn modelId="{7830B124-8CA3-47DD-92A2-37B61BE81DE8}" type="presParOf" srcId="{BCC6AAD5-44FA-4739-8D77-8A4BC0BC3D98}" destId="{1FE3482B-27D3-4E6A-B4E9-7C42810607A5}" srcOrd="4" destOrd="0" presId="urn:microsoft.com/office/officeart/2008/layout/LinedList"/>
    <dgm:cxn modelId="{BB437265-3A9B-4484-818A-72E2AA3982DB}" type="presParOf" srcId="{BCC6AAD5-44FA-4739-8D77-8A4BC0BC3D98}" destId="{A1031F5F-B913-412C-8E76-5FFE0B524DC5}" srcOrd="5" destOrd="0" presId="urn:microsoft.com/office/officeart/2008/layout/LinedList"/>
    <dgm:cxn modelId="{B9D6FA2F-2B9D-4EE0-BFF6-FB6FF93432D6}" type="presParOf" srcId="{A1031F5F-B913-412C-8E76-5FFE0B524DC5}" destId="{2FE7E49E-6FBD-4822-B40A-DBAE1088684B}" srcOrd="0" destOrd="0" presId="urn:microsoft.com/office/officeart/2008/layout/LinedList"/>
    <dgm:cxn modelId="{33810ED0-A33E-477C-92BB-A1B389EF20CB}" type="presParOf" srcId="{A1031F5F-B913-412C-8E76-5FFE0B524DC5}" destId="{DF78EF53-422F-4F34-A1E0-5B650B66D9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FEE3F8A-C062-40C2-8ED5-B2A01D925639}"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349D1380-9BA0-4029-A48F-186445F987F6}">
      <dgm:prSet/>
      <dgm:spPr/>
      <dgm:t>
        <a:bodyPr/>
        <a:lstStyle/>
        <a:p>
          <a:r>
            <a:rPr lang="en-US" baseline="0"/>
            <a:t>Identify key values</a:t>
          </a:r>
          <a:endParaRPr lang="en-US"/>
        </a:p>
      </dgm:t>
    </dgm:pt>
    <dgm:pt modelId="{11812533-C39E-4802-A982-0D756711E887}" type="parTrans" cxnId="{03844C5E-707C-4FDD-9F62-970D60EB3769}">
      <dgm:prSet/>
      <dgm:spPr/>
      <dgm:t>
        <a:bodyPr/>
        <a:lstStyle/>
        <a:p>
          <a:endParaRPr lang="en-US"/>
        </a:p>
      </dgm:t>
    </dgm:pt>
    <dgm:pt modelId="{AB257493-3A6A-4A8D-97D6-CFB9CFDA6663}" type="sibTrans" cxnId="{03844C5E-707C-4FDD-9F62-970D60EB3769}">
      <dgm:prSet/>
      <dgm:spPr/>
      <dgm:t>
        <a:bodyPr/>
        <a:lstStyle/>
        <a:p>
          <a:endParaRPr lang="en-US"/>
        </a:p>
      </dgm:t>
    </dgm:pt>
    <dgm:pt modelId="{B31E27AE-EE8C-4DFA-B781-2EF7C0DA1F6F}">
      <dgm:prSet/>
      <dgm:spPr/>
      <dgm:t>
        <a:bodyPr/>
        <a:lstStyle/>
        <a:p>
          <a:r>
            <a:rPr lang="en-US" baseline="0"/>
            <a:t>Rank ethical principles</a:t>
          </a:r>
          <a:endParaRPr lang="en-US"/>
        </a:p>
      </dgm:t>
    </dgm:pt>
    <dgm:pt modelId="{46626CD4-5BD2-4781-B1E3-EE890072131C}" type="parTrans" cxnId="{B9EF1DA3-0514-4703-8049-607D8C849722}">
      <dgm:prSet/>
      <dgm:spPr/>
      <dgm:t>
        <a:bodyPr/>
        <a:lstStyle/>
        <a:p>
          <a:endParaRPr lang="en-US"/>
        </a:p>
      </dgm:t>
    </dgm:pt>
    <dgm:pt modelId="{D4D1F038-E1D9-457A-823C-3F1BCADAA60D}" type="sibTrans" cxnId="{B9EF1DA3-0514-4703-8049-607D8C849722}">
      <dgm:prSet/>
      <dgm:spPr/>
      <dgm:t>
        <a:bodyPr/>
        <a:lstStyle/>
        <a:p>
          <a:endParaRPr lang="en-US"/>
        </a:p>
      </dgm:t>
    </dgm:pt>
    <dgm:pt modelId="{C322C29F-AE3E-4EBD-BE9A-6B6842CE79D0}">
      <dgm:prSet/>
      <dgm:spPr/>
      <dgm:t>
        <a:bodyPr/>
        <a:lstStyle/>
        <a:p>
          <a:r>
            <a:rPr lang="en-US" baseline="0"/>
            <a:t>Strategise reasoning for rankings</a:t>
          </a:r>
          <a:endParaRPr lang="en-US"/>
        </a:p>
      </dgm:t>
    </dgm:pt>
    <dgm:pt modelId="{C75BDF80-BCC0-46EF-ADD4-9F98FB2BEFF5}" type="parTrans" cxnId="{56361E15-CCC8-4044-8364-267509A0109B}">
      <dgm:prSet/>
      <dgm:spPr/>
      <dgm:t>
        <a:bodyPr/>
        <a:lstStyle/>
        <a:p>
          <a:endParaRPr lang="en-US"/>
        </a:p>
      </dgm:t>
    </dgm:pt>
    <dgm:pt modelId="{526AEFDC-7FD8-4711-9565-F5FC02AB643E}" type="sibTrans" cxnId="{56361E15-CCC8-4044-8364-267509A0109B}">
      <dgm:prSet/>
      <dgm:spPr/>
      <dgm:t>
        <a:bodyPr/>
        <a:lstStyle/>
        <a:p>
          <a:endParaRPr lang="en-US"/>
        </a:p>
      </dgm:t>
    </dgm:pt>
    <dgm:pt modelId="{DAD6E032-05C9-4CB4-A86E-3E1FC243DB4F}">
      <dgm:prSet/>
      <dgm:spPr/>
      <dgm:t>
        <a:bodyPr/>
        <a:lstStyle/>
        <a:p>
          <a:r>
            <a:rPr lang="en-US" baseline="0"/>
            <a:t>Develop action plans</a:t>
          </a:r>
          <a:endParaRPr lang="en-US"/>
        </a:p>
      </dgm:t>
    </dgm:pt>
    <dgm:pt modelId="{671AE49B-D214-4483-B7DD-F19E831D18E2}" type="parTrans" cxnId="{51798C92-FB36-469E-AF35-F04D3562BA28}">
      <dgm:prSet/>
      <dgm:spPr/>
      <dgm:t>
        <a:bodyPr/>
        <a:lstStyle/>
        <a:p>
          <a:endParaRPr lang="en-US"/>
        </a:p>
      </dgm:t>
    </dgm:pt>
    <dgm:pt modelId="{F5402FFD-B3A1-47A5-81AE-3E205F28554B}" type="sibTrans" cxnId="{51798C92-FB36-469E-AF35-F04D3562BA28}">
      <dgm:prSet/>
      <dgm:spPr/>
      <dgm:t>
        <a:bodyPr/>
        <a:lstStyle/>
        <a:p>
          <a:endParaRPr lang="en-US"/>
        </a:p>
      </dgm:t>
    </dgm:pt>
    <dgm:pt modelId="{9A71D3C6-2399-4F7C-A7FE-4D0229F29EBC}">
      <dgm:prSet/>
      <dgm:spPr/>
      <dgm:t>
        <a:bodyPr/>
        <a:lstStyle/>
        <a:p>
          <a:r>
            <a:rPr lang="en-US" baseline="0"/>
            <a:t>Confer with clients/affected individuals</a:t>
          </a:r>
          <a:endParaRPr lang="en-US"/>
        </a:p>
      </dgm:t>
    </dgm:pt>
    <dgm:pt modelId="{DC36B8CC-982A-4AAD-88FD-6E422D39D44B}" type="parTrans" cxnId="{D942585B-7D34-4A54-BE05-A55174773B43}">
      <dgm:prSet/>
      <dgm:spPr/>
      <dgm:t>
        <a:bodyPr/>
        <a:lstStyle/>
        <a:p>
          <a:endParaRPr lang="en-US"/>
        </a:p>
      </dgm:t>
    </dgm:pt>
    <dgm:pt modelId="{35554D91-B611-4A0D-95EF-F76650DE4E2B}" type="sibTrans" cxnId="{D942585B-7D34-4A54-BE05-A55174773B43}">
      <dgm:prSet/>
      <dgm:spPr/>
      <dgm:t>
        <a:bodyPr/>
        <a:lstStyle/>
        <a:p>
          <a:endParaRPr lang="en-US"/>
        </a:p>
      </dgm:t>
    </dgm:pt>
    <dgm:pt modelId="{0F029D9C-C057-4ED5-83D7-D2309E61C6EE}">
      <dgm:prSet/>
      <dgm:spPr/>
      <dgm:t>
        <a:bodyPr/>
        <a:lstStyle/>
        <a:p>
          <a:r>
            <a:rPr lang="en-US" baseline="0"/>
            <a:t>Can you justify the AP?</a:t>
          </a:r>
          <a:endParaRPr lang="en-US"/>
        </a:p>
      </dgm:t>
    </dgm:pt>
    <dgm:pt modelId="{729C5F52-A3B5-4527-9A8F-1581442F3E1E}" type="parTrans" cxnId="{0C802117-57F8-4300-9449-35CB842ACC75}">
      <dgm:prSet/>
      <dgm:spPr/>
      <dgm:t>
        <a:bodyPr/>
        <a:lstStyle/>
        <a:p>
          <a:endParaRPr lang="en-US"/>
        </a:p>
      </dgm:t>
    </dgm:pt>
    <dgm:pt modelId="{0227580C-525F-4B1A-9961-A1D318DACACB}" type="sibTrans" cxnId="{0C802117-57F8-4300-9449-35CB842ACC75}">
      <dgm:prSet/>
      <dgm:spPr/>
      <dgm:t>
        <a:bodyPr/>
        <a:lstStyle/>
        <a:p>
          <a:endParaRPr lang="en-US"/>
        </a:p>
      </dgm:t>
    </dgm:pt>
    <dgm:pt modelId="{A7EF74D4-5548-4A6E-A9A2-A09FC28E3FC2}">
      <dgm:prSet/>
      <dgm:spPr/>
      <dgm:t>
        <a:bodyPr/>
        <a:lstStyle/>
        <a:p>
          <a:r>
            <a:rPr lang="en-US" baseline="0"/>
            <a:t>Implement the AP</a:t>
          </a:r>
          <a:endParaRPr lang="en-US"/>
        </a:p>
      </dgm:t>
    </dgm:pt>
    <dgm:pt modelId="{91C48621-D7F3-49E5-A5BD-376BCFA2E6A4}" type="parTrans" cxnId="{DA8B9C9A-5C6D-4BD4-872F-BD1BBC00C1CC}">
      <dgm:prSet/>
      <dgm:spPr/>
      <dgm:t>
        <a:bodyPr/>
        <a:lstStyle/>
        <a:p>
          <a:endParaRPr lang="en-US"/>
        </a:p>
      </dgm:t>
    </dgm:pt>
    <dgm:pt modelId="{C9FCBAF6-6E0C-4EEE-ADE3-AA682688C01C}" type="sibTrans" cxnId="{DA8B9C9A-5C6D-4BD4-872F-BD1BBC00C1CC}">
      <dgm:prSet/>
      <dgm:spPr/>
      <dgm:t>
        <a:bodyPr/>
        <a:lstStyle/>
        <a:p>
          <a:endParaRPr lang="en-US"/>
        </a:p>
      </dgm:t>
    </dgm:pt>
    <dgm:pt modelId="{D9ABE727-5DC8-4206-B96F-C7F2C7385D96}">
      <dgm:prSet/>
      <dgm:spPr/>
      <dgm:t>
        <a:bodyPr/>
        <a:lstStyle/>
        <a:p>
          <a:r>
            <a:rPr lang="en-US" baseline="0"/>
            <a:t>Communicate and negotiate</a:t>
          </a:r>
          <a:endParaRPr lang="en-US"/>
        </a:p>
      </dgm:t>
    </dgm:pt>
    <dgm:pt modelId="{E1AB15AA-583C-4B9D-96B0-FDDDF3A95254}" type="parTrans" cxnId="{FCAA6990-80B7-43C0-979E-9AA16240E61E}">
      <dgm:prSet/>
      <dgm:spPr/>
      <dgm:t>
        <a:bodyPr/>
        <a:lstStyle/>
        <a:p>
          <a:endParaRPr lang="en-US"/>
        </a:p>
      </dgm:t>
    </dgm:pt>
    <dgm:pt modelId="{DCB26BA2-7107-4C4D-AAA1-42B6A9F800FC}" type="sibTrans" cxnId="{FCAA6990-80B7-43C0-979E-9AA16240E61E}">
      <dgm:prSet/>
      <dgm:spPr/>
      <dgm:t>
        <a:bodyPr/>
        <a:lstStyle/>
        <a:p>
          <a:endParaRPr lang="en-US"/>
        </a:p>
      </dgm:t>
    </dgm:pt>
    <dgm:pt modelId="{69FC6863-C1D3-400C-9AEA-643CE5AAD664}">
      <dgm:prSet/>
      <dgm:spPr/>
      <dgm:t>
        <a:bodyPr/>
        <a:lstStyle/>
        <a:p>
          <a:r>
            <a:rPr lang="en-US" baseline="0"/>
            <a:t>Reflect</a:t>
          </a:r>
          <a:endParaRPr lang="en-US"/>
        </a:p>
      </dgm:t>
    </dgm:pt>
    <dgm:pt modelId="{05F29BC9-9CAC-4F9D-B953-D6784065A5CB}" type="parTrans" cxnId="{3AE9F7F2-1AA5-4BEC-95A8-B19E77216263}">
      <dgm:prSet/>
      <dgm:spPr/>
      <dgm:t>
        <a:bodyPr/>
        <a:lstStyle/>
        <a:p>
          <a:endParaRPr lang="en-US"/>
        </a:p>
      </dgm:t>
    </dgm:pt>
    <dgm:pt modelId="{67A3DB30-EC53-41D7-A632-BB7914BFD8F4}" type="sibTrans" cxnId="{3AE9F7F2-1AA5-4BEC-95A8-B19E77216263}">
      <dgm:prSet/>
      <dgm:spPr/>
      <dgm:t>
        <a:bodyPr/>
        <a:lstStyle/>
        <a:p>
          <a:endParaRPr lang="en-US"/>
        </a:p>
      </dgm:t>
    </dgm:pt>
    <dgm:pt modelId="{485CAF9E-CA6E-4922-9600-43CE05F28AEF}" type="pres">
      <dgm:prSet presAssocID="{1FEE3F8A-C062-40C2-8ED5-B2A01D925639}" presName="vert0" presStyleCnt="0">
        <dgm:presLayoutVars>
          <dgm:dir/>
          <dgm:animOne val="branch"/>
          <dgm:animLvl val="lvl"/>
        </dgm:presLayoutVars>
      </dgm:prSet>
      <dgm:spPr/>
    </dgm:pt>
    <dgm:pt modelId="{07AF4562-5BDF-4C26-A6D5-8066F31D7AEC}" type="pres">
      <dgm:prSet presAssocID="{349D1380-9BA0-4029-A48F-186445F987F6}" presName="thickLine" presStyleLbl="alignNode1" presStyleIdx="0" presStyleCnt="9"/>
      <dgm:spPr/>
    </dgm:pt>
    <dgm:pt modelId="{3704EBA4-B743-4E8E-95A9-F77A197A15D3}" type="pres">
      <dgm:prSet presAssocID="{349D1380-9BA0-4029-A48F-186445F987F6}" presName="horz1" presStyleCnt="0"/>
      <dgm:spPr/>
    </dgm:pt>
    <dgm:pt modelId="{062FB7E3-216A-4E18-B3FF-FDBAE5C9B8E6}" type="pres">
      <dgm:prSet presAssocID="{349D1380-9BA0-4029-A48F-186445F987F6}" presName="tx1" presStyleLbl="revTx" presStyleIdx="0" presStyleCnt="9"/>
      <dgm:spPr/>
    </dgm:pt>
    <dgm:pt modelId="{FA586FA4-266F-4718-8413-50AC0B569912}" type="pres">
      <dgm:prSet presAssocID="{349D1380-9BA0-4029-A48F-186445F987F6}" presName="vert1" presStyleCnt="0"/>
      <dgm:spPr/>
    </dgm:pt>
    <dgm:pt modelId="{BD0B137A-6A5F-419C-BED3-CE0A84649C13}" type="pres">
      <dgm:prSet presAssocID="{B31E27AE-EE8C-4DFA-B781-2EF7C0DA1F6F}" presName="thickLine" presStyleLbl="alignNode1" presStyleIdx="1" presStyleCnt="9"/>
      <dgm:spPr/>
    </dgm:pt>
    <dgm:pt modelId="{E51605EB-F083-49D8-A5AE-82B1D6A184F5}" type="pres">
      <dgm:prSet presAssocID="{B31E27AE-EE8C-4DFA-B781-2EF7C0DA1F6F}" presName="horz1" presStyleCnt="0"/>
      <dgm:spPr/>
    </dgm:pt>
    <dgm:pt modelId="{34EBA197-C051-4F34-A54F-F61FED06B492}" type="pres">
      <dgm:prSet presAssocID="{B31E27AE-EE8C-4DFA-B781-2EF7C0DA1F6F}" presName="tx1" presStyleLbl="revTx" presStyleIdx="1" presStyleCnt="9"/>
      <dgm:spPr/>
    </dgm:pt>
    <dgm:pt modelId="{AA3DAAE2-53A8-4670-9D3D-5C3FC1F3403D}" type="pres">
      <dgm:prSet presAssocID="{B31E27AE-EE8C-4DFA-B781-2EF7C0DA1F6F}" presName="vert1" presStyleCnt="0"/>
      <dgm:spPr/>
    </dgm:pt>
    <dgm:pt modelId="{28EAE436-C7F1-4968-ABCD-3E2356F00A62}" type="pres">
      <dgm:prSet presAssocID="{C322C29F-AE3E-4EBD-BE9A-6B6842CE79D0}" presName="thickLine" presStyleLbl="alignNode1" presStyleIdx="2" presStyleCnt="9"/>
      <dgm:spPr/>
    </dgm:pt>
    <dgm:pt modelId="{C50A0597-4D9A-433E-AC62-8A9684AB1065}" type="pres">
      <dgm:prSet presAssocID="{C322C29F-AE3E-4EBD-BE9A-6B6842CE79D0}" presName="horz1" presStyleCnt="0"/>
      <dgm:spPr/>
    </dgm:pt>
    <dgm:pt modelId="{CC2D69FF-8883-448E-8D21-70375866480E}" type="pres">
      <dgm:prSet presAssocID="{C322C29F-AE3E-4EBD-BE9A-6B6842CE79D0}" presName="tx1" presStyleLbl="revTx" presStyleIdx="2" presStyleCnt="9"/>
      <dgm:spPr/>
    </dgm:pt>
    <dgm:pt modelId="{542D391D-EDC6-48DE-B35D-416EBBAF4551}" type="pres">
      <dgm:prSet presAssocID="{C322C29F-AE3E-4EBD-BE9A-6B6842CE79D0}" presName="vert1" presStyleCnt="0"/>
      <dgm:spPr/>
    </dgm:pt>
    <dgm:pt modelId="{A57B84E5-D594-4E7C-B911-2AB15A973F06}" type="pres">
      <dgm:prSet presAssocID="{DAD6E032-05C9-4CB4-A86E-3E1FC243DB4F}" presName="thickLine" presStyleLbl="alignNode1" presStyleIdx="3" presStyleCnt="9"/>
      <dgm:spPr/>
    </dgm:pt>
    <dgm:pt modelId="{86BDA33F-D5C8-400B-90E3-992CC90C7543}" type="pres">
      <dgm:prSet presAssocID="{DAD6E032-05C9-4CB4-A86E-3E1FC243DB4F}" presName="horz1" presStyleCnt="0"/>
      <dgm:spPr/>
    </dgm:pt>
    <dgm:pt modelId="{3162E8CA-3E2C-48BD-B266-26E7B45AA06C}" type="pres">
      <dgm:prSet presAssocID="{DAD6E032-05C9-4CB4-A86E-3E1FC243DB4F}" presName="tx1" presStyleLbl="revTx" presStyleIdx="3" presStyleCnt="9"/>
      <dgm:spPr/>
    </dgm:pt>
    <dgm:pt modelId="{76D064A8-727A-4311-AC5E-DC3A276BEB18}" type="pres">
      <dgm:prSet presAssocID="{DAD6E032-05C9-4CB4-A86E-3E1FC243DB4F}" presName="vert1" presStyleCnt="0"/>
      <dgm:spPr/>
    </dgm:pt>
    <dgm:pt modelId="{D7BD8620-9EC7-4475-B298-A539EE64CE85}" type="pres">
      <dgm:prSet presAssocID="{9A71D3C6-2399-4F7C-A7FE-4D0229F29EBC}" presName="thickLine" presStyleLbl="alignNode1" presStyleIdx="4" presStyleCnt="9"/>
      <dgm:spPr/>
    </dgm:pt>
    <dgm:pt modelId="{10F322EF-AB9A-4299-AB58-1E6A07412145}" type="pres">
      <dgm:prSet presAssocID="{9A71D3C6-2399-4F7C-A7FE-4D0229F29EBC}" presName="horz1" presStyleCnt="0"/>
      <dgm:spPr/>
    </dgm:pt>
    <dgm:pt modelId="{2852F5A0-864F-4B7A-A22A-FEB9E0440E68}" type="pres">
      <dgm:prSet presAssocID="{9A71D3C6-2399-4F7C-A7FE-4D0229F29EBC}" presName="tx1" presStyleLbl="revTx" presStyleIdx="4" presStyleCnt="9"/>
      <dgm:spPr/>
    </dgm:pt>
    <dgm:pt modelId="{D1534E43-5D0C-4D24-B67B-B0E4C2078F6E}" type="pres">
      <dgm:prSet presAssocID="{9A71D3C6-2399-4F7C-A7FE-4D0229F29EBC}" presName="vert1" presStyleCnt="0"/>
      <dgm:spPr/>
    </dgm:pt>
    <dgm:pt modelId="{2A6D3878-A29F-4B89-9A02-A59C5DB2EE94}" type="pres">
      <dgm:prSet presAssocID="{0F029D9C-C057-4ED5-83D7-D2309E61C6EE}" presName="thickLine" presStyleLbl="alignNode1" presStyleIdx="5" presStyleCnt="9"/>
      <dgm:spPr/>
    </dgm:pt>
    <dgm:pt modelId="{504F9BC9-6BD4-4596-A4C8-616B833400E9}" type="pres">
      <dgm:prSet presAssocID="{0F029D9C-C057-4ED5-83D7-D2309E61C6EE}" presName="horz1" presStyleCnt="0"/>
      <dgm:spPr/>
    </dgm:pt>
    <dgm:pt modelId="{41F818B3-707E-40D3-8282-30FDF8DA6BC5}" type="pres">
      <dgm:prSet presAssocID="{0F029D9C-C057-4ED5-83D7-D2309E61C6EE}" presName="tx1" presStyleLbl="revTx" presStyleIdx="5" presStyleCnt="9"/>
      <dgm:spPr/>
    </dgm:pt>
    <dgm:pt modelId="{6DF7A964-C73F-4E9F-BC28-A40931234684}" type="pres">
      <dgm:prSet presAssocID="{0F029D9C-C057-4ED5-83D7-D2309E61C6EE}" presName="vert1" presStyleCnt="0"/>
      <dgm:spPr/>
    </dgm:pt>
    <dgm:pt modelId="{A80FF7EB-DC78-46BE-A852-D4732AFBBBBF}" type="pres">
      <dgm:prSet presAssocID="{A7EF74D4-5548-4A6E-A9A2-A09FC28E3FC2}" presName="thickLine" presStyleLbl="alignNode1" presStyleIdx="6" presStyleCnt="9"/>
      <dgm:spPr/>
    </dgm:pt>
    <dgm:pt modelId="{7C959D86-907E-4229-861E-8CDBE1BFB070}" type="pres">
      <dgm:prSet presAssocID="{A7EF74D4-5548-4A6E-A9A2-A09FC28E3FC2}" presName="horz1" presStyleCnt="0"/>
      <dgm:spPr/>
    </dgm:pt>
    <dgm:pt modelId="{9681C141-1957-428C-A0AD-E25EC8226BA7}" type="pres">
      <dgm:prSet presAssocID="{A7EF74D4-5548-4A6E-A9A2-A09FC28E3FC2}" presName="tx1" presStyleLbl="revTx" presStyleIdx="6" presStyleCnt="9"/>
      <dgm:spPr/>
    </dgm:pt>
    <dgm:pt modelId="{0F69F03F-F40B-4FAD-85E1-FFC367359F36}" type="pres">
      <dgm:prSet presAssocID="{A7EF74D4-5548-4A6E-A9A2-A09FC28E3FC2}" presName="vert1" presStyleCnt="0"/>
      <dgm:spPr/>
    </dgm:pt>
    <dgm:pt modelId="{8B3DBA4F-3AB1-4B89-87AA-847E23EC5091}" type="pres">
      <dgm:prSet presAssocID="{D9ABE727-5DC8-4206-B96F-C7F2C7385D96}" presName="thickLine" presStyleLbl="alignNode1" presStyleIdx="7" presStyleCnt="9"/>
      <dgm:spPr/>
    </dgm:pt>
    <dgm:pt modelId="{39335CDF-8819-4583-9D78-2CCF24A674D8}" type="pres">
      <dgm:prSet presAssocID="{D9ABE727-5DC8-4206-B96F-C7F2C7385D96}" presName="horz1" presStyleCnt="0"/>
      <dgm:spPr/>
    </dgm:pt>
    <dgm:pt modelId="{BA665659-5087-4241-9D4B-99CA14D99A3F}" type="pres">
      <dgm:prSet presAssocID="{D9ABE727-5DC8-4206-B96F-C7F2C7385D96}" presName="tx1" presStyleLbl="revTx" presStyleIdx="7" presStyleCnt="9"/>
      <dgm:spPr/>
    </dgm:pt>
    <dgm:pt modelId="{D850F93B-55EC-43C3-A38C-689A0E0ED247}" type="pres">
      <dgm:prSet presAssocID="{D9ABE727-5DC8-4206-B96F-C7F2C7385D96}" presName="vert1" presStyleCnt="0"/>
      <dgm:spPr/>
    </dgm:pt>
    <dgm:pt modelId="{D815C574-F1A9-46D5-8E23-D664EE39CFA3}" type="pres">
      <dgm:prSet presAssocID="{69FC6863-C1D3-400C-9AEA-643CE5AAD664}" presName="thickLine" presStyleLbl="alignNode1" presStyleIdx="8" presStyleCnt="9"/>
      <dgm:spPr/>
    </dgm:pt>
    <dgm:pt modelId="{08465149-B6FA-478A-8B58-3D93CFACEB30}" type="pres">
      <dgm:prSet presAssocID="{69FC6863-C1D3-400C-9AEA-643CE5AAD664}" presName="horz1" presStyleCnt="0"/>
      <dgm:spPr/>
    </dgm:pt>
    <dgm:pt modelId="{CCCB706D-8D3B-4BE6-BD4E-041F14CF3648}" type="pres">
      <dgm:prSet presAssocID="{69FC6863-C1D3-400C-9AEA-643CE5AAD664}" presName="tx1" presStyleLbl="revTx" presStyleIdx="8" presStyleCnt="9"/>
      <dgm:spPr/>
    </dgm:pt>
    <dgm:pt modelId="{24A5E206-4A8E-4187-A033-FC7CA7178993}" type="pres">
      <dgm:prSet presAssocID="{69FC6863-C1D3-400C-9AEA-643CE5AAD664}" presName="vert1" presStyleCnt="0"/>
      <dgm:spPr/>
    </dgm:pt>
  </dgm:ptLst>
  <dgm:cxnLst>
    <dgm:cxn modelId="{56361E15-CCC8-4044-8364-267509A0109B}" srcId="{1FEE3F8A-C062-40C2-8ED5-B2A01D925639}" destId="{C322C29F-AE3E-4EBD-BE9A-6B6842CE79D0}" srcOrd="2" destOrd="0" parTransId="{C75BDF80-BCC0-46EF-ADD4-9F98FB2BEFF5}" sibTransId="{526AEFDC-7FD8-4711-9565-F5FC02AB643E}"/>
    <dgm:cxn modelId="{0C802117-57F8-4300-9449-35CB842ACC75}" srcId="{1FEE3F8A-C062-40C2-8ED5-B2A01D925639}" destId="{0F029D9C-C057-4ED5-83D7-D2309E61C6EE}" srcOrd="5" destOrd="0" parTransId="{729C5F52-A3B5-4527-9A8F-1581442F3E1E}" sibTransId="{0227580C-525F-4B1A-9961-A1D318DACACB}"/>
    <dgm:cxn modelId="{14D4111D-F453-4444-B3CE-464788075144}" type="presOf" srcId="{DAD6E032-05C9-4CB4-A86E-3E1FC243DB4F}" destId="{3162E8CA-3E2C-48BD-B266-26E7B45AA06C}" srcOrd="0" destOrd="0" presId="urn:microsoft.com/office/officeart/2008/layout/LinedList"/>
    <dgm:cxn modelId="{4E372A30-5917-4225-B23B-037295015B73}" type="presOf" srcId="{349D1380-9BA0-4029-A48F-186445F987F6}" destId="{062FB7E3-216A-4E18-B3FF-FDBAE5C9B8E6}" srcOrd="0" destOrd="0" presId="urn:microsoft.com/office/officeart/2008/layout/LinedList"/>
    <dgm:cxn modelId="{D942585B-7D34-4A54-BE05-A55174773B43}" srcId="{1FEE3F8A-C062-40C2-8ED5-B2A01D925639}" destId="{9A71D3C6-2399-4F7C-A7FE-4D0229F29EBC}" srcOrd="4" destOrd="0" parTransId="{DC36B8CC-982A-4AAD-88FD-6E422D39D44B}" sibTransId="{35554D91-B611-4A0D-95EF-F76650DE4E2B}"/>
    <dgm:cxn modelId="{03844C5E-707C-4FDD-9F62-970D60EB3769}" srcId="{1FEE3F8A-C062-40C2-8ED5-B2A01D925639}" destId="{349D1380-9BA0-4029-A48F-186445F987F6}" srcOrd="0" destOrd="0" parTransId="{11812533-C39E-4802-A982-0D756711E887}" sibTransId="{AB257493-3A6A-4A8D-97D6-CFB9CFDA6663}"/>
    <dgm:cxn modelId="{84CFE446-3F16-4152-B13D-5291C753E098}" type="presOf" srcId="{9A71D3C6-2399-4F7C-A7FE-4D0229F29EBC}" destId="{2852F5A0-864F-4B7A-A22A-FEB9E0440E68}" srcOrd="0" destOrd="0" presId="urn:microsoft.com/office/officeart/2008/layout/LinedList"/>
    <dgm:cxn modelId="{FACFC78E-1DCE-416B-9DE9-355257681FFC}" type="presOf" srcId="{C322C29F-AE3E-4EBD-BE9A-6B6842CE79D0}" destId="{CC2D69FF-8883-448E-8D21-70375866480E}" srcOrd="0" destOrd="0" presId="urn:microsoft.com/office/officeart/2008/layout/LinedList"/>
    <dgm:cxn modelId="{FCAA6990-80B7-43C0-979E-9AA16240E61E}" srcId="{1FEE3F8A-C062-40C2-8ED5-B2A01D925639}" destId="{D9ABE727-5DC8-4206-B96F-C7F2C7385D96}" srcOrd="7" destOrd="0" parTransId="{E1AB15AA-583C-4B9D-96B0-FDDDF3A95254}" sibTransId="{DCB26BA2-7107-4C4D-AAA1-42B6A9F800FC}"/>
    <dgm:cxn modelId="{D4792391-1E49-408C-A8A0-0EBDCFDEE60F}" type="presOf" srcId="{0F029D9C-C057-4ED5-83D7-D2309E61C6EE}" destId="{41F818B3-707E-40D3-8282-30FDF8DA6BC5}" srcOrd="0" destOrd="0" presId="urn:microsoft.com/office/officeart/2008/layout/LinedList"/>
    <dgm:cxn modelId="{51798C92-FB36-469E-AF35-F04D3562BA28}" srcId="{1FEE3F8A-C062-40C2-8ED5-B2A01D925639}" destId="{DAD6E032-05C9-4CB4-A86E-3E1FC243DB4F}" srcOrd="3" destOrd="0" parTransId="{671AE49B-D214-4483-B7DD-F19E831D18E2}" sibTransId="{F5402FFD-B3A1-47A5-81AE-3E205F28554B}"/>
    <dgm:cxn modelId="{DA8B9C9A-5C6D-4BD4-872F-BD1BBC00C1CC}" srcId="{1FEE3F8A-C062-40C2-8ED5-B2A01D925639}" destId="{A7EF74D4-5548-4A6E-A9A2-A09FC28E3FC2}" srcOrd="6" destOrd="0" parTransId="{91C48621-D7F3-49E5-A5BD-376BCFA2E6A4}" sibTransId="{C9FCBAF6-6E0C-4EEE-ADE3-AA682688C01C}"/>
    <dgm:cxn modelId="{B9EF1DA3-0514-4703-8049-607D8C849722}" srcId="{1FEE3F8A-C062-40C2-8ED5-B2A01D925639}" destId="{B31E27AE-EE8C-4DFA-B781-2EF7C0DA1F6F}" srcOrd="1" destOrd="0" parTransId="{46626CD4-5BD2-4781-B1E3-EE890072131C}" sibTransId="{D4D1F038-E1D9-457A-823C-3F1BCADAA60D}"/>
    <dgm:cxn modelId="{3B5E0DB3-4AE9-48BF-A215-C8B5E2574B7A}" type="presOf" srcId="{1FEE3F8A-C062-40C2-8ED5-B2A01D925639}" destId="{485CAF9E-CA6E-4922-9600-43CE05F28AEF}" srcOrd="0" destOrd="0" presId="urn:microsoft.com/office/officeart/2008/layout/LinedList"/>
    <dgm:cxn modelId="{256C2FB3-0884-43B2-8031-5631DF9B5D14}" type="presOf" srcId="{B31E27AE-EE8C-4DFA-B781-2EF7C0DA1F6F}" destId="{34EBA197-C051-4F34-A54F-F61FED06B492}" srcOrd="0" destOrd="0" presId="urn:microsoft.com/office/officeart/2008/layout/LinedList"/>
    <dgm:cxn modelId="{E531B9BA-B92D-4E6E-B445-7B57329E4321}" type="presOf" srcId="{A7EF74D4-5548-4A6E-A9A2-A09FC28E3FC2}" destId="{9681C141-1957-428C-A0AD-E25EC8226BA7}" srcOrd="0" destOrd="0" presId="urn:microsoft.com/office/officeart/2008/layout/LinedList"/>
    <dgm:cxn modelId="{9A9084D6-832E-499A-A447-05DB22E51568}" type="presOf" srcId="{69FC6863-C1D3-400C-9AEA-643CE5AAD664}" destId="{CCCB706D-8D3B-4BE6-BD4E-041F14CF3648}" srcOrd="0" destOrd="0" presId="urn:microsoft.com/office/officeart/2008/layout/LinedList"/>
    <dgm:cxn modelId="{78E023D8-C498-4152-A2D4-66212FC88182}" type="presOf" srcId="{D9ABE727-5DC8-4206-B96F-C7F2C7385D96}" destId="{BA665659-5087-4241-9D4B-99CA14D99A3F}" srcOrd="0" destOrd="0" presId="urn:microsoft.com/office/officeart/2008/layout/LinedList"/>
    <dgm:cxn modelId="{3AE9F7F2-1AA5-4BEC-95A8-B19E77216263}" srcId="{1FEE3F8A-C062-40C2-8ED5-B2A01D925639}" destId="{69FC6863-C1D3-400C-9AEA-643CE5AAD664}" srcOrd="8" destOrd="0" parTransId="{05F29BC9-9CAC-4F9D-B953-D6784065A5CB}" sibTransId="{67A3DB30-EC53-41D7-A632-BB7914BFD8F4}"/>
    <dgm:cxn modelId="{472EA656-297A-487B-892A-77B4039264FB}" type="presParOf" srcId="{485CAF9E-CA6E-4922-9600-43CE05F28AEF}" destId="{07AF4562-5BDF-4C26-A6D5-8066F31D7AEC}" srcOrd="0" destOrd="0" presId="urn:microsoft.com/office/officeart/2008/layout/LinedList"/>
    <dgm:cxn modelId="{E8638ED5-5247-4F92-86CE-98C9E3B9FF70}" type="presParOf" srcId="{485CAF9E-CA6E-4922-9600-43CE05F28AEF}" destId="{3704EBA4-B743-4E8E-95A9-F77A197A15D3}" srcOrd="1" destOrd="0" presId="urn:microsoft.com/office/officeart/2008/layout/LinedList"/>
    <dgm:cxn modelId="{200B0F47-D6BA-424F-8CBA-A54E6F72CEF4}" type="presParOf" srcId="{3704EBA4-B743-4E8E-95A9-F77A197A15D3}" destId="{062FB7E3-216A-4E18-B3FF-FDBAE5C9B8E6}" srcOrd="0" destOrd="0" presId="urn:microsoft.com/office/officeart/2008/layout/LinedList"/>
    <dgm:cxn modelId="{37004471-593A-44FF-9A34-56D6A0ACDF19}" type="presParOf" srcId="{3704EBA4-B743-4E8E-95A9-F77A197A15D3}" destId="{FA586FA4-266F-4718-8413-50AC0B569912}" srcOrd="1" destOrd="0" presId="urn:microsoft.com/office/officeart/2008/layout/LinedList"/>
    <dgm:cxn modelId="{65FB7B79-FA2A-45CC-B3A2-0AABFAA6082C}" type="presParOf" srcId="{485CAF9E-CA6E-4922-9600-43CE05F28AEF}" destId="{BD0B137A-6A5F-419C-BED3-CE0A84649C13}" srcOrd="2" destOrd="0" presId="urn:microsoft.com/office/officeart/2008/layout/LinedList"/>
    <dgm:cxn modelId="{4638DCE7-F258-4497-A89C-EC13F86FE2A1}" type="presParOf" srcId="{485CAF9E-CA6E-4922-9600-43CE05F28AEF}" destId="{E51605EB-F083-49D8-A5AE-82B1D6A184F5}" srcOrd="3" destOrd="0" presId="urn:microsoft.com/office/officeart/2008/layout/LinedList"/>
    <dgm:cxn modelId="{8A97FCB9-A51F-4658-BDFF-50536C19160D}" type="presParOf" srcId="{E51605EB-F083-49D8-A5AE-82B1D6A184F5}" destId="{34EBA197-C051-4F34-A54F-F61FED06B492}" srcOrd="0" destOrd="0" presId="urn:microsoft.com/office/officeart/2008/layout/LinedList"/>
    <dgm:cxn modelId="{0431E51C-F567-4007-803B-8F35AF7F0E41}" type="presParOf" srcId="{E51605EB-F083-49D8-A5AE-82B1D6A184F5}" destId="{AA3DAAE2-53A8-4670-9D3D-5C3FC1F3403D}" srcOrd="1" destOrd="0" presId="urn:microsoft.com/office/officeart/2008/layout/LinedList"/>
    <dgm:cxn modelId="{19CCCB6E-3248-457C-ACC2-9D803F241AFE}" type="presParOf" srcId="{485CAF9E-CA6E-4922-9600-43CE05F28AEF}" destId="{28EAE436-C7F1-4968-ABCD-3E2356F00A62}" srcOrd="4" destOrd="0" presId="urn:microsoft.com/office/officeart/2008/layout/LinedList"/>
    <dgm:cxn modelId="{517EEDE5-0E58-4296-A9B2-14757CDF529A}" type="presParOf" srcId="{485CAF9E-CA6E-4922-9600-43CE05F28AEF}" destId="{C50A0597-4D9A-433E-AC62-8A9684AB1065}" srcOrd="5" destOrd="0" presId="urn:microsoft.com/office/officeart/2008/layout/LinedList"/>
    <dgm:cxn modelId="{7FFC2938-E7F7-474B-A748-569C99B4C2DF}" type="presParOf" srcId="{C50A0597-4D9A-433E-AC62-8A9684AB1065}" destId="{CC2D69FF-8883-448E-8D21-70375866480E}" srcOrd="0" destOrd="0" presId="urn:microsoft.com/office/officeart/2008/layout/LinedList"/>
    <dgm:cxn modelId="{1A3B139C-69A5-477F-8781-B75AE00E7DB7}" type="presParOf" srcId="{C50A0597-4D9A-433E-AC62-8A9684AB1065}" destId="{542D391D-EDC6-48DE-B35D-416EBBAF4551}" srcOrd="1" destOrd="0" presId="urn:microsoft.com/office/officeart/2008/layout/LinedList"/>
    <dgm:cxn modelId="{38E123E0-4BFA-4A75-88DA-BEC9AAC1CB9F}" type="presParOf" srcId="{485CAF9E-CA6E-4922-9600-43CE05F28AEF}" destId="{A57B84E5-D594-4E7C-B911-2AB15A973F06}" srcOrd="6" destOrd="0" presId="urn:microsoft.com/office/officeart/2008/layout/LinedList"/>
    <dgm:cxn modelId="{C318E724-A660-4A85-AFB4-4D581249C5F7}" type="presParOf" srcId="{485CAF9E-CA6E-4922-9600-43CE05F28AEF}" destId="{86BDA33F-D5C8-400B-90E3-992CC90C7543}" srcOrd="7" destOrd="0" presId="urn:microsoft.com/office/officeart/2008/layout/LinedList"/>
    <dgm:cxn modelId="{68C2C186-46B6-4216-8A55-D59C4715D4F8}" type="presParOf" srcId="{86BDA33F-D5C8-400B-90E3-992CC90C7543}" destId="{3162E8CA-3E2C-48BD-B266-26E7B45AA06C}" srcOrd="0" destOrd="0" presId="urn:microsoft.com/office/officeart/2008/layout/LinedList"/>
    <dgm:cxn modelId="{E32BF9ED-C7DF-42E1-8091-7B1C222CFA8C}" type="presParOf" srcId="{86BDA33F-D5C8-400B-90E3-992CC90C7543}" destId="{76D064A8-727A-4311-AC5E-DC3A276BEB18}" srcOrd="1" destOrd="0" presId="urn:microsoft.com/office/officeart/2008/layout/LinedList"/>
    <dgm:cxn modelId="{4383108A-BEB7-4ABF-815B-27502FE6535B}" type="presParOf" srcId="{485CAF9E-CA6E-4922-9600-43CE05F28AEF}" destId="{D7BD8620-9EC7-4475-B298-A539EE64CE85}" srcOrd="8" destOrd="0" presId="urn:microsoft.com/office/officeart/2008/layout/LinedList"/>
    <dgm:cxn modelId="{78930127-CC29-4076-B2DB-D423F70A44EE}" type="presParOf" srcId="{485CAF9E-CA6E-4922-9600-43CE05F28AEF}" destId="{10F322EF-AB9A-4299-AB58-1E6A07412145}" srcOrd="9" destOrd="0" presId="urn:microsoft.com/office/officeart/2008/layout/LinedList"/>
    <dgm:cxn modelId="{F5D1D4A2-2F6E-46F3-8109-9144C785FC5B}" type="presParOf" srcId="{10F322EF-AB9A-4299-AB58-1E6A07412145}" destId="{2852F5A0-864F-4B7A-A22A-FEB9E0440E68}" srcOrd="0" destOrd="0" presId="urn:microsoft.com/office/officeart/2008/layout/LinedList"/>
    <dgm:cxn modelId="{F7F62787-D642-4E72-B15A-6F9A91D59EDF}" type="presParOf" srcId="{10F322EF-AB9A-4299-AB58-1E6A07412145}" destId="{D1534E43-5D0C-4D24-B67B-B0E4C2078F6E}" srcOrd="1" destOrd="0" presId="urn:microsoft.com/office/officeart/2008/layout/LinedList"/>
    <dgm:cxn modelId="{47BBBC71-3DDF-40DA-AFBB-21B26924DB4E}" type="presParOf" srcId="{485CAF9E-CA6E-4922-9600-43CE05F28AEF}" destId="{2A6D3878-A29F-4B89-9A02-A59C5DB2EE94}" srcOrd="10" destOrd="0" presId="urn:microsoft.com/office/officeart/2008/layout/LinedList"/>
    <dgm:cxn modelId="{FAE4AEF7-2B08-46B9-96C9-4E25505A3612}" type="presParOf" srcId="{485CAF9E-CA6E-4922-9600-43CE05F28AEF}" destId="{504F9BC9-6BD4-4596-A4C8-616B833400E9}" srcOrd="11" destOrd="0" presId="urn:microsoft.com/office/officeart/2008/layout/LinedList"/>
    <dgm:cxn modelId="{8E16E123-7AD7-4196-ADE7-457FFCE40D3D}" type="presParOf" srcId="{504F9BC9-6BD4-4596-A4C8-616B833400E9}" destId="{41F818B3-707E-40D3-8282-30FDF8DA6BC5}" srcOrd="0" destOrd="0" presId="urn:microsoft.com/office/officeart/2008/layout/LinedList"/>
    <dgm:cxn modelId="{3FE2CBB6-6A30-41A0-A907-81A182F9A05F}" type="presParOf" srcId="{504F9BC9-6BD4-4596-A4C8-616B833400E9}" destId="{6DF7A964-C73F-4E9F-BC28-A40931234684}" srcOrd="1" destOrd="0" presId="urn:microsoft.com/office/officeart/2008/layout/LinedList"/>
    <dgm:cxn modelId="{C417BCFA-25C7-4ECD-A55A-2F5227BD570E}" type="presParOf" srcId="{485CAF9E-CA6E-4922-9600-43CE05F28AEF}" destId="{A80FF7EB-DC78-46BE-A852-D4732AFBBBBF}" srcOrd="12" destOrd="0" presId="urn:microsoft.com/office/officeart/2008/layout/LinedList"/>
    <dgm:cxn modelId="{BA25B4F1-4FDA-418C-9306-2257258399FB}" type="presParOf" srcId="{485CAF9E-CA6E-4922-9600-43CE05F28AEF}" destId="{7C959D86-907E-4229-861E-8CDBE1BFB070}" srcOrd="13" destOrd="0" presId="urn:microsoft.com/office/officeart/2008/layout/LinedList"/>
    <dgm:cxn modelId="{D25E6C0C-8159-406E-86BA-5CEF95FD132D}" type="presParOf" srcId="{7C959D86-907E-4229-861E-8CDBE1BFB070}" destId="{9681C141-1957-428C-A0AD-E25EC8226BA7}" srcOrd="0" destOrd="0" presId="urn:microsoft.com/office/officeart/2008/layout/LinedList"/>
    <dgm:cxn modelId="{E3B99DAD-6F2B-4EFC-B335-4E8E8120A786}" type="presParOf" srcId="{7C959D86-907E-4229-861E-8CDBE1BFB070}" destId="{0F69F03F-F40B-4FAD-85E1-FFC367359F36}" srcOrd="1" destOrd="0" presId="urn:microsoft.com/office/officeart/2008/layout/LinedList"/>
    <dgm:cxn modelId="{D6CA7A7D-4524-4FDB-95FD-02F096C6B664}" type="presParOf" srcId="{485CAF9E-CA6E-4922-9600-43CE05F28AEF}" destId="{8B3DBA4F-3AB1-4B89-87AA-847E23EC5091}" srcOrd="14" destOrd="0" presId="urn:microsoft.com/office/officeart/2008/layout/LinedList"/>
    <dgm:cxn modelId="{B40CBBFA-56A6-4967-99A3-ABFF777DEABF}" type="presParOf" srcId="{485CAF9E-CA6E-4922-9600-43CE05F28AEF}" destId="{39335CDF-8819-4583-9D78-2CCF24A674D8}" srcOrd="15" destOrd="0" presId="urn:microsoft.com/office/officeart/2008/layout/LinedList"/>
    <dgm:cxn modelId="{5DEC619E-355F-4030-A99F-CFBEDE8247DF}" type="presParOf" srcId="{39335CDF-8819-4583-9D78-2CCF24A674D8}" destId="{BA665659-5087-4241-9D4B-99CA14D99A3F}" srcOrd="0" destOrd="0" presId="urn:microsoft.com/office/officeart/2008/layout/LinedList"/>
    <dgm:cxn modelId="{66F3B5FD-B71B-40BF-9EC2-CF36904F2A47}" type="presParOf" srcId="{39335CDF-8819-4583-9D78-2CCF24A674D8}" destId="{D850F93B-55EC-43C3-A38C-689A0E0ED247}" srcOrd="1" destOrd="0" presId="urn:microsoft.com/office/officeart/2008/layout/LinedList"/>
    <dgm:cxn modelId="{D14170EE-5183-40C8-9F0E-4482FD07392E}" type="presParOf" srcId="{485CAF9E-CA6E-4922-9600-43CE05F28AEF}" destId="{D815C574-F1A9-46D5-8E23-D664EE39CFA3}" srcOrd="16" destOrd="0" presId="urn:microsoft.com/office/officeart/2008/layout/LinedList"/>
    <dgm:cxn modelId="{B6E87F2A-6654-4679-85BA-50EA40228FE2}" type="presParOf" srcId="{485CAF9E-CA6E-4922-9600-43CE05F28AEF}" destId="{08465149-B6FA-478A-8B58-3D93CFACEB30}" srcOrd="17" destOrd="0" presId="urn:microsoft.com/office/officeart/2008/layout/LinedList"/>
    <dgm:cxn modelId="{EF3CB3B8-713D-47EC-AD23-178F1A53CC45}" type="presParOf" srcId="{08465149-B6FA-478A-8B58-3D93CFACEB30}" destId="{CCCB706D-8D3B-4BE6-BD4E-041F14CF3648}" srcOrd="0" destOrd="0" presId="urn:microsoft.com/office/officeart/2008/layout/LinedList"/>
    <dgm:cxn modelId="{B8851A63-DC6E-46EE-8110-63371CA22DFC}" type="presParOf" srcId="{08465149-B6FA-478A-8B58-3D93CFACEB30}" destId="{24A5E206-4A8E-4187-A033-FC7CA71789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DD4FCB3-DC6C-45FE-99B1-DE50D9687C5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DA325BE-897C-4EAF-834C-FAAAC08EA40B}">
      <dgm:prSet/>
      <dgm:spPr/>
      <dgm:t>
        <a:bodyPr/>
        <a:lstStyle/>
        <a:p>
          <a:r>
            <a:rPr lang="en-GB" baseline="0"/>
            <a:t>Sometimes, our goal in public health is more about changing attitudes. </a:t>
          </a:r>
          <a:endParaRPr lang="en-US"/>
        </a:p>
      </dgm:t>
    </dgm:pt>
    <dgm:pt modelId="{D73E215E-8271-4843-B302-3D5F50CE60FB}" type="parTrans" cxnId="{C71B94B4-41A2-42F7-BE9A-C386FFC1F68A}">
      <dgm:prSet/>
      <dgm:spPr/>
      <dgm:t>
        <a:bodyPr/>
        <a:lstStyle/>
        <a:p>
          <a:endParaRPr lang="en-US"/>
        </a:p>
      </dgm:t>
    </dgm:pt>
    <dgm:pt modelId="{1E925732-7CD1-4F7E-91BC-DB323B6B96C4}" type="sibTrans" cxnId="{C71B94B4-41A2-42F7-BE9A-C386FFC1F68A}">
      <dgm:prSet/>
      <dgm:spPr/>
      <dgm:t>
        <a:bodyPr/>
        <a:lstStyle/>
        <a:p>
          <a:endParaRPr lang="en-US"/>
        </a:p>
      </dgm:t>
    </dgm:pt>
    <dgm:pt modelId="{10BE820C-31AE-4632-8A47-6B1CFE03EAF2}">
      <dgm:prSet/>
      <dgm:spPr/>
      <dgm:t>
        <a:bodyPr/>
        <a:lstStyle/>
        <a:p>
          <a:r>
            <a:rPr lang="en-GB" baseline="0"/>
            <a:t>Zanna and Rempel (1988) provide a model called the Conceptualisation of Attitudes.</a:t>
          </a:r>
          <a:endParaRPr lang="en-US"/>
        </a:p>
      </dgm:t>
    </dgm:pt>
    <dgm:pt modelId="{92A138B3-818A-450C-AB29-13FB551D8902}" type="parTrans" cxnId="{84E812BE-1E73-48B9-8512-BA060923A071}">
      <dgm:prSet/>
      <dgm:spPr/>
      <dgm:t>
        <a:bodyPr/>
        <a:lstStyle/>
        <a:p>
          <a:endParaRPr lang="en-US"/>
        </a:p>
      </dgm:t>
    </dgm:pt>
    <dgm:pt modelId="{319B176C-D471-493F-8A1D-DC205232C833}" type="sibTrans" cxnId="{84E812BE-1E73-48B9-8512-BA060923A071}">
      <dgm:prSet/>
      <dgm:spPr/>
      <dgm:t>
        <a:bodyPr/>
        <a:lstStyle/>
        <a:p>
          <a:endParaRPr lang="en-US"/>
        </a:p>
      </dgm:t>
    </dgm:pt>
    <dgm:pt modelId="{0C257465-6B7F-47C3-918A-C12F8BC0510C}">
      <dgm:prSet/>
      <dgm:spPr/>
      <dgm:t>
        <a:bodyPr/>
        <a:lstStyle/>
        <a:p>
          <a:r>
            <a:rPr lang="en-GB" baseline="0"/>
            <a:t>It can be considered the ABC of attitudes.</a:t>
          </a:r>
          <a:endParaRPr lang="en-US"/>
        </a:p>
      </dgm:t>
    </dgm:pt>
    <dgm:pt modelId="{CC94B6AC-AB9F-4D4F-9112-19E3CF7AB5A2}" type="parTrans" cxnId="{54D5CAC5-7131-4024-9101-95D041CDC8A0}">
      <dgm:prSet/>
      <dgm:spPr/>
      <dgm:t>
        <a:bodyPr/>
        <a:lstStyle/>
        <a:p>
          <a:endParaRPr lang="en-US"/>
        </a:p>
      </dgm:t>
    </dgm:pt>
    <dgm:pt modelId="{02C8BA2D-EFE9-4C53-AACB-127E50679E7E}" type="sibTrans" cxnId="{54D5CAC5-7131-4024-9101-95D041CDC8A0}">
      <dgm:prSet/>
      <dgm:spPr/>
      <dgm:t>
        <a:bodyPr/>
        <a:lstStyle/>
        <a:p>
          <a:endParaRPr lang="en-US"/>
        </a:p>
      </dgm:t>
    </dgm:pt>
    <dgm:pt modelId="{A8D13587-7371-4E46-AABD-11640B8B95D0}" type="pres">
      <dgm:prSet presAssocID="{7DD4FCB3-DC6C-45FE-99B1-DE50D9687C54}" presName="linear" presStyleCnt="0">
        <dgm:presLayoutVars>
          <dgm:animLvl val="lvl"/>
          <dgm:resizeHandles val="exact"/>
        </dgm:presLayoutVars>
      </dgm:prSet>
      <dgm:spPr/>
    </dgm:pt>
    <dgm:pt modelId="{62592B18-F3C6-4188-838F-38A9F765E2F4}" type="pres">
      <dgm:prSet presAssocID="{6DA325BE-897C-4EAF-834C-FAAAC08EA40B}" presName="parentText" presStyleLbl="node1" presStyleIdx="0" presStyleCnt="3">
        <dgm:presLayoutVars>
          <dgm:chMax val="0"/>
          <dgm:bulletEnabled val="1"/>
        </dgm:presLayoutVars>
      </dgm:prSet>
      <dgm:spPr/>
    </dgm:pt>
    <dgm:pt modelId="{4E6A576A-4A08-4923-8C3F-B6A05646383B}" type="pres">
      <dgm:prSet presAssocID="{1E925732-7CD1-4F7E-91BC-DB323B6B96C4}" presName="spacer" presStyleCnt="0"/>
      <dgm:spPr/>
    </dgm:pt>
    <dgm:pt modelId="{82F6792C-4F26-484F-A639-7D5E6466C823}" type="pres">
      <dgm:prSet presAssocID="{10BE820C-31AE-4632-8A47-6B1CFE03EAF2}" presName="parentText" presStyleLbl="node1" presStyleIdx="1" presStyleCnt="3">
        <dgm:presLayoutVars>
          <dgm:chMax val="0"/>
          <dgm:bulletEnabled val="1"/>
        </dgm:presLayoutVars>
      </dgm:prSet>
      <dgm:spPr/>
    </dgm:pt>
    <dgm:pt modelId="{20F3F522-F8E0-4131-8EAB-621B5B66DB15}" type="pres">
      <dgm:prSet presAssocID="{319B176C-D471-493F-8A1D-DC205232C833}" presName="spacer" presStyleCnt="0"/>
      <dgm:spPr/>
    </dgm:pt>
    <dgm:pt modelId="{EB0A7E42-AA86-4F4E-9CFC-5B27764C51AA}" type="pres">
      <dgm:prSet presAssocID="{0C257465-6B7F-47C3-918A-C12F8BC0510C}" presName="parentText" presStyleLbl="node1" presStyleIdx="2" presStyleCnt="3">
        <dgm:presLayoutVars>
          <dgm:chMax val="0"/>
          <dgm:bulletEnabled val="1"/>
        </dgm:presLayoutVars>
      </dgm:prSet>
      <dgm:spPr/>
    </dgm:pt>
  </dgm:ptLst>
  <dgm:cxnLst>
    <dgm:cxn modelId="{B05DAC0C-E9B3-45DD-9986-5C270B0A8924}" type="presOf" srcId="{6DA325BE-897C-4EAF-834C-FAAAC08EA40B}" destId="{62592B18-F3C6-4188-838F-38A9F765E2F4}" srcOrd="0" destOrd="0" presId="urn:microsoft.com/office/officeart/2005/8/layout/vList2"/>
    <dgm:cxn modelId="{12A1E165-90C3-44F4-976E-E0862AF156E0}" type="presOf" srcId="{10BE820C-31AE-4632-8A47-6B1CFE03EAF2}" destId="{82F6792C-4F26-484F-A639-7D5E6466C823}" srcOrd="0" destOrd="0" presId="urn:microsoft.com/office/officeart/2005/8/layout/vList2"/>
    <dgm:cxn modelId="{4A7C6683-CA85-4CFE-93D7-BF1485D35D20}" type="presOf" srcId="{0C257465-6B7F-47C3-918A-C12F8BC0510C}" destId="{EB0A7E42-AA86-4F4E-9CFC-5B27764C51AA}" srcOrd="0" destOrd="0" presId="urn:microsoft.com/office/officeart/2005/8/layout/vList2"/>
    <dgm:cxn modelId="{C71B94B4-41A2-42F7-BE9A-C386FFC1F68A}" srcId="{7DD4FCB3-DC6C-45FE-99B1-DE50D9687C54}" destId="{6DA325BE-897C-4EAF-834C-FAAAC08EA40B}" srcOrd="0" destOrd="0" parTransId="{D73E215E-8271-4843-B302-3D5F50CE60FB}" sibTransId="{1E925732-7CD1-4F7E-91BC-DB323B6B96C4}"/>
    <dgm:cxn modelId="{84E812BE-1E73-48B9-8512-BA060923A071}" srcId="{7DD4FCB3-DC6C-45FE-99B1-DE50D9687C54}" destId="{10BE820C-31AE-4632-8A47-6B1CFE03EAF2}" srcOrd="1" destOrd="0" parTransId="{92A138B3-818A-450C-AB29-13FB551D8902}" sibTransId="{319B176C-D471-493F-8A1D-DC205232C833}"/>
    <dgm:cxn modelId="{54D5CAC5-7131-4024-9101-95D041CDC8A0}" srcId="{7DD4FCB3-DC6C-45FE-99B1-DE50D9687C54}" destId="{0C257465-6B7F-47C3-918A-C12F8BC0510C}" srcOrd="2" destOrd="0" parTransId="{CC94B6AC-AB9F-4D4F-9112-19E3CF7AB5A2}" sibTransId="{02C8BA2D-EFE9-4C53-AACB-127E50679E7E}"/>
    <dgm:cxn modelId="{0FC537ED-A731-4CC5-96AA-24637DC99AE0}" type="presOf" srcId="{7DD4FCB3-DC6C-45FE-99B1-DE50D9687C54}" destId="{A8D13587-7371-4E46-AABD-11640B8B95D0}" srcOrd="0" destOrd="0" presId="urn:microsoft.com/office/officeart/2005/8/layout/vList2"/>
    <dgm:cxn modelId="{787B8B4A-DC32-411C-874C-7AF583D8E654}" type="presParOf" srcId="{A8D13587-7371-4E46-AABD-11640B8B95D0}" destId="{62592B18-F3C6-4188-838F-38A9F765E2F4}" srcOrd="0" destOrd="0" presId="urn:microsoft.com/office/officeart/2005/8/layout/vList2"/>
    <dgm:cxn modelId="{8A076014-B07E-4000-AC17-B107073B6922}" type="presParOf" srcId="{A8D13587-7371-4E46-AABD-11640B8B95D0}" destId="{4E6A576A-4A08-4923-8C3F-B6A05646383B}" srcOrd="1" destOrd="0" presId="urn:microsoft.com/office/officeart/2005/8/layout/vList2"/>
    <dgm:cxn modelId="{7BF18AC0-C65E-47A0-9A53-1988E1E25722}" type="presParOf" srcId="{A8D13587-7371-4E46-AABD-11640B8B95D0}" destId="{82F6792C-4F26-484F-A639-7D5E6466C823}" srcOrd="2" destOrd="0" presId="urn:microsoft.com/office/officeart/2005/8/layout/vList2"/>
    <dgm:cxn modelId="{A51098E2-B26E-4864-A8F2-392555AD6FBC}" type="presParOf" srcId="{A8D13587-7371-4E46-AABD-11640B8B95D0}" destId="{20F3F522-F8E0-4131-8EAB-621B5B66DB15}" srcOrd="3" destOrd="0" presId="urn:microsoft.com/office/officeart/2005/8/layout/vList2"/>
    <dgm:cxn modelId="{EFC9A7E2-D925-409F-AACF-A520B001B36C}" type="presParOf" srcId="{A8D13587-7371-4E46-AABD-11640B8B95D0}" destId="{EB0A7E42-AA86-4F4E-9CFC-5B27764C51A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F0AB241-7B2F-4B90-9BAE-A418F4F628B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E3C73A2-15F5-45EC-BE77-DEF8C50FF260}">
      <dgm:prSet/>
      <dgm:spPr/>
      <dgm:t>
        <a:bodyPr/>
        <a:lstStyle/>
        <a:p>
          <a:r>
            <a:rPr lang="en-GB"/>
            <a:t>When attempting to change attitudes it may be advantageous for persuaders to use multiple methods. These methods may include:</a:t>
          </a:r>
          <a:endParaRPr lang="en-US"/>
        </a:p>
      </dgm:t>
    </dgm:pt>
    <dgm:pt modelId="{5A698CF5-E1B7-460F-AE07-D5A4FD08569B}" type="parTrans" cxnId="{8FD59DD0-F6AD-4C4A-8EAB-5C354EF8FB0F}">
      <dgm:prSet/>
      <dgm:spPr/>
      <dgm:t>
        <a:bodyPr/>
        <a:lstStyle/>
        <a:p>
          <a:endParaRPr lang="en-US"/>
        </a:p>
      </dgm:t>
    </dgm:pt>
    <dgm:pt modelId="{AA306122-8AA8-43BA-9A05-4B42A95E41EF}" type="sibTrans" cxnId="{8FD59DD0-F6AD-4C4A-8EAB-5C354EF8FB0F}">
      <dgm:prSet/>
      <dgm:spPr/>
      <dgm:t>
        <a:bodyPr/>
        <a:lstStyle/>
        <a:p>
          <a:endParaRPr lang="en-US"/>
        </a:p>
      </dgm:t>
    </dgm:pt>
    <dgm:pt modelId="{17A7200A-FFDF-4C94-AB3E-875926792751}">
      <dgm:prSet/>
      <dgm:spPr/>
      <dgm:t>
        <a:bodyPr/>
        <a:lstStyle/>
        <a:p>
          <a:r>
            <a:rPr lang="en-GB"/>
            <a:t>a) disseminating information</a:t>
          </a:r>
          <a:endParaRPr lang="en-US"/>
        </a:p>
      </dgm:t>
    </dgm:pt>
    <dgm:pt modelId="{6890307D-80EC-4822-93A1-8E3BE58FB7D4}" type="parTrans" cxnId="{A2D2C186-025F-4470-B22E-5D2319DB36B1}">
      <dgm:prSet/>
      <dgm:spPr/>
      <dgm:t>
        <a:bodyPr/>
        <a:lstStyle/>
        <a:p>
          <a:endParaRPr lang="en-US"/>
        </a:p>
      </dgm:t>
    </dgm:pt>
    <dgm:pt modelId="{B520A102-B836-4C95-B71D-B2DDAB44AC71}" type="sibTrans" cxnId="{A2D2C186-025F-4470-B22E-5D2319DB36B1}">
      <dgm:prSet/>
      <dgm:spPr/>
      <dgm:t>
        <a:bodyPr/>
        <a:lstStyle/>
        <a:p>
          <a:endParaRPr lang="en-US"/>
        </a:p>
      </dgm:t>
    </dgm:pt>
    <dgm:pt modelId="{E9E06CCB-9443-46DA-BA09-DE43A04F4C72}">
      <dgm:prSet/>
      <dgm:spPr/>
      <dgm:t>
        <a:bodyPr/>
        <a:lstStyle/>
        <a:p>
          <a:r>
            <a:rPr lang="en-GB"/>
            <a:t>b) including messages that are high in affect or emotion</a:t>
          </a:r>
          <a:endParaRPr lang="en-US"/>
        </a:p>
      </dgm:t>
    </dgm:pt>
    <dgm:pt modelId="{DB4F2476-5830-4605-AE15-9DD7CC490B15}" type="parTrans" cxnId="{0DEF7F1B-2941-455A-8C9C-2CFA9DDC4FBC}">
      <dgm:prSet/>
      <dgm:spPr/>
      <dgm:t>
        <a:bodyPr/>
        <a:lstStyle/>
        <a:p>
          <a:endParaRPr lang="en-US"/>
        </a:p>
      </dgm:t>
    </dgm:pt>
    <dgm:pt modelId="{81EE006E-2474-407E-8561-AA72D1E723A0}" type="sibTrans" cxnId="{0DEF7F1B-2941-455A-8C9C-2CFA9DDC4FBC}">
      <dgm:prSet/>
      <dgm:spPr/>
      <dgm:t>
        <a:bodyPr/>
        <a:lstStyle/>
        <a:p>
          <a:endParaRPr lang="en-US"/>
        </a:p>
      </dgm:t>
    </dgm:pt>
    <dgm:pt modelId="{89775718-A55A-423C-8B6A-0560E927F1B8}">
      <dgm:prSet/>
      <dgm:spPr/>
      <dgm:t>
        <a:bodyPr/>
        <a:lstStyle/>
        <a:p>
          <a:r>
            <a:rPr lang="en-GB"/>
            <a:t>c) messages that connect attitudes to past behaviors.</a:t>
          </a:r>
          <a:endParaRPr lang="en-US"/>
        </a:p>
      </dgm:t>
    </dgm:pt>
    <dgm:pt modelId="{4FB1B9A9-F2A8-4C4F-882A-3B64A78DD33D}" type="parTrans" cxnId="{9E57D22E-5C18-4B0F-9B84-063B696DE5B8}">
      <dgm:prSet/>
      <dgm:spPr/>
      <dgm:t>
        <a:bodyPr/>
        <a:lstStyle/>
        <a:p>
          <a:endParaRPr lang="en-US"/>
        </a:p>
      </dgm:t>
    </dgm:pt>
    <dgm:pt modelId="{6AFA6BAE-7962-45DB-9BB1-47630B6A7E39}" type="sibTrans" cxnId="{9E57D22E-5C18-4B0F-9B84-063B696DE5B8}">
      <dgm:prSet/>
      <dgm:spPr/>
      <dgm:t>
        <a:bodyPr/>
        <a:lstStyle/>
        <a:p>
          <a:endParaRPr lang="en-US"/>
        </a:p>
      </dgm:t>
    </dgm:pt>
    <dgm:pt modelId="{7673FB70-4AD2-40CF-B356-F8C9F92163C6}" type="pres">
      <dgm:prSet presAssocID="{7F0AB241-7B2F-4B90-9BAE-A418F4F628B9}" presName="linear" presStyleCnt="0">
        <dgm:presLayoutVars>
          <dgm:animLvl val="lvl"/>
          <dgm:resizeHandles val="exact"/>
        </dgm:presLayoutVars>
      </dgm:prSet>
      <dgm:spPr/>
    </dgm:pt>
    <dgm:pt modelId="{C0709546-CBBD-4624-82C3-C47B16ECAA52}" type="pres">
      <dgm:prSet presAssocID="{9E3C73A2-15F5-45EC-BE77-DEF8C50FF260}" presName="parentText" presStyleLbl="node1" presStyleIdx="0" presStyleCnt="4">
        <dgm:presLayoutVars>
          <dgm:chMax val="0"/>
          <dgm:bulletEnabled val="1"/>
        </dgm:presLayoutVars>
      </dgm:prSet>
      <dgm:spPr/>
    </dgm:pt>
    <dgm:pt modelId="{EB630D8D-DD9C-4707-95B8-337B22739CD1}" type="pres">
      <dgm:prSet presAssocID="{AA306122-8AA8-43BA-9A05-4B42A95E41EF}" presName="spacer" presStyleCnt="0"/>
      <dgm:spPr/>
    </dgm:pt>
    <dgm:pt modelId="{FF6A0D66-7DD0-40EF-805F-A3BFC1E29223}" type="pres">
      <dgm:prSet presAssocID="{17A7200A-FFDF-4C94-AB3E-875926792751}" presName="parentText" presStyleLbl="node1" presStyleIdx="1" presStyleCnt="4">
        <dgm:presLayoutVars>
          <dgm:chMax val="0"/>
          <dgm:bulletEnabled val="1"/>
        </dgm:presLayoutVars>
      </dgm:prSet>
      <dgm:spPr/>
    </dgm:pt>
    <dgm:pt modelId="{80BF25E1-2E60-4E3D-9607-9B10E315932B}" type="pres">
      <dgm:prSet presAssocID="{B520A102-B836-4C95-B71D-B2DDAB44AC71}" presName="spacer" presStyleCnt="0"/>
      <dgm:spPr/>
    </dgm:pt>
    <dgm:pt modelId="{DF777986-1C30-47DE-BF36-B2D3A3D86F64}" type="pres">
      <dgm:prSet presAssocID="{E9E06CCB-9443-46DA-BA09-DE43A04F4C72}" presName="parentText" presStyleLbl="node1" presStyleIdx="2" presStyleCnt="4">
        <dgm:presLayoutVars>
          <dgm:chMax val="0"/>
          <dgm:bulletEnabled val="1"/>
        </dgm:presLayoutVars>
      </dgm:prSet>
      <dgm:spPr/>
    </dgm:pt>
    <dgm:pt modelId="{32A16C82-8378-41A9-8C49-2EB77A22CDCD}" type="pres">
      <dgm:prSet presAssocID="{81EE006E-2474-407E-8561-AA72D1E723A0}" presName="spacer" presStyleCnt="0"/>
      <dgm:spPr/>
    </dgm:pt>
    <dgm:pt modelId="{D73C5C6C-F207-44C8-96E0-A5100006E586}" type="pres">
      <dgm:prSet presAssocID="{89775718-A55A-423C-8B6A-0560E927F1B8}" presName="parentText" presStyleLbl="node1" presStyleIdx="3" presStyleCnt="4">
        <dgm:presLayoutVars>
          <dgm:chMax val="0"/>
          <dgm:bulletEnabled val="1"/>
        </dgm:presLayoutVars>
      </dgm:prSet>
      <dgm:spPr/>
    </dgm:pt>
  </dgm:ptLst>
  <dgm:cxnLst>
    <dgm:cxn modelId="{32D51205-99E5-462E-B68A-94C9818DC30E}" type="presOf" srcId="{E9E06CCB-9443-46DA-BA09-DE43A04F4C72}" destId="{DF777986-1C30-47DE-BF36-B2D3A3D86F64}" srcOrd="0" destOrd="0" presId="urn:microsoft.com/office/officeart/2005/8/layout/vList2"/>
    <dgm:cxn modelId="{56AEAC13-C582-4BE7-898D-32951914BC82}" type="presOf" srcId="{7F0AB241-7B2F-4B90-9BAE-A418F4F628B9}" destId="{7673FB70-4AD2-40CF-B356-F8C9F92163C6}" srcOrd="0" destOrd="0" presId="urn:microsoft.com/office/officeart/2005/8/layout/vList2"/>
    <dgm:cxn modelId="{0DEF7F1B-2941-455A-8C9C-2CFA9DDC4FBC}" srcId="{7F0AB241-7B2F-4B90-9BAE-A418F4F628B9}" destId="{E9E06CCB-9443-46DA-BA09-DE43A04F4C72}" srcOrd="2" destOrd="0" parTransId="{DB4F2476-5830-4605-AE15-9DD7CC490B15}" sibTransId="{81EE006E-2474-407E-8561-AA72D1E723A0}"/>
    <dgm:cxn modelId="{9E57D22E-5C18-4B0F-9B84-063B696DE5B8}" srcId="{7F0AB241-7B2F-4B90-9BAE-A418F4F628B9}" destId="{89775718-A55A-423C-8B6A-0560E927F1B8}" srcOrd="3" destOrd="0" parTransId="{4FB1B9A9-F2A8-4C4F-882A-3B64A78DD33D}" sibTransId="{6AFA6BAE-7962-45DB-9BB1-47630B6A7E39}"/>
    <dgm:cxn modelId="{EB8AED5F-46BE-4CC9-9206-99D2C9AC56CF}" type="presOf" srcId="{9E3C73A2-15F5-45EC-BE77-DEF8C50FF260}" destId="{C0709546-CBBD-4624-82C3-C47B16ECAA52}" srcOrd="0" destOrd="0" presId="urn:microsoft.com/office/officeart/2005/8/layout/vList2"/>
    <dgm:cxn modelId="{8E63B24D-8F4E-46A0-B36F-9F07D2121466}" type="presOf" srcId="{89775718-A55A-423C-8B6A-0560E927F1B8}" destId="{D73C5C6C-F207-44C8-96E0-A5100006E586}" srcOrd="0" destOrd="0" presId="urn:microsoft.com/office/officeart/2005/8/layout/vList2"/>
    <dgm:cxn modelId="{A2D2C186-025F-4470-B22E-5D2319DB36B1}" srcId="{7F0AB241-7B2F-4B90-9BAE-A418F4F628B9}" destId="{17A7200A-FFDF-4C94-AB3E-875926792751}" srcOrd="1" destOrd="0" parTransId="{6890307D-80EC-4822-93A1-8E3BE58FB7D4}" sibTransId="{B520A102-B836-4C95-B71D-B2DDAB44AC71}"/>
    <dgm:cxn modelId="{8FD59DD0-F6AD-4C4A-8EAB-5C354EF8FB0F}" srcId="{7F0AB241-7B2F-4B90-9BAE-A418F4F628B9}" destId="{9E3C73A2-15F5-45EC-BE77-DEF8C50FF260}" srcOrd="0" destOrd="0" parTransId="{5A698CF5-E1B7-460F-AE07-D5A4FD08569B}" sibTransId="{AA306122-8AA8-43BA-9A05-4B42A95E41EF}"/>
    <dgm:cxn modelId="{FCF477D6-C782-4E56-BDBB-EEE3FFA98652}" type="presOf" srcId="{17A7200A-FFDF-4C94-AB3E-875926792751}" destId="{FF6A0D66-7DD0-40EF-805F-A3BFC1E29223}" srcOrd="0" destOrd="0" presId="urn:microsoft.com/office/officeart/2005/8/layout/vList2"/>
    <dgm:cxn modelId="{47F319D0-BD73-422C-9691-C8ECBAB087FC}" type="presParOf" srcId="{7673FB70-4AD2-40CF-B356-F8C9F92163C6}" destId="{C0709546-CBBD-4624-82C3-C47B16ECAA52}" srcOrd="0" destOrd="0" presId="urn:microsoft.com/office/officeart/2005/8/layout/vList2"/>
    <dgm:cxn modelId="{A140D663-A05B-4118-B37E-FCFB34FF5ACC}" type="presParOf" srcId="{7673FB70-4AD2-40CF-B356-F8C9F92163C6}" destId="{EB630D8D-DD9C-4707-95B8-337B22739CD1}" srcOrd="1" destOrd="0" presId="urn:microsoft.com/office/officeart/2005/8/layout/vList2"/>
    <dgm:cxn modelId="{89A1B93D-B07C-4519-BF5A-C14150EAC47A}" type="presParOf" srcId="{7673FB70-4AD2-40CF-B356-F8C9F92163C6}" destId="{FF6A0D66-7DD0-40EF-805F-A3BFC1E29223}" srcOrd="2" destOrd="0" presId="urn:microsoft.com/office/officeart/2005/8/layout/vList2"/>
    <dgm:cxn modelId="{A709DD46-E922-4434-A777-E92596728D71}" type="presParOf" srcId="{7673FB70-4AD2-40CF-B356-F8C9F92163C6}" destId="{80BF25E1-2E60-4E3D-9607-9B10E315932B}" srcOrd="3" destOrd="0" presId="urn:microsoft.com/office/officeart/2005/8/layout/vList2"/>
    <dgm:cxn modelId="{0E353673-33D5-4AEE-B9FB-F630DC26999D}" type="presParOf" srcId="{7673FB70-4AD2-40CF-B356-F8C9F92163C6}" destId="{DF777986-1C30-47DE-BF36-B2D3A3D86F64}" srcOrd="4" destOrd="0" presId="urn:microsoft.com/office/officeart/2005/8/layout/vList2"/>
    <dgm:cxn modelId="{963CF341-7270-4C84-85F7-0B030279D7AE}" type="presParOf" srcId="{7673FB70-4AD2-40CF-B356-F8C9F92163C6}" destId="{32A16C82-8378-41A9-8C49-2EB77A22CDCD}" srcOrd="5" destOrd="0" presId="urn:microsoft.com/office/officeart/2005/8/layout/vList2"/>
    <dgm:cxn modelId="{1D6931A9-802A-4E20-98B7-7A5DE843F2C2}" type="presParOf" srcId="{7673FB70-4AD2-40CF-B356-F8C9F92163C6}" destId="{D73C5C6C-F207-44C8-96E0-A5100006E5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28E1A9C-1D4B-438C-A0C5-99CC6C30D74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FFEFA2F-FB47-47D1-B44C-A4EE54D645B4}">
      <dgm:prSet/>
      <dgm:spPr/>
      <dgm:t>
        <a:bodyPr/>
        <a:lstStyle/>
        <a:p>
          <a:r>
            <a:rPr lang="en-GB"/>
            <a:t>Since individual characteristics are usually stable over time, Herek (1986)  suggests that efforts should focus on changing perceptions about groups or objects and creating situations that will foster attitude change. </a:t>
          </a:r>
          <a:endParaRPr lang="en-US"/>
        </a:p>
      </dgm:t>
    </dgm:pt>
    <dgm:pt modelId="{5588F69A-7CFD-49D9-9B15-13D037FC5764}" type="parTrans" cxnId="{3A834817-9636-46FB-82BA-F12B8583025B}">
      <dgm:prSet/>
      <dgm:spPr/>
      <dgm:t>
        <a:bodyPr/>
        <a:lstStyle/>
        <a:p>
          <a:endParaRPr lang="en-US"/>
        </a:p>
      </dgm:t>
    </dgm:pt>
    <dgm:pt modelId="{C8183684-711B-4561-A3A9-D52DE60FF5FF}" type="sibTrans" cxnId="{3A834817-9636-46FB-82BA-F12B8583025B}">
      <dgm:prSet/>
      <dgm:spPr/>
      <dgm:t>
        <a:bodyPr/>
        <a:lstStyle/>
        <a:p>
          <a:endParaRPr lang="en-US"/>
        </a:p>
      </dgm:t>
    </dgm:pt>
    <dgm:pt modelId="{F172FD61-64A7-47D4-B512-B587A8236A7D}">
      <dgm:prSet/>
      <dgm:spPr/>
      <dgm:t>
        <a:bodyPr/>
        <a:lstStyle/>
        <a:p>
          <a:r>
            <a:rPr lang="en-GB"/>
            <a:t>Herek also suggests “priming” whereby situational factors prime a person to be more receptive to a message (for example, asking about a related issue for which the individual might hold a favorable position). </a:t>
          </a:r>
          <a:endParaRPr lang="en-US"/>
        </a:p>
      </dgm:t>
    </dgm:pt>
    <dgm:pt modelId="{EC065BB9-9019-4EBF-99A8-1185B7CD8090}" type="parTrans" cxnId="{AA4E41DB-8AD3-4214-A54A-ABBEDD4480E6}">
      <dgm:prSet/>
      <dgm:spPr/>
      <dgm:t>
        <a:bodyPr/>
        <a:lstStyle/>
        <a:p>
          <a:endParaRPr lang="en-US"/>
        </a:p>
      </dgm:t>
    </dgm:pt>
    <dgm:pt modelId="{D9EDA03C-69BC-48D6-ABEF-3A99C56A9D14}" type="sibTrans" cxnId="{AA4E41DB-8AD3-4214-A54A-ABBEDD4480E6}">
      <dgm:prSet/>
      <dgm:spPr/>
      <dgm:t>
        <a:bodyPr/>
        <a:lstStyle/>
        <a:p>
          <a:endParaRPr lang="en-US"/>
        </a:p>
      </dgm:t>
    </dgm:pt>
    <dgm:pt modelId="{A01A0103-D1A4-4A0F-A084-E3B0D359DA3E}" type="pres">
      <dgm:prSet presAssocID="{928E1A9C-1D4B-438C-A0C5-99CC6C30D74A}" presName="linear" presStyleCnt="0">
        <dgm:presLayoutVars>
          <dgm:animLvl val="lvl"/>
          <dgm:resizeHandles val="exact"/>
        </dgm:presLayoutVars>
      </dgm:prSet>
      <dgm:spPr/>
    </dgm:pt>
    <dgm:pt modelId="{AEEFB765-B60B-44D0-B22A-9D5993AA9E3F}" type="pres">
      <dgm:prSet presAssocID="{9FFEFA2F-FB47-47D1-B44C-A4EE54D645B4}" presName="parentText" presStyleLbl="node1" presStyleIdx="0" presStyleCnt="2">
        <dgm:presLayoutVars>
          <dgm:chMax val="0"/>
          <dgm:bulletEnabled val="1"/>
        </dgm:presLayoutVars>
      </dgm:prSet>
      <dgm:spPr/>
    </dgm:pt>
    <dgm:pt modelId="{31C16129-50A1-4FBC-8E2A-935EBD88F828}" type="pres">
      <dgm:prSet presAssocID="{C8183684-711B-4561-A3A9-D52DE60FF5FF}" presName="spacer" presStyleCnt="0"/>
      <dgm:spPr/>
    </dgm:pt>
    <dgm:pt modelId="{ABEB63DB-C631-4C83-B055-77049BFF854F}" type="pres">
      <dgm:prSet presAssocID="{F172FD61-64A7-47D4-B512-B587A8236A7D}" presName="parentText" presStyleLbl="node1" presStyleIdx="1" presStyleCnt="2">
        <dgm:presLayoutVars>
          <dgm:chMax val="0"/>
          <dgm:bulletEnabled val="1"/>
        </dgm:presLayoutVars>
      </dgm:prSet>
      <dgm:spPr/>
    </dgm:pt>
  </dgm:ptLst>
  <dgm:cxnLst>
    <dgm:cxn modelId="{3A834817-9636-46FB-82BA-F12B8583025B}" srcId="{928E1A9C-1D4B-438C-A0C5-99CC6C30D74A}" destId="{9FFEFA2F-FB47-47D1-B44C-A4EE54D645B4}" srcOrd="0" destOrd="0" parTransId="{5588F69A-7CFD-49D9-9B15-13D037FC5764}" sibTransId="{C8183684-711B-4561-A3A9-D52DE60FF5FF}"/>
    <dgm:cxn modelId="{55CB5E3F-863A-436F-80EB-474F8EFD6662}" type="presOf" srcId="{F172FD61-64A7-47D4-B512-B587A8236A7D}" destId="{ABEB63DB-C631-4C83-B055-77049BFF854F}" srcOrd="0" destOrd="0" presId="urn:microsoft.com/office/officeart/2005/8/layout/vList2"/>
    <dgm:cxn modelId="{BB5B7E47-1508-4E4C-B687-69BF808E833C}" type="presOf" srcId="{9FFEFA2F-FB47-47D1-B44C-A4EE54D645B4}" destId="{AEEFB765-B60B-44D0-B22A-9D5993AA9E3F}" srcOrd="0" destOrd="0" presId="urn:microsoft.com/office/officeart/2005/8/layout/vList2"/>
    <dgm:cxn modelId="{3FA182CA-2DF5-4671-A184-08DEE25761AE}" type="presOf" srcId="{928E1A9C-1D4B-438C-A0C5-99CC6C30D74A}" destId="{A01A0103-D1A4-4A0F-A084-E3B0D359DA3E}" srcOrd="0" destOrd="0" presId="urn:microsoft.com/office/officeart/2005/8/layout/vList2"/>
    <dgm:cxn modelId="{AA4E41DB-8AD3-4214-A54A-ABBEDD4480E6}" srcId="{928E1A9C-1D4B-438C-A0C5-99CC6C30D74A}" destId="{F172FD61-64A7-47D4-B512-B587A8236A7D}" srcOrd="1" destOrd="0" parTransId="{EC065BB9-9019-4EBF-99A8-1185B7CD8090}" sibTransId="{D9EDA03C-69BC-48D6-ABEF-3A99C56A9D14}"/>
    <dgm:cxn modelId="{CD940224-900E-4F6F-99BD-1B832D06D226}" type="presParOf" srcId="{A01A0103-D1A4-4A0F-A084-E3B0D359DA3E}" destId="{AEEFB765-B60B-44D0-B22A-9D5993AA9E3F}" srcOrd="0" destOrd="0" presId="urn:microsoft.com/office/officeart/2005/8/layout/vList2"/>
    <dgm:cxn modelId="{CAFBA8D4-D618-4368-A511-EF004F4FFA8B}" type="presParOf" srcId="{A01A0103-D1A4-4A0F-A084-E3B0D359DA3E}" destId="{31C16129-50A1-4FBC-8E2A-935EBD88F828}" srcOrd="1" destOrd="0" presId="urn:microsoft.com/office/officeart/2005/8/layout/vList2"/>
    <dgm:cxn modelId="{FDB13BD1-91CB-43A2-B873-F6D199E773E1}" type="presParOf" srcId="{A01A0103-D1A4-4A0F-A084-E3B0D359DA3E}" destId="{ABEB63DB-C631-4C83-B055-77049BFF854F}"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18F588E-565D-40FD-AF88-215776D035C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446977-2556-4974-AE32-893074AE1CBE}">
      <dgm:prSet/>
      <dgm:spPr/>
      <dgm:t>
        <a:bodyPr/>
        <a:lstStyle/>
        <a:p>
          <a:r>
            <a:rPr lang="en-GB" baseline="0"/>
            <a:t>Remember that attitude may not directly cause a behavior change! </a:t>
          </a:r>
          <a:endParaRPr lang="en-US"/>
        </a:p>
      </dgm:t>
    </dgm:pt>
    <dgm:pt modelId="{4DBF10B6-B277-4BED-8BD9-9211B8E883A5}" type="parTrans" cxnId="{861F48C2-BF82-440D-A2D5-EBA57F36BFDA}">
      <dgm:prSet/>
      <dgm:spPr/>
      <dgm:t>
        <a:bodyPr/>
        <a:lstStyle/>
        <a:p>
          <a:endParaRPr lang="en-US"/>
        </a:p>
      </dgm:t>
    </dgm:pt>
    <dgm:pt modelId="{12346018-9485-4503-97FE-2AFC1A833544}" type="sibTrans" cxnId="{861F48C2-BF82-440D-A2D5-EBA57F36BFDA}">
      <dgm:prSet/>
      <dgm:spPr/>
      <dgm:t>
        <a:bodyPr/>
        <a:lstStyle/>
        <a:p>
          <a:endParaRPr lang="en-US"/>
        </a:p>
      </dgm:t>
    </dgm:pt>
    <dgm:pt modelId="{FE28FE08-74E8-4B76-876E-9417374DC247}">
      <dgm:prSet/>
      <dgm:spPr/>
      <dgm:t>
        <a:bodyPr/>
        <a:lstStyle/>
        <a:p>
          <a:r>
            <a:rPr lang="en-GB" baseline="0"/>
            <a:t>Kim and Hunter (1993) showed that behaviour intent acts as a mediator in attitude-behavior relationships. </a:t>
          </a:r>
          <a:endParaRPr lang="en-US"/>
        </a:p>
      </dgm:t>
    </dgm:pt>
    <dgm:pt modelId="{2B112CFC-021B-4148-84E5-B9CC5271C936}" type="parTrans" cxnId="{937CF9F7-E748-41FB-B649-7CE80E514438}">
      <dgm:prSet/>
      <dgm:spPr/>
      <dgm:t>
        <a:bodyPr/>
        <a:lstStyle/>
        <a:p>
          <a:endParaRPr lang="en-US"/>
        </a:p>
      </dgm:t>
    </dgm:pt>
    <dgm:pt modelId="{95D89492-A4E6-46D9-9761-F619C31BBFCD}" type="sibTrans" cxnId="{937CF9F7-E748-41FB-B649-7CE80E514438}">
      <dgm:prSet/>
      <dgm:spPr/>
      <dgm:t>
        <a:bodyPr/>
        <a:lstStyle/>
        <a:p>
          <a:endParaRPr lang="en-US"/>
        </a:p>
      </dgm:t>
    </dgm:pt>
    <dgm:pt modelId="{235CCD44-9DA0-4F4D-979D-69E350EFE0DE}">
      <dgm:prSet/>
      <dgm:spPr/>
      <dgm:t>
        <a:bodyPr/>
        <a:lstStyle/>
        <a:p>
          <a:r>
            <a:rPr lang="en-GB" baseline="0"/>
            <a:t>Behavioral intent is someone’s willingness to engage to various behaviours. </a:t>
          </a:r>
          <a:endParaRPr lang="en-US"/>
        </a:p>
      </dgm:t>
    </dgm:pt>
    <dgm:pt modelId="{36383A4D-CF89-4244-861F-1523567CF229}" type="parTrans" cxnId="{9BCFBA1D-C90F-4DF9-9A9D-EE0B600E6016}">
      <dgm:prSet/>
      <dgm:spPr/>
      <dgm:t>
        <a:bodyPr/>
        <a:lstStyle/>
        <a:p>
          <a:endParaRPr lang="en-US"/>
        </a:p>
      </dgm:t>
    </dgm:pt>
    <dgm:pt modelId="{9AA88DE6-5B47-4BDE-BACF-EBC101502752}" type="sibTrans" cxnId="{9BCFBA1D-C90F-4DF9-9A9D-EE0B600E6016}">
      <dgm:prSet/>
      <dgm:spPr/>
      <dgm:t>
        <a:bodyPr/>
        <a:lstStyle/>
        <a:p>
          <a:endParaRPr lang="en-US"/>
        </a:p>
      </dgm:t>
    </dgm:pt>
    <dgm:pt modelId="{C22B5E23-D126-4623-8215-1A37CDE2C0EF}">
      <dgm:prSet/>
      <dgm:spPr/>
      <dgm:t>
        <a:bodyPr/>
        <a:lstStyle/>
        <a:p>
          <a:r>
            <a:rPr lang="en-GB" baseline="0"/>
            <a:t>This implies that when striving to change attitudes (and eventually behaviours) it is important to stress the benefits of performing the behavior, the social appropriateness of performing the behavior, and positive affect for the behavior.</a:t>
          </a:r>
          <a:endParaRPr lang="en-US"/>
        </a:p>
      </dgm:t>
    </dgm:pt>
    <dgm:pt modelId="{6555D129-5202-4498-91AA-7F325B6F404A}" type="parTrans" cxnId="{25142DFB-8C55-420D-89E7-47E3E1C105B1}">
      <dgm:prSet/>
      <dgm:spPr/>
      <dgm:t>
        <a:bodyPr/>
        <a:lstStyle/>
        <a:p>
          <a:endParaRPr lang="en-US"/>
        </a:p>
      </dgm:t>
    </dgm:pt>
    <dgm:pt modelId="{79F97DF5-D259-48D1-B390-DE4862E9BD64}" type="sibTrans" cxnId="{25142DFB-8C55-420D-89E7-47E3E1C105B1}">
      <dgm:prSet/>
      <dgm:spPr/>
      <dgm:t>
        <a:bodyPr/>
        <a:lstStyle/>
        <a:p>
          <a:endParaRPr lang="en-US"/>
        </a:p>
      </dgm:t>
    </dgm:pt>
    <dgm:pt modelId="{D1A94010-CC74-49CC-9390-3EF3AD31EDA6}" type="pres">
      <dgm:prSet presAssocID="{718F588E-565D-40FD-AF88-215776D035CB}" presName="linear" presStyleCnt="0">
        <dgm:presLayoutVars>
          <dgm:animLvl val="lvl"/>
          <dgm:resizeHandles val="exact"/>
        </dgm:presLayoutVars>
      </dgm:prSet>
      <dgm:spPr/>
    </dgm:pt>
    <dgm:pt modelId="{C2D5F470-C387-4981-9B39-A2A3DE18EBD7}" type="pres">
      <dgm:prSet presAssocID="{59446977-2556-4974-AE32-893074AE1CBE}" presName="parentText" presStyleLbl="node1" presStyleIdx="0" presStyleCnt="4">
        <dgm:presLayoutVars>
          <dgm:chMax val="0"/>
          <dgm:bulletEnabled val="1"/>
        </dgm:presLayoutVars>
      </dgm:prSet>
      <dgm:spPr/>
    </dgm:pt>
    <dgm:pt modelId="{6D9F9D78-5318-4E92-AE3F-B9179A0A5E08}" type="pres">
      <dgm:prSet presAssocID="{12346018-9485-4503-97FE-2AFC1A833544}" presName="spacer" presStyleCnt="0"/>
      <dgm:spPr/>
    </dgm:pt>
    <dgm:pt modelId="{0F7CA9DC-6626-4B33-9E3E-CED554DBAF4D}" type="pres">
      <dgm:prSet presAssocID="{FE28FE08-74E8-4B76-876E-9417374DC247}" presName="parentText" presStyleLbl="node1" presStyleIdx="1" presStyleCnt="4">
        <dgm:presLayoutVars>
          <dgm:chMax val="0"/>
          <dgm:bulletEnabled val="1"/>
        </dgm:presLayoutVars>
      </dgm:prSet>
      <dgm:spPr/>
    </dgm:pt>
    <dgm:pt modelId="{2CC3F72E-3E19-4B7B-8526-B39A813BB0C2}" type="pres">
      <dgm:prSet presAssocID="{95D89492-A4E6-46D9-9761-F619C31BBFCD}" presName="spacer" presStyleCnt="0"/>
      <dgm:spPr/>
    </dgm:pt>
    <dgm:pt modelId="{EDBBC208-D7C2-47D4-BB01-2459641B8CA7}" type="pres">
      <dgm:prSet presAssocID="{235CCD44-9DA0-4F4D-979D-69E350EFE0DE}" presName="parentText" presStyleLbl="node1" presStyleIdx="2" presStyleCnt="4">
        <dgm:presLayoutVars>
          <dgm:chMax val="0"/>
          <dgm:bulletEnabled val="1"/>
        </dgm:presLayoutVars>
      </dgm:prSet>
      <dgm:spPr/>
    </dgm:pt>
    <dgm:pt modelId="{8DB32E64-720C-49EF-A5F6-E3FAF5508EC8}" type="pres">
      <dgm:prSet presAssocID="{9AA88DE6-5B47-4BDE-BACF-EBC101502752}" presName="spacer" presStyleCnt="0"/>
      <dgm:spPr/>
    </dgm:pt>
    <dgm:pt modelId="{A39ED79A-4624-4E3C-956E-34E8A8EA66FC}" type="pres">
      <dgm:prSet presAssocID="{C22B5E23-D126-4623-8215-1A37CDE2C0EF}" presName="parentText" presStyleLbl="node1" presStyleIdx="3" presStyleCnt="4">
        <dgm:presLayoutVars>
          <dgm:chMax val="0"/>
          <dgm:bulletEnabled val="1"/>
        </dgm:presLayoutVars>
      </dgm:prSet>
      <dgm:spPr/>
    </dgm:pt>
  </dgm:ptLst>
  <dgm:cxnLst>
    <dgm:cxn modelId="{9BCFBA1D-C90F-4DF9-9A9D-EE0B600E6016}" srcId="{718F588E-565D-40FD-AF88-215776D035CB}" destId="{235CCD44-9DA0-4F4D-979D-69E350EFE0DE}" srcOrd="2" destOrd="0" parTransId="{36383A4D-CF89-4244-861F-1523567CF229}" sibTransId="{9AA88DE6-5B47-4BDE-BACF-EBC101502752}"/>
    <dgm:cxn modelId="{BC929E6E-AD68-4DFD-851F-014E3389ECED}" type="presOf" srcId="{59446977-2556-4974-AE32-893074AE1CBE}" destId="{C2D5F470-C387-4981-9B39-A2A3DE18EBD7}" srcOrd="0" destOrd="0" presId="urn:microsoft.com/office/officeart/2005/8/layout/vList2"/>
    <dgm:cxn modelId="{50756B76-2061-40DE-A7B4-B37FBD81505F}" type="presOf" srcId="{235CCD44-9DA0-4F4D-979D-69E350EFE0DE}" destId="{EDBBC208-D7C2-47D4-BB01-2459641B8CA7}" srcOrd="0" destOrd="0" presId="urn:microsoft.com/office/officeart/2005/8/layout/vList2"/>
    <dgm:cxn modelId="{2CD54C7E-B748-43FD-B0A7-8FC17E85E66B}" type="presOf" srcId="{718F588E-565D-40FD-AF88-215776D035CB}" destId="{D1A94010-CC74-49CC-9390-3EF3AD31EDA6}" srcOrd="0" destOrd="0" presId="urn:microsoft.com/office/officeart/2005/8/layout/vList2"/>
    <dgm:cxn modelId="{D7C42395-446A-4C5D-9D09-66C6FD6A00BF}" type="presOf" srcId="{FE28FE08-74E8-4B76-876E-9417374DC247}" destId="{0F7CA9DC-6626-4B33-9E3E-CED554DBAF4D}" srcOrd="0" destOrd="0" presId="urn:microsoft.com/office/officeart/2005/8/layout/vList2"/>
    <dgm:cxn modelId="{861F48C2-BF82-440D-A2D5-EBA57F36BFDA}" srcId="{718F588E-565D-40FD-AF88-215776D035CB}" destId="{59446977-2556-4974-AE32-893074AE1CBE}" srcOrd="0" destOrd="0" parTransId="{4DBF10B6-B277-4BED-8BD9-9211B8E883A5}" sibTransId="{12346018-9485-4503-97FE-2AFC1A833544}"/>
    <dgm:cxn modelId="{DF74D0CA-49F2-431A-99CE-6B3790876CE0}" type="presOf" srcId="{C22B5E23-D126-4623-8215-1A37CDE2C0EF}" destId="{A39ED79A-4624-4E3C-956E-34E8A8EA66FC}" srcOrd="0" destOrd="0" presId="urn:microsoft.com/office/officeart/2005/8/layout/vList2"/>
    <dgm:cxn modelId="{937CF9F7-E748-41FB-B649-7CE80E514438}" srcId="{718F588E-565D-40FD-AF88-215776D035CB}" destId="{FE28FE08-74E8-4B76-876E-9417374DC247}" srcOrd="1" destOrd="0" parTransId="{2B112CFC-021B-4148-84E5-B9CC5271C936}" sibTransId="{95D89492-A4E6-46D9-9761-F619C31BBFCD}"/>
    <dgm:cxn modelId="{25142DFB-8C55-420D-89E7-47E3E1C105B1}" srcId="{718F588E-565D-40FD-AF88-215776D035CB}" destId="{C22B5E23-D126-4623-8215-1A37CDE2C0EF}" srcOrd="3" destOrd="0" parTransId="{6555D129-5202-4498-91AA-7F325B6F404A}" sibTransId="{79F97DF5-D259-48D1-B390-DE4862E9BD64}"/>
    <dgm:cxn modelId="{1F369C8A-7EA3-4A49-8533-E467F2E0BD85}" type="presParOf" srcId="{D1A94010-CC74-49CC-9390-3EF3AD31EDA6}" destId="{C2D5F470-C387-4981-9B39-A2A3DE18EBD7}" srcOrd="0" destOrd="0" presId="urn:microsoft.com/office/officeart/2005/8/layout/vList2"/>
    <dgm:cxn modelId="{7C96B40C-41AD-447C-8D3D-E496F1DCFEA4}" type="presParOf" srcId="{D1A94010-CC74-49CC-9390-3EF3AD31EDA6}" destId="{6D9F9D78-5318-4E92-AE3F-B9179A0A5E08}" srcOrd="1" destOrd="0" presId="urn:microsoft.com/office/officeart/2005/8/layout/vList2"/>
    <dgm:cxn modelId="{FF38924C-78D4-4B64-84B4-DBC35197464C}" type="presParOf" srcId="{D1A94010-CC74-49CC-9390-3EF3AD31EDA6}" destId="{0F7CA9DC-6626-4B33-9E3E-CED554DBAF4D}" srcOrd="2" destOrd="0" presId="urn:microsoft.com/office/officeart/2005/8/layout/vList2"/>
    <dgm:cxn modelId="{34254BD7-71BD-4578-8823-11A1BA43C07C}" type="presParOf" srcId="{D1A94010-CC74-49CC-9390-3EF3AD31EDA6}" destId="{2CC3F72E-3E19-4B7B-8526-B39A813BB0C2}" srcOrd="3" destOrd="0" presId="urn:microsoft.com/office/officeart/2005/8/layout/vList2"/>
    <dgm:cxn modelId="{DBCAB075-B306-4A31-8E05-ECC4C93A0B88}" type="presParOf" srcId="{D1A94010-CC74-49CC-9390-3EF3AD31EDA6}" destId="{EDBBC208-D7C2-47D4-BB01-2459641B8CA7}" srcOrd="4" destOrd="0" presId="urn:microsoft.com/office/officeart/2005/8/layout/vList2"/>
    <dgm:cxn modelId="{EB8D5CCD-3264-40CA-AD6C-00DFAB4CFA17}" type="presParOf" srcId="{D1A94010-CC74-49CC-9390-3EF3AD31EDA6}" destId="{8DB32E64-720C-49EF-A5F6-E3FAF5508EC8}" srcOrd="5" destOrd="0" presId="urn:microsoft.com/office/officeart/2005/8/layout/vList2"/>
    <dgm:cxn modelId="{15A491A1-4CC3-4A8E-9019-EE6D6C161171}" type="presParOf" srcId="{D1A94010-CC74-49CC-9390-3EF3AD31EDA6}" destId="{A39ED79A-4624-4E3C-956E-34E8A8EA66FC}"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DCCA8A1-4CF0-4E3C-9470-0D21251D8EEA}"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7475A563-B90E-4802-B992-E714A3651FB9}">
      <dgm:prSet/>
      <dgm:spPr/>
      <dgm:t>
        <a:bodyPr/>
        <a:lstStyle/>
        <a:p>
          <a:r>
            <a:rPr lang="en-US" baseline="0"/>
            <a:t>The term “Big Data” originated from the discipline of computer science, it was initially used to describe large, rapidly growing and complex databases with a high volume of data. </a:t>
          </a:r>
          <a:endParaRPr lang="en-US"/>
        </a:p>
      </dgm:t>
    </dgm:pt>
    <dgm:pt modelId="{F9207C6F-9F05-4BA9-BDB4-4C42EE5BE94D}" type="parTrans" cxnId="{D8C0AFCD-5AD8-4EF6-850C-6F9984AFAA0C}">
      <dgm:prSet/>
      <dgm:spPr/>
      <dgm:t>
        <a:bodyPr/>
        <a:lstStyle/>
        <a:p>
          <a:endParaRPr lang="en-US"/>
        </a:p>
      </dgm:t>
    </dgm:pt>
    <dgm:pt modelId="{76CC52A2-EFBF-4200-8A60-6BD94932AF98}" type="sibTrans" cxnId="{D8C0AFCD-5AD8-4EF6-850C-6F9984AFAA0C}">
      <dgm:prSet/>
      <dgm:spPr/>
      <dgm:t>
        <a:bodyPr/>
        <a:lstStyle/>
        <a:p>
          <a:endParaRPr lang="en-US"/>
        </a:p>
      </dgm:t>
    </dgm:pt>
    <dgm:pt modelId="{B275D5A9-C8F6-4FE9-90B7-AB30E9A233EA}">
      <dgm:prSet/>
      <dgm:spPr/>
      <dgm:t>
        <a:bodyPr/>
        <a:lstStyle/>
        <a:p>
          <a:r>
            <a:rPr lang="en-US" baseline="0"/>
            <a:t>In a healthcare setting, Big Data is used to describe the extensive healthcare databases (like electronic health record systems) or networks of interconnected healthcare databases (called ‘linked’ databases) coming from multiple healthcare organisations.</a:t>
          </a:r>
          <a:endParaRPr lang="en-US"/>
        </a:p>
      </dgm:t>
    </dgm:pt>
    <dgm:pt modelId="{80FAB4B8-77CD-4A8F-8BC6-D99999CB419C}" type="parTrans" cxnId="{5B4CDA86-5A6E-401C-A6E4-78FB79187ED8}">
      <dgm:prSet/>
      <dgm:spPr/>
      <dgm:t>
        <a:bodyPr/>
        <a:lstStyle/>
        <a:p>
          <a:endParaRPr lang="en-US"/>
        </a:p>
      </dgm:t>
    </dgm:pt>
    <dgm:pt modelId="{A7372987-B915-4F57-B6D5-1B3D24332021}" type="sibTrans" cxnId="{5B4CDA86-5A6E-401C-A6E4-78FB79187ED8}">
      <dgm:prSet/>
      <dgm:spPr/>
      <dgm:t>
        <a:bodyPr/>
        <a:lstStyle/>
        <a:p>
          <a:endParaRPr lang="en-US"/>
        </a:p>
      </dgm:t>
    </dgm:pt>
    <dgm:pt modelId="{BD6AFFC6-8B3C-42C4-A205-E1410D940C49}" type="pres">
      <dgm:prSet presAssocID="{5DCCA8A1-4CF0-4E3C-9470-0D21251D8EEA}" presName="vert0" presStyleCnt="0">
        <dgm:presLayoutVars>
          <dgm:dir/>
          <dgm:animOne val="branch"/>
          <dgm:animLvl val="lvl"/>
        </dgm:presLayoutVars>
      </dgm:prSet>
      <dgm:spPr/>
    </dgm:pt>
    <dgm:pt modelId="{0009C5AC-7A5A-41DC-809C-E31D6002B454}" type="pres">
      <dgm:prSet presAssocID="{7475A563-B90E-4802-B992-E714A3651FB9}" presName="thickLine" presStyleLbl="alignNode1" presStyleIdx="0" presStyleCnt="2"/>
      <dgm:spPr/>
    </dgm:pt>
    <dgm:pt modelId="{C212448C-D4B0-4F33-868F-D6B16B34707E}" type="pres">
      <dgm:prSet presAssocID="{7475A563-B90E-4802-B992-E714A3651FB9}" presName="horz1" presStyleCnt="0"/>
      <dgm:spPr/>
    </dgm:pt>
    <dgm:pt modelId="{D48CAEB6-4642-491B-AC0B-8ACE30B29FFD}" type="pres">
      <dgm:prSet presAssocID="{7475A563-B90E-4802-B992-E714A3651FB9}" presName="tx1" presStyleLbl="revTx" presStyleIdx="0" presStyleCnt="2"/>
      <dgm:spPr/>
    </dgm:pt>
    <dgm:pt modelId="{2E8204C9-73FE-4882-8A92-5E3E57AC2321}" type="pres">
      <dgm:prSet presAssocID="{7475A563-B90E-4802-B992-E714A3651FB9}" presName="vert1" presStyleCnt="0"/>
      <dgm:spPr/>
    </dgm:pt>
    <dgm:pt modelId="{AC765B2F-DED0-4B9B-A269-5565562CD078}" type="pres">
      <dgm:prSet presAssocID="{B275D5A9-C8F6-4FE9-90B7-AB30E9A233EA}" presName="thickLine" presStyleLbl="alignNode1" presStyleIdx="1" presStyleCnt="2"/>
      <dgm:spPr/>
    </dgm:pt>
    <dgm:pt modelId="{3BBD62FF-F7B4-4C35-A2FB-66B5FF20D0D6}" type="pres">
      <dgm:prSet presAssocID="{B275D5A9-C8F6-4FE9-90B7-AB30E9A233EA}" presName="horz1" presStyleCnt="0"/>
      <dgm:spPr/>
    </dgm:pt>
    <dgm:pt modelId="{07E8C22C-DC69-4B05-B884-94DA0C1F164A}" type="pres">
      <dgm:prSet presAssocID="{B275D5A9-C8F6-4FE9-90B7-AB30E9A233EA}" presName="tx1" presStyleLbl="revTx" presStyleIdx="1" presStyleCnt="2"/>
      <dgm:spPr/>
    </dgm:pt>
    <dgm:pt modelId="{34B4C0FC-7451-4EE4-8A97-4FB421F3003D}" type="pres">
      <dgm:prSet presAssocID="{B275D5A9-C8F6-4FE9-90B7-AB30E9A233EA}" presName="vert1" presStyleCnt="0"/>
      <dgm:spPr/>
    </dgm:pt>
  </dgm:ptLst>
  <dgm:cxnLst>
    <dgm:cxn modelId="{14A8220A-8C75-45E1-B51B-4F98B00759A6}" type="presOf" srcId="{5DCCA8A1-4CF0-4E3C-9470-0D21251D8EEA}" destId="{BD6AFFC6-8B3C-42C4-A205-E1410D940C49}" srcOrd="0" destOrd="0" presId="urn:microsoft.com/office/officeart/2008/layout/LinedList"/>
    <dgm:cxn modelId="{5B4CDA86-5A6E-401C-A6E4-78FB79187ED8}" srcId="{5DCCA8A1-4CF0-4E3C-9470-0D21251D8EEA}" destId="{B275D5A9-C8F6-4FE9-90B7-AB30E9A233EA}" srcOrd="1" destOrd="0" parTransId="{80FAB4B8-77CD-4A8F-8BC6-D99999CB419C}" sibTransId="{A7372987-B915-4F57-B6D5-1B3D24332021}"/>
    <dgm:cxn modelId="{46530DB0-E191-4686-8CA3-E058691F2F09}" type="presOf" srcId="{7475A563-B90E-4802-B992-E714A3651FB9}" destId="{D48CAEB6-4642-491B-AC0B-8ACE30B29FFD}" srcOrd="0" destOrd="0" presId="urn:microsoft.com/office/officeart/2008/layout/LinedList"/>
    <dgm:cxn modelId="{D8C0AFCD-5AD8-4EF6-850C-6F9984AFAA0C}" srcId="{5DCCA8A1-4CF0-4E3C-9470-0D21251D8EEA}" destId="{7475A563-B90E-4802-B992-E714A3651FB9}" srcOrd="0" destOrd="0" parTransId="{F9207C6F-9F05-4BA9-BDB4-4C42EE5BE94D}" sibTransId="{76CC52A2-EFBF-4200-8A60-6BD94932AF98}"/>
    <dgm:cxn modelId="{2F1B52F6-BC1D-427A-BF63-B2CC8EB857B5}" type="presOf" srcId="{B275D5A9-C8F6-4FE9-90B7-AB30E9A233EA}" destId="{07E8C22C-DC69-4B05-B884-94DA0C1F164A}" srcOrd="0" destOrd="0" presId="urn:microsoft.com/office/officeart/2008/layout/LinedList"/>
    <dgm:cxn modelId="{2285EEA6-FFB4-4343-B7E5-E3815185D32D}" type="presParOf" srcId="{BD6AFFC6-8B3C-42C4-A205-E1410D940C49}" destId="{0009C5AC-7A5A-41DC-809C-E31D6002B454}" srcOrd="0" destOrd="0" presId="urn:microsoft.com/office/officeart/2008/layout/LinedList"/>
    <dgm:cxn modelId="{E13F326F-EB21-48B7-A696-5A20C1602F19}" type="presParOf" srcId="{BD6AFFC6-8B3C-42C4-A205-E1410D940C49}" destId="{C212448C-D4B0-4F33-868F-D6B16B34707E}" srcOrd="1" destOrd="0" presId="urn:microsoft.com/office/officeart/2008/layout/LinedList"/>
    <dgm:cxn modelId="{1E22A1C4-C30A-494A-8886-5D68E0FEB1A5}" type="presParOf" srcId="{C212448C-D4B0-4F33-868F-D6B16B34707E}" destId="{D48CAEB6-4642-491B-AC0B-8ACE30B29FFD}" srcOrd="0" destOrd="0" presId="urn:microsoft.com/office/officeart/2008/layout/LinedList"/>
    <dgm:cxn modelId="{007B8501-2590-4C22-AB17-0A7EE9F74B5F}" type="presParOf" srcId="{C212448C-D4B0-4F33-868F-D6B16B34707E}" destId="{2E8204C9-73FE-4882-8A92-5E3E57AC2321}" srcOrd="1" destOrd="0" presId="urn:microsoft.com/office/officeart/2008/layout/LinedList"/>
    <dgm:cxn modelId="{5C9A7096-82DD-45A5-B73F-EAA4BC30470D}" type="presParOf" srcId="{BD6AFFC6-8B3C-42C4-A205-E1410D940C49}" destId="{AC765B2F-DED0-4B9B-A269-5565562CD078}" srcOrd="2" destOrd="0" presId="urn:microsoft.com/office/officeart/2008/layout/LinedList"/>
    <dgm:cxn modelId="{B8653B1E-0F54-4F4E-8416-C65513344DFC}" type="presParOf" srcId="{BD6AFFC6-8B3C-42C4-A205-E1410D940C49}" destId="{3BBD62FF-F7B4-4C35-A2FB-66B5FF20D0D6}" srcOrd="3" destOrd="0" presId="urn:microsoft.com/office/officeart/2008/layout/LinedList"/>
    <dgm:cxn modelId="{5E17583B-72E7-4B07-A45B-170AEFDF309F}" type="presParOf" srcId="{3BBD62FF-F7B4-4C35-A2FB-66B5FF20D0D6}" destId="{07E8C22C-DC69-4B05-B884-94DA0C1F164A}" srcOrd="0" destOrd="0" presId="urn:microsoft.com/office/officeart/2008/layout/LinedList"/>
    <dgm:cxn modelId="{671FC76F-49FB-4157-B70D-A0168F348ADB}" type="presParOf" srcId="{3BBD62FF-F7B4-4C35-A2FB-66B5FF20D0D6}" destId="{34B4C0FC-7451-4EE4-8A97-4FB421F3003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BA020CF-24CA-4845-81D7-4C6291D812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97EF3DB-2CEA-4137-AFD0-6D2ABFFD2BE7}">
      <dgm:prSet/>
      <dgm:spPr/>
      <dgm:t>
        <a:bodyPr/>
        <a:lstStyle/>
        <a:p>
          <a:r>
            <a:rPr lang="en-US"/>
            <a:t>How is data currently managed in healthcare?</a:t>
          </a:r>
        </a:p>
      </dgm:t>
    </dgm:pt>
    <dgm:pt modelId="{D34E5987-E482-4ADA-B58D-4749164CEC61}" type="parTrans" cxnId="{F088A9BA-CA53-4A18-81C5-AAA105E89393}">
      <dgm:prSet/>
      <dgm:spPr/>
      <dgm:t>
        <a:bodyPr/>
        <a:lstStyle/>
        <a:p>
          <a:endParaRPr lang="en-US"/>
        </a:p>
      </dgm:t>
    </dgm:pt>
    <dgm:pt modelId="{C29C5861-B9B2-4795-8147-0E4AEC5F351F}" type="sibTrans" cxnId="{F088A9BA-CA53-4A18-81C5-AAA105E89393}">
      <dgm:prSet/>
      <dgm:spPr/>
      <dgm:t>
        <a:bodyPr/>
        <a:lstStyle/>
        <a:p>
          <a:endParaRPr lang="en-US"/>
        </a:p>
      </dgm:t>
    </dgm:pt>
    <dgm:pt modelId="{A8184D27-A2AD-4494-9263-741849789E7F}">
      <dgm:prSet/>
      <dgm:spPr/>
      <dgm:t>
        <a:bodyPr/>
        <a:lstStyle/>
        <a:p>
          <a:r>
            <a:rPr lang="en-US"/>
            <a:t>Files, folders, computers, clouds.</a:t>
          </a:r>
        </a:p>
      </dgm:t>
    </dgm:pt>
    <dgm:pt modelId="{17CDB9A6-439E-4F1C-AD4C-0F02569CB066}" type="parTrans" cxnId="{C400E9BA-19B1-490F-BA30-34D5A702B498}">
      <dgm:prSet/>
      <dgm:spPr/>
      <dgm:t>
        <a:bodyPr/>
        <a:lstStyle/>
        <a:p>
          <a:endParaRPr lang="en-US"/>
        </a:p>
      </dgm:t>
    </dgm:pt>
    <dgm:pt modelId="{EDC93EB6-8A02-4BA4-9217-57CAE3C35BD6}" type="sibTrans" cxnId="{C400E9BA-19B1-490F-BA30-34D5A702B498}">
      <dgm:prSet/>
      <dgm:spPr/>
      <dgm:t>
        <a:bodyPr/>
        <a:lstStyle/>
        <a:p>
          <a:endParaRPr lang="en-US"/>
        </a:p>
      </dgm:t>
    </dgm:pt>
    <dgm:pt modelId="{E074F598-989E-4C13-9EEF-761EEBB6F573}">
      <dgm:prSet/>
      <dgm:spPr/>
      <dgm:t>
        <a:bodyPr/>
        <a:lstStyle/>
        <a:p>
          <a:r>
            <a:rPr lang="en-US"/>
            <a:t>A myriad of areas for security and safety to be compromised!</a:t>
          </a:r>
        </a:p>
      </dgm:t>
    </dgm:pt>
    <dgm:pt modelId="{0DA4D64A-2DA7-4961-BC41-96572A787DED}" type="parTrans" cxnId="{DA54E06A-C067-4A0B-BA3E-8B79FF89BE3F}">
      <dgm:prSet/>
      <dgm:spPr/>
      <dgm:t>
        <a:bodyPr/>
        <a:lstStyle/>
        <a:p>
          <a:endParaRPr lang="en-US"/>
        </a:p>
      </dgm:t>
    </dgm:pt>
    <dgm:pt modelId="{1DD57593-C6D6-49D4-B2AF-D387D909B799}" type="sibTrans" cxnId="{DA54E06A-C067-4A0B-BA3E-8B79FF89BE3F}">
      <dgm:prSet/>
      <dgm:spPr/>
      <dgm:t>
        <a:bodyPr/>
        <a:lstStyle/>
        <a:p>
          <a:endParaRPr lang="en-US"/>
        </a:p>
      </dgm:t>
    </dgm:pt>
    <dgm:pt modelId="{D45B7627-359B-4654-A7FA-14328187F0F1}" type="pres">
      <dgm:prSet presAssocID="{7BA020CF-24CA-4845-81D7-4C6291D812C4}" presName="linear" presStyleCnt="0">
        <dgm:presLayoutVars>
          <dgm:animLvl val="lvl"/>
          <dgm:resizeHandles val="exact"/>
        </dgm:presLayoutVars>
      </dgm:prSet>
      <dgm:spPr/>
    </dgm:pt>
    <dgm:pt modelId="{263FA484-D122-41F5-A2A1-CA2F74083DE9}" type="pres">
      <dgm:prSet presAssocID="{397EF3DB-2CEA-4137-AFD0-6D2ABFFD2BE7}" presName="parentText" presStyleLbl="node1" presStyleIdx="0" presStyleCnt="3">
        <dgm:presLayoutVars>
          <dgm:chMax val="0"/>
          <dgm:bulletEnabled val="1"/>
        </dgm:presLayoutVars>
      </dgm:prSet>
      <dgm:spPr/>
    </dgm:pt>
    <dgm:pt modelId="{6CAB613F-18EE-434F-A32B-046CBCD9CC9C}" type="pres">
      <dgm:prSet presAssocID="{C29C5861-B9B2-4795-8147-0E4AEC5F351F}" presName="spacer" presStyleCnt="0"/>
      <dgm:spPr/>
    </dgm:pt>
    <dgm:pt modelId="{DD198E8F-CAF8-4D80-A800-4921E9F6C70D}" type="pres">
      <dgm:prSet presAssocID="{A8184D27-A2AD-4494-9263-741849789E7F}" presName="parentText" presStyleLbl="node1" presStyleIdx="1" presStyleCnt="3">
        <dgm:presLayoutVars>
          <dgm:chMax val="0"/>
          <dgm:bulletEnabled val="1"/>
        </dgm:presLayoutVars>
      </dgm:prSet>
      <dgm:spPr/>
    </dgm:pt>
    <dgm:pt modelId="{E8E704BE-2551-4DD3-8959-748874A20477}" type="pres">
      <dgm:prSet presAssocID="{EDC93EB6-8A02-4BA4-9217-57CAE3C35BD6}" presName="spacer" presStyleCnt="0"/>
      <dgm:spPr/>
    </dgm:pt>
    <dgm:pt modelId="{1BBF71A0-7A66-4333-9D40-CE9EEE961DCF}" type="pres">
      <dgm:prSet presAssocID="{E074F598-989E-4C13-9EEF-761EEBB6F573}" presName="parentText" presStyleLbl="node1" presStyleIdx="2" presStyleCnt="3">
        <dgm:presLayoutVars>
          <dgm:chMax val="0"/>
          <dgm:bulletEnabled val="1"/>
        </dgm:presLayoutVars>
      </dgm:prSet>
      <dgm:spPr/>
    </dgm:pt>
  </dgm:ptLst>
  <dgm:cxnLst>
    <dgm:cxn modelId="{66850F42-C833-49FD-98B1-CE51CCB32672}" type="presOf" srcId="{7BA020CF-24CA-4845-81D7-4C6291D812C4}" destId="{D45B7627-359B-4654-A7FA-14328187F0F1}" srcOrd="0" destOrd="0" presId="urn:microsoft.com/office/officeart/2005/8/layout/vList2"/>
    <dgm:cxn modelId="{DA54E06A-C067-4A0B-BA3E-8B79FF89BE3F}" srcId="{7BA020CF-24CA-4845-81D7-4C6291D812C4}" destId="{E074F598-989E-4C13-9EEF-761EEBB6F573}" srcOrd="2" destOrd="0" parTransId="{0DA4D64A-2DA7-4961-BC41-96572A787DED}" sibTransId="{1DD57593-C6D6-49D4-B2AF-D387D909B799}"/>
    <dgm:cxn modelId="{72EE0C79-DEE6-4964-80CA-BB69885F4D02}" type="presOf" srcId="{E074F598-989E-4C13-9EEF-761EEBB6F573}" destId="{1BBF71A0-7A66-4333-9D40-CE9EEE961DCF}" srcOrd="0" destOrd="0" presId="urn:microsoft.com/office/officeart/2005/8/layout/vList2"/>
    <dgm:cxn modelId="{70B52BA7-7AB2-49DF-BA04-1C2F6F2AE5DB}" type="presOf" srcId="{397EF3DB-2CEA-4137-AFD0-6D2ABFFD2BE7}" destId="{263FA484-D122-41F5-A2A1-CA2F74083DE9}" srcOrd="0" destOrd="0" presId="urn:microsoft.com/office/officeart/2005/8/layout/vList2"/>
    <dgm:cxn modelId="{F088A9BA-CA53-4A18-81C5-AAA105E89393}" srcId="{7BA020CF-24CA-4845-81D7-4C6291D812C4}" destId="{397EF3DB-2CEA-4137-AFD0-6D2ABFFD2BE7}" srcOrd="0" destOrd="0" parTransId="{D34E5987-E482-4ADA-B58D-4749164CEC61}" sibTransId="{C29C5861-B9B2-4795-8147-0E4AEC5F351F}"/>
    <dgm:cxn modelId="{C400E9BA-19B1-490F-BA30-34D5A702B498}" srcId="{7BA020CF-24CA-4845-81D7-4C6291D812C4}" destId="{A8184D27-A2AD-4494-9263-741849789E7F}" srcOrd="1" destOrd="0" parTransId="{17CDB9A6-439E-4F1C-AD4C-0F02569CB066}" sibTransId="{EDC93EB6-8A02-4BA4-9217-57CAE3C35BD6}"/>
    <dgm:cxn modelId="{6ADCEEBC-6938-4881-BBA6-F24973F090C1}" type="presOf" srcId="{A8184D27-A2AD-4494-9263-741849789E7F}" destId="{DD198E8F-CAF8-4D80-A800-4921E9F6C70D}" srcOrd="0" destOrd="0" presId="urn:microsoft.com/office/officeart/2005/8/layout/vList2"/>
    <dgm:cxn modelId="{C3FFA191-A0B0-4C4E-A878-07C273DEE857}" type="presParOf" srcId="{D45B7627-359B-4654-A7FA-14328187F0F1}" destId="{263FA484-D122-41F5-A2A1-CA2F74083DE9}" srcOrd="0" destOrd="0" presId="urn:microsoft.com/office/officeart/2005/8/layout/vList2"/>
    <dgm:cxn modelId="{FA0DD7EA-3216-4D75-90C7-88F94D1399B5}" type="presParOf" srcId="{D45B7627-359B-4654-A7FA-14328187F0F1}" destId="{6CAB613F-18EE-434F-A32B-046CBCD9CC9C}" srcOrd="1" destOrd="0" presId="urn:microsoft.com/office/officeart/2005/8/layout/vList2"/>
    <dgm:cxn modelId="{9B72DB2B-2975-4BBF-B5B5-B6247E909B1E}" type="presParOf" srcId="{D45B7627-359B-4654-A7FA-14328187F0F1}" destId="{DD198E8F-CAF8-4D80-A800-4921E9F6C70D}" srcOrd="2" destOrd="0" presId="urn:microsoft.com/office/officeart/2005/8/layout/vList2"/>
    <dgm:cxn modelId="{A6350FC1-8EE9-4C39-B2A3-8AE9E1EA4EE6}" type="presParOf" srcId="{D45B7627-359B-4654-A7FA-14328187F0F1}" destId="{E8E704BE-2551-4DD3-8959-748874A20477}" srcOrd="3" destOrd="0" presId="urn:microsoft.com/office/officeart/2005/8/layout/vList2"/>
    <dgm:cxn modelId="{84CD2A37-E1B7-430D-A8DF-FC2DD64A25EA}" type="presParOf" srcId="{D45B7627-359B-4654-A7FA-14328187F0F1}" destId="{1BBF71A0-7A66-4333-9D40-CE9EEE961DC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8801892-C6FA-41C9-ABA7-40E87E3EB8D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E8DD14-9581-47FB-9C25-BB971CD9CA57}">
      <dgm:prSet/>
      <dgm:spPr/>
      <dgm:t>
        <a:bodyPr/>
        <a:lstStyle/>
        <a:p>
          <a:r>
            <a:rPr lang="en-US"/>
            <a:t>Why do we need so much data on:</a:t>
          </a:r>
        </a:p>
      </dgm:t>
    </dgm:pt>
    <dgm:pt modelId="{D9A48612-7C70-407B-9C7F-4A65680A9034}" type="parTrans" cxnId="{358C4C22-1B8D-47E4-8E9A-8EC8C6A3F13D}">
      <dgm:prSet/>
      <dgm:spPr/>
      <dgm:t>
        <a:bodyPr/>
        <a:lstStyle/>
        <a:p>
          <a:endParaRPr lang="en-US"/>
        </a:p>
      </dgm:t>
    </dgm:pt>
    <dgm:pt modelId="{C33600D1-A7B4-408A-A99A-BF3519D08EDE}" type="sibTrans" cxnId="{358C4C22-1B8D-47E4-8E9A-8EC8C6A3F13D}">
      <dgm:prSet/>
      <dgm:spPr/>
      <dgm:t>
        <a:bodyPr/>
        <a:lstStyle/>
        <a:p>
          <a:endParaRPr lang="en-US"/>
        </a:p>
      </dgm:t>
    </dgm:pt>
    <dgm:pt modelId="{9FE68CDC-A603-4C12-8837-8B14DBD8BF9E}">
      <dgm:prSet/>
      <dgm:spPr/>
      <dgm:t>
        <a:bodyPr/>
        <a:lstStyle/>
        <a:p>
          <a:r>
            <a:rPr lang="en-US"/>
            <a:t>The person?</a:t>
          </a:r>
        </a:p>
      </dgm:t>
    </dgm:pt>
    <dgm:pt modelId="{CC763D84-5E0B-4C7A-BAEF-4579ADB8F6DD}" type="parTrans" cxnId="{60CFD56D-3DA9-4052-9EC6-2E5F1617E706}">
      <dgm:prSet/>
      <dgm:spPr/>
      <dgm:t>
        <a:bodyPr/>
        <a:lstStyle/>
        <a:p>
          <a:endParaRPr lang="en-US"/>
        </a:p>
      </dgm:t>
    </dgm:pt>
    <dgm:pt modelId="{739C6DDA-8F11-40E3-BA4F-9EA14709D8BC}" type="sibTrans" cxnId="{60CFD56D-3DA9-4052-9EC6-2E5F1617E706}">
      <dgm:prSet/>
      <dgm:spPr/>
      <dgm:t>
        <a:bodyPr/>
        <a:lstStyle/>
        <a:p>
          <a:endParaRPr lang="en-US"/>
        </a:p>
      </dgm:t>
    </dgm:pt>
    <dgm:pt modelId="{CC3E450D-C040-48EF-860E-C68BB82A4824}">
      <dgm:prSet/>
      <dgm:spPr/>
      <dgm:t>
        <a:bodyPr/>
        <a:lstStyle/>
        <a:p>
          <a:r>
            <a:rPr lang="en-US"/>
            <a:t>People? </a:t>
          </a:r>
        </a:p>
      </dgm:t>
    </dgm:pt>
    <dgm:pt modelId="{32FD97FE-17C9-437A-BE63-E370B146829D}" type="parTrans" cxnId="{EF6177D0-19F5-48E4-8381-8B1DFABB8C43}">
      <dgm:prSet/>
      <dgm:spPr/>
      <dgm:t>
        <a:bodyPr/>
        <a:lstStyle/>
        <a:p>
          <a:endParaRPr lang="en-US"/>
        </a:p>
      </dgm:t>
    </dgm:pt>
    <dgm:pt modelId="{6C9F9CF0-A933-423A-930A-85ED2243E739}" type="sibTrans" cxnId="{EF6177D0-19F5-48E4-8381-8B1DFABB8C43}">
      <dgm:prSet/>
      <dgm:spPr/>
      <dgm:t>
        <a:bodyPr/>
        <a:lstStyle/>
        <a:p>
          <a:endParaRPr lang="en-US"/>
        </a:p>
      </dgm:t>
    </dgm:pt>
    <dgm:pt modelId="{9E85BD32-2CEC-443D-99FC-68486A68F44C}">
      <dgm:prSet/>
      <dgm:spPr/>
      <dgm:t>
        <a:bodyPr/>
        <a:lstStyle/>
        <a:p>
          <a:r>
            <a:rPr lang="en-US"/>
            <a:t>Populations?</a:t>
          </a:r>
        </a:p>
      </dgm:t>
    </dgm:pt>
    <dgm:pt modelId="{CC076BE2-31A9-4CB7-B41A-0FD013A553A1}" type="parTrans" cxnId="{7261BB5B-F405-4E80-80CC-DF5918ECC2E7}">
      <dgm:prSet/>
      <dgm:spPr/>
      <dgm:t>
        <a:bodyPr/>
        <a:lstStyle/>
        <a:p>
          <a:endParaRPr lang="en-US"/>
        </a:p>
      </dgm:t>
    </dgm:pt>
    <dgm:pt modelId="{F70FA838-EC21-49EB-ADAB-D780B33C344F}" type="sibTrans" cxnId="{7261BB5B-F405-4E80-80CC-DF5918ECC2E7}">
      <dgm:prSet/>
      <dgm:spPr/>
      <dgm:t>
        <a:bodyPr/>
        <a:lstStyle/>
        <a:p>
          <a:endParaRPr lang="en-US"/>
        </a:p>
      </dgm:t>
    </dgm:pt>
    <dgm:pt modelId="{4A367E47-AC6D-41AD-9E1F-689F701439AC}" type="pres">
      <dgm:prSet presAssocID="{08801892-C6FA-41C9-ABA7-40E87E3EB8DE}" presName="linear" presStyleCnt="0">
        <dgm:presLayoutVars>
          <dgm:animLvl val="lvl"/>
          <dgm:resizeHandles val="exact"/>
        </dgm:presLayoutVars>
      </dgm:prSet>
      <dgm:spPr/>
    </dgm:pt>
    <dgm:pt modelId="{B91AE1BA-B25F-47C8-BFA3-1FB0A52A8F4A}" type="pres">
      <dgm:prSet presAssocID="{7FE8DD14-9581-47FB-9C25-BB971CD9CA57}" presName="parentText" presStyleLbl="node1" presStyleIdx="0" presStyleCnt="4">
        <dgm:presLayoutVars>
          <dgm:chMax val="0"/>
          <dgm:bulletEnabled val="1"/>
        </dgm:presLayoutVars>
      </dgm:prSet>
      <dgm:spPr/>
    </dgm:pt>
    <dgm:pt modelId="{F7134AB5-A9AA-4C06-A4EB-FE5397792544}" type="pres">
      <dgm:prSet presAssocID="{C33600D1-A7B4-408A-A99A-BF3519D08EDE}" presName="spacer" presStyleCnt="0"/>
      <dgm:spPr/>
    </dgm:pt>
    <dgm:pt modelId="{8AFEDE8A-C2EF-477F-A654-4511C9C1A20D}" type="pres">
      <dgm:prSet presAssocID="{9FE68CDC-A603-4C12-8837-8B14DBD8BF9E}" presName="parentText" presStyleLbl="node1" presStyleIdx="1" presStyleCnt="4">
        <dgm:presLayoutVars>
          <dgm:chMax val="0"/>
          <dgm:bulletEnabled val="1"/>
        </dgm:presLayoutVars>
      </dgm:prSet>
      <dgm:spPr/>
    </dgm:pt>
    <dgm:pt modelId="{C653E690-A465-4527-ADEC-52D11BD5DB6C}" type="pres">
      <dgm:prSet presAssocID="{739C6DDA-8F11-40E3-BA4F-9EA14709D8BC}" presName="spacer" presStyleCnt="0"/>
      <dgm:spPr/>
    </dgm:pt>
    <dgm:pt modelId="{9C31AD3C-6ECA-40A9-928A-2DF7DE0B70A7}" type="pres">
      <dgm:prSet presAssocID="{CC3E450D-C040-48EF-860E-C68BB82A4824}" presName="parentText" presStyleLbl="node1" presStyleIdx="2" presStyleCnt="4">
        <dgm:presLayoutVars>
          <dgm:chMax val="0"/>
          <dgm:bulletEnabled val="1"/>
        </dgm:presLayoutVars>
      </dgm:prSet>
      <dgm:spPr/>
    </dgm:pt>
    <dgm:pt modelId="{304F456D-1AD3-43B8-8351-B8597FABE650}" type="pres">
      <dgm:prSet presAssocID="{6C9F9CF0-A933-423A-930A-85ED2243E739}" presName="spacer" presStyleCnt="0"/>
      <dgm:spPr/>
    </dgm:pt>
    <dgm:pt modelId="{C6BE31AC-503E-4C75-9D06-925BE3F0EBEF}" type="pres">
      <dgm:prSet presAssocID="{9E85BD32-2CEC-443D-99FC-68486A68F44C}" presName="parentText" presStyleLbl="node1" presStyleIdx="3" presStyleCnt="4">
        <dgm:presLayoutVars>
          <dgm:chMax val="0"/>
          <dgm:bulletEnabled val="1"/>
        </dgm:presLayoutVars>
      </dgm:prSet>
      <dgm:spPr/>
    </dgm:pt>
  </dgm:ptLst>
  <dgm:cxnLst>
    <dgm:cxn modelId="{358C4C22-1B8D-47E4-8E9A-8EC8C6A3F13D}" srcId="{08801892-C6FA-41C9-ABA7-40E87E3EB8DE}" destId="{7FE8DD14-9581-47FB-9C25-BB971CD9CA57}" srcOrd="0" destOrd="0" parTransId="{D9A48612-7C70-407B-9C7F-4A65680A9034}" sibTransId="{C33600D1-A7B4-408A-A99A-BF3519D08EDE}"/>
    <dgm:cxn modelId="{7261BB5B-F405-4E80-80CC-DF5918ECC2E7}" srcId="{08801892-C6FA-41C9-ABA7-40E87E3EB8DE}" destId="{9E85BD32-2CEC-443D-99FC-68486A68F44C}" srcOrd="3" destOrd="0" parTransId="{CC076BE2-31A9-4CB7-B41A-0FD013A553A1}" sibTransId="{F70FA838-EC21-49EB-ADAB-D780B33C344F}"/>
    <dgm:cxn modelId="{60CFD56D-3DA9-4052-9EC6-2E5F1617E706}" srcId="{08801892-C6FA-41C9-ABA7-40E87E3EB8DE}" destId="{9FE68CDC-A603-4C12-8837-8B14DBD8BF9E}" srcOrd="1" destOrd="0" parTransId="{CC763D84-5E0B-4C7A-BAEF-4579ADB8F6DD}" sibTransId="{739C6DDA-8F11-40E3-BA4F-9EA14709D8BC}"/>
    <dgm:cxn modelId="{BD5F9E79-3FF9-41E0-AC7E-FE6EC13785A4}" type="presOf" srcId="{CC3E450D-C040-48EF-860E-C68BB82A4824}" destId="{9C31AD3C-6ECA-40A9-928A-2DF7DE0B70A7}" srcOrd="0" destOrd="0" presId="urn:microsoft.com/office/officeart/2005/8/layout/vList2"/>
    <dgm:cxn modelId="{2CA70C86-6484-4EC5-B9EF-1568DC9681A7}" type="presOf" srcId="{9FE68CDC-A603-4C12-8837-8B14DBD8BF9E}" destId="{8AFEDE8A-C2EF-477F-A654-4511C9C1A20D}" srcOrd="0" destOrd="0" presId="urn:microsoft.com/office/officeart/2005/8/layout/vList2"/>
    <dgm:cxn modelId="{70F395C2-16E5-4E2F-9BD7-27977876F983}" type="presOf" srcId="{9E85BD32-2CEC-443D-99FC-68486A68F44C}" destId="{C6BE31AC-503E-4C75-9D06-925BE3F0EBEF}" srcOrd="0" destOrd="0" presId="urn:microsoft.com/office/officeart/2005/8/layout/vList2"/>
    <dgm:cxn modelId="{EF6177D0-19F5-48E4-8381-8B1DFABB8C43}" srcId="{08801892-C6FA-41C9-ABA7-40E87E3EB8DE}" destId="{CC3E450D-C040-48EF-860E-C68BB82A4824}" srcOrd="2" destOrd="0" parTransId="{32FD97FE-17C9-437A-BE63-E370B146829D}" sibTransId="{6C9F9CF0-A933-423A-930A-85ED2243E739}"/>
    <dgm:cxn modelId="{0AAD7FDB-4E81-4BF0-A530-D5DD1F3074EF}" type="presOf" srcId="{08801892-C6FA-41C9-ABA7-40E87E3EB8DE}" destId="{4A367E47-AC6D-41AD-9E1F-689F701439AC}" srcOrd="0" destOrd="0" presId="urn:microsoft.com/office/officeart/2005/8/layout/vList2"/>
    <dgm:cxn modelId="{30867AF2-1417-4A12-8C70-0879812CB4CF}" type="presOf" srcId="{7FE8DD14-9581-47FB-9C25-BB971CD9CA57}" destId="{B91AE1BA-B25F-47C8-BFA3-1FB0A52A8F4A}" srcOrd="0" destOrd="0" presId="urn:microsoft.com/office/officeart/2005/8/layout/vList2"/>
    <dgm:cxn modelId="{F30A31FF-938B-41EE-88CF-CBE43B147BC0}" type="presParOf" srcId="{4A367E47-AC6D-41AD-9E1F-689F701439AC}" destId="{B91AE1BA-B25F-47C8-BFA3-1FB0A52A8F4A}" srcOrd="0" destOrd="0" presId="urn:microsoft.com/office/officeart/2005/8/layout/vList2"/>
    <dgm:cxn modelId="{DDF5816A-ACBF-4E88-8DD5-A26B13076926}" type="presParOf" srcId="{4A367E47-AC6D-41AD-9E1F-689F701439AC}" destId="{F7134AB5-A9AA-4C06-A4EB-FE5397792544}" srcOrd="1" destOrd="0" presId="urn:microsoft.com/office/officeart/2005/8/layout/vList2"/>
    <dgm:cxn modelId="{DE1EB5C7-6AEA-49B7-BB03-D92995922B5A}" type="presParOf" srcId="{4A367E47-AC6D-41AD-9E1F-689F701439AC}" destId="{8AFEDE8A-C2EF-477F-A654-4511C9C1A20D}" srcOrd="2" destOrd="0" presId="urn:microsoft.com/office/officeart/2005/8/layout/vList2"/>
    <dgm:cxn modelId="{DBE8160E-F399-436B-8A9D-F06329B817CE}" type="presParOf" srcId="{4A367E47-AC6D-41AD-9E1F-689F701439AC}" destId="{C653E690-A465-4527-ADEC-52D11BD5DB6C}" srcOrd="3" destOrd="0" presId="urn:microsoft.com/office/officeart/2005/8/layout/vList2"/>
    <dgm:cxn modelId="{6197B2D2-D442-4004-83D2-202A71FC5424}" type="presParOf" srcId="{4A367E47-AC6D-41AD-9E1F-689F701439AC}" destId="{9C31AD3C-6ECA-40A9-928A-2DF7DE0B70A7}" srcOrd="4" destOrd="0" presId="urn:microsoft.com/office/officeart/2005/8/layout/vList2"/>
    <dgm:cxn modelId="{3F49EB52-910D-41D1-9106-7D6608898F37}" type="presParOf" srcId="{4A367E47-AC6D-41AD-9E1F-689F701439AC}" destId="{304F456D-1AD3-43B8-8351-B8597FABE650}" srcOrd="5" destOrd="0" presId="urn:microsoft.com/office/officeart/2005/8/layout/vList2"/>
    <dgm:cxn modelId="{367296D5-2574-47AF-8B0D-61468DA37292}" type="presParOf" srcId="{4A367E47-AC6D-41AD-9E1F-689F701439AC}" destId="{C6BE31AC-503E-4C75-9D06-925BE3F0EBE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96EE86B-68CA-4059-B0B2-4FB31417970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9DAE5B6-F74E-4C6D-B041-53D9841F8EFC}">
      <dgm:prSet/>
      <dgm:spPr/>
      <dgm:t>
        <a:bodyPr/>
        <a:lstStyle/>
        <a:p>
          <a:r>
            <a:rPr lang="en-US"/>
            <a:t>With robust data systems, we can diagnose and treat conditions faster and more effectively. </a:t>
          </a:r>
        </a:p>
      </dgm:t>
    </dgm:pt>
    <dgm:pt modelId="{479B1566-1BEE-47CE-9527-7E71A68A24DB}" type="parTrans" cxnId="{3ABF27C0-4F61-4917-917D-80EFEE3E5E17}">
      <dgm:prSet/>
      <dgm:spPr/>
      <dgm:t>
        <a:bodyPr/>
        <a:lstStyle/>
        <a:p>
          <a:endParaRPr lang="en-US"/>
        </a:p>
      </dgm:t>
    </dgm:pt>
    <dgm:pt modelId="{5189A9C0-C341-4A9C-BCE9-CA9B08ED9A59}" type="sibTrans" cxnId="{3ABF27C0-4F61-4917-917D-80EFEE3E5E17}">
      <dgm:prSet/>
      <dgm:spPr/>
      <dgm:t>
        <a:bodyPr/>
        <a:lstStyle/>
        <a:p>
          <a:endParaRPr lang="en-US"/>
        </a:p>
      </dgm:t>
    </dgm:pt>
    <dgm:pt modelId="{8338ED0C-B73B-405A-AA46-3B9FEC2DAD35}">
      <dgm:prSet/>
      <dgm:spPr/>
      <dgm:t>
        <a:bodyPr/>
        <a:lstStyle/>
        <a:p>
          <a:r>
            <a:rPr lang="en-US"/>
            <a:t>With a large bank of data, we can make more effective decisions, which are evidence-informed.</a:t>
          </a:r>
        </a:p>
      </dgm:t>
    </dgm:pt>
    <dgm:pt modelId="{9408E061-8DD7-4FDD-A9B9-E471745A4175}" type="parTrans" cxnId="{7CAC8155-5A41-4FBC-BDE3-16B1871CB904}">
      <dgm:prSet/>
      <dgm:spPr/>
      <dgm:t>
        <a:bodyPr/>
        <a:lstStyle/>
        <a:p>
          <a:endParaRPr lang="en-US"/>
        </a:p>
      </dgm:t>
    </dgm:pt>
    <dgm:pt modelId="{2D9F8896-AF7A-48D1-A628-88DAC8363EF8}" type="sibTrans" cxnId="{7CAC8155-5A41-4FBC-BDE3-16B1871CB904}">
      <dgm:prSet/>
      <dgm:spPr/>
      <dgm:t>
        <a:bodyPr/>
        <a:lstStyle/>
        <a:p>
          <a:endParaRPr lang="en-US"/>
        </a:p>
      </dgm:t>
    </dgm:pt>
    <dgm:pt modelId="{CBF12CF0-E55F-4B2E-A6B8-20C5A3BA3A0A}">
      <dgm:prSet/>
      <dgm:spPr/>
      <dgm:t>
        <a:bodyPr/>
        <a:lstStyle/>
        <a:p>
          <a:r>
            <a:rPr lang="en-US"/>
            <a:t>Centralising storage of data allows for ease of access.</a:t>
          </a:r>
        </a:p>
      </dgm:t>
    </dgm:pt>
    <dgm:pt modelId="{E7DAF2A2-52B8-4528-BA52-E6019A2A65EF}" type="parTrans" cxnId="{E5C96BEA-DADA-4E76-B6E7-3DEC0C146332}">
      <dgm:prSet/>
      <dgm:spPr/>
      <dgm:t>
        <a:bodyPr/>
        <a:lstStyle/>
        <a:p>
          <a:endParaRPr lang="en-US"/>
        </a:p>
      </dgm:t>
    </dgm:pt>
    <dgm:pt modelId="{159D40A3-250E-4842-8627-D507F6A1042F}" type="sibTrans" cxnId="{E5C96BEA-DADA-4E76-B6E7-3DEC0C146332}">
      <dgm:prSet/>
      <dgm:spPr/>
      <dgm:t>
        <a:bodyPr/>
        <a:lstStyle/>
        <a:p>
          <a:endParaRPr lang="en-US"/>
        </a:p>
      </dgm:t>
    </dgm:pt>
    <dgm:pt modelId="{DB3DC48C-9C71-4315-AEE4-31C5787FDF24}" type="pres">
      <dgm:prSet presAssocID="{A96EE86B-68CA-4059-B0B2-4FB314179700}" presName="root" presStyleCnt="0">
        <dgm:presLayoutVars>
          <dgm:dir/>
          <dgm:resizeHandles val="exact"/>
        </dgm:presLayoutVars>
      </dgm:prSet>
      <dgm:spPr/>
    </dgm:pt>
    <dgm:pt modelId="{5D77F5D7-CB0F-44E0-BFA4-0862FB32AA2C}" type="pres">
      <dgm:prSet presAssocID="{79DAE5B6-F74E-4C6D-B041-53D9841F8EFC}" presName="compNode" presStyleCnt="0"/>
      <dgm:spPr/>
    </dgm:pt>
    <dgm:pt modelId="{8AB25646-B8BA-411C-9012-11C1F71C03B7}" type="pres">
      <dgm:prSet presAssocID="{79DAE5B6-F74E-4C6D-B041-53D9841F8EFC}" presName="bgRect" presStyleLbl="bgShp" presStyleIdx="0" presStyleCnt="3"/>
      <dgm:spPr/>
    </dgm:pt>
    <dgm:pt modelId="{38071F64-9273-4EED-90A9-E5B8247E9DE0}" type="pres">
      <dgm:prSet presAssocID="{79DAE5B6-F74E-4C6D-B041-53D9841F8EF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1504C978-062D-4296-8F51-0D89920E1E15}" type="pres">
      <dgm:prSet presAssocID="{79DAE5B6-F74E-4C6D-B041-53D9841F8EFC}" presName="spaceRect" presStyleCnt="0"/>
      <dgm:spPr/>
    </dgm:pt>
    <dgm:pt modelId="{D2688E70-DAF4-4C81-B853-508CC6585950}" type="pres">
      <dgm:prSet presAssocID="{79DAE5B6-F74E-4C6D-B041-53D9841F8EFC}" presName="parTx" presStyleLbl="revTx" presStyleIdx="0" presStyleCnt="3">
        <dgm:presLayoutVars>
          <dgm:chMax val="0"/>
          <dgm:chPref val="0"/>
        </dgm:presLayoutVars>
      </dgm:prSet>
      <dgm:spPr/>
    </dgm:pt>
    <dgm:pt modelId="{1E7F9701-64D4-4FED-BF18-AED6D73370A0}" type="pres">
      <dgm:prSet presAssocID="{5189A9C0-C341-4A9C-BCE9-CA9B08ED9A59}" presName="sibTrans" presStyleCnt="0"/>
      <dgm:spPr/>
    </dgm:pt>
    <dgm:pt modelId="{19DDAD51-F936-4F75-902D-CD215091524C}" type="pres">
      <dgm:prSet presAssocID="{8338ED0C-B73B-405A-AA46-3B9FEC2DAD35}" presName="compNode" presStyleCnt="0"/>
      <dgm:spPr/>
    </dgm:pt>
    <dgm:pt modelId="{78F06853-EF1E-491E-B41A-1B3FAB0218D8}" type="pres">
      <dgm:prSet presAssocID="{8338ED0C-B73B-405A-AA46-3B9FEC2DAD35}" presName="bgRect" presStyleLbl="bgShp" presStyleIdx="1" presStyleCnt="3"/>
      <dgm:spPr/>
    </dgm:pt>
    <dgm:pt modelId="{48C5886C-BB03-4753-9207-4F4FAC0A8569}" type="pres">
      <dgm:prSet presAssocID="{8338ED0C-B73B-405A-AA46-3B9FEC2DAD3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8DE306B3-3D0D-4E9D-ACA7-1FAFD74247CF}" type="pres">
      <dgm:prSet presAssocID="{8338ED0C-B73B-405A-AA46-3B9FEC2DAD35}" presName="spaceRect" presStyleCnt="0"/>
      <dgm:spPr/>
    </dgm:pt>
    <dgm:pt modelId="{1B100D71-CE6B-4FD5-B3F7-671EDF081EA3}" type="pres">
      <dgm:prSet presAssocID="{8338ED0C-B73B-405A-AA46-3B9FEC2DAD35}" presName="parTx" presStyleLbl="revTx" presStyleIdx="1" presStyleCnt="3">
        <dgm:presLayoutVars>
          <dgm:chMax val="0"/>
          <dgm:chPref val="0"/>
        </dgm:presLayoutVars>
      </dgm:prSet>
      <dgm:spPr/>
    </dgm:pt>
    <dgm:pt modelId="{73A767F9-203C-4355-A26A-13D20105F0DC}" type="pres">
      <dgm:prSet presAssocID="{2D9F8896-AF7A-48D1-A628-88DAC8363EF8}" presName="sibTrans" presStyleCnt="0"/>
      <dgm:spPr/>
    </dgm:pt>
    <dgm:pt modelId="{966E9DB9-EA58-4210-AA64-FA8A5E6169A5}" type="pres">
      <dgm:prSet presAssocID="{CBF12CF0-E55F-4B2E-A6B8-20C5A3BA3A0A}" presName="compNode" presStyleCnt="0"/>
      <dgm:spPr/>
    </dgm:pt>
    <dgm:pt modelId="{B5CBF099-5F1E-46C4-A873-61BC0F8F8A8D}" type="pres">
      <dgm:prSet presAssocID="{CBF12CF0-E55F-4B2E-A6B8-20C5A3BA3A0A}" presName="bgRect" presStyleLbl="bgShp" presStyleIdx="2" presStyleCnt="3"/>
      <dgm:spPr/>
    </dgm:pt>
    <dgm:pt modelId="{8A7FBA35-9100-4C94-BA65-DD0B4ABD90DA}" type="pres">
      <dgm:prSet presAssocID="{CBF12CF0-E55F-4B2E-A6B8-20C5A3BA3A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k"/>
        </a:ext>
      </dgm:extLst>
    </dgm:pt>
    <dgm:pt modelId="{0157CF7A-78B6-4C06-AB2A-846CBE58E248}" type="pres">
      <dgm:prSet presAssocID="{CBF12CF0-E55F-4B2E-A6B8-20C5A3BA3A0A}" presName="spaceRect" presStyleCnt="0"/>
      <dgm:spPr/>
    </dgm:pt>
    <dgm:pt modelId="{30BF6647-3052-42AD-914B-02B4658E1AB0}" type="pres">
      <dgm:prSet presAssocID="{CBF12CF0-E55F-4B2E-A6B8-20C5A3BA3A0A}" presName="parTx" presStyleLbl="revTx" presStyleIdx="2" presStyleCnt="3">
        <dgm:presLayoutVars>
          <dgm:chMax val="0"/>
          <dgm:chPref val="0"/>
        </dgm:presLayoutVars>
      </dgm:prSet>
      <dgm:spPr/>
    </dgm:pt>
  </dgm:ptLst>
  <dgm:cxnLst>
    <dgm:cxn modelId="{2979865D-961E-483D-86AE-E5C49A620A3C}" type="presOf" srcId="{A96EE86B-68CA-4059-B0B2-4FB314179700}" destId="{DB3DC48C-9C71-4315-AEE4-31C5787FDF24}" srcOrd="0" destOrd="0" presId="urn:microsoft.com/office/officeart/2018/2/layout/IconVerticalSolidList"/>
    <dgm:cxn modelId="{7CAC8155-5A41-4FBC-BDE3-16B1871CB904}" srcId="{A96EE86B-68CA-4059-B0B2-4FB314179700}" destId="{8338ED0C-B73B-405A-AA46-3B9FEC2DAD35}" srcOrd="1" destOrd="0" parTransId="{9408E061-8DD7-4FDD-A9B9-E471745A4175}" sibTransId="{2D9F8896-AF7A-48D1-A628-88DAC8363EF8}"/>
    <dgm:cxn modelId="{6818555A-46D3-4FDD-AFBA-2E6C363C9BD9}" type="presOf" srcId="{8338ED0C-B73B-405A-AA46-3B9FEC2DAD35}" destId="{1B100D71-CE6B-4FD5-B3F7-671EDF081EA3}" srcOrd="0" destOrd="0" presId="urn:microsoft.com/office/officeart/2018/2/layout/IconVerticalSolidList"/>
    <dgm:cxn modelId="{0BEEF897-AD15-40E0-805C-8E9F4D7EE28E}" type="presOf" srcId="{CBF12CF0-E55F-4B2E-A6B8-20C5A3BA3A0A}" destId="{30BF6647-3052-42AD-914B-02B4658E1AB0}" srcOrd="0" destOrd="0" presId="urn:microsoft.com/office/officeart/2018/2/layout/IconVerticalSolidList"/>
    <dgm:cxn modelId="{29D2449B-FC78-4DE6-8BF6-761855AABAB0}" type="presOf" srcId="{79DAE5B6-F74E-4C6D-B041-53D9841F8EFC}" destId="{D2688E70-DAF4-4C81-B853-508CC6585950}" srcOrd="0" destOrd="0" presId="urn:microsoft.com/office/officeart/2018/2/layout/IconVerticalSolidList"/>
    <dgm:cxn modelId="{3ABF27C0-4F61-4917-917D-80EFEE3E5E17}" srcId="{A96EE86B-68CA-4059-B0B2-4FB314179700}" destId="{79DAE5B6-F74E-4C6D-B041-53D9841F8EFC}" srcOrd="0" destOrd="0" parTransId="{479B1566-1BEE-47CE-9527-7E71A68A24DB}" sibTransId="{5189A9C0-C341-4A9C-BCE9-CA9B08ED9A59}"/>
    <dgm:cxn modelId="{E5C96BEA-DADA-4E76-B6E7-3DEC0C146332}" srcId="{A96EE86B-68CA-4059-B0B2-4FB314179700}" destId="{CBF12CF0-E55F-4B2E-A6B8-20C5A3BA3A0A}" srcOrd="2" destOrd="0" parTransId="{E7DAF2A2-52B8-4528-BA52-E6019A2A65EF}" sibTransId="{159D40A3-250E-4842-8627-D507F6A1042F}"/>
    <dgm:cxn modelId="{463CFA44-EB54-4513-9D5A-9AB7853EB4C5}" type="presParOf" srcId="{DB3DC48C-9C71-4315-AEE4-31C5787FDF24}" destId="{5D77F5D7-CB0F-44E0-BFA4-0862FB32AA2C}" srcOrd="0" destOrd="0" presId="urn:microsoft.com/office/officeart/2018/2/layout/IconVerticalSolidList"/>
    <dgm:cxn modelId="{50C3EF8C-0738-46BA-B675-B35B063F3E38}" type="presParOf" srcId="{5D77F5D7-CB0F-44E0-BFA4-0862FB32AA2C}" destId="{8AB25646-B8BA-411C-9012-11C1F71C03B7}" srcOrd="0" destOrd="0" presId="urn:microsoft.com/office/officeart/2018/2/layout/IconVerticalSolidList"/>
    <dgm:cxn modelId="{1E8A145A-6761-43BF-9497-DAC1B052F2D9}" type="presParOf" srcId="{5D77F5D7-CB0F-44E0-BFA4-0862FB32AA2C}" destId="{38071F64-9273-4EED-90A9-E5B8247E9DE0}" srcOrd="1" destOrd="0" presId="urn:microsoft.com/office/officeart/2018/2/layout/IconVerticalSolidList"/>
    <dgm:cxn modelId="{5C783BD9-5964-4045-B74B-BCBC5B761462}" type="presParOf" srcId="{5D77F5D7-CB0F-44E0-BFA4-0862FB32AA2C}" destId="{1504C978-062D-4296-8F51-0D89920E1E15}" srcOrd="2" destOrd="0" presId="urn:microsoft.com/office/officeart/2018/2/layout/IconVerticalSolidList"/>
    <dgm:cxn modelId="{3A52BE0E-2EA0-4366-905A-9722C22D5AC1}" type="presParOf" srcId="{5D77F5D7-CB0F-44E0-BFA4-0862FB32AA2C}" destId="{D2688E70-DAF4-4C81-B853-508CC6585950}" srcOrd="3" destOrd="0" presId="urn:microsoft.com/office/officeart/2018/2/layout/IconVerticalSolidList"/>
    <dgm:cxn modelId="{13E4D1B4-7C44-4B8A-BEB8-D78ACA7D4108}" type="presParOf" srcId="{DB3DC48C-9C71-4315-AEE4-31C5787FDF24}" destId="{1E7F9701-64D4-4FED-BF18-AED6D73370A0}" srcOrd="1" destOrd="0" presId="urn:microsoft.com/office/officeart/2018/2/layout/IconVerticalSolidList"/>
    <dgm:cxn modelId="{313CE519-0CCB-45F9-8CB0-944E6B9E67C7}" type="presParOf" srcId="{DB3DC48C-9C71-4315-AEE4-31C5787FDF24}" destId="{19DDAD51-F936-4F75-902D-CD215091524C}" srcOrd="2" destOrd="0" presId="urn:microsoft.com/office/officeart/2018/2/layout/IconVerticalSolidList"/>
    <dgm:cxn modelId="{BBFA0A77-1F44-4301-9D76-9D0E586C1336}" type="presParOf" srcId="{19DDAD51-F936-4F75-902D-CD215091524C}" destId="{78F06853-EF1E-491E-B41A-1B3FAB0218D8}" srcOrd="0" destOrd="0" presId="urn:microsoft.com/office/officeart/2018/2/layout/IconVerticalSolidList"/>
    <dgm:cxn modelId="{8622DD11-3967-47D3-B19C-68FCFB268EF0}" type="presParOf" srcId="{19DDAD51-F936-4F75-902D-CD215091524C}" destId="{48C5886C-BB03-4753-9207-4F4FAC0A8569}" srcOrd="1" destOrd="0" presId="urn:microsoft.com/office/officeart/2018/2/layout/IconVerticalSolidList"/>
    <dgm:cxn modelId="{082B5D07-B918-48CF-B5C8-A77B03FFF122}" type="presParOf" srcId="{19DDAD51-F936-4F75-902D-CD215091524C}" destId="{8DE306B3-3D0D-4E9D-ACA7-1FAFD74247CF}" srcOrd="2" destOrd="0" presId="urn:microsoft.com/office/officeart/2018/2/layout/IconVerticalSolidList"/>
    <dgm:cxn modelId="{986D334C-9092-443D-BC6C-0777FC475D15}" type="presParOf" srcId="{19DDAD51-F936-4F75-902D-CD215091524C}" destId="{1B100D71-CE6B-4FD5-B3F7-671EDF081EA3}" srcOrd="3" destOrd="0" presId="urn:microsoft.com/office/officeart/2018/2/layout/IconVerticalSolidList"/>
    <dgm:cxn modelId="{46454198-724A-4150-82D1-E29494FB6B19}" type="presParOf" srcId="{DB3DC48C-9C71-4315-AEE4-31C5787FDF24}" destId="{73A767F9-203C-4355-A26A-13D20105F0DC}" srcOrd="3" destOrd="0" presId="urn:microsoft.com/office/officeart/2018/2/layout/IconVerticalSolidList"/>
    <dgm:cxn modelId="{3C7649B6-DDDF-417D-951D-6862C7DF7000}" type="presParOf" srcId="{DB3DC48C-9C71-4315-AEE4-31C5787FDF24}" destId="{966E9DB9-EA58-4210-AA64-FA8A5E6169A5}" srcOrd="4" destOrd="0" presId="urn:microsoft.com/office/officeart/2018/2/layout/IconVerticalSolidList"/>
    <dgm:cxn modelId="{CFB89B07-863D-46D1-A40E-8D0B3B2A2448}" type="presParOf" srcId="{966E9DB9-EA58-4210-AA64-FA8A5E6169A5}" destId="{B5CBF099-5F1E-46C4-A873-61BC0F8F8A8D}" srcOrd="0" destOrd="0" presId="urn:microsoft.com/office/officeart/2018/2/layout/IconVerticalSolidList"/>
    <dgm:cxn modelId="{3775AE04-1D5C-47DF-A4E7-52D66AD6CE86}" type="presParOf" srcId="{966E9DB9-EA58-4210-AA64-FA8A5E6169A5}" destId="{8A7FBA35-9100-4C94-BA65-DD0B4ABD90DA}" srcOrd="1" destOrd="0" presId="urn:microsoft.com/office/officeart/2018/2/layout/IconVerticalSolidList"/>
    <dgm:cxn modelId="{E49C2BB9-C4DF-428D-B1AB-78CF0A3AD3C7}" type="presParOf" srcId="{966E9DB9-EA58-4210-AA64-FA8A5E6169A5}" destId="{0157CF7A-78B6-4C06-AB2A-846CBE58E248}" srcOrd="2" destOrd="0" presId="urn:microsoft.com/office/officeart/2018/2/layout/IconVerticalSolidList"/>
    <dgm:cxn modelId="{0E6D5CAB-6F01-4E4E-9274-34C1B1FAA49F}" type="presParOf" srcId="{966E9DB9-EA58-4210-AA64-FA8A5E6169A5}" destId="{30BF6647-3052-42AD-914B-02B4658E1A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9BAA7E4-56E8-4C65-A91E-E8D3DB4E18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C050D23-5AFF-46AB-9605-ED5DC946D96B}">
      <dgm:prSet/>
      <dgm:spPr/>
      <dgm:t>
        <a:bodyPr/>
        <a:lstStyle/>
        <a:p>
          <a:r>
            <a:rPr lang="en-US"/>
            <a:t>How safe is data in healthcare?</a:t>
          </a:r>
        </a:p>
      </dgm:t>
    </dgm:pt>
    <dgm:pt modelId="{186DA1E9-CACB-428D-BC8C-2073800F4513}" type="parTrans" cxnId="{3ABE9ACF-B52B-43EA-84CC-ADACD23216FB}">
      <dgm:prSet/>
      <dgm:spPr/>
      <dgm:t>
        <a:bodyPr/>
        <a:lstStyle/>
        <a:p>
          <a:endParaRPr lang="en-US"/>
        </a:p>
      </dgm:t>
    </dgm:pt>
    <dgm:pt modelId="{2F54AB02-BFD9-4614-ABBD-94ACB59FB265}" type="sibTrans" cxnId="{3ABE9ACF-B52B-43EA-84CC-ADACD23216FB}">
      <dgm:prSet/>
      <dgm:spPr/>
      <dgm:t>
        <a:bodyPr/>
        <a:lstStyle/>
        <a:p>
          <a:endParaRPr lang="en-US"/>
        </a:p>
      </dgm:t>
    </dgm:pt>
    <dgm:pt modelId="{87B6C5F2-E561-48B6-8CA0-0AF145575213}">
      <dgm:prSet/>
      <dgm:spPr/>
      <dgm:t>
        <a:bodyPr/>
        <a:lstStyle/>
        <a:p>
          <a:r>
            <a:rPr lang="en-US"/>
            <a:t>Where can data breaches occur?</a:t>
          </a:r>
        </a:p>
      </dgm:t>
    </dgm:pt>
    <dgm:pt modelId="{B1F0C9DE-E575-43DE-B9D8-C8915B1CE768}" type="parTrans" cxnId="{CE12D488-170D-45C1-98FA-131AA913358F}">
      <dgm:prSet/>
      <dgm:spPr/>
      <dgm:t>
        <a:bodyPr/>
        <a:lstStyle/>
        <a:p>
          <a:endParaRPr lang="en-US"/>
        </a:p>
      </dgm:t>
    </dgm:pt>
    <dgm:pt modelId="{7E026120-8CED-4A19-B9F2-598C0ADBFFB9}" type="sibTrans" cxnId="{CE12D488-170D-45C1-98FA-131AA913358F}">
      <dgm:prSet/>
      <dgm:spPr/>
      <dgm:t>
        <a:bodyPr/>
        <a:lstStyle/>
        <a:p>
          <a:endParaRPr lang="en-US"/>
        </a:p>
      </dgm:t>
    </dgm:pt>
    <dgm:pt modelId="{38EB3638-40AA-409D-AD52-73CFCF5904C7}" type="pres">
      <dgm:prSet presAssocID="{99BAA7E4-56E8-4C65-A91E-E8D3DB4E181A}" presName="linear" presStyleCnt="0">
        <dgm:presLayoutVars>
          <dgm:animLvl val="lvl"/>
          <dgm:resizeHandles val="exact"/>
        </dgm:presLayoutVars>
      </dgm:prSet>
      <dgm:spPr/>
    </dgm:pt>
    <dgm:pt modelId="{CB85D6C2-8F7C-4F4A-96CE-74F3CDD71D5E}" type="pres">
      <dgm:prSet presAssocID="{AC050D23-5AFF-46AB-9605-ED5DC946D96B}" presName="parentText" presStyleLbl="node1" presStyleIdx="0" presStyleCnt="2">
        <dgm:presLayoutVars>
          <dgm:chMax val="0"/>
          <dgm:bulletEnabled val="1"/>
        </dgm:presLayoutVars>
      </dgm:prSet>
      <dgm:spPr/>
    </dgm:pt>
    <dgm:pt modelId="{DA0D7A5E-5B19-429B-A433-6B055EAD5D20}" type="pres">
      <dgm:prSet presAssocID="{2F54AB02-BFD9-4614-ABBD-94ACB59FB265}" presName="spacer" presStyleCnt="0"/>
      <dgm:spPr/>
    </dgm:pt>
    <dgm:pt modelId="{123E93D7-2DFF-48DF-B976-DFF6A777F6A2}" type="pres">
      <dgm:prSet presAssocID="{87B6C5F2-E561-48B6-8CA0-0AF145575213}" presName="parentText" presStyleLbl="node1" presStyleIdx="1" presStyleCnt="2">
        <dgm:presLayoutVars>
          <dgm:chMax val="0"/>
          <dgm:bulletEnabled val="1"/>
        </dgm:presLayoutVars>
      </dgm:prSet>
      <dgm:spPr/>
    </dgm:pt>
  </dgm:ptLst>
  <dgm:cxnLst>
    <dgm:cxn modelId="{C4CD0E42-648A-41FC-B593-B7A4EFD67CFC}" type="presOf" srcId="{AC050D23-5AFF-46AB-9605-ED5DC946D96B}" destId="{CB85D6C2-8F7C-4F4A-96CE-74F3CDD71D5E}" srcOrd="0" destOrd="0" presId="urn:microsoft.com/office/officeart/2005/8/layout/vList2"/>
    <dgm:cxn modelId="{CE12D488-170D-45C1-98FA-131AA913358F}" srcId="{99BAA7E4-56E8-4C65-A91E-E8D3DB4E181A}" destId="{87B6C5F2-E561-48B6-8CA0-0AF145575213}" srcOrd="1" destOrd="0" parTransId="{B1F0C9DE-E575-43DE-B9D8-C8915B1CE768}" sibTransId="{7E026120-8CED-4A19-B9F2-598C0ADBFFB9}"/>
    <dgm:cxn modelId="{136E27A9-B56E-4566-B63D-2BFBEB83259E}" type="presOf" srcId="{87B6C5F2-E561-48B6-8CA0-0AF145575213}" destId="{123E93D7-2DFF-48DF-B976-DFF6A777F6A2}" srcOrd="0" destOrd="0" presId="urn:microsoft.com/office/officeart/2005/8/layout/vList2"/>
    <dgm:cxn modelId="{3ABE9ACF-B52B-43EA-84CC-ADACD23216FB}" srcId="{99BAA7E4-56E8-4C65-A91E-E8D3DB4E181A}" destId="{AC050D23-5AFF-46AB-9605-ED5DC946D96B}" srcOrd="0" destOrd="0" parTransId="{186DA1E9-CACB-428D-BC8C-2073800F4513}" sibTransId="{2F54AB02-BFD9-4614-ABBD-94ACB59FB265}"/>
    <dgm:cxn modelId="{F9BE13E2-24B5-4A8C-AA11-595D95770F72}" type="presOf" srcId="{99BAA7E4-56E8-4C65-A91E-E8D3DB4E181A}" destId="{38EB3638-40AA-409D-AD52-73CFCF5904C7}" srcOrd="0" destOrd="0" presId="urn:microsoft.com/office/officeart/2005/8/layout/vList2"/>
    <dgm:cxn modelId="{FFA6A448-F425-457B-8548-5DB598EF842F}" type="presParOf" srcId="{38EB3638-40AA-409D-AD52-73CFCF5904C7}" destId="{CB85D6C2-8F7C-4F4A-96CE-74F3CDD71D5E}" srcOrd="0" destOrd="0" presId="urn:microsoft.com/office/officeart/2005/8/layout/vList2"/>
    <dgm:cxn modelId="{5CF027E0-6109-4424-B2B7-F23BFD9220A2}" type="presParOf" srcId="{38EB3638-40AA-409D-AD52-73CFCF5904C7}" destId="{DA0D7A5E-5B19-429B-A433-6B055EAD5D20}" srcOrd="1" destOrd="0" presId="urn:microsoft.com/office/officeart/2005/8/layout/vList2"/>
    <dgm:cxn modelId="{431FE99E-49C0-47B0-BE57-AA91F338FFF8}" type="presParOf" srcId="{38EB3638-40AA-409D-AD52-73CFCF5904C7}" destId="{123E93D7-2DFF-48DF-B976-DFF6A777F6A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4D0728D-9163-4FAC-9396-CE69A66518B6}"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A4D8FC2C-CF69-4FBD-BAC1-E16430589294}">
      <dgm:prSet/>
      <dgm:spPr/>
      <dgm:t>
        <a:bodyPr/>
        <a:lstStyle/>
        <a:p>
          <a:r>
            <a:rPr lang="en-US"/>
            <a:t>Trusted Research Environments (TRE's) are being established to enable data sharing in a nuanced manner. </a:t>
          </a:r>
        </a:p>
      </dgm:t>
    </dgm:pt>
    <dgm:pt modelId="{9002AF99-E7EF-4026-9421-1AF4B8843A23}" type="parTrans" cxnId="{0729DFEA-671F-49C8-818F-53E74BCC2F1D}">
      <dgm:prSet/>
      <dgm:spPr/>
      <dgm:t>
        <a:bodyPr/>
        <a:lstStyle/>
        <a:p>
          <a:endParaRPr lang="en-US"/>
        </a:p>
      </dgm:t>
    </dgm:pt>
    <dgm:pt modelId="{46250AAE-81DA-4557-A654-B395BCE11316}" type="sibTrans" cxnId="{0729DFEA-671F-49C8-818F-53E74BCC2F1D}">
      <dgm:prSet/>
      <dgm:spPr/>
      <dgm:t>
        <a:bodyPr/>
        <a:lstStyle/>
        <a:p>
          <a:endParaRPr lang="en-US"/>
        </a:p>
      </dgm:t>
    </dgm:pt>
    <dgm:pt modelId="{29B6CABF-7C90-4C78-AFB1-591603F36D23}">
      <dgm:prSet/>
      <dgm:spPr/>
      <dgm:t>
        <a:bodyPr/>
        <a:lstStyle/>
        <a:p>
          <a:r>
            <a:rPr lang="en-US"/>
            <a:t>Patients getting diagnosed with rare diseases can take years.</a:t>
          </a:r>
        </a:p>
      </dgm:t>
    </dgm:pt>
    <dgm:pt modelId="{DAD41AAE-A39F-484E-8FE4-541130E9E77A}" type="parTrans" cxnId="{E97D7132-1507-4849-8E0B-7666A21E678B}">
      <dgm:prSet/>
      <dgm:spPr/>
      <dgm:t>
        <a:bodyPr/>
        <a:lstStyle/>
        <a:p>
          <a:endParaRPr lang="en-US"/>
        </a:p>
      </dgm:t>
    </dgm:pt>
    <dgm:pt modelId="{A088A836-B272-4A25-A967-0A98517DB551}" type="sibTrans" cxnId="{E97D7132-1507-4849-8E0B-7666A21E678B}">
      <dgm:prSet/>
      <dgm:spPr/>
      <dgm:t>
        <a:bodyPr/>
        <a:lstStyle/>
        <a:p>
          <a:endParaRPr lang="en-US"/>
        </a:p>
      </dgm:t>
    </dgm:pt>
    <dgm:pt modelId="{02218EE6-4CF7-4E5C-9453-8944F32D8A0A}">
      <dgm:prSet/>
      <dgm:spPr/>
      <dgm:t>
        <a:bodyPr/>
        <a:lstStyle/>
        <a:p>
          <a:r>
            <a:rPr lang="en-US"/>
            <a:t>However, with improved data access, this can be done in hours. </a:t>
          </a:r>
        </a:p>
      </dgm:t>
    </dgm:pt>
    <dgm:pt modelId="{772B1C9F-C80B-4A93-B12C-5D9CF326B476}" type="parTrans" cxnId="{CB82AFEF-E13C-4D33-BB47-345699355327}">
      <dgm:prSet/>
      <dgm:spPr/>
      <dgm:t>
        <a:bodyPr/>
        <a:lstStyle/>
        <a:p>
          <a:endParaRPr lang="en-US"/>
        </a:p>
      </dgm:t>
    </dgm:pt>
    <dgm:pt modelId="{A9F9A9E0-9844-4AEA-A8B9-E17761A90897}" type="sibTrans" cxnId="{CB82AFEF-E13C-4D33-BB47-345699355327}">
      <dgm:prSet/>
      <dgm:spPr/>
      <dgm:t>
        <a:bodyPr/>
        <a:lstStyle/>
        <a:p>
          <a:endParaRPr lang="en-US"/>
        </a:p>
      </dgm:t>
    </dgm:pt>
    <dgm:pt modelId="{CA059D17-D48A-4555-8790-863761FA106C}">
      <dgm:prSet/>
      <dgm:spPr/>
      <dgm:t>
        <a:bodyPr/>
        <a:lstStyle/>
        <a:p>
          <a:r>
            <a:rPr lang="en-US"/>
            <a:t>The issue? Confidentiality.</a:t>
          </a:r>
        </a:p>
      </dgm:t>
    </dgm:pt>
    <dgm:pt modelId="{2FABEFB1-99DA-4E07-A19D-698DCD1896FD}" type="parTrans" cxnId="{CD9AE614-1521-4F36-A4B3-0EDBF8236BC4}">
      <dgm:prSet/>
      <dgm:spPr/>
      <dgm:t>
        <a:bodyPr/>
        <a:lstStyle/>
        <a:p>
          <a:endParaRPr lang="en-US"/>
        </a:p>
      </dgm:t>
    </dgm:pt>
    <dgm:pt modelId="{05C92555-FEBA-454A-B466-6BC71F709A6A}" type="sibTrans" cxnId="{CD9AE614-1521-4F36-A4B3-0EDBF8236BC4}">
      <dgm:prSet/>
      <dgm:spPr/>
      <dgm:t>
        <a:bodyPr/>
        <a:lstStyle/>
        <a:p>
          <a:endParaRPr lang="en-US"/>
        </a:p>
      </dgm:t>
    </dgm:pt>
    <dgm:pt modelId="{27393264-6750-4486-8182-7B93E29714BF}" type="pres">
      <dgm:prSet presAssocID="{D4D0728D-9163-4FAC-9396-CE69A66518B6}" presName="linear" presStyleCnt="0">
        <dgm:presLayoutVars>
          <dgm:animLvl val="lvl"/>
          <dgm:resizeHandles val="exact"/>
        </dgm:presLayoutVars>
      </dgm:prSet>
      <dgm:spPr/>
    </dgm:pt>
    <dgm:pt modelId="{CFC65B0A-19CB-48D8-BFA0-7E560B1C72EF}" type="pres">
      <dgm:prSet presAssocID="{A4D8FC2C-CF69-4FBD-BAC1-E16430589294}" presName="parentText" presStyleLbl="node1" presStyleIdx="0" presStyleCnt="4">
        <dgm:presLayoutVars>
          <dgm:chMax val="0"/>
          <dgm:bulletEnabled val="1"/>
        </dgm:presLayoutVars>
      </dgm:prSet>
      <dgm:spPr/>
    </dgm:pt>
    <dgm:pt modelId="{D881868E-85D4-41E6-83D6-4D30B9E154AF}" type="pres">
      <dgm:prSet presAssocID="{46250AAE-81DA-4557-A654-B395BCE11316}" presName="spacer" presStyleCnt="0"/>
      <dgm:spPr/>
    </dgm:pt>
    <dgm:pt modelId="{2071D219-867B-43A2-85D4-8832543BA4F4}" type="pres">
      <dgm:prSet presAssocID="{29B6CABF-7C90-4C78-AFB1-591603F36D23}" presName="parentText" presStyleLbl="node1" presStyleIdx="1" presStyleCnt="4">
        <dgm:presLayoutVars>
          <dgm:chMax val="0"/>
          <dgm:bulletEnabled val="1"/>
        </dgm:presLayoutVars>
      </dgm:prSet>
      <dgm:spPr/>
    </dgm:pt>
    <dgm:pt modelId="{F2E097EB-19D4-47FF-B7EB-D8AFD9D6BBE8}" type="pres">
      <dgm:prSet presAssocID="{A088A836-B272-4A25-A967-0A98517DB551}" presName="spacer" presStyleCnt="0"/>
      <dgm:spPr/>
    </dgm:pt>
    <dgm:pt modelId="{0370D0DC-1250-49EF-9566-947A3E4A64E0}" type="pres">
      <dgm:prSet presAssocID="{02218EE6-4CF7-4E5C-9453-8944F32D8A0A}" presName="parentText" presStyleLbl="node1" presStyleIdx="2" presStyleCnt="4">
        <dgm:presLayoutVars>
          <dgm:chMax val="0"/>
          <dgm:bulletEnabled val="1"/>
        </dgm:presLayoutVars>
      </dgm:prSet>
      <dgm:spPr/>
    </dgm:pt>
    <dgm:pt modelId="{B197FF09-CAB9-4D7C-A85C-CA7F96741575}" type="pres">
      <dgm:prSet presAssocID="{A9F9A9E0-9844-4AEA-A8B9-E17761A90897}" presName="spacer" presStyleCnt="0"/>
      <dgm:spPr/>
    </dgm:pt>
    <dgm:pt modelId="{14D3DBF1-E88E-45C2-BAAC-1B17311DCF66}" type="pres">
      <dgm:prSet presAssocID="{CA059D17-D48A-4555-8790-863761FA106C}" presName="parentText" presStyleLbl="node1" presStyleIdx="3" presStyleCnt="4">
        <dgm:presLayoutVars>
          <dgm:chMax val="0"/>
          <dgm:bulletEnabled val="1"/>
        </dgm:presLayoutVars>
      </dgm:prSet>
      <dgm:spPr/>
    </dgm:pt>
  </dgm:ptLst>
  <dgm:cxnLst>
    <dgm:cxn modelId="{768D3704-0CBF-4919-B571-F7140D17C07B}" type="presOf" srcId="{CA059D17-D48A-4555-8790-863761FA106C}" destId="{14D3DBF1-E88E-45C2-BAAC-1B17311DCF66}" srcOrd="0" destOrd="0" presId="urn:microsoft.com/office/officeart/2005/8/layout/vList2"/>
    <dgm:cxn modelId="{CD9AE614-1521-4F36-A4B3-0EDBF8236BC4}" srcId="{D4D0728D-9163-4FAC-9396-CE69A66518B6}" destId="{CA059D17-D48A-4555-8790-863761FA106C}" srcOrd="3" destOrd="0" parTransId="{2FABEFB1-99DA-4E07-A19D-698DCD1896FD}" sibTransId="{05C92555-FEBA-454A-B466-6BC71F709A6A}"/>
    <dgm:cxn modelId="{E97D7132-1507-4849-8E0B-7666A21E678B}" srcId="{D4D0728D-9163-4FAC-9396-CE69A66518B6}" destId="{29B6CABF-7C90-4C78-AFB1-591603F36D23}" srcOrd="1" destOrd="0" parTransId="{DAD41AAE-A39F-484E-8FE4-541130E9E77A}" sibTransId="{A088A836-B272-4A25-A967-0A98517DB551}"/>
    <dgm:cxn modelId="{078C51AE-975C-4332-91E6-99D2945A1420}" type="presOf" srcId="{29B6CABF-7C90-4C78-AFB1-591603F36D23}" destId="{2071D219-867B-43A2-85D4-8832543BA4F4}" srcOrd="0" destOrd="0" presId="urn:microsoft.com/office/officeart/2005/8/layout/vList2"/>
    <dgm:cxn modelId="{5C156EBC-6CB2-4CAF-B700-3514163B0EB4}" type="presOf" srcId="{A4D8FC2C-CF69-4FBD-BAC1-E16430589294}" destId="{CFC65B0A-19CB-48D8-BFA0-7E560B1C72EF}" srcOrd="0" destOrd="0" presId="urn:microsoft.com/office/officeart/2005/8/layout/vList2"/>
    <dgm:cxn modelId="{D7D20BC1-EC77-49A8-8C05-E51E096EE25F}" type="presOf" srcId="{02218EE6-4CF7-4E5C-9453-8944F32D8A0A}" destId="{0370D0DC-1250-49EF-9566-947A3E4A64E0}" srcOrd="0" destOrd="0" presId="urn:microsoft.com/office/officeart/2005/8/layout/vList2"/>
    <dgm:cxn modelId="{0729DFEA-671F-49C8-818F-53E74BCC2F1D}" srcId="{D4D0728D-9163-4FAC-9396-CE69A66518B6}" destId="{A4D8FC2C-CF69-4FBD-BAC1-E16430589294}" srcOrd="0" destOrd="0" parTransId="{9002AF99-E7EF-4026-9421-1AF4B8843A23}" sibTransId="{46250AAE-81DA-4557-A654-B395BCE11316}"/>
    <dgm:cxn modelId="{4FC112EB-7B8F-49B0-A8CF-FF6A918EA61E}" type="presOf" srcId="{D4D0728D-9163-4FAC-9396-CE69A66518B6}" destId="{27393264-6750-4486-8182-7B93E29714BF}" srcOrd="0" destOrd="0" presId="urn:microsoft.com/office/officeart/2005/8/layout/vList2"/>
    <dgm:cxn modelId="{CB82AFEF-E13C-4D33-BB47-345699355327}" srcId="{D4D0728D-9163-4FAC-9396-CE69A66518B6}" destId="{02218EE6-4CF7-4E5C-9453-8944F32D8A0A}" srcOrd="2" destOrd="0" parTransId="{772B1C9F-C80B-4A93-B12C-5D9CF326B476}" sibTransId="{A9F9A9E0-9844-4AEA-A8B9-E17761A90897}"/>
    <dgm:cxn modelId="{D505763F-CC31-482C-A448-B02C6E4E9000}" type="presParOf" srcId="{27393264-6750-4486-8182-7B93E29714BF}" destId="{CFC65B0A-19CB-48D8-BFA0-7E560B1C72EF}" srcOrd="0" destOrd="0" presId="urn:microsoft.com/office/officeart/2005/8/layout/vList2"/>
    <dgm:cxn modelId="{332BA40B-7707-42BA-9A9C-597FF9B46ABF}" type="presParOf" srcId="{27393264-6750-4486-8182-7B93E29714BF}" destId="{D881868E-85D4-41E6-83D6-4D30B9E154AF}" srcOrd="1" destOrd="0" presId="urn:microsoft.com/office/officeart/2005/8/layout/vList2"/>
    <dgm:cxn modelId="{CE8EE9F9-DE7A-48EE-80B5-A1347D8011F9}" type="presParOf" srcId="{27393264-6750-4486-8182-7B93E29714BF}" destId="{2071D219-867B-43A2-85D4-8832543BA4F4}" srcOrd="2" destOrd="0" presId="urn:microsoft.com/office/officeart/2005/8/layout/vList2"/>
    <dgm:cxn modelId="{9FA3DDAF-8FE3-490C-BB45-E7EE6731296C}" type="presParOf" srcId="{27393264-6750-4486-8182-7B93E29714BF}" destId="{F2E097EB-19D4-47FF-B7EB-D8AFD9D6BBE8}" srcOrd="3" destOrd="0" presId="urn:microsoft.com/office/officeart/2005/8/layout/vList2"/>
    <dgm:cxn modelId="{2D273502-A2C0-4BBD-8D4B-AD7C2E7CD693}" type="presParOf" srcId="{27393264-6750-4486-8182-7B93E29714BF}" destId="{0370D0DC-1250-49EF-9566-947A3E4A64E0}" srcOrd="4" destOrd="0" presId="urn:microsoft.com/office/officeart/2005/8/layout/vList2"/>
    <dgm:cxn modelId="{2E16997A-82E5-4745-9DBB-D65EC34B66BF}" type="presParOf" srcId="{27393264-6750-4486-8182-7B93E29714BF}" destId="{B197FF09-CAB9-4D7C-A85C-CA7F96741575}" srcOrd="5" destOrd="0" presId="urn:microsoft.com/office/officeart/2005/8/layout/vList2"/>
    <dgm:cxn modelId="{D01B5ABC-1C89-42E7-9A92-2491A758684A}" type="presParOf" srcId="{27393264-6750-4486-8182-7B93E29714BF}" destId="{14D3DBF1-E88E-45C2-BAAC-1B17311DCF6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4AA19AC-124F-4249-A7F6-3821C4E89FA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646971E-9AB5-4C34-A645-F727EF1B46EE}">
      <dgm:prSet/>
      <dgm:spPr/>
      <dgm:t>
        <a:bodyPr/>
        <a:lstStyle/>
        <a:p>
          <a:r>
            <a:rPr lang="en-US"/>
            <a:t>TRE's are centralized computing databases that securely hold data and allow users to gain access for analysis. </a:t>
          </a:r>
        </a:p>
      </dgm:t>
    </dgm:pt>
    <dgm:pt modelId="{E95D86D1-E4FE-4E19-88E7-D8E8A8A4F3C1}" type="parTrans" cxnId="{EDB1F650-04E5-4C25-A3A3-7D7E8647B4E2}">
      <dgm:prSet/>
      <dgm:spPr/>
      <dgm:t>
        <a:bodyPr/>
        <a:lstStyle/>
        <a:p>
          <a:endParaRPr lang="en-US"/>
        </a:p>
      </dgm:t>
    </dgm:pt>
    <dgm:pt modelId="{3FC1A443-9E4C-4EBD-8D84-0725CFC571C1}" type="sibTrans" cxnId="{EDB1F650-04E5-4C25-A3A3-7D7E8647B4E2}">
      <dgm:prSet/>
      <dgm:spPr/>
      <dgm:t>
        <a:bodyPr/>
        <a:lstStyle/>
        <a:p>
          <a:endParaRPr lang="en-US"/>
        </a:p>
      </dgm:t>
    </dgm:pt>
    <dgm:pt modelId="{552743D1-FCDE-4ECB-8156-50F347EEFEA0}">
      <dgm:prSet/>
      <dgm:spPr/>
      <dgm:t>
        <a:bodyPr/>
        <a:lstStyle/>
        <a:p>
          <a:r>
            <a:rPr lang="en-US"/>
            <a:t>TREs are only accessed by approved researchers and no data ever leaves the location. </a:t>
          </a:r>
        </a:p>
      </dgm:t>
    </dgm:pt>
    <dgm:pt modelId="{231F4CE8-FB22-46FD-91A7-4E485E61128C}" type="parTrans" cxnId="{96027ACD-A479-46B4-A74E-52F786442874}">
      <dgm:prSet/>
      <dgm:spPr/>
      <dgm:t>
        <a:bodyPr/>
        <a:lstStyle/>
        <a:p>
          <a:endParaRPr lang="en-US"/>
        </a:p>
      </dgm:t>
    </dgm:pt>
    <dgm:pt modelId="{472907C9-DE03-4832-B042-AB51B663CE29}" type="sibTrans" cxnId="{96027ACD-A479-46B4-A74E-52F786442874}">
      <dgm:prSet/>
      <dgm:spPr/>
      <dgm:t>
        <a:bodyPr/>
        <a:lstStyle/>
        <a:p>
          <a:endParaRPr lang="en-US"/>
        </a:p>
      </dgm:t>
    </dgm:pt>
    <dgm:pt modelId="{1D36C51F-C99A-4A47-A8B5-12B7138AF3FF}">
      <dgm:prSet/>
      <dgm:spPr/>
      <dgm:t>
        <a:bodyPr/>
        <a:lstStyle/>
        <a:p>
          <a:r>
            <a:rPr lang="en-US"/>
            <a:t>Since the data stays put, the risk of patient confidentiality is reduced.</a:t>
          </a:r>
        </a:p>
      </dgm:t>
    </dgm:pt>
    <dgm:pt modelId="{1C074F96-DCB5-445A-8610-1A2C9EBB9AEA}" type="parTrans" cxnId="{B0EFFC86-A63F-485D-9BA8-6B5CC43AE0E5}">
      <dgm:prSet/>
      <dgm:spPr/>
      <dgm:t>
        <a:bodyPr/>
        <a:lstStyle/>
        <a:p>
          <a:endParaRPr lang="en-US"/>
        </a:p>
      </dgm:t>
    </dgm:pt>
    <dgm:pt modelId="{80AAE0DD-B8B7-4195-8CEF-448650CB4CE9}" type="sibTrans" cxnId="{B0EFFC86-A63F-485D-9BA8-6B5CC43AE0E5}">
      <dgm:prSet/>
      <dgm:spPr/>
      <dgm:t>
        <a:bodyPr/>
        <a:lstStyle/>
        <a:p>
          <a:endParaRPr lang="en-US"/>
        </a:p>
      </dgm:t>
    </dgm:pt>
    <dgm:pt modelId="{357076EF-B840-427F-9E36-A956551C8A09}" type="pres">
      <dgm:prSet presAssocID="{B4AA19AC-124F-4249-A7F6-3821C4E89FA1}" presName="linear" presStyleCnt="0">
        <dgm:presLayoutVars>
          <dgm:animLvl val="lvl"/>
          <dgm:resizeHandles val="exact"/>
        </dgm:presLayoutVars>
      </dgm:prSet>
      <dgm:spPr/>
    </dgm:pt>
    <dgm:pt modelId="{EB2F488E-8188-497F-B0AB-6B12E0B9DDC8}" type="pres">
      <dgm:prSet presAssocID="{B646971E-9AB5-4C34-A645-F727EF1B46EE}" presName="parentText" presStyleLbl="node1" presStyleIdx="0" presStyleCnt="3">
        <dgm:presLayoutVars>
          <dgm:chMax val="0"/>
          <dgm:bulletEnabled val="1"/>
        </dgm:presLayoutVars>
      </dgm:prSet>
      <dgm:spPr/>
    </dgm:pt>
    <dgm:pt modelId="{96564937-AB70-4010-9F63-636726C32B0A}" type="pres">
      <dgm:prSet presAssocID="{3FC1A443-9E4C-4EBD-8D84-0725CFC571C1}" presName="spacer" presStyleCnt="0"/>
      <dgm:spPr/>
    </dgm:pt>
    <dgm:pt modelId="{1DE9E7F0-C0DB-4648-BEE6-EC9A3A1E3807}" type="pres">
      <dgm:prSet presAssocID="{552743D1-FCDE-4ECB-8156-50F347EEFEA0}" presName="parentText" presStyleLbl="node1" presStyleIdx="1" presStyleCnt="3">
        <dgm:presLayoutVars>
          <dgm:chMax val="0"/>
          <dgm:bulletEnabled val="1"/>
        </dgm:presLayoutVars>
      </dgm:prSet>
      <dgm:spPr/>
    </dgm:pt>
    <dgm:pt modelId="{6E57B162-4C8E-4D1E-8004-1D849B2A1343}" type="pres">
      <dgm:prSet presAssocID="{472907C9-DE03-4832-B042-AB51B663CE29}" presName="spacer" presStyleCnt="0"/>
      <dgm:spPr/>
    </dgm:pt>
    <dgm:pt modelId="{F55B1FDD-5B97-4A00-8675-80BC5FBD2E0A}" type="pres">
      <dgm:prSet presAssocID="{1D36C51F-C99A-4A47-A8B5-12B7138AF3FF}" presName="parentText" presStyleLbl="node1" presStyleIdx="2" presStyleCnt="3">
        <dgm:presLayoutVars>
          <dgm:chMax val="0"/>
          <dgm:bulletEnabled val="1"/>
        </dgm:presLayoutVars>
      </dgm:prSet>
      <dgm:spPr/>
    </dgm:pt>
  </dgm:ptLst>
  <dgm:cxnLst>
    <dgm:cxn modelId="{DD61C410-5C44-438C-96A5-32085105B1B4}" type="presOf" srcId="{B646971E-9AB5-4C34-A645-F727EF1B46EE}" destId="{EB2F488E-8188-497F-B0AB-6B12E0B9DDC8}" srcOrd="0" destOrd="0" presId="urn:microsoft.com/office/officeart/2005/8/layout/vList2"/>
    <dgm:cxn modelId="{E3B6A21A-0AC6-4F68-A5EA-27EFAA5950BD}" type="presOf" srcId="{552743D1-FCDE-4ECB-8156-50F347EEFEA0}" destId="{1DE9E7F0-C0DB-4648-BEE6-EC9A3A1E3807}" srcOrd="0" destOrd="0" presId="urn:microsoft.com/office/officeart/2005/8/layout/vList2"/>
    <dgm:cxn modelId="{EDB1F650-04E5-4C25-A3A3-7D7E8647B4E2}" srcId="{B4AA19AC-124F-4249-A7F6-3821C4E89FA1}" destId="{B646971E-9AB5-4C34-A645-F727EF1B46EE}" srcOrd="0" destOrd="0" parTransId="{E95D86D1-E4FE-4E19-88E7-D8E8A8A4F3C1}" sibTransId="{3FC1A443-9E4C-4EBD-8D84-0725CFC571C1}"/>
    <dgm:cxn modelId="{E3135373-3B66-450C-A38B-93CECFAEFC82}" type="presOf" srcId="{B4AA19AC-124F-4249-A7F6-3821C4E89FA1}" destId="{357076EF-B840-427F-9E36-A956551C8A09}" srcOrd="0" destOrd="0" presId="urn:microsoft.com/office/officeart/2005/8/layout/vList2"/>
    <dgm:cxn modelId="{B0EFFC86-A63F-485D-9BA8-6B5CC43AE0E5}" srcId="{B4AA19AC-124F-4249-A7F6-3821C4E89FA1}" destId="{1D36C51F-C99A-4A47-A8B5-12B7138AF3FF}" srcOrd="2" destOrd="0" parTransId="{1C074F96-DCB5-445A-8610-1A2C9EBB9AEA}" sibTransId="{80AAE0DD-B8B7-4195-8CEF-448650CB4CE9}"/>
    <dgm:cxn modelId="{96027ACD-A479-46B4-A74E-52F786442874}" srcId="{B4AA19AC-124F-4249-A7F6-3821C4E89FA1}" destId="{552743D1-FCDE-4ECB-8156-50F347EEFEA0}" srcOrd="1" destOrd="0" parTransId="{231F4CE8-FB22-46FD-91A7-4E485E61128C}" sibTransId="{472907C9-DE03-4832-B042-AB51B663CE29}"/>
    <dgm:cxn modelId="{C877A1EC-9F47-4B23-8D27-233D9A3005EE}" type="presOf" srcId="{1D36C51F-C99A-4A47-A8B5-12B7138AF3FF}" destId="{F55B1FDD-5B97-4A00-8675-80BC5FBD2E0A}" srcOrd="0" destOrd="0" presId="urn:microsoft.com/office/officeart/2005/8/layout/vList2"/>
    <dgm:cxn modelId="{504CE6F7-F61E-4FF7-B69F-0F30ED24E886}" type="presParOf" srcId="{357076EF-B840-427F-9E36-A956551C8A09}" destId="{EB2F488E-8188-497F-B0AB-6B12E0B9DDC8}" srcOrd="0" destOrd="0" presId="urn:microsoft.com/office/officeart/2005/8/layout/vList2"/>
    <dgm:cxn modelId="{99F6B078-E058-4421-970A-4B5886FF1BDE}" type="presParOf" srcId="{357076EF-B840-427F-9E36-A956551C8A09}" destId="{96564937-AB70-4010-9F63-636726C32B0A}" srcOrd="1" destOrd="0" presId="urn:microsoft.com/office/officeart/2005/8/layout/vList2"/>
    <dgm:cxn modelId="{8FC5DE52-8DAD-457A-BCC9-1497F26ACE92}" type="presParOf" srcId="{357076EF-B840-427F-9E36-A956551C8A09}" destId="{1DE9E7F0-C0DB-4648-BEE6-EC9A3A1E3807}" srcOrd="2" destOrd="0" presId="urn:microsoft.com/office/officeart/2005/8/layout/vList2"/>
    <dgm:cxn modelId="{DD6A75E9-7A79-4A40-BC08-793267A2F8D0}" type="presParOf" srcId="{357076EF-B840-427F-9E36-A956551C8A09}" destId="{6E57B162-4C8E-4D1E-8004-1D849B2A1343}" srcOrd="3" destOrd="0" presId="urn:microsoft.com/office/officeart/2005/8/layout/vList2"/>
    <dgm:cxn modelId="{6F041D64-2EDF-4EE2-8A1C-D5BAD4DEB945}" type="presParOf" srcId="{357076EF-B840-427F-9E36-A956551C8A09}" destId="{F55B1FDD-5B97-4A00-8675-80BC5FBD2E0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AD4D032-ACD5-4D31-8F7B-75EBF0818F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B0BBAD4-65D0-415D-9BDB-28D3DFE3E52C}">
      <dgm:prSet/>
      <dgm:spPr/>
      <dgm:t>
        <a:bodyPr/>
        <a:lstStyle/>
        <a:p>
          <a:r>
            <a:rPr lang="en-US"/>
            <a:t>This is a very different approach from the traditional ways in which researchers access data. </a:t>
          </a:r>
        </a:p>
      </dgm:t>
    </dgm:pt>
    <dgm:pt modelId="{967E25C1-562A-4CD0-BE2D-8DB16B1E9E4D}" type="parTrans" cxnId="{0D0600CF-BF17-4D7C-9D00-C42A65ACC2C0}">
      <dgm:prSet/>
      <dgm:spPr/>
      <dgm:t>
        <a:bodyPr/>
        <a:lstStyle/>
        <a:p>
          <a:endParaRPr lang="en-US"/>
        </a:p>
      </dgm:t>
    </dgm:pt>
    <dgm:pt modelId="{2C279F72-CA4E-448F-9D45-7C851A437957}" type="sibTrans" cxnId="{0D0600CF-BF17-4D7C-9D00-C42A65ACC2C0}">
      <dgm:prSet/>
      <dgm:spPr/>
      <dgm:t>
        <a:bodyPr/>
        <a:lstStyle/>
        <a:p>
          <a:endParaRPr lang="en-US"/>
        </a:p>
      </dgm:t>
    </dgm:pt>
    <dgm:pt modelId="{8806F305-5BCE-4839-BB9C-C69AC56F56B5}">
      <dgm:prSet/>
      <dgm:spPr/>
      <dgm:t>
        <a:bodyPr/>
        <a:lstStyle/>
        <a:p>
          <a:r>
            <a:rPr lang="en-US"/>
            <a:t>Historically, researchers have had to download an entire dataset onto their computer to be able to study the findings. </a:t>
          </a:r>
        </a:p>
      </dgm:t>
    </dgm:pt>
    <dgm:pt modelId="{4931E3DA-3B0C-4A7D-8718-5E72C7CDA638}" type="parTrans" cxnId="{D78E2832-C7A0-4AD7-A51B-956B95859971}">
      <dgm:prSet/>
      <dgm:spPr/>
      <dgm:t>
        <a:bodyPr/>
        <a:lstStyle/>
        <a:p>
          <a:endParaRPr lang="en-US"/>
        </a:p>
      </dgm:t>
    </dgm:pt>
    <dgm:pt modelId="{C0C5D44B-6049-4408-AA30-F855E2437C3F}" type="sibTrans" cxnId="{D78E2832-C7A0-4AD7-A51B-956B95859971}">
      <dgm:prSet/>
      <dgm:spPr/>
      <dgm:t>
        <a:bodyPr/>
        <a:lstStyle/>
        <a:p>
          <a:endParaRPr lang="en-US"/>
        </a:p>
      </dgm:t>
    </dgm:pt>
    <dgm:pt modelId="{39E8AC39-4CDE-495A-B75F-FD35C2EE034C}">
      <dgm:prSet/>
      <dgm:spPr/>
      <dgm:t>
        <a:bodyPr/>
        <a:lstStyle/>
        <a:p>
          <a:r>
            <a:rPr lang="en-US"/>
            <a:t>Transferring and releasing data in this way increases the risk of security problems, even though the individuals have been de-identified. </a:t>
          </a:r>
        </a:p>
      </dgm:t>
    </dgm:pt>
    <dgm:pt modelId="{B84BE357-9A32-430F-8F55-ED82F8C10DBA}" type="parTrans" cxnId="{777B3204-8896-4914-AE65-FF051B6DD8EB}">
      <dgm:prSet/>
      <dgm:spPr/>
      <dgm:t>
        <a:bodyPr/>
        <a:lstStyle/>
        <a:p>
          <a:endParaRPr lang="en-US"/>
        </a:p>
      </dgm:t>
    </dgm:pt>
    <dgm:pt modelId="{2298EA59-AF21-482E-BC5E-961FC515930F}" type="sibTrans" cxnId="{777B3204-8896-4914-AE65-FF051B6DD8EB}">
      <dgm:prSet/>
      <dgm:spPr/>
      <dgm:t>
        <a:bodyPr/>
        <a:lstStyle/>
        <a:p>
          <a:endParaRPr lang="en-US"/>
        </a:p>
      </dgm:t>
    </dgm:pt>
    <dgm:pt modelId="{8E5BDA1A-0CBD-4D70-BCC2-D3B2F1145344}">
      <dgm:prSet/>
      <dgm:spPr/>
      <dgm:t>
        <a:bodyPr/>
        <a:lstStyle/>
        <a:p>
          <a:r>
            <a:rPr lang="en-US"/>
            <a:t>Furthermore, this method takes a considerable amount of time – time that could be better spent on analysis of clinical data sets.</a:t>
          </a:r>
        </a:p>
      </dgm:t>
    </dgm:pt>
    <dgm:pt modelId="{A16102E8-DC1A-42D2-9185-674194993686}" type="parTrans" cxnId="{A9075D21-1F72-4994-A748-49228208D164}">
      <dgm:prSet/>
      <dgm:spPr/>
      <dgm:t>
        <a:bodyPr/>
        <a:lstStyle/>
        <a:p>
          <a:endParaRPr lang="en-US"/>
        </a:p>
      </dgm:t>
    </dgm:pt>
    <dgm:pt modelId="{A8388CE8-DCB7-444E-B36D-D688621DBB80}" type="sibTrans" cxnId="{A9075D21-1F72-4994-A748-49228208D164}">
      <dgm:prSet/>
      <dgm:spPr/>
      <dgm:t>
        <a:bodyPr/>
        <a:lstStyle/>
        <a:p>
          <a:endParaRPr lang="en-US"/>
        </a:p>
      </dgm:t>
    </dgm:pt>
    <dgm:pt modelId="{4ACC3702-02FF-4182-BBF9-F8B72988D35B}" type="pres">
      <dgm:prSet presAssocID="{AAD4D032-ACD5-4D31-8F7B-75EBF0818F66}" presName="linear" presStyleCnt="0">
        <dgm:presLayoutVars>
          <dgm:animLvl val="lvl"/>
          <dgm:resizeHandles val="exact"/>
        </dgm:presLayoutVars>
      </dgm:prSet>
      <dgm:spPr/>
    </dgm:pt>
    <dgm:pt modelId="{50E08659-4695-46EC-B656-96ADCB2A6D75}" type="pres">
      <dgm:prSet presAssocID="{5B0BBAD4-65D0-415D-9BDB-28D3DFE3E52C}" presName="parentText" presStyleLbl="node1" presStyleIdx="0" presStyleCnt="4">
        <dgm:presLayoutVars>
          <dgm:chMax val="0"/>
          <dgm:bulletEnabled val="1"/>
        </dgm:presLayoutVars>
      </dgm:prSet>
      <dgm:spPr/>
    </dgm:pt>
    <dgm:pt modelId="{E9B1C108-BD37-4268-B13F-B931FD19DC91}" type="pres">
      <dgm:prSet presAssocID="{2C279F72-CA4E-448F-9D45-7C851A437957}" presName="spacer" presStyleCnt="0"/>
      <dgm:spPr/>
    </dgm:pt>
    <dgm:pt modelId="{04A66C2D-9275-4501-A799-BA1C7A129DA9}" type="pres">
      <dgm:prSet presAssocID="{8806F305-5BCE-4839-BB9C-C69AC56F56B5}" presName="parentText" presStyleLbl="node1" presStyleIdx="1" presStyleCnt="4">
        <dgm:presLayoutVars>
          <dgm:chMax val="0"/>
          <dgm:bulletEnabled val="1"/>
        </dgm:presLayoutVars>
      </dgm:prSet>
      <dgm:spPr/>
    </dgm:pt>
    <dgm:pt modelId="{D897E67C-C7D9-46D2-8AD4-8CCB0CA13161}" type="pres">
      <dgm:prSet presAssocID="{C0C5D44B-6049-4408-AA30-F855E2437C3F}" presName="spacer" presStyleCnt="0"/>
      <dgm:spPr/>
    </dgm:pt>
    <dgm:pt modelId="{39A7E2B7-13FF-4C0C-B46F-8C9197EC630E}" type="pres">
      <dgm:prSet presAssocID="{39E8AC39-4CDE-495A-B75F-FD35C2EE034C}" presName="parentText" presStyleLbl="node1" presStyleIdx="2" presStyleCnt="4">
        <dgm:presLayoutVars>
          <dgm:chMax val="0"/>
          <dgm:bulletEnabled val="1"/>
        </dgm:presLayoutVars>
      </dgm:prSet>
      <dgm:spPr/>
    </dgm:pt>
    <dgm:pt modelId="{21A51A68-98C2-49A5-A6DB-C0284C03C305}" type="pres">
      <dgm:prSet presAssocID="{2298EA59-AF21-482E-BC5E-961FC515930F}" presName="spacer" presStyleCnt="0"/>
      <dgm:spPr/>
    </dgm:pt>
    <dgm:pt modelId="{F9E1894D-5187-4443-8A76-1628ADCE7AFD}" type="pres">
      <dgm:prSet presAssocID="{8E5BDA1A-0CBD-4D70-BCC2-D3B2F1145344}" presName="parentText" presStyleLbl="node1" presStyleIdx="3" presStyleCnt="4">
        <dgm:presLayoutVars>
          <dgm:chMax val="0"/>
          <dgm:bulletEnabled val="1"/>
        </dgm:presLayoutVars>
      </dgm:prSet>
      <dgm:spPr/>
    </dgm:pt>
  </dgm:ptLst>
  <dgm:cxnLst>
    <dgm:cxn modelId="{777B3204-8896-4914-AE65-FF051B6DD8EB}" srcId="{AAD4D032-ACD5-4D31-8F7B-75EBF0818F66}" destId="{39E8AC39-4CDE-495A-B75F-FD35C2EE034C}" srcOrd="2" destOrd="0" parTransId="{B84BE357-9A32-430F-8F55-ED82F8C10DBA}" sibTransId="{2298EA59-AF21-482E-BC5E-961FC515930F}"/>
    <dgm:cxn modelId="{A9075D21-1F72-4994-A748-49228208D164}" srcId="{AAD4D032-ACD5-4D31-8F7B-75EBF0818F66}" destId="{8E5BDA1A-0CBD-4D70-BCC2-D3B2F1145344}" srcOrd="3" destOrd="0" parTransId="{A16102E8-DC1A-42D2-9185-674194993686}" sibTransId="{A8388CE8-DCB7-444E-B36D-D688621DBB80}"/>
    <dgm:cxn modelId="{D78E2832-C7A0-4AD7-A51B-956B95859971}" srcId="{AAD4D032-ACD5-4D31-8F7B-75EBF0818F66}" destId="{8806F305-5BCE-4839-BB9C-C69AC56F56B5}" srcOrd="1" destOrd="0" parTransId="{4931E3DA-3B0C-4A7D-8718-5E72C7CDA638}" sibTransId="{C0C5D44B-6049-4408-AA30-F855E2437C3F}"/>
    <dgm:cxn modelId="{2B246564-B710-4846-ADAD-A9D8EFDC1F31}" type="presOf" srcId="{8E5BDA1A-0CBD-4D70-BCC2-D3B2F1145344}" destId="{F9E1894D-5187-4443-8A76-1628ADCE7AFD}" srcOrd="0" destOrd="0" presId="urn:microsoft.com/office/officeart/2005/8/layout/vList2"/>
    <dgm:cxn modelId="{3FB03A70-66BB-42C7-B581-8ED6AFE0B355}" type="presOf" srcId="{8806F305-5BCE-4839-BB9C-C69AC56F56B5}" destId="{04A66C2D-9275-4501-A799-BA1C7A129DA9}" srcOrd="0" destOrd="0" presId="urn:microsoft.com/office/officeart/2005/8/layout/vList2"/>
    <dgm:cxn modelId="{50BBC6B7-164F-44E8-8326-5E6D2A34AA86}" type="presOf" srcId="{39E8AC39-4CDE-495A-B75F-FD35C2EE034C}" destId="{39A7E2B7-13FF-4C0C-B46F-8C9197EC630E}" srcOrd="0" destOrd="0" presId="urn:microsoft.com/office/officeart/2005/8/layout/vList2"/>
    <dgm:cxn modelId="{7B6587CA-2FD9-4FFD-B670-13C1E4CD4310}" type="presOf" srcId="{AAD4D032-ACD5-4D31-8F7B-75EBF0818F66}" destId="{4ACC3702-02FF-4182-BBF9-F8B72988D35B}" srcOrd="0" destOrd="0" presId="urn:microsoft.com/office/officeart/2005/8/layout/vList2"/>
    <dgm:cxn modelId="{0D0600CF-BF17-4D7C-9D00-C42A65ACC2C0}" srcId="{AAD4D032-ACD5-4D31-8F7B-75EBF0818F66}" destId="{5B0BBAD4-65D0-415D-9BDB-28D3DFE3E52C}" srcOrd="0" destOrd="0" parTransId="{967E25C1-562A-4CD0-BE2D-8DB16B1E9E4D}" sibTransId="{2C279F72-CA4E-448F-9D45-7C851A437957}"/>
    <dgm:cxn modelId="{3AAA3FDB-A196-4DEF-8A68-CE21BA4EFA40}" type="presOf" srcId="{5B0BBAD4-65D0-415D-9BDB-28D3DFE3E52C}" destId="{50E08659-4695-46EC-B656-96ADCB2A6D75}" srcOrd="0" destOrd="0" presId="urn:microsoft.com/office/officeart/2005/8/layout/vList2"/>
    <dgm:cxn modelId="{DA4F5B5D-4FF4-4658-9CE8-3B4307591A7D}" type="presParOf" srcId="{4ACC3702-02FF-4182-BBF9-F8B72988D35B}" destId="{50E08659-4695-46EC-B656-96ADCB2A6D75}" srcOrd="0" destOrd="0" presId="urn:microsoft.com/office/officeart/2005/8/layout/vList2"/>
    <dgm:cxn modelId="{7C913E46-D4AB-4E3F-B286-F71698C9841C}" type="presParOf" srcId="{4ACC3702-02FF-4182-BBF9-F8B72988D35B}" destId="{E9B1C108-BD37-4268-B13F-B931FD19DC91}" srcOrd="1" destOrd="0" presId="urn:microsoft.com/office/officeart/2005/8/layout/vList2"/>
    <dgm:cxn modelId="{FDE800A6-2EC4-41A2-A0BB-1886D8596598}" type="presParOf" srcId="{4ACC3702-02FF-4182-BBF9-F8B72988D35B}" destId="{04A66C2D-9275-4501-A799-BA1C7A129DA9}" srcOrd="2" destOrd="0" presId="urn:microsoft.com/office/officeart/2005/8/layout/vList2"/>
    <dgm:cxn modelId="{651C23F2-88DB-4626-83E8-EA9A75AEF271}" type="presParOf" srcId="{4ACC3702-02FF-4182-BBF9-F8B72988D35B}" destId="{D897E67C-C7D9-46D2-8AD4-8CCB0CA13161}" srcOrd="3" destOrd="0" presId="urn:microsoft.com/office/officeart/2005/8/layout/vList2"/>
    <dgm:cxn modelId="{E429C7CE-171C-46AD-875C-003A7C0966FD}" type="presParOf" srcId="{4ACC3702-02FF-4182-BBF9-F8B72988D35B}" destId="{39A7E2B7-13FF-4C0C-B46F-8C9197EC630E}" srcOrd="4" destOrd="0" presId="urn:microsoft.com/office/officeart/2005/8/layout/vList2"/>
    <dgm:cxn modelId="{05486D87-E059-4BAF-8743-924BCA4334BE}" type="presParOf" srcId="{4ACC3702-02FF-4182-BBF9-F8B72988D35B}" destId="{21A51A68-98C2-49A5-A6DB-C0284C03C305}" srcOrd="5" destOrd="0" presId="urn:microsoft.com/office/officeart/2005/8/layout/vList2"/>
    <dgm:cxn modelId="{44933A71-C2B2-4343-BEB5-4CF0BD7C3447}" type="presParOf" srcId="{4ACC3702-02FF-4182-BBF9-F8B72988D35B}" destId="{F9E1894D-5187-4443-8A76-1628ADCE7AF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46B0C5F-F821-4E91-9161-99D47DD53EE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9807725-3215-49F1-B185-F9F4246F0C81}">
      <dgm:prSet/>
      <dgm:spPr/>
      <dgm:t>
        <a:bodyPr/>
        <a:lstStyle/>
        <a:p>
          <a:r>
            <a:rPr lang="en-US"/>
            <a:t>TRE's are becoming more valid in contemporary healthcare than ever before.</a:t>
          </a:r>
        </a:p>
      </dgm:t>
    </dgm:pt>
    <dgm:pt modelId="{CEF0C850-8759-47AD-9D52-1D5E8BFF8EB4}" type="parTrans" cxnId="{6445806F-4D92-4E46-B17D-CD4FF5DD10B9}">
      <dgm:prSet/>
      <dgm:spPr/>
      <dgm:t>
        <a:bodyPr/>
        <a:lstStyle/>
        <a:p>
          <a:endParaRPr lang="en-US"/>
        </a:p>
      </dgm:t>
    </dgm:pt>
    <dgm:pt modelId="{D6FFA7BE-3953-40C0-8618-6118BCDA8102}" type="sibTrans" cxnId="{6445806F-4D92-4E46-B17D-CD4FF5DD10B9}">
      <dgm:prSet/>
      <dgm:spPr/>
      <dgm:t>
        <a:bodyPr/>
        <a:lstStyle/>
        <a:p>
          <a:endParaRPr lang="en-US"/>
        </a:p>
      </dgm:t>
    </dgm:pt>
    <dgm:pt modelId="{CD5FEE84-546B-43C9-A21B-786AEFE6D17D}">
      <dgm:prSet/>
      <dgm:spPr/>
      <dgm:t>
        <a:bodyPr/>
        <a:lstStyle/>
        <a:p>
          <a:r>
            <a:rPr lang="en-US"/>
            <a:t>Why? </a:t>
          </a:r>
        </a:p>
      </dgm:t>
    </dgm:pt>
    <dgm:pt modelId="{C26E4573-6E0E-44C5-9705-80624B274C03}" type="parTrans" cxnId="{C4D338C4-591F-4D90-B270-A7D25AFC530C}">
      <dgm:prSet/>
      <dgm:spPr/>
      <dgm:t>
        <a:bodyPr/>
        <a:lstStyle/>
        <a:p>
          <a:endParaRPr lang="en-US"/>
        </a:p>
      </dgm:t>
    </dgm:pt>
    <dgm:pt modelId="{2DD66110-56CC-47D6-8F6C-A2BE49B4933A}" type="sibTrans" cxnId="{C4D338C4-591F-4D90-B270-A7D25AFC530C}">
      <dgm:prSet/>
      <dgm:spPr/>
      <dgm:t>
        <a:bodyPr/>
        <a:lstStyle/>
        <a:p>
          <a:endParaRPr lang="en-US"/>
        </a:p>
      </dgm:t>
    </dgm:pt>
    <dgm:pt modelId="{E3EE9276-5741-4CE4-995E-9246CB30D7B6}">
      <dgm:prSet/>
      <dgm:spPr/>
      <dgm:t>
        <a:bodyPr/>
        <a:lstStyle/>
        <a:p>
          <a:r>
            <a:rPr lang="en-US"/>
            <a:t>The answer of course is one that we're sick of hearing. </a:t>
          </a:r>
        </a:p>
      </dgm:t>
    </dgm:pt>
    <dgm:pt modelId="{C36CAB36-BBAA-44A9-AD3F-8EA26427CCA7}" type="parTrans" cxnId="{FE740321-1E1F-49F5-A50B-06A2B9A87B78}">
      <dgm:prSet/>
      <dgm:spPr/>
      <dgm:t>
        <a:bodyPr/>
        <a:lstStyle/>
        <a:p>
          <a:endParaRPr lang="en-US"/>
        </a:p>
      </dgm:t>
    </dgm:pt>
    <dgm:pt modelId="{D951D96D-2818-461D-9B79-AC3E895D9C55}" type="sibTrans" cxnId="{FE740321-1E1F-49F5-A50B-06A2B9A87B78}">
      <dgm:prSet/>
      <dgm:spPr/>
      <dgm:t>
        <a:bodyPr/>
        <a:lstStyle/>
        <a:p>
          <a:endParaRPr lang="en-US"/>
        </a:p>
      </dgm:t>
    </dgm:pt>
    <dgm:pt modelId="{D57C4BE2-129A-4EFE-9380-47BB91318FD5}">
      <dgm:prSet/>
      <dgm:spPr/>
      <dgm:t>
        <a:bodyPr/>
        <a:lstStyle/>
        <a:p>
          <a:r>
            <a:rPr lang="en-US"/>
            <a:t>COVID-19.</a:t>
          </a:r>
        </a:p>
      </dgm:t>
    </dgm:pt>
    <dgm:pt modelId="{A453DAC3-C854-4DA7-A049-142F5DE405C4}" type="parTrans" cxnId="{304A16CE-468B-47A5-AE2F-B893AF73FAD1}">
      <dgm:prSet/>
      <dgm:spPr/>
      <dgm:t>
        <a:bodyPr/>
        <a:lstStyle/>
        <a:p>
          <a:endParaRPr lang="en-US"/>
        </a:p>
      </dgm:t>
    </dgm:pt>
    <dgm:pt modelId="{085EFD16-A105-4289-BA00-B6D955D0448D}" type="sibTrans" cxnId="{304A16CE-468B-47A5-AE2F-B893AF73FAD1}">
      <dgm:prSet/>
      <dgm:spPr/>
      <dgm:t>
        <a:bodyPr/>
        <a:lstStyle/>
        <a:p>
          <a:endParaRPr lang="en-US"/>
        </a:p>
      </dgm:t>
    </dgm:pt>
    <dgm:pt modelId="{28C2A73D-4F14-4C24-A70C-8898A8F6F612}" type="pres">
      <dgm:prSet presAssocID="{046B0C5F-F821-4E91-9161-99D47DD53EEB}" presName="linear" presStyleCnt="0">
        <dgm:presLayoutVars>
          <dgm:animLvl val="lvl"/>
          <dgm:resizeHandles val="exact"/>
        </dgm:presLayoutVars>
      </dgm:prSet>
      <dgm:spPr/>
    </dgm:pt>
    <dgm:pt modelId="{FC47DF3B-1E07-4926-AD97-90FDD16D0CA0}" type="pres">
      <dgm:prSet presAssocID="{B9807725-3215-49F1-B185-F9F4246F0C81}" presName="parentText" presStyleLbl="node1" presStyleIdx="0" presStyleCnt="4">
        <dgm:presLayoutVars>
          <dgm:chMax val="0"/>
          <dgm:bulletEnabled val="1"/>
        </dgm:presLayoutVars>
      </dgm:prSet>
      <dgm:spPr/>
    </dgm:pt>
    <dgm:pt modelId="{8BF4DB55-4267-4A4F-B0DA-344D1FA473ED}" type="pres">
      <dgm:prSet presAssocID="{D6FFA7BE-3953-40C0-8618-6118BCDA8102}" presName="spacer" presStyleCnt="0"/>
      <dgm:spPr/>
    </dgm:pt>
    <dgm:pt modelId="{6CA98173-4670-4C9B-85FA-69D9D095BF9F}" type="pres">
      <dgm:prSet presAssocID="{CD5FEE84-546B-43C9-A21B-786AEFE6D17D}" presName="parentText" presStyleLbl="node1" presStyleIdx="1" presStyleCnt="4">
        <dgm:presLayoutVars>
          <dgm:chMax val="0"/>
          <dgm:bulletEnabled val="1"/>
        </dgm:presLayoutVars>
      </dgm:prSet>
      <dgm:spPr/>
    </dgm:pt>
    <dgm:pt modelId="{06338392-3A33-4DE6-8F4B-22D7E9146735}" type="pres">
      <dgm:prSet presAssocID="{2DD66110-56CC-47D6-8F6C-A2BE49B4933A}" presName="spacer" presStyleCnt="0"/>
      <dgm:spPr/>
    </dgm:pt>
    <dgm:pt modelId="{D37CB317-EF20-46D9-B22D-563EAA0947F2}" type="pres">
      <dgm:prSet presAssocID="{E3EE9276-5741-4CE4-995E-9246CB30D7B6}" presName="parentText" presStyleLbl="node1" presStyleIdx="2" presStyleCnt="4">
        <dgm:presLayoutVars>
          <dgm:chMax val="0"/>
          <dgm:bulletEnabled val="1"/>
        </dgm:presLayoutVars>
      </dgm:prSet>
      <dgm:spPr/>
    </dgm:pt>
    <dgm:pt modelId="{112CDB4B-9775-45D3-A07F-7BC704C71AE0}" type="pres">
      <dgm:prSet presAssocID="{D951D96D-2818-461D-9B79-AC3E895D9C55}" presName="spacer" presStyleCnt="0"/>
      <dgm:spPr/>
    </dgm:pt>
    <dgm:pt modelId="{4566E2F2-D60A-4877-AAC0-ED2D40137FF6}" type="pres">
      <dgm:prSet presAssocID="{D57C4BE2-129A-4EFE-9380-47BB91318FD5}" presName="parentText" presStyleLbl="node1" presStyleIdx="3" presStyleCnt="4">
        <dgm:presLayoutVars>
          <dgm:chMax val="0"/>
          <dgm:bulletEnabled val="1"/>
        </dgm:presLayoutVars>
      </dgm:prSet>
      <dgm:spPr/>
    </dgm:pt>
  </dgm:ptLst>
  <dgm:cxnLst>
    <dgm:cxn modelId="{FE740321-1E1F-49F5-A50B-06A2B9A87B78}" srcId="{046B0C5F-F821-4E91-9161-99D47DD53EEB}" destId="{E3EE9276-5741-4CE4-995E-9246CB30D7B6}" srcOrd="2" destOrd="0" parTransId="{C36CAB36-BBAA-44A9-AD3F-8EA26427CCA7}" sibTransId="{D951D96D-2818-461D-9B79-AC3E895D9C55}"/>
    <dgm:cxn modelId="{6445806F-4D92-4E46-B17D-CD4FF5DD10B9}" srcId="{046B0C5F-F821-4E91-9161-99D47DD53EEB}" destId="{B9807725-3215-49F1-B185-F9F4246F0C81}" srcOrd="0" destOrd="0" parTransId="{CEF0C850-8759-47AD-9D52-1D5E8BFF8EB4}" sibTransId="{D6FFA7BE-3953-40C0-8618-6118BCDA8102}"/>
    <dgm:cxn modelId="{53D630A8-F5D0-4015-BBFE-676CCDE55724}" type="presOf" srcId="{D57C4BE2-129A-4EFE-9380-47BB91318FD5}" destId="{4566E2F2-D60A-4877-AAC0-ED2D40137FF6}" srcOrd="0" destOrd="0" presId="urn:microsoft.com/office/officeart/2005/8/layout/vList2"/>
    <dgm:cxn modelId="{990E39A8-5E20-4742-95F0-0F579A265393}" type="presOf" srcId="{B9807725-3215-49F1-B185-F9F4246F0C81}" destId="{FC47DF3B-1E07-4926-AD97-90FDD16D0CA0}" srcOrd="0" destOrd="0" presId="urn:microsoft.com/office/officeart/2005/8/layout/vList2"/>
    <dgm:cxn modelId="{7D4CFCB1-5F1C-4824-826A-67360F97FE81}" type="presOf" srcId="{CD5FEE84-546B-43C9-A21B-786AEFE6D17D}" destId="{6CA98173-4670-4C9B-85FA-69D9D095BF9F}" srcOrd="0" destOrd="0" presId="urn:microsoft.com/office/officeart/2005/8/layout/vList2"/>
    <dgm:cxn modelId="{C4D338C4-591F-4D90-B270-A7D25AFC530C}" srcId="{046B0C5F-F821-4E91-9161-99D47DD53EEB}" destId="{CD5FEE84-546B-43C9-A21B-786AEFE6D17D}" srcOrd="1" destOrd="0" parTransId="{C26E4573-6E0E-44C5-9705-80624B274C03}" sibTransId="{2DD66110-56CC-47D6-8F6C-A2BE49B4933A}"/>
    <dgm:cxn modelId="{304A16CE-468B-47A5-AE2F-B893AF73FAD1}" srcId="{046B0C5F-F821-4E91-9161-99D47DD53EEB}" destId="{D57C4BE2-129A-4EFE-9380-47BB91318FD5}" srcOrd="3" destOrd="0" parTransId="{A453DAC3-C854-4DA7-A049-142F5DE405C4}" sibTransId="{085EFD16-A105-4289-BA00-B6D955D0448D}"/>
    <dgm:cxn modelId="{A1B3DDDA-4EDD-47D5-AA8A-5DD948432043}" type="presOf" srcId="{E3EE9276-5741-4CE4-995E-9246CB30D7B6}" destId="{D37CB317-EF20-46D9-B22D-563EAA0947F2}" srcOrd="0" destOrd="0" presId="urn:microsoft.com/office/officeart/2005/8/layout/vList2"/>
    <dgm:cxn modelId="{F62971EE-1BDD-4F14-AD0F-E51A248D77EF}" type="presOf" srcId="{046B0C5F-F821-4E91-9161-99D47DD53EEB}" destId="{28C2A73D-4F14-4C24-A70C-8898A8F6F612}" srcOrd="0" destOrd="0" presId="urn:microsoft.com/office/officeart/2005/8/layout/vList2"/>
    <dgm:cxn modelId="{CC63FFA5-CECD-42D0-9030-4528673739D7}" type="presParOf" srcId="{28C2A73D-4F14-4C24-A70C-8898A8F6F612}" destId="{FC47DF3B-1E07-4926-AD97-90FDD16D0CA0}" srcOrd="0" destOrd="0" presId="urn:microsoft.com/office/officeart/2005/8/layout/vList2"/>
    <dgm:cxn modelId="{21B85EEE-0D5F-44F8-9BD5-DC40B6886E7B}" type="presParOf" srcId="{28C2A73D-4F14-4C24-A70C-8898A8F6F612}" destId="{8BF4DB55-4267-4A4F-B0DA-344D1FA473ED}" srcOrd="1" destOrd="0" presId="urn:microsoft.com/office/officeart/2005/8/layout/vList2"/>
    <dgm:cxn modelId="{B4DC1136-8279-4D7A-B342-C4E309124EA0}" type="presParOf" srcId="{28C2A73D-4F14-4C24-A70C-8898A8F6F612}" destId="{6CA98173-4670-4C9B-85FA-69D9D095BF9F}" srcOrd="2" destOrd="0" presId="urn:microsoft.com/office/officeart/2005/8/layout/vList2"/>
    <dgm:cxn modelId="{E65B6B0A-05ED-4F72-AFBA-C63D70FFD81D}" type="presParOf" srcId="{28C2A73D-4F14-4C24-A70C-8898A8F6F612}" destId="{06338392-3A33-4DE6-8F4B-22D7E9146735}" srcOrd="3" destOrd="0" presId="urn:microsoft.com/office/officeart/2005/8/layout/vList2"/>
    <dgm:cxn modelId="{59853D90-92ED-485A-8FCF-F2601150D130}" type="presParOf" srcId="{28C2A73D-4F14-4C24-A70C-8898A8F6F612}" destId="{D37CB317-EF20-46D9-B22D-563EAA0947F2}" srcOrd="4" destOrd="0" presId="urn:microsoft.com/office/officeart/2005/8/layout/vList2"/>
    <dgm:cxn modelId="{CAD0D43B-00D9-40AC-BE5D-AD665B17176D}" type="presParOf" srcId="{28C2A73D-4F14-4C24-A70C-8898A8F6F612}" destId="{112CDB4B-9775-45D3-A07F-7BC704C71AE0}" srcOrd="5" destOrd="0" presId="urn:microsoft.com/office/officeart/2005/8/layout/vList2"/>
    <dgm:cxn modelId="{732146EC-2AF5-4AA5-B3F0-DA86E07A44A2}" type="presParOf" srcId="{28C2A73D-4F14-4C24-A70C-8898A8F6F612}" destId="{4566E2F2-D60A-4877-AAC0-ED2D40137FF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D43F9DF-EA2F-47E4-9B69-EB16250BD420}"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455782F6-BB42-47DE-9C6F-E55DD1A1CB1D}">
      <dgm:prSet/>
      <dgm:spPr/>
      <dgm:t>
        <a:bodyPr/>
        <a:lstStyle/>
        <a:p>
          <a:r>
            <a:rPr lang="en-US" baseline="0"/>
            <a:t>The coronavirus pandemic showed us that patient clinical data availability and standardization was key to finding out more about the virus, and how to target it head-on. </a:t>
          </a:r>
          <a:endParaRPr lang="en-US"/>
        </a:p>
      </dgm:t>
    </dgm:pt>
    <dgm:pt modelId="{4D49934C-AD76-4AE9-B4B4-DDEB1278F192}" type="parTrans" cxnId="{9B01F639-F75D-4A89-81E3-0C959A3AF875}">
      <dgm:prSet/>
      <dgm:spPr/>
      <dgm:t>
        <a:bodyPr/>
        <a:lstStyle/>
        <a:p>
          <a:endParaRPr lang="en-US"/>
        </a:p>
      </dgm:t>
    </dgm:pt>
    <dgm:pt modelId="{21BC9A07-9751-4253-A604-3DEDB05B76BE}" type="sibTrans" cxnId="{9B01F639-F75D-4A89-81E3-0C959A3AF875}">
      <dgm:prSet/>
      <dgm:spPr/>
      <dgm:t>
        <a:bodyPr/>
        <a:lstStyle/>
        <a:p>
          <a:endParaRPr lang="en-US"/>
        </a:p>
      </dgm:t>
    </dgm:pt>
    <dgm:pt modelId="{46C12C23-E425-4A92-A8F9-9DAAFF110E71}">
      <dgm:prSet/>
      <dgm:spPr/>
      <dgm:t>
        <a:bodyPr/>
        <a:lstStyle/>
        <a:p>
          <a:r>
            <a:rPr lang="en-US" baseline="0"/>
            <a:t>Researchers from all over the world were running experiments, analysing findings, collecting clinical data, reporting outcomes.</a:t>
          </a:r>
          <a:endParaRPr lang="en-US"/>
        </a:p>
      </dgm:t>
    </dgm:pt>
    <dgm:pt modelId="{D129CCFD-94BA-4730-9F83-A6B889BD7720}" type="parTrans" cxnId="{BB25CB29-B305-4F34-AEE1-6D7F0281E3D7}">
      <dgm:prSet/>
      <dgm:spPr/>
      <dgm:t>
        <a:bodyPr/>
        <a:lstStyle/>
        <a:p>
          <a:endParaRPr lang="en-US"/>
        </a:p>
      </dgm:t>
    </dgm:pt>
    <dgm:pt modelId="{B0B8C526-ADD1-4256-B11B-1DC79FE7CF0F}" type="sibTrans" cxnId="{BB25CB29-B305-4F34-AEE1-6D7F0281E3D7}">
      <dgm:prSet/>
      <dgm:spPr/>
      <dgm:t>
        <a:bodyPr/>
        <a:lstStyle/>
        <a:p>
          <a:endParaRPr lang="en-US"/>
        </a:p>
      </dgm:t>
    </dgm:pt>
    <dgm:pt modelId="{823DEF80-991C-4E05-A1ED-3ECF84CD67DF}" type="pres">
      <dgm:prSet presAssocID="{CD43F9DF-EA2F-47E4-9B69-EB16250BD420}" presName="Name0" presStyleCnt="0">
        <dgm:presLayoutVars>
          <dgm:dir/>
          <dgm:animLvl val="lvl"/>
          <dgm:resizeHandles val="exact"/>
        </dgm:presLayoutVars>
      </dgm:prSet>
      <dgm:spPr/>
    </dgm:pt>
    <dgm:pt modelId="{F9262D7B-C2E0-4370-B3E6-F32C843F8553}" type="pres">
      <dgm:prSet presAssocID="{46C12C23-E425-4A92-A8F9-9DAAFF110E71}" presName="boxAndChildren" presStyleCnt="0"/>
      <dgm:spPr/>
    </dgm:pt>
    <dgm:pt modelId="{2A8163AA-C493-4AE4-88EE-D28582929E52}" type="pres">
      <dgm:prSet presAssocID="{46C12C23-E425-4A92-A8F9-9DAAFF110E71}" presName="parentTextBox" presStyleLbl="node1" presStyleIdx="0" presStyleCnt="2"/>
      <dgm:spPr/>
    </dgm:pt>
    <dgm:pt modelId="{F88F8C3A-C315-42AF-A6FF-6D82F9DEB81C}" type="pres">
      <dgm:prSet presAssocID="{21BC9A07-9751-4253-A604-3DEDB05B76BE}" presName="sp" presStyleCnt="0"/>
      <dgm:spPr/>
    </dgm:pt>
    <dgm:pt modelId="{ADA95786-4CC8-49EE-8384-99BF40309C9C}" type="pres">
      <dgm:prSet presAssocID="{455782F6-BB42-47DE-9C6F-E55DD1A1CB1D}" presName="arrowAndChildren" presStyleCnt="0"/>
      <dgm:spPr/>
    </dgm:pt>
    <dgm:pt modelId="{3DD1D2F4-A1AF-45F3-A799-B9C7126C534B}" type="pres">
      <dgm:prSet presAssocID="{455782F6-BB42-47DE-9C6F-E55DD1A1CB1D}" presName="parentTextArrow" presStyleLbl="node1" presStyleIdx="1" presStyleCnt="2"/>
      <dgm:spPr/>
    </dgm:pt>
  </dgm:ptLst>
  <dgm:cxnLst>
    <dgm:cxn modelId="{BB25CB29-B305-4F34-AEE1-6D7F0281E3D7}" srcId="{CD43F9DF-EA2F-47E4-9B69-EB16250BD420}" destId="{46C12C23-E425-4A92-A8F9-9DAAFF110E71}" srcOrd="1" destOrd="0" parTransId="{D129CCFD-94BA-4730-9F83-A6B889BD7720}" sibTransId="{B0B8C526-ADD1-4256-B11B-1DC79FE7CF0F}"/>
    <dgm:cxn modelId="{9B01F639-F75D-4A89-81E3-0C959A3AF875}" srcId="{CD43F9DF-EA2F-47E4-9B69-EB16250BD420}" destId="{455782F6-BB42-47DE-9C6F-E55DD1A1CB1D}" srcOrd="0" destOrd="0" parTransId="{4D49934C-AD76-4AE9-B4B4-DDEB1278F192}" sibTransId="{21BC9A07-9751-4253-A604-3DEDB05B76BE}"/>
    <dgm:cxn modelId="{FC3EDE5A-DC94-4080-92BB-6859F44798F5}" type="presOf" srcId="{46C12C23-E425-4A92-A8F9-9DAAFF110E71}" destId="{2A8163AA-C493-4AE4-88EE-D28582929E52}" srcOrd="0" destOrd="0" presId="urn:microsoft.com/office/officeart/2005/8/layout/process4"/>
    <dgm:cxn modelId="{2F5ECA84-3518-4B10-979B-D0E1540FADC1}" type="presOf" srcId="{CD43F9DF-EA2F-47E4-9B69-EB16250BD420}" destId="{823DEF80-991C-4E05-A1ED-3ECF84CD67DF}" srcOrd="0" destOrd="0" presId="urn:microsoft.com/office/officeart/2005/8/layout/process4"/>
    <dgm:cxn modelId="{59ACC7F9-2C59-4956-9F41-D2A18A655E46}" type="presOf" srcId="{455782F6-BB42-47DE-9C6F-E55DD1A1CB1D}" destId="{3DD1D2F4-A1AF-45F3-A799-B9C7126C534B}" srcOrd="0" destOrd="0" presId="urn:microsoft.com/office/officeart/2005/8/layout/process4"/>
    <dgm:cxn modelId="{26F37AE5-892A-4DCF-BC19-43C3DA8BA1ED}" type="presParOf" srcId="{823DEF80-991C-4E05-A1ED-3ECF84CD67DF}" destId="{F9262D7B-C2E0-4370-B3E6-F32C843F8553}" srcOrd="0" destOrd="0" presId="urn:microsoft.com/office/officeart/2005/8/layout/process4"/>
    <dgm:cxn modelId="{F0CEBF5F-FC68-4B30-99DC-6050063E99BF}" type="presParOf" srcId="{F9262D7B-C2E0-4370-B3E6-F32C843F8553}" destId="{2A8163AA-C493-4AE4-88EE-D28582929E52}" srcOrd="0" destOrd="0" presId="urn:microsoft.com/office/officeart/2005/8/layout/process4"/>
    <dgm:cxn modelId="{CF41A695-D8D3-4E46-96C4-65765FD7EB98}" type="presParOf" srcId="{823DEF80-991C-4E05-A1ED-3ECF84CD67DF}" destId="{F88F8C3A-C315-42AF-A6FF-6D82F9DEB81C}" srcOrd="1" destOrd="0" presId="urn:microsoft.com/office/officeart/2005/8/layout/process4"/>
    <dgm:cxn modelId="{57D5FD76-1244-446C-94B3-A9688FC975A3}" type="presParOf" srcId="{823DEF80-991C-4E05-A1ED-3ECF84CD67DF}" destId="{ADA95786-4CC8-49EE-8384-99BF40309C9C}" srcOrd="2" destOrd="0" presId="urn:microsoft.com/office/officeart/2005/8/layout/process4"/>
    <dgm:cxn modelId="{0D04BD48-20C4-4DDC-B282-93CF8A5C8717}" type="presParOf" srcId="{ADA95786-4CC8-49EE-8384-99BF40309C9C}" destId="{3DD1D2F4-A1AF-45F3-A799-B9C7126C534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7990521-5041-49B8-8646-7E5DC039241B}" type="doc">
      <dgm:prSet loTypeId="urn:microsoft.com/office/officeart/2005/8/layout/process4" loCatId="process" qsTypeId="urn:microsoft.com/office/officeart/2005/8/quickstyle/simple3" qsCatId="simple" csTypeId="urn:microsoft.com/office/officeart/2005/8/colors/colorful2" csCatId="colorful"/>
      <dgm:spPr/>
      <dgm:t>
        <a:bodyPr/>
        <a:lstStyle/>
        <a:p>
          <a:endParaRPr lang="en-US"/>
        </a:p>
      </dgm:t>
    </dgm:pt>
    <dgm:pt modelId="{6E80B182-3E40-4424-9229-60CC543BB217}">
      <dgm:prSet/>
      <dgm:spPr/>
      <dgm:t>
        <a:bodyPr/>
        <a:lstStyle/>
        <a:p>
          <a:r>
            <a:rPr lang="en-US" baseline="0"/>
            <a:t>UK Health Security Agency started collecting whole genome sequencing back in 2020 for COVID-infected patients. </a:t>
          </a:r>
          <a:endParaRPr lang="en-US"/>
        </a:p>
      </dgm:t>
    </dgm:pt>
    <dgm:pt modelId="{812BC28A-ACDD-4607-B29F-D88C40C3ABFE}" type="parTrans" cxnId="{B6970212-FEFD-460E-A9BD-174F38AC690F}">
      <dgm:prSet/>
      <dgm:spPr/>
      <dgm:t>
        <a:bodyPr/>
        <a:lstStyle/>
        <a:p>
          <a:endParaRPr lang="en-US"/>
        </a:p>
      </dgm:t>
    </dgm:pt>
    <dgm:pt modelId="{CEB1B0E3-62BA-4FFA-89A2-8347A6C9C627}" type="sibTrans" cxnId="{B6970212-FEFD-460E-A9BD-174F38AC690F}">
      <dgm:prSet/>
      <dgm:spPr/>
      <dgm:t>
        <a:bodyPr/>
        <a:lstStyle/>
        <a:p>
          <a:endParaRPr lang="en-US"/>
        </a:p>
      </dgm:t>
    </dgm:pt>
    <dgm:pt modelId="{9155F8B8-3147-47E6-97C9-B0384B345EB5}">
      <dgm:prSet/>
      <dgm:spPr/>
      <dgm:t>
        <a:bodyPr/>
        <a:lstStyle/>
        <a:p>
          <a:r>
            <a:rPr lang="en-US" baseline="0"/>
            <a:t>In 2021, the agency passed</a:t>
          </a:r>
          <a:r>
            <a:rPr lang="en-US" baseline="0">
              <a:hlinkClick xmlns:r="http://schemas.openxmlformats.org/officeDocument/2006/relationships" r:id="rId1"/>
            </a:rPr>
            <a:t> one million genomes</a:t>
          </a:r>
          <a:r>
            <a:rPr lang="en-US" baseline="0"/>
            <a:t> in their database, which has led to many discoveries and findings about the virus and its variants. </a:t>
          </a:r>
          <a:endParaRPr lang="en-US"/>
        </a:p>
      </dgm:t>
    </dgm:pt>
    <dgm:pt modelId="{460595DA-8326-4EE4-8DC6-EB176D33768E}" type="parTrans" cxnId="{818E973F-0048-4303-98EA-13AB57723866}">
      <dgm:prSet/>
      <dgm:spPr/>
      <dgm:t>
        <a:bodyPr/>
        <a:lstStyle/>
        <a:p>
          <a:endParaRPr lang="en-US"/>
        </a:p>
      </dgm:t>
    </dgm:pt>
    <dgm:pt modelId="{15A1380E-7452-461F-9D48-34ECC0E0427D}" type="sibTrans" cxnId="{818E973F-0048-4303-98EA-13AB57723866}">
      <dgm:prSet/>
      <dgm:spPr/>
      <dgm:t>
        <a:bodyPr/>
        <a:lstStyle/>
        <a:p>
          <a:endParaRPr lang="en-US"/>
        </a:p>
      </dgm:t>
    </dgm:pt>
    <dgm:pt modelId="{B6D5B2B8-AED9-4DA7-A778-BDB0155D9A8B}">
      <dgm:prSet/>
      <dgm:spPr/>
      <dgm:t>
        <a:bodyPr/>
        <a:lstStyle/>
        <a:p>
          <a:r>
            <a:rPr lang="en-US" baseline="0"/>
            <a:t>These findings were then shared with other countries to benefit the world.</a:t>
          </a:r>
          <a:endParaRPr lang="en-US"/>
        </a:p>
      </dgm:t>
    </dgm:pt>
    <dgm:pt modelId="{77FCA8B3-940E-4FA4-83AD-380BA2A8C28A}" type="parTrans" cxnId="{C6855CCD-CDE8-435D-B74D-9A1E9BCECA2F}">
      <dgm:prSet/>
      <dgm:spPr/>
      <dgm:t>
        <a:bodyPr/>
        <a:lstStyle/>
        <a:p>
          <a:endParaRPr lang="en-US"/>
        </a:p>
      </dgm:t>
    </dgm:pt>
    <dgm:pt modelId="{166B04E6-2337-4939-AFD8-D48E84FCDC75}" type="sibTrans" cxnId="{C6855CCD-CDE8-435D-B74D-9A1E9BCECA2F}">
      <dgm:prSet/>
      <dgm:spPr/>
      <dgm:t>
        <a:bodyPr/>
        <a:lstStyle/>
        <a:p>
          <a:endParaRPr lang="en-US"/>
        </a:p>
      </dgm:t>
    </dgm:pt>
    <dgm:pt modelId="{19A3BDD7-C433-4009-9985-E9F77A96B2CC}" type="pres">
      <dgm:prSet presAssocID="{87990521-5041-49B8-8646-7E5DC039241B}" presName="Name0" presStyleCnt="0">
        <dgm:presLayoutVars>
          <dgm:dir/>
          <dgm:animLvl val="lvl"/>
          <dgm:resizeHandles val="exact"/>
        </dgm:presLayoutVars>
      </dgm:prSet>
      <dgm:spPr/>
    </dgm:pt>
    <dgm:pt modelId="{B0B6C7ED-0AC0-418D-8506-38D22BD2CDC4}" type="pres">
      <dgm:prSet presAssocID="{B6D5B2B8-AED9-4DA7-A778-BDB0155D9A8B}" presName="boxAndChildren" presStyleCnt="0"/>
      <dgm:spPr/>
    </dgm:pt>
    <dgm:pt modelId="{056E7D51-0642-4273-94A5-AEA9AFDD6CF8}" type="pres">
      <dgm:prSet presAssocID="{B6D5B2B8-AED9-4DA7-A778-BDB0155D9A8B}" presName="parentTextBox" presStyleLbl="node1" presStyleIdx="0" presStyleCnt="3"/>
      <dgm:spPr/>
    </dgm:pt>
    <dgm:pt modelId="{FD368DF7-E097-4203-92DE-2DD43AFB58E5}" type="pres">
      <dgm:prSet presAssocID="{15A1380E-7452-461F-9D48-34ECC0E0427D}" presName="sp" presStyleCnt="0"/>
      <dgm:spPr/>
    </dgm:pt>
    <dgm:pt modelId="{9BD72C63-91AA-413A-805A-1CE27A83CAA4}" type="pres">
      <dgm:prSet presAssocID="{9155F8B8-3147-47E6-97C9-B0384B345EB5}" presName="arrowAndChildren" presStyleCnt="0"/>
      <dgm:spPr/>
    </dgm:pt>
    <dgm:pt modelId="{5E5D02B8-D6FF-4132-BDF6-8CFEBAB25597}" type="pres">
      <dgm:prSet presAssocID="{9155F8B8-3147-47E6-97C9-B0384B345EB5}" presName="parentTextArrow" presStyleLbl="node1" presStyleIdx="1" presStyleCnt="3"/>
      <dgm:spPr/>
    </dgm:pt>
    <dgm:pt modelId="{01DBBBF6-23BC-44A9-BEFC-B65E3B51D08A}" type="pres">
      <dgm:prSet presAssocID="{CEB1B0E3-62BA-4FFA-89A2-8347A6C9C627}" presName="sp" presStyleCnt="0"/>
      <dgm:spPr/>
    </dgm:pt>
    <dgm:pt modelId="{7DAC89A1-2A87-49C5-970E-78BBB032A372}" type="pres">
      <dgm:prSet presAssocID="{6E80B182-3E40-4424-9229-60CC543BB217}" presName="arrowAndChildren" presStyleCnt="0"/>
      <dgm:spPr/>
    </dgm:pt>
    <dgm:pt modelId="{2453820D-E03A-4494-9C5E-5643343CC1D3}" type="pres">
      <dgm:prSet presAssocID="{6E80B182-3E40-4424-9229-60CC543BB217}" presName="parentTextArrow" presStyleLbl="node1" presStyleIdx="2" presStyleCnt="3"/>
      <dgm:spPr/>
    </dgm:pt>
  </dgm:ptLst>
  <dgm:cxnLst>
    <dgm:cxn modelId="{0A854303-28F6-4C9F-8220-9C14C2F29672}" type="presOf" srcId="{87990521-5041-49B8-8646-7E5DC039241B}" destId="{19A3BDD7-C433-4009-9985-E9F77A96B2CC}" srcOrd="0" destOrd="0" presId="urn:microsoft.com/office/officeart/2005/8/layout/process4"/>
    <dgm:cxn modelId="{B6970212-FEFD-460E-A9BD-174F38AC690F}" srcId="{87990521-5041-49B8-8646-7E5DC039241B}" destId="{6E80B182-3E40-4424-9229-60CC543BB217}" srcOrd="0" destOrd="0" parTransId="{812BC28A-ACDD-4607-B29F-D88C40C3ABFE}" sibTransId="{CEB1B0E3-62BA-4FFA-89A2-8347A6C9C627}"/>
    <dgm:cxn modelId="{485C0616-12EC-4507-9995-62B73AE8FD25}" type="presOf" srcId="{6E80B182-3E40-4424-9229-60CC543BB217}" destId="{2453820D-E03A-4494-9C5E-5643343CC1D3}" srcOrd="0" destOrd="0" presId="urn:microsoft.com/office/officeart/2005/8/layout/process4"/>
    <dgm:cxn modelId="{818E973F-0048-4303-98EA-13AB57723866}" srcId="{87990521-5041-49B8-8646-7E5DC039241B}" destId="{9155F8B8-3147-47E6-97C9-B0384B345EB5}" srcOrd="1" destOrd="0" parTransId="{460595DA-8326-4EE4-8DC6-EB176D33768E}" sibTransId="{15A1380E-7452-461F-9D48-34ECC0E0427D}"/>
    <dgm:cxn modelId="{74BB067E-C6A8-4D6F-BCC0-340A6F1AD494}" type="presOf" srcId="{9155F8B8-3147-47E6-97C9-B0384B345EB5}" destId="{5E5D02B8-D6FF-4132-BDF6-8CFEBAB25597}" srcOrd="0" destOrd="0" presId="urn:microsoft.com/office/officeart/2005/8/layout/process4"/>
    <dgm:cxn modelId="{F68A9EA8-A50F-4903-8D9F-1B0D4DE5A5AD}" type="presOf" srcId="{B6D5B2B8-AED9-4DA7-A778-BDB0155D9A8B}" destId="{056E7D51-0642-4273-94A5-AEA9AFDD6CF8}" srcOrd="0" destOrd="0" presId="urn:microsoft.com/office/officeart/2005/8/layout/process4"/>
    <dgm:cxn modelId="{C6855CCD-CDE8-435D-B74D-9A1E9BCECA2F}" srcId="{87990521-5041-49B8-8646-7E5DC039241B}" destId="{B6D5B2B8-AED9-4DA7-A778-BDB0155D9A8B}" srcOrd="2" destOrd="0" parTransId="{77FCA8B3-940E-4FA4-83AD-380BA2A8C28A}" sibTransId="{166B04E6-2337-4939-AFD8-D48E84FCDC75}"/>
    <dgm:cxn modelId="{53941FB9-3715-4528-B7E0-0368985C3444}" type="presParOf" srcId="{19A3BDD7-C433-4009-9985-E9F77A96B2CC}" destId="{B0B6C7ED-0AC0-418D-8506-38D22BD2CDC4}" srcOrd="0" destOrd="0" presId="urn:microsoft.com/office/officeart/2005/8/layout/process4"/>
    <dgm:cxn modelId="{5CF42C8B-435D-42AF-96C9-0F690B37A2AA}" type="presParOf" srcId="{B0B6C7ED-0AC0-418D-8506-38D22BD2CDC4}" destId="{056E7D51-0642-4273-94A5-AEA9AFDD6CF8}" srcOrd="0" destOrd="0" presId="urn:microsoft.com/office/officeart/2005/8/layout/process4"/>
    <dgm:cxn modelId="{AFB5521E-D538-412D-8C2A-0609302458E5}" type="presParOf" srcId="{19A3BDD7-C433-4009-9985-E9F77A96B2CC}" destId="{FD368DF7-E097-4203-92DE-2DD43AFB58E5}" srcOrd="1" destOrd="0" presId="urn:microsoft.com/office/officeart/2005/8/layout/process4"/>
    <dgm:cxn modelId="{95275C38-7972-43E0-8D38-76A4EA978B05}" type="presParOf" srcId="{19A3BDD7-C433-4009-9985-E9F77A96B2CC}" destId="{9BD72C63-91AA-413A-805A-1CE27A83CAA4}" srcOrd="2" destOrd="0" presId="urn:microsoft.com/office/officeart/2005/8/layout/process4"/>
    <dgm:cxn modelId="{2DED76C5-D4F6-4A24-9698-CF81383B8C86}" type="presParOf" srcId="{9BD72C63-91AA-413A-805A-1CE27A83CAA4}" destId="{5E5D02B8-D6FF-4132-BDF6-8CFEBAB25597}" srcOrd="0" destOrd="0" presId="urn:microsoft.com/office/officeart/2005/8/layout/process4"/>
    <dgm:cxn modelId="{5332C6F3-9152-4904-9199-5CBA4554A0C9}" type="presParOf" srcId="{19A3BDD7-C433-4009-9985-E9F77A96B2CC}" destId="{01DBBBF6-23BC-44A9-BEFC-B65E3B51D08A}" srcOrd="3" destOrd="0" presId="urn:microsoft.com/office/officeart/2005/8/layout/process4"/>
    <dgm:cxn modelId="{CC6978FE-30AF-473C-88EC-58A40DCBA10C}" type="presParOf" srcId="{19A3BDD7-C433-4009-9985-E9F77A96B2CC}" destId="{7DAC89A1-2A87-49C5-970E-78BBB032A372}" srcOrd="4" destOrd="0" presId="urn:microsoft.com/office/officeart/2005/8/layout/process4"/>
    <dgm:cxn modelId="{E056BFE1-6BD1-4D7D-8953-0EAB89550E6B}" type="presParOf" srcId="{7DAC89A1-2A87-49C5-970E-78BBB032A372}" destId="{2453820D-E03A-4494-9C5E-5643343CC1D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565C4F34-2E2D-498E-8A39-9778E790300E}"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07B5F6CF-3188-46D3-BFBC-F109AE79F03C}">
      <dgm:prSet/>
      <dgm:spPr/>
      <dgm:t>
        <a:bodyPr/>
        <a:lstStyle/>
        <a:p>
          <a:r>
            <a:rPr lang="en-US"/>
            <a:t>Improving efficiency of care.</a:t>
          </a:r>
        </a:p>
      </dgm:t>
    </dgm:pt>
    <dgm:pt modelId="{52071CE5-64F1-4725-81D9-47415E051D27}" type="parTrans" cxnId="{88738B33-12DA-46AB-9D5A-92529B087DE9}">
      <dgm:prSet/>
      <dgm:spPr/>
      <dgm:t>
        <a:bodyPr/>
        <a:lstStyle/>
        <a:p>
          <a:endParaRPr lang="en-US"/>
        </a:p>
      </dgm:t>
    </dgm:pt>
    <dgm:pt modelId="{5338C4C1-A2A8-4717-B6CB-6BF937D0B388}" type="sibTrans" cxnId="{88738B33-12DA-46AB-9D5A-92529B087DE9}">
      <dgm:prSet/>
      <dgm:spPr/>
      <dgm:t>
        <a:bodyPr/>
        <a:lstStyle/>
        <a:p>
          <a:endParaRPr lang="en-US"/>
        </a:p>
      </dgm:t>
    </dgm:pt>
    <dgm:pt modelId="{6498C030-025E-4CD9-BE62-68A02FF2F627}">
      <dgm:prSet/>
      <dgm:spPr/>
      <dgm:t>
        <a:bodyPr/>
        <a:lstStyle/>
        <a:p>
          <a:r>
            <a:rPr lang="en-US"/>
            <a:t>Driving forward healthcare claims processes.</a:t>
          </a:r>
        </a:p>
      </dgm:t>
    </dgm:pt>
    <dgm:pt modelId="{A8DB1A4F-0027-41CD-81F8-5D4EFAAEEA89}" type="parTrans" cxnId="{68403E1C-AB50-4E82-9F44-5E304E877118}">
      <dgm:prSet/>
      <dgm:spPr/>
      <dgm:t>
        <a:bodyPr/>
        <a:lstStyle/>
        <a:p>
          <a:endParaRPr lang="en-US"/>
        </a:p>
      </dgm:t>
    </dgm:pt>
    <dgm:pt modelId="{98F76C01-100E-43BB-A1E5-5D558DFA4131}" type="sibTrans" cxnId="{68403E1C-AB50-4E82-9F44-5E304E877118}">
      <dgm:prSet/>
      <dgm:spPr/>
      <dgm:t>
        <a:bodyPr/>
        <a:lstStyle/>
        <a:p>
          <a:endParaRPr lang="en-US"/>
        </a:p>
      </dgm:t>
    </dgm:pt>
    <dgm:pt modelId="{E1DF354B-3073-4669-9CA4-7217B7241636}">
      <dgm:prSet/>
      <dgm:spPr/>
      <dgm:t>
        <a:bodyPr/>
        <a:lstStyle/>
        <a:p>
          <a:r>
            <a:rPr lang="en-US"/>
            <a:t>Improved treatments and diagnostics.</a:t>
          </a:r>
        </a:p>
      </dgm:t>
    </dgm:pt>
    <dgm:pt modelId="{2D222F9E-BCA0-4B79-AD7D-490FF1542A4E}" type="parTrans" cxnId="{915746E2-7475-4ACB-9B90-02ADDFDD84CD}">
      <dgm:prSet/>
      <dgm:spPr/>
      <dgm:t>
        <a:bodyPr/>
        <a:lstStyle/>
        <a:p>
          <a:endParaRPr lang="en-US"/>
        </a:p>
      </dgm:t>
    </dgm:pt>
    <dgm:pt modelId="{581E901D-229C-4BA6-A659-33A6B35E1335}" type="sibTrans" cxnId="{915746E2-7475-4ACB-9B90-02ADDFDD84CD}">
      <dgm:prSet/>
      <dgm:spPr/>
      <dgm:t>
        <a:bodyPr/>
        <a:lstStyle/>
        <a:p>
          <a:endParaRPr lang="en-US"/>
        </a:p>
      </dgm:t>
    </dgm:pt>
    <dgm:pt modelId="{5224E14E-2B73-4886-A3A9-2EC510E60687}">
      <dgm:prSet/>
      <dgm:spPr/>
      <dgm:t>
        <a:bodyPr/>
        <a:lstStyle/>
        <a:p>
          <a:r>
            <a:rPr lang="en-US"/>
            <a:t>Pharmacovigilance.</a:t>
          </a:r>
        </a:p>
      </dgm:t>
    </dgm:pt>
    <dgm:pt modelId="{78C5A273-43FC-4AF1-B7CA-143E4B993B09}" type="parTrans" cxnId="{A0308D82-5030-44CF-865C-23BB82033642}">
      <dgm:prSet/>
      <dgm:spPr/>
      <dgm:t>
        <a:bodyPr/>
        <a:lstStyle/>
        <a:p>
          <a:endParaRPr lang="en-US"/>
        </a:p>
      </dgm:t>
    </dgm:pt>
    <dgm:pt modelId="{5163D056-869E-4D89-A4EA-D12496253DD9}" type="sibTrans" cxnId="{A0308D82-5030-44CF-865C-23BB82033642}">
      <dgm:prSet/>
      <dgm:spPr/>
      <dgm:t>
        <a:bodyPr/>
        <a:lstStyle/>
        <a:p>
          <a:endParaRPr lang="en-US"/>
        </a:p>
      </dgm:t>
    </dgm:pt>
    <dgm:pt modelId="{BEFF1CA9-41AB-4D0B-AE71-272C575A9002}" type="pres">
      <dgm:prSet presAssocID="{565C4F34-2E2D-498E-8A39-9778E790300E}" presName="vert0" presStyleCnt="0">
        <dgm:presLayoutVars>
          <dgm:dir/>
          <dgm:animOne val="branch"/>
          <dgm:animLvl val="lvl"/>
        </dgm:presLayoutVars>
      </dgm:prSet>
      <dgm:spPr/>
    </dgm:pt>
    <dgm:pt modelId="{BC9F11C7-3AC2-4152-BEDB-E192306F0A5D}" type="pres">
      <dgm:prSet presAssocID="{07B5F6CF-3188-46D3-BFBC-F109AE79F03C}" presName="thickLine" presStyleLbl="alignNode1" presStyleIdx="0" presStyleCnt="4"/>
      <dgm:spPr/>
    </dgm:pt>
    <dgm:pt modelId="{FC99BF7A-8293-4B8E-830C-5B9C323C6707}" type="pres">
      <dgm:prSet presAssocID="{07B5F6CF-3188-46D3-BFBC-F109AE79F03C}" presName="horz1" presStyleCnt="0"/>
      <dgm:spPr/>
    </dgm:pt>
    <dgm:pt modelId="{679F9967-B390-46D8-A72C-7AB968AE920A}" type="pres">
      <dgm:prSet presAssocID="{07B5F6CF-3188-46D3-BFBC-F109AE79F03C}" presName="tx1" presStyleLbl="revTx" presStyleIdx="0" presStyleCnt="4"/>
      <dgm:spPr/>
    </dgm:pt>
    <dgm:pt modelId="{4B5E5EA1-AE72-4419-A663-169A8BC50EE4}" type="pres">
      <dgm:prSet presAssocID="{07B5F6CF-3188-46D3-BFBC-F109AE79F03C}" presName="vert1" presStyleCnt="0"/>
      <dgm:spPr/>
    </dgm:pt>
    <dgm:pt modelId="{7454188B-7597-4C65-B5A0-E33571DAF4A6}" type="pres">
      <dgm:prSet presAssocID="{6498C030-025E-4CD9-BE62-68A02FF2F627}" presName="thickLine" presStyleLbl="alignNode1" presStyleIdx="1" presStyleCnt="4"/>
      <dgm:spPr/>
    </dgm:pt>
    <dgm:pt modelId="{61BCF80D-70EE-464C-864A-45B205A0F575}" type="pres">
      <dgm:prSet presAssocID="{6498C030-025E-4CD9-BE62-68A02FF2F627}" presName="horz1" presStyleCnt="0"/>
      <dgm:spPr/>
    </dgm:pt>
    <dgm:pt modelId="{15F3BD2A-F883-41A0-BB7A-9364084F854C}" type="pres">
      <dgm:prSet presAssocID="{6498C030-025E-4CD9-BE62-68A02FF2F627}" presName="tx1" presStyleLbl="revTx" presStyleIdx="1" presStyleCnt="4"/>
      <dgm:spPr/>
    </dgm:pt>
    <dgm:pt modelId="{F1D797E5-F5CE-41BF-9C93-2859E6613BD9}" type="pres">
      <dgm:prSet presAssocID="{6498C030-025E-4CD9-BE62-68A02FF2F627}" presName="vert1" presStyleCnt="0"/>
      <dgm:spPr/>
    </dgm:pt>
    <dgm:pt modelId="{BC55A3C6-E832-4179-BE18-BA3EF326BD35}" type="pres">
      <dgm:prSet presAssocID="{E1DF354B-3073-4669-9CA4-7217B7241636}" presName="thickLine" presStyleLbl="alignNode1" presStyleIdx="2" presStyleCnt="4"/>
      <dgm:spPr/>
    </dgm:pt>
    <dgm:pt modelId="{8460C807-05A3-4963-A55B-8582912E33A1}" type="pres">
      <dgm:prSet presAssocID="{E1DF354B-3073-4669-9CA4-7217B7241636}" presName="horz1" presStyleCnt="0"/>
      <dgm:spPr/>
    </dgm:pt>
    <dgm:pt modelId="{0C3D782C-E826-4870-9296-C59C34809FB1}" type="pres">
      <dgm:prSet presAssocID="{E1DF354B-3073-4669-9CA4-7217B7241636}" presName="tx1" presStyleLbl="revTx" presStyleIdx="2" presStyleCnt="4"/>
      <dgm:spPr/>
    </dgm:pt>
    <dgm:pt modelId="{7F0BA5D7-936A-41EC-A26F-E76E0E79F330}" type="pres">
      <dgm:prSet presAssocID="{E1DF354B-3073-4669-9CA4-7217B7241636}" presName="vert1" presStyleCnt="0"/>
      <dgm:spPr/>
    </dgm:pt>
    <dgm:pt modelId="{A48D03EE-1498-4A63-AC85-087A37AEB7D3}" type="pres">
      <dgm:prSet presAssocID="{5224E14E-2B73-4886-A3A9-2EC510E60687}" presName="thickLine" presStyleLbl="alignNode1" presStyleIdx="3" presStyleCnt="4"/>
      <dgm:spPr/>
    </dgm:pt>
    <dgm:pt modelId="{52367838-DC5B-44CB-A927-092F426B2D96}" type="pres">
      <dgm:prSet presAssocID="{5224E14E-2B73-4886-A3A9-2EC510E60687}" presName="horz1" presStyleCnt="0"/>
      <dgm:spPr/>
    </dgm:pt>
    <dgm:pt modelId="{799BEF5D-4596-4B9E-AD53-CB5ACBD8B1BA}" type="pres">
      <dgm:prSet presAssocID="{5224E14E-2B73-4886-A3A9-2EC510E60687}" presName="tx1" presStyleLbl="revTx" presStyleIdx="3" presStyleCnt="4"/>
      <dgm:spPr/>
    </dgm:pt>
    <dgm:pt modelId="{883BC392-CD20-43F5-A4CA-3D9299018724}" type="pres">
      <dgm:prSet presAssocID="{5224E14E-2B73-4886-A3A9-2EC510E60687}" presName="vert1" presStyleCnt="0"/>
      <dgm:spPr/>
    </dgm:pt>
  </dgm:ptLst>
  <dgm:cxnLst>
    <dgm:cxn modelId="{742C830C-49F9-458F-97E3-3B638A796BBD}" type="presOf" srcId="{565C4F34-2E2D-498E-8A39-9778E790300E}" destId="{BEFF1CA9-41AB-4D0B-AE71-272C575A9002}" srcOrd="0" destOrd="0" presId="urn:microsoft.com/office/officeart/2008/layout/LinedList"/>
    <dgm:cxn modelId="{68403E1C-AB50-4E82-9F44-5E304E877118}" srcId="{565C4F34-2E2D-498E-8A39-9778E790300E}" destId="{6498C030-025E-4CD9-BE62-68A02FF2F627}" srcOrd="1" destOrd="0" parTransId="{A8DB1A4F-0027-41CD-81F8-5D4EFAAEEA89}" sibTransId="{98F76C01-100E-43BB-A1E5-5D558DFA4131}"/>
    <dgm:cxn modelId="{D3A6A830-6856-472E-A73A-862461B6D97B}" type="presOf" srcId="{5224E14E-2B73-4886-A3A9-2EC510E60687}" destId="{799BEF5D-4596-4B9E-AD53-CB5ACBD8B1BA}" srcOrd="0" destOrd="0" presId="urn:microsoft.com/office/officeart/2008/layout/LinedList"/>
    <dgm:cxn modelId="{88738B33-12DA-46AB-9D5A-92529B087DE9}" srcId="{565C4F34-2E2D-498E-8A39-9778E790300E}" destId="{07B5F6CF-3188-46D3-BFBC-F109AE79F03C}" srcOrd="0" destOrd="0" parTransId="{52071CE5-64F1-4725-81D9-47415E051D27}" sibTransId="{5338C4C1-A2A8-4717-B6CB-6BF937D0B388}"/>
    <dgm:cxn modelId="{A0308D82-5030-44CF-865C-23BB82033642}" srcId="{565C4F34-2E2D-498E-8A39-9778E790300E}" destId="{5224E14E-2B73-4886-A3A9-2EC510E60687}" srcOrd="3" destOrd="0" parTransId="{78C5A273-43FC-4AF1-B7CA-143E4B993B09}" sibTransId="{5163D056-869E-4D89-A4EA-D12496253DD9}"/>
    <dgm:cxn modelId="{224F4D88-F847-4551-A4EB-BED2C6157865}" type="presOf" srcId="{07B5F6CF-3188-46D3-BFBC-F109AE79F03C}" destId="{679F9967-B390-46D8-A72C-7AB968AE920A}" srcOrd="0" destOrd="0" presId="urn:microsoft.com/office/officeart/2008/layout/LinedList"/>
    <dgm:cxn modelId="{E6F5A995-8CDB-4036-9C98-737451F94E81}" type="presOf" srcId="{E1DF354B-3073-4669-9CA4-7217B7241636}" destId="{0C3D782C-E826-4870-9296-C59C34809FB1}" srcOrd="0" destOrd="0" presId="urn:microsoft.com/office/officeart/2008/layout/LinedList"/>
    <dgm:cxn modelId="{F7802AA4-A9EC-4EAC-AD33-88045AEE1A9A}" type="presOf" srcId="{6498C030-025E-4CD9-BE62-68A02FF2F627}" destId="{15F3BD2A-F883-41A0-BB7A-9364084F854C}" srcOrd="0" destOrd="0" presId="urn:microsoft.com/office/officeart/2008/layout/LinedList"/>
    <dgm:cxn modelId="{915746E2-7475-4ACB-9B90-02ADDFDD84CD}" srcId="{565C4F34-2E2D-498E-8A39-9778E790300E}" destId="{E1DF354B-3073-4669-9CA4-7217B7241636}" srcOrd="2" destOrd="0" parTransId="{2D222F9E-BCA0-4B79-AD7D-490FF1542A4E}" sibTransId="{581E901D-229C-4BA6-A659-33A6B35E1335}"/>
    <dgm:cxn modelId="{CB4FF45D-A2C7-4DD4-A4DD-E481E29A614F}" type="presParOf" srcId="{BEFF1CA9-41AB-4D0B-AE71-272C575A9002}" destId="{BC9F11C7-3AC2-4152-BEDB-E192306F0A5D}" srcOrd="0" destOrd="0" presId="urn:microsoft.com/office/officeart/2008/layout/LinedList"/>
    <dgm:cxn modelId="{C7F1C18F-4EE9-41A0-90CF-3B50EA587D5F}" type="presParOf" srcId="{BEFF1CA9-41AB-4D0B-AE71-272C575A9002}" destId="{FC99BF7A-8293-4B8E-830C-5B9C323C6707}" srcOrd="1" destOrd="0" presId="urn:microsoft.com/office/officeart/2008/layout/LinedList"/>
    <dgm:cxn modelId="{285F387B-9D92-4DAE-A679-03B8856318BB}" type="presParOf" srcId="{FC99BF7A-8293-4B8E-830C-5B9C323C6707}" destId="{679F9967-B390-46D8-A72C-7AB968AE920A}" srcOrd="0" destOrd="0" presId="urn:microsoft.com/office/officeart/2008/layout/LinedList"/>
    <dgm:cxn modelId="{A95029D5-D44F-4FE4-9036-2DE476BBC84E}" type="presParOf" srcId="{FC99BF7A-8293-4B8E-830C-5B9C323C6707}" destId="{4B5E5EA1-AE72-4419-A663-169A8BC50EE4}" srcOrd="1" destOrd="0" presId="urn:microsoft.com/office/officeart/2008/layout/LinedList"/>
    <dgm:cxn modelId="{B2907FCA-1CC7-4623-9ED8-A388351F1277}" type="presParOf" srcId="{BEFF1CA9-41AB-4D0B-AE71-272C575A9002}" destId="{7454188B-7597-4C65-B5A0-E33571DAF4A6}" srcOrd="2" destOrd="0" presId="urn:microsoft.com/office/officeart/2008/layout/LinedList"/>
    <dgm:cxn modelId="{1A1D9B2C-C88D-46C3-B07A-979F71C869B9}" type="presParOf" srcId="{BEFF1CA9-41AB-4D0B-AE71-272C575A9002}" destId="{61BCF80D-70EE-464C-864A-45B205A0F575}" srcOrd="3" destOrd="0" presId="urn:microsoft.com/office/officeart/2008/layout/LinedList"/>
    <dgm:cxn modelId="{BE59B414-E8E3-4A58-A02C-8CC2D83040B8}" type="presParOf" srcId="{61BCF80D-70EE-464C-864A-45B205A0F575}" destId="{15F3BD2A-F883-41A0-BB7A-9364084F854C}" srcOrd="0" destOrd="0" presId="urn:microsoft.com/office/officeart/2008/layout/LinedList"/>
    <dgm:cxn modelId="{887A9D2F-D188-4280-BB9C-798B7F91DBCA}" type="presParOf" srcId="{61BCF80D-70EE-464C-864A-45B205A0F575}" destId="{F1D797E5-F5CE-41BF-9C93-2859E6613BD9}" srcOrd="1" destOrd="0" presId="urn:microsoft.com/office/officeart/2008/layout/LinedList"/>
    <dgm:cxn modelId="{39575CDB-0011-427D-8D90-EDB206FD1C7A}" type="presParOf" srcId="{BEFF1CA9-41AB-4D0B-AE71-272C575A9002}" destId="{BC55A3C6-E832-4179-BE18-BA3EF326BD35}" srcOrd="4" destOrd="0" presId="urn:microsoft.com/office/officeart/2008/layout/LinedList"/>
    <dgm:cxn modelId="{D6568FFF-2878-48EC-99E3-AFD955D54BEB}" type="presParOf" srcId="{BEFF1CA9-41AB-4D0B-AE71-272C575A9002}" destId="{8460C807-05A3-4963-A55B-8582912E33A1}" srcOrd="5" destOrd="0" presId="urn:microsoft.com/office/officeart/2008/layout/LinedList"/>
    <dgm:cxn modelId="{0D95BD2A-8A8D-4DC7-8C57-72E3C631741D}" type="presParOf" srcId="{8460C807-05A3-4963-A55B-8582912E33A1}" destId="{0C3D782C-E826-4870-9296-C59C34809FB1}" srcOrd="0" destOrd="0" presId="urn:microsoft.com/office/officeart/2008/layout/LinedList"/>
    <dgm:cxn modelId="{FC77153B-D7BF-4D23-B65A-956D6ECFE7A3}" type="presParOf" srcId="{8460C807-05A3-4963-A55B-8582912E33A1}" destId="{7F0BA5D7-936A-41EC-A26F-E76E0E79F330}" srcOrd="1" destOrd="0" presId="urn:microsoft.com/office/officeart/2008/layout/LinedList"/>
    <dgm:cxn modelId="{738875BF-98E8-4015-81EA-BBE1BAEA554F}" type="presParOf" srcId="{BEFF1CA9-41AB-4D0B-AE71-272C575A9002}" destId="{A48D03EE-1498-4A63-AC85-087A37AEB7D3}" srcOrd="6" destOrd="0" presId="urn:microsoft.com/office/officeart/2008/layout/LinedList"/>
    <dgm:cxn modelId="{7B404E9B-260A-419B-8495-96298505FCA1}" type="presParOf" srcId="{BEFF1CA9-41AB-4D0B-AE71-272C575A9002}" destId="{52367838-DC5B-44CB-A927-092F426B2D96}" srcOrd="7" destOrd="0" presId="urn:microsoft.com/office/officeart/2008/layout/LinedList"/>
    <dgm:cxn modelId="{CD852B23-776A-4ACC-8CED-C60C77213B1C}" type="presParOf" srcId="{52367838-DC5B-44CB-A927-092F426B2D96}" destId="{799BEF5D-4596-4B9E-AD53-CB5ACBD8B1BA}" srcOrd="0" destOrd="0" presId="urn:microsoft.com/office/officeart/2008/layout/LinedList"/>
    <dgm:cxn modelId="{61C90DC5-11A0-49CB-A979-97B83DE6E303}" type="presParOf" srcId="{52367838-DC5B-44CB-A927-092F426B2D96}" destId="{883BC392-CD20-43F5-A4CA-3D929901872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385E0E9-38AA-48C6-9DA6-13AAC4F9586C}"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D9AA6333-F1F9-4659-A74B-AF53CD5C421C}">
      <dgm:prSet/>
      <dgm:spPr/>
      <dgm:t>
        <a:bodyPr/>
        <a:lstStyle/>
        <a:p>
          <a:pPr>
            <a:defRPr cap="all"/>
          </a:pPr>
          <a:r>
            <a:rPr lang="en-US"/>
            <a:t>Data quality</a:t>
          </a:r>
        </a:p>
      </dgm:t>
    </dgm:pt>
    <dgm:pt modelId="{99D3261E-1AC3-48E7-911B-4470C4807950}" type="parTrans" cxnId="{F9D32AFF-CDBA-4114-9F74-D77FA955AD2A}">
      <dgm:prSet/>
      <dgm:spPr/>
      <dgm:t>
        <a:bodyPr/>
        <a:lstStyle/>
        <a:p>
          <a:endParaRPr lang="en-US"/>
        </a:p>
      </dgm:t>
    </dgm:pt>
    <dgm:pt modelId="{9DC545B1-7D0E-4F90-91BB-BD3BEF102810}" type="sibTrans" cxnId="{F9D32AFF-CDBA-4114-9F74-D77FA955AD2A}">
      <dgm:prSet/>
      <dgm:spPr/>
      <dgm:t>
        <a:bodyPr/>
        <a:lstStyle/>
        <a:p>
          <a:endParaRPr lang="en-US"/>
        </a:p>
      </dgm:t>
    </dgm:pt>
    <dgm:pt modelId="{95420655-DA7C-451C-B575-3E66230A2A01}">
      <dgm:prSet/>
      <dgm:spPr/>
      <dgm:t>
        <a:bodyPr/>
        <a:lstStyle/>
        <a:p>
          <a:pPr>
            <a:defRPr cap="all"/>
          </a:pPr>
          <a:r>
            <a:rPr lang="en-US"/>
            <a:t>Data storage</a:t>
          </a:r>
        </a:p>
      </dgm:t>
    </dgm:pt>
    <dgm:pt modelId="{593231AD-0F4F-458B-8CE2-4DA5BEA332C4}" type="parTrans" cxnId="{3E5D0D67-A4D2-4A0D-8520-24A5B033A39C}">
      <dgm:prSet/>
      <dgm:spPr/>
      <dgm:t>
        <a:bodyPr/>
        <a:lstStyle/>
        <a:p>
          <a:endParaRPr lang="en-US"/>
        </a:p>
      </dgm:t>
    </dgm:pt>
    <dgm:pt modelId="{B0DDCF0F-F8FA-4048-8EBD-5E88D7A716AF}" type="sibTrans" cxnId="{3E5D0D67-A4D2-4A0D-8520-24A5B033A39C}">
      <dgm:prSet/>
      <dgm:spPr/>
      <dgm:t>
        <a:bodyPr/>
        <a:lstStyle/>
        <a:p>
          <a:endParaRPr lang="en-US"/>
        </a:p>
      </dgm:t>
    </dgm:pt>
    <dgm:pt modelId="{5FF07858-F63C-4EAE-B676-21F75B7ACDED}">
      <dgm:prSet/>
      <dgm:spPr/>
      <dgm:t>
        <a:bodyPr/>
        <a:lstStyle/>
        <a:p>
          <a:pPr>
            <a:defRPr cap="all"/>
          </a:pPr>
          <a:r>
            <a:rPr lang="en-US"/>
            <a:t>Data transfer</a:t>
          </a:r>
        </a:p>
      </dgm:t>
    </dgm:pt>
    <dgm:pt modelId="{EFC101E7-D95A-443E-B341-57F48790F157}" type="parTrans" cxnId="{368FBC13-3788-4AE0-8557-576A8C91311D}">
      <dgm:prSet/>
      <dgm:spPr/>
      <dgm:t>
        <a:bodyPr/>
        <a:lstStyle/>
        <a:p>
          <a:endParaRPr lang="en-US"/>
        </a:p>
      </dgm:t>
    </dgm:pt>
    <dgm:pt modelId="{586A851F-5763-478A-8466-5F78843F4B0E}" type="sibTrans" cxnId="{368FBC13-3788-4AE0-8557-576A8C91311D}">
      <dgm:prSet/>
      <dgm:spPr/>
      <dgm:t>
        <a:bodyPr/>
        <a:lstStyle/>
        <a:p>
          <a:endParaRPr lang="en-US"/>
        </a:p>
      </dgm:t>
    </dgm:pt>
    <dgm:pt modelId="{9D991E96-A732-4EA3-847C-A52D2CBFC5A8}">
      <dgm:prSet/>
      <dgm:spPr/>
      <dgm:t>
        <a:bodyPr/>
        <a:lstStyle/>
        <a:p>
          <a:pPr>
            <a:defRPr cap="all"/>
          </a:pPr>
          <a:r>
            <a:rPr lang="en-US"/>
            <a:t>Data integrity</a:t>
          </a:r>
        </a:p>
      </dgm:t>
    </dgm:pt>
    <dgm:pt modelId="{50F77E5F-8566-4DDB-AFFE-8D5E598D6F14}" type="parTrans" cxnId="{36769DE5-74F8-4FB1-AEC8-E32A1B63003B}">
      <dgm:prSet/>
      <dgm:spPr/>
      <dgm:t>
        <a:bodyPr/>
        <a:lstStyle/>
        <a:p>
          <a:endParaRPr lang="en-US"/>
        </a:p>
      </dgm:t>
    </dgm:pt>
    <dgm:pt modelId="{437C3643-01E9-4C20-928C-291C134EC970}" type="sibTrans" cxnId="{36769DE5-74F8-4FB1-AEC8-E32A1B63003B}">
      <dgm:prSet/>
      <dgm:spPr/>
      <dgm:t>
        <a:bodyPr/>
        <a:lstStyle/>
        <a:p>
          <a:endParaRPr lang="en-US"/>
        </a:p>
      </dgm:t>
    </dgm:pt>
    <dgm:pt modelId="{02733219-3AF1-4A18-B93D-AA6071196B28}">
      <dgm:prSet/>
      <dgm:spPr/>
      <dgm:t>
        <a:bodyPr/>
        <a:lstStyle/>
        <a:p>
          <a:pPr>
            <a:defRPr cap="all"/>
          </a:pPr>
          <a:r>
            <a:rPr lang="en-US"/>
            <a:t>Data safety</a:t>
          </a:r>
        </a:p>
      </dgm:t>
    </dgm:pt>
    <dgm:pt modelId="{EB947CD5-E358-4C47-AD24-231639BA79E5}" type="parTrans" cxnId="{C210ED73-C133-461E-AFCD-491415F95357}">
      <dgm:prSet/>
      <dgm:spPr/>
      <dgm:t>
        <a:bodyPr/>
        <a:lstStyle/>
        <a:p>
          <a:endParaRPr lang="en-US"/>
        </a:p>
      </dgm:t>
    </dgm:pt>
    <dgm:pt modelId="{2C580210-0567-4D4B-B38B-49BA0C2F7D02}" type="sibTrans" cxnId="{C210ED73-C133-461E-AFCD-491415F95357}">
      <dgm:prSet/>
      <dgm:spPr/>
      <dgm:t>
        <a:bodyPr/>
        <a:lstStyle/>
        <a:p>
          <a:endParaRPr lang="en-US"/>
        </a:p>
      </dgm:t>
    </dgm:pt>
    <dgm:pt modelId="{4977404F-F0E5-4251-B9EE-2240DF9D3B56}" type="pres">
      <dgm:prSet presAssocID="{9385E0E9-38AA-48C6-9DA6-13AAC4F9586C}" presName="root" presStyleCnt="0">
        <dgm:presLayoutVars>
          <dgm:dir/>
          <dgm:resizeHandles val="exact"/>
        </dgm:presLayoutVars>
      </dgm:prSet>
      <dgm:spPr/>
    </dgm:pt>
    <dgm:pt modelId="{F840FCCD-417D-4862-809D-4887A0E06D3A}" type="pres">
      <dgm:prSet presAssocID="{D9AA6333-F1F9-4659-A74B-AF53CD5C421C}" presName="compNode" presStyleCnt="0"/>
      <dgm:spPr/>
    </dgm:pt>
    <dgm:pt modelId="{392B6A11-1F5B-497A-BF9C-67B52D40A7DB}" type="pres">
      <dgm:prSet presAssocID="{D9AA6333-F1F9-4659-A74B-AF53CD5C421C}" presName="iconBgRect" presStyleLbl="bgShp" presStyleIdx="0" presStyleCnt="5"/>
      <dgm:spPr/>
    </dgm:pt>
    <dgm:pt modelId="{3B094672-E59B-4E52-914F-8072C048D615}" type="pres">
      <dgm:prSet presAssocID="{D9AA6333-F1F9-4659-A74B-AF53CD5C421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3844F376-C6FF-4BD6-A8B2-3CE50281D37D}" type="pres">
      <dgm:prSet presAssocID="{D9AA6333-F1F9-4659-A74B-AF53CD5C421C}" presName="spaceRect" presStyleCnt="0"/>
      <dgm:spPr/>
    </dgm:pt>
    <dgm:pt modelId="{E1B65293-780E-4676-8BAB-8EFC855998CC}" type="pres">
      <dgm:prSet presAssocID="{D9AA6333-F1F9-4659-A74B-AF53CD5C421C}" presName="textRect" presStyleLbl="revTx" presStyleIdx="0" presStyleCnt="5">
        <dgm:presLayoutVars>
          <dgm:chMax val="1"/>
          <dgm:chPref val="1"/>
        </dgm:presLayoutVars>
      </dgm:prSet>
      <dgm:spPr/>
    </dgm:pt>
    <dgm:pt modelId="{33F04478-7C2D-421D-9142-10472C11A6AD}" type="pres">
      <dgm:prSet presAssocID="{9DC545B1-7D0E-4F90-91BB-BD3BEF102810}" presName="sibTrans" presStyleCnt="0"/>
      <dgm:spPr/>
    </dgm:pt>
    <dgm:pt modelId="{21FC91B3-3C82-4727-84A6-FCE99A573A3F}" type="pres">
      <dgm:prSet presAssocID="{95420655-DA7C-451C-B575-3E66230A2A01}" presName="compNode" presStyleCnt="0"/>
      <dgm:spPr/>
    </dgm:pt>
    <dgm:pt modelId="{CDF997EA-8B7B-4591-8916-8A0319703152}" type="pres">
      <dgm:prSet presAssocID="{95420655-DA7C-451C-B575-3E66230A2A01}" presName="iconBgRect" presStyleLbl="bgShp" presStyleIdx="1" presStyleCnt="5"/>
      <dgm:spPr/>
    </dgm:pt>
    <dgm:pt modelId="{4C6D8C12-F505-4868-BCA1-A1A20BFFD2C4}" type="pres">
      <dgm:prSet presAssocID="{95420655-DA7C-451C-B575-3E66230A2A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09C72DFD-CA91-4533-A4D8-66C7C2934122}" type="pres">
      <dgm:prSet presAssocID="{95420655-DA7C-451C-B575-3E66230A2A01}" presName="spaceRect" presStyleCnt="0"/>
      <dgm:spPr/>
    </dgm:pt>
    <dgm:pt modelId="{AD40BC88-A991-446C-85FF-ED1A363CDFAC}" type="pres">
      <dgm:prSet presAssocID="{95420655-DA7C-451C-B575-3E66230A2A01}" presName="textRect" presStyleLbl="revTx" presStyleIdx="1" presStyleCnt="5">
        <dgm:presLayoutVars>
          <dgm:chMax val="1"/>
          <dgm:chPref val="1"/>
        </dgm:presLayoutVars>
      </dgm:prSet>
      <dgm:spPr/>
    </dgm:pt>
    <dgm:pt modelId="{CD5476B0-58E9-4123-ABED-6889BAFCE8AF}" type="pres">
      <dgm:prSet presAssocID="{B0DDCF0F-F8FA-4048-8EBD-5E88D7A716AF}" presName="sibTrans" presStyleCnt="0"/>
      <dgm:spPr/>
    </dgm:pt>
    <dgm:pt modelId="{1A259122-A797-4159-8E22-83DB81DA6263}" type="pres">
      <dgm:prSet presAssocID="{5FF07858-F63C-4EAE-B676-21F75B7ACDED}" presName="compNode" presStyleCnt="0"/>
      <dgm:spPr/>
    </dgm:pt>
    <dgm:pt modelId="{9E9A8A93-421B-4A13-87A8-F3536AE5E321}" type="pres">
      <dgm:prSet presAssocID="{5FF07858-F63C-4EAE-B676-21F75B7ACDED}" presName="iconBgRect" presStyleLbl="bgShp" presStyleIdx="2" presStyleCnt="5"/>
      <dgm:spPr/>
    </dgm:pt>
    <dgm:pt modelId="{3E9A28C0-209D-48E2-B834-B7180999BA41}" type="pres">
      <dgm:prSet presAssocID="{5FF07858-F63C-4EAE-B676-21F75B7ACDE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6034F979-5B4B-4BFE-8C48-B139C9EDE10A}" type="pres">
      <dgm:prSet presAssocID="{5FF07858-F63C-4EAE-B676-21F75B7ACDED}" presName="spaceRect" presStyleCnt="0"/>
      <dgm:spPr/>
    </dgm:pt>
    <dgm:pt modelId="{72A80542-34B7-45D9-83A5-A243ECE4E0D3}" type="pres">
      <dgm:prSet presAssocID="{5FF07858-F63C-4EAE-B676-21F75B7ACDED}" presName="textRect" presStyleLbl="revTx" presStyleIdx="2" presStyleCnt="5">
        <dgm:presLayoutVars>
          <dgm:chMax val="1"/>
          <dgm:chPref val="1"/>
        </dgm:presLayoutVars>
      </dgm:prSet>
      <dgm:spPr/>
    </dgm:pt>
    <dgm:pt modelId="{961F313F-A101-48E6-8444-FC42BBE23C2C}" type="pres">
      <dgm:prSet presAssocID="{586A851F-5763-478A-8466-5F78843F4B0E}" presName="sibTrans" presStyleCnt="0"/>
      <dgm:spPr/>
    </dgm:pt>
    <dgm:pt modelId="{CEC94330-ED31-413C-949E-530191F9F3F9}" type="pres">
      <dgm:prSet presAssocID="{9D991E96-A732-4EA3-847C-A52D2CBFC5A8}" presName="compNode" presStyleCnt="0"/>
      <dgm:spPr/>
    </dgm:pt>
    <dgm:pt modelId="{4AB9E9D1-8C2B-41BC-9494-FDA464F7A0A2}" type="pres">
      <dgm:prSet presAssocID="{9D991E96-A732-4EA3-847C-A52D2CBFC5A8}" presName="iconBgRect" presStyleLbl="bgShp" presStyleIdx="3" presStyleCnt="5"/>
      <dgm:spPr/>
    </dgm:pt>
    <dgm:pt modelId="{361B6467-2E4E-437C-AC36-094C6045EDD3}" type="pres">
      <dgm:prSet presAssocID="{9D991E96-A732-4EA3-847C-A52D2CBFC5A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0121C8F6-9261-4311-B0F2-10113AB90DB8}" type="pres">
      <dgm:prSet presAssocID="{9D991E96-A732-4EA3-847C-A52D2CBFC5A8}" presName="spaceRect" presStyleCnt="0"/>
      <dgm:spPr/>
    </dgm:pt>
    <dgm:pt modelId="{5A8F4382-4D3A-4640-853D-56C5EA21572D}" type="pres">
      <dgm:prSet presAssocID="{9D991E96-A732-4EA3-847C-A52D2CBFC5A8}" presName="textRect" presStyleLbl="revTx" presStyleIdx="3" presStyleCnt="5">
        <dgm:presLayoutVars>
          <dgm:chMax val="1"/>
          <dgm:chPref val="1"/>
        </dgm:presLayoutVars>
      </dgm:prSet>
      <dgm:spPr/>
    </dgm:pt>
    <dgm:pt modelId="{B042D49A-E707-4ABF-8AFA-AD19CE4D0569}" type="pres">
      <dgm:prSet presAssocID="{437C3643-01E9-4C20-928C-291C134EC970}" presName="sibTrans" presStyleCnt="0"/>
      <dgm:spPr/>
    </dgm:pt>
    <dgm:pt modelId="{4853B694-97DF-4578-AA27-BC687BB2EAE7}" type="pres">
      <dgm:prSet presAssocID="{02733219-3AF1-4A18-B93D-AA6071196B28}" presName="compNode" presStyleCnt="0"/>
      <dgm:spPr/>
    </dgm:pt>
    <dgm:pt modelId="{8BB13244-2A00-4487-BB98-A89941B4EE63}" type="pres">
      <dgm:prSet presAssocID="{02733219-3AF1-4A18-B93D-AA6071196B28}" presName="iconBgRect" presStyleLbl="bgShp" presStyleIdx="4" presStyleCnt="5"/>
      <dgm:spPr/>
    </dgm:pt>
    <dgm:pt modelId="{9B7B9F08-C8CC-43F3-AB1B-B971B665F991}" type="pres">
      <dgm:prSet presAssocID="{02733219-3AF1-4A18-B93D-AA6071196B2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46791C12-7583-43C8-AD7D-2277605F2876}" type="pres">
      <dgm:prSet presAssocID="{02733219-3AF1-4A18-B93D-AA6071196B28}" presName="spaceRect" presStyleCnt="0"/>
      <dgm:spPr/>
    </dgm:pt>
    <dgm:pt modelId="{FFB69AC4-6246-436E-8CE9-8C070A0EC64E}" type="pres">
      <dgm:prSet presAssocID="{02733219-3AF1-4A18-B93D-AA6071196B28}" presName="textRect" presStyleLbl="revTx" presStyleIdx="4" presStyleCnt="5">
        <dgm:presLayoutVars>
          <dgm:chMax val="1"/>
          <dgm:chPref val="1"/>
        </dgm:presLayoutVars>
      </dgm:prSet>
      <dgm:spPr/>
    </dgm:pt>
  </dgm:ptLst>
  <dgm:cxnLst>
    <dgm:cxn modelId="{368FBC13-3788-4AE0-8557-576A8C91311D}" srcId="{9385E0E9-38AA-48C6-9DA6-13AAC4F9586C}" destId="{5FF07858-F63C-4EAE-B676-21F75B7ACDED}" srcOrd="2" destOrd="0" parTransId="{EFC101E7-D95A-443E-B341-57F48790F157}" sibTransId="{586A851F-5763-478A-8466-5F78843F4B0E}"/>
    <dgm:cxn modelId="{7736CB32-250D-429E-BCCE-CDAB3F353F68}" type="presOf" srcId="{9385E0E9-38AA-48C6-9DA6-13AAC4F9586C}" destId="{4977404F-F0E5-4251-B9EE-2240DF9D3B56}" srcOrd="0" destOrd="0" presId="urn:microsoft.com/office/officeart/2018/5/layout/IconCircleLabelList"/>
    <dgm:cxn modelId="{D6227D39-46ED-44F3-9332-41C0B3720B47}" type="presOf" srcId="{95420655-DA7C-451C-B575-3E66230A2A01}" destId="{AD40BC88-A991-446C-85FF-ED1A363CDFAC}" srcOrd="0" destOrd="0" presId="urn:microsoft.com/office/officeart/2018/5/layout/IconCircleLabelList"/>
    <dgm:cxn modelId="{3E5D0D67-A4D2-4A0D-8520-24A5B033A39C}" srcId="{9385E0E9-38AA-48C6-9DA6-13AAC4F9586C}" destId="{95420655-DA7C-451C-B575-3E66230A2A01}" srcOrd="1" destOrd="0" parTransId="{593231AD-0F4F-458B-8CE2-4DA5BEA332C4}" sibTransId="{B0DDCF0F-F8FA-4048-8EBD-5E88D7A716AF}"/>
    <dgm:cxn modelId="{C210ED73-C133-461E-AFCD-491415F95357}" srcId="{9385E0E9-38AA-48C6-9DA6-13AAC4F9586C}" destId="{02733219-3AF1-4A18-B93D-AA6071196B28}" srcOrd="4" destOrd="0" parTransId="{EB947CD5-E358-4C47-AD24-231639BA79E5}" sibTransId="{2C580210-0567-4D4B-B38B-49BA0C2F7D02}"/>
    <dgm:cxn modelId="{C112B97A-748A-445C-B5D1-690F067021D1}" type="presOf" srcId="{5FF07858-F63C-4EAE-B676-21F75B7ACDED}" destId="{72A80542-34B7-45D9-83A5-A243ECE4E0D3}" srcOrd="0" destOrd="0" presId="urn:microsoft.com/office/officeart/2018/5/layout/IconCircleLabelList"/>
    <dgm:cxn modelId="{96014F97-3CB9-41DA-8E9E-665B177BFEDA}" type="presOf" srcId="{9D991E96-A732-4EA3-847C-A52D2CBFC5A8}" destId="{5A8F4382-4D3A-4640-853D-56C5EA21572D}" srcOrd="0" destOrd="0" presId="urn:microsoft.com/office/officeart/2018/5/layout/IconCircleLabelList"/>
    <dgm:cxn modelId="{4E9220AA-4E0E-49F3-94E1-C2C73B1372ED}" type="presOf" srcId="{D9AA6333-F1F9-4659-A74B-AF53CD5C421C}" destId="{E1B65293-780E-4676-8BAB-8EFC855998CC}" srcOrd="0" destOrd="0" presId="urn:microsoft.com/office/officeart/2018/5/layout/IconCircleLabelList"/>
    <dgm:cxn modelId="{842CC1E2-5C3A-4D82-9BD9-F38EB6F786F6}" type="presOf" srcId="{02733219-3AF1-4A18-B93D-AA6071196B28}" destId="{FFB69AC4-6246-436E-8CE9-8C070A0EC64E}" srcOrd="0" destOrd="0" presId="urn:microsoft.com/office/officeart/2018/5/layout/IconCircleLabelList"/>
    <dgm:cxn modelId="{36769DE5-74F8-4FB1-AEC8-E32A1B63003B}" srcId="{9385E0E9-38AA-48C6-9DA6-13AAC4F9586C}" destId="{9D991E96-A732-4EA3-847C-A52D2CBFC5A8}" srcOrd="3" destOrd="0" parTransId="{50F77E5F-8566-4DDB-AFFE-8D5E598D6F14}" sibTransId="{437C3643-01E9-4C20-928C-291C134EC970}"/>
    <dgm:cxn modelId="{F9D32AFF-CDBA-4114-9F74-D77FA955AD2A}" srcId="{9385E0E9-38AA-48C6-9DA6-13AAC4F9586C}" destId="{D9AA6333-F1F9-4659-A74B-AF53CD5C421C}" srcOrd="0" destOrd="0" parTransId="{99D3261E-1AC3-48E7-911B-4470C4807950}" sibTransId="{9DC545B1-7D0E-4F90-91BB-BD3BEF102810}"/>
    <dgm:cxn modelId="{67FF9C5D-DC2B-4A9B-85D9-34AB10DC6744}" type="presParOf" srcId="{4977404F-F0E5-4251-B9EE-2240DF9D3B56}" destId="{F840FCCD-417D-4862-809D-4887A0E06D3A}" srcOrd="0" destOrd="0" presId="urn:microsoft.com/office/officeart/2018/5/layout/IconCircleLabelList"/>
    <dgm:cxn modelId="{012BD743-546B-42B8-B0A9-20269562091C}" type="presParOf" srcId="{F840FCCD-417D-4862-809D-4887A0E06D3A}" destId="{392B6A11-1F5B-497A-BF9C-67B52D40A7DB}" srcOrd="0" destOrd="0" presId="urn:microsoft.com/office/officeart/2018/5/layout/IconCircleLabelList"/>
    <dgm:cxn modelId="{0C677037-BA22-40FC-B03C-8C09B9D19119}" type="presParOf" srcId="{F840FCCD-417D-4862-809D-4887A0E06D3A}" destId="{3B094672-E59B-4E52-914F-8072C048D615}" srcOrd="1" destOrd="0" presId="urn:microsoft.com/office/officeart/2018/5/layout/IconCircleLabelList"/>
    <dgm:cxn modelId="{41049B99-5685-45E3-8645-D4A5EB9DE96D}" type="presParOf" srcId="{F840FCCD-417D-4862-809D-4887A0E06D3A}" destId="{3844F376-C6FF-4BD6-A8B2-3CE50281D37D}" srcOrd="2" destOrd="0" presId="urn:microsoft.com/office/officeart/2018/5/layout/IconCircleLabelList"/>
    <dgm:cxn modelId="{206E2DDC-DA92-43C4-AFEB-DF469BD50C71}" type="presParOf" srcId="{F840FCCD-417D-4862-809D-4887A0E06D3A}" destId="{E1B65293-780E-4676-8BAB-8EFC855998CC}" srcOrd="3" destOrd="0" presId="urn:microsoft.com/office/officeart/2018/5/layout/IconCircleLabelList"/>
    <dgm:cxn modelId="{0FAFFC83-0BC1-4A10-BD66-5616CB470E5F}" type="presParOf" srcId="{4977404F-F0E5-4251-B9EE-2240DF9D3B56}" destId="{33F04478-7C2D-421D-9142-10472C11A6AD}" srcOrd="1" destOrd="0" presId="urn:microsoft.com/office/officeart/2018/5/layout/IconCircleLabelList"/>
    <dgm:cxn modelId="{405A83BB-76AC-4FF1-9F23-BD293C3D4350}" type="presParOf" srcId="{4977404F-F0E5-4251-B9EE-2240DF9D3B56}" destId="{21FC91B3-3C82-4727-84A6-FCE99A573A3F}" srcOrd="2" destOrd="0" presId="urn:microsoft.com/office/officeart/2018/5/layout/IconCircleLabelList"/>
    <dgm:cxn modelId="{CB96B321-CFDA-42C3-B3DE-9C18D61638C3}" type="presParOf" srcId="{21FC91B3-3C82-4727-84A6-FCE99A573A3F}" destId="{CDF997EA-8B7B-4591-8916-8A0319703152}" srcOrd="0" destOrd="0" presId="urn:microsoft.com/office/officeart/2018/5/layout/IconCircleLabelList"/>
    <dgm:cxn modelId="{FCD80008-F1E6-4139-BDF1-82E201B04D60}" type="presParOf" srcId="{21FC91B3-3C82-4727-84A6-FCE99A573A3F}" destId="{4C6D8C12-F505-4868-BCA1-A1A20BFFD2C4}" srcOrd="1" destOrd="0" presId="urn:microsoft.com/office/officeart/2018/5/layout/IconCircleLabelList"/>
    <dgm:cxn modelId="{5EA32779-CCE9-4453-AA44-8FD457D9BA12}" type="presParOf" srcId="{21FC91B3-3C82-4727-84A6-FCE99A573A3F}" destId="{09C72DFD-CA91-4533-A4D8-66C7C2934122}" srcOrd="2" destOrd="0" presId="urn:microsoft.com/office/officeart/2018/5/layout/IconCircleLabelList"/>
    <dgm:cxn modelId="{14E8678C-19F7-4940-971C-EF09338302A8}" type="presParOf" srcId="{21FC91B3-3C82-4727-84A6-FCE99A573A3F}" destId="{AD40BC88-A991-446C-85FF-ED1A363CDFAC}" srcOrd="3" destOrd="0" presId="urn:microsoft.com/office/officeart/2018/5/layout/IconCircleLabelList"/>
    <dgm:cxn modelId="{335D098A-C935-4CF0-9359-499B466F4B18}" type="presParOf" srcId="{4977404F-F0E5-4251-B9EE-2240DF9D3B56}" destId="{CD5476B0-58E9-4123-ABED-6889BAFCE8AF}" srcOrd="3" destOrd="0" presId="urn:microsoft.com/office/officeart/2018/5/layout/IconCircleLabelList"/>
    <dgm:cxn modelId="{9905A4B0-86B4-4726-BAA2-185F6CDB124F}" type="presParOf" srcId="{4977404F-F0E5-4251-B9EE-2240DF9D3B56}" destId="{1A259122-A797-4159-8E22-83DB81DA6263}" srcOrd="4" destOrd="0" presId="urn:microsoft.com/office/officeart/2018/5/layout/IconCircleLabelList"/>
    <dgm:cxn modelId="{6CC1CFFC-20DE-43C3-832E-4427E9DDDCEA}" type="presParOf" srcId="{1A259122-A797-4159-8E22-83DB81DA6263}" destId="{9E9A8A93-421B-4A13-87A8-F3536AE5E321}" srcOrd="0" destOrd="0" presId="urn:microsoft.com/office/officeart/2018/5/layout/IconCircleLabelList"/>
    <dgm:cxn modelId="{F3BF26E9-3EFB-468B-BC6F-C510C551468D}" type="presParOf" srcId="{1A259122-A797-4159-8E22-83DB81DA6263}" destId="{3E9A28C0-209D-48E2-B834-B7180999BA41}" srcOrd="1" destOrd="0" presId="urn:microsoft.com/office/officeart/2018/5/layout/IconCircleLabelList"/>
    <dgm:cxn modelId="{48BBBB8E-EFDD-40A9-B6D2-DAD8820B5AA2}" type="presParOf" srcId="{1A259122-A797-4159-8E22-83DB81DA6263}" destId="{6034F979-5B4B-4BFE-8C48-B139C9EDE10A}" srcOrd="2" destOrd="0" presId="urn:microsoft.com/office/officeart/2018/5/layout/IconCircleLabelList"/>
    <dgm:cxn modelId="{9882A96C-FF54-4435-B253-79AFC7B3B69E}" type="presParOf" srcId="{1A259122-A797-4159-8E22-83DB81DA6263}" destId="{72A80542-34B7-45D9-83A5-A243ECE4E0D3}" srcOrd="3" destOrd="0" presId="urn:microsoft.com/office/officeart/2018/5/layout/IconCircleLabelList"/>
    <dgm:cxn modelId="{5D83D35A-A00E-465E-B494-03E923C5C657}" type="presParOf" srcId="{4977404F-F0E5-4251-B9EE-2240DF9D3B56}" destId="{961F313F-A101-48E6-8444-FC42BBE23C2C}" srcOrd="5" destOrd="0" presId="urn:microsoft.com/office/officeart/2018/5/layout/IconCircleLabelList"/>
    <dgm:cxn modelId="{C4707769-A78E-47A0-9084-91A7D9925D89}" type="presParOf" srcId="{4977404F-F0E5-4251-B9EE-2240DF9D3B56}" destId="{CEC94330-ED31-413C-949E-530191F9F3F9}" srcOrd="6" destOrd="0" presId="urn:microsoft.com/office/officeart/2018/5/layout/IconCircleLabelList"/>
    <dgm:cxn modelId="{87205CEC-048A-48FF-9A00-55822BB1EB06}" type="presParOf" srcId="{CEC94330-ED31-413C-949E-530191F9F3F9}" destId="{4AB9E9D1-8C2B-41BC-9494-FDA464F7A0A2}" srcOrd="0" destOrd="0" presId="urn:microsoft.com/office/officeart/2018/5/layout/IconCircleLabelList"/>
    <dgm:cxn modelId="{9D432FA7-E694-47B1-AD9A-8DDE277C4A56}" type="presParOf" srcId="{CEC94330-ED31-413C-949E-530191F9F3F9}" destId="{361B6467-2E4E-437C-AC36-094C6045EDD3}" srcOrd="1" destOrd="0" presId="urn:microsoft.com/office/officeart/2018/5/layout/IconCircleLabelList"/>
    <dgm:cxn modelId="{DF446DFD-DB85-4E91-8944-283E9E65B46C}" type="presParOf" srcId="{CEC94330-ED31-413C-949E-530191F9F3F9}" destId="{0121C8F6-9261-4311-B0F2-10113AB90DB8}" srcOrd="2" destOrd="0" presId="urn:microsoft.com/office/officeart/2018/5/layout/IconCircleLabelList"/>
    <dgm:cxn modelId="{B3394B2C-21A8-4AEF-AEB2-FD96A059B596}" type="presParOf" srcId="{CEC94330-ED31-413C-949E-530191F9F3F9}" destId="{5A8F4382-4D3A-4640-853D-56C5EA21572D}" srcOrd="3" destOrd="0" presId="urn:microsoft.com/office/officeart/2018/5/layout/IconCircleLabelList"/>
    <dgm:cxn modelId="{7A3FDBBD-DB51-473D-9F5B-FB100FBA544C}" type="presParOf" srcId="{4977404F-F0E5-4251-B9EE-2240DF9D3B56}" destId="{B042D49A-E707-4ABF-8AFA-AD19CE4D0569}" srcOrd="7" destOrd="0" presId="urn:microsoft.com/office/officeart/2018/5/layout/IconCircleLabelList"/>
    <dgm:cxn modelId="{4268AC00-1C19-4E20-A71E-7277377F55B5}" type="presParOf" srcId="{4977404F-F0E5-4251-B9EE-2240DF9D3B56}" destId="{4853B694-97DF-4578-AA27-BC687BB2EAE7}" srcOrd="8" destOrd="0" presId="urn:microsoft.com/office/officeart/2018/5/layout/IconCircleLabelList"/>
    <dgm:cxn modelId="{5C51266F-5221-4A8A-AC97-962379F18B75}" type="presParOf" srcId="{4853B694-97DF-4578-AA27-BC687BB2EAE7}" destId="{8BB13244-2A00-4487-BB98-A89941B4EE63}" srcOrd="0" destOrd="0" presId="urn:microsoft.com/office/officeart/2018/5/layout/IconCircleLabelList"/>
    <dgm:cxn modelId="{45C5208D-702E-4471-B5DD-42BA27E9DC27}" type="presParOf" srcId="{4853B694-97DF-4578-AA27-BC687BB2EAE7}" destId="{9B7B9F08-C8CC-43F3-AB1B-B971B665F991}" srcOrd="1" destOrd="0" presId="urn:microsoft.com/office/officeart/2018/5/layout/IconCircleLabelList"/>
    <dgm:cxn modelId="{B2B426AC-1F3E-4F6A-A454-BAA77DF2CECD}" type="presParOf" srcId="{4853B694-97DF-4578-AA27-BC687BB2EAE7}" destId="{46791C12-7583-43C8-AD7D-2277605F2876}" srcOrd="2" destOrd="0" presId="urn:microsoft.com/office/officeart/2018/5/layout/IconCircleLabelList"/>
    <dgm:cxn modelId="{58C31E98-FDC4-4BD8-ACC4-D07BD64D5144}" type="presParOf" srcId="{4853B694-97DF-4578-AA27-BC687BB2EAE7}" destId="{FFB69AC4-6246-436E-8CE9-8C070A0EC64E}"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B71B951C-5405-423D-9EF8-444684E7EDC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5CD4666-5A1E-4A3A-9555-B7B29DD57586}">
      <dgm:prSet/>
      <dgm:spPr/>
      <dgm:t>
        <a:bodyPr/>
        <a:lstStyle/>
        <a:p>
          <a:r>
            <a:rPr lang="en-US"/>
            <a:t>Data safety, from leaving a laptop accidentally on a bus, to phishing scams and hacks, this leaves us worrying!</a:t>
          </a:r>
        </a:p>
      </dgm:t>
    </dgm:pt>
    <dgm:pt modelId="{7647D1F9-97E9-46C7-8DE7-DEE974447500}" type="parTrans" cxnId="{8A862174-0FDB-40A6-95D7-7D1FB6362D35}">
      <dgm:prSet/>
      <dgm:spPr/>
      <dgm:t>
        <a:bodyPr/>
        <a:lstStyle/>
        <a:p>
          <a:endParaRPr lang="en-US"/>
        </a:p>
      </dgm:t>
    </dgm:pt>
    <dgm:pt modelId="{1FFEFC14-7BD9-4BDA-8270-1B24B1FF2E5D}" type="sibTrans" cxnId="{8A862174-0FDB-40A6-95D7-7D1FB6362D35}">
      <dgm:prSet/>
      <dgm:spPr/>
      <dgm:t>
        <a:bodyPr/>
        <a:lstStyle/>
        <a:p>
          <a:endParaRPr lang="en-US"/>
        </a:p>
      </dgm:t>
    </dgm:pt>
    <dgm:pt modelId="{63BD7684-63B6-4B16-B97E-12C1C938CE6C}">
      <dgm:prSet/>
      <dgm:spPr/>
      <dgm:t>
        <a:bodyPr/>
        <a:lstStyle/>
        <a:p>
          <a:r>
            <a:rPr lang="en-US"/>
            <a:t>How can we protect ourselves and our data in this new data-driven healthcare system?</a:t>
          </a:r>
        </a:p>
      </dgm:t>
    </dgm:pt>
    <dgm:pt modelId="{B4DE492A-198C-4F55-A056-6E7097F40569}" type="parTrans" cxnId="{BE627CF5-3B79-422B-B0BC-5F51F4B02905}">
      <dgm:prSet/>
      <dgm:spPr/>
      <dgm:t>
        <a:bodyPr/>
        <a:lstStyle/>
        <a:p>
          <a:endParaRPr lang="en-US"/>
        </a:p>
      </dgm:t>
    </dgm:pt>
    <dgm:pt modelId="{5D3F0604-E229-4F4F-83EC-D171BD48AB0E}" type="sibTrans" cxnId="{BE627CF5-3B79-422B-B0BC-5F51F4B02905}">
      <dgm:prSet/>
      <dgm:spPr/>
      <dgm:t>
        <a:bodyPr/>
        <a:lstStyle/>
        <a:p>
          <a:endParaRPr lang="en-US"/>
        </a:p>
      </dgm:t>
    </dgm:pt>
    <dgm:pt modelId="{03E3DA65-8C20-402C-A6C6-F8E45E8CB6CA}" type="pres">
      <dgm:prSet presAssocID="{B71B951C-5405-423D-9EF8-444684E7EDC0}" presName="linear" presStyleCnt="0">
        <dgm:presLayoutVars>
          <dgm:animLvl val="lvl"/>
          <dgm:resizeHandles val="exact"/>
        </dgm:presLayoutVars>
      </dgm:prSet>
      <dgm:spPr/>
    </dgm:pt>
    <dgm:pt modelId="{C8AFB214-AE3D-4987-967E-0A5184964D91}" type="pres">
      <dgm:prSet presAssocID="{55CD4666-5A1E-4A3A-9555-B7B29DD57586}" presName="parentText" presStyleLbl="node1" presStyleIdx="0" presStyleCnt="2">
        <dgm:presLayoutVars>
          <dgm:chMax val="0"/>
          <dgm:bulletEnabled val="1"/>
        </dgm:presLayoutVars>
      </dgm:prSet>
      <dgm:spPr/>
    </dgm:pt>
    <dgm:pt modelId="{0D4FA4D4-E32F-4CB1-8211-170D34D2055B}" type="pres">
      <dgm:prSet presAssocID="{1FFEFC14-7BD9-4BDA-8270-1B24B1FF2E5D}" presName="spacer" presStyleCnt="0"/>
      <dgm:spPr/>
    </dgm:pt>
    <dgm:pt modelId="{99809EE5-00A0-4193-9A03-A01247EA34F1}" type="pres">
      <dgm:prSet presAssocID="{63BD7684-63B6-4B16-B97E-12C1C938CE6C}" presName="parentText" presStyleLbl="node1" presStyleIdx="1" presStyleCnt="2">
        <dgm:presLayoutVars>
          <dgm:chMax val="0"/>
          <dgm:bulletEnabled val="1"/>
        </dgm:presLayoutVars>
      </dgm:prSet>
      <dgm:spPr/>
    </dgm:pt>
  </dgm:ptLst>
  <dgm:cxnLst>
    <dgm:cxn modelId="{1BF92422-3F2E-4971-9412-427E803BC03E}" type="presOf" srcId="{55CD4666-5A1E-4A3A-9555-B7B29DD57586}" destId="{C8AFB214-AE3D-4987-967E-0A5184964D91}" srcOrd="0" destOrd="0" presId="urn:microsoft.com/office/officeart/2005/8/layout/vList2"/>
    <dgm:cxn modelId="{8A862174-0FDB-40A6-95D7-7D1FB6362D35}" srcId="{B71B951C-5405-423D-9EF8-444684E7EDC0}" destId="{55CD4666-5A1E-4A3A-9555-B7B29DD57586}" srcOrd="0" destOrd="0" parTransId="{7647D1F9-97E9-46C7-8DE7-DEE974447500}" sibTransId="{1FFEFC14-7BD9-4BDA-8270-1B24B1FF2E5D}"/>
    <dgm:cxn modelId="{CDC93974-EEAD-499A-AA2C-A73AC7595DD6}" type="presOf" srcId="{B71B951C-5405-423D-9EF8-444684E7EDC0}" destId="{03E3DA65-8C20-402C-A6C6-F8E45E8CB6CA}" srcOrd="0" destOrd="0" presId="urn:microsoft.com/office/officeart/2005/8/layout/vList2"/>
    <dgm:cxn modelId="{BA51EAD1-C75D-42D2-916B-DA100503FF35}" type="presOf" srcId="{63BD7684-63B6-4B16-B97E-12C1C938CE6C}" destId="{99809EE5-00A0-4193-9A03-A01247EA34F1}" srcOrd="0" destOrd="0" presId="urn:microsoft.com/office/officeart/2005/8/layout/vList2"/>
    <dgm:cxn modelId="{BE627CF5-3B79-422B-B0BC-5F51F4B02905}" srcId="{B71B951C-5405-423D-9EF8-444684E7EDC0}" destId="{63BD7684-63B6-4B16-B97E-12C1C938CE6C}" srcOrd="1" destOrd="0" parTransId="{B4DE492A-198C-4F55-A056-6E7097F40569}" sibTransId="{5D3F0604-E229-4F4F-83EC-D171BD48AB0E}"/>
    <dgm:cxn modelId="{4D366758-BB52-4B5A-A339-F8A601CABEBE}" type="presParOf" srcId="{03E3DA65-8C20-402C-A6C6-F8E45E8CB6CA}" destId="{C8AFB214-AE3D-4987-967E-0A5184964D91}" srcOrd="0" destOrd="0" presId="urn:microsoft.com/office/officeart/2005/8/layout/vList2"/>
    <dgm:cxn modelId="{A7B1C8E5-B693-4EFB-A390-A9B45C711E70}" type="presParOf" srcId="{03E3DA65-8C20-402C-A6C6-F8E45E8CB6CA}" destId="{0D4FA4D4-E32F-4CB1-8211-170D34D2055B}" srcOrd="1" destOrd="0" presId="urn:microsoft.com/office/officeart/2005/8/layout/vList2"/>
    <dgm:cxn modelId="{20741146-7DB6-4A8B-9325-F12F40932670}" type="presParOf" srcId="{03E3DA65-8C20-402C-A6C6-F8E45E8CB6CA}" destId="{99809EE5-00A0-4193-9A03-A01247EA34F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737A9E3A-984D-4552-9974-8605996B327D}" type="doc">
      <dgm:prSet loTypeId="urn:microsoft.com/office/officeart/2008/layout/LinedList" loCatId="list" qsTypeId="urn:microsoft.com/office/officeart/2005/8/quickstyle/simple3" qsCatId="simple" csTypeId="urn:microsoft.com/office/officeart/2005/8/colors/accent4_2" csCatId="accent4"/>
      <dgm:spPr/>
      <dgm:t>
        <a:bodyPr/>
        <a:lstStyle/>
        <a:p>
          <a:endParaRPr lang="en-US"/>
        </a:p>
      </dgm:t>
    </dgm:pt>
    <dgm:pt modelId="{5C31122A-82C9-4A96-977B-FA5E34BBA81A}">
      <dgm:prSet/>
      <dgm:spPr/>
      <dgm:t>
        <a:bodyPr/>
        <a:lstStyle/>
        <a:p>
          <a:r>
            <a:rPr lang="en-US" baseline="0"/>
            <a:t>As we demand more control and access to our data, improving different security measures like two-factor authentication and encryption will be needed here.</a:t>
          </a:r>
          <a:endParaRPr lang="en-US"/>
        </a:p>
      </dgm:t>
    </dgm:pt>
    <dgm:pt modelId="{A588843C-F083-4380-A6A5-3871FE60C258}" type="parTrans" cxnId="{9FB029F8-1158-47E4-B38A-F511AAE2C1E8}">
      <dgm:prSet/>
      <dgm:spPr/>
      <dgm:t>
        <a:bodyPr/>
        <a:lstStyle/>
        <a:p>
          <a:endParaRPr lang="en-US"/>
        </a:p>
      </dgm:t>
    </dgm:pt>
    <dgm:pt modelId="{56B86245-0E59-4631-9859-ACCD0FA287E8}" type="sibTrans" cxnId="{9FB029F8-1158-47E4-B38A-F511AAE2C1E8}">
      <dgm:prSet/>
      <dgm:spPr/>
      <dgm:t>
        <a:bodyPr/>
        <a:lstStyle/>
        <a:p>
          <a:endParaRPr lang="en-US"/>
        </a:p>
      </dgm:t>
    </dgm:pt>
    <dgm:pt modelId="{CA2C8E70-09FC-4C35-AF55-4FBEA8021B7F}">
      <dgm:prSet/>
      <dgm:spPr/>
      <dgm:t>
        <a:bodyPr/>
        <a:lstStyle/>
        <a:p>
          <a:r>
            <a:rPr lang="en-US" baseline="0"/>
            <a:t>Many data breaches are due to human error and by doubly securing data, we can reduce the likelihood of this occurring.</a:t>
          </a:r>
          <a:endParaRPr lang="en-US"/>
        </a:p>
      </dgm:t>
    </dgm:pt>
    <dgm:pt modelId="{4255B005-514B-4FD2-A8B1-873ED9E6AFBF}" type="parTrans" cxnId="{0D7E0401-2212-481E-8FAB-F117F8FB12DE}">
      <dgm:prSet/>
      <dgm:spPr/>
      <dgm:t>
        <a:bodyPr/>
        <a:lstStyle/>
        <a:p>
          <a:endParaRPr lang="en-US"/>
        </a:p>
      </dgm:t>
    </dgm:pt>
    <dgm:pt modelId="{6D48DB40-45AD-4D76-A6CC-79BCF1C4B3C7}" type="sibTrans" cxnId="{0D7E0401-2212-481E-8FAB-F117F8FB12DE}">
      <dgm:prSet/>
      <dgm:spPr/>
      <dgm:t>
        <a:bodyPr/>
        <a:lstStyle/>
        <a:p>
          <a:endParaRPr lang="en-US"/>
        </a:p>
      </dgm:t>
    </dgm:pt>
    <dgm:pt modelId="{6D97790D-AE6C-45C6-8A10-18FE0ED7C8E2}">
      <dgm:prSet/>
      <dgm:spPr/>
      <dgm:t>
        <a:bodyPr/>
        <a:lstStyle/>
        <a:p>
          <a:r>
            <a:rPr lang="en-US" baseline="0"/>
            <a:t>Additionally, in healthcare, training staff is very necessary to support this new endeavour.</a:t>
          </a:r>
          <a:endParaRPr lang="en-US"/>
        </a:p>
      </dgm:t>
    </dgm:pt>
    <dgm:pt modelId="{D0FB6E83-6CA0-4AFD-900C-7ECA77D109A9}" type="parTrans" cxnId="{751A0A64-BEAC-4B97-9B76-7A6DBBCF9A32}">
      <dgm:prSet/>
      <dgm:spPr/>
      <dgm:t>
        <a:bodyPr/>
        <a:lstStyle/>
        <a:p>
          <a:endParaRPr lang="en-US"/>
        </a:p>
      </dgm:t>
    </dgm:pt>
    <dgm:pt modelId="{61675310-F9BE-4A83-9DED-E4A18A4597B7}" type="sibTrans" cxnId="{751A0A64-BEAC-4B97-9B76-7A6DBBCF9A32}">
      <dgm:prSet/>
      <dgm:spPr/>
      <dgm:t>
        <a:bodyPr/>
        <a:lstStyle/>
        <a:p>
          <a:endParaRPr lang="en-US"/>
        </a:p>
      </dgm:t>
    </dgm:pt>
    <dgm:pt modelId="{519946E7-4473-4319-BC2C-CEB0B308D0FB}" type="pres">
      <dgm:prSet presAssocID="{737A9E3A-984D-4552-9974-8605996B327D}" presName="vert0" presStyleCnt="0">
        <dgm:presLayoutVars>
          <dgm:dir/>
          <dgm:animOne val="branch"/>
          <dgm:animLvl val="lvl"/>
        </dgm:presLayoutVars>
      </dgm:prSet>
      <dgm:spPr/>
    </dgm:pt>
    <dgm:pt modelId="{C0B1FC32-C54F-49E4-BC4C-6AE128A95485}" type="pres">
      <dgm:prSet presAssocID="{5C31122A-82C9-4A96-977B-FA5E34BBA81A}" presName="thickLine" presStyleLbl="alignNode1" presStyleIdx="0" presStyleCnt="3"/>
      <dgm:spPr/>
    </dgm:pt>
    <dgm:pt modelId="{B531B364-0D11-4EF9-9C37-D4E8630CEF6F}" type="pres">
      <dgm:prSet presAssocID="{5C31122A-82C9-4A96-977B-FA5E34BBA81A}" presName="horz1" presStyleCnt="0"/>
      <dgm:spPr/>
    </dgm:pt>
    <dgm:pt modelId="{795353DD-AF5A-483B-9136-3C7B607FF4C3}" type="pres">
      <dgm:prSet presAssocID="{5C31122A-82C9-4A96-977B-FA5E34BBA81A}" presName="tx1" presStyleLbl="revTx" presStyleIdx="0" presStyleCnt="3"/>
      <dgm:spPr/>
    </dgm:pt>
    <dgm:pt modelId="{FB571B53-A498-4616-A37A-FAE87192377F}" type="pres">
      <dgm:prSet presAssocID="{5C31122A-82C9-4A96-977B-FA5E34BBA81A}" presName="vert1" presStyleCnt="0"/>
      <dgm:spPr/>
    </dgm:pt>
    <dgm:pt modelId="{67AC9443-1E8D-44DE-A3B3-13E3F0C58183}" type="pres">
      <dgm:prSet presAssocID="{CA2C8E70-09FC-4C35-AF55-4FBEA8021B7F}" presName="thickLine" presStyleLbl="alignNode1" presStyleIdx="1" presStyleCnt="3"/>
      <dgm:spPr/>
    </dgm:pt>
    <dgm:pt modelId="{C6D1142A-421D-440C-9369-C454FD20E44C}" type="pres">
      <dgm:prSet presAssocID="{CA2C8E70-09FC-4C35-AF55-4FBEA8021B7F}" presName="horz1" presStyleCnt="0"/>
      <dgm:spPr/>
    </dgm:pt>
    <dgm:pt modelId="{58D18981-F84D-44A4-ABF8-16A665E0F48A}" type="pres">
      <dgm:prSet presAssocID="{CA2C8E70-09FC-4C35-AF55-4FBEA8021B7F}" presName="tx1" presStyleLbl="revTx" presStyleIdx="1" presStyleCnt="3"/>
      <dgm:spPr/>
    </dgm:pt>
    <dgm:pt modelId="{07B4FEED-C8A5-438D-ACB4-55A58CB7FDF6}" type="pres">
      <dgm:prSet presAssocID="{CA2C8E70-09FC-4C35-AF55-4FBEA8021B7F}" presName="vert1" presStyleCnt="0"/>
      <dgm:spPr/>
    </dgm:pt>
    <dgm:pt modelId="{4ECA8024-82BA-4D4E-9727-6F90D0854153}" type="pres">
      <dgm:prSet presAssocID="{6D97790D-AE6C-45C6-8A10-18FE0ED7C8E2}" presName="thickLine" presStyleLbl="alignNode1" presStyleIdx="2" presStyleCnt="3"/>
      <dgm:spPr/>
    </dgm:pt>
    <dgm:pt modelId="{7C2B2A28-20D8-471F-95C9-72049B82FB4F}" type="pres">
      <dgm:prSet presAssocID="{6D97790D-AE6C-45C6-8A10-18FE0ED7C8E2}" presName="horz1" presStyleCnt="0"/>
      <dgm:spPr/>
    </dgm:pt>
    <dgm:pt modelId="{5B3D1AD5-0CF5-47FE-9CCE-B9C769BEF159}" type="pres">
      <dgm:prSet presAssocID="{6D97790D-AE6C-45C6-8A10-18FE0ED7C8E2}" presName="tx1" presStyleLbl="revTx" presStyleIdx="2" presStyleCnt="3"/>
      <dgm:spPr/>
    </dgm:pt>
    <dgm:pt modelId="{EE1D188D-2CA8-4318-A360-CE5CDFE191A1}" type="pres">
      <dgm:prSet presAssocID="{6D97790D-AE6C-45C6-8A10-18FE0ED7C8E2}" presName="vert1" presStyleCnt="0"/>
      <dgm:spPr/>
    </dgm:pt>
  </dgm:ptLst>
  <dgm:cxnLst>
    <dgm:cxn modelId="{0D7E0401-2212-481E-8FAB-F117F8FB12DE}" srcId="{737A9E3A-984D-4552-9974-8605996B327D}" destId="{CA2C8E70-09FC-4C35-AF55-4FBEA8021B7F}" srcOrd="1" destOrd="0" parTransId="{4255B005-514B-4FD2-A8B1-873ED9E6AFBF}" sibTransId="{6D48DB40-45AD-4D76-A6CC-79BCF1C4B3C7}"/>
    <dgm:cxn modelId="{22FAF022-8980-4470-B9FB-3D6EF5AE9406}" type="presOf" srcId="{6D97790D-AE6C-45C6-8A10-18FE0ED7C8E2}" destId="{5B3D1AD5-0CF5-47FE-9CCE-B9C769BEF159}" srcOrd="0" destOrd="0" presId="urn:microsoft.com/office/officeart/2008/layout/LinedList"/>
    <dgm:cxn modelId="{751A0A64-BEAC-4B97-9B76-7A6DBBCF9A32}" srcId="{737A9E3A-984D-4552-9974-8605996B327D}" destId="{6D97790D-AE6C-45C6-8A10-18FE0ED7C8E2}" srcOrd="2" destOrd="0" parTransId="{D0FB6E83-6CA0-4AFD-900C-7ECA77D109A9}" sibTransId="{61675310-F9BE-4A83-9DED-E4A18A4597B7}"/>
    <dgm:cxn modelId="{0184E872-A021-47F3-8E9A-8D82F34FDF49}" type="presOf" srcId="{737A9E3A-984D-4552-9974-8605996B327D}" destId="{519946E7-4473-4319-BC2C-CEB0B308D0FB}" srcOrd="0" destOrd="0" presId="urn:microsoft.com/office/officeart/2008/layout/LinedList"/>
    <dgm:cxn modelId="{13510399-063B-4105-84F5-62E793ECFDDF}" type="presOf" srcId="{CA2C8E70-09FC-4C35-AF55-4FBEA8021B7F}" destId="{58D18981-F84D-44A4-ABF8-16A665E0F48A}" srcOrd="0" destOrd="0" presId="urn:microsoft.com/office/officeart/2008/layout/LinedList"/>
    <dgm:cxn modelId="{9FB029F8-1158-47E4-B38A-F511AAE2C1E8}" srcId="{737A9E3A-984D-4552-9974-8605996B327D}" destId="{5C31122A-82C9-4A96-977B-FA5E34BBA81A}" srcOrd="0" destOrd="0" parTransId="{A588843C-F083-4380-A6A5-3871FE60C258}" sibTransId="{56B86245-0E59-4631-9859-ACCD0FA287E8}"/>
    <dgm:cxn modelId="{E23873FA-AEFB-4E03-9EBE-9F41F21E4701}" type="presOf" srcId="{5C31122A-82C9-4A96-977B-FA5E34BBA81A}" destId="{795353DD-AF5A-483B-9136-3C7B607FF4C3}" srcOrd="0" destOrd="0" presId="urn:microsoft.com/office/officeart/2008/layout/LinedList"/>
    <dgm:cxn modelId="{75C78157-D209-4DAE-949D-8C977316EEED}" type="presParOf" srcId="{519946E7-4473-4319-BC2C-CEB0B308D0FB}" destId="{C0B1FC32-C54F-49E4-BC4C-6AE128A95485}" srcOrd="0" destOrd="0" presId="urn:microsoft.com/office/officeart/2008/layout/LinedList"/>
    <dgm:cxn modelId="{61CFB04B-1B01-4C5E-8179-875F551CCEA1}" type="presParOf" srcId="{519946E7-4473-4319-BC2C-CEB0B308D0FB}" destId="{B531B364-0D11-4EF9-9C37-D4E8630CEF6F}" srcOrd="1" destOrd="0" presId="urn:microsoft.com/office/officeart/2008/layout/LinedList"/>
    <dgm:cxn modelId="{10EFE9B7-9C36-4C3A-AEF8-9DF023E82F8B}" type="presParOf" srcId="{B531B364-0D11-4EF9-9C37-D4E8630CEF6F}" destId="{795353DD-AF5A-483B-9136-3C7B607FF4C3}" srcOrd="0" destOrd="0" presId="urn:microsoft.com/office/officeart/2008/layout/LinedList"/>
    <dgm:cxn modelId="{6B4CCB35-D5FD-401B-88E4-ECDC91B06402}" type="presParOf" srcId="{B531B364-0D11-4EF9-9C37-D4E8630CEF6F}" destId="{FB571B53-A498-4616-A37A-FAE87192377F}" srcOrd="1" destOrd="0" presId="urn:microsoft.com/office/officeart/2008/layout/LinedList"/>
    <dgm:cxn modelId="{200E8627-466D-4726-8D5D-9D865E428914}" type="presParOf" srcId="{519946E7-4473-4319-BC2C-CEB0B308D0FB}" destId="{67AC9443-1E8D-44DE-A3B3-13E3F0C58183}" srcOrd="2" destOrd="0" presId="urn:microsoft.com/office/officeart/2008/layout/LinedList"/>
    <dgm:cxn modelId="{4638ADEB-843A-475C-A1D6-D5FF43511CB5}" type="presParOf" srcId="{519946E7-4473-4319-BC2C-CEB0B308D0FB}" destId="{C6D1142A-421D-440C-9369-C454FD20E44C}" srcOrd="3" destOrd="0" presId="urn:microsoft.com/office/officeart/2008/layout/LinedList"/>
    <dgm:cxn modelId="{920AE89D-3BC6-49C1-B52E-273AF09AC134}" type="presParOf" srcId="{C6D1142A-421D-440C-9369-C454FD20E44C}" destId="{58D18981-F84D-44A4-ABF8-16A665E0F48A}" srcOrd="0" destOrd="0" presId="urn:microsoft.com/office/officeart/2008/layout/LinedList"/>
    <dgm:cxn modelId="{783CA479-16CD-4E98-83B8-7AC62D9EB1EC}" type="presParOf" srcId="{C6D1142A-421D-440C-9369-C454FD20E44C}" destId="{07B4FEED-C8A5-438D-ACB4-55A58CB7FDF6}" srcOrd="1" destOrd="0" presId="urn:microsoft.com/office/officeart/2008/layout/LinedList"/>
    <dgm:cxn modelId="{3780F7B2-2496-4930-B81E-016C3F0FE102}" type="presParOf" srcId="{519946E7-4473-4319-BC2C-CEB0B308D0FB}" destId="{4ECA8024-82BA-4D4E-9727-6F90D0854153}" srcOrd="4" destOrd="0" presId="urn:microsoft.com/office/officeart/2008/layout/LinedList"/>
    <dgm:cxn modelId="{4FD12721-AD2C-4421-BFAC-91FAB8381256}" type="presParOf" srcId="{519946E7-4473-4319-BC2C-CEB0B308D0FB}" destId="{7C2B2A28-20D8-471F-95C9-72049B82FB4F}" srcOrd="5" destOrd="0" presId="urn:microsoft.com/office/officeart/2008/layout/LinedList"/>
    <dgm:cxn modelId="{01455C1E-005D-4D55-8469-692830DE1F42}" type="presParOf" srcId="{7C2B2A28-20D8-471F-95C9-72049B82FB4F}" destId="{5B3D1AD5-0CF5-47FE-9CCE-B9C769BEF159}" srcOrd="0" destOrd="0" presId="urn:microsoft.com/office/officeart/2008/layout/LinedList"/>
    <dgm:cxn modelId="{C2A80199-2B1E-4BCC-A61E-D8FD10220D3C}" type="presParOf" srcId="{7C2B2A28-20D8-471F-95C9-72049B82FB4F}" destId="{EE1D188D-2CA8-4318-A360-CE5CDFE191A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752EBED3-D652-4EF4-8BAE-E3343D086EB4}"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87AD3118-8834-40ED-A769-1506707A15D7}">
      <dgm:prSet/>
      <dgm:spPr/>
      <dgm:t>
        <a:bodyPr/>
        <a:lstStyle/>
        <a:p>
          <a:r>
            <a:rPr lang="en-US" baseline="0"/>
            <a:t>An issue within data analysis additionally links to security. </a:t>
          </a:r>
          <a:endParaRPr lang="en-US"/>
        </a:p>
      </dgm:t>
    </dgm:pt>
    <dgm:pt modelId="{CA07C814-D739-40FF-93A5-5129711A5431}" type="parTrans" cxnId="{BCC17192-2BFD-4FE5-AFA0-6836E4B1973E}">
      <dgm:prSet/>
      <dgm:spPr/>
      <dgm:t>
        <a:bodyPr/>
        <a:lstStyle/>
        <a:p>
          <a:endParaRPr lang="en-US"/>
        </a:p>
      </dgm:t>
    </dgm:pt>
    <dgm:pt modelId="{2F26E6C2-656F-4FB3-BCC3-3AC10C5F0C65}" type="sibTrans" cxnId="{BCC17192-2BFD-4FE5-AFA0-6836E4B1973E}">
      <dgm:prSet/>
      <dgm:spPr/>
      <dgm:t>
        <a:bodyPr/>
        <a:lstStyle/>
        <a:p>
          <a:endParaRPr lang="en-US"/>
        </a:p>
      </dgm:t>
    </dgm:pt>
    <dgm:pt modelId="{F5DD5A12-78AC-46C8-B405-D64198E39133}">
      <dgm:prSet/>
      <dgm:spPr/>
      <dgm:t>
        <a:bodyPr/>
        <a:lstStyle/>
        <a:p>
          <a:r>
            <a:rPr lang="en-US" baseline="0"/>
            <a:t>If a machine processes all the data, how can we ensure its security?</a:t>
          </a:r>
          <a:endParaRPr lang="en-US"/>
        </a:p>
      </dgm:t>
    </dgm:pt>
    <dgm:pt modelId="{8CCF0849-79C5-4A94-8468-AD5A2AD6E0F6}" type="parTrans" cxnId="{A988996B-BF9E-4F6B-84BD-7BB10E658A23}">
      <dgm:prSet/>
      <dgm:spPr/>
      <dgm:t>
        <a:bodyPr/>
        <a:lstStyle/>
        <a:p>
          <a:endParaRPr lang="en-US"/>
        </a:p>
      </dgm:t>
    </dgm:pt>
    <dgm:pt modelId="{F4C9FD29-C73B-40FA-9322-E40E69A76147}" type="sibTrans" cxnId="{A988996B-BF9E-4F6B-84BD-7BB10E658A23}">
      <dgm:prSet/>
      <dgm:spPr/>
      <dgm:t>
        <a:bodyPr/>
        <a:lstStyle/>
        <a:p>
          <a:endParaRPr lang="en-US"/>
        </a:p>
      </dgm:t>
    </dgm:pt>
    <dgm:pt modelId="{5F7E8AF9-6864-4FA6-AB75-03A268C3E164}">
      <dgm:prSet/>
      <dgm:spPr/>
      <dgm:t>
        <a:bodyPr/>
        <a:lstStyle/>
        <a:p>
          <a:r>
            <a:rPr lang="en-US" baseline="0"/>
            <a:t>By using synthetic data, or pretend data, produced by a different machine!</a:t>
          </a:r>
          <a:endParaRPr lang="en-US"/>
        </a:p>
      </dgm:t>
    </dgm:pt>
    <dgm:pt modelId="{ADD01284-B505-471F-BF16-77735A42197F}" type="parTrans" cxnId="{F6E53A7E-E90C-419C-953E-CFD169DEA971}">
      <dgm:prSet/>
      <dgm:spPr/>
      <dgm:t>
        <a:bodyPr/>
        <a:lstStyle/>
        <a:p>
          <a:endParaRPr lang="en-US"/>
        </a:p>
      </dgm:t>
    </dgm:pt>
    <dgm:pt modelId="{59F475F8-E91E-439E-95D0-3BC74388B85B}" type="sibTrans" cxnId="{F6E53A7E-E90C-419C-953E-CFD169DEA971}">
      <dgm:prSet/>
      <dgm:spPr/>
      <dgm:t>
        <a:bodyPr/>
        <a:lstStyle/>
        <a:p>
          <a:endParaRPr lang="en-US"/>
        </a:p>
      </dgm:t>
    </dgm:pt>
    <dgm:pt modelId="{32F4C289-6296-4A84-A6C0-08B9E7AB2F67}">
      <dgm:prSet/>
      <dgm:spPr/>
      <dgm:t>
        <a:bodyPr/>
        <a:lstStyle/>
        <a:p>
          <a:r>
            <a:rPr lang="en-US" baseline="0"/>
            <a:t>Anyone see a problem with this?</a:t>
          </a:r>
          <a:endParaRPr lang="en-US"/>
        </a:p>
      </dgm:t>
    </dgm:pt>
    <dgm:pt modelId="{EAD19C59-D21D-4D5D-9DC7-B13353E617EE}" type="parTrans" cxnId="{0493DC99-553C-48DF-8ADB-731A6D357B92}">
      <dgm:prSet/>
      <dgm:spPr/>
      <dgm:t>
        <a:bodyPr/>
        <a:lstStyle/>
        <a:p>
          <a:endParaRPr lang="en-US"/>
        </a:p>
      </dgm:t>
    </dgm:pt>
    <dgm:pt modelId="{2B4AE38D-73C0-4F05-A558-E32E68D4565D}" type="sibTrans" cxnId="{0493DC99-553C-48DF-8ADB-731A6D357B92}">
      <dgm:prSet/>
      <dgm:spPr/>
      <dgm:t>
        <a:bodyPr/>
        <a:lstStyle/>
        <a:p>
          <a:endParaRPr lang="en-US"/>
        </a:p>
      </dgm:t>
    </dgm:pt>
    <dgm:pt modelId="{B34B1D98-1340-4FFD-A2DB-3AD8A619AF70}" type="pres">
      <dgm:prSet presAssocID="{752EBED3-D652-4EF4-8BAE-E3343D086EB4}" presName="root" presStyleCnt="0">
        <dgm:presLayoutVars>
          <dgm:dir/>
          <dgm:resizeHandles val="exact"/>
        </dgm:presLayoutVars>
      </dgm:prSet>
      <dgm:spPr/>
    </dgm:pt>
    <dgm:pt modelId="{B59B040F-FA5D-472E-8A86-1007019B6B8D}" type="pres">
      <dgm:prSet presAssocID="{87AD3118-8834-40ED-A769-1506707A15D7}" presName="compNode" presStyleCnt="0"/>
      <dgm:spPr/>
    </dgm:pt>
    <dgm:pt modelId="{474F2D11-A93A-459D-A6B2-4BDE775BDBB7}" type="pres">
      <dgm:prSet presAssocID="{87AD3118-8834-40ED-A769-1506707A15D7}" presName="bgRect" presStyleLbl="bgShp" presStyleIdx="0" presStyleCnt="4"/>
      <dgm:spPr/>
    </dgm:pt>
    <dgm:pt modelId="{6F4F642B-4673-41A8-ACDA-A24B6ADF1380}" type="pres">
      <dgm:prSet presAssocID="{87AD3118-8834-40ED-A769-1506707A15D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nk"/>
        </a:ext>
      </dgm:extLst>
    </dgm:pt>
    <dgm:pt modelId="{43E8C496-3892-456B-8E16-A9D8A454F3C4}" type="pres">
      <dgm:prSet presAssocID="{87AD3118-8834-40ED-A769-1506707A15D7}" presName="spaceRect" presStyleCnt="0"/>
      <dgm:spPr/>
    </dgm:pt>
    <dgm:pt modelId="{5A1AE860-A74C-4CE6-8DFF-D0A7F4D6E709}" type="pres">
      <dgm:prSet presAssocID="{87AD3118-8834-40ED-A769-1506707A15D7}" presName="parTx" presStyleLbl="revTx" presStyleIdx="0" presStyleCnt="4">
        <dgm:presLayoutVars>
          <dgm:chMax val="0"/>
          <dgm:chPref val="0"/>
        </dgm:presLayoutVars>
      </dgm:prSet>
      <dgm:spPr/>
    </dgm:pt>
    <dgm:pt modelId="{D70EE8F8-0593-441A-B556-E98E8A97CDAD}" type="pres">
      <dgm:prSet presAssocID="{2F26E6C2-656F-4FB3-BCC3-3AC10C5F0C65}" presName="sibTrans" presStyleCnt="0"/>
      <dgm:spPr/>
    </dgm:pt>
    <dgm:pt modelId="{5EF38FC0-CEA1-4B65-A100-668BBA5CDC3C}" type="pres">
      <dgm:prSet presAssocID="{F5DD5A12-78AC-46C8-B405-D64198E39133}" presName="compNode" presStyleCnt="0"/>
      <dgm:spPr/>
    </dgm:pt>
    <dgm:pt modelId="{F86CB3E6-A1C2-4B3C-8691-E43F5E4AF1F5}" type="pres">
      <dgm:prSet presAssocID="{F5DD5A12-78AC-46C8-B405-D64198E39133}" presName="bgRect" presStyleLbl="bgShp" presStyleIdx="1" presStyleCnt="4"/>
      <dgm:spPr/>
    </dgm:pt>
    <dgm:pt modelId="{AA6E4C9E-3A44-4DA1-9F66-955C0B56EC2A}" type="pres">
      <dgm:prSet presAssocID="{F5DD5A12-78AC-46C8-B405-D64198E3913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6BB49C60-8E66-4661-96FD-F6D65FF536AA}" type="pres">
      <dgm:prSet presAssocID="{F5DD5A12-78AC-46C8-B405-D64198E39133}" presName="spaceRect" presStyleCnt="0"/>
      <dgm:spPr/>
    </dgm:pt>
    <dgm:pt modelId="{C57D9C37-45C9-4364-B2E3-50D98FE95A55}" type="pres">
      <dgm:prSet presAssocID="{F5DD5A12-78AC-46C8-B405-D64198E39133}" presName="parTx" presStyleLbl="revTx" presStyleIdx="1" presStyleCnt="4">
        <dgm:presLayoutVars>
          <dgm:chMax val="0"/>
          <dgm:chPref val="0"/>
        </dgm:presLayoutVars>
      </dgm:prSet>
      <dgm:spPr/>
    </dgm:pt>
    <dgm:pt modelId="{89F3702F-CA79-4354-8C2D-C1F507330113}" type="pres">
      <dgm:prSet presAssocID="{F4C9FD29-C73B-40FA-9322-E40E69A76147}" presName="sibTrans" presStyleCnt="0"/>
      <dgm:spPr/>
    </dgm:pt>
    <dgm:pt modelId="{EAF135C8-CEBC-4F0D-A783-3ECA2699AB32}" type="pres">
      <dgm:prSet presAssocID="{5F7E8AF9-6864-4FA6-AB75-03A268C3E164}" presName="compNode" presStyleCnt="0"/>
      <dgm:spPr/>
    </dgm:pt>
    <dgm:pt modelId="{D1BFC012-03E5-4D5F-846E-CAE67EA26D6E}" type="pres">
      <dgm:prSet presAssocID="{5F7E8AF9-6864-4FA6-AB75-03A268C3E164}" presName="bgRect" presStyleLbl="bgShp" presStyleIdx="2" presStyleCnt="4"/>
      <dgm:spPr/>
    </dgm:pt>
    <dgm:pt modelId="{01D282B6-115F-4A5D-AFAC-7704D8225AE1}" type="pres">
      <dgm:prSet presAssocID="{5F7E8AF9-6864-4FA6-AB75-03A268C3E1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ger Print"/>
        </a:ext>
      </dgm:extLst>
    </dgm:pt>
    <dgm:pt modelId="{0946A783-BDCF-4767-9562-093EFBE3C90E}" type="pres">
      <dgm:prSet presAssocID="{5F7E8AF9-6864-4FA6-AB75-03A268C3E164}" presName="spaceRect" presStyleCnt="0"/>
      <dgm:spPr/>
    </dgm:pt>
    <dgm:pt modelId="{94C3BE32-FE60-45AA-80B9-33138FCF7B53}" type="pres">
      <dgm:prSet presAssocID="{5F7E8AF9-6864-4FA6-AB75-03A268C3E164}" presName="parTx" presStyleLbl="revTx" presStyleIdx="2" presStyleCnt="4">
        <dgm:presLayoutVars>
          <dgm:chMax val="0"/>
          <dgm:chPref val="0"/>
        </dgm:presLayoutVars>
      </dgm:prSet>
      <dgm:spPr/>
    </dgm:pt>
    <dgm:pt modelId="{0ACC003B-1834-4729-BA45-710D8C87CB69}" type="pres">
      <dgm:prSet presAssocID="{59F475F8-E91E-439E-95D0-3BC74388B85B}" presName="sibTrans" presStyleCnt="0"/>
      <dgm:spPr/>
    </dgm:pt>
    <dgm:pt modelId="{370E515E-A1B3-4C20-B2FF-0A0F1229B8E5}" type="pres">
      <dgm:prSet presAssocID="{32F4C289-6296-4A84-A6C0-08B9E7AB2F67}" presName="compNode" presStyleCnt="0"/>
      <dgm:spPr/>
    </dgm:pt>
    <dgm:pt modelId="{2DA72111-A8D8-4BDC-9B43-37D26F8F60D3}" type="pres">
      <dgm:prSet presAssocID="{32F4C289-6296-4A84-A6C0-08B9E7AB2F67}" presName="bgRect" presStyleLbl="bgShp" presStyleIdx="3" presStyleCnt="4"/>
      <dgm:spPr/>
    </dgm:pt>
    <dgm:pt modelId="{B69642F7-4054-49AD-A27F-18EC0E85ECD2}" type="pres">
      <dgm:prSet presAssocID="{32F4C289-6296-4A84-A6C0-08B9E7AB2F6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kflow"/>
        </a:ext>
      </dgm:extLst>
    </dgm:pt>
    <dgm:pt modelId="{3301D594-9183-4ADF-8863-F68A36F05AF8}" type="pres">
      <dgm:prSet presAssocID="{32F4C289-6296-4A84-A6C0-08B9E7AB2F67}" presName="spaceRect" presStyleCnt="0"/>
      <dgm:spPr/>
    </dgm:pt>
    <dgm:pt modelId="{69CBBD07-04BA-4F3B-BE22-5EABDC725EAF}" type="pres">
      <dgm:prSet presAssocID="{32F4C289-6296-4A84-A6C0-08B9E7AB2F67}" presName="parTx" presStyleLbl="revTx" presStyleIdx="3" presStyleCnt="4">
        <dgm:presLayoutVars>
          <dgm:chMax val="0"/>
          <dgm:chPref val="0"/>
        </dgm:presLayoutVars>
      </dgm:prSet>
      <dgm:spPr/>
    </dgm:pt>
  </dgm:ptLst>
  <dgm:cxnLst>
    <dgm:cxn modelId="{4691861F-CDB4-414B-BE6F-7404DD06E630}" type="presOf" srcId="{87AD3118-8834-40ED-A769-1506707A15D7}" destId="{5A1AE860-A74C-4CE6-8DFF-D0A7F4D6E709}" srcOrd="0" destOrd="0" presId="urn:microsoft.com/office/officeart/2018/2/layout/IconVerticalSolidList"/>
    <dgm:cxn modelId="{33035445-D996-4EF3-8540-20847EAC3893}" type="presOf" srcId="{32F4C289-6296-4A84-A6C0-08B9E7AB2F67}" destId="{69CBBD07-04BA-4F3B-BE22-5EABDC725EAF}" srcOrd="0" destOrd="0" presId="urn:microsoft.com/office/officeart/2018/2/layout/IconVerticalSolidList"/>
    <dgm:cxn modelId="{A988996B-BF9E-4F6B-84BD-7BB10E658A23}" srcId="{752EBED3-D652-4EF4-8BAE-E3343D086EB4}" destId="{F5DD5A12-78AC-46C8-B405-D64198E39133}" srcOrd="1" destOrd="0" parTransId="{8CCF0849-79C5-4A94-8468-AD5A2AD6E0F6}" sibTransId="{F4C9FD29-C73B-40FA-9322-E40E69A76147}"/>
    <dgm:cxn modelId="{F6E53A7E-E90C-419C-953E-CFD169DEA971}" srcId="{752EBED3-D652-4EF4-8BAE-E3343D086EB4}" destId="{5F7E8AF9-6864-4FA6-AB75-03A268C3E164}" srcOrd="2" destOrd="0" parTransId="{ADD01284-B505-471F-BF16-77735A42197F}" sibTransId="{59F475F8-E91E-439E-95D0-3BC74388B85B}"/>
    <dgm:cxn modelId="{BCC17192-2BFD-4FE5-AFA0-6836E4B1973E}" srcId="{752EBED3-D652-4EF4-8BAE-E3343D086EB4}" destId="{87AD3118-8834-40ED-A769-1506707A15D7}" srcOrd="0" destOrd="0" parTransId="{CA07C814-D739-40FF-93A5-5129711A5431}" sibTransId="{2F26E6C2-656F-4FB3-BCC3-3AC10C5F0C65}"/>
    <dgm:cxn modelId="{0493DC99-553C-48DF-8ADB-731A6D357B92}" srcId="{752EBED3-D652-4EF4-8BAE-E3343D086EB4}" destId="{32F4C289-6296-4A84-A6C0-08B9E7AB2F67}" srcOrd="3" destOrd="0" parTransId="{EAD19C59-D21D-4D5D-9DC7-B13353E617EE}" sibTransId="{2B4AE38D-73C0-4F05-A558-E32E68D4565D}"/>
    <dgm:cxn modelId="{65152AA3-DE6D-4524-87A9-159875A29564}" type="presOf" srcId="{F5DD5A12-78AC-46C8-B405-D64198E39133}" destId="{C57D9C37-45C9-4364-B2E3-50D98FE95A55}" srcOrd="0" destOrd="0" presId="urn:microsoft.com/office/officeart/2018/2/layout/IconVerticalSolidList"/>
    <dgm:cxn modelId="{BDA522EC-3C63-4F03-B328-B0AC04228100}" type="presOf" srcId="{752EBED3-D652-4EF4-8BAE-E3343D086EB4}" destId="{B34B1D98-1340-4FFD-A2DB-3AD8A619AF70}" srcOrd="0" destOrd="0" presId="urn:microsoft.com/office/officeart/2018/2/layout/IconVerticalSolidList"/>
    <dgm:cxn modelId="{89FDF1EF-F120-4A26-97A2-46978C129C23}" type="presOf" srcId="{5F7E8AF9-6864-4FA6-AB75-03A268C3E164}" destId="{94C3BE32-FE60-45AA-80B9-33138FCF7B53}" srcOrd="0" destOrd="0" presId="urn:microsoft.com/office/officeart/2018/2/layout/IconVerticalSolidList"/>
    <dgm:cxn modelId="{BAB59789-EF26-43C1-80F2-5142E2424D84}" type="presParOf" srcId="{B34B1D98-1340-4FFD-A2DB-3AD8A619AF70}" destId="{B59B040F-FA5D-472E-8A86-1007019B6B8D}" srcOrd="0" destOrd="0" presId="urn:microsoft.com/office/officeart/2018/2/layout/IconVerticalSolidList"/>
    <dgm:cxn modelId="{2E1FB2E7-6FEC-4A4B-9968-545F34C7FBA1}" type="presParOf" srcId="{B59B040F-FA5D-472E-8A86-1007019B6B8D}" destId="{474F2D11-A93A-459D-A6B2-4BDE775BDBB7}" srcOrd="0" destOrd="0" presId="urn:microsoft.com/office/officeart/2018/2/layout/IconVerticalSolidList"/>
    <dgm:cxn modelId="{99464D4C-0E25-4E87-B8EA-36525EEC3C69}" type="presParOf" srcId="{B59B040F-FA5D-472E-8A86-1007019B6B8D}" destId="{6F4F642B-4673-41A8-ACDA-A24B6ADF1380}" srcOrd="1" destOrd="0" presId="urn:microsoft.com/office/officeart/2018/2/layout/IconVerticalSolidList"/>
    <dgm:cxn modelId="{C70EDD22-942D-47A2-812B-8D583B428C5F}" type="presParOf" srcId="{B59B040F-FA5D-472E-8A86-1007019B6B8D}" destId="{43E8C496-3892-456B-8E16-A9D8A454F3C4}" srcOrd="2" destOrd="0" presId="urn:microsoft.com/office/officeart/2018/2/layout/IconVerticalSolidList"/>
    <dgm:cxn modelId="{7DDE086F-0FAD-4AFB-A944-922A6B07BC15}" type="presParOf" srcId="{B59B040F-FA5D-472E-8A86-1007019B6B8D}" destId="{5A1AE860-A74C-4CE6-8DFF-D0A7F4D6E709}" srcOrd="3" destOrd="0" presId="urn:microsoft.com/office/officeart/2018/2/layout/IconVerticalSolidList"/>
    <dgm:cxn modelId="{EBB41D5C-18BB-4FEB-B38A-C48B601234D3}" type="presParOf" srcId="{B34B1D98-1340-4FFD-A2DB-3AD8A619AF70}" destId="{D70EE8F8-0593-441A-B556-E98E8A97CDAD}" srcOrd="1" destOrd="0" presId="urn:microsoft.com/office/officeart/2018/2/layout/IconVerticalSolidList"/>
    <dgm:cxn modelId="{DA4F314D-D3AF-4A34-BA04-E9E9FE3F31C3}" type="presParOf" srcId="{B34B1D98-1340-4FFD-A2DB-3AD8A619AF70}" destId="{5EF38FC0-CEA1-4B65-A100-668BBA5CDC3C}" srcOrd="2" destOrd="0" presId="urn:microsoft.com/office/officeart/2018/2/layout/IconVerticalSolidList"/>
    <dgm:cxn modelId="{795C7A6D-63EC-41FD-A22A-345F6EDA2A81}" type="presParOf" srcId="{5EF38FC0-CEA1-4B65-A100-668BBA5CDC3C}" destId="{F86CB3E6-A1C2-4B3C-8691-E43F5E4AF1F5}" srcOrd="0" destOrd="0" presId="urn:microsoft.com/office/officeart/2018/2/layout/IconVerticalSolidList"/>
    <dgm:cxn modelId="{570E0ADB-0F11-4A16-A0D3-A0FD162BA440}" type="presParOf" srcId="{5EF38FC0-CEA1-4B65-A100-668BBA5CDC3C}" destId="{AA6E4C9E-3A44-4DA1-9F66-955C0B56EC2A}" srcOrd="1" destOrd="0" presId="urn:microsoft.com/office/officeart/2018/2/layout/IconVerticalSolidList"/>
    <dgm:cxn modelId="{2F975391-99D0-41FF-95CA-34B30F9F9E0F}" type="presParOf" srcId="{5EF38FC0-CEA1-4B65-A100-668BBA5CDC3C}" destId="{6BB49C60-8E66-4661-96FD-F6D65FF536AA}" srcOrd="2" destOrd="0" presId="urn:microsoft.com/office/officeart/2018/2/layout/IconVerticalSolidList"/>
    <dgm:cxn modelId="{D38B2976-6028-4F17-A196-3DC1343A57A9}" type="presParOf" srcId="{5EF38FC0-CEA1-4B65-A100-668BBA5CDC3C}" destId="{C57D9C37-45C9-4364-B2E3-50D98FE95A55}" srcOrd="3" destOrd="0" presId="urn:microsoft.com/office/officeart/2018/2/layout/IconVerticalSolidList"/>
    <dgm:cxn modelId="{DAFED332-7D5E-4A14-85B2-384698F538B9}" type="presParOf" srcId="{B34B1D98-1340-4FFD-A2DB-3AD8A619AF70}" destId="{89F3702F-CA79-4354-8C2D-C1F507330113}" srcOrd="3" destOrd="0" presId="urn:microsoft.com/office/officeart/2018/2/layout/IconVerticalSolidList"/>
    <dgm:cxn modelId="{5DDA6311-EAF8-4D4A-8B0B-AAC7EFD86A7A}" type="presParOf" srcId="{B34B1D98-1340-4FFD-A2DB-3AD8A619AF70}" destId="{EAF135C8-CEBC-4F0D-A783-3ECA2699AB32}" srcOrd="4" destOrd="0" presId="urn:microsoft.com/office/officeart/2018/2/layout/IconVerticalSolidList"/>
    <dgm:cxn modelId="{F61D6721-5925-4728-AFF7-8A1F7FFB3662}" type="presParOf" srcId="{EAF135C8-CEBC-4F0D-A783-3ECA2699AB32}" destId="{D1BFC012-03E5-4D5F-846E-CAE67EA26D6E}" srcOrd="0" destOrd="0" presId="urn:microsoft.com/office/officeart/2018/2/layout/IconVerticalSolidList"/>
    <dgm:cxn modelId="{B821B06F-2018-4ACE-97BA-01EBE315E497}" type="presParOf" srcId="{EAF135C8-CEBC-4F0D-A783-3ECA2699AB32}" destId="{01D282B6-115F-4A5D-AFAC-7704D8225AE1}" srcOrd="1" destOrd="0" presId="urn:microsoft.com/office/officeart/2018/2/layout/IconVerticalSolidList"/>
    <dgm:cxn modelId="{5FB00518-843B-4F90-B455-C88E94010E1C}" type="presParOf" srcId="{EAF135C8-CEBC-4F0D-A783-3ECA2699AB32}" destId="{0946A783-BDCF-4767-9562-093EFBE3C90E}" srcOrd="2" destOrd="0" presId="urn:microsoft.com/office/officeart/2018/2/layout/IconVerticalSolidList"/>
    <dgm:cxn modelId="{A5E49A31-01D0-4254-9C45-0F38A0086C10}" type="presParOf" srcId="{EAF135C8-CEBC-4F0D-A783-3ECA2699AB32}" destId="{94C3BE32-FE60-45AA-80B9-33138FCF7B53}" srcOrd="3" destOrd="0" presId="urn:microsoft.com/office/officeart/2018/2/layout/IconVerticalSolidList"/>
    <dgm:cxn modelId="{5D5C8FA4-6E43-40DE-BF75-3BD2950C5B91}" type="presParOf" srcId="{B34B1D98-1340-4FFD-A2DB-3AD8A619AF70}" destId="{0ACC003B-1834-4729-BA45-710D8C87CB69}" srcOrd="5" destOrd="0" presId="urn:microsoft.com/office/officeart/2018/2/layout/IconVerticalSolidList"/>
    <dgm:cxn modelId="{4D04E616-6F09-43CC-AF71-E26151631860}" type="presParOf" srcId="{B34B1D98-1340-4FFD-A2DB-3AD8A619AF70}" destId="{370E515E-A1B3-4C20-B2FF-0A0F1229B8E5}" srcOrd="6" destOrd="0" presId="urn:microsoft.com/office/officeart/2018/2/layout/IconVerticalSolidList"/>
    <dgm:cxn modelId="{A33AA6E1-AE5D-4FE2-9A89-95ED812DAC97}" type="presParOf" srcId="{370E515E-A1B3-4C20-B2FF-0A0F1229B8E5}" destId="{2DA72111-A8D8-4BDC-9B43-37D26F8F60D3}" srcOrd="0" destOrd="0" presId="urn:microsoft.com/office/officeart/2018/2/layout/IconVerticalSolidList"/>
    <dgm:cxn modelId="{D0BC6152-4FB1-4E32-839E-062A129421AE}" type="presParOf" srcId="{370E515E-A1B3-4C20-B2FF-0A0F1229B8E5}" destId="{B69642F7-4054-49AD-A27F-18EC0E85ECD2}" srcOrd="1" destOrd="0" presId="urn:microsoft.com/office/officeart/2018/2/layout/IconVerticalSolidList"/>
    <dgm:cxn modelId="{095CDFF7-0DF9-4D81-ABB5-AB49F917FAC5}" type="presParOf" srcId="{370E515E-A1B3-4C20-B2FF-0A0F1229B8E5}" destId="{3301D594-9183-4ADF-8863-F68A36F05AF8}" srcOrd="2" destOrd="0" presId="urn:microsoft.com/office/officeart/2018/2/layout/IconVerticalSolidList"/>
    <dgm:cxn modelId="{0AF7692C-B3D8-48D0-842C-A070F4F6ECFD}" type="presParOf" srcId="{370E515E-A1B3-4C20-B2FF-0A0F1229B8E5}" destId="{69CBBD07-04BA-4F3B-BE22-5EABDC725EA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49850E81-F40A-4B32-BDD5-F8C965571F7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B81FFE5-06B3-4757-8A54-2910801DA191}">
      <dgm:prSet/>
      <dgm:spPr/>
      <dgm:t>
        <a:bodyPr/>
        <a:lstStyle/>
        <a:p>
          <a:r>
            <a:rPr lang="en-US" baseline="0"/>
            <a:t>The Metaverse.</a:t>
          </a:r>
          <a:endParaRPr lang="en-US"/>
        </a:p>
      </dgm:t>
    </dgm:pt>
    <dgm:pt modelId="{19C52DB3-D8B0-452D-BB1B-BF5FDE3CB5AD}" type="parTrans" cxnId="{6B3A6C9D-B7FF-4732-9C40-B37C6AED84E9}">
      <dgm:prSet/>
      <dgm:spPr/>
      <dgm:t>
        <a:bodyPr/>
        <a:lstStyle/>
        <a:p>
          <a:endParaRPr lang="en-US"/>
        </a:p>
      </dgm:t>
    </dgm:pt>
    <dgm:pt modelId="{57195625-CC17-4F4E-BD1D-4DB4FC9AC06C}" type="sibTrans" cxnId="{6B3A6C9D-B7FF-4732-9C40-B37C6AED84E9}">
      <dgm:prSet/>
      <dgm:spPr/>
      <dgm:t>
        <a:bodyPr/>
        <a:lstStyle/>
        <a:p>
          <a:endParaRPr lang="en-US"/>
        </a:p>
      </dgm:t>
    </dgm:pt>
    <dgm:pt modelId="{7F004AFD-3A92-4DB5-A088-2EFF632EDCC2}">
      <dgm:prSet/>
      <dgm:spPr/>
      <dgm:t>
        <a:bodyPr/>
        <a:lstStyle/>
        <a:p>
          <a:r>
            <a:rPr lang="en-US" baseline="0"/>
            <a:t>Has anyone heard of this?</a:t>
          </a:r>
          <a:endParaRPr lang="en-US"/>
        </a:p>
      </dgm:t>
    </dgm:pt>
    <dgm:pt modelId="{F77B39F3-C9AE-4B9A-8AEF-8D6980368FDA}" type="parTrans" cxnId="{EFD53E7B-1CFD-4A0E-B153-147590B7ED43}">
      <dgm:prSet/>
      <dgm:spPr/>
      <dgm:t>
        <a:bodyPr/>
        <a:lstStyle/>
        <a:p>
          <a:endParaRPr lang="en-US"/>
        </a:p>
      </dgm:t>
    </dgm:pt>
    <dgm:pt modelId="{B0092934-0F85-43DE-93BA-E95790AE1C0D}" type="sibTrans" cxnId="{EFD53E7B-1CFD-4A0E-B153-147590B7ED43}">
      <dgm:prSet/>
      <dgm:spPr/>
      <dgm:t>
        <a:bodyPr/>
        <a:lstStyle/>
        <a:p>
          <a:endParaRPr lang="en-US"/>
        </a:p>
      </dgm:t>
    </dgm:pt>
    <dgm:pt modelId="{F8C054AA-6C2F-4792-AC34-7043511DCF15}" type="pres">
      <dgm:prSet presAssocID="{49850E81-F40A-4B32-BDD5-F8C965571F7B}" presName="root" presStyleCnt="0">
        <dgm:presLayoutVars>
          <dgm:dir/>
          <dgm:resizeHandles val="exact"/>
        </dgm:presLayoutVars>
      </dgm:prSet>
      <dgm:spPr/>
    </dgm:pt>
    <dgm:pt modelId="{5C7E63E9-B383-4A17-B9C9-6A61E1EECF29}" type="pres">
      <dgm:prSet presAssocID="{FB81FFE5-06B3-4757-8A54-2910801DA191}" presName="compNode" presStyleCnt="0"/>
      <dgm:spPr/>
    </dgm:pt>
    <dgm:pt modelId="{D3CABCE0-B23A-4BAA-8CD3-FA48F3DE5BE3}" type="pres">
      <dgm:prSet presAssocID="{FB81FFE5-06B3-4757-8A54-2910801DA191}" presName="bgRect" presStyleLbl="bgShp" presStyleIdx="0" presStyleCnt="2"/>
      <dgm:spPr/>
    </dgm:pt>
    <dgm:pt modelId="{71EFBCD4-BFE7-401D-AD75-7D2412453DD7}" type="pres">
      <dgm:prSet presAssocID="{FB81FFE5-06B3-4757-8A54-2910801DA19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oting star"/>
        </a:ext>
      </dgm:extLst>
    </dgm:pt>
    <dgm:pt modelId="{4299691C-686E-4616-9C76-435915CEFB23}" type="pres">
      <dgm:prSet presAssocID="{FB81FFE5-06B3-4757-8A54-2910801DA191}" presName="spaceRect" presStyleCnt="0"/>
      <dgm:spPr/>
    </dgm:pt>
    <dgm:pt modelId="{0820D95E-DBE9-4927-AE52-87AC9FFD055D}" type="pres">
      <dgm:prSet presAssocID="{FB81FFE5-06B3-4757-8A54-2910801DA191}" presName="parTx" presStyleLbl="revTx" presStyleIdx="0" presStyleCnt="2">
        <dgm:presLayoutVars>
          <dgm:chMax val="0"/>
          <dgm:chPref val="0"/>
        </dgm:presLayoutVars>
      </dgm:prSet>
      <dgm:spPr/>
    </dgm:pt>
    <dgm:pt modelId="{8F132ECA-4155-42F3-A19B-6DE69B1D136A}" type="pres">
      <dgm:prSet presAssocID="{57195625-CC17-4F4E-BD1D-4DB4FC9AC06C}" presName="sibTrans" presStyleCnt="0"/>
      <dgm:spPr/>
    </dgm:pt>
    <dgm:pt modelId="{7BC7498C-1862-4D75-9C2E-EDDBB745DA52}" type="pres">
      <dgm:prSet presAssocID="{7F004AFD-3A92-4DB5-A088-2EFF632EDCC2}" presName="compNode" presStyleCnt="0"/>
      <dgm:spPr/>
    </dgm:pt>
    <dgm:pt modelId="{BA31EF61-B355-4EEC-BD61-C3630D02829F}" type="pres">
      <dgm:prSet presAssocID="{7F004AFD-3A92-4DB5-A088-2EFF632EDCC2}" presName="bgRect" presStyleLbl="bgShp" presStyleIdx="1" presStyleCnt="2"/>
      <dgm:spPr/>
    </dgm:pt>
    <dgm:pt modelId="{3224EE3B-8A13-45E1-9FE2-EF320D017993}" type="pres">
      <dgm:prSet presAssocID="{7F004AFD-3A92-4DB5-A088-2EFF632EDC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af"/>
        </a:ext>
      </dgm:extLst>
    </dgm:pt>
    <dgm:pt modelId="{A3105999-E521-4806-A42C-30B19D1932E8}" type="pres">
      <dgm:prSet presAssocID="{7F004AFD-3A92-4DB5-A088-2EFF632EDCC2}" presName="spaceRect" presStyleCnt="0"/>
      <dgm:spPr/>
    </dgm:pt>
    <dgm:pt modelId="{DD2C9083-5F9E-43C6-AA08-8848DB0B67F9}" type="pres">
      <dgm:prSet presAssocID="{7F004AFD-3A92-4DB5-A088-2EFF632EDCC2}" presName="parTx" presStyleLbl="revTx" presStyleIdx="1" presStyleCnt="2">
        <dgm:presLayoutVars>
          <dgm:chMax val="0"/>
          <dgm:chPref val="0"/>
        </dgm:presLayoutVars>
      </dgm:prSet>
      <dgm:spPr/>
    </dgm:pt>
  </dgm:ptLst>
  <dgm:cxnLst>
    <dgm:cxn modelId="{BDBB9218-D82E-4326-9191-3F1AFF33F3AD}" type="presOf" srcId="{FB81FFE5-06B3-4757-8A54-2910801DA191}" destId="{0820D95E-DBE9-4927-AE52-87AC9FFD055D}" srcOrd="0" destOrd="0" presId="urn:microsoft.com/office/officeart/2018/2/layout/IconVerticalSolidList"/>
    <dgm:cxn modelId="{EFD53E7B-1CFD-4A0E-B153-147590B7ED43}" srcId="{49850E81-F40A-4B32-BDD5-F8C965571F7B}" destId="{7F004AFD-3A92-4DB5-A088-2EFF632EDCC2}" srcOrd="1" destOrd="0" parTransId="{F77B39F3-C9AE-4B9A-8AEF-8D6980368FDA}" sibTransId="{B0092934-0F85-43DE-93BA-E95790AE1C0D}"/>
    <dgm:cxn modelId="{6B3A6C9D-B7FF-4732-9C40-B37C6AED84E9}" srcId="{49850E81-F40A-4B32-BDD5-F8C965571F7B}" destId="{FB81FFE5-06B3-4757-8A54-2910801DA191}" srcOrd="0" destOrd="0" parTransId="{19C52DB3-D8B0-452D-BB1B-BF5FDE3CB5AD}" sibTransId="{57195625-CC17-4F4E-BD1D-4DB4FC9AC06C}"/>
    <dgm:cxn modelId="{C77A34A0-AE3B-4439-9C41-331943C9F5B9}" type="presOf" srcId="{7F004AFD-3A92-4DB5-A088-2EFF632EDCC2}" destId="{DD2C9083-5F9E-43C6-AA08-8848DB0B67F9}" srcOrd="0" destOrd="0" presId="urn:microsoft.com/office/officeart/2018/2/layout/IconVerticalSolidList"/>
    <dgm:cxn modelId="{5C9BACD1-3872-4513-BD14-CEC29B16D8D5}" type="presOf" srcId="{49850E81-F40A-4B32-BDD5-F8C965571F7B}" destId="{F8C054AA-6C2F-4792-AC34-7043511DCF15}" srcOrd="0" destOrd="0" presId="urn:microsoft.com/office/officeart/2018/2/layout/IconVerticalSolidList"/>
    <dgm:cxn modelId="{3DA41E8C-171A-45D6-BCE7-5B3F2CD59079}" type="presParOf" srcId="{F8C054AA-6C2F-4792-AC34-7043511DCF15}" destId="{5C7E63E9-B383-4A17-B9C9-6A61E1EECF29}" srcOrd="0" destOrd="0" presId="urn:microsoft.com/office/officeart/2018/2/layout/IconVerticalSolidList"/>
    <dgm:cxn modelId="{72498933-1018-4B78-BFEE-99C05B69FD12}" type="presParOf" srcId="{5C7E63E9-B383-4A17-B9C9-6A61E1EECF29}" destId="{D3CABCE0-B23A-4BAA-8CD3-FA48F3DE5BE3}" srcOrd="0" destOrd="0" presId="urn:microsoft.com/office/officeart/2018/2/layout/IconVerticalSolidList"/>
    <dgm:cxn modelId="{D83FE1D2-D050-4A0E-8110-471361D1DBA2}" type="presParOf" srcId="{5C7E63E9-B383-4A17-B9C9-6A61E1EECF29}" destId="{71EFBCD4-BFE7-401D-AD75-7D2412453DD7}" srcOrd="1" destOrd="0" presId="urn:microsoft.com/office/officeart/2018/2/layout/IconVerticalSolidList"/>
    <dgm:cxn modelId="{1C81D4E7-5A58-4F2F-866E-13C3FBACAB2E}" type="presParOf" srcId="{5C7E63E9-B383-4A17-B9C9-6A61E1EECF29}" destId="{4299691C-686E-4616-9C76-435915CEFB23}" srcOrd="2" destOrd="0" presId="urn:microsoft.com/office/officeart/2018/2/layout/IconVerticalSolidList"/>
    <dgm:cxn modelId="{16CA2715-125C-4B1C-9095-228146A81D9C}" type="presParOf" srcId="{5C7E63E9-B383-4A17-B9C9-6A61E1EECF29}" destId="{0820D95E-DBE9-4927-AE52-87AC9FFD055D}" srcOrd="3" destOrd="0" presId="urn:microsoft.com/office/officeart/2018/2/layout/IconVerticalSolidList"/>
    <dgm:cxn modelId="{2376BCDB-B7FE-4A08-B1AD-DB85BCE9F7B2}" type="presParOf" srcId="{F8C054AA-6C2F-4792-AC34-7043511DCF15}" destId="{8F132ECA-4155-42F3-A19B-6DE69B1D136A}" srcOrd="1" destOrd="0" presId="urn:microsoft.com/office/officeart/2018/2/layout/IconVerticalSolidList"/>
    <dgm:cxn modelId="{C762E8CB-206F-4C01-8DAF-73B3024E8296}" type="presParOf" srcId="{F8C054AA-6C2F-4792-AC34-7043511DCF15}" destId="{7BC7498C-1862-4D75-9C2E-EDDBB745DA52}" srcOrd="2" destOrd="0" presId="urn:microsoft.com/office/officeart/2018/2/layout/IconVerticalSolidList"/>
    <dgm:cxn modelId="{48209D55-1462-4C18-AE4D-E84B77D14AD4}" type="presParOf" srcId="{7BC7498C-1862-4D75-9C2E-EDDBB745DA52}" destId="{BA31EF61-B355-4EEC-BD61-C3630D02829F}" srcOrd="0" destOrd="0" presId="urn:microsoft.com/office/officeart/2018/2/layout/IconVerticalSolidList"/>
    <dgm:cxn modelId="{E25FE16C-539D-40CB-850D-7DB8FB8C2E4D}" type="presParOf" srcId="{7BC7498C-1862-4D75-9C2E-EDDBB745DA52}" destId="{3224EE3B-8A13-45E1-9FE2-EF320D017993}" srcOrd="1" destOrd="0" presId="urn:microsoft.com/office/officeart/2018/2/layout/IconVerticalSolidList"/>
    <dgm:cxn modelId="{05B67BCC-EFAA-4D7D-91E2-06EA12182F61}" type="presParOf" srcId="{7BC7498C-1862-4D75-9C2E-EDDBB745DA52}" destId="{A3105999-E521-4806-A42C-30B19D1932E8}" srcOrd="2" destOrd="0" presId="urn:microsoft.com/office/officeart/2018/2/layout/IconVerticalSolidList"/>
    <dgm:cxn modelId="{30E6D3CA-7F2C-4E11-B774-FF9027AC2FD6}" type="presParOf" srcId="{7BC7498C-1862-4D75-9C2E-EDDBB745DA52}" destId="{DD2C9083-5F9E-43C6-AA08-8848DB0B67F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969B333E-40B3-4A2B-BE36-363ADC11AF25}"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97599D8B-5AC2-4DC7-8A56-3983F1D8EA21}">
      <dgm:prSet/>
      <dgm:spPr/>
      <dgm:t>
        <a:bodyPr/>
        <a:lstStyle/>
        <a:p>
          <a:r>
            <a:rPr lang="en-US"/>
            <a:t>This encompasses VR and AR (augmented reality), worlds that continue to exist when you leave it behind. You log off and it still exists in the meta. </a:t>
          </a:r>
        </a:p>
      </dgm:t>
    </dgm:pt>
    <dgm:pt modelId="{E92D3EF0-3C40-4E12-86EF-49FA88B60C78}" type="parTrans" cxnId="{5574A55F-6E82-4487-BB06-97D3701B779F}">
      <dgm:prSet/>
      <dgm:spPr/>
      <dgm:t>
        <a:bodyPr/>
        <a:lstStyle/>
        <a:p>
          <a:endParaRPr lang="en-US"/>
        </a:p>
      </dgm:t>
    </dgm:pt>
    <dgm:pt modelId="{638260A5-ACA4-4105-AA77-78D37290DF4D}" type="sibTrans" cxnId="{5574A55F-6E82-4487-BB06-97D3701B779F}">
      <dgm:prSet/>
      <dgm:spPr/>
      <dgm:t>
        <a:bodyPr/>
        <a:lstStyle/>
        <a:p>
          <a:endParaRPr lang="en-US"/>
        </a:p>
      </dgm:t>
    </dgm:pt>
    <dgm:pt modelId="{FFE40286-2FA2-48BE-8F47-56A6B28B459D}">
      <dgm:prSet/>
      <dgm:spPr/>
      <dgm:t>
        <a:bodyPr/>
        <a:lstStyle/>
        <a:p>
          <a:r>
            <a:rPr lang="en-US"/>
            <a:t>This has now generated its own currency modality, NFT's, otherwise known as cryptocurrency. </a:t>
          </a:r>
        </a:p>
      </dgm:t>
    </dgm:pt>
    <dgm:pt modelId="{A670D4BD-A512-4E6D-8E84-CB7E17450054}" type="parTrans" cxnId="{47044B87-2181-4796-A345-0ECDAD62E61F}">
      <dgm:prSet/>
      <dgm:spPr/>
      <dgm:t>
        <a:bodyPr/>
        <a:lstStyle/>
        <a:p>
          <a:endParaRPr lang="en-US"/>
        </a:p>
      </dgm:t>
    </dgm:pt>
    <dgm:pt modelId="{9347720F-B3AE-472F-B4C3-41CFB9758C2E}" type="sibTrans" cxnId="{47044B87-2181-4796-A345-0ECDAD62E61F}">
      <dgm:prSet/>
      <dgm:spPr/>
      <dgm:t>
        <a:bodyPr/>
        <a:lstStyle/>
        <a:p>
          <a:endParaRPr lang="en-US"/>
        </a:p>
      </dgm:t>
    </dgm:pt>
    <dgm:pt modelId="{4CCDCD7A-7829-4480-8453-977D7F6E9CF2}">
      <dgm:prSet/>
      <dgm:spPr/>
      <dgm:t>
        <a:bodyPr/>
        <a:lstStyle/>
        <a:p>
          <a:r>
            <a:rPr lang="en-US"/>
            <a:t>You can buy things, interact socially, learn and play in this virtual world.</a:t>
          </a:r>
        </a:p>
      </dgm:t>
    </dgm:pt>
    <dgm:pt modelId="{568538DB-1994-406A-A368-D82BEF45A77C}" type="parTrans" cxnId="{1AEDDD89-77A7-4195-9459-F15D8B6DD0F2}">
      <dgm:prSet/>
      <dgm:spPr/>
      <dgm:t>
        <a:bodyPr/>
        <a:lstStyle/>
        <a:p>
          <a:endParaRPr lang="en-US"/>
        </a:p>
      </dgm:t>
    </dgm:pt>
    <dgm:pt modelId="{D98F3D8F-3AF4-4CE4-A6D2-F41D8BB7CD30}" type="sibTrans" cxnId="{1AEDDD89-77A7-4195-9459-F15D8B6DD0F2}">
      <dgm:prSet/>
      <dgm:spPr/>
      <dgm:t>
        <a:bodyPr/>
        <a:lstStyle/>
        <a:p>
          <a:endParaRPr lang="en-US"/>
        </a:p>
      </dgm:t>
    </dgm:pt>
    <dgm:pt modelId="{21047647-2C57-4A3E-98F3-BF02A88D1E43}" type="pres">
      <dgm:prSet presAssocID="{969B333E-40B3-4A2B-BE36-363ADC11AF25}" presName="vert0" presStyleCnt="0">
        <dgm:presLayoutVars>
          <dgm:dir/>
          <dgm:animOne val="branch"/>
          <dgm:animLvl val="lvl"/>
        </dgm:presLayoutVars>
      </dgm:prSet>
      <dgm:spPr/>
    </dgm:pt>
    <dgm:pt modelId="{21967A92-0F6A-4802-AD8F-D62983C50363}" type="pres">
      <dgm:prSet presAssocID="{97599D8B-5AC2-4DC7-8A56-3983F1D8EA21}" presName="thickLine" presStyleLbl="alignNode1" presStyleIdx="0" presStyleCnt="3"/>
      <dgm:spPr/>
    </dgm:pt>
    <dgm:pt modelId="{88F7AD29-2EF1-4DAB-9C61-BA614CAEE575}" type="pres">
      <dgm:prSet presAssocID="{97599D8B-5AC2-4DC7-8A56-3983F1D8EA21}" presName="horz1" presStyleCnt="0"/>
      <dgm:spPr/>
    </dgm:pt>
    <dgm:pt modelId="{5438D294-EB30-4377-A512-3A36EA540070}" type="pres">
      <dgm:prSet presAssocID="{97599D8B-5AC2-4DC7-8A56-3983F1D8EA21}" presName="tx1" presStyleLbl="revTx" presStyleIdx="0" presStyleCnt="3"/>
      <dgm:spPr/>
    </dgm:pt>
    <dgm:pt modelId="{28B45978-B07E-4517-A433-FB76B410462C}" type="pres">
      <dgm:prSet presAssocID="{97599D8B-5AC2-4DC7-8A56-3983F1D8EA21}" presName="vert1" presStyleCnt="0"/>
      <dgm:spPr/>
    </dgm:pt>
    <dgm:pt modelId="{C08585F4-382A-4935-AA07-035E85C50373}" type="pres">
      <dgm:prSet presAssocID="{FFE40286-2FA2-48BE-8F47-56A6B28B459D}" presName="thickLine" presStyleLbl="alignNode1" presStyleIdx="1" presStyleCnt="3"/>
      <dgm:spPr/>
    </dgm:pt>
    <dgm:pt modelId="{89CD30C8-0B8C-4F0E-8800-22A603B1CAD4}" type="pres">
      <dgm:prSet presAssocID="{FFE40286-2FA2-48BE-8F47-56A6B28B459D}" presName="horz1" presStyleCnt="0"/>
      <dgm:spPr/>
    </dgm:pt>
    <dgm:pt modelId="{E5ADD65F-14CB-419B-AE48-3F3CF57BEDCB}" type="pres">
      <dgm:prSet presAssocID="{FFE40286-2FA2-48BE-8F47-56A6B28B459D}" presName="tx1" presStyleLbl="revTx" presStyleIdx="1" presStyleCnt="3"/>
      <dgm:spPr/>
    </dgm:pt>
    <dgm:pt modelId="{95D1A0E8-816D-4E48-A52A-3C7849FD90E3}" type="pres">
      <dgm:prSet presAssocID="{FFE40286-2FA2-48BE-8F47-56A6B28B459D}" presName="vert1" presStyleCnt="0"/>
      <dgm:spPr/>
    </dgm:pt>
    <dgm:pt modelId="{1295A935-326A-49CF-81AC-8099B2AEFDD7}" type="pres">
      <dgm:prSet presAssocID="{4CCDCD7A-7829-4480-8453-977D7F6E9CF2}" presName="thickLine" presStyleLbl="alignNode1" presStyleIdx="2" presStyleCnt="3"/>
      <dgm:spPr/>
    </dgm:pt>
    <dgm:pt modelId="{F2435726-EB11-4008-A328-F5C9642002BE}" type="pres">
      <dgm:prSet presAssocID="{4CCDCD7A-7829-4480-8453-977D7F6E9CF2}" presName="horz1" presStyleCnt="0"/>
      <dgm:spPr/>
    </dgm:pt>
    <dgm:pt modelId="{ACEB10C9-D244-4EDD-8ECD-2ADC6B407FFD}" type="pres">
      <dgm:prSet presAssocID="{4CCDCD7A-7829-4480-8453-977D7F6E9CF2}" presName="tx1" presStyleLbl="revTx" presStyleIdx="2" presStyleCnt="3"/>
      <dgm:spPr/>
    </dgm:pt>
    <dgm:pt modelId="{A177942E-D697-4F29-BBC7-2E81252820E6}" type="pres">
      <dgm:prSet presAssocID="{4CCDCD7A-7829-4480-8453-977D7F6E9CF2}" presName="vert1" presStyleCnt="0"/>
      <dgm:spPr/>
    </dgm:pt>
  </dgm:ptLst>
  <dgm:cxnLst>
    <dgm:cxn modelId="{E1BF9A10-4662-4E2C-9490-0B6FAF88B397}" type="presOf" srcId="{97599D8B-5AC2-4DC7-8A56-3983F1D8EA21}" destId="{5438D294-EB30-4377-A512-3A36EA540070}" srcOrd="0" destOrd="0" presId="urn:microsoft.com/office/officeart/2008/layout/LinedList"/>
    <dgm:cxn modelId="{5574A55F-6E82-4487-BB06-97D3701B779F}" srcId="{969B333E-40B3-4A2B-BE36-363ADC11AF25}" destId="{97599D8B-5AC2-4DC7-8A56-3983F1D8EA21}" srcOrd="0" destOrd="0" parTransId="{E92D3EF0-3C40-4E12-86EF-49FA88B60C78}" sibTransId="{638260A5-ACA4-4105-AA77-78D37290DF4D}"/>
    <dgm:cxn modelId="{01D9B554-BB49-43E7-B7DD-1D1298887586}" type="presOf" srcId="{FFE40286-2FA2-48BE-8F47-56A6B28B459D}" destId="{E5ADD65F-14CB-419B-AE48-3F3CF57BEDCB}" srcOrd="0" destOrd="0" presId="urn:microsoft.com/office/officeart/2008/layout/LinedList"/>
    <dgm:cxn modelId="{47044B87-2181-4796-A345-0ECDAD62E61F}" srcId="{969B333E-40B3-4A2B-BE36-363ADC11AF25}" destId="{FFE40286-2FA2-48BE-8F47-56A6B28B459D}" srcOrd="1" destOrd="0" parTransId="{A670D4BD-A512-4E6D-8E84-CB7E17450054}" sibTransId="{9347720F-B3AE-472F-B4C3-41CFB9758C2E}"/>
    <dgm:cxn modelId="{1AEDDD89-77A7-4195-9459-F15D8B6DD0F2}" srcId="{969B333E-40B3-4A2B-BE36-363ADC11AF25}" destId="{4CCDCD7A-7829-4480-8453-977D7F6E9CF2}" srcOrd="2" destOrd="0" parTransId="{568538DB-1994-406A-A368-D82BEF45A77C}" sibTransId="{D98F3D8F-3AF4-4CE4-A6D2-F41D8BB7CD30}"/>
    <dgm:cxn modelId="{79828A8E-0C9D-49BE-B676-4FB130DED26E}" type="presOf" srcId="{969B333E-40B3-4A2B-BE36-363ADC11AF25}" destId="{21047647-2C57-4A3E-98F3-BF02A88D1E43}" srcOrd="0" destOrd="0" presId="urn:microsoft.com/office/officeart/2008/layout/LinedList"/>
    <dgm:cxn modelId="{FE5636A0-BDD1-4CE7-A041-4C084B0329C2}" type="presOf" srcId="{4CCDCD7A-7829-4480-8453-977D7F6E9CF2}" destId="{ACEB10C9-D244-4EDD-8ECD-2ADC6B407FFD}" srcOrd="0" destOrd="0" presId="urn:microsoft.com/office/officeart/2008/layout/LinedList"/>
    <dgm:cxn modelId="{F3BC4D77-8E30-4340-97E6-115262A1F14C}" type="presParOf" srcId="{21047647-2C57-4A3E-98F3-BF02A88D1E43}" destId="{21967A92-0F6A-4802-AD8F-D62983C50363}" srcOrd="0" destOrd="0" presId="urn:microsoft.com/office/officeart/2008/layout/LinedList"/>
    <dgm:cxn modelId="{EF862922-BD74-4C05-A931-362F518C4494}" type="presParOf" srcId="{21047647-2C57-4A3E-98F3-BF02A88D1E43}" destId="{88F7AD29-2EF1-4DAB-9C61-BA614CAEE575}" srcOrd="1" destOrd="0" presId="urn:microsoft.com/office/officeart/2008/layout/LinedList"/>
    <dgm:cxn modelId="{270D4057-F675-451C-AB19-0FA0C2C1562D}" type="presParOf" srcId="{88F7AD29-2EF1-4DAB-9C61-BA614CAEE575}" destId="{5438D294-EB30-4377-A512-3A36EA540070}" srcOrd="0" destOrd="0" presId="urn:microsoft.com/office/officeart/2008/layout/LinedList"/>
    <dgm:cxn modelId="{B943DC42-65FE-482B-896D-CBC6F446F17D}" type="presParOf" srcId="{88F7AD29-2EF1-4DAB-9C61-BA614CAEE575}" destId="{28B45978-B07E-4517-A433-FB76B410462C}" srcOrd="1" destOrd="0" presId="urn:microsoft.com/office/officeart/2008/layout/LinedList"/>
    <dgm:cxn modelId="{EED6DC1C-2FE9-471D-960F-6AF26D4302EB}" type="presParOf" srcId="{21047647-2C57-4A3E-98F3-BF02A88D1E43}" destId="{C08585F4-382A-4935-AA07-035E85C50373}" srcOrd="2" destOrd="0" presId="urn:microsoft.com/office/officeart/2008/layout/LinedList"/>
    <dgm:cxn modelId="{CB9833D3-D25E-4FDB-8FC8-AE6CC35D3598}" type="presParOf" srcId="{21047647-2C57-4A3E-98F3-BF02A88D1E43}" destId="{89CD30C8-0B8C-4F0E-8800-22A603B1CAD4}" srcOrd="3" destOrd="0" presId="urn:microsoft.com/office/officeart/2008/layout/LinedList"/>
    <dgm:cxn modelId="{CDF17ED9-2667-463D-A2C0-E6B50069EFEE}" type="presParOf" srcId="{89CD30C8-0B8C-4F0E-8800-22A603B1CAD4}" destId="{E5ADD65F-14CB-419B-AE48-3F3CF57BEDCB}" srcOrd="0" destOrd="0" presId="urn:microsoft.com/office/officeart/2008/layout/LinedList"/>
    <dgm:cxn modelId="{C899E6D1-E8E5-4944-8DBD-85B7917071E9}" type="presParOf" srcId="{89CD30C8-0B8C-4F0E-8800-22A603B1CAD4}" destId="{95D1A0E8-816D-4E48-A52A-3C7849FD90E3}" srcOrd="1" destOrd="0" presId="urn:microsoft.com/office/officeart/2008/layout/LinedList"/>
    <dgm:cxn modelId="{2CA3C433-2F5D-4927-B94F-B23F455AD2CF}" type="presParOf" srcId="{21047647-2C57-4A3E-98F3-BF02A88D1E43}" destId="{1295A935-326A-49CF-81AC-8099B2AEFDD7}" srcOrd="4" destOrd="0" presId="urn:microsoft.com/office/officeart/2008/layout/LinedList"/>
    <dgm:cxn modelId="{930D75FC-3CC6-4DAD-BB58-3F16B6010196}" type="presParOf" srcId="{21047647-2C57-4A3E-98F3-BF02A88D1E43}" destId="{F2435726-EB11-4008-A328-F5C9642002BE}" srcOrd="5" destOrd="0" presId="urn:microsoft.com/office/officeart/2008/layout/LinedList"/>
    <dgm:cxn modelId="{38F77E51-8B97-4A39-BF65-D774DA9209B3}" type="presParOf" srcId="{F2435726-EB11-4008-A328-F5C9642002BE}" destId="{ACEB10C9-D244-4EDD-8ECD-2ADC6B407FFD}" srcOrd="0" destOrd="0" presId="urn:microsoft.com/office/officeart/2008/layout/LinedList"/>
    <dgm:cxn modelId="{42797677-7330-47E5-883F-D79469400D81}" type="presParOf" srcId="{F2435726-EB11-4008-A328-F5C9642002BE}" destId="{A177942E-D697-4F29-BBC7-2E81252820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144529FF-6AE5-47EE-9007-1549AFCBFFB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62FA13D-350A-415D-AC5C-CD98C7AD02A8}">
      <dgm:prSet/>
      <dgm:spPr/>
      <dgm:t>
        <a:bodyPr/>
        <a:lstStyle/>
        <a:p>
          <a:r>
            <a:rPr lang="en-US"/>
            <a:t>Essentially, the metaverse is a vision of what many in the computer industry believe is the next iteration of the internet</a:t>
          </a:r>
        </a:p>
      </dgm:t>
    </dgm:pt>
    <dgm:pt modelId="{75B9D068-75CA-42E7-83D7-A4F0B24083DA}" type="parTrans" cxnId="{FAF4628A-DA87-4C41-9EC4-064ABF76E6AD}">
      <dgm:prSet/>
      <dgm:spPr/>
      <dgm:t>
        <a:bodyPr/>
        <a:lstStyle/>
        <a:p>
          <a:endParaRPr lang="en-US"/>
        </a:p>
      </dgm:t>
    </dgm:pt>
    <dgm:pt modelId="{295BB92E-5B43-4199-B363-CB8AC61F7425}" type="sibTrans" cxnId="{FAF4628A-DA87-4C41-9EC4-064ABF76E6AD}">
      <dgm:prSet/>
      <dgm:spPr/>
      <dgm:t>
        <a:bodyPr/>
        <a:lstStyle/>
        <a:p>
          <a:endParaRPr lang="en-US"/>
        </a:p>
      </dgm:t>
    </dgm:pt>
    <dgm:pt modelId="{D18DD258-15F7-4186-9A9F-AF27C29D7972}">
      <dgm:prSet/>
      <dgm:spPr/>
      <dgm:t>
        <a:bodyPr/>
        <a:lstStyle/>
        <a:p>
          <a:r>
            <a:rPr lang="en-US"/>
            <a:t>A single, shared, immersive, persistent, 3D virtual space where humans experience life in ways they could not in the physical world.</a:t>
          </a:r>
        </a:p>
      </dgm:t>
    </dgm:pt>
    <dgm:pt modelId="{BB8614A0-8AAF-4419-BC1B-A114EF1044D3}" type="parTrans" cxnId="{651EDC98-4BC9-4BFE-8EBB-C5BE955D747A}">
      <dgm:prSet/>
      <dgm:spPr/>
      <dgm:t>
        <a:bodyPr/>
        <a:lstStyle/>
        <a:p>
          <a:endParaRPr lang="en-US"/>
        </a:p>
      </dgm:t>
    </dgm:pt>
    <dgm:pt modelId="{664F1ECF-85C5-467C-AFED-B5EC89CDC073}" type="sibTrans" cxnId="{651EDC98-4BC9-4BFE-8EBB-C5BE955D747A}">
      <dgm:prSet/>
      <dgm:spPr/>
      <dgm:t>
        <a:bodyPr/>
        <a:lstStyle/>
        <a:p>
          <a:endParaRPr lang="en-US"/>
        </a:p>
      </dgm:t>
    </dgm:pt>
    <dgm:pt modelId="{66156D8A-C37F-44A2-A125-2BD1FCB7941F}" type="pres">
      <dgm:prSet presAssocID="{144529FF-6AE5-47EE-9007-1549AFCBFFB0}" presName="vert0" presStyleCnt="0">
        <dgm:presLayoutVars>
          <dgm:dir/>
          <dgm:animOne val="branch"/>
          <dgm:animLvl val="lvl"/>
        </dgm:presLayoutVars>
      </dgm:prSet>
      <dgm:spPr/>
    </dgm:pt>
    <dgm:pt modelId="{D14A6731-ADB9-43F5-9407-BF6F6FEA7541}" type="pres">
      <dgm:prSet presAssocID="{862FA13D-350A-415D-AC5C-CD98C7AD02A8}" presName="thickLine" presStyleLbl="alignNode1" presStyleIdx="0" presStyleCnt="2"/>
      <dgm:spPr/>
    </dgm:pt>
    <dgm:pt modelId="{B117034F-6BED-44F3-93A1-0B5E74DDFFC0}" type="pres">
      <dgm:prSet presAssocID="{862FA13D-350A-415D-AC5C-CD98C7AD02A8}" presName="horz1" presStyleCnt="0"/>
      <dgm:spPr/>
    </dgm:pt>
    <dgm:pt modelId="{0727F53B-5DA1-477D-BFA4-2EEDE882F7E7}" type="pres">
      <dgm:prSet presAssocID="{862FA13D-350A-415D-AC5C-CD98C7AD02A8}" presName="tx1" presStyleLbl="revTx" presStyleIdx="0" presStyleCnt="2"/>
      <dgm:spPr/>
    </dgm:pt>
    <dgm:pt modelId="{38D07ADE-72A0-488F-A5BB-02C2FEFB4E11}" type="pres">
      <dgm:prSet presAssocID="{862FA13D-350A-415D-AC5C-CD98C7AD02A8}" presName="vert1" presStyleCnt="0"/>
      <dgm:spPr/>
    </dgm:pt>
    <dgm:pt modelId="{622B1BE0-0F1B-48AE-89CA-C0581545DD9D}" type="pres">
      <dgm:prSet presAssocID="{D18DD258-15F7-4186-9A9F-AF27C29D7972}" presName="thickLine" presStyleLbl="alignNode1" presStyleIdx="1" presStyleCnt="2"/>
      <dgm:spPr/>
    </dgm:pt>
    <dgm:pt modelId="{0A83A5B6-1EBB-4922-BB1C-C89D2E406916}" type="pres">
      <dgm:prSet presAssocID="{D18DD258-15F7-4186-9A9F-AF27C29D7972}" presName="horz1" presStyleCnt="0"/>
      <dgm:spPr/>
    </dgm:pt>
    <dgm:pt modelId="{DEC0B8FB-9E73-4419-9598-4F879EDF7514}" type="pres">
      <dgm:prSet presAssocID="{D18DD258-15F7-4186-9A9F-AF27C29D7972}" presName="tx1" presStyleLbl="revTx" presStyleIdx="1" presStyleCnt="2"/>
      <dgm:spPr/>
    </dgm:pt>
    <dgm:pt modelId="{74A41603-D8C9-410A-B5CF-771B6A986984}" type="pres">
      <dgm:prSet presAssocID="{D18DD258-15F7-4186-9A9F-AF27C29D7972}" presName="vert1" presStyleCnt="0"/>
      <dgm:spPr/>
    </dgm:pt>
  </dgm:ptLst>
  <dgm:cxnLst>
    <dgm:cxn modelId="{A8D06C70-23D4-4265-A90A-30D9B46887D3}" type="presOf" srcId="{144529FF-6AE5-47EE-9007-1549AFCBFFB0}" destId="{66156D8A-C37F-44A2-A125-2BD1FCB7941F}" srcOrd="0" destOrd="0" presId="urn:microsoft.com/office/officeart/2008/layout/LinedList"/>
    <dgm:cxn modelId="{18582686-BB1D-4C06-8352-AEF34B1B0001}" type="presOf" srcId="{862FA13D-350A-415D-AC5C-CD98C7AD02A8}" destId="{0727F53B-5DA1-477D-BFA4-2EEDE882F7E7}" srcOrd="0" destOrd="0" presId="urn:microsoft.com/office/officeart/2008/layout/LinedList"/>
    <dgm:cxn modelId="{FAF4628A-DA87-4C41-9EC4-064ABF76E6AD}" srcId="{144529FF-6AE5-47EE-9007-1549AFCBFFB0}" destId="{862FA13D-350A-415D-AC5C-CD98C7AD02A8}" srcOrd="0" destOrd="0" parTransId="{75B9D068-75CA-42E7-83D7-A4F0B24083DA}" sibTransId="{295BB92E-5B43-4199-B363-CB8AC61F7425}"/>
    <dgm:cxn modelId="{651EDC98-4BC9-4BFE-8EBB-C5BE955D747A}" srcId="{144529FF-6AE5-47EE-9007-1549AFCBFFB0}" destId="{D18DD258-15F7-4186-9A9F-AF27C29D7972}" srcOrd="1" destOrd="0" parTransId="{BB8614A0-8AAF-4419-BC1B-A114EF1044D3}" sibTransId="{664F1ECF-85C5-467C-AFED-B5EC89CDC073}"/>
    <dgm:cxn modelId="{9580D8A9-59E5-4733-B7C8-6879FDA0A44F}" type="presOf" srcId="{D18DD258-15F7-4186-9A9F-AF27C29D7972}" destId="{DEC0B8FB-9E73-4419-9598-4F879EDF7514}" srcOrd="0" destOrd="0" presId="urn:microsoft.com/office/officeart/2008/layout/LinedList"/>
    <dgm:cxn modelId="{17DCFB43-608E-4473-B130-5D00FD714AF9}" type="presParOf" srcId="{66156D8A-C37F-44A2-A125-2BD1FCB7941F}" destId="{D14A6731-ADB9-43F5-9407-BF6F6FEA7541}" srcOrd="0" destOrd="0" presId="urn:microsoft.com/office/officeart/2008/layout/LinedList"/>
    <dgm:cxn modelId="{F2C7E89D-A268-4D4A-BB7E-F453FBD2EBD8}" type="presParOf" srcId="{66156D8A-C37F-44A2-A125-2BD1FCB7941F}" destId="{B117034F-6BED-44F3-93A1-0B5E74DDFFC0}" srcOrd="1" destOrd="0" presId="urn:microsoft.com/office/officeart/2008/layout/LinedList"/>
    <dgm:cxn modelId="{CEAC9CAB-7AAC-4530-B4D6-DEBBBD61DD99}" type="presParOf" srcId="{B117034F-6BED-44F3-93A1-0B5E74DDFFC0}" destId="{0727F53B-5DA1-477D-BFA4-2EEDE882F7E7}" srcOrd="0" destOrd="0" presId="urn:microsoft.com/office/officeart/2008/layout/LinedList"/>
    <dgm:cxn modelId="{D7A6C8E7-E83F-48DE-8D3A-6380E5417967}" type="presParOf" srcId="{B117034F-6BED-44F3-93A1-0B5E74DDFFC0}" destId="{38D07ADE-72A0-488F-A5BB-02C2FEFB4E11}" srcOrd="1" destOrd="0" presId="urn:microsoft.com/office/officeart/2008/layout/LinedList"/>
    <dgm:cxn modelId="{3B42C7A0-6F1A-4CE4-A4D0-48B6221F21A4}" type="presParOf" srcId="{66156D8A-C37F-44A2-A125-2BD1FCB7941F}" destId="{622B1BE0-0F1B-48AE-89CA-C0581545DD9D}" srcOrd="2" destOrd="0" presId="urn:microsoft.com/office/officeart/2008/layout/LinedList"/>
    <dgm:cxn modelId="{F7FB461C-B24E-4DD5-97F5-A233869E5DE4}" type="presParOf" srcId="{66156D8A-C37F-44A2-A125-2BD1FCB7941F}" destId="{0A83A5B6-1EBB-4922-BB1C-C89D2E406916}" srcOrd="3" destOrd="0" presId="urn:microsoft.com/office/officeart/2008/layout/LinedList"/>
    <dgm:cxn modelId="{851776AE-CF92-4487-AB1A-4EC66AB625C6}" type="presParOf" srcId="{0A83A5B6-1EBB-4922-BB1C-C89D2E406916}" destId="{DEC0B8FB-9E73-4419-9598-4F879EDF7514}" srcOrd="0" destOrd="0" presId="urn:microsoft.com/office/officeart/2008/layout/LinedList"/>
    <dgm:cxn modelId="{8C6AE953-0790-410C-88FA-0283ABAD9ACC}" type="presParOf" srcId="{0A83A5B6-1EBB-4922-BB1C-C89D2E406916}" destId="{74A41603-D8C9-410A-B5CF-771B6A98698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52BC2D60-7E80-4924-B4A8-0FCD890CE90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41BD6C0-DE71-48A7-8E18-55B9D43AEB42}">
      <dgm:prSet/>
      <dgm:spPr/>
      <dgm:t>
        <a:bodyPr/>
        <a:lstStyle/>
        <a:p>
          <a:r>
            <a:rPr lang="en-US"/>
            <a:t>Telemedicine consultations using AR/VR, internationally.</a:t>
          </a:r>
        </a:p>
      </dgm:t>
    </dgm:pt>
    <dgm:pt modelId="{5B9EF3C9-7E46-4352-B801-B2EEEDA73EE7}" type="parTrans" cxnId="{B1F3072C-687D-4A69-8B9B-BEC2DBB2DA9A}">
      <dgm:prSet/>
      <dgm:spPr/>
      <dgm:t>
        <a:bodyPr/>
        <a:lstStyle/>
        <a:p>
          <a:endParaRPr lang="en-US"/>
        </a:p>
      </dgm:t>
    </dgm:pt>
    <dgm:pt modelId="{DAF5A87C-0383-4D47-AFBC-5EC4DEED7542}" type="sibTrans" cxnId="{B1F3072C-687D-4A69-8B9B-BEC2DBB2DA9A}">
      <dgm:prSet/>
      <dgm:spPr/>
      <dgm:t>
        <a:bodyPr/>
        <a:lstStyle/>
        <a:p>
          <a:endParaRPr lang="en-US"/>
        </a:p>
      </dgm:t>
    </dgm:pt>
    <dgm:pt modelId="{74DDCE14-FD58-4C2C-96D6-CBA7CEF39427}">
      <dgm:prSet/>
      <dgm:spPr/>
      <dgm:t>
        <a:bodyPr/>
        <a:lstStyle/>
        <a:p>
          <a:r>
            <a:rPr lang="en-US"/>
            <a:t>Digital twins of yourself.</a:t>
          </a:r>
        </a:p>
      </dgm:t>
    </dgm:pt>
    <dgm:pt modelId="{0509C116-560F-4F83-94EC-FACE0ADC9EE1}" type="parTrans" cxnId="{A6250EC9-A1D8-4669-BAD7-86A6BA110F3A}">
      <dgm:prSet/>
      <dgm:spPr/>
      <dgm:t>
        <a:bodyPr/>
        <a:lstStyle/>
        <a:p>
          <a:endParaRPr lang="en-US"/>
        </a:p>
      </dgm:t>
    </dgm:pt>
    <dgm:pt modelId="{E1ACD78A-F56A-4B43-8E99-686BFC8EF546}" type="sibTrans" cxnId="{A6250EC9-A1D8-4669-BAD7-86A6BA110F3A}">
      <dgm:prSet/>
      <dgm:spPr/>
      <dgm:t>
        <a:bodyPr/>
        <a:lstStyle/>
        <a:p>
          <a:endParaRPr lang="en-US"/>
        </a:p>
      </dgm:t>
    </dgm:pt>
    <dgm:pt modelId="{26D0AF75-ED23-498A-995A-E56E563C941B}">
      <dgm:prSet/>
      <dgm:spPr/>
      <dgm:t>
        <a:bodyPr/>
        <a:lstStyle/>
        <a:p>
          <a:r>
            <a:rPr lang="en-US"/>
            <a:t>Blockchain technology for data security – mostly unhackable.</a:t>
          </a:r>
        </a:p>
      </dgm:t>
    </dgm:pt>
    <dgm:pt modelId="{D831FF53-7C3A-40D6-B3E2-F71B996F189F}" type="parTrans" cxnId="{78EA856C-6211-4A46-93B3-A6262BBC9B12}">
      <dgm:prSet/>
      <dgm:spPr/>
      <dgm:t>
        <a:bodyPr/>
        <a:lstStyle/>
        <a:p>
          <a:endParaRPr lang="en-US"/>
        </a:p>
      </dgm:t>
    </dgm:pt>
    <dgm:pt modelId="{BF14C5CD-5CDD-4821-871F-C48F5191E19F}" type="sibTrans" cxnId="{78EA856C-6211-4A46-93B3-A6262BBC9B12}">
      <dgm:prSet/>
      <dgm:spPr/>
      <dgm:t>
        <a:bodyPr/>
        <a:lstStyle/>
        <a:p>
          <a:endParaRPr lang="en-US"/>
        </a:p>
      </dgm:t>
    </dgm:pt>
    <dgm:pt modelId="{65BC421F-0469-42AA-ABD7-7145A9B5055E}">
      <dgm:prSet/>
      <dgm:spPr/>
      <dgm:t>
        <a:bodyPr/>
        <a:lstStyle/>
        <a:p>
          <a:r>
            <a:rPr lang="en-US"/>
            <a:t>Virtual hospitals for counselling and physio.</a:t>
          </a:r>
        </a:p>
      </dgm:t>
    </dgm:pt>
    <dgm:pt modelId="{E8F8FA87-AF13-4E93-B0A2-16B79FB96365}" type="parTrans" cxnId="{F5ACEA57-FF09-468D-BBEB-68C0DFF665A4}">
      <dgm:prSet/>
      <dgm:spPr/>
      <dgm:t>
        <a:bodyPr/>
        <a:lstStyle/>
        <a:p>
          <a:endParaRPr lang="en-US"/>
        </a:p>
      </dgm:t>
    </dgm:pt>
    <dgm:pt modelId="{353468D2-E883-4D7E-81A8-9A3F404EB116}" type="sibTrans" cxnId="{F5ACEA57-FF09-468D-BBEB-68C0DFF665A4}">
      <dgm:prSet/>
      <dgm:spPr/>
      <dgm:t>
        <a:bodyPr/>
        <a:lstStyle/>
        <a:p>
          <a:endParaRPr lang="en-US"/>
        </a:p>
      </dgm:t>
    </dgm:pt>
    <dgm:pt modelId="{9CC61E94-7974-4EE7-BA06-6E5B6BE03A53}" type="pres">
      <dgm:prSet presAssocID="{52BC2D60-7E80-4924-B4A8-0FCD890CE909}" presName="linear" presStyleCnt="0">
        <dgm:presLayoutVars>
          <dgm:animLvl val="lvl"/>
          <dgm:resizeHandles val="exact"/>
        </dgm:presLayoutVars>
      </dgm:prSet>
      <dgm:spPr/>
    </dgm:pt>
    <dgm:pt modelId="{55E61CD3-69F5-4221-912A-1D20EDA981A6}" type="pres">
      <dgm:prSet presAssocID="{741BD6C0-DE71-48A7-8E18-55B9D43AEB42}" presName="parentText" presStyleLbl="node1" presStyleIdx="0" presStyleCnt="4">
        <dgm:presLayoutVars>
          <dgm:chMax val="0"/>
          <dgm:bulletEnabled val="1"/>
        </dgm:presLayoutVars>
      </dgm:prSet>
      <dgm:spPr/>
    </dgm:pt>
    <dgm:pt modelId="{3C096FE3-914C-4232-A7A1-A74778E194E5}" type="pres">
      <dgm:prSet presAssocID="{DAF5A87C-0383-4D47-AFBC-5EC4DEED7542}" presName="spacer" presStyleCnt="0"/>
      <dgm:spPr/>
    </dgm:pt>
    <dgm:pt modelId="{00F16905-4E8C-4E7F-96D1-BC3A8ADA4B8C}" type="pres">
      <dgm:prSet presAssocID="{74DDCE14-FD58-4C2C-96D6-CBA7CEF39427}" presName="parentText" presStyleLbl="node1" presStyleIdx="1" presStyleCnt="4">
        <dgm:presLayoutVars>
          <dgm:chMax val="0"/>
          <dgm:bulletEnabled val="1"/>
        </dgm:presLayoutVars>
      </dgm:prSet>
      <dgm:spPr/>
    </dgm:pt>
    <dgm:pt modelId="{142E4968-7144-4FCA-80A1-A5799AF5B76E}" type="pres">
      <dgm:prSet presAssocID="{E1ACD78A-F56A-4B43-8E99-686BFC8EF546}" presName="spacer" presStyleCnt="0"/>
      <dgm:spPr/>
    </dgm:pt>
    <dgm:pt modelId="{3709C44F-9481-4D9C-8D37-190E96036A3C}" type="pres">
      <dgm:prSet presAssocID="{26D0AF75-ED23-498A-995A-E56E563C941B}" presName="parentText" presStyleLbl="node1" presStyleIdx="2" presStyleCnt="4">
        <dgm:presLayoutVars>
          <dgm:chMax val="0"/>
          <dgm:bulletEnabled val="1"/>
        </dgm:presLayoutVars>
      </dgm:prSet>
      <dgm:spPr/>
    </dgm:pt>
    <dgm:pt modelId="{67636238-B73B-4F1B-A43F-E04EAD726DA1}" type="pres">
      <dgm:prSet presAssocID="{BF14C5CD-5CDD-4821-871F-C48F5191E19F}" presName="spacer" presStyleCnt="0"/>
      <dgm:spPr/>
    </dgm:pt>
    <dgm:pt modelId="{1FF4145F-82C8-44BA-8444-A9530595A42F}" type="pres">
      <dgm:prSet presAssocID="{65BC421F-0469-42AA-ABD7-7145A9B5055E}" presName="parentText" presStyleLbl="node1" presStyleIdx="3" presStyleCnt="4">
        <dgm:presLayoutVars>
          <dgm:chMax val="0"/>
          <dgm:bulletEnabled val="1"/>
        </dgm:presLayoutVars>
      </dgm:prSet>
      <dgm:spPr/>
    </dgm:pt>
  </dgm:ptLst>
  <dgm:cxnLst>
    <dgm:cxn modelId="{B1F3072C-687D-4A69-8B9B-BEC2DBB2DA9A}" srcId="{52BC2D60-7E80-4924-B4A8-0FCD890CE909}" destId="{741BD6C0-DE71-48A7-8E18-55B9D43AEB42}" srcOrd="0" destOrd="0" parTransId="{5B9EF3C9-7E46-4352-B801-B2EEEDA73EE7}" sibTransId="{DAF5A87C-0383-4D47-AFBC-5EC4DEED7542}"/>
    <dgm:cxn modelId="{29A1396C-7A78-4DF5-8B78-B4209D46903D}" type="presOf" srcId="{65BC421F-0469-42AA-ABD7-7145A9B5055E}" destId="{1FF4145F-82C8-44BA-8444-A9530595A42F}" srcOrd="0" destOrd="0" presId="urn:microsoft.com/office/officeart/2005/8/layout/vList2"/>
    <dgm:cxn modelId="{78EA856C-6211-4A46-93B3-A6262BBC9B12}" srcId="{52BC2D60-7E80-4924-B4A8-0FCD890CE909}" destId="{26D0AF75-ED23-498A-995A-E56E563C941B}" srcOrd="2" destOrd="0" parTransId="{D831FF53-7C3A-40D6-B3E2-F71B996F189F}" sibTransId="{BF14C5CD-5CDD-4821-871F-C48F5191E19F}"/>
    <dgm:cxn modelId="{53A20456-85F1-4EDE-BB8C-EBC802DC4122}" type="presOf" srcId="{26D0AF75-ED23-498A-995A-E56E563C941B}" destId="{3709C44F-9481-4D9C-8D37-190E96036A3C}" srcOrd="0" destOrd="0" presId="urn:microsoft.com/office/officeart/2005/8/layout/vList2"/>
    <dgm:cxn modelId="{F5ACEA57-FF09-468D-BBEB-68C0DFF665A4}" srcId="{52BC2D60-7E80-4924-B4A8-0FCD890CE909}" destId="{65BC421F-0469-42AA-ABD7-7145A9B5055E}" srcOrd="3" destOrd="0" parTransId="{E8F8FA87-AF13-4E93-B0A2-16B79FB96365}" sibTransId="{353468D2-E883-4D7E-81A8-9A3F404EB116}"/>
    <dgm:cxn modelId="{9EC00EAC-181F-4008-98FF-F5CADCBA8355}" type="presOf" srcId="{741BD6C0-DE71-48A7-8E18-55B9D43AEB42}" destId="{55E61CD3-69F5-4221-912A-1D20EDA981A6}" srcOrd="0" destOrd="0" presId="urn:microsoft.com/office/officeart/2005/8/layout/vList2"/>
    <dgm:cxn modelId="{95096BAD-3FED-4E67-A7C6-309FEC5A5B35}" type="presOf" srcId="{52BC2D60-7E80-4924-B4A8-0FCD890CE909}" destId="{9CC61E94-7974-4EE7-BA06-6E5B6BE03A53}" srcOrd="0" destOrd="0" presId="urn:microsoft.com/office/officeart/2005/8/layout/vList2"/>
    <dgm:cxn modelId="{A6250EC9-A1D8-4669-BAD7-86A6BA110F3A}" srcId="{52BC2D60-7E80-4924-B4A8-0FCD890CE909}" destId="{74DDCE14-FD58-4C2C-96D6-CBA7CEF39427}" srcOrd="1" destOrd="0" parTransId="{0509C116-560F-4F83-94EC-FACE0ADC9EE1}" sibTransId="{E1ACD78A-F56A-4B43-8E99-686BFC8EF546}"/>
    <dgm:cxn modelId="{906DAEDB-DC37-437E-8E92-51E8E804D142}" type="presOf" srcId="{74DDCE14-FD58-4C2C-96D6-CBA7CEF39427}" destId="{00F16905-4E8C-4E7F-96D1-BC3A8ADA4B8C}" srcOrd="0" destOrd="0" presId="urn:microsoft.com/office/officeart/2005/8/layout/vList2"/>
    <dgm:cxn modelId="{A3D31426-4A77-4320-9248-A662DFDBA941}" type="presParOf" srcId="{9CC61E94-7974-4EE7-BA06-6E5B6BE03A53}" destId="{55E61CD3-69F5-4221-912A-1D20EDA981A6}" srcOrd="0" destOrd="0" presId="urn:microsoft.com/office/officeart/2005/8/layout/vList2"/>
    <dgm:cxn modelId="{6BCE6BBD-0879-46FC-BC0D-7AC10AC36032}" type="presParOf" srcId="{9CC61E94-7974-4EE7-BA06-6E5B6BE03A53}" destId="{3C096FE3-914C-4232-A7A1-A74778E194E5}" srcOrd="1" destOrd="0" presId="urn:microsoft.com/office/officeart/2005/8/layout/vList2"/>
    <dgm:cxn modelId="{BF2D01A9-5DFC-49A6-8C38-E51C5031C425}" type="presParOf" srcId="{9CC61E94-7974-4EE7-BA06-6E5B6BE03A53}" destId="{00F16905-4E8C-4E7F-96D1-BC3A8ADA4B8C}" srcOrd="2" destOrd="0" presId="urn:microsoft.com/office/officeart/2005/8/layout/vList2"/>
    <dgm:cxn modelId="{8E976C44-6D17-4878-A638-62E39105B862}" type="presParOf" srcId="{9CC61E94-7974-4EE7-BA06-6E5B6BE03A53}" destId="{142E4968-7144-4FCA-80A1-A5799AF5B76E}" srcOrd="3" destOrd="0" presId="urn:microsoft.com/office/officeart/2005/8/layout/vList2"/>
    <dgm:cxn modelId="{168C8DCE-BC1A-4D9F-B4B6-398C2ADB4E9B}" type="presParOf" srcId="{9CC61E94-7974-4EE7-BA06-6E5B6BE03A53}" destId="{3709C44F-9481-4D9C-8D37-190E96036A3C}" srcOrd="4" destOrd="0" presId="urn:microsoft.com/office/officeart/2005/8/layout/vList2"/>
    <dgm:cxn modelId="{34E12812-B001-4EBE-90D1-D48D2732077A}" type="presParOf" srcId="{9CC61E94-7974-4EE7-BA06-6E5B6BE03A53}" destId="{67636238-B73B-4F1B-A43F-E04EAD726DA1}" srcOrd="5" destOrd="0" presId="urn:microsoft.com/office/officeart/2005/8/layout/vList2"/>
    <dgm:cxn modelId="{BC957B2C-59DB-42AA-929C-7288A7CB495A}" type="presParOf" srcId="{9CC61E94-7974-4EE7-BA06-6E5B6BE03A53}" destId="{1FF4145F-82C8-44BA-8444-A9530595A42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8FDF85-29EE-436A-A34B-307BE7B669AF}">
      <dsp:nvSpPr>
        <dsp:cNvPr id="0" name=""/>
        <dsp:cNvSpPr/>
      </dsp:nvSpPr>
      <dsp:spPr>
        <a:xfrm>
          <a:off x="0" y="660"/>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243FFB-C7C5-4477-9797-D4D9F7BA2BBB}">
      <dsp:nvSpPr>
        <dsp:cNvPr id="0" name=""/>
        <dsp:cNvSpPr/>
      </dsp:nvSpPr>
      <dsp:spPr>
        <a:xfrm>
          <a:off x="467407" y="348318"/>
          <a:ext cx="849830" cy="849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F85FD3-11AD-413F-BE41-6628E21FE374}">
      <dsp:nvSpPr>
        <dsp:cNvPr id="0" name=""/>
        <dsp:cNvSpPr/>
      </dsp:nvSpPr>
      <dsp:spPr>
        <a:xfrm>
          <a:off x="1784645" y="660"/>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066800">
            <a:lnSpc>
              <a:spcPct val="90000"/>
            </a:lnSpc>
            <a:spcBef>
              <a:spcPct val="0"/>
            </a:spcBef>
            <a:spcAft>
              <a:spcPct val="35000"/>
            </a:spcAft>
            <a:buNone/>
          </a:pPr>
          <a:r>
            <a:rPr lang="en-US" sz="2400" kern="1200"/>
            <a:t>Values – personal principles that allow us to distinguish right and wrong.</a:t>
          </a:r>
        </a:p>
      </dsp:txBody>
      <dsp:txXfrm>
        <a:off x="1784645" y="660"/>
        <a:ext cx="4404043" cy="1545147"/>
      </dsp:txXfrm>
    </dsp:sp>
    <dsp:sp modelId="{7D4B0745-8D33-4795-B5F1-AD27F578205D}">
      <dsp:nvSpPr>
        <dsp:cNvPr id="0" name=""/>
        <dsp:cNvSpPr/>
      </dsp:nvSpPr>
      <dsp:spPr>
        <a:xfrm>
          <a:off x="0" y="1932094"/>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954AA8-1505-4BBA-B67C-1D74BAB2B903}">
      <dsp:nvSpPr>
        <dsp:cNvPr id="0" name=""/>
        <dsp:cNvSpPr/>
      </dsp:nvSpPr>
      <dsp:spPr>
        <a:xfrm>
          <a:off x="467407" y="2279752"/>
          <a:ext cx="849830" cy="849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1235E6-24A0-4EED-8F41-DCF9ACA75A55}">
      <dsp:nvSpPr>
        <dsp:cNvPr id="0" name=""/>
        <dsp:cNvSpPr/>
      </dsp:nvSpPr>
      <dsp:spPr>
        <a:xfrm>
          <a:off x="1784645" y="1932094"/>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066800">
            <a:lnSpc>
              <a:spcPct val="90000"/>
            </a:lnSpc>
            <a:spcBef>
              <a:spcPct val="0"/>
            </a:spcBef>
            <a:spcAft>
              <a:spcPct val="35000"/>
            </a:spcAft>
            <a:buNone/>
          </a:pPr>
          <a:r>
            <a:rPr lang="en-US" sz="2400" kern="1200"/>
            <a:t>Morals – the beliefs that form values, inherent rules.</a:t>
          </a:r>
        </a:p>
      </dsp:txBody>
      <dsp:txXfrm>
        <a:off x="1784645" y="1932094"/>
        <a:ext cx="4404043" cy="1545147"/>
      </dsp:txXfrm>
    </dsp:sp>
    <dsp:sp modelId="{D2B084B0-6CED-4F60-9DB1-6EB809C12828}">
      <dsp:nvSpPr>
        <dsp:cNvPr id="0" name=""/>
        <dsp:cNvSpPr/>
      </dsp:nvSpPr>
      <dsp:spPr>
        <a:xfrm>
          <a:off x="0" y="3863528"/>
          <a:ext cx="6188689" cy="15451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680170-3AB2-45FE-B2E0-37955E33C214}">
      <dsp:nvSpPr>
        <dsp:cNvPr id="0" name=""/>
        <dsp:cNvSpPr/>
      </dsp:nvSpPr>
      <dsp:spPr>
        <a:xfrm>
          <a:off x="467407" y="4211186"/>
          <a:ext cx="849830" cy="849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ED828-4777-424A-8A4A-7095D333305F}">
      <dsp:nvSpPr>
        <dsp:cNvPr id="0" name=""/>
        <dsp:cNvSpPr/>
      </dsp:nvSpPr>
      <dsp:spPr>
        <a:xfrm>
          <a:off x="1784645" y="3863528"/>
          <a:ext cx="4404043" cy="15451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28" tIns="163528" rIns="163528" bIns="163528" numCol="1" spcCol="1270" anchor="ctr" anchorCtr="0">
          <a:noAutofit/>
        </a:bodyPr>
        <a:lstStyle/>
        <a:p>
          <a:pPr marL="0" lvl="0" indent="0" algn="l" defTabSz="1066800">
            <a:lnSpc>
              <a:spcPct val="90000"/>
            </a:lnSpc>
            <a:spcBef>
              <a:spcPct val="0"/>
            </a:spcBef>
            <a:spcAft>
              <a:spcPct val="35000"/>
            </a:spcAft>
            <a:buNone/>
          </a:pPr>
          <a:r>
            <a:rPr lang="en-US" sz="2400" kern="1200"/>
            <a:t>Ethics – moral principles that direct behaviour.</a:t>
          </a:r>
        </a:p>
      </dsp:txBody>
      <dsp:txXfrm>
        <a:off x="1784645" y="3863528"/>
        <a:ext cx="4404043" cy="15451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6B0F8-236A-4BB5-B79A-C2AD4C8E43AD}">
      <dsp:nvSpPr>
        <dsp:cNvPr id="0" name=""/>
        <dsp:cNvSpPr/>
      </dsp:nvSpPr>
      <dsp:spPr>
        <a:xfrm>
          <a:off x="0" y="356028"/>
          <a:ext cx="6188689" cy="1113840"/>
        </a:xfrm>
        <a:prstGeom prst="round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Within HSC ethical principles are not just values we do not discuss.</a:t>
          </a:r>
        </a:p>
      </dsp:txBody>
      <dsp:txXfrm>
        <a:off x="54373" y="410401"/>
        <a:ext cx="6079943" cy="1005094"/>
      </dsp:txXfrm>
    </dsp:sp>
    <dsp:sp modelId="{AC125F3C-15DE-470C-8C68-D0D02337EE68}">
      <dsp:nvSpPr>
        <dsp:cNvPr id="0" name=""/>
        <dsp:cNvSpPr/>
      </dsp:nvSpPr>
      <dsp:spPr>
        <a:xfrm>
          <a:off x="0" y="1550508"/>
          <a:ext cx="6188689" cy="1113840"/>
        </a:xfrm>
        <a:prstGeom prst="roundRect">
          <a:avLst/>
        </a:prstGeom>
        <a:gradFill rotWithShape="0">
          <a:gsLst>
            <a:gs pos="0">
              <a:schemeClr val="accent2">
                <a:hueOff val="-501596"/>
                <a:satOff val="-1515"/>
                <a:lumOff val="654"/>
                <a:alphaOff val="0"/>
                <a:lumMod val="110000"/>
                <a:satMod val="105000"/>
                <a:tint val="67000"/>
              </a:schemeClr>
            </a:gs>
            <a:gs pos="50000">
              <a:schemeClr val="accent2">
                <a:hueOff val="-501596"/>
                <a:satOff val="-1515"/>
                <a:lumOff val="654"/>
                <a:alphaOff val="0"/>
                <a:lumMod val="105000"/>
                <a:satMod val="103000"/>
                <a:tint val="73000"/>
              </a:schemeClr>
            </a:gs>
            <a:gs pos="100000">
              <a:schemeClr val="accent2">
                <a:hueOff val="-501596"/>
                <a:satOff val="-1515"/>
                <a:lumOff val="65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They are written codes of practice, reflecting societal morals.</a:t>
          </a:r>
        </a:p>
      </dsp:txBody>
      <dsp:txXfrm>
        <a:off x="54373" y="1604881"/>
        <a:ext cx="6079943" cy="1005094"/>
      </dsp:txXfrm>
    </dsp:sp>
    <dsp:sp modelId="{AD5F081E-8F0C-43E5-8862-50FAD17AAC48}">
      <dsp:nvSpPr>
        <dsp:cNvPr id="0" name=""/>
        <dsp:cNvSpPr/>
      </dsp:nvSpPr>
      <dsp:spPr>
        <a:xfrm>
          <a:off x="0" y="2744988"/>
          <a:ext cx="6188689" cy="1113840"/>
        </a:xfrm>
        <a:prstGeom prst="roundRect">
          <a:avLst/>
        </a:prstGeom>
        <a:gradFill rotWithShape="0">
          <a:gsLst>
            <a:gs pos="0">
              <a:schemeClr val="accent2">
                <a:hueOff val="-1003192"/>
                <a:satOff val="-3031"/>
                <a:lumOff val="1308"/>
                <a:alphaOff val="0"/>
                <a:lumMod val="110000"/>
                <a:satMod val="105000"/>
                <a:tint val="67000"/>
              </a:schemeClr>
            </a:gs>
            <a:gs pos="50000">
              <a:schemeClr val="accent2">
                <a:hueOff val="-1003192"/>
                <a:satOff val="-3031"/>
                <a:lumOff val="1308"/>
                <a:alphaOff val="0"/>
                <a:lumMod val="105000"/>
                <a:satMod val="103000"/>
                <a:tint val="73000"/>
              </a:schemeClr>
            </a:gs>
            <a:gs pos="100000">
              <a:schemeClr val="accent2">
                <a:hueOff val="-1003192"/>
                <a:satOff val="-3031"/>
                <a:lumOff val="13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Since our ethics reflect morals, does this change over time? </a:t>
          </a:r>
        </a:p>
      </dsp:txBody>
      <dsp:txXfrm>
        <a:off x="54373" y="2799361"/>
        <a:ext cx="6079943" cy="1005094"/>
      </dsp:txXfrm>
    </dsp:sp>
    <dsp:sp modelId="{E30FB799-5891-4A7B-8B4D-56FF98FD7709}">
      <dsp:nvSpPr>
        <dsp:cNvPr id="0" name=""/>
        <dsp:cNvSpPr/>
      </dsp:nvSpPr>
      <dsp:spPr>
        <a:xfrm>
          <a:off x="0" y="3939468"/>
          <a:ext cx="6188689" cy="1113840"/>
        </a:xfrm>
        <a:prstGeom prst="roundRect">
          <a:avLst/>
        </a:prstGeom>
        <a:gradFill rotWithShape="0">
          <a:gsLst>
            <a:gs pos="0">
              <a:schemeClr val="accent2">
                <a:hueOff val="-1504788"/>
                <a:satOff val="-4546"/>
                <a:lumOff val="1962"/>
                <a:alphaOff val="0"/>
                <a:lumMod val="110000"/>
                <a:satMod val="105000"/>
                <a:tint val="67000"/>
              </a:schemeClr>
            </a:gs>
            <a:gs pos="50000">
              <a:schemeClr val="accent2">
                <a:hueOff val="-1504788"/>
                <a:satOff val="-4546"/>
                <a:lumOff val="1962"/>
                <a:alphaOff val="0"/>
                <a:lumMod val="105000"/>
                <a:satMod val="103000"/>
                <a:tint val="73000"/>
              </a:schemeClr>
            </a:gs>
            <a:gs pos="100000">
              <a:schemeClr val="accent2">
                <a:hueOff val="-1504788"/>
                <a:satOff val="-4546"/>
                <a:lumOff val="196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Example, HIV.</a:t>
          </a:r>
        </a:p>
      </dsp:txBody>
      <dsp:txXfrm>
        <a:off x="54373" y="3993841"/>
        <a:ext cx="6079943" cy="10050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B6109-2930-44C1-A748-B5B8415FDC58}">
      <dsp:nvSpPr>
        <dsp:cNvPr id="0" name=""/>
        <dsp:cNvSpPr/>
      </dsp:nvSpPr>
      <dsp:spPr>
        <a:xfrm>
          <a:off x="0" y="25367"/>
          <a:ext cx="6188689" cy="2585700"/>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The Trolley Car</a:t>
          </a:r>
        </a:p>
      </dsp:txBody>
      <dsp:txXfrm>
        <a:off x="126223" y="151590"/>
        <a:ext cx="5936243" cy="2333254"/>
      </dsp:txXfrm>
    </dsp:sp>
    <dsp:sp modelId="{9F73F3CA-27B2-4CAE-A84B-6F9DF1516280}">
      <dsp:nvSpPr>
        <dsp:cNvPr id="0" name=""/>
        <dsp:cNvSpPr/>
      </dsp:nvSpPr>
      <dsp:spPr>
        <a:xfrm>
          <a:off x="0" y="2798267"/>
          <a:ext cx="6188689" cy="2585700"/>
        </a:xfrm>
        <a:prstGeom prst="roundRect">
          <a:avLst/>
        </a:prstGeom>
        <a:gradFill rotWithShape="0">
          <a:gsLst>
            <a:gs pos="0">
              <a:schemeClr val="accent5">
                <a:hueOff val="-1590515"/>
                <a:satOff val="3360"/>
                <a:lumOff val="-3333"/>
                <a:alphaOff val="0"/>
                <a:lumMod val="110000"/>
                <a:satMod val="105000"/>
                <a:tint val="67000"/>
              </a:schemeClr>
            </a:gs>
            <a:gs pos="50000">
              <a:schemeClr val="accent5">
                <a:hueOff val="-1590515"/>
                <a:satOff val="3360"/>
                <a:lumOff val="-3333"/>
                <a:alphaOff val="0"/>
                <a:lumMod val="105000"/>
                <a:satMod val="103000"/>
                <a:tint val="73000"/>
              </a:schemeClr>
            </a:gs>
            <a:gs pos="100000">
              <a:schemeClr val="accent5">
                <a:hueOff val="-1590515"/>
                <a:satOff val="3360"/>
                <a:lumOff val="-33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The Heinz Dilemma</a:t>
          </a:r>
        </a:p>
      </dsp:txBody>
      <dsp:txXfrm>
        <a:off x="126223" y="2924490"/>
        <a:ext cx="5936243" cy="23332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AF121-ABCA-42B7-93D9-58CC8BE59724}">
      <dsp:nvSpPr>
        <dsp:cNvPr id="0" name=""/>
        <dsp:cNvSpPr/>
      </dsp:nvSpPr>
      <dsp:spPr>
        <a:xfrm>
          <a:off x="0" y="19630"/>
          <a:ext cx="6188689" cy="695565"/>
        </a:xfrm>
        <a:prstGeom prst="roundRect">
          <a:avLst/>
        </a:prstGeom>
        <a:gradFill rotWithShape="0">
          <a:gsLst>
            <a:gs pos="0">
              <a:schemeClr val="accent5">
                <a:hueOff val="0"/>
                <a:satOff val="0"/>
                <a:lumOff val="0"/>
                <a:alphaOff val="0"/>
                <a:lumMod val="110000"/>
                <a:satMod val="105000"/>
                <a:tint val="67000"/>
              </a:schemeClr>
            </a:gs>
            <a:gs pos="50000">
              <a:schemeClr val="accent5">
                <a:hueOff val="0"/>
                <a:satOff val="0"/>
                <a:lumOff val="0"/>
                <a:alphaOff val="0"/>
                <a:lumMod val="105000"/>
                <a:satMod val="103000"/>
                <a:tint val="73000"/>
              </a:schemeClr>
            </a:gs>
            <a:gs pos="100000">
              <a:schemeClr val="accent5">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Genome editing</a:t>
          </a:r>
          <a:endParaRPr lang="en-US" sz="2900" kern="1200"/>
        </a:p>
      </dsp:txBody>
      <dsp:txXfrm>
        <a:off x="33955" y="53585"/>
        <a:ext cx="6120779" cy="627655"/>
      </dsp:txXfrm>
    </dsp:sp>
    <dsp:sp modelId="{F1B15E9E-A4C7-4F20-B953-87F17E5509F6}">
      <dsp:nvSpPr>
        <dsp:cNvPr id="0" name=""/>
        <dsp:cNvSpPr/>
      </dsp:nvSpPr>
      <dsp:spPr>
        <a:xfrm>
          <a:off x="0" y="798715"/>
          <a:ext cx="6188689" cy="695565"/>
        </a:xfrm>
        <a:prstGeom prst="roundRect">
          <a:avLst/>
        </a:prstGeom>
        <a:gradFill rotWithShape="0">
          <a:gsLst>
            <a:gs pos="0">
              <a:schemeClr val="accent5">
                <a:hueOff val="-265086"/>
                <a:satOff val="560"/>
                <a:lumOff val="-556"/>
                <a:alphaOff val="0"/>
                <a:lumMod val="110000"/>
                <a:satMod val="105000"/>
                <a:tint val="67000"/>
              </a:schemeClr>
            </a:gs>
            <a:gs pos="50000">
              <a:schemeClr val="accent5">
                <a:hueOff val="-265086"/>
                <a:satOff val="560"/>
                <a:lumOff val="-556"/>
                <a:alphaOff val="0"/>
                <a:lumMod val="105000"/>
                <a:satMod val="103000"/>
                <a:tint val="73000"/>
              </a:schemeClr>
            </a:gs>
            <a:gs pos="100000">
              <a:schemeClr val="accent5">
                <a:hueOff val="-265086"/>
                <a:satOff val="560"/>
                <a:lumOff val="-55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Eugenics</a:t>
          </a:r>
          <a:endParaRPr lang="en-US" sz="2900" kern="1200"/>
        </a:p>
      </dsp:txBody>
      <dsp:txXfrm>
        <a:off x="33955" y="832670"/>
        <a:ext cx="6120779" cy="627655"/>
      </dsp:txXfrm>
    </dsp:sp>
    <dsp:sp modelId="{3248E0C1-5982-4A7F-AD9C-3641C4A6B09B}">
      <dsp:nvSpPr>
        <dsp:cNvPr id="0" name=""/>
        <dsp:cNvSpPr/>
      </dsp:nvSpPr>
      <dsp:spPr>
        <a:xfrm>
          <a:off x="0" y="1577800"/>
          <a:ext cx="6188689" cy="695565"/>
        </a:xfrm>
        <a:prstGeom prst="roundRect">
          <a:avLst/>
        </a:prstGeom>
        <a:gradFill rotWithShape="0">
          <a:gsLst>
            <a:gs pos="0">
              <a:schemeClr val="accent5">
                <a:hueOff val="-530172"/>
                <a:satOff val="1120"/>
                <a:lumOff val="-1111"/>
                <a:alphaOff val="0"/>
                <a:lumMod val="110000"/>
                <a:satMod val="105000"/>
                <a:tint val="67000"/>
              </a:schemeClr>
            </a:gs>
            <a:gs pos="50000">
              <a:schemeClr val="accent5">
                <a:hueOff val="-530172"/>
                <a:satOff val="1120"/>
                <a:lumOff val="-1111"/>
                <a:alphaOff val="0"/>
                <a:lumMod val="105000"/>
                <a:satMod val="103000"/>
                <a:tint val="73000"/>
              </a:schemeClr>
            </a:gs>
            <a:gs pos="100000">
              <a:schemeClr val="accent5">
                <a:hueOff val="-530172"/>
                <a:satOff val="1120"/>
                <a:lumOff val="-111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Abortion</a:t>
          </a:r>
          <a:endParaRPr lang="en-US" sz="2900" kern="1200"/>
        </a:p>
      </dsp:txBody>
      <dsp:txXfrm>
        <a:off x="33955" y="1611755"/>
        <a:ext cx="6120779" cy="627655"/>
      </dsp:txXfrm>
    </dsp:sp>
    <dsp:sp modelId="{0DACA7AE-4853-4712-BF22-8E34EBC10A63}">
      <dsp:nvSpPr>
        <dsp:cNvPr id="0" name=""/>
        <dsp:cNvSpPr/>
      </dsp:nvSpPr>
      <dsp:spPr>
        <a:xfrm>
          <a:off x="0" y="2356885"/>
          <a:ext cx="6188689" cy="695565"/>
        </a:xfrm>
        <a:prstGeom prst="roundRect">
          <a:avLst/>
        </a:prstGeom>
        <a:gradFill rotWithShape="0">
          <a:gsLst>
            <a:gs pos="0">
              <a:schemeClr val="accent5">
                <a:hueOff val="-795257"/>
                <a:satOff val="1680"/>
                <a:lumOff val="-1667"/>
                <a:alphaOff val="0"/>
                <a:lumMod val="110000"/>
                <a:satMod val="105000"/>
                <a:tint val="67000"/>
              </a:schemeClr>
            </a:gs>
            <a:gs pos="50000">
              <a:schemeClr val="accent5">
                <a:hueOff val="-795257"/>
                <a:satOff val="1680"/>
                <a:lumOff val="-1667"/>
                <a:alphaOff val="0"/>
                <a:lumMod val="105000"/>
                <a:satMod val="103000"/>
                <a:tint val="73000"/>
              </a:schemeClr>
            </a:gs>
            <a:gs pos="100000">
              <a:schemeClr val="accent5">
                <a:hueOff val="-795257"/>
                <a:satOff val="1680"/>
                <a:lumOff val="-166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Is healthcare a right or privilege?</a:t>
          </a:r>
          <a:endParaRPr lang="en-US" sz="2900" kern="1200"/>
        </a:p>
      </dsp:txBody>
      <dsp:txXfrm>
        <a:off x="33955" y="2390840"/>
        <a:ext cx="6120779" cy="627655"/>
      </dsp:txXfrm>
    </dsp:sp>
    <dsp:sp modelId="{F7795D39-D95F-45D7-AAE8-FFDB6D68D1CE}">
      <dsp:nvSpPr>
        <dsp:cNvPr id="0" name=""/>
        <dsp:cNvSpPr/>
      </dsp:nvSpPr>
      <dsp:spPr>
        <a:xfrm>
          <a:off x="0" y="3135970"/>
          <a:ext cx="6188689" cy="695565"/>
        </a:xfrm>
        <a:prstGeom prst="roundRect">
          <a:avLst/>
        </a:prstGeom>
        <a:gradFill rotWithShape="0">
          <a:gsLst>
            <a:gs pos="0">
              <a:schemeClr val="accent5">
                <a:hueOff val="-1060343"/>
                <a:satOff val="2240"/>
                <a:lumOff val="-2222"/>
                <a:alphaOff val="0"/>
                <a:lumMod val="110000"/>
                <a:satMod val="105000"/>
                <a:tint val="67000"/>
              </a:schemeClr>
            </a:gs>
            <a:gs pos="50000">
              <a:schemeClr val="accent5">
                <a:hueOff val="-1060343"/>
                <a:satOff val="2240"/>
                <a:lumOff val="-2222"/>
                <a:alphaOff val="0"/>
                <a:lumMod val="105000"/>
                <a:satMod val="103000"/>
                <a:tint val="73000"/>
              </a:schemeClr>
            </a:gs>
            <a:gs pos="100000">
              <a:schemeClr val="accent5">
                <a:hueOff val="-1060343"/>
                <a:satOff val="2240"/>
                <a:lumOff val="-222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Social media and professionalism</a:t>
          </a:r>
          <a:endParaRPr lang="en-US" sz="2900" kern="1200"/>
        </a:p>
      </dsp:txBody>
      <dsp:txXfrm>
        <a:off x="33955" y="3169925"/>
        <a:ext cx="6120779" cy="627655"/>
      </dsp:txXfrm>
    </dsp:sp>
    <dsp:sp modelId="{870D00BE-BACE-4C89-8F56-9AC12F2E11A5}">
      <dsp:nvSpPr>
        <dsp:cNvPr id="0" name=""/>
        <dsp:cNvSpPr/>
      </dsp:nvSpPr>
      <dsp:spPr>
        <a:xfrm>
          <a:off x="0" y="3915055"/>
          <a:ext cx="6188689" cy="695565"/>
        </a:xfrm>
        <a:prstGeom prst="roundRect">
          <a:avLst/>
        </a:prstGeom>
        <a:gradFill rotWithShape="0">
          <a:gsLst>
            <a:gs pos="0">
              <a:schemeClr val="accent5">
                <a:hueOff val="-1325429"/>
                <a:satOff val="2800"/>
                <a:lumOff val="-2778"/>
                <a:alphaOff val="0"/>
                <a:lumMod val="110000"/>
                <a:satMod val="105000"/>
                <a:tint val="67000"/>
              </a:schemeClr>
            </a:gs>
            <a:gs pos="50000">
              <a:schemeClr val="accent5">
                <a:hueOff val="-1325429"/>
                <a:satOff val="2800"/>
                <a:lumOff val="-2778"/>
                <a:alphaOff val="0"/>
                <a:lumMod val="105000"/>
                <a:satMod val="103000"/>
                <a:tint val="73000"/>
              </a:schemeClr>
            </a:gs>
            <a:gs pos="100000">
              <a:schemeClr val="accent5">
                <a:hueOff val="-1325429"/>
                <a:satOff val="2800"/>
                <a:lumOff val="-277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Gifts from patients</a:t>
          </a:r>
          <a:endParaRPr lang="en-US" sz="2900" kern="1200"/>
        </a:p>
      </dsp:txBody>
      <dsp:txXfrm>
        <a:off x="33955" y="3949010"/>
        <a:ext cx="6120779" cy="627655"/>
      </dsp:txXfrm>
    </dsp:sp>
    <dsp:sp modelId="{79471256-FBCC-42BE-B052-DA50F77B2CDA}">
      <dsp:nvSpPr>
        <dsp:cNvPr id="0" name=""/>
        <dsp:cNvSpPr/>
      </dsp:nvSpPr>
      <dsp:spPr>
        <a:xfrm>
          <a:off x="0" y="4694140"/>
          <a:ext cx="6188689" cy="695565"/>
        </a:xfrm>
        <a:prstGeom prst="roundRect">
          <a:avLst/>
        </a:prstGeom>
        <a:gradFill rotWithShape="0">
          <a:gsLst>
            <a:gs pos="0">
              <a:schemeClr val="accent5">
                <a:hueOff val="-1590515"/>
                <a:satOff val="3360"/>
                <a:lumOff val="-3333"/>
                <a:alphaOff val="0"/>
                <a:lumMod val="110000"/>
                <a:satMod val="105000"/>
                <a:tint val="67000"/>
              </a:schemeClr>
            </a:gs>
            <a:gs pos="50000">
              <a:schemeClr val="accent5">
                <a:hueOff val="-1590515"/>
                <a:satOff val="3360"/>
                <a:lumOff val="-3333"/>
                <a:alphaOff val="0"/>
                <a:lumMod val="105000"/>
                <a:satMod val="103000"/>
                <a:tint val="73000"/>
              </a:schemeClr>
            </a:gs>
            <a:gs pos="100000">
              <a:schemeClr val="accent5">
                <a:hueOff val="-1590515"/>
                <a:satOff val="3360"/>
                <a:lumOff val="-333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baseline="0"/>
            <a:t>DNR</a:t>
          </a:r>
          <a:endParaRPr lang="en-US" sz="2900" kern="1200"/>
        </a:p>
      </dsp:txBody>
      <dsp:txXfrm>
        <a:off x="33955" y="4728095"/>
        <a:ext cx="6120779" cy="6276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C312D-56BD-4B57-80D8-48DD87770E02}">
      <dsp:nvSpPr>
        <dsp:cNvPr id="0" name=""/>
        <dsp:cNvSpPr/>
      </dsp:nvSpPr>
      <dsp:spPr>
        <a:xfrm>
          <a:off x="0" y="2641"/>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3DB610B-DD8F-4119-88A0-7AC1440CB7A3}">
      <dsp:nvSpPr>
        <dsp:cNvPr id="0" name=""/>
        <dsp:cNvSpPr/>
      </dsp:nvSpPr>
      <dsp:spPr>
        <a:xfrm>
          <a:off x="0" y="2641"/>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baseline="0"/>
            <a:t>We know health inequalities exist. </a:t>
          </a:r>
          <a:endParaRPr lang="en-US" sz="5000" kern="1200"/>
        </a:p>
      </dsp:txBody>
      <dsp:txXfrm>
        <a:off x="0" y="2641"/>
        <a:ext cx="6188689" cy="1801351"/>
      </dsp:txXfrm>
    </dsp:sp>
    <dsp:sp modelId="{4019129C-BE25-493E-A05F-55BBC38D2E15}">
      <dsp:nvSpPr>
        <dsp:cNvPr id="0" name=""/>
        <dsp:cNvSpPr/>
      </dsp:nvSpPr>
      <dsp:spPr>
        <a:xfrm>
          <a:off x="0" y="180399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1D2024D-2888-46E2-931B-0CDB194658E2}">
      <dsp:nvSpPr>
        <dsp:cNvPr id="0" name=""/>
        <dsp:cNvSpPr/>
      </dsp:nvSpPr>
      <dsp:spPr>
        <a:xfrm>
          <a:off x="0" y="1803992"/>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baseline="0"/>
            <a:t>What highlighted it in recent years?</a:t>
          </a:r>
          <a:endParaRPr lang="en-US" sz="5000" kern="1200"/>
        </a:p>
      </dsp:txBody>
      <dsp:txXfrm>
        <a:off x="0" y="1803992"/>
        <a:ext cx="6188689" cy="1801351"/>
      </dsp:txXfrm>
    </dsp:sp>
    <dsp:sp modelId="{1FE3482B-27D3-4E6A-B4E9-7C42810607A5}">
      <dsp:nvSpPr>
        <dsp:cNvPr id="0" name=""/>
        <dsp:cNvSpPr/>
      </dsp:nvSpPr>
      <dsp:spPr>
        <a:xfrm>
          <a:off x="0" y="360534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FE7E49E-6FBD-4822-B40A-DBAE1088684B}">
      <dsp:nvSpPr>
        <dsp:cNvPr id="0" name=""/>
        <dsp:cNvSpPr/>
      </dsp:nvSpPr>
      <dsp:spPr>
        <a:xfrm>
          <a:off x="0" y="3605343"/>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baseline="0"/>
            <a:t>COVID-19.</a:t>
          </a:r>
          <a:endParaRPr lang="en-US" sz="5000" kern="1200"/>
        </a:p>
      </dsp:txBody>
      <dsp:txXfrm>
        <a:off x="0" y="3605343"/>
        <a:ext cx="6188689" cy="18013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AF4562-5BDF-4C26-A6D5-8066F31D7AEC}">
      <dsp:nvSpPr>
        <dsp:cNvPr id="0" name=""/>
        <dsp:cNvSpPr/>
      </dsp:nvSpPr>
      <dsp:spPr>
        <a:xfrm>
          <a:off x="0" y="66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62FB7E3-216A-4E18-B3FF-FDBAE5C9B8E6}">
      <dsp:nvSpPr>
        <dsp:cNvPr id="0" name=""/>
        <dsp:cNvSpPr/>
      </dsp:nvSpPr>
      <dsp:spPr>
        <a:xfrm>
          <a:off x="0" y="660"/>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Identify key values</a:t>
          </a:r>
          <a:endParaRPr lang="en-US" sz="2600" kern="1200"/>
        </a:p>
      </dsp:txBody>
      <dsp:txXfrm>
        <a:off x="0" y="660"/>
        <a:ext cx="6188689" cy="600890"/>
      </dsp:txXfrm>
    </dsp:sp>
    <dsp:sp modelId="{BD0B137A-6A5F-419C-BED3-CE0A84649C13}">
      <dsp:nvSpPr>
        <dsp:cNvPr id="0" name=""/>
        <dsp:cNvSpPr/>
      </dsp:nvSpPr>
      <dsp:spPr>
        <a:xfrm>
          <a:off x="0" y="60155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4EBA197-C051-4F34-A54F-F61FED06B492}">
      <dsp:nvSpPr>
        <dsp:cNvPr id="0" name=""/>
        <dsp:cNvSpPr/>
      </dsp:nvSpPr>
      <dsp:spPr>
        <a:xfrm>
          <a:off x="0" y="601550"/>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Rank ethical principles</a:t>
          </a:r>
          <a:endParaRPr lang="en-US" sz="2600" kern="1200"/>
        </a:p>
      </dsp:txBody>
      <dsp:txXfrm>
        <a:off x="0" y="601550"/>
        <a:ext cx="6188689" cy="600890"/>
      </dsp:txXfrm>
    </dsp:sp>
    <dsp:sp modelId="{28EAE436-C7F1-4968-ABCD-3E2356F00A62}">
      <dsp:nvSpPr>
        <dsp:cNvPr id="0" name=""/>
        <dsp:cNvSpPr/>
      </dsp:nvSpPr>
      <dsp:spPr>
        <a:xfrm>
          <a:off x="0" y="1202441"/>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C2D69FF-8883-448E-8D21-70375866480E}">
      <dsp:nvSpPr>
        <dsp:cNvPr id="0" name=""/>
        <dsp:cNvSpPr/>
      </dsp:nvSpPr>
      <dsp:spPr>
        <a:xfrm>
          <a:off x="0" y="1202441"/>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Strategise reasoning for rankings</a:t>
          </a:r>
          <a:endParaRPr lang="en-US" sz="2600" kern="1200"/>
        </a:p>
      </dsp:txBody>
      <dsp:txXfrm>
        <a:off x="0" y="1202441"/>
        <a:ext cx="6188689" cy="600890"/>
      </dsp:txXfrm>
    </dsp:sp>
    <dsp:sp modelId="{A57B84E5-D594-4E7C-B911-2AB15A973F06}">
      <dsp:nvSpPr>
        <dsp:cNvPr id="0" name=""/>
        <dsp:cNvSpPr/>
      </dsp:nvSpPr>
      <dsp:spPr>
        <a:xfrm>
          <a:off x="0" y="180333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3162E8CA-3E2C-48BD-B266-26E7B45AA06C}">
      <dsp:nvSpPr>
        <dsp:cNvPr id="0" name=""/>
        <dsp:cNvSpPr/>
      </dsp:nvSpPr>
      <dsp:spPr>
        <a:xfrm>
          <a:off x="0" y="1803332"/>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Develop action plans</a:t>
          </a:r>
          <a:endParaRPr lang="en-US" sz="2600" kern="1200"/>
        </a:p>
      </dsp:txBody>
      <dsp:txXfrm>
        <a:off x="0" y="1803332"/>
        <a:ext cx="6188689" cy="600890"/>
      </dsp:txXfrm>
    </dsp:sp>
    <dsp:sp modelId="{D7BD8620-9EC7-4475-B298-A539EE64CE85}">
      <dsp:nvSpPr>
        <dsp:cNvPr id="0" name=""/>
        <dsp:cNvSpPr/>
      </dsp:nvSpPr>
      <dsp:spPr>
        <a:xfrm>
          <a:off x="0" y="240422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2852F5A0-864F-4B7A-A22A-FEB9E0440E68}">
      <dsp:nvSpPr>
        <dsp:cNvPr id="0" name=""/>
        <dsp:cNvSpPr/>
      </dsp:nvSpPr>
      <dsp:spPr>
        <a:xfrm>
          <a:off x="0" y="2404222"/>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Confer with clients/affected individuals</a:t>
          </a:r>
          <a:endParaRPr lang="en-US" sz="2600" kern="1200"/>
        </a:p>
      </dsp:txBody>
      <dsp:txXfrm>
        <a:off x="0" y="2404222"/>
        <a:ext cx="6188689" cy="600890"/>
      </dsp:txXfrm>
    </dsp:sp>
    <dsp:sp modelId="{2A6D3878-A29F-4B89-9A02-A59C5DB2EE94}">
      <dsp:nvSpPr>
        <dsp:cNvPr id="0" name=""/>
        <dsp:cNvSpPr/>
      </dsp:nvSpPr>
      <dsp:spPr>
        <a:xfrm>
          <a:off x="0" y="300511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41F818B3-707E-40D3-8282-30FDF8DA6BC5}">
      <dsp:nvSpPr>
        <dsp:cNvPr id="0" name=""/>
        <dsp:cNvSpPr/>
      </dsp:nvSpPr>
      <dsp:spPr>
        <a:xfrm>
          <a:off x="0" y="3005113"/>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Can you justify the AP?</a:t>
          </a:r>
          <a:endParaRPr lang="en-US" sz="2600" kern="1200"/>
        </a:p>
      </dsp:txBody>
      <dsp:txXfrm>
        <a:off x="0" y="3005113"/>
        <a:ext cx="6188689" cy="600890"/>
      </dsp:txXfrm>
    </dsp:sp>
    <dsp:sp modelId="{A80FF7EB-DC78-46BE-A852-D4732AFBBBBF}">
      <dsp:nvSpPr>
        <dsp:cNvPr id="0" name=""/>
        <dsp:cNvSpPr/>
      </dsp:nvSpPr>
      <dsp:spPr>
        <a:xfrm>
          <a:off x="0" y="360600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9681C141-1957-428C-A0AD-E25EC8226BA7}">
      <dsp:nvSpPr>
        <dsp:cNvPr id="0" name=""/>
        <dsp:cNvSpPr/>
      </dsp:nvSpPr>
      <dsp:spPr>
        <a:xfrm>
          <a:off x="0" y="3606003"/>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Implement the AP</a:t>
          </a:r>
          <a:endParaRPr lang="en-US" sz="2600" kern="1200"/>
        </a:p>
      </dsp:txBody>
      <dsp:txXfrm>
        <a:off x="0" y="3606003"/>
        <a:ext cx="6188689" cy="600890"/>
      </dsp:txXfrm>
    </dsp:sp>
    <dsp:sp modelId="{8B3DBA4F-3AB1-4B89-87AA-847E23EC5091}">
      <dsp:nvSpPr>
        <dsp:cNvPr id="0" name=""/>
        <dsp:cNvSpPr/>
      </dsp:nvSpPr>
      <dsp:spPr>
        <a:xfrm>
          <a:off x="0" y="4206894"/>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BA665659-5087-4241-9D4B-99CA14D99A3F}">
      <dsp:nvSpPr>
        <dsp:cNvPr id="0" name=""/>
        <dsp:cNvSpPr/>
      </dsp:nvSpPr>
      <dsp:spPr>
        <a:xfrm>
          <a:off x="0" y="4206894"/>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Communicate and negotiate</a:t>
          </a:r>
          <a:endParaRPr lang="en-US" sz="2600" kern="1200"/>
        </a:p>
      </dsp:txBody>
      <dsp:txXfrm>
        <a:off x="0" y="4206894"/>
        <a:ext cx="6188689" cy="600890"/>
      </dsp:txXfrm>
    </dsp:sp>
    <dsp:sp modelId="{D815C574-F1A9-46D5-8E23-D664EE39CFA3}">
      <dsp:nvSpPr>
        <dsp:cNvPr id="0" name=""/>
        <dsp:cNvSpPr/>
      </dsp:nvSpPr>
      <dsp:spPr>
        <a:xfrm>
          <a:off x="0" y="4807785"/>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CCCB706D-8D3B-4BE6-BD4E-041F14CF3648}">
      <dsp:nvSpPr>
        <dsp:cNvPr id="0" name=""/>
        <dsp:cNvSpPr/>
      </dsp:nvSpPr>
      <dsp:spPr>
        <a:xfrm>
          <a:off x="0" y="4807785"/>
          <a:ext cx="6188689" cy="600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a:t>Reflect</a:t>
          </a:r>
          <a:endParaRPr lang="en-US" sz="2600" kern="1200"/>
        </a:p>
      </dsp:txBody>
      <dsp:txXfrm>
        <a:off x="0" y="4807785"/>
        <a:ext cx="6188689" cy="6008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592B18-F3C6-4188-838F-38A9F765E2F4}">
      <dsp:nvSpPr>
        <dsp:cNvPr id="0" name=""/>
        <dsp:cNvSpPr/>
      </dsp:nvSpPr>
      <dsp:spPr>
        <a:xfrm>
          <a:off x="0" y="148044"/>
          <a:ext cx="6408738"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Sometimes, our goal in public health is more about changing attitudes. </a:t>
          </a:r>
          <a:endParaRPr lang="en-US" sz="3200" kern="1200"/>
        </a:p>
      </dsp:txBody>
      <dsp:txXfrm>
        <a:off x="85900" y="233944"/>
        <a:ext cx="6236938" cy="1587880"/>
      </dsp:txXfrm>
    </dsp:sp>
    <dsp:sp modelId="{82F6792C-4F26-484F-A639-7D5E6466C823}">
      <dsp:nvSpPr>
        <dsp:cNvPr id="0" name=""/>
        <dsp:cNvSpPr/>
      </dsp:nvSpPr>
      <dsp:spPr>
        <a:xfrm>
          <a:off x="0" y="1999884"/>
          <a:ext cx="6408738" cy="1759680"/>
        </a:xfrm>
        <a:prstGeom prst="roundRect">
          <a:avLst/>
        </a:prstGeom>
        <a:solidFill>
          <a:schemeClr val="accent2">
            <a:hueOff val="-752394"/>
            <a:satOff val="-2273"/>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Zanna and Rempel (1988) provide a model called the Conceptualisation of Attitudes.</a:t>
          </a:r>
          <a:endParaRPr lang="en-US" sz="3200" kern="1200"/>
        </a:p>
      </dsp:txBody>
      <dsp:txXfrm>
        <a:off x="85900" y="2085784"/>
        <a:ext cx="6236938" cy="1587880"/>
      </dsp:txXfrm>
    </dsp:sp>
    <dsp:sp modelId="{EB0A7E42-AA86-4F4E-9CFC-5B27764C51AA}">
      <dsp:nvSpPr>
        <dsp:cNvPr id="0" name=""/>
        <dsp:cNvSpPr/>
      </dsp:nvSpPr>
      <dsp:spPr>
        <a:xfrm>
          <a:off x="0" y="3851725"/>
          <a:ext cx="6408738" cy="175968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baseline="0"/>
            <a:t>It can be considered the ABC of attitudes.</a:t>
          </a:r>
          <a:endParaRPr lang="en-US" sz="3200" kern="1200"/>
        </a:p>
      </dsp:txBody>
      <dsp:txXfrm>
        <a:off x="85900" y="3937625"/>
        <a:ext cx="6236938" cy="15878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09546-CBBD-4624-82C3-C47B16ECAA52}">
      <dsp:nvSpPr>
        <dsp:cNvPr id="0" name=""/>
        <dsp:cNvSpPr/>
      </dsp:nvSpPr>
      <dsp:spPr>
        <a:xfrm>
          <a:off x="0" y="365124"/>
          <a:ext cx="6408738" cy="12097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When attempting to change attitudes it may be advantageous for persuaders to use multiple methods. These methods may include:</a:t>
          </a:r>
          <a:endParaRPr lang="en-US" sz="2200" kern="1200"/>
        </a:p>
      </dsp:txBody>
      <dsp:txXfrm>
        <a:off x="59057" y="424181"/>
        <a:ext cx="6290624" cy="1091666"/>
      </dsp:txXfrm>
    </dsp:sp>
    <dsp:sp modelId="{FF6A0D66-7DD0-40EF-805F-A3BFC1E29223}">
      <dsp:nvSpPr>
        <dsp:cNvPr id="0" name=""/>
        <dsp:cNvSpPr/>
      </dsp:nvSpPr>
      <dsp:spPr>
        <a:xfrm>
          <a:off x="0" y="1638264"/>
          <a:ext cx="6408738" cy="1209780"/>
        </a:xfrm>
        <a:prstGeom prst="roundRect">
          <a:avLst/>
        </a:prstGeom>
        <a:solidFill>
          <a:schemeClr val="accent2">
            <a:hueOff val="-501596"/>
            <a:satOff val="-151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 disseminating information</a:t>
          </a:r>
          <a:endParaRPr lang="en-US" sz="2200" kern="1200"/>
        </a:p>
      </dsp:txBody>
      <dsp:txXfrm>
        <a:off x="59057" y="1697321"/>
        <a:ext cx="6290624" cy="1091666"/>
      </dsp:txXfrm>
    </dsp:sp>
    <dsp:sp modelId="{DF777986-1C30-47DE-BF36-B2D3A3D86F64}">
      <dsp:nvSpPr>
        <dsp:cNvPr id="0" name=""/>
        <dsp:cNvSpPr/>
      </dsp:nvSpPr>
      <dsp:spPr>
        <a:xfrm>
          <a:off x="0" y="2911405"/>
          <a:ext cx="6408738" cy="1209780"/>
        </a:xfrm>
        <a:prstGeom prst="roundRect">
          <a:avLst/>
        </a:prstGeom>
        <a:solidFill>
          <a:schemeClr val="accent2">
            <a:hueOff val="-1003192"/>
            <a:satOff val="-3031"/>
            <a:lumOff val="13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 including messages that are high in affect or emotion</a:t>
          </a:r>
          <a:endParaRPr lang="en-US" sz="2200" kern="1200"/>
        </a:p>
      </dsp:txBody>
      <dsp:txXfrm>
        <a:off x="59057" y="2970462"/>
        <a:ext cx="6290624" cy="1091666"/>
      </dsp:txXfrm>
    </dsp:sp>
    <dsp:sp modelId="{D73C5C6C-F207-44C8-96E0-A5100006E586}">
      <dsp:nvSpPr>
        <dsp:cNvPr id="0" name=""/>
        <dsp:cNvSpPr/>
      </dsp:nvSpPr>
      <dsp:spPr>
        <a:xfrm>
          <a:off x="0" y="4184545"/>
          <a:ext cx="6408738" cy="120978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 messages that connect attitudes to past behaviors.</a:t>
          </a:r>
          <a:endParaRPr lang="en-US" sz="2200" kern="1200"/>
        </a:p>
      </dsp:txBody>
      <dsp:txXfrm>
        <a:off x="59057" y="4243602"/>
        <a:ext cx="6290624" cy="109166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FB765-B60B-44D0-B22A-9D5993AA9E3F}">
      <dsp:nvSpPr>
        <dsp:cNvPr id="0" name=""/>
        <dsp:cNvSpPr/>
      </dsp:nvSpPr>
      <dsp:spPr>
        <a:xfrm>
          <a:off x="0" y="374125"/>
          <a:ext cx="6408738" cy="24710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Since individual characteristics are usually stable over time, Herek (1986)  suggests that efforts should focus on changing perceptions about groups or objects and creating situations that will foster attitude change. </a:t>
          </a:r>
          <a:endParaRPr lang="en-US" sz="2400" kern="1200"/>
        </a:p>
      </dsp:txBody>
      <dsp:txXfrm>
        <a:off x="120626" y="494751"/>
        <a:ext cx="6167486" cy="2229787"/>
      </dsp:txXfrm>
    </dsp:sp>
    <dsp:sp modelId="{ABEB63DB-C631-4C83-B055-77049BFF854F}">
      <dsp:nvSpPr>
        <dsp:cNvPr id="0" name=""/>
        <dsp:cNvSpPr/>
      </dsp:nvSpPr>
      <dsp:spPr>
        <a:xfrm>
          <a:off x="0" y="2914284"/>
          <a:ext cx="6408738" cy="2471039"/>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Herek also suggests “priming” whereby situational factors prime a person to be more receptive to a message (for example, asking about a related issue for which the individual might hold a favorable position). </a:t>
          </a:r>
          <a:endParaRPr lang="en-US" sz="2400" kern="1200"/>
        </a:p>
      </dsp:txBody>
      <dsp:txXfrm>
        <a:off x="120626" y="3034910"/>
        <a:ext cx="6167486" cy="222978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D5F470-C387-4981-9B39-A2A3DE18EBD7}">
      <dsp:nvSpPr>
        <dsp:cNvPr id="0" name=""/>
        <dsp:cNvSpPr/>
      </dsp:nvSpPr>
      <dsp:spPr>
        <a:xfrm>
          <a:off x="0" y="397108"/>
          <a:ext cx="6408738" cy="120458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Remember that attitude may not directly cause a behavior change! </a:t>
          </a:r>
          <a:endParaRPr lang="en-US" sz="1700" kern="1200"/>
        </a:p>
      </dsp:txBody>
      <dsp:txXfrm>
        <a:off x="58803" y="455911"/>
        <a:ext cx="6291132" cy="1086982"/>
      </dsp:txXfrm>
    </dsp:sp>
    <dsp:sp modelId="{0F7CA9DC-6626-4B33-9E3E-CED554DBAF4D}">
      <dsp:nvSpPr>
        <dsp:cNvPr id="0" name=""/>
        <dsp:cNvSpPr/>
      </dsp:nvSpPr>
      <dsp:spPr>
        <a:xfrm>
          <a:off x="0" y="1650656"/>
          <a:ext cx="6408738" cy="1204588"/>
        </a:xfrm>
        <a:prstGeom prst="roundRect">
          <a:avLst/>
        </a:prstGeom>
        <a:solidFill>
          <a:schemeClr val="accent2">
            <a:hueOff val="-501596"/>
            <a:satOff val="-151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Kim and Hunter (1993) showed that behaviour intent acts as a mediator in attitude-behavior relationships. </a:t>
          </a:r>
          <a:endParaRPr lang="en-US" sz="1700" kern="1200"/>
        </a:p>
      </dsp:txBody>
      <dsp:txXfrm>
        <a:off x="58803" y="1709459"/>
        <a:ext cx="6291132" cy="1086982"/>
      </dsp:txXfrm>
    </dsp:sp>
    <dsp:sp modelId="{EDBBC208-D7C2-47D4-BB01-2459641B8CA7}">
      <dsp:nvSpPr>
        <dsp:cNvPr id="0" name=""/>
        <dsp:cNvSpPr/>
      </dsp:nvSpPr>
      <dsp:spPr>
        <a:xfrm>
          <a:off x="0" y="2904204"/>
          <a:ext cx="6408738" cy="1204588"/>
        </a:xfrm>
        <a:prstGeom prst="roundRect">
          <a:avLst/>
        </a:prstGeom>
        <a:solidFill>
          <a:schemeClr val="accent2">
            <a:hueOff val="-1003192"/>
            <a:satOff val="-3031"/>
            <a:lumOff val="13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Behavioral intent is someone’s willingness to engage to various behaviours. </a:t>
          </a:r>
          <a:endParaRPr lang="en-US" sz="1700" kern="1200"/>
        </a:p>
      </dsp:txBody>
      <dsp:txXfrm>
        <a:off x="58803" y="2963007"/>
        <a:ext cx="6291132" cy="1086982"/>
      </dsp:txXfrm>
    </dsp:sp>
    <dsp:sp modelId="{A39ED79A-4624-4E3C-956E-34E8A8EA66FC}">
      <dsp:nvSpPr>
        <dsp:cNvPr id="0" name=""/>
        <dsp:cNvSpPr/>
      </dsp:nvSpPr>
      <dsp:spPr>
        <a:xfrm>
          <a:off x="0" y="4157753"/>
          <a:ext cx="6408738" cy="1204588"/>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This implies that when striving to change attitudes (and eventually behaviours) it is important to stress the benefits of performing the behavior, the social appropriateness of performing the behavior, and positive affect for the behavior.</a:t>
          </a:r>
          <a:endParaRPr lang="en-US" sz="1700" kern="1200"/>
        </a:p>
      </dsp:txBody>
      <dsp:txXfrm>
        <a:off x="58803" y="4216556"/>
        <a:ext cx="6291132" cy="108698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09C5AC-7A5A-41DC-809C-E31D6002B454}">
      <dsp:nvSpPr>
        <dsp:cNvPr id="0" name=""/>
        <dsp:cNvSpPr/>
      </dsp:nvSpPr>
      <dsp:spPr>
        <a:xfrm>
          <a:off x="0" y="0"/>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D48CAEB6-4642-491B-AC0B-8ACE30B29FFD}">
      <dsp:nvSpPr>
        <dsp:cNvPr id="0" name=""/>
        <dsp:cNvSpPr/>
      </dsp:nvSpPr>
      <dsp:spPr>
        <a:xfrm>
          <a:off x="0" y="0"/>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baseline="0"/>
            <a:t>The term “Big Data” originated from the discipline of computer science, it was initially used to describe large, rapidly growing and complex databases with a high volume of data. </a:t>
          </a:r>
          <a:endParaRPr lang="en-US" sz="2500" kern="1200"/>
        </a:p>
      </dsp:txBody>
      <dsp:txXfrm>
        <a:off x="0" y="0"/>
        <a:ext cx="6188689" cy="2704667"/>
      </dsp:txXfrm>
    </dsp:sp>
    <dsp:sp modelId="{AC765B2F-DED0-4B9B-A269-5565562CD078}">
      <dsp:nvSpPr>
        <dsp:cNvPr id="0" name=""/>
        <dsp:cNvSpPr/>
      </dsp:nvSpPr>
      <dsp:spPr>
        <a:xfrm>
          <a:off x="0" y="2704667"/>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07E8C22C-DC69-4B05-B884-94DA0C1F164A}">
      <dsp:nvSpPr>
        <dsp:cNvPr id="0" name=""/>
        <dsp:cNvSpPr/>
      </dsp:nvSpPr>
      <dsp:spPr>
        <a:xfrm>
          <a:off x="0" y="2704667"/>
          <a:ext cx="6188689" cy="27046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baseline="0"/>
            <a:t>In a healthcare setting, Big Data is used to describe the extensive healthcare databases (like electronic health record systems) or networks of interconnected healthcare databases (called ‘linked’ databases) coming from multiple healthcare organisations.</a:t>
          </a:r>
          <a:endParaRPr lang="en-US" sz="2500" kern="1200"/>
        </a:p>
      </dsp:txBody>
      <dsp:txXfrm>
        <a:off x="0" y="2704667"/>
        <a:ext cx="6188689" cy="270466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FA484-D122-41F5-A2A1-CA2F74083DE9}">
      <dsp:nvSpPr>
        <dsp:cNvPr id="0" name=""/>
        <dsp:cNvSpPr/>
      </dsp:nvSpPr>
      <dsp:spPr>
        <a:xfrm>
          <a:off x="0" y="723087"/>
          <a:ext cx="6139252" cy="12331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How is data currently managed in healthcare?</a:t>
          </a:r>
        </a:p>
      </dsp:txBody>
      <dsp:txXfrm>
        <a:off x="60199" y="783286"/>
        <a:ext cx="6018854" cy="1112781"/>
      </dsp:txXfrm>
    </dsp:sp>
    <dsp:sp modelId="{DD198E8F-CAF8-4D80-A800-4921E9F6C70D}">
      <dsp:nvSpPr>
        <dsp:cNvPr id="0" name=""/>
        <dsp:cNvSpPr/>
      </dsp:nvSpPr>
      <dsp:spPr>
        <a:xfrm>
          <a:off x="0" y="2045547"/>
          <a:ext cx="6139252" cy="1233179"/>
        </a:xfrm>
        <a:prstGeom prst="roundRect">
          <a:avLst/>
        </a:prstGeom>
        <a:solidFill>
          <a:schemeClr val="accent2">
            <a:hueOff val="-752394"/>
            <a:satOff val="-2273"/>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Files, folders, computers, clouds.</a:t>
          </a:r>
        </a:p>
      </dsp:txBody>
      <dsp:txXfrm>
        <a:off x="60199" y="2105746"/>
        <a:ext cx="6018854" cy="1112781"/>
      </dsp:txXfrm>
    </dsp:sp>
    <dsp:sp modelId="{1BBF71A0-7A66-4333-9D40-CE9EEE961DCF}">
      <dsp:nvSpPr>
        <dsp:cNvPr id="0" name=""/>
        <dsp:cNvSpPr/>
      </dsp:nvSpPr>
      <dsp:spPr>
        <a:xfrm>
          <a:off x="0" y="3368007"/>
          <a:ext cx="6139252" cy="1233179"/>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A myriad of areas for security and safety to be compromised!</a:t>
          </a:r>
        </a:p>
      </dsp:txBody>
      <dsp:txXfrm>
        <a:off x="60199" y="3428206"/>
        <a:ext cx="6018854" cy="111278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AE1BA-B25F-47C8-BFA3-1FB0A52A8F4A}">
      <dsp:nvSpPr>
        <dsp:cNvPr id="0" name=""/>
        <dsp:cNvSpPr/>
      </dsp:nvSpPr>
      <dsp:spPr>
        <a:xfrm>
          <a:off x="0" y="607856"/>
          <a:ext cx="6858000" cy="7675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Why do we need so much data on:</a:t>
          </a:r>
        </a:p>
      </dsp:txBody>
      <dsp:txXfrm>
        <a:off x="37467" y="645323"/>
        <a:ext cx="6783066" cy="692586"/>
      </dsp:txXfrm>
    </dsp:sp>
    <dsp:sp modelId="{8AFEDE8A-C2EF-477F-A654-4511C9C1A20D}">
      <dsp:nvSpPr>
        <dsp:cNvPr id="0" name=""/>
        <dsp:cNvSpPr/>
      </dsp:nvSpPr>
      <dsp:spPr>
        <a:xfrm>
          <a:off x="0" y="1467536"/>
          <a:ext cx="6858000" cy="767520"/>
        </a:xfrm>
        <a:prstGeom prst="roundRect">
          <a:avLst/>
        </a:prstGeom>
        <a:solidFill>
          <a:schemeClr val="accent2">
            <a:hueOff val="-501596"/>
            <a:satOff val="-151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The person?</a:t>
          </a:r>
        </a:p>
      </dsp:txBody>
      <dsp:txXfrm>
        <a:off x="37467" y="1505003"/>
        <a:ext cx="6783066" cy="692586"/>
      </dsp:txXfrm>
    </dsp:sp>
    <dsp:sp modelId="{9C31AD3C-6ECA-40A9-928A-2DF7DE0B70A7}">
      <dsp:nvSpPr>
        <dsp:cNvPr id="0" name=""/>
        <dsp:cNvSpPr/>
      </dsp:nvSpPr>
      <dsp:spPr>
        <a:xfrm>
          <a:off x="0" y="2327216"/>
          <a:ext cx="6858000" cy="767520"/>
        </a:xfrm>
        <a:prstGeom prst="roundRect">
          <a:avLst/>
        </a:prstGeom>
        <a:solidFill>
          <a:schemeClr val="accent2">
            <a:hueOff val="-1003192"/>
            <a:satOff val="-3031"/>
            <a:lumOff val="13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People? </a:t>
          </a:r>
        </a:p>
      </dsp:txBody>
      <dsp:txXfrm>
        <a:off x="37467" y="2364683"/>
        <a:ext cx="6783066" cy="692586"/>
      </dsp:txXfrm>
    </dsp:sp>
    <dsp:sp modelId="{C6BE31AC-503E-4C75-9D06-925BE3F0EBEF}">
      <dsp:nvSpPr>
        <dsp:cNvPr id="0" name=""/>
        <dsp:cNvSpPr/>
      </dsp:nvSpPr>
      <dsp:spPr>
        <a:xfrm>
          <a:off x="0" y="3186897"/>
          <a:ext cx="6858000" cy="76752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Populations?</a:t>
          </a:r>
        </a:p>
      </dsp:txBody>
      <dsp:txXfrm>
        <a:off x="37467" y="3224364"/>
        <a:ext cx="6783066" cy="69258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25646-B8BA-411C-9012-11C1F71C03B7}">
      <dsp:nvSpPr>
        <dsp:cNvPr id="0" name=""/>
        <dsp:cNvSpPr/>
      </dsp:nvSpPr>
      <dsp:spPr>
        <a:xfrm>
          <a:off x="0" y="556"/>
          <a:ext cx="6858000" cy="130318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071F64-9273-4EED-90A9-E5B8247E9DE0}">
      <dsp:nvSpPr>
        <dsp:cNvPr id="0" name=""/>
        <dsp:cNvSpPr/>
      </dsp:nvSpPr>
      <dsp:spPr>
        <a:xfrm>
          <a:off x="394214" y="293774"/>
          <a:ext cx="716753" cy="7167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688E70-DAF4-4C81-B853-508CC6585950}">
      <dsp:nvSpPr>
        <dsp:cNvPr id="0" name=""/>
        <dsp:cNvSpPr/>
      </dsp:nvSpPr>
      <dsp:spPr>
        <a:xfrm>
          <a:off x="1505182" y="556"/>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066800">
            <a:lnSpc>
              <a:spcPct val="90000"/>
            </a:lnSpc>
            <a:spcBef>
              <a:spcPct val="0"/>
            </a:spcBef>
            <a:spcAft>
              <a:spcPct val="35000"/>
            </a:spcAft>
            <a:buNone/>
          </a:pPr>
          <a:r>
            <a:rPr lang="en-US" sz="2400" kern="1200"/>
            <a:t>With robust data systems, we can diagnose and treat conditions faster and more effectively. </a:t>
          </a:r>
        </a:p>
      </dsp:txBody>
      <dsp:txXfrm>
        <a:off x="1505182" y="556"/>
        <a:ext cx="5352817" cy="1303188"/>
      </dsp:txXfrm>
    </dsp:sp>
    <dsp:sp modelId="{78F06853-EF1E-491E-B41A-1B3FAB0218D8}">
      <dsp:nvSpPr>
        <dsp:cNvPr id="0" name=""/>
        <dsp:cNvSpPr/>
      </dsp:nvSpPr>
      <dsp:spPr>
        <a:xfrm>
          <a:off x="0" y="1629542"/>
          <a:ext cx="6858000" cy="130318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C5886C-BB03-4753-9207-4F4FAC0A8569}">
      <dsp:nvSpPr>
        <dsp:cNvPr id="0" name=""/>
        <dsp:cNvSpPr/>
      </dsp:nvSpPr>
      <dsp:spPr>
        <a:xfrm>
          <a:off x="394214" y="1922760"/>
          <a:ext cx="716753" cy="7167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100D71-CE6B-4FD5-B3F7-671EDF081EA3}">
      <dsp:nvSpPr>
        <dsp:cNvPr id="0" name=""/>
        <dsp:cNvSpPr/>
      </dsp:nvSpPr>
      <dsp:spPr>
        <a:xfrm>
          <a:off x="1505182" y="1629542"/>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066800">
            <a:lnSpc>
              <a:spcPct val="90000"/>
            </a:lnSpc>
            <a:spcBef>
              <a:spcPct val="0"/>
            </a:spcBef>
            <a:spcAft>
              <a:spcPct val="35000"/>
            </a:spcAft>
            <a:buNone/>
          </a:pPr>
          <a:r>
            <a:rPr lang="en-US" sz="2400" kern="1200"/>
            <a:t>With a large bank of data, we can make more effective decisions, which are evidence-informed.</a:t>
          </a:r>
        </a:p>
      </dsp:txBody>
      <dsp:txXfrm>
        <a:off x="1505182" y="1629542"/>
        <a:ext cx="5352817" cy="1303188"/>
      </dsp:txXfrm>
    </dsp:sp>
    <dsp:sp modelId="{B5CBF099-5F1E-46C4-A873-61BC0F8F8A8D}">
      <dsp:nvSpPr>
        <dsp:cNvPr id="0" name=""/>
        <dsp:cNvSpPr/>
      </dsp:nvSpPr>
      <dsp:spPr>
        <a:xfrm>
          <a:off x="0" y="3258528"/>
          <a:ext cx="6858000" cy="130318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7FBA35-9100-4C94-BA65-DD0B4ABD90DA}">
      <dsp:nvSpPr>
        <dsp:cNvPr id="0" name=""/>
        <dsp:cNvSpPr/>
      </dsp:nvSpPr>
      <dsp:spPr>
        <a:xfrm>
          <a:off x="394214" y="3551745"/>
          <a:ext cx="716753" cy="7167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BF6647-3052-42AD-914B-02B4658E1AB0}">
      <dsp:nvSpPr>
        <dsp:cNvPr id="0" name=""/>
        <dsp:cNvSpPr/>
      </dsp:nvSpPr>
      <dsp:spPr>
        <a:xfrm>
          <a:off x="1505182" y="3258528"/>
          <a:ext cx="5352817" cy="13031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921" tIns="137921" rIns="137921" bIns="137921" numCol="1" spcCol="1270" anchor="ctr" anchorCtr="0">
          <a:noAutofit/>
        </a:bodyPr>
        <a:lstStyle/>
        <a:p>
          <a:pPr marL="0" lvl="0" indent="0" algn="l" defTabSz="1066800">
            <a:lnSpc>
              <a:spcPct val="90000"/>
            </a:lnSpc>
            <a:spcBef>
              <a:spcPct val="0"/>
            </a:spcBef>
            <a:spcAft>
              <a:spcPct val="35000"/>
            </a:spcAft>
            <a:buNone/>
          </a:pPr>
          <a:r>
            <a:rPr lang="en-US" sz="2400" kern="1200"/>
            <a:t>Centralising storage of data allows for ease of access.</a:t>
          </a:r>
        </a:p>
      </dsp:txBody>
      <dsp:txXfrm>
        <a:off x="1505182" y="3258528"/>
        <a:ext cx="5352817" cy="130318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5D6C2-8F7C-4F4A-96CE-74F3CDD71D5E}">
      <dsp:nvSpPr>
        <dsp:cNvPr id="0" name=""/>
        <dsp:cNvSpPr/>
      </dsp:nvSpPr>
      <dsp:spPr>
        <a:xfrm>
          <a:off x="0" y="14036"/>
          <a:ext cx="6858000" cy="21879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How safe is data in healthcare?</a:t>
          </a:r>
        </a:p>
      </dsp:txBody>
      <dsp:txXfrm>
        <a:off x="106804" y="120840"/>
        <a:ext cx="6644392" cy="1974292"/>
      </dsp:txXfrm>
    </dsp:sp>
    <dsp:sp modelId="{123E93D7-2DFF-48DF-B976-DFF6A777F6A2}">
      <dsp:nvSpPr>
        <dsp:cNvPr id="0" name=""/>
        <dsp:cNvSpPr/>
      </dsp:nvSpPr>
      <dsp:spPr>
        <a:xfrm>
          <a:off x="0" y="2360337"/>
          <a:ext cx="6858000" cy="218790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50" tIns="209550" rIns="209550" bIns="209550" numCol="1" spcCol="1270" anchor="ctr" anchorCtr="0">
          <a:noAutofit/>
        </a:bodyPr>
        <a:lstStyle/>
        <a:p>
          <a:pPr marL="0" lvl="0" indent="0" algn="l" defTabSz="2444750">
            <a:lnSpc>
              <a:spcPct val="90000"/>
            </a:lnSpc>
            <a:spcBef>
              <a:spcPct val="0"/>
            </a:spcBef>
            <a:spcAft>
              <a:spcPct val="35000"/>
            </a:spcAft>
            <a:buNone/>
          </a:pPr>
          <a:r>
            <a:rPr lang="en-US" sz="5500" kern="1200"/>
            <a:t>Where can data breaches occur?</a:t>
          </a:r>
        </a:p>
      </dsp:txBody>
      <dsp:txXfrm>
        <a:off x="106804" y="2467141"/>
        <a:ext cx="6644392" cy="197429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65B0A-19CB-48D8-BFA0-7E560B1C72EF}">
      <dsp:nvSpPr>
        <dsp:cNvPr id="0" name=""/>
        <dsp:cNvSpPr/>
      </dsp:nvSpPr>
      <dsp:spPr>
        <a:xfrm>
          <a:off x="0" y="687416"/>
          <a:ext cx="6858000" cy="7558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Trusted Research Environments (TRE's) are being established to enable data sharing in a nuanced manner. </a:t>
          </a:r>
        </a:p>
      </dsp:txBody>
      <dsp:txXfrm>
        <a:off x="36896" y="724312"/>
        <a:ext cx="6784208" cy="682028"/>
      </dsp:txXfrm>
    </dsp:sp>
    <dsp:sp modelId="{2071D219-867B-43A2-85D4-8832543BA4F4}">
      <dsp:nvSpPr>
        <dsp:cNvPr id="0" name=""/>
        <dsp:cNvSpPr/>
      </dsp:nvSpPr>
      <dsp:spPr>
        <a:xfrm>
          <a:off x="0" y="1497956"/>
          <a:ext cx="6858000" cy="7558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Patients getting diagnosed with rare diseases can take years.</a:t>
          </a:r>
        </a:p>
      </dsp:txBody>
      <dsp:txXfrm>
        <a:off x="36896" y="1534852"/>
        <a:ext cx="6784208" cy="682028"/>
      </dsp:txXfrm>
    </dsp:sp>
    <dsp:sp modelId="{0370D0DC-1250-49EF-9566-947A3E4A64E0}">
      <dsp:nvSpPr>
        <dsp:cNvPr id="0" name=""/>
        <dsp:cNvSpPr/>
      </dsp:nvSpPr>
      <dsp:spPr>
        <a:xfrm>
          <a:off x="0" y="2308497"/>
          <a:ext cx="6858000" cy="75582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However, with improved data access, this can be done in hours. </a:t>
          </a:r>
        </a:p>
      </dsp:txBody>
      <dsp:txXfrm>
        <a:off x="36896" y="2345393"/>
        <a:ext cx="6784208" cy="682028"/>
      </dsp:txXfrm>
    </dsp:sp>
    <dsp:sp modelId="{14D3DBF1-E88E-45C2-BAAC-1B17311DCF66}">
      <dsp:nvSpPr>
        <dsp:cNvPr id="0" name=""/>
        <dsp:cNvSpPr/>
      </dsp:nvSpPr>
      <dsp:spPr>
        <a:xfrm>
          <a:off x="0" y="3119037"/>
          <a:ext cx="6858000" cy="7558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The issue? Confidentiality.</a:t>
          </a:r>
        </a:p>
      </dsp:txBody>
      <dsp:txXfrm>
        <a:off x="36896" y="3155933"/>
        <a:ext cx="6784208" cy="68202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2F488E-8188-497F-B0AB-6B12E0B9DDC8}">
      <dsp:nvSpPr>
        <dsp:cNvPr id="0" name=""/>
        <dsp:cNvSpPr/>
      </dsp:nvSpPr>
      <dsp:spPr>
        <a:xfrm>
          <a:off x="0" y="528012"/>
          <a:ext cx="6139252" cy="13747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TRE's are centralized computing databases that securely hold data and allow users to gain access for analysis. </a:t>
          </a:r>
        </a:p>
      </dsp:txBody>
      <dsp:txXfrm>
        <a:off x="67110" y="595122"/>
        <a:ext cx="6005032" cy="1240530"/>
      </dsp:txXfrm>
    </dsp:sp>
    <dsp:sp modelId="{1DE9E7F0-C0DB-4648-BEE6-EC9A3A1E3807}">
      <dsp:nvSpPr>
        <dsp:cNvPr id="0" name=""/>
        <dsp:cNvSpPr/>
      </dsp:nvSpPr>
      <dsp:spPr>
        <a:xfrm>
          <a:off x="0" y="1974762"/>
          <a:ext cx="6139252" cy="1374750"/>
        </a:xfrm>
        <a:prstGeom prst="roundRect">
          <a:avLst/>
        </a:prstGeom>
        <a:solidFill>
          <a:schemeClr val="accent2">
            <a:hueOff val="-752394"/>
            <a:satOff val="-2273"/>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TREs are only accessed by approved researchers and no data ever leaves the location. </a:t>
          </a:r>
        </a:p>
      </dsp:txBody>
      <dsp:txXfrm>
        <a:off x="67110" y="2041872"/>
        <a:ext cx="6005032" cy="1240530"/>
      </dsp:txXfrm>
    </dsp:sp>
    <dsp:sp modelId="{F55B1FDD-5B97-4A00-8675-80BC5FBD2E0A}">
      <dsp:nvSpPr>
        <dsp:cNvPr id="0" name=""/>
        <dsp:cNvSpPr/>
      </dsp:nvSpPr>
      <dsp:spPr>
        <a:xfrm>
          <a:off x="0" y="3421512"/>
          <a:ext cx="6139252" cy="137475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Since the data stays put, the risk of patient confidentiality is reduced.</a:t>
          </a:r>
        </a:p>
      </dsp:txBody>
      <dsp:txXfrm>
        <a:off x="67110" y="3488622"/>
        <a:ext cx="6005032" cy="124053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E08659-4695-46EC-B656-96ADCB2A6D75}">
      <dsp:nvSpPr>
        <dsp:cNvPr id="0" name=""/>
        <dsp:cNvSpPr/>
      </dsp:nvSpPr>
      <dsp:spPr>
        <a:xfrm>
          <a:off x="0" y="110471"/>
          <a:ext cx="8377627" cy="12306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This is a very different approach from the traditional ways in which researchers access data. </a:t>
          </a:r>
        </a:p>
      </dsp:txBody>
      <dsp:txXfrm>
        <a:off x="60077" y="170548"/>
        <a:ext cx="8257473" cy="1110539"/>
      </dsp:txXfrm>
    </dsp:sp>
    <dsp:sp modelId="{04A66C2D-9275-4501-A799-BA1C7A129DA9}">
      <dsp:nvSpPr>
        <dsp:cNvPr id="0" name=""/>
        <dsp:cNvSpPr/>
      </dsp:nvSpPr>
      <dsp:spPr>
        <a:xfrm>
          <a:off x="0" y="1404525"/>
          <a:ext cx="8377627" cy="1230693"/>
        </a:xfrm>
        <a:prstGeom prst="roundRect">
          <a:avLst/>
        </a:prstGeom>
        <a:solidFill>
          <a:schemeClr val="accent2">
            <a:hueOff val="-501596"/>
            <a:satOff val="-151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Historically, researchers have had to download an entire dataset onto their computer to be able to study the findings. </a:t>
          </a:r>
        </a:p>
      </dsp:txBody>
      <dsp:txXfrm>
        <a:off x="60077" y="1464602"/>
        <a:ext cx="8257473" cy="1110539"/>
      </dsp:txXfrm>
    </dsp:sp>
    <dsp:sp modelId="{39A7E2B7-13FF-4C0C-B46F-8C9197EC630E}">
      <dsp:nvSpPr>
        <dsp:cNvPr id="0" name=""/>
        <dsp:cNvSpPr/>
      </dsp:nvSpPr>
      <dsp:spPr>
        <a:xfrm>
          <a:off x="0" y="2698579"/>
          <a:ext cx="8377627" cy="1230693"/>
        </a:xfrm>
        <a:prstGeom prst="roundRect">
          <a:avLst/>
        </a:prstGeom>
        <a:solidFill>
          <a:schemeClr val="accent2">
            <a:hueOff val="-1003192"/>
            <a:satOff val="-3031"/>
            <a:lumOff val="13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Transferring and releasing data in this way increases the risk of security problems, even though the individuals have been de-identified. </a:t>
          </a:r>
        </a:p>
      </dsp:txBody>
      <dsp:txXfrm>
        <a:off x="60077" y="2758656"/>
        <a:ext cx="8257473" cy="1110539"/>
      </dsp:txXfrm>
    </dsp:sp>
    <dsp:sp modelId="{F9E1894D-5187-4443-8A76-1628ADCE7AFD}">
      <dsp:nvSpPr>
        <dsp:cNvPr id="0" name=""/>
        <dsp:cNvSpPr/>
      </dsp:nvSpPr>
      <dsp:spPr>
        <a:xfrm>
          <a:off x="0" y="3992633"/>
          <a:ext cx="8377627" cy="1230693"/>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Furthermore, this method takes a considerable amount of time – time that could be better spent on analysis of clinical data sets.</a:t>
          </a:r>
        </a:p>
      </dsp:txBody>
      <dsp:txXfrm>
        <a:off x="60077" y="4052710"/>
        <a:ext cx="8257473" cy="1110539"/>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47DF3B-1E07-4926-AD97-90FDD16D0CA0}">
      <dsp:nvSpPr>
        <dsp:cNvPr id="0" name=""/>
        <dsp:cNvSpPr/>
      </dsp:nvSpPr>
      <dsp:spPr>
        <a:xfrm>
          <a:off x="0" y="184136"/>
          <a:ext cx="6858000" cy="9945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TRE's are becoming more valid in contemporary healthcare than ever before.</a:t>
          </a:r>
        </a:p>
      </dsp:txBody>
      <dsp:txXfrm>
        <a:off x="48547" y="232683"/>
        <a:ext cx="6760906" cy="897406"/>
      </dsp:txXfrm>
    </dsp:sp>
    <dsp:sp modelId="{6CA98173-4670-4C9B-85FA-69D9D095BF9F}">
      <dsp:nvSpPr>
        <dsp:cNvPr id="0" name=""/>
        <dsp:cNvSpPr/>
      </dsp:nvSpPr>
      <dsp:spPr>
        <a:xfrm>
          <a:off x="0" y="1250637"/>
          <a:ext cx="6858000" cy="994500"/>
        </a:xfrm>
        <a:prstGeom prst="roundRect">
          <a:avLst/>
        </a:prstGeom>
        <a:solidFill>
          <a:schemeClr val="accent2">
            <a:hueOff val="-501596"/>
            <a:satOff val="-151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Why? </a:t>
          </a:r>
        </a:p>
      </dsp:txBody>
      <dsp:txXfrm>
        <a:off x="48547" y="1299184"/>
        <a:ext cx="6760906" cy="897406"/>
      </dsp:txXfrm>
    </dsp:sp>
    <dsp:sp modelId="{D37CB317-EF20-46D9-B22D-563EAA0947F2}">
      <dsp:nvSpPr>
        <dsp:cNvPr id="0" name=""/>
        <dsp:cNvSpPr/>
      </dsp:nvSpPr>
      <dsp:spPr>
        <a:xfrm>
          <a:off x="0" y="2317136"/>
          <a:ext cx="6858000" cy="994500"/>
        </a:xfrm>
        <a:prstGeom prst="roundRect">
          <a:avLst/>
        </a:prstGeom>
        <a:solidFill>
          <a:schemeClr val="accent2">
            <a:hueOff val="-1003192"/>
            <a:satOff val="-3031"/>
            <a:lumOff val="13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answer of course is one that we're sick of hearing. </a:t>
          </a:r>
        </a:p>
      </dsp:txBody>
      <dsp:txXfrm>
        <a:off x="48547" y="2365683"/>
        <a:ext cx="6760906" cy="897406"/>
      </dsp:txXfrm>
    </dsp:sp>
    <dsp:sp modelId="{4566E2F2-D60A-4877-AAC0-ED2D40137FF6}">
      <dsp:nvSpPr>
        <dsp:cNvPr id="0" name=""/>
        <dsp:cNvSpPr/>
      </dsp:nvSpPr>
      <dsp:spPr>
        <a:xfrm>
          <a:off x="0" y="3383637"/>
          <a:ext cx="6858000" cy="99450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COVID-19.</a:t>
          </a:r>
        </a:p>
      </dsp:txBody>
      <dsp:txXfrm>
        <a:off x="48547" y="3432184"/>
        <a:ext cx="6760906" cy="89740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163AA-C493-4AE4-88EE-D28582929E52}">
      <dsp:nvSpPr>
        <dsp:cNvPr id="0" name=""/>
        <dsp:cNvSpPr/>
      </dsp:nvSpPr>
      <dsp:spPr>
        <a:xfrm>
          <a:off x="0" y="3264820"/>
          <a:ext cx="6188689" cy="214207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baseline="0"/>
            <a:t>Researchers from all over the world were running experiments, analysing findings, collecting clinical data, reporting outcomes.</a:t>
          </a:r>
          <a:endParaRPr lang="en-US" sz="2500" kern="1200"/>
        </a:p>
      </dsp:txBody>
      <dsp:txXfrm>
        <a:off x="0" y="3264820"/>
        <a:ext cx="6188689" cy="2142075"/>
      </dsp:txXfrm>
    </dsp:sp>
    <dsp:sp modelId="{3DD1D2F4-A1AF-45F3-A799-B9C7126C534B}">
      <dsp:nvSpPr>
        <dsp:cNvPr id="0" name=""/>
        <dsp:cNvSpPr/>
      </dsp:nvSpPr>
      <dsp:spPr>
        <a:xfrm rot="10800000">
          <a:off x="0" y="2439"/>
          <a:ext cx="6188689" cy="3294512"/>
        </a:xfrm>
        <a:prstGeom prst="upArrowCallout">
          <a:avLst/>
        </a:prstGeom>
        <a:gradFill rotWithShape="0">
          <a:gsLst>
            <a:gs pos="0">
              <a:schemeClr val="accent2">
                <a:hueOff val="-1504788"/>
                <a:satOff val="-4546"/>
                <a:lumOff val="1962"/>
                <a:alphaOff val="0"/>
                <a:lumMod val="110000"/>
                <a:satMod val="105000"/>
                <a:tint val="67000"/>
              </a:schemeClr>
            </a:gs>
            <a:gs pos="50000">
              <a:schemeClr val="accent2">
                <a:hueOff val="-1504788"/>
                <a:satOff val="-4546"/>
                <a:lumOff val="1962"/>
                <a:alphaOff val="0"/>
                <a:lumMod val="105000"/>
                <a:satMod val="103000"/>
                <a:tint val="73000"/>
              </a:schemeClr>
            </a:gs>
            <a:gs pos="100000">
              <a:schemeClr val="accent2">
                <a:hueOff val="-1504788"/>
                <a:satOff val="-4546"/>
                <a:lumOff val="196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US" sz="2500" kern="1200" baseline="0"/>
            <a:t>The coronavirus pandemic showed us that patient clinical data availability and standardization was key to finding out more about the virus, and how to target it head-on. </a:t>
          </a:r>
          <a:endParaRPr lang="en-US" sz="2500" kern="1200"/>
        </a:p>
      </dsp:txBody>
      <dsp:txXfrm rot="10800000">
        <a:off x="0" y="2439"/>
        <a:ext cx="6188689" cy="214067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6E7D51-0642-4273-94A5-AEA9AFDD6CF8}">
      <dsp:nvSpPr>
        <dsp:cNvPr id="0" name=""/>
        <dsp:cNvSpPr/>
      </dsp:nvSpPr>
      <dsp:spPr>
        <a:xfrm>
          <a:off x="0" y="4071893"/>
          <a:ext cx="6188689" cy="1336486"/>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baseline="0"/>
            <a:t>These findings were then shared with other countries to benefit the world.</a:t>
          </a:r>
          <a:endParaRPr lang="en-US" sz="1900" kern="1200"/>
        </a:p>
      </dsp:txBody>
      <dsp:txXfrm>
        <a:off x="0" y="4071893"/>
        <a:ext cx="6188689" cy="1336486"/>
      </dsp:txXfrm>
    </dsp:sp>
    <dsp:sp modelId="{5E5D02B8-D6FF-4132-BDF6-8CFEBAB25597}">
      <dsp:nvSpPr>
        <dsp:cNvPr id="0" name=""/>
        <dsp:cNvSpPr/>
      </dsp:nvSpPr>
      <dsp:spPr>
        <a:xfrm rot="10800000">
          <a:off x="0" y="2036424"/>
          <a:ext cx="6188689" cy="2055515"/>
        </a:xfrm>
        <a:prstGeom prst="upArrowCallout">
          <a:avLst/>
        </a:prstGeom>
        <a:gradFill rotWithShape="0">
          <a:gsLst>
            <a:gs pos="0">
              <a:schemeClr val="accent2">
                <a:hueOff val="-752394"/>
                <a:satOff val="-2273"/>
                <a:lumOff val="981"/>
                <a:alphaOff val="0"/>
                <a:lumMod val="110000"/>
                <a:satMod val="105000"/>
                <a:tint val="67000"/>
              </a:schemeClr>
            </a:gs>
            <a:gs pos="50000">
              <a:schemeClr val="accent2">
                <a:hueOff val="-752394"/>
                <a:satOff val="-2273"/>
                <a:lumOff val="981"/>
                <a:alphaOff val="0"/>
                <a:lumMod val="105000"/>
                <a:satMod val="103000"/>
                <a:tint val="73000"/>
              </a:schemeClr>
            </a:gs>
            <a:gs pos="100000">
              <a:schemeClr val="accent2">
                <a:hueOff val="-752394"/>
                <a:satOff val="-2273"/>
                <a:lumOff val="98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baseline="0"/>
            <a:t>In 2021, the agency passed</a:t>
          </a:r>
          <a:r>
            <a:rPr lang="en-US" sz="1900" kern="1200" baseline="0">
              <a:hlinkClick xmlns:r="http://schemas.openxmlformats.org/officeDocument/2006/relationships" r:id="rId1"/>
            </a:rPr>
            <a:t> one million genomes</a:t>
          </a:r>
          <a:r>
            <a:rPr lang="en-US" sz="1900" kern="1200" baseline="0"/>
            <a:t> in their database, which has led to many discoveries and findings about the virus and its variants. </a:t>
          </a:r>
          <a:endParaRPr lang="en-US" sz="1900" kern="1200"/>
        </a:p>
      </dsp:txBody>
      <dsp:txXfrm rot="10800000">
        <a:off x="0" y="2036424"/>
        <a:ext cx="6188689" cy="1335612"/>
      </dsp:txXfrm>
    </dsp:sp>
    <dsp:sp modelId="{2453820D-E03A-4494-9C5E-5643343CC1D3}">
      <dsp:nvSpPr>
        <dsp:cNvPr id="0" name=""/>
        <dsp:cNvSpPr/>
      </dsp:nvSpPr>
      <dsp:spPr>
        <a:xfrm rot="10800000">
          <a:off x="0" y="956"/>
          <a:ext cx="6188689" cy="2055515"/>
        </a:xfrm>
        <a:prstGeom prst="upArrowCallout">
          <a:avLst/>
        </a:prstGeom>
        <a:gradFill rotWithShape="0">
          <a:gsLst>
            <a:gs pos="0">
              <a:schemeClr val="accent2">
                <a:hueOff val="-1504788"/>
                <a:satOff val="-4546"/>
                <a:lumOff val="1962"/>
                <a:alphaOff val="0"/>
                <a:lumMod val="110000"/>
                <a:satMod val="105000"/>
                <a:tint val="67000"/>
              </a:schemeClr>
            </a:gs>
            <a:gs pos="50000">
              <a:schemeClr val="accent2">
                <a:hueOff val="-1504788"/>
                <a:satOff val="-4546"/>
                <a:lumOff val="1962"/>
                <a:alphaOff val="0"/>
                <a:lumMod val="105000"/>
                <a:satMod val="103000"/>
                <a:tint val="73000"/>
              </a:schemeClr>
            </a:gs>
            <a:gs pos="100000">
              <a:schemeClr val="accent2">
                <a:hueOff val="-1504788"/>
                <a:satOff val="-4546"/>
                <a:lumOff val="196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baseline="0"/>
            <a:t>UK Health Security Agency started collecting whole genome sequencing back in 2020 for COVID-infected patients. </a:t>
          </a:r>
          <a:endParaRPr lang="en-US" sz="1900" kern="1200"/>
        </a:p>
      </dsp:txBody>
      <dsp:txXfrm rot="10800000">
        <a:off x="0" y="956"/>
        <a:ext cx="6188689" cy="133561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9F11C7-3AC2-4152-BEDB-E192306F0A5D}">
      <dsp:nvSpPr>
        <dsp:cNvPr id="0" name=""/>
        <dsp:cNvSpPr/>
      </dsp:nvSpPr>
      <dsp:spPr>
        <a:xfrm>
          <a:off x="0" y="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9F9967-B390-46D8-A72C-7AB968AE920A}">
      <dsp:nvSpPr>
        <dsp:cNvPr id="0" name=""/>
        <dsp:cNvSpPr/>
      </dsp:nvSpPr>
      <dsp:spPr>
        <a:xfrm>
          <a:off x="0" y="0"/>
          <a:ext cx="6858000" cy="114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Improving efficiency of care.</a:t>
          </a:r>
        </a:p>
      </dsp:txBody>
      <dsp:txXfrm>
        <a:off x="0" y="0"/>
        <a:ext cx="6858000" cy="1140568"/>
      </dsp:txXfrm>
    </dsp:sp>
    <dsp:sp modelId="{7454188B-7597-4C65-B5A0-E33571DAF4A6}">
      <dsp:nvSpPr>
        <dsp:cNvPr id="0" name=""/>
        <dsp:cNvSpPr/>
      </dsp:nvSpPr>
      <dsp:spPr>
        <a:xfrm>
          <a:off x="0" y="1140568"/>
          <a:ext cx="6858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F3BD2A-F883-41A0-BB7A-9364084F854C}">
      <dsp:nvSpPr>
        <dsp:cNvPr id="0" name=""/>
        <dsp:cNvSpPr/>
      </dsp:nvSpPr>
      <dsp:spPr>
        <a:xfrm>
          <a:off x="0" y="1140568"/>
          <a:ext cx="6858000" cy="114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Driving forward healthcare claims processes.</a:t>
          </a:r>
        </a:p>
      </dsp:txBody>
      <dsp:txXfrm>
        <a:off x="0" y="1140568"/>
        <a:ext cx="6858000" cy="1140568"/>
      </dsp:txXfrm>
    </dsp:sp>
    <dsp:sp modelId="{BC55A3C6-E832-4179-BE18-BA3EF326BD35}">
      <dsp:nvSpPr>
        <dsp:cNvPr id="0" name=""/>
        <dsp:cNvSpPr/>
      </dsp:nvSpPr>
      <dsp:spPr>
        <a:xfrm>
          <a:off x="0" y="2281137"/>
          <a:ext cx="6858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3D782C-E826-4870-9296-C59C34809FB1}">
      <dsp:nvSpPr>
        <dsp:cNvPr id="0" name=""/>
        <dsp:cNvSpPr/>
      </dsp:nvSpPr>
      <dsp:spPr>
        <a:xfrm>
          <a:off x="0" y="2281137"/>
          <a:ext cx="6858000" cy="114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Improved treatments and diagnostics.</a:t>
          </a:r>
        </a:p>
      </dsp:txBody>
      <dsp:txXfrm>
        <a:off x="0" y="2281137"/>
        <a:ext cx="6858000" cy="1140568"/>
      </dsp:txXfrm>
    </dsp:sp>
    <dsp:sp modelId="{A48D03EE-1498-4A63-AC85-087A37AEB7D3}">
      <dsp:nvSpPr>
        <dsp:cNvPr id="0" name=""/>
        <dsp:cNvSpPr/>
      </dsp:nvSpPr>
      <dsp:spPr>
        <a:xfrm>
          <a:off x="0" y="3421705"/>
          <a:ext cx="6858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9BEF5D-4596-4B9E-AD53-CB5ACBD8B1BA}">
      <dsp:nvSpPr>
        <dsp:cNvPr id="0" name=""/>
        <dsp:cNvSpPr/>
      </dsp:nvSpPr>
      <dsp:spPr>
        <a:xfrm>
          <a:off x="0" y="3421705"/>
          <a:ext cx="6858000" cy="11405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Pharmacovigilance.</a:t>
          </a:r>
        </a:p>
      </dsp:txBody>
      <dsp:txXfrm>
        <a:off x="0" y="3421705"/>
        <a:ext cx="6858000" cy="1140568"/>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B6A11-1F5B-497A-BF9C-67B52D40A7DB}">
      <dsp:nvSpPr>
        <dsp:cNvPr id="0" name=""/>
        <dsp:cNvSpPr/>
      </dsp:nvSpPr>
      <dsp:spPr>
        <a:xfrm>
          <a:off x="882070" y="946"/>
          <a:ext cx="1049748" cy="10497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094672-E59B-4E52-914F-8072C048D615}">
      <dsp:nvSpPr>
        <dsp:cNvPr id="0" name=""/>
        <dsp:cNvSpPr/>
      </dsp:nvSpPr>
      <dsp:spPr>
        <a:xfrm>
          <a:off x="1105787" y="224663"/>
          <a:ext cx="602314" cy="60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B65293-780E-4676-8BAB-8EFC855998CC}">
      <dsp:nvSpPr>
        <dsp:cNvPr id="0" name=""/>
        <dsp:cNvSpPr/>
      </dsp:nvSpPr>
      <dsp:spPr>
        <a:xfrm>
          <a:off x="546495" y="1377665"/>
          <a:ext cx="1720898" cy="68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Data quality</a:t>
          </a:r>
        </a:p>
      </dsp:txBody>
      <dsp:txXfrm>
        <a:off x="546495" y="1377665"/>
        <a:ext cx="1720898" cy="688359"/>
      </dsp:txXfrm>
    </dsp:sp>
    <dsp:sp modelId="{CDF997EA-8B7B-4591-8916-8A0319703152}">
      <dsp:nvSpPr>
        <dsp:cNvPr id="0" name=""/>
        <dsp:cNvSpPr/>
      </dsp:nvSpPr>
      <dsp:spPr>
        <a:xfrm>
          <a:off x="2904125" y="946"/>
          <a:ext cx="1049748" cy="10497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D8C12-F505-4868-BCA1-A1A20BFFD2C4}">
      <dsp:nvSpPr>
        <dsp:cNvPr id="0" name=""/>
        <dsp:cNvSpPr/>
      </dsp:nvSpPr>
      <dsp:spPr>
        <a:xfrm>
          <a:off x="3127842" y="224663"/>
          <a:ext cx="602314" cy="60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D40BC88-A991-446C-85FF-ED1A363CDFAC}">
      <dsp:nvSpPr>
        <dsp:cNvPr id="0" name=""/>
        <dsp:cNvSpPr/>
      </dsp:nvSpPr>
      <dsp:spPr>
        <a:xfrm>
          <a:off x="2568550" y="1377665"/>
          <a:ext cx="1720898" cy="68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Data storage</a:t>
          </a:r>
        </a:p>
      </dsp:txBody>
      <dsp:txXfrm>
        <a:off x="2568550" y="1377665"/>
        <a:ext cx="1720898" cy="688359"/>
      </dsp:txXfrm>
    </dsp:sp>
    <dsp:sp modelId="{9E9A8A93-421B-4A13-87A8-F3536AE5E321}">
      <dsp:nvSpPr>
        <dsp:cNvPr id="0" name=""/>
        <dsp:cNvSpPr/>
      </dsp:nvSpPr>
      <dsp:spPr>
        <a:xfrm>
          <a:off x="4926181" y="946"/>
          <a:ext cx="1049748" cy="10497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9A28C0-209D-48E2-B834-B7180999BA41}">
      <dsp:nvSpPr>
        <dsp:cNvPr id="0" name=""/>
        <dsp:cNvSpPr/>
      </dsp:nvSpPr>
      <dsp:spPr>
        <a:xfrm>
          <a:off x="5149898" y="224663"/>
          <a:ext cx="602314" cy="60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A80542-34B7-45D9-83A5-A243ECE4E0D3}">
      <dsp:nvSpPr>
        <dsp:cNvPr id="0" name=""/>
        <dsp:cNvSpPr/>
      </dsp:nvSpPr>
      <dsp:spPr>
        <a:xfrm>
          <a:off x="4590606" y="1377665"/>
          <a:ext cx="1720898" cy="68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Data transfer</a:t>
          </a:r>
        </a:p>
      </dsp:txBody>
      <dsp:txXfrm>
        <a:off x="4590606" y="1377665"/>
        <a:ext cx="1720898" cy="688359"/>
      </dsp:txXfrm>
    </dsp:sp>
    <dsp:sp modelId="{4AB9E9D1-8C2B-41BC-9494-FDA464F7A0A2}">
      <dsp:nvSpPr>
        <dsp:cNvPr id="0" name=""/>
        <dsp:cNvSpPr/>
      </dsp:nvSpPr>
      <dsp:spPr>
        <a:xfrm>
          <a:off x="1893098" y="2496249"/>
          <a:ext cx="1049748" cy="10497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1B6467-2E4E-437C-AC36-094C6045EDD3}">
      <dsp:nvSpPr>
        <dsp:cNvPr id="0" name=""/>
        <dsp:cNvSpPr/>
      </dsp:nvSpPr>
      <dsp:spPr>
        <a:xfrm>
          <a:off x="2116814" y="2719966"/>
          <a:ext cx="602314" cy="6023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8F4382-4D3A-4640-853D-56C5EA21572D}">
      <dsp:nvSpPr>
        <dsp:cNvPr id="0" name=""/>
        <dsp:cNvSpPr/>
      </dsp:nvSpPr>
      <dsp:spPr>
        <a:xfrm>
          <a:off x="1557522" y="3872968"/>
          <a:ext cx="1720898" cy="68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Data integrity</a:t>
          </a:r>
        </a:p>
      </dsp:txBody>
      <dsp:txXfrm>
        <a:off x="1557522" y="3872968"/>
        <a:ext cx="1720898" cy="688359"/>
      </dsp:txXfrm>
    </dsp:sp>
    <dsp:sp modelId="{8BB13244-2A00-4487-BB98-A89941B4EE63}">
      <dsp:nvSpPr>
        <dsp:cNvPr id="0" name=""/>
        <dsp:cNvSpPr/>
      </dsp:nvSpPr>
      <dsp:spPr>
        <a:xfrm>
          <a:off x="3915153" y="2496249"/>
          <a:ext cx="1049748" cy="104974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7B9F08-C8CC-43F3-AB1B-B971B665F991}">
      <dsp:nvSpPr>
        <dsp:cNvPr id="0" name=""/>
        <dsp:cNvSpPr/>
      </dsp:nvSpPr>
      <dsp:spPr>
        <a:xfrm>
          <a:off x="4138870" y="2719966"/>
          <a:ext cx="602314" cy="6023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B69AC4-6246-436E-8CE9-8C070A0EC64E}">
      <dsp:nvSpPr>
        <dsp:cNvPr id="0" name=""/>
        <dsp:cNvSpPr/>
      </dsp:nvSpPr>
      <dsp:spPr>
        <a:xfrm>
          <a:off x="3579578" y="3872968"/>
          <a:ext cx="1720898" cy="6883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Data safety</a:t>
          </a:r>
        </a:p>
      </dsp:txBody>
      <dsp:txXfrm>
        <a:off x="3579578" y="3872968"/>
        <a:ext cx="1720898" cy="688359"/>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AFB214-AE3D-4987-967E-0A5184964D91}">
      <dsp:nvSpPr>
        <dsp:cNvPr id="0" name=""/>
        <dsp:cNvSpPr/>
      </dsp:nvSpPr>
      <dsp:spPr>
        <a:xfrm>
          <a:off x="0" y="24026"/>
          <a:ext cx="6858000" cy="22124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Data safety, from leaving a laptop accidentally on a bus, to phishing scams and hacks, this leaves us worrying!</a:t>
          </a:r>
        </a:p>
      </dsp:txBody>
      <dsp:txXfrm>
        <a:off x="108004" y="132030"/>
        <a:ext cx="6641992" cy="1996462"/>
      </dsp:txXfrm>
    </dsp:sp>
    <dsp:sp modelId="{99809EE5-00A0-4193-9A03-A01247EA34F1}">
      <dsp:nvSpPr>
        <dsp:cNvPr id="0" name=""/>
        <dsp:cNvSpPr/>
      </dsp:nvSpPr>
      <dsp:spPr>
        <a:xfrm>
          <a:off x="0" y="2325777"/>
          <a:ext cx="6858000" cy="221247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How can we protect ourselves and our data in this new data-driven healthcare system?</a:t>
          </a:r>
        </a:p>
      </dsp:txBody>
      <dsp:txXfrm>
        <a:off x="108004" y="2433781"/>
        <a:ext cx="6641992" cy="1996462"/>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1FC32-C54F-49E4-BC4C-6AE128A95485}">
      <dsp:nvSpPr>
        <dsp:cNvPr id="0" name=""/>
        <dsp:cNvSpPr/>
      </dsp:nvSpPr>
      <dsp:spPr>
        <a:xfrm>
          <a:off x="0" y="2641"/>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795353DD-AF5A-483B-9136-3C7B607FF4C3}">
      <dsp:nvSpPr>
        <dsp:cNvPr id="0" name=""/>
        <dsp:cNvSpPr/>
      </dsp:nvSpPr>
      <dsp:spPr>
        <a:xfrm>
          <a:off x="0" y="2641"/>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baseline="0"/>
            <a:t>As we demand more control and access to our data, improving different security measures like two-factor authentication and encryption will be needed here.</a:t>
          </a:r>
          <a:endParaRPr lang="en-US" sz="2500" kern="1200"/>
        </a:p>
      </dsp:txBody>
      <dsp:txXfrm>
        <a:off x="0" y="2641"/>
        <a:ext cx="6188689" cy="1801351"/>
      </dsp:txXfrm>
    </dsp:sp>
    <dsp:sp modelId="{67AC9443-1E8D-44DE-A3B3-13E3F0C58183}">
      <dsp:nvSpPr>
        <dsp:cNvPr id="0" name=""/>
        <dsp:cNvSpPr/>
      </dsp:nvSpPr>
      <dsp:spPr>
        <a:xfrm>
          <a:off x="0" y="1803992"/>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8D18981-F84D-44A4-ABF8-16A665E0F48A}">
      <dsp:nvSpPr>
        <dsp:cNvPr id="0" name=""/>
        <dsp:cNvSpPr/>
      </dsp:nvSpPr>
      <dsp:spPr>
        <a:xfrm>
          <a:off x="0" y="1803992"/>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baseline="0"/>
            <a:t>Many data breaches are due to human error and by doubly securing data, we can reduce the likelihood of this occurring.</a:t>
          </a:r>
          <a:endParaRPr lang="en-US" sz="2500" kern="1200"/>
        </a:p>
      </dsp:txBody>
      <dsp:txXfrm>
        <a:off x="0" y="1803992"/>
        <a:ext cx="6188689" cy="1801351"/>
      </dsp:txXfrm>
    </dsp:sp>
    <dsp:sp modelId="{4ECA8024-82BA-4D4E-9727-6F90D0854153}">
      <dsp:nvSpPr>
        <dsp:cNvPr id="0" name=""/>
        <dsp:cNvSpPr/>
      </dsp:nvSpPr>
      <dsp:spPr>
        <a:xfrm>
          <a:off x="0" y="3605343"/>
          <a:ext cx="6188689" cy="0"/>
        </a:xfrm>
        <a:prstGeom prst="line">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sp>
    <dsp:sp modelId="{5B3D1AD5-0CF5-47FE-9CCE-B9C769BEF159}">
      <dsp:nvSpPr>
        <dsp:cNvPr id="0" name=""/>
        <dsp:cNvSpPr/>
      </dsp:nvSpPr>
      <dsp:spPr>
        <a:xfrm>
          <a:off x="0" y="3605343"/>
          <a:ext cx="6188689" cy="1801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baseline="0"/>
            <a:t>Additionally, in healthcare, training staff is very necessary to support this new endeavour.</a:t>
          </a:r>
          <a:endParaRPr lang="en-US" sz="2500" kern="1200"/>
        </a:p>
      </dsp:txBody>
      <dsp:txXfrm>
        <a:off x="0" y="3605343"/>
        <a:ext cx="6188689" cy="1801351"/>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F2D11-A93A-459D-A6B2-4BDE775BDBB7}">
      <dsp:nvSpPr>
        <dsp:cNvPr id="0" name=""/>
        <dsp:cNvSpPr/>
      </dsp:nvSpPr>
      <dsp:spPr>
        <a:xfrm>
          <a:off x="0" y="2245"/>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4F642B-4673-41A8-ACDA-A24B6ADF1380}">
      <dsp:nvSpPr>
        <dsp:cNvPr id="0" name=""/>
        <dsp:cNvSpPr/>
      </dsp:nvSpPr>
      <dsp:spPr>
        <a:xfrm>
          <a:off x="344203" y="258264"/>
          <a:ext cx="625824" cy="6258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1AE860-A74C-4CE6-8DFF-D0A7F4D6E709}">
      <dsp:nvSpPr>
        <dsp:cNvPr id="0" name=""/>
        <dsp:cNvSpPr/>
      </dsp:nvSpPr>
      <dsp:spPr>
        <a:xfrm>
          <a:off x="1314230" y="2245"/>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33450">
            <a:lnSpc>
              <a:spcPct val="90000"/>
            </a:lnSpc>
            <a:spcBef>
              <a:spcPct val="0"/>
            </a:spcBef>
            <a:spcAft>
              <a:spcPct val="35000"/>
            </a:spcAft>
            <a:buNone/>
          </a:pPr>
          <a:r>
            <a:rPr lang="en-US" sz="2100" kern="1200" baseline="0"/>
            <a:t>An issue within data analysis additionally links to security. </a:t>
          </a:r>
          <a:endParaRPr lang="en-US" sz="2100" kern="1200"/>
        </a:p>
      </dsp:txBody>
      <dsp:txXfrm>
        <a:off x="1314230" y="2245"/>
        <a:ext cx="4874458" cy="1137862"/>
      </dsp:txXfrm>
    </dsp:sp>
    <dsp:sp modelId="{F86CB3E6-A1C2-4B3C-8691-E43F5E4AF1F5}">
      <dsp:nvSpPr>
        <dsp:cNvPr id="0" name=""/>
        <dsp:cNvSpPr/>
      </dsp:nvSpPr>
      <dsp:spPr>
        <a:xfrm>
          <a:off x="0" y="1424572"/>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6E4C9E-3A44-4DA1-9F66-955C0B56EC2A}">
      <dsp:nvSpPr>
        <dsp:cNvPr id="0" name=""/>
        <dsp:cNvSpPr/>
      </dsp:nvSpPr>
      <dsp:spPr>
        <a:xfrm>
          <a:off x="344203" y="1680591"/>
          <a:ext cx="625824" cy="6258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7D9C37-45C9-4364-B2E3-50D98FE95A55}">
      <dsp:nvSpPr>
        <dsp:cNvPr id="0" name=""/>
        <dsp:cNvSpPr/>
      </dsp:nvSpPr>
      <dsp:spPr>
        <a:xfrm>
          <a:off x="1314230" y="1424572"/>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33450">
            <a:lnSpc>
              <a:spcPct val="90000"/>
            </a:lnSpc>
            <a:spcBef>
              <a:spcPct val="0"/>
            </a:spcBef>
            <a:spcAft>
              <a:spcPct val="35000"/>
            </a:spcAft>
            <a:buNone/>
          </a:pPr>
          <a:r>
            <a:rPr lang="en-US" sz="2100" kern="1200" baseline="0"/>
            <a:t>If a machine processes all the data, how can we ensure its security?</a:t>
          </a:r>
          <a:endParaRPr lang="en-US" sz="2100" kern="1200"/>
        </a:p>
      </dsp:txBody>
      <dsp:txXfrm>
        <a:off x="1314230" y="1424572"/>
        <a:ext cx="4874458" cy="1137862"/>
      </dsp:txXfrm>
    </dsp:sp>
    <dsp:sp modelId="{D1BFC012-03E5-4D5F-846E-CAE67EA26D6E}">
      <dsp:nvSpPr>
        <dsp:cNvPr id="0" name=""/>
        <dsp:cNvSpPr/>
      </dsp:nvSpPr>
      <dsp:spPr>
        <a:xfrm>
          <a:off x="0" y="2846900"/>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D282B6-115F-4A5D-AFAC-7704D8225AE1}">
      <dsp:nvSpPr>
        <dsp:cNvPr id="0" name=""/>
        <dsp:cNvSpPr/>
      </dsp:nvSpPr>
      <dsp:spPr>
        <a:xfrm>
          <a:off x="344203" y="3102919"/>
          <a:ext cx="625824" cy="6258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C3BE32-FE60-45AA-80B9-33138FCF7B53}">
      <dsp:nvSpPr>
        <dsp:cNvPr id="0" name=""/>
        <dsp:cNvSpPr/>
      </dsp:nvSpPr>
      <dsp:spPr>
        <a:xfrm>
          <a:off x="1314230" y="2846900"/>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33450">
            <a:lnSpc>
              <a:spcPct val="90000"/>
            </a:lnSpc>
            <a:spcBef>
              <a:spcPct val="0"/>
            </a:spcBef>
            <a:spcAft>
              <a:spcPct val="35000"/>
            </a:spcAft>
            <a:buNone/>
          </a:pPr>
          <a:r>
            <a:rPr lang="en-US" sz="2100" kern="1200" baseline="0"/>
            <a:t>By using synthetic data, or pretend data, produced by a different machine!</a:t>
          </a:r>
          <a:endParaRPr lang="en-US" sz="2100" kern="1200"/>
        </a:p>
      </dsp:txBody>
      <dsp:txXfrm>
        <a:off x="1314230" y="2846900"/>
        <a:ext cx="4874458" cy="1137862"/>
      </dsp:txXfrm>
    </dsp:sp>
    <dsp:sp modelId="{2DA72111-A8D8-4BDC-9B43-37D26F8F60D3}">
      <dsp:nvSpPr>
        <dsp:cNvPr id="0" name=""/>
        <dsp:cNvSpPr/>
      </dsp:nvSpPr>
      <dsp:spPr>
        <a:xfrm>
          <a:off x="0" y="4269228"/>
          <a:ext cx="6188689" cy="11378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9642F7-4054-49AD-A27F-18EC0E85ECD2}">
      <dsp:nvSpPr>
        <dsp:cNvPr id="0" name=""/>
        <dsp:cNvSpPr/>
      </dsp:nvSpPr>
      <dsp:spPr>
        <a:xfrm>
          <a:off x="344203" y="4525247"/>
          <a:ext cx="625824" cy="6258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CBBD07-04BA-4F3B-BE22-5EABDC725EAF}">
      <dsp:nvSpPr>
        <dsp:cNvPr id="0" name=""/>
        <dsp:cNvSpPr/>
      </dsp:nvSpPr>
      <dsp:spPr>
        <a:xfrm>
          <a:off x="1314230" y="4269228"/>
          <a:ext cx="4874458" cy="11378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424" tIns="120424" rIns="120424" bIns="120424" numCol="1" spcCol="1270" anchor="ctr" anchorCtr="0">
          <a:noAutofit/>
        </a:bodyPr>
        <a:lstStyle/>
        <a:p>
          <a:pPr marL="0" lvl="0" indent="0" algn="l" defTabSz="933450">
            <a:lnSpc>
              <a:spcPct val="90000"/>
            </a:lnSpc>
            <a:spcBef>
              <a:spcPct val="0"/>
            </a:spcBef>
            <a:spcAft>
              <a:spcPct val="35000"/>
            </a:spcAft>
            <a:buNone/>
          </a:pPr>
          <a:r>
            <a:rPr lang="en-US" sz="2100" kern="1200" baseline="0"/>
            <a:t>Anyone see a problem with this?</a:t>
          </a:r>
          <a:endParaRPr lang="en-US" sz="2100" kern="1200"/>
        </a:p>
      </dsp:txBody>
      <dsp:txXfrm>
        <a:off x="1314230" y="4269228"/>
        <a:ext cx="4874458" cy="1137862"/>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ABCE0-B23A-4BAA-8CD3-FA48F3DE5BE3}">
      <dsp:nvSpPr>
        <dsp:cNvPr id="0" name=""/>
        <dsp:cNvSpPr/>
      </dsp:nvSpPr>
      <dsp:spPr>
        <a:xfrm>
          <a:off x="0" y="879017"/>
          <a:ext cx="6188689" cy="1622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EFBCD4-BFE7-401D-AD75-7D2412453DD7}">
      <dsp:nvSpPr>
        <dsp:cNvPr id="0" name=""/>
        <dsp:cNvSpPr/>
      </dsp:nvSpPr>
      <dsp:spPr>
        <a:xfrm>
          <a:off x="490897" y="1244147"/>
          <a:ext cx="892540" cy="8925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20D95E-DBE9-4927-AE52-87AC9FFD055D}">
      <dsp:nvSpPr>
        <dsp:cNvPr id="0" name=""/>
        <dsp:cNvSpPr/>
      </dsp:nvSpPr>
      <dsp:spPr>
        <a:xfrm>
          <a:off x="1874334" y="879017"/>
          <a:ext cx="4314354" cy="162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746" tIns="171746" rIns="171746" bIns="171746" numCol="1" spcCol="1270" anchor="ctr" anchorCtr="0">
          <a:noAutofit/>
        </a:bodyPr>
        <a:lstStyle/>
        <a:p>
          <a:pPr marL="0" lvl="0" indent="0" algn="l" defTabSz="1111250">
            <a:lnSpc>
              <a:spcPct val="90000"/>
            </a:lnSpc>
            <a:spcBef>
              <a:spcPct val="0"/>
            </a:spcBef>
            <a:spcAft>
              <a:spcPct val="35000"/>
            </a:spcAft>
            <a:buNone/>
          </a:pPr>
          <a:r>
            <a:rPr lang="en-US" sz="2500" kern="1200" baseline="0"/>
            <a:t>The Metaverse.</a:t>
          </a:r>
          <a:endParaRPr lang="en-US" sz="2500" kern="1200"/>
        </a:p>
      </dsp:txBody>
      <dsp:txXfrm>
        <a:off x="1874334" y="879017"/>
        <a:ext cx="4314354" cy="1622800"/>
      </dsp:txXfrm>
    </dsp:sp>
    <dsp:sp modelId="{BA31EF61-B355-4EEC-BD61-C3630D02829F}">
      <dsp:nvSpPr>
        <dsp:cNvPr id="0" name=""/>
        <dsp:cNvSpPr/>
      </dsp:nvSpPr>
      <dsp:spPr>
        <a:xfrm>
          <a:off x="0" y="2907518"/>
          <a:ext cx="6188689" cy="162280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4EE3B-8A13-45E1-9FE2-EF320D017993}">
      <dsp:nvSpPr>
        <dsp:cNvPr id="0" name=""/>
        <dsp:cNvSpPr/>
      </dsp:nvSpPr>
      <dsp:spPr>
        <a:xfrm>
          <a:off x="490897" y="3272648"/>
          <a:ext cx="892540" cy="8925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2C9083-5F9E-43C6-AA08-8848DB0B67F9}">
      <dsp:nvSpPr>
        <dsp:cNvPr id="0" name=""/>
        <dsp:cNvSpPr/>
      </dsp:nvSpPr>
      <dsp:spPr>
        <a:xfrm>
          <a:off x="1874334" y="2907518"/>
          <a:ext cx="4314354" cy="162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746" tIns="171746" rIns="171746" bIns="171746" numCol="1" spcCol="1270" anchor="ctr" anchorCtr="0">
          <a:noAutofit/>
        </a:bodyPr>
        <a:lstStyle/>
        <a:p>
          <a:pPr marL="0" lvl="0" indent="0" algn="l" defTabSz="1111250">
            <a:lnSpc>
              <a:spcPct val="90000"/>
            </a:lnSpc>
            <a:spcBef>
              <a:spcPct val="0"/>
            </a:spcBef>
            <a:spcAft>
              <a:spcPct val="35000"/>
            </a:spcAft>
            <a:buNone/>
          </a:pPr>
          <a:r>
            <a:rPr lang="en-US" sz="2500" kern="1200" baseline="0"/>
            <a:t>Has anyone heard of this?</a:t>
          </a:r>
          <a:endParaRPr lang="en-US" sz="2500" kern="1200"/>
        </a:p>
      </dsp:txBody>
      <dsp:txXfrm>
        <a:off x="1874334" y="2907518"/>
        <a:ext cx="4314354" cy="1622800"/>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967A92-0F6A-4802-AD8F-D62983C50363}">
      <dsp:nvSpPr>
        <dsp:cNvPr id="0" name=""/>
        <dsp:cNvSpPr/>
      </dsp:nvSpPr>
      <dsp:spPr>
        <a:xfrm>
          <a:off x="0" y="2227"/>
          <a:ext cx="6858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38D294-EB30-4377-A512-3A36EA540070}">
      <dsp:nvSpPr>
        <dsp:cNvPr id="0" name=""/>
        <dsp:cNvSpPr/>
      </dsp:nvSpPr>
      <dsp:spPr>
        <a:xfrm>
          <a:off x="0" y="2227"/>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This encompasses VR and AR (augmented reality), worlds that continue to exist when you leave it behind. You log off and it still exists in the meta. </a:t>
          </a:r>
        </a:p>
      </dsp:txBody>
      <dsp:txXfrm>
        <a:off x="0" y="2227"/>
        <a:ext cx="6858000" cy="1519272"/>
      </dsp:txXfrm>
    </dsp:sp>
    <dsp:sp modelId="{C08585F4-382A-4935-AA07-035E85C50373}">
      <dsp:nvSpPr>
        <dsp:cNvPr id="0" name=""/>
        <dsp:cNvSpPr/>
      </dsp:nvSpPr>
      <dsp:spPr>
        <a:xfrm>
          <a:off x="0" y="1521500"/>
          <a:ext cx="6858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ADD65F-14CB-419B-AE48-3F3CF57BEDCB}">
      <dsp:nvSpPr>
        <dsp:cNvPr id="0" name=""/>
        <dsp:cNvSpPr/>
      </dsp:nvSpPr>
      <dsp:spPr>
        <a:xfrm>
          <a:off x="0" y="1521500"/>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This has now generated its own currency modality, NFT's, otherwise known as cryptocurrency. </a:t>
          </a:r>
        </a:p>
      </dsp:txBody>
      <dsp:txXfrm>
        <a:off x="0" y="1521500"/>
        <a:ext cx="6858000" cy="1519272"/>
      </dsp:txXfrm>
    </dsp:sp>
    <dsp:sp modelId="{1295A935-326A-49CF-81AC-8099B2AEFDD7}">
      <dsp:nvSpPr>
        <dsp:cNvPr id="0" name=""/>
        <dsp:cNvSpPr/>
      </dsp:nvSpPr>
      <dsp:spPr>
        <a:xfrm>
          <a:off x="0" y="3040773"/>
          <a:ext cx="68580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EB10C9-D244-4EDD-8ECD-2ADC6B407FFD}">
      <dsp:nvSpPr>
        <dsp:cNvPr id="0" name=""/>
        <dsp:cNvSpPr/>
      </dsp:nvSpPr>
      <dsp:spPr>
        <a:xfrm>
          <a:off x="0" y="3040773"/>
          <a:ext cx="6858000" cy="1519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You can buy things, interact socially, learn and play in this virtual world.</a:t>
          </a:r>
        </a:p>
      </dsp:txBody>
      <dsp:txXfrm>
        <a:off x="0" y="3040773"/>
        <a:ext cx="6858000" cy="1519272"/>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A6731-ADB9-43F5-9407-BF6F6FEA7541}">
      <dsp:nvSpPr>
        <dsp:cNvPr id="0" name=""/>
        <dsp:cNvSpPr/>
      </dsp:nvSpPr>
      <dsp:spPr>
        <a:xfrm>
          <a:off x="0" y="0"/>
          <a:ext cx="6858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27F53B-5DA1-477D-BFA4-2EEDE882F7E7}">
      <dsp:nvSpPr>
        <dsp:cNvPr id="0" name=""/>
        <dsp:cNvSpPr/>
      </dsp:nvSpPr>
      <dsp:spPr>
        <a:xfrm>
          <a:off x="0" y="0"/>
          <a:ext cx="6858000" cy="2281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Essentially, the metaverse is a vision of what many in the computer industry believe is the next iteration of the internet</a:t>
          </a:r>
        </a:p>
      </dsp:txBody>
      <dsp:txXfrm>
        <a:off x="0" y="0"/>
        <a:ext cx="6858000" cy="2281137"/>
      </dsp:txXfrm>
    </dsp:sp>
    <dsp:sp modelId="{622B1BE0-0F1B-48AE-89CA-C0581545DD9D}">
      <dsp:nvSpPr>
        <dsp:cNvPr id="0" name=""/>
        <dsp:cNvSpPr/>
      </dsp:nvSpPr>
      <dsp:spPr>
        <a:xfrm>
          <a:off x="0" y="2281137"/>
          <a:ext cx="6858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C0B8FB-9E73-4419-9598-4F879EDF7514}">
      <dsp:nvSpPr>
        <dsp:cNvPr id="0" name=""/>
        <dsp:cNvSpPr/>
      </dsp:nvSpPr>
      <dsp:spPr>
        <a:xfrm>
          <a:off x="0" y="2281137"/>
          <a:ext cx="6858000" cy="2281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A single, shared, immersive, persistent, 3D virtual space where humans experience life in ways they could not in the physical world.</a:t>
          </a:r>
        </a:p>
      </dsp:txBody>
      <dsp:txXfrm>
        <a:off x="0" y="2281137"/>
        <a:ext cx="6858000" cy="2281137"/>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E61CD3-69F5-4221-912A-1D20EDA981A6}">
      <dsp:nvSpPr>
        <dsp:cNvPr id="0" name=""/>
        <dsp:cNvSpPr/>
      </dsp:nvSpPr>
      <dsp:spPr>
        <a:xfrm>
          <a:off x="0" y="16377"/>
          <a:ext cx="6858000" cy="1074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Telemedicine consultations using AR/VR, internationally.</a:t>
          </a:r>
        </a:p>
      </dsp:txBody>
      <dsp:txXfrm>
        <a:off x="52431" y="68808"/>
        <a:ext cx="6753138" cy="969198"/>
      </dsp:txXfrm>
    </dsp:sp>
    <dsp:sp modelId="{00F16905-4E8C-4E7F-96D1-BC3A8ADA4B8C}">
      <dsp:nvSpPr>
        <dsp:cNvPr id="0" name=""/>
        <dsp:cNvSpPr/>
      </dsp:nvSpPr>
      <dsp:spPr>
        <a:xfrm>
          <a:off x="0" y="1168197"/>
          <a:ext cx="6858000" cy="1074060"/>
        </a:xfrm>
        <a:prstGeom prst="roundRect">
          <a:avLst/>
        </a:prstGeom>
        <a:solidFill>
          <a:schemeClr val="accent2">
            <a:hueOff val="-501596"/>
            <a:satOff val="-1515"/>
            <a:lumOff val="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Digital twins of yourself.</a:t>
          </a:r>
        </a:p>
      </dsp:txBody>
      <dsp:txXfrm>
        <a:off x="52431" y="1220628"/>
        <a:ext cx="6753138" cy="969198"/>
      </dsp:txXfrm>
    </dsp:sp>
    <dsp:sp modelId="{3709C44F-9481-4D9C-8D37-190E96036A3C}">
      <dsp:nvSpPr>
        <dsp:cNvPr id="0" name=""/>
        <dsp:cNvSpPr/>
      </dsp:nvSpPr>
      <dsp:spPr>
        <a:xfrm>
          <a:off x="0" y="2320017"/>
          <a:ext cx="6858000" cy="1074060"/>
        </a:xfrm>
        <a:prstGeom prst="roundRect">
          <a:avLst/>
        </a:prstGeom>
        <a:solidFill>
          <a:schemeClr val="accent2">
            <a:hueOff val="-1003192"/>
            <a:satOff val="-3031"/>
            <a:lumOff val="13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Blockchain technology for data security – mostly unhackable.</a:t>
          </a:r>
        </a:p>
      </dsp:txBody>
      <dsp:txXfrm>
        <a:off x="52431" y="2372448"/>
        <a:ext cx="6753138" cy="969198"/>
      </dsp:txXfrm>
    </dsp:sp>
    <dsp:sp modelId="{1FF4145F-82C8-44BA-8444-A9530595A42F}">
      <dsp:nvSpPr>
        <dsp:cNvPr id="0" name=""/>
        <dsp:cNvSpPr/>
      </dsp:nvSpPr>
      <dsp:spPr>
        <a:xfrm>
          <a:off x="0" y="3471837"/>
          <a:ext cx="6858000" cy="1074060"/>
        </a:xfrm>
        <a:prstGeom prst="roundRect">
          <a:avLst/>
        </a:prstGeom>
        <a:solidFill>
          <a:schemeClr val="accent2">
            <a:hueOff val="-1504788"/>
            <a:satOff val="-4546"/>
            <a:lumOff val="1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Virtual hospitals for counselling and physio.</a:t>
          </a:r>
        </a:p>
      </dsp:txBody>
      <dsp:txXfrm>
        <a:off x="52431" y="3524268"/>
        <a:ext cx="6753138" cy="96919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10/14/2025</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1769511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6698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2458568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20072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286298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98023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396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1269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5396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3808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10/14/2025</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03142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10/14/2025</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488566798"/>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personalvalu.es"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i9x0UO8MY0g&amp;t=13s"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8.xml.rels><?xml version="1.0" encoding="UTF-8" standalone="yes"?>
<Relationships xmlns="http://schemas.openxmlformats.org/package/2006/relationships"><Relationship Id="rId2" Type="http://schemas.openxmlformats.org/officeDocument/2006/relationships/hyperlink" Target="https://www.youtube.com/watch?v=mky9bN_HgwI"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4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47.xml.rels><?xml version="1.0" encoding="UTF-8" standalone="yes"?>
<Relationships xmlns="http://schemas.openxmlformats.org/package/2006/relationships"><Relationship Id="rId2" Type="http://schemas.openxmlformats.org/officeDocument/2006/relationships/hyperlink" Target="https://www.youtube.com/watch?v=7t75CNC34vU"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51.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5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s://www.youtube.com/watch?v=_vZN0HggIjg"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Layout" Target="../diagrams/layout27.xml"/><Relationship Id="rId2" Type="http://schemas.openxmlformats.org/officeDocument/2006/relationships/diagramData" Target="../diagrams/data27.xml"/><Relationship Id="rId1" Type="http://schemas.openxmlformats.org/officeDocument/2006/relationships/slideLayout" Target="../slideLayouts/slideLayout2.xml"/><Relationship Id="rId6" Type="http://schemas.microsoft.com/office/2007/relationships/diagramDrawing" Target="../diagrams/drawing27.xml"/><Relationship Id="rId5" Type="http://schemas.openxmlformats.org/officeDocument/2006/relationships/diagramColors" Target="../diagrams/colors27.xml"/><Relationship Id="rId4" Type="http://schemas.openxmlformats.org/officeDocument/2006/relationships/diagramQuickStyle" Target="../diagrams/quickStyle27.xml"/></Relationships>
</file>

<file path=ppt/slides/_rels/slide55.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diagramLayout" Target="../diagrams/layout28.xml"/><Relationship Id="rId2" Type="http://schemas.openxmlformats.org/officeDocument/2006/relationships/diagramData" Target="../diagrams/data28.xml"/><Relationship Id="rId1" Type="http://schemas.openxmlformats.org/officeDocument/2006/relationships/slideLayout" Target="../slideLayouts/slideLayout2.xml"/><Relationship Id="rId6" Type="http://schemas.microsoft.com/office/2007/relationships/diagramDrawing" Target="../diagrams/drawing28.xml"/><Relationship Id="rId5" Type="http://schemas.openxmlformats.org/officeDocument/2006/relationships/diagramColors" Target="../diagrams/colors28.xml"/><Relationship Id="rId4" Type="http://schemas.openxmlformats.org/officeDocument/2006/relationships/diagramQuickStyle" Target="../diagrams/quickStyle28.xml"/></Relationships>
</file>

<file path=ppt/slides/_rels/slide58.xml.rels><?xml version="1.0" encoding="UTF-8" standalone="yes"?>
<Relationships xmlns="http://schemas.openxmlformats.org/package/2006/relationships"><Relationship Id="rId3" Type="http://schemas.openxmlformats.org/officeDocument/2006/relationships/diagramLayout" Target="../diagrams/layout29.xml"/><Relationship Id="rId2" Type="http://schemas.openxmlformats.org/officeDocument/2006/relationships/diagramData" Target="../diagrams/data29.xml"/><Relationship Id="rId1" Type="http://schemas.openxmlformats.org/officeDocument/2006/relationships/slideLayout" Target="../slideLayouts/slideLayout2.xml"/><Relationship Id="rId6" Type="http://schemas.microsoft.com/office/2007/relationships/diagramDrawing" Target="../diagrams/drawing29.xml"/><Relationship Id="rId5" Type="http://schemas.openxmlformats.org/officeDocument/2006/relationships/diagramColors" Target="../diagrams/colors29.xml"/><Relationship Id="rId4" Type="http://schemas.openxmlformats.org/officeDocument/2006/relationships/diagramQuickStyle" Target="../diagrams/quickStyle29.xml"/></Relationships>
</file>

<file path=ppt/slides/_rels/slide59.xml.rels><?xml version="1.0" encoding="UTF-8" standalone="yes"?>
<Relationships xmlns="http://schemas.openxmlformats.org/package/2006/relationships"><Relationship Id="rId2" Type="http://schemas.openxmlformats.org/officeDocument/2006/relationships/hyperlink" Target="https://www.youtube.com/watch?v=-0EXtKNhUlE"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diagramLayout" Target="../diagrams/layout30.xml"/><Relationship Id="rId2" Type="http://schemas.openxmlformats.org/officeDocument/2006/relationships/diagramData" Target="../diagrams/data30.xml"/><Relationship Id="rId1" Type="http://schemas.openxmlformats.org/officeDocument/2006/relationships/slideLayout" Target="../slideLayouts/slideLayout2.xml"/><Relationship Id="rId6" Type="http://schemas.microsoft.com/office/2007/relationships/diagramDrawing" Target="../diagrams/drawing30.xml"/><Relationship Id="rId5" Type="http://schemas.openxmlformats.org/officeDocument/2006/relationships/diagramColors" Target="../diagrams/colors30.xml"/><Relationship Id="rId4" Type="http://schemas.openxmlformats.org/officeDocument/2006/relationships/diagramQuickStyle" Target="../diagrams/quickStyle3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18633" y="1247140"/>
            <a:ext cx="3608208" cy="3450844"/>
          </a:xfrm>
        </p:spPr>
        <p:txBody>
          <a:bodyPr>
            <a:normAutofit/>
          </a:bodyPr>
          <a:lstStyle/>
          <a:p>
            <a:r>
              <a:rPr lang="en-US" sz="4800"/>
              <a:t>Ethics, Values and Mental Health</a:t>
            </a:r>
          </a:p>
        </p:txBody>
      </p:sp>
      <p:sp>
        <p:nvSpPr>
          <p:cNvPr id="3" name="Subtitle 2"/>
          <p:cNvSpPr>
            <a:spLocks noGrp="1"/>
          </p:cNvSpPr>
          <p:nvPr>
            <p:ph type="subTitle" idx="1"/>
          </p:nvPr>
        </p:nvSpPr>
        <p:spPr>
          <a:xfrm>
            <a:off x="8018633" y="4818126"/>
            <a:ext cx="3608208" cy="1268984"/>
          </a:xfrm>
        </p:spPr>
        <p:txBody>
          <a:bodyPr>
            <a:normAutofit/>
          </a:bodyPr>
          <a:lstStyle/>
          <a:p>
            <a:endParaRPr lang="en-US"/>
          </a:p>
        </p:txBody>
      </p:sp>
      <p:pic>
        <p:nvPicPr>
          <p:cNvPr id="6" name="Picture 5">
            <a:extLst>
              <a:ext uri="{FF2B5EF4-FFF2-40B4-BE49-F238E27FC236}">
                <a16:creationId xmlns:a16="http://schemas.microsoft.com/office/drawing/2014/main" id="{9925F94C-9852-9D9D-489D-2CA760C16E0F}"/>
              </a:ext>
            </a:extLst>
          </p:cNvPr>
          <p:cNvPicPr>
            <a:picLocks noChangeAspect="1"/>
          </p:cNvPicPr>
          <p:nvPr/>
        </p:nvPicPr>
        <p:blipFill>
          <a:blip r:embed="rId2"/>
          <a:srcRect l="7554" r="4750" b="-7"/>
          <a:stretch/>
        </p:blipFill>
        <p:spPr>
          <a:xfrm>
            <a:off x="20" y="1375492"/>
            <a:ext cx="7453462" cy="5482508"/>
          </a:xfrm>
          <a:prstGeom prst="rect">
            <a:avLst/>
          </a:prstGeom>
        </p:spPr>
      </p:pic>
      <p:sp>
        <p:nvSpPr>
          <p:cNvPr id="7" name="Rectangle 6">
            <a:extLst>
              <a:ext uri="{FF2B5EF4-FFF2-40B4-BE49-F238E27FC236}">
                <a16:creationId xmlns:a16="http://schemas.microsoft.com/office/drawing/2014/main" id="{47D97D42-A01D-BC41-A1DE-4E2766A4E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3" name="Rectangle 12">
            <a:extLst>
              <a:ext uri="{FF2B5EF4-FFF2-40B4-BE49-F238E27FC236}">
                <a16:creationId xmlns:a16="http://schemas.microsoft.com/office/drawing/2014/main" id="{B7258F36-452C-D64A-A553-BEE4EAFE4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83D29-E1DD-8CB7-7FDA-9DB6A3D4DD87}"/>
              </a:ext>
            </a:extLst>
          </p:cNvPr>
          <p:cNvSpPr>
            <a:spLocks noGrp="1"/>
          </p:cNvSpPr>
          <p:nvPr>
            <p:ph type="title"/>
          </p:nvPr>
        </p:nvSpPr>
        <p:spPr/>
        <p:txBody>
          <a:bodyPr/>
          <a:lstStyle/>
          <a:p>
            <a:r>
              <a:rPr lang="en-US" dirty="0"/>
              <a:t>Aims and Objectives</a:t>
            </a:r>
          </a:p>
        </p:txBody>
      </p:sp>
      <p:sp>
        <p:nvSpPr>
          <p:cNvPr id="3" name="Content Placeholder 2">
            <a:extLst>
              <a:ext uri="{FF2B5EF4-FFF2-40B4-BE49-F238E27FC236}">
                <a16:creationId xmlns:a16="http://schemas.microsoft.com/office/drawing/2014/main" id="{1209F13D-9958-D51A-C5C3-97B2EF8A4122}"/>
              </a:ext>
            </a:extLst>
          </p:cNvPr>
          <p:cNvSpPr>
            <a:spLocks noGrp="1"/>
          </p:cNvSpPr>
          <p:nvPr>
            <p:ph idx="1"/>
          </p:nvPr>
        </p:nvSpPr>
        <p:spPr/>
        <p:txBody>
          <a:bodyPr vert="horz" lIns="91440" tIns="45720" rIns="91440" bIns="45720" rtlCol="0" anchor="t">
            <a:normAutofit/>
          </a:bodyPr>
          <a:lstStyle/>
          <a:p>
            <a:r>
              <a:rPr lang="en-US"/>
              <a:t>Aim: To link ethics and values to mental health care.</a:t>
            </a:r>
            <a:endParaRPr lang="en-US" dirty="0"/>
          </a:p>
          <a:p>
            <a:r>
              <a:rPr lang="en-US" dirty="0"/>
              <a:t>Define ethics and values.</a:t>
            </a:r>
          </a:p>
          <a:p>
            <a:r>
              <a:rPr lang="en-US" dirty="0"/>
              <a:t>Conduct a values test. </a:t>
            </a:r>
          </a:p>
          <a:p>
            <a:r>
              <a:rPr lang="en-US" dirty="0"/>
              <a:t>Assess ethical dilemmas.</a:t>
            </a:r>
          </a:p>
          <a:p>
            <a:r>
              <a:rPr lang="en-US"/>
              <a:t>Discuss the treatment of data in HSC. </a:t>
            </a:r>
            <a:endParaRPr lang="en-US" dirty="0"/>
          </a:p>
          <a:p>
            <a:r>
              <a:rPr lang="en-US" dirty="0"/>
              <a:t>Discuss the impact of attitudes and stigma on mental health care.</a:t>
            </a:r>
          </a:p>
        </p:txBody>
      </p:sp>
    </p:spTree>
    <p:extLst>
      <p:ext uri="{BB962C8B-B14F-4D97-AF65-F5344CB8AC3E}">
        <p14:creationId xmlns:p14="http://schemas.microsoft.com/office/powerpoint/2010/main" val="1308727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B7D4E-7B0C-8CA6-4FCD-FC23BEBC3064}"/>
              </a:ext>
            </a:extLst>
          </p:cNvPr>
          <p:cNvSpPr>
            <a:spLocks noGrp="1"/>
          </p:cNvSpPr>
          <p:nvPr>
            <p:ph type="title"/>
          </p:nvPr>
        </p:nvSpPr>
        <p:spPr/>
        <p:txBody>
          <a:bodyPr/>
          <a:lstStyle/>
          <a:p>
            <a:r>
              <a:rPr lang="en-US"/>
              <a:t>Values</a:t>
            </a:r>
          </a:p>
        </p:txBody>
      </p:sp>
      <p:sp>
        <p:nvSpPr>
          <p:cNvPr id="3" name="Content Placeholder 2">
            <a:extLst>
              <a:ext uri="{FF2B5EF4-FFF2-40B4-BE49-F238E27FC236}">
                <a16:creationId xmlns:a16="http://schemas.microsoft.com/office/drawing/2014/main" id="{67D6EC36-38E3-0571-1F12-FD92F7363AF9}"/>
              </a:ext>
            </a:extLst>
          </p:cNvPr>
          <p:cNvSpPr>
            <a:spLocks noGrp="1"/>
          </p:cNvSpPr>
          <p:nvPr>
            <p:ph idx="1"/>
          </p:nvPr>
        </p:nvSpPr>
        <p:spPr/>
        <p:txBody>
          <a:bodyPr vert="horz" lIns="91440" tIns="45720" rIns="91440" bIns="45720" rtlCol="0" anchor="t">
            <a:normAutofit/>
          </a:bodyPr>
          <a:lstStyle/>
          <a:p>
            <a:r>
              <a:rPr lang="en-US" dirty="0"/>
              <a:t>What are values?</a:t>
            </a:r>
          </a:p>
        </p:txBody>
      </p:sp>
    </p:spTree>
    <p:extLst>
      <p:ext uri="{BB962C8B-B14F-4D97-AF65-F5344CB8AC3E}">
        <p14:creationId xmlns:p14="http://schemas.microsoft.com/office/powerpoint/2010/main" val="4168788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F8B9-117D-017E-5674-1F5F05C8DAC4}"/>
              </a:ext>
            </a:extLst>
          </p:cNvPr>
          <p:cNvSpPr>
            <a:spLocks noGrp="1"/>
          </p:cNvSpPr>
          <p:nvPr>
            <p:ph type="title"/>
          </p:nvPr>
        </p:nvSpPr>
        <p:spPr/>
        <p:txBody>
          <a:bodyPr/>
          <a:lstStyle/>
          <a:p>
            <a:r>
              <a:rPr lang="en-US" dirty="0"/>
              <a:t>Values</a:t>
            </a:r>
          </a:p>
        </p:txBody>
      </p:sp>
      <p:sp>
        <p:nvSpPr>
          <p:cNvPr id="3" name="Content Placeholder 2">
            <a:extLst>
              <a:ext uri="{FF2B5EF4-FFF2-40B4-BE49-F238E27FC236}">
                <a16:creationId xmlns:a16="http://schemas.microsoft.com/office/drawing/2014/main" id="{9E7114FF-01CF-F5F4-FE52-734056A03962}"/>
              </a:ext>
            </a:extLst>
          </p:cNvPr>
          <p:cNvSpPr>
            <a:spLocks noGrp="1"/>
          </p:cNvSpPr>
          <p:nvPr>
            <p:ph idx="1"/>
          </p:nvPr>
        </p:nvSpPr>
        <p:spPr/>
        <p:txBody>
          <a:bodyPr vert="horz" lIns="91440" tIns="45720" rIns="91440" bIns="45720" rtlCol="0" anchor="t">
            <a:normAutofit/>
          </a:bodyPr>
          <a:lstStyle/>
          <a:p>
            <a:r>
              <a:rPr lang="en-US" dirty="0"/>
              <a:t>Values are personal beliefs and characteristics, that enable us to distinguish between right and wrong.</a:t>
            </a:r>
          </a:p>
          <a:p>
            <a:endParaRPr lang="en-US" dirty="0"/>
          </a:p>
          <a:p>
            <a:endParaRPr lang="en-US" dirty="0"/>
          </a:p>
        </p:txBody>
      </p:sp>
    </p:spTree>
    <p:extLst>
      <p:ext uri="{BB962C8B-B14F-4D97-AF65-F5344CB8AC3E}">
        <p14:creationId xmlns:p14="http://schemas.microsoft.com/office/powerpoint/2010/main" val="2327831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0C156-650D-0C15-EEDA-1C17696AEBD8}"/>
              </a:ext>
            </a:extLst>
          </p:cNvPr>
          <p:cNvSpPr>
            <a:spLocks noGrp="1"/>
          </p:cNvSpPr>
          <p:nvPr>
            <p:ph type="title"/>
          </p:nvPr>
        </p:nvSpPr>
        <p:spPr/>
        <p:txBody>
          <a:bodyPr/>
          <a:lstStyle/>
          <a:p>
            <a:r>
              <a:rPr lang="en-US"/>
              <a:t>Your Values Test</a:t>
            </a:r>
          </a:p>
        </p:txBody>
      </p:sp>
      <p:sp>
        <p:nvSpPr>
          <p:cNvPr id="3" name="Content Placeholder 2">
            <a:extLst>
              <a:ext uri="{FF2B5EF4-FFF2-40B4-BE49-F238E27FC236}">
                <a16:creationId xmlns:a16="http://schemas.microsoft.com/office/drawing/2014/main" id="{C06842FE-D3E6-AAD8-3D00-8EE66C161E18}"/>
              </a:ext>
            </a:extLst>
          </p:cNvPr>
          <p:cNvSpPr>
            <a:spLocks noGrp="1"/>
          </p:cNvSpPr>
          <p:nvPr>
            <p:ph idx="1"/>
          </p:nvPr>
        </p:nvSpPr>
        <p:spPr>
          <a:xfrm>
            <a:off x="846877" y="2160016"/>
            <a:ext cx="10978939" cy="3926152"/>
          </a:xfrm>
        </p:spPr>
        <p:txBody>
          <a:bodyPr vert="horz" wrap="square" lIns="0" tIns="0" rIns="0" bIns="0" rtlCol="0" anchor="t">
            <a:normAutofit/>
          </a:bodyPr>
          <a:lstStyle/>
          <a:p>
            <a:r>
              <a:rPr lang="en-US" sz="8000" dirty="0">
                <a:ea typeface="+mn-lt"/>
                <a:cs typeface="+mn-lt"/>
                <a:hlinkClick r:id="rId2"/>
              </a:rPr>
              <a:t>https://personalvalu.es</a:t>
            </a:r>
            <a:r>
              <a:rPr lang="en-US" sz="8000" dirty="0">
                <a:ea typeface="+mn-lt"/>
                <a:cs typeface="+mn-lt"/>
              </a:rPr>
              <a:t> </a:t>
            </a:r>
            <a:endParaRPr lang="en-US" sz="8000">
              <a:solidFill>
                <a:srgbClr val="FFFFFF">
                  <a:alpha val="60000"/>
                </a:srgbClr>
              </a:solidFill>
              <a:ea typeface="+mn-lt"/>
              <a:cs typeface="+mn-lt"/>
            </a:endParaRPr>
          </a:p>
          <a:p>
            <a:endParaRPr lang="en-US" dirty="0">
              <a:solidFill>
                <a:srgbClr val="FFFFFF">
                  <a:alpha val="60000"/>
                </a:srgbClr>
              </a:solidFill>
              <a:ea typeface="Source Sans Pro"/>
            </a:endParaRPr>
          </a:p>
          <a:p>
            <a:endParaRPr lang="en-US" dirty="0">
              <a:solidFill>
                <a:srgbClr val="FFFFFF">
                  <a:alpha val="60000"/>
                </a:srgbClr>
              </a:solidFill>
              <a:ea typeface="Source Sans Pro"/>
            </a:endParaRPr>
          </a:p>
        </p:txBody>
      </p:sp>
    </p:spTree>
    <p:extLst>
      <p:ext uri="{BB962C8B-B14F-4D97-AF65-F5344CB8AC3E}">
        <p14:creationId xmlns:p14="http://schemas.microsoft.com/office/powerpoint/2010/main" val="182952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3A7261-5167-EF7D-FAD2-5FECB2669C79}"/>
              </a:ext>
            </a:extLst>
          </p:cNvPr>
          <p:cNvSpPr>
            <a:spLocks noGrp="1"/>
          </p:cNvSpPr>
          <p:nvPr>
            <p:ph type="title"/>
          </p:nvPr>
        </p:nvSpPr>
        <p:spPr/>
        <p:txBody>
          <a:bodyPr/>
          <a:lstStyle/>
          <a:p>
            <a:r>
              <a:rPr lang="en-US"/>
              <a:t>Ethics: What?</a:t>
            </a:r>
          </a:p>
        </p:txBody>
      </p:sp>
      <p:sp>
        <p:nvSpPr>
          <p:cNvPr id="3" name="Content Placeholder 2">
            <a:extLst>
              <a:ext uri="{FF2B5EF4-FFF2-40B4-BE49-F238E27FC236}">
                <a16:creationId xmlns:a16="http://schemas.microsoft.com/office/drawing/2014/main" id="{25D3A33B-7868-3AAF-7F5D-C9015E71A316}"/>
              </a:ext>
            </a:extLst>
          </p:cNvPr>
          <p:cNvSpPr>
            <a:spLocks noGrp="1"/>
          </p:cNvSpPr>
          <p:nvPr>
            <p:ph idx="1"/>
          </p:nvPr>
        </p:nvSpPr>
        <p:spPr/>
        <p:txBody>
          <a:bodyPr vert="horz" lIns="91440" tIns="45720" rIns="91440" bIns="45720" rtlCol="0" anchor="t">
            <a:normAutofit/>
          </a:bodyPr>
          <a:lstStyle/>
          <a:p>
            <a:r>
              <a:rPr lang="en-US" dirty="0"/>
              <a:t>What does the term ethics mean?</a:t>
            </a:r>
          </a:p>
        </p:txBody>
      </p:sp>
    </p:spTree>
    <p:extLst>
      <p:ext uri="{BB962C8B-B14F-4D97-AF65-F5344CB8AC3E}">
        <p14:creationId xmlns:p14="http://schemas.microsoft.com/office/powerpoint/2010/main" val="36455699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55A44-CA44-1201-934D-9B4915B1F328}"/>
              </a:ext>
            </a:extLst>
          </p:cNvPr>
          <p:cNvSpPr>
            <a:spLocks noGrp="1"/>
          </p:cNvSpPr>
          <p:nvPr>
            <p:ph type="title"/>
          </p:nvPr>
        </p:nvSpPr>
        <p:spPr>
          <a:xfrm>
            <a:off x="720000" y="619200"/>
            <a:ext cx="3107463" cy="5510138"/>
          </a:xfrm>
        </p:spPr>
        <p:txBody>
          <a:bodyPr>
            <a:normAutofit/>
          </a:bodyPr>
          <a:lstStyle/>
          <a:p>
            <a:r>
              <a:rPr lang="en-US"/>
              <a:t>Ethics: What?</a:t>
            </a:r>
          </a:p>
        </p:txBody>
      </p:sp>
      <p:graphicFrame>
        <p:nvGraphicFramePr>
          <p:cNvPr id="5" name="Content Placeholder 2">
            <a:extLst>
              <a:ext uri="{FF2B5EF4-FFF2-40B4-BE49-F238E27FC236}">
                <a16:creationId xmlns:a16="http://schemas.microsoft.com/office/drawing/2014/main" id="{22480D95-7D04-EE50-203E-ACE5729C60CB}"/>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26530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35D-8B26-93AD-8148-E1046A8F06A8}"/>
              </a:ext>
            </a:extLst>
          </p:cNvPr>
          <p:cNvSpPr>
            <a:spLocks noGrp="1"/>
          </p:cNvSpPr>
          <p:nvPr>
            <p:ph type="title"/>
          </p:nvPr>
        </p:nvSpPr>
        <p:spPr>
          <a:xfrm>
            <a:off x="720000" y="619200"/>
            <a:ext cx="3107463" cy="5510138"/>
          </a:xfrm>
        </p:spPr>
        <p:txBody>
          <a:bodyPr>
            <a:normAutofit/>
          </a:bodyPr>
          <a:lstStyle/>
          <a:p>
            <a:r>
              <a:rPr lang="en-US"/>
              <a:t>Ethics in HSC</a:t>
            </a:r>
          </a:p>
        </p:txBody>
      </p:sp>
      <p:graphicFrame>
        <p:nvGraphicFramePr>
          <p:cNvPr id="5" name="Content Placeholder 2">
            <a:extLst>
              <a:ext uri="{FF2B5EF4-FFF2-40B4-BE49-F238E27FC236}">
                <a16:creationId xmlns:a16="http://schemas.microsoft.com/office/drawing/2014/main" id="{991E9B69-7A8C-CCC2-44B0-49FE5BC3D9FA}"/>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324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CFA6B0F8-236A-4BB5-B79A-C2AD4C8E43AD}"/>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C125F3C-15DE-470C-8C68-D0D02337EE6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AD5F081E-8F0C-43E5-8862-50FAD17AAC4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E30FB799-5891-4A7B-8B4D-56FF98FD7709}"/>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5AE37-3A45-8DEA-C53A-FCE7FD799057}"/>
              </a:ext>
            </a:extLst>
          </p:cNvPr>
          <p:cNvSpPr>
            <a:spLocks noGrp="1"/>
          </p:cNvSpPr>
          <p:nvPr>
            <p:ph type="title"/>
          </p:nvPr>
        </p:nvSpPr>
        <p:spPr>
          <a:xfrm>
            <a:off x="720000" y="619200"/>
            <a:ext cx="3107463" cy="5510138"/>
          </a:xfrm>
        </p:spPr>
        <p:txBody>
          <a:bodyPr>
            <a:normAutofit/>
          </a:bodyPr>
          <a:lstStyle/>
          <a:p>
            <a:r>
              <a:rPr lang="en-US"/>
              <a:t>Ethical Dilemmas</a:t>
            </a:r>
          </a:p>
        </p:txBody>
      </p:sp>
      <p:graphicFrame>
        <p:nvGraphicFramePr>
          <p:cNvPr id="5" name="Content Placeholder 2">
            <a:extLst>
              <a:ext uri="{FF2B5EF4-FFF2-40B4-BE49-F238E27FC236}">
                <a16:creationId xmlns:a16="http://schemas.microsoft.com/office/drawing/2014/main" id="{21931D45-6DF6-23B2-7610-76B4C6710E6C}"/>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230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76141-C1C2-9FB0-60B7-900F75BB7B19}"/>
              </a:ext>
            </a:extLst>
          </p:cNvPr>
          <p:cNvSpPr>
            <a:spLocks noGrp="1"/>
          </p:cNvSpPr>
          <p:nvPr>
            <p:ph type="title"/>
          </p:nvPr>
        </p:nvSpPr>
        <p:spPr>
          <a:xfrm>
            <a:off x="720000" y="619200"/>
            <a:ext cx="3107463" cy="5510138"/>
          </a:xfrm>
        </p:spPr>
        <p:txBody>
          <a:bodyPr>
            <a:normAutofit/>
          </a:bodyPr>
          <a:lstStyle/>
          <a:p>
            <a:r>
              <a:rPr lang="en-US"/>
              <a:t>Ethical Debates</a:t>
            </a:r>
          </a:p>
        </p:txBody>
      </p:sp>
      <p:graphicFrame>
        <p:nvGraphicFramePr>
          <p:cNvPr id="5" name="Content Placeholder 2">
            <a:extLst>
              <a:ext uri="{FF2B5EF4-FFF2-40B4-BE49-F238E27FC236}">
                <a16:creationId xmlns:a16="http://schemas.microsoft.com/office/drawing/2014/main" id="{72B086BB-11EE-5648-6FD1-627FD3C5121E}"/>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381208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BC70-1933-41B5-C315-19BC78CFAE54}"/>
              </a:ext>
            </a:extLst>
          </p:cNvPr>
          <p:cNvSpPr>
            <a:spLocks noGrp="1"/>
          </p:cNvSpPr>
          <p:nvPr>
            <p:ph type="title"/>
          </p:nvPr>
        </p:nvSpPr>
        <p:spPr/>
        <p:txBody>
          <a:bodyPr/>
          <a:lstStyle/>
          <a:p>
            <a:r>
              <a:rPr lang="en-US"/>
              <a:t>Ethics: Why?</a:t>
            </a:r>
          </a:p>
        </p:txBody>
      </p:sp>
      <p:sp>
        <p:nvSpPr>
          <p:cNvPr id="3" name="Content Placeholder 2">
            <a:extLst>
              <a:ext uri="{FF2B5EF4-FFF2-40B4-BE49-F238E27FC236}">
                <a16:creationId xmlns:a16="http://schemas.microsoft.com/office/drawing/2014/main" id="{E0EDFFB7-868E-613F-89A5-31E42CF54F27}"/>
              </a:ext>
            </a:extLst>
          </p:cNvPr>
          <p:cNvSpPr>
            <a:spLocks noGrp="1"/>
          </p:cNvSpPr>
          <p:nvPr>
            <p:ph idx="1"/>
          </p:nvPr>
        </p:nvSpPr>
        <p:spPr/>
        <p:txBody>
          <a:bodyPr vert="horz" lIns="91440" tIns="45720" rIns="91440" bIns="45720" rtlCol="0" anchor="t">
            <a:normAutofit/>
          </a:bodyPr>
          <a:lstStyle/>
          <a:p>
            <a:r>
              <a:rPr lang="en-US" dirty="0"/>
              <a:t>Why do we need to discuss all of this?</a:t>
            </a:r>
          </a:p>
        </p:txBody>
      </p:sp>
    </p:spTree>
    <p:extLst>
      <p:ext uri="{BB962C8B-B14F-4D97-AF65-F5344CB8AC3E}">
        <p14:creationId xmlns:p14="http://schemas.microsoft.com/office/powerpoint/2010/main" val="1038769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02B0A-5253-79E3-159A-167E40568C98}"/>
              </a:ext>
            </a:extLst>
          </p:cNvPr>
          <p:cNvSpPr>
            <a:spLocks noGrp="1"/>
          </p:cNvSpPr>
          <p:nvPr>
            <p:ph type="title"/>
          </p:nvPr>
        </p:nvSpPr>
        <p:spPr>
          <a:xfrm>
            <a:off x="850342" y="629226"/>
            <a:ext cx="3518541" cy="5510138"/>
          </a:xfrm>
        </p:spPr>
        <p:txBody>
          <a:bodyPr>
            <a:normAutofit/>
          </a:bodyPr>
          <a:lstStyle/>
          <a:p>
            <a:r>
              <a:rPr lang="en-US"/>
              <a:t>Health Inequalities</a:t>
            </a:r>
          </a:p>
        </p:txBody>
      </p:sp>
      <p:graphicFrame>
        <p:nvGraphicFramePr>
          <p:cNvPr id="5" name="Content Placeholder 2">
            <a:extLst>
              <a:ext uri="{FF2B5EF4-FFF2-40B4-BE49-F238E27FC236}">
                <a16:creationId xmlns:a16="http://schemas.microsoft.com/office/drawing/2014/main" id="{E0F047FF-DBA1-88D8-28B8-BE2569197AC8}"/>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5017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9AC312D-56BD-4B57-80D8-48DD87770E02}"/>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33DB610B-DD8F-4119-88A0-7AC1440CB7A3}"/>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4019129C-BE25-493E-A05F-55BBC38D2E15}"/>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51D2024D-2888-46E2-931B-0CDB194658E2}"/>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1FE3482B-27D3-4E6A-B4E9-7C42810607A5}"/>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2FE7E49E-6FBD-4822-B40A-DBAE1088684B}"/>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B3F30-445D-BD19-721D-E88F9EC7ED8C}"/>
              </a:ext>
            </a:extLst>
          </p:cNvPr>
          <p:cNvSpPr>
            <a:spLocks noGrp="1"/>
          </p:cNvSpPr>
          <p:nvPr>
            <p:ph type="title"/>
          </p:nvPr>
        </p:nvSpPr>
        <p:spPr>
          <a:xfrm>
            <a:off x="720000" y="619200"/>
            <a:ext cx="6923813" cy="1477328"/>
          </a:xfrm>
        </p:spPr>
        <p:txBody>
          <a:bodyPr>
            <a:normAutofit/>
          </a:bodyPr>
          <a:lstStyle/>
          <a:p>
            <a:r>
              <a:rPr lang="en-US"/>
              <a:t>Ethics – How?</a:t>
            </a:r>
          </a:p>
        </p:txBody>
      </p:sp>
      <p:sp>
        <p:nvSpPr>
          <p:cNvPr id="3" name="Content Placeholder 2">
            <a:extLst>
              <a:ext uri="{FF2B5EF4-FFF2-40B4-BE49-F238E27FC236}">
                <a16:creationId xmlns:a16="http://schemas.microsoft.com/office/drawing/2014/main" id="{B7BEEA4E-C2C1-DBFD-CD70-DF63D6BDC5E1}"/>
              </a:ext>
            </a:extLst>
          </p:cNvPr>
          <p:cNvSpPr>
            <a:spLocks noGrp="1"/>
          </p:cNvSpPr>
          <p:nvPr>
            <p:ph idx="1"/>
          </p:nvPr>
        </p:nvSpPr>
        <p:spPr>
          <a:xfrm>
            <a:off x="720000" y="2448000"/>
            <a:ext cx="10716487" cy="3320975"/>
          </a:xfrm>
        </p:spPr>
        <p:txBody>
          <a:bodyPr vert="horz" lIns="0" tIns="0" rIns="0" bIns="0" rtlCol="0">
            <a:normAutofit/>
          </a:bodyPr>
          <a:lstStyle/>
          <a:p>
            <a:r>
              <a:rPr lang="en-US" sz="4800"/>
              <a:t>How can we work ethically? </a:t>
            </a:r>
          </a:p>
          <a:p>
            <a:endParaRPr lang="en-US" sz="4800"/>
          </a:p>
        </p:txBody>
      </p:sp>
    </p:spTree>
    <p:extLst>
      <p:ext uri="{BB962C8B-B14F-4D97-AF65-F5344CB8AC3E}">
        <p14:creationId xmlns:p14="http://schemas.microsoft.com/office/powerpoint/2010/main" val="12115163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EF3FF-C682-9FA9-9C49-2C8D371226CA}"/>
              </a:ext>
            </a:extLst>
          </p:cNvPr>
          <p:cNvSpPr>
            <a:spLocks noGrp="1"/>
          </p:cNvSpPr>
          <p:nvPr>
            <p:ph type="title"/>
          </p:nvPr>
        </p:nvSpPr>
        <p:spPr>
          <a:xfrm>
            <a:off x="720000" y="619200"/>
            <a:ext cx="3107463" cy="5510138"/>
          </a:xfrm>
        </p:spPr>
        <p:txBody>
          <a:bodyPr>
            <a:normAutofit/>
          </a:bodyPr>
          <a:lstStyle/>
          <a:p>
            <a:r>
              <a:rPr lang="en-US"/>
              <a:t>Ethical Decision Making</a:t>
            </a:r>
          </a:p>
        </p:txBody>
      </p:sp>
      <p:graphicFrame>
        <p:nvGraphicFramePr>
          <p:cNvPr id="5" name="Content Placeholder 2">
            <a:extLst>
              <a:ext uri="{FF2B5EF4-FFF2-40B4-BE49-F238E27FC236}">
                <a16:creationId xmlns:a16="http://schemas.microsoft.com/office/drawing/2014/main" id="{A9971AD1-D704-9D62-FB84-1C0DFDB2B1B9}"/>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00674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C4409-235D-F758-50E3-FC22114118B3}"/>
              </a:ext>
            </a:extLst>
          </p:cNvPr>
          <p:cNvSpPr>
            <a:spLocks noGrp="1"/>
          </p:cNvSpPr>
          <p:nvPr>
            <p:ph type="title"/>
          </p:nvPr>
        </p:nvSpPr>
        <p:spPr/>
        <p:txBody>
          <a:bodyPr/>
          <a:lstStyle/>
          <a:p>
            <a:r>
              <a:rPr lang="en-US"/>
              <a:t>Respect and Dignity</a:t>
            </a:r>
          </a:p>
        </p:txBody>
      </p:sp>
      <p:sp>
        <p:nvSpPr>
          <p:cNvPr id="3" name="Content Placeholder 2">
            <a:extLst>
              <a:ext uri="{FF2B5EF4-FFF2-40B4-BE49-F238E27FC236}">
                <a16:creationId xmlns:a16="http://schemas.microsoft.com/office/drawing/2014/main" id="{E58463BF-023A-D994-377E-D98F2D80C9BA}"/>
              </a:ext>
            </a:extLst>
          </p:cNvPr>
          <p:cNvSpPr>
            <a:spLocks noGrp="1"/>
          </p:cNvSpPr>
          <p:nvPr>
            <p:ph idx="1"/>
          </p:nvPr>
        </p:nvSpPr>
        <p:spPr/>
        <p:txBody>
          <a:bodyPr vert="horz" lIns="91440" tIns="45720" rIns="91440" bIns="45720" rtlCol="0" anchor="t">
            <a:normAutofit/>
          </a:bodyPr>
          <a:lstStyle/>
          <a:p>
            <a:r>
              <a:rPr lang="en-US" dirty="0"/>
              <a:t>Respect and dignity are penned as being two of the most important aspects of health and care. </a:t>
            </a:r>
          </a:p>
          <a:p>
            <a:r>
              <a:rPr lang="en-US" dirty="0"/>
              <a:t>What does it mean?</a:t>
            </a:r>
          </a:p>
        </p:txBody>
      </p:sp>
    </p:spTree>
    <p:extLst>
      <p:ext uri="{BB962C8B-B14F-4D97-AF65-F5344CB8AC3E}">
        <p14:creationId xmlns:p14="http://schemas.microsoft.com/office/powerpoint/2010/main" val="14622253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F107D-DE62-7F92-4861-1BBA97C3046F}"/>
              </a:ext>
            </a:extLst>
          </p:cNvPr>
          <p:cNvSpPr>
            <a:spLocks noGrp="1"/>
          </p:cNvSpPr>
          <p:nvPr>
            <p:ph type="title"/>
          </p:nvPr>
        </p:nvSpPr>
        <p:spPr/>
        <p:txBody>
          <a:bodyPr/>
          <a:lstStyle/>
          <a:p>
            <a:r>
              <a:rPr lang="en-US" dirty="0"/>
              <a:t>Respect and Dignity</a:t>
            </a:r>
          </a:p>
        </p:txBody>
      </p:sp>
      <p:sp>
        <p:nvSpPr>
          <p:cNvPr id="3" name="Content Placeholder 2">
            <a:extLst>
              <a:ext uri="{FF2B5EF4-FFF2-40B4-BE49-F238E27FC236}">
                <a16:creationId xmlns:a16="http://schemas.microsoft.com/office/drawing/2014/main" id="{C89F43D4-968B-04F4-257F-67372F262DDB}"/>
              </a:ext>
            </a:extLst>
          </p:cNvPr>
          <p:cNvSpPr>
            <a:spLocks noGrp="1"/>
          </p:cNvSpPr>
          <p:nvPr>
            <p:ph idx="1"/>
          </p:nvPr>
        </p:nvSpPr>
        <p:spPr/>
        <p:txBody>
          <a:bodyPr vert="horz" lIns="91440" tIns="45720" rIns="91440" bIns="45720" rtlCol="0" anchor="t">
            <a:normAutofit/>
          </a:bodyPr>
          <a:lstStyle/>
          <a:p>
            <a:r>
              <a:rPr lang="en-US" dirty="0">
                <a:ea typeface="+mn-lt"/>
                <a:cs typeface="+mn-lt"/>
              </a:rPr>
              <a:t>‘A state, quality or manner worthy of esteem or respect; and (by extension) self-respect.'</a:t>
            </a:r>
          </a:p>
          <a:p>
            <a:r>
              <a:rPr lang="en-US" dirty="0">
                <a:ea typeface="+mn-lt"/>
                <a:cs typeface="+mn-lt"/>
              </a:rPr>
              <a:t>Dignity in care, therefore, means the kind of care, in any setting, which supports and promotes, and does not undermine, a person’s self-respect regardless of any difference. </a:t>
            </a:r>
          </a:p>
          <a:p>
            <a:r>
              <a:rPr lang="en-US" dirty="0">
                <a:ea typeface="+mn-lt"/>
                <a:cs typeface="+mn-lt"/>
              </a:rPr>
              <a:t>Or, as one person receiving care put it more briefly, 'Being treated like I was somebody'.</a:t>
            </a:r>
            <a:endParaRPr lang="en-US" dirty="0"/>
          </a:p>
        </p:txBody>
      </p:sp>
    </p:spTree>
    <p:extLst>
      <p:ext uri="{BB962C8B-B14F-4D97-AF65-F5344CB8AC3E}">
        <p14:creationId xmlns:p14="http://schemas.microsoft.com/office/powerpoint/2010/main" val="17150117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BEB5C-B7C4-69C8-1842-92ABFCE03B24}"/>
              </a:ext>
            </a:extLst>
          </p:cNvPr>
          <p:cNvSpPr>
            <a:spLocks noGrp="1"/>
          </p:cNvSpPr>
          <p:nvPr>
            <p:ph type="title"/>
          </p:nvPr>
        </p:nvSpPr>
        <p:spPr/>
        <p:txBody>
          <a:bodyPr/>
          <a:lstStyle/>
          <a:p>
            <a:r>
              <a:rPr lang="en-US" dirty="0"/>
              <a:t>Respect and Dignity</a:t>
            </a:r>
          </a:p>
        </p:txBody>
      </p:sp>
      <p:sp>
        <p:nvSpPr>
          <p:cNvPr id="3" name="Content Placeholder 2">
            <a:extLst>
              <a:ext uri="{FF2B5EF4-FFF2-40B4-BE49-F238E27FC236}">
                <a16:creationId xmlns:a16="http://schemas.microsoft.com/office/drawing/2014/main" id="{3169733E-7DFE-1592-9331-04DD14342F9A}"/>
              </a:ext>
            </a:extLst>
          </p:cNvPr>
          <p:cNvSpPr>
            <a:spLocks noGrp="1"/>
          </p:cNvSpPr>
          <p:nvPr>
            <p:ph idx="1"/>
          </p:nvPr>
        </p:nvSpPr>
        <p:spPr/>
        <p:txBody>
          <a:bodyPr vert="horz" lIns="91440" tIns="45720" rIns="91440" bIns="45720" rtlCol="0" anchor="t">
            <a:normAutofit/>
          </a:bodyPr>
          <a:lstStyle/>
          <a:p>
            <a:r>
              <a:rPr lang="en-US" dirty="0"/>
              <a:t>Working in mental health care, how can dignity and respect be shown?</a:t>
            </a:r>
          </a:p>
          <a:p>
            <a:r>
              <a:rPr lang="en-US" dirty="0"/>
              <a:t>Care homes?</a:t>
            </a:r>
          </a:p>
          <a:p>
            <a:r>
              <a:rPr lang="en-US" dirty="0"/>
              <a:t>Hospitals?</a:t>
            </a:r>
          </a:p>
        </p:txBody>
      </p:sp>
    </p:spTree>
    <p:extLst>
      <p:ext uri="{BB962C8B-B14F-4D97-AF65-F5344CB8AC3E}">
        <p14:creationId xmlns:p14="http://schemas.microsoft.com/office/powerpoint/2010/main" val="22311853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CC67-F00B-FD34-F26E-6831D95AC6C6}"/>
              </a:ext>
            </a:extLst>
          </p:cNvPr>
          <p:cNvSpPr>
            <a:spLocks noGrp="1"/>
          </p:cNvSpPr>
          <p:nvPr>
            <p:ph type="title"/>
          </p:nvPr>
        </p:nvSpPr>
        <p:spPr/>
        <p:txBody>
          <a:bodyPr/>
          <a:lstStyle/>
          <a:p>
            <a:r>
              <a:rPr lang="en-US"/>
              <a:t>Attitudes</a:t>
            </a:r>
            <a:endParaRPr lang="en-US" dirty="0"/>
          </a:p>
        </p:txBody>
      </p:sp>
      <p:sp>
        <p:nvSpPr>
          <p:cNvPr id="3" name="Content Placeholder 2">
            <a:extLst>
              <a:ext uri="{FF2B5EF4-FFF2-40B4-BE49-F238E27FC236}">
                <a16:creationId xmlns:a16="http://schemas.microsoft.com/office/drawing/2014/main" id="{6FB90EBA-8168-814D-9BC6-CEA49AE7938F}"/>
              </a:ext>
            </a:extLst>
          </p:cNvPr>
          <p:cNvSpPr>
            <a:spLocks noGrp="1"/>
          </p:cNvSpPr>
          <p:nvPr>
            <p:ph idx="1"/>
          </p:nvPr>
        </p:nvSpPr>
        <p:spPr/>
        <p:txBody>
          <a:bodyPr vert="horz" lIns="91440" tIns="45720" rIns="91440" bIns="45720" rtlCol="0" anchor="t">
            <a:normAutofit/>
          </a:bodyPr>
          <a:lstStyle/>
          <a:p>
            <a:r>
              <a:rPr lang="en-US" dirty="0"/>
              <a:t>What are attitudes?</a:t>
            </a:r>
          </a:p>
          <a:p>
            <a:r>
              <a:rPr lang="en-US" dirty="0"/>
              <a:t>Attitudes are our evaluation of a person, event, object, reflecting likes, dislikes, morals and values. </a:t>
            </a:r>
          </a:p>
          <a:p>
            <a:endParaRPr lang="en-US" dirty="0"/>
          </a:p>
        </p:txBody>
      </p:sp>
    </p:spTree>
    <p:extLst>
      <p:ext uri="{BB962C8B-B14F-4D97-AF65-F5344CB8AC3E}">
        <p14:creationId xmlns:p14="http://schemas.microsoft.com/office/powerpoint/2010/main" val="5833208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82882-4E76-2CB0-AF63-FCB744978DED}"/>
              </a:ext>
            </a:extLst>
          </p:cNvPr>
          <p:cNvSpPr>
            <a:spLocks noGrp="1"/>
          </p:cNvSpPr>
          <p:nvPr>
            <p:ph type="title"/>
          </p:nvPr>
        </p:nvSpPr>
        <p:spPr/>
        <p:txBody>
          <a:bodyPr/>
          <a:lstStyle/>
          <a:p>
            <a:r>
              <a:rPr lang="en-US" dirty="0"/>
              <a:t>Attitudes</a:t>
            </a:r>
          </a:p>
        </p:txBody>
      </p:sp>
      <p:sp>
        <p:nvSpPr>
          <p:cNvPr id="3" name="Content Placeholder 2">
            <a:extLst>
              <a:ext uri="{FF2B5EF4-FFF2-40B4-BE49-F238E27FC236}">
                <a16:creationId xmlns:a16="http://schemas.microsoft.com/office/drawing/2014/main" id="{464E5853-DA6A-0A9C-4FFA-C161058F52E2}"/>
              </a:ext>
            </a:extLst>
          </p:cNvPr>
          <p:cNvSpPr>
            <a:spLocks noGrp="1"/>
          </p:cNvSpPr>
          <p:nvPr>
            <p:ph idx="1"/>
          </p:nvPr>
        </p:nvSpPr>
        <p:spPr/>
        <p:txBody>
          <a:bodyPr vert="horz" lIns="91440" tIns="45720" rIns="91440" bIns="45720" rtlCol="0" anchor="t">
            <a:normAutofit/>
          </a:bodyPr>
          <a:lstStyle/>
          <a:p>
            <a:r>
              <a:rPr lang="en-US" dirty="0"/>
              <a:t>What might affect your attitude to the following?</a:t>
            </a:r>
          </a:p>
          <a:p>
            <a:r>
              <a:rPr lang="en-US" dirty="0"/>
              <a:t>A food?</a:t>
            </a:r>
          </a:p>
          <a:p>
            <a:r>
              <a:rPr lang="en-US" dirty="0"/>
              <a:t>A place?</a:t>
            </a:r>
          </a:p>
          <a:p>
            <a:r>
              <a:rPr lang="en-US" dirty="0"/>
              <a:t>A person?</a:t>
            </a:r>
          </a:p>
          <a:p>
            <a:r>
              <a:rPr lang="en-US" dirty="0"/>
              <a:t>A mental health condition?</a:t>
            </a:r>
          </a:p>
          <a:p>
            <a:r>
              <a:rPr lang="en-US" dirty="0"/>
              <a:t>A political party?</a:t>
            </a:r>
          </a:p>
        </p:txBody>
      </p:sp>
    </p:spTree>
    <p:extLst>
      <p:ext uri="{BB962C8B-B14F-4D97-AF65-F5344CB8AC3E}">
        <p14:creationId xmlns:p14="http://schemas.microsoft.com/office/powerpoint/2010/main" val="4298246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CC914-A327-FC86-D427-6AFFD2A9D3E3}"/>
              </a:ext>
            </a:extLst>
          </p:cNvPr>
          <p:cNvSpPr>
            <a:spLocks noGrp="1"/>
          </p:cNvSpPr>
          <p:nvPr>
            <p:ph type="title"/>
          </p:nvPr>
        </p:nvSpPr>
        <p:spPr/>
        <p:txBody>
          <a:bodyPr/>
          <a:lstStyle/>
          <a:p>
            <a:r>
              <a:rPr lang="en-US" dirty="0" err="1"/>
              <a:t>Atittudes</a:t>
            </a:r>
            <a:r>
              <a:rPr lang="en-US" dirty="0"/>
              <a:t>: Implicit vs Explicit</a:t>
            </a:r>
          </a:p>
        </p:txBody>
      </p:sp>
      <p:sp>
        <p:nvSpPr>
          <p:cNvPr id="3" name="Content Placeholder 2">
            <a:extLst>
              <a:ext uri="{FF2B5EF4-FFF2-40B4-BE49-F238E27FC236}">
                <a16:creationId xmlns:a16="http://schemas.microsoft.com/office/drawing/2014/main" id="{51C9BB28-5E0B-72FA-4990-FC9A0E73D564}"/>
              </a:ext>
            </a:extLst>
          </p:cNvPr>
          <p:cNvSpPr>
            <a:spLocks noGrp="1"/>
          </p:cNvSpPr>
          <p:nvPr>
            <p:ph idx="1"/>
          </p:nvPr>
        </p:nvSpPr>
        <p:spPr/>
        <p:txBody>
          <a:bodyPr vert="horz" lIns="91440" tIns="45720" rIns="91440" bIns="45720" rtlCol="0" anchor="t">
            <a:normAutofit/>
          </a:bodyPr>
          <a:lstStyle/>
          <a:p>
            <a:r>
              <a:rPr lang="en-US">
                <a:ea typeface="+mn-lt"/>
                <a:cs typeface="+mn-lt"/>
              </a:rPr>
              <a:t>Explicit attitudes are those that we are consciously aware of and that clearly influence our emotional and behavioral reactions.</a:t>
            </a:r>
            <a:endParaRPr lang="en-US"/>
          </a:p>
          <a:p>
            <a:r>
              <a:rPr lang="en-US" dirty="0">
                <a:ea typeface="+mn-lt"/>
                <a:cs typeface="+mn-lt"/>
              </a:rPr>
              <a:t>Implicit attitudes are unconscious but still impact our emotions and behaviors.</a:t>
            </a:r>
            <a:endParaRPr lang="en-US" dirty="0"/>
          </a:p>
        </p:txBody>
      </p:sp>
    </p:spTree>
    <p:extLst>
      <p:ext uri="{BB962C8B-B14F-4D97-AF65-F5344CB8AC3E}">
        <p14:creationId xmlns:p14="http://schemas.microsoft.com/office/powerpoint/2010/main" val="42631152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A8060-5966-6291-ED76-AD717A8A8E8E}"/>
              </a:ext>
            </a:extLst>
          </p:cNvPr>
          <p:cNvSpPr>
            <a:spLocks noGrp="1"/>
          </p:cNvSpPr>
          <p:nvPr>
            <p:ph type="title"/>
          </p:nvPr>
        </p:nvSpPr>
        <p:spPr/>
        <p:txBody>
          <a:bodyPr/>
          <a:lstStyle/>
          <a:p>
            <a:r>
              <a:rPr lang="en-US" dirty="0"/>
              <a:t>Components of Attitudes</a:t>
            </a:r>
          </a:p>
        </p:txBody>
      </p:sp>
      <p:sp>
        <p:nvSpPr>
          <p:cNvPr id="3" name="Content Placeholder 2">
            <a:extLst>
              <a:ext uri="{FF2B5EF4-FFF2-40B4-BE49-F238E27FC236}">
                <a16:creationId xmlns:a16="http://schemas.microsoft.com/office/drawing/2014/main" id="{A9577E72-C2DF-59F9-1EE5-4BF9BE24D77E}"/>
              </a:ext>
            </a:extLst>
          </p:cNvPr>
          <p:cNvSpPr>
            <a:spLocks noGrp="1"/>
          </p:cNvSpPr>
          <p:nvPr>
            <p:ph idx="1"/>
          </p:nvPr>
        </p:nvSpPr>
        <p:spPr/>
        <p:txBody>
          <a:bodyPr vert="horz" lIns="91440" tIns="45720" rIns="91440" bIns="45720" rtlCol="0" anchor="t">
            <a:normAutofit/>
          </a:bodyPr>
          <a:lstStyle/>
          <a:p>
            <a:r>
              <a:rPr lang="en-US" dirty="0"/>
              <a:t>Affective component – feelings</a:t>
            </a:r>
          </a:p>
          <a:p>
            <a:r>
              <a:rPr lang="en-US" dirty="0" err="1"/>
              <a:t>Behavioural</a:t>
            </a:r>
            <a:r>
              <a:rPr lang="en-US" dirty="0"/>
              <a:t> component – actions </a:t>
            </a:r>
          </a:p>
          <a:p>
            <a:r>
              <a:rPr lang="en-US" dirty="0"/>
              <a:t>Cognitive component – thoughts </a:t>
            </a:r>
          </a:p>
        </p:txBody>
      </p:sp>
    </p:spTree>
    <p:extLst>
      <p:ext uri="{BB962C8B-B14F-4D97-AF65-F5344CB8AC3E}">
        <p14:creationId xmlns:p14="http://schemas.microsoft.com/office/powerpoint/2010/main" val="23835245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FB55B-1D98-04A0-D794-0D1CC0525807}"/>
              </a:ext>
            </a:extLst>
          </p:cNvPr>
          <p:cNvSpPr>
            <a:spLocks noGrp="1"/>
          </p:cNvSpPr>
          <p:nvPr>
            <p:ph type="title"/>
          </p:nvPr>
        </p:nvSpPr>
        <p:spPr/>
        <p:txBody>
          <a:bodyPr/>
          <a:lstStyle/>
          <a:p>
            <a:r>
              <a:rPr lang="en-US" dirty="0"/>
              <a:t>Strength of Attitudes</a:t>
            </a:r>
          </a:p>
        </p:txBody>
      </p:sp>
      <p:sp>
        <p:nvSpPr>
          <p:cNvPr id="3" name="Content Placeholder 2">
            <a:extLst>
              <a:ext uri="{FF2B5EF4-FFF2-40B4-BE49-F238E27FC236}">
                <a16:creationId xmlns:a16="http://schemas.microsoft.com/office/drawing/2014/main" id="{078763A6-5743-5D23-6E1D-20A784FA9E62}"/>
              </a:ext>
            </a:extLst>
          </p:cNvPr>
          <p:cNvSpPr>
            <a:spLocks noGrp="1"/>
          </p:cNvSpPr>
          <p:nvPr>
            <p:ph idx="1"/>
          </p:nvPr>
        </p:nvSpPr>
        <p:spPr/>
        <p:txBody>
          <a:bodyPr vert="horz" lIns="91440" tIns="45720" rIns="91440" bIns="45720" rtlCol="0" anchor="t">
            <a:normAutofit/>
          </a:bodyPr>
          <a:lstStyle/>
          <a:p>
            <a:r>
              <a:rPr lang="en-US" dirty="0"/>
              <a:t>Importance/personal relevance</a:t>
            </a:r>
          </a:p>
          <a:p>
            <a:r>
              <a:rPr lang="en-US"/>
              <a:t>Knowledge</a:t>
            </a:r>
            <a:endParaRPr lang="en-US" dirty="0"/>
          </a:p>
          <a:p>
            <a:r>
              <a:rPr lang="en-US" dirty="0"/>
              <a:t>Direct experience</a:t>
            </a:r>
          </a:p>
        </p:txBody>
      </p:sp>
    </p:spTree>
    <p:extLst>
      <p:ext uri="{BB962C8B-B14F-4D97-AF65-F5344CB8AC3E}">
        <p14:creationId xmlns:p14="http://schemas.microsoft.com/office/powerpoint/2010/main" val="37197204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32C90-4D84-B267-27A6-78E5A196066C}"/>
              </a:ext>
            </a:extLst>
          </p:cNvPr>
          <p:cNvSpPr>
            <a:spLocks noGrp="1"/>
          </p:cNvSpPr>
          <p:nvPr>
            <p:ph type="title"/>
          </p:nvPr>
        </p:nvSpPr>
        <p:spPr/>
        <p:txBody>
          <a:bodyPr/>
          <a:lstStyle/>
          <a:p>
            <a:r>
              <a:rPr lang="en-US"/>
              <a:t>Attitude Formation</a:t>
            </a:r>
          </a:p>
        </p:txBody>
      </p:sp>
      <p:sp>
        <p:nvSpPr>
          <p:cNvPr id="3" name="Content Placeholder 2">
            <a:extLst>
              <a:ext uri="{FF2B5EF4-FFF2-40B4-BE49-F238E27FC236}">
                <a16:creationId xmlns:a16="http://schemas.microsoft.com/office/drawing/2014/main" id="{047079F6-71A9-1B49-593E-6422A4C20A91}"/>
              </a:ext>
            </a:extLst>
          </p:cNvPr>
          <p:cNvSpPr>
            <a:spLocks noGrp="1"/>
          </p:cNvSpPr>
          <p:nvPr>
            <p:ph idx="1"/>
          </p:nvPr>
        </p:nvSpPr>
        <p:spPr/>
        <p:txBody>
          <a:bodyPr vert="horz" lIns="91440" tIns="45720" rIns="91440" bIns="45720" rtlCol="0" anchor="t">
            <a:normAutofit/>
          </a:bodyPr>
          <a:lstStyle/>
          <a:p>
            <a:r>
              <a:rPr lang="en-US" dirty="0"/>
              <a:t>Experience</a:t>
            </a:r>
          </a:p>
          <a:p>
            <a:r>
              <a:rPr lang="en-US" dirty="0"/>
              <a:t>Conditioning</a:t>
            </a:r>
          </a:p>
          <a:p>
            <a:r>
              <a:rPr lang="en-US" dirty="0"/>
              <a:t>Social and cultural factors</a:t>
            </a:r>
          </a:p>
        </p:txBody>
      </p:sp>
    </p:spTree>
    <p:extLst>
      <p:ext uri="{BB962C8B-B14F-4D97-AF65-F5344CB8AC3E}">
        <p14:creationId xmlns:p14="http://schemas.microsoft.com/office/powerpoint/2010/main" val="11916903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7006-2E8C-8317-37F8-640876DC7CAF}"/>
              </a:ext>
            </a:extLst>
          </p:cNvPr>
          <p:cNvSpPr>
            <a:spLocks noGrp="1"/>
          </p:cNvSpPr>
          <p:nvPr>
            <p:ph type="title"/>
          </p:nvPr>
        </p:nvSpPr>
        <p:spPr/>
        <p:txBody>
          <a:bodyPr/>
          <a:lstStyle/>
          <a:p>
            <a:r>
              <a:rPr lang="en-US"/>
              <a:t>Stigma</a:t>
            </a:r>
          </a:p>
        </p:txBody>
      </p:sp>
      <p:sp>
        <p:nvSpPr>
          <p:cNvPr id="3" name="Content Placeholder 2">
            <a:extLst>
              <a:ext uri="{FF2B5EF4-FFF2-40B4-BE49-F238E27FC236}">
                <a16:creationId xmlns:a16="http://schemas.microsoft.com/office/drawing/2014/main" id="{0152B8BE-7CA0-E752-1E6E-D36314FDEDB9}"/>
              </a:ext>
            </a:extLst>
          </p:cNvPr>
          <p:cNvSpPr>
            <a:spLocks noGrp="1"/>
          </p:cNvSpPr>
          <p:nvPr>
            <p:ph idx="1"/>
          </p:nvPr>
        </p:nvSpPr>
        <p:spPr/>
        <p:txBody>
          <a:bodyPr vert="horz" lIns="91440" tIns="45720" rIns="91440" bIns="45720" rtlCol="0" anchor="t">
            <a:normAutofit/>
          </a:bodyPr>
          <a:lstStyle/>
          <a:p>
            <a:r>
              <a:rPr lang="en-US" dirty="0"/>
              <a:t>Why does stigma exist around mental health?</a:t>
            </a:r>
          </a:p>
          <a:p>
            <a:r>
              <a:rPr lang="en-US" dirty="0"/>
              <a:t>What could this impact be on those with mental health conditions?</a:t>
            </a:r>
          </a:p>
        </p:txBody>
      </p:sp>
    </p:spTree>
    <p:extLst>
      <p:ext uri="{BB962C8B-B14F-4D97-AF65-F5344CB8AC3E}">
        <p14:creationId xmlns:p14="http://schemas.microsoft.com/office/powerpoint/2010/main" val="18851298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529AC-8B60-28B7-0300-18EEDA78D680}"/>
              </a:ext>
            </a:extLst>
          </p:cNvPr>
          <p:cNvSpPr>
            <a:spLocks noGrp="1"/>
          </p:cNvSpPr>
          <p:nvPr>
            <p:ph type="title"/>
          </p:nvPr>
        </p:nvSpPr>
        <p:spPr>
          <a:xfrm>
            <a:off x="540000" y="540000"/>
            <a:ext cx="4920637" cy="5759450"/>
          </a:xfrm>
        </p:spPr>
        <p:txBody>
          <a:bodyPr anchor="t">
            <a:normAutofit fontScale="90000"/>
          </a:bodyPr>
          <a:lstStyle/>
          <a:p>
            <a:r>
              <a:rPr lang="en-GB" sz="8800"/>
              <a:t>What About Attitude Change?</a:t>
            </a:r>
          </a:p>
        </p:txBody>
      </p:sp>
      <p:graphicFrame>
        <p:nvGraphicFramePr>
          <p:cNvPr id="5" name="Content Placeholder 2">
            <a:extLst>
              <a:ext uri="{FF2B5EF4-FFF2-40B4-BE49-F238E27FC236}">
                <a16:creationId xmlns:a16="http://schemas.microsoft.com/office/drawing/2014/main" id="{2B512DD4-EDB4-481C-F10D-D34DEAEDF72D}"/>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2434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96BA5-6132-138A-C505-89571B63E794}"/>
              </a:ext>
            </a:extLst>
          </p:cNvPr>
          <p:cNvSpPr>
            <a:spLocks noGrp="1"/>
          </p:cNvSpPr>
          <p:nvPr>
            <p:ph type="title"/>
          </p:nvPr>
        </p:nvSpPr>
        <p:spPr>
          <a:xfrm>
            <a:off x="389606" y="540000"/>
            <a:ext cx="4650955" cy="5759450"/>
          </a:xfrm>
        </p:spPr>
        <p:txBody>
          <a:bodyPr anchor="t">
            <a:normAutofit/>
          </a:bodyPr>
          <a:lstStyle/>
          <a:p>
            <a:r>
              <a:rPr lang="en-GB" sz="8800"/>
              <a:t>Attitude Change</a:t>
            </a:r>
          </a:p>
        </p:txBody>
      </p:sp>
      <p:graphicFrame>
        <p:nvGraphicFramePr>
          <p:cNvPr id="5" name="Content Placeholder 2">
            <a:extLst>
              <a:ext uri="{FF2B5EF4-FFF2-40B4-BE49-F238E27FC236}">
                <a16:creationId xmlns:a16="http://schemas.microsoft.com/office/drawing/2014/main" id="{0CA03D85-810C-4F35-2A95-A5449E121BCA}"/>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31551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CE568-9408-D9C4-784E-8701AF43E222}"/>
              </a:ext>
            </a:extLst>
          </p:cNvPr>
          <p:cNvSpPr>
            <a:spLocks noGrp="1"/>
          </p:cNvSpPr>
          <p:nvPr>
            <p:ph type="title"/>
          </p:nvPr>
        </p:nvSpPr>
        <p:spPr>
          <a:xfrm>
            <a:off x="399632" y="540000"/>
            <a:ext cx="4640929" cy="5759450"/>
          </a:xfrm>
        </p:spPr>
        <p:txBody>
          <a:bodyPr anchor="t">
            <a:normAutofit/>
          </a:bodyPr>
          <a:lstStyle/>
          <a:p>
            <a:r>
              <a:rPr lang="en-GB" sz="8800"/>
              <a:t>Attitude Change</a:t>
            </a:r>
          </a:p>
        </p:txBody>
      </p:sp>
      <p:graphicFrame>
        <p:nvGraphicFramePr>
          <p:cNvPr id="5" name="Content Placeholder 2">
            <a:extLst>
              <a:ext uri="{FF2B5EF4-FFF2-40B4-BE49-F238E27FC236}">
                <a16:creationId xmlns:a16="http://schemas.microsoft.com/office/drawing/2014/main" id="{16CC3DC1-7759-3930-5C77-2A7847AF246E}"/>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531506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64FA4-2E71-D7E0-0591-A6EDD1667A46}"/>
              </a:ext>
            </a:extLst>
          </p:cNvPr>
          <p:cNvSpPr>
            <a:spLocks noGrp="1"/>
          </p:cNvSpPr>
          <p:nvPr>
            <p:ph type="title"/>
          </p:nvPr>
        </p:nvSpPr>
        <p:spPr>
          <a:xfrm>
            <a:off x="540000" y="540000"/>
            <a:ext cx="4881561" cy="5759450"/>
          </a:xfrm>
        </p:spPr>
        <p:txBody>
          <a:bodyPr anchor="t">
            <a:normAutofit/>
          </a:bodyPr>
          <a:lstStyle/>
          <a:p>
            <a:r>
              <a:rPr lang="en-GB" sz="8800"/>
              <a:t>Attitude Change</a:t>
            </a:r>
          </a:p>
        </p:txBody>
      </p:sp>
      <p:graphicFrame>
        <p:nvGraphicFramePr>
          <p:cNvPr id="28" name="Content Placeholder 2">
            <a:extLst>
              <a:ext uri="{FF2B5EF4-FFF2-40B4-BE49-F238E27FC236}">
                <a16:creationId xmlns:a16="http://schemas.microsoft.com/office/drawing/2014/main" id="{736AAA79-EE54-FC22-2E0F-81D32B25B50D}"/>
              </a:ext>
            </a:extLst>
          </p:cNvPr>
          <p:cNvGraphicFramePr>
            <a:graphicFrameLocks noGrp="1"/>
          </p:cNvGraphicFramePr>
          <p:nvPr>
            <p:ph idx="1"/>
          </p:nvPr>
        </p:nvGraphicFramePr>
        <p:xfrm>
          <a:off x="5232400" y="540000"/>
          <a:ext cx="6408738" cy="57594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81941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raph">
            <a:extLst>
              <a:ext uri="{FF2B5EF4-FFF2-40B4-BE49-F238E27FC236}">
                <a16:creationId xmlns:a16="http://schemas.microsoft.com/office/drawing/2014/main" id="{0DE5EEA8-7371-EA25-41AC-F1A588678FD1}"/>
              </a:ext>
            </a:extLst>
          </p:cNvPr>
          <p:cNvPicPr>
            <a:picLocks noChangeAspect="1"/>
          </p:cNvPicPr>
          <p:nvPr/>
        </p:nvPicPr>
        <p:blipFill rotWithShape="1">
          <a:blip r:embed="rId2"/>
          <a:srcRect t="6160" r="6" b="3823"/>
          <a:stretch/>
        </p:blipFill>
        <p:spPr>
          <a:xfrm>
            <a:off x="20" y="10"/>
            <a:ext cx="12188932" cy="6857990"/>
          </a:xfrm>
          <a:prstGeom prst="rect">
            <a:avLst/>
          </a:prstGeom>
        </p:spPr>
      </p:pic>
      <p:sp>
        <p:nvSpPr>
          <p:cNvPr id="2" name="Title 1">
            <a:extLst>
              <a:ext uri="{FF2B5EF4-FFF2-40B4-BE49-F238E27FC236}">
                <a16:creationId xmlns:a16="http://schemas.microsoft.com/office/drawing/2014/main" id="{E4FD8EAE-6C53-3457-48C5-9107A0C13403}"/>
              </a:ext>
            </a:extLst>
          </p:cNvPr>
          <p:cNvSpPr>
            <a:spLocks noGrp="1"/>
          </p:cNvSpPr>
          <p:nvPr>
            <p:ph type="title"/>
          </p:nvPr>
        </p:nvSpPr>
        <p:spPr>
          <a:xfrm>
            <a:off x="6480000" y="1449388"/>
            <a:ext cx="5015638" cy="2075012"/>
          </a:xfrm>
        </p:spPr>
        <p:txBody>
          <a:bodyPr vert="horz" wrap="square" lIns="0" tIns="0" rIns="0" bIns="0" rtlCol="0" anchor="b" anchorCtr="0">
            <a:normAutofit/>
          </a:bodyPr>
          <a:lstStyle/>
          <a:p>
            <a:pPr algn="ctr"/>
            <a:r>
              <a:rPr lang="en-US" sz="5600" spc="-100"/>
              <a:t>Firstly: Defining Data</a:t>
            </a:r>
          </a:p>
        </p:txBody>
      </p:sp>
      <p:sp>
        <p:nvSpPr>
          <p:cNvPr id="3" name="Content Placeholder 2">
            <a:extLst>
              <a:ext uri="{FF2B5EF4-FFF2-40B4-BE49-F238E27FC236}">
                <a16:creationId xmlns:a16="http://schemas.microsoft.com/office/drawing/2014/main" id="{BD4D5751-4D35-4A4C-189F-874574035215}"/>
              </a:ext>
            </a:extLst>
          </p:cNvPr>
          <p:cNvSpPr>
            <a:spLocks noGrp="1"/>
          </p:cNvSpPr>
          <p:nvPr>
            <p:ph idx="1"/>
          </p:nvPr>
        </p:nvSpPr>
        <p:spPr>
          <a:xfrm>
            <a:off x="6480000" y="3830398"/>
            <a:ext cx="5015638" cy="1219439"/>
          </a:xfrm>
        </p:spPr>
        <p:txBody>
          <a:bodyPr vert="horz" lIns="0" tIns="0" rIns="0" bIns="0" rtlCol="0">
            <a:normAutofit/>
          </a:bodyPr>
          <a:lstStyle/>
          <a:p>
            <a:pPr marL="0" indent="0" algn="ctr">
              <a:buNone/>
            </a:pPr>
            <a:r>
              <a:rPr lang="en-US" sz="2800">
                <a:solidFill>
                  <a:schemeClr val="tx1"/>
                </a:solidFill>
              </a:rPr>
              <a:t>What is data in healthcare?</a:t>
            </a:r>
          </a:p>
        </p:txBody>
      </p:sp>
    </p:spTree>
    <p:extLst>
      <p:ext uri="{BB962C8B-B14F-4D97-AF65-F5344CB8AC3E}">
        <p14:creationId xmlns:p14="http://schemas.microsoft.com/office/powerpoint/2010/main" val="1267176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23869-8F22-109B-56C3-601A3AB4C4C7}"/>
              </a:ext>
            </a:extLst>
          </p:cNvPr>
          <p:cNvSpPr>
            <a:spLocks noGrp="1"/>
          </p:cNvSpPr>
          <p:nvPr>
            <p:ph type="title"/>
          </p:nvPr>
        </p:nvSpPr>
        <p:spPr/>
        <p:txBody>
          <a:bodyPr/>
          <a:lstStyle/>
          <a:p>
            <a:r>
              <a:rPr lang="en-US"/>
              <a:t>Defining Data</a:t>
            </a:r>
          </a:p>
        </p:txBody>
      </p:sp>
      <p:sp>
        <p:nvSpPr>
          <p:cNvPr id="3" name="Content Placeholder 2">
            <a:extLst>
              <a:ext uri="{FF2B5EF4-FFF2-40B4-BE49-F238E27FC236}">
                <a16:creationId xmlns:a16="http://schemas.microsoft.com/office/drawing/2014/main" id="{4ACFED68-BF4B-9F02-6126-5060C2FA1671}"/>
              </a:ext>
            </a:extLst>
          </p:cNvPr>
          <p:cNvSpPr>
            <a:spLocks noGrp="1"/>
          </p:cNvSpPr>
          <p:nvPr>
            <p:ph idx="1"/>
          </p:nvPr>
        </p:nvSpPr>
        <p:spPr>
          <a:xfrm>
            <a:off x="720000" y="1352880"/>
            <a:ext cx="10728325" cy="5208575"/>
          </a:xfrm>
        </p:spPr>
        <p:txBody>
          <a:bodyPr vert="horz" lIns="91440" tIns="45720" rIns="91440" bIns="45720" rtlCol="0" anchor="t">
            <a:normAutofit fontScale="92500" lnSpcReduction="20000"/>
          </a:bodyPr>
          <a:lstStyle/>
          <a:p>
            <a:r>
              <a:rPr lang="en-US">
                <a:ea typeface="+mn-lt"/>
                <a:cs typeface="+mn-lt"/>
              </a:rPr>
              <a:t>Information created by health and care professionals:</a:t>
            </a:r>
          </a:p>
          <a:p>
            <a:pPr lvl="1"/>
            <a:r>
              <a:rPr lang="en-US">
                <a:ea typeface="+mn-lt"/>
                <a:cs typeface="+mn-lt"/>
              </a:rPr>
              <a:t>Electronic health records.</a:t>
            </a:r>
          </a:p>
          <a:p>
            <a:pPr lvl="1"/>
            <a:r>
              <a:rPr lang="en-US">
                <a:ea typeface="+mn-lt"/>
                <a:cs typeface="+mn-lt"/>
              </a:rPr>
              <a:t>National healthcare databases holding items like prescriptions, laboratory tests, and details about important diseases like cancer.</a:t>
            </a:r>
          </a:p>
          <a:p>
            <a:r>
              <a:rPr lang="en-US">
                <a:ea typeface="+mn-lt"/>
                <a:cs typeface="+mn-lt"/>
              </a:rPr>
              <a:t>Information created by patients:</a:t>
            </a:r>
          </a:p>
          <a:p>
            <a:pPr lvl="1"/>
            <a:r>
              <a:rPr lang="en-US">
                <a:ea typeface="+mn-lt"/>
                <a:cs typeface="+mn-lt"/>
              </a:rPr>
              <a:t>Monitoring illnesses using computer or mobile phone applications.</a:t>
            </a:r>
          </a:p>
          <a:p>
            <a:pPr lvl="1"/>
            <a:r>
              <a:rPr lang="en-US">
                <a:ea typeface="+mn-lt"/>
                <a:cs typeface="+mn-lt"/>
              </a:rPr>
              <a:t>Wearable devices such as smartwatches for fitness monitoring and tracking changes relevant to medical conditions.</a:t>
            </a:r>
          </a:p>
          <a:p>
            <a:pPr lvl="1"/>
            <a:r>
              <a:rPr lang="en-US">
                <a:ea typeface="+mn-lt"/>
                <a:cs typeface="+mn-lt"/>
              </a:rPr>
              <a:t>How people prevent illness or detect illnesses early, such as screening tests and dietary monitoring.</a:t>
            </a:r>
          </a:p>
          <a:p>
            <a:pPr lvl="1"/>
            <a:r>
              <a:rPr lang="en-US">
                <a:ea typeface="+mn-lt"/>
                <a:cs typeface="+mn-lt"/>
              </a:rPr>
              <a:t>Social media posts can be </a:t>
            </a:r>
            <a:r>
              <a:rPr lang="en-US" err="1">
                <a:ea typeface="+mn-lt"/>
                <a:cs typeface="+mn-lt"/>
              </a:rPr>
              <a:t>analysed</a:t>
            </a:r>
            <a:r>
              <a:rPr lang="en-US">
                <a:ea typeface="+mn-lt"/>
                <a:cs typeface="+mn-lt"/>
              </a:rPr>
              <a:t> anonymously in aggregate form, for example, to discover how many people are discussing certain side effects of a new treatment.</a:t>
            </a:r>
          </a:p>
          <a:p>
            <a:r>
              <a:rPr lang="en-US">
                <a:ea typeface="+mn-lt"/>
                <a:cs typeface="+mn-lt"/>
              </a:rPr>
              <a:t>Wider information that can affect people’s health, such as climate and pollution monitoring data.</a:t>
            </a:r>
          </a:p>
          <a:p>
            <a:r>
              <a:rPr lang="en-US">
                <a:ea typeface="+mn-lt"/>
                <a:cs typeface="+mn-lt"/>
              </a:rPr>
              <a:t>(Data Saves Lives, 2023)</a:t>
            </a:r>
            <a:endParaRPr lang="en-US">
              <a:solidFill>
                <a:srgbClr val="FFFFFF">
                  <a:alpha val="70000"/>
                </a:srgbClr>
              </a:solidFill>
            </a:endParaRPr>
          </a:p>
        </p:txBody>
      </p:sp>
    </p:spTree>
    <p:extLst>
      <p:ext uri="{BB962C8B-B14F-4D97-AF65-F5344CB8AC3E}">
        <p14:creationId xmlns:p14="http://schemas.microsoft.com/office/powerpoint/2010/main" val="35718422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C653A-4137-8E79-4F1F-491A6F7F3ECD}"/>
              </a:ext>
            </a:extLst>
          </p:cNvPr>
          <p:cNvSpPr>
            <a:spLocks noGrp="1"/>
          </p:cNvSpPr>
          <p:nvPr>
            <p:ph type="title"/>
          </p:nvPr>
        </p:nvSpPr>
        <p:spPr>
          <a:xfrm>
            <a:off x="720000" y="619200"/>
            <a:ext cx="3107463" cy="5510138"/>
          </a:xfrm>
        </p:spPr>
        <p:txBody>
          <a:bodyPr>
            <a:normAutofit/>
          </a:bodyPr>
          <a:lstStyle/>
          <a:p>
            <a:r>
              <a:rPr lang="en-US"/>
              <a:t>Big Data</a:t>
            </a:r>
          </a:p>
        </p:txBody>
      </p:sp>
      <p:graphicFrame>
        <p:nvGraphicFramePr>
          <p:cNvPr id="5" name="Content Placeholder 2">
            <a:extLst>
              <a:ext uri="{FF2B5EF4-FFF2-40B4-BE49-F238E27FC236}">
                <a16:creationId xmlns:a16="http://schemas.microsoft.com/office/drawing/2014/main" id="{41063462-64CE-F908-8F5C-1372E38772C4}"/>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122579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577B0-0F89-B235-76CC-28A14C4AF7EE}"/>
              </a:ext>
            </a:extLst>
          </p:cNvPr>
          <p:cNvSpPr>
            <a:spLocks noGrp="1"/>
          </p:cNvSpPr>
          <p:nvPr>
            <p:ph type="title"/>
          </p:nvPr>
        </p:nvSpPr>
        <p:spPr>
          <a:xfrm>
            <a:off x="1353248" y="484670"/>
            <a:ext cx="9486690" cy="1550419"/>
          </a:xfrm>
        </p:spPr>
        <p:txBody>
          <a:bodyPr/>
          <a:lstStyle/>
          <a:p>
            <a:r>
              <a:rPr lang="en-US"/>
              <a:t>Big Data </a:t>
            </a:r>
          </a:p>
        </p:txBody>
      </p:sp>
      <p:pic>
        <p:nvPicPr>
          <p:cNvPr id="4" name="Picture 4" descr="Diagram&#10;&#10;Description automatically generated">
            <a:extLst>
              <a:ext uri="{FF2B5EF4-FFF2-40B4-BE49-F238E27FC236}">
                <a16:creationId xmlns:a16="http://schemas.microsoft.com/office/drawing/2014/main" id="{3CCC72AC-5053-A142-A7CF-6EBE65EBE88E}"/>
              </a:ext>
            </a:extLst>
          </p:cNvPr>
          <p:cNvPicPr>
            <a:picLocks noGrp="1" noChangeAspect="1"/>
          </p:cNvPicPr>
          <p:nvPr>
            <p:ph idx="1"/>
          </p:nvPr>
        </p:nvPicPr>
        <p:blipFill>
          <a:blip r:embed="rId2"/>
          <a:stretch>
            <a:fillRect/>
          </a:stretch>
        </p:blipFill>
        <p:spPr>
          <a:xfrm>
            <a:off x="3768986" y="571500"/>
            <a:ext cx="8149702" cy="5980258"/>
          </a:xfrm>
        </p:spPr>
      </p:pic>
    </p:spTree>
    <p:extLst>
      <p:ext uri="{BB962C8B-B14F-4D97-AF65-F5344CB8AC3E}">
        <p14:creationId xmlns:p14="http://schemas.microsoft.com/office/powerpoint/2010/main" val="31893305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CE755-5035-7088-EFDE-61DBD3E38008}"/>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Data Management</a:t>
            </a:r>
          </a:p>
        </p:txBody>
      </p:sp>
      <p:graphicFrame>
        <p:nvGraphicFramePr>
          <p:cNvPr id="5" name="Content Placeholder 2">
            <a:extLst>
              <a:ext uri="{FF2B5EF4-FFF2-40B4-BE49-F238E27FC236}">
                <a16:creationId xmlns:a16="http://schemas.microsoft.com/office/drawing/2014/main" id="{4F29337A-FE5B-4760-CC8A-BFFE65D62BC0}"/>
              </a:ext>
            </a:extLst>
          </p:cNvPr>
          <p:cNvGraphicFramePr>
            <a:graphicFrameLocks noGrp="1"/>
          </p:cNvGraphicFramePr>
          <p:nvPr>
            <p:ph idx="1"/>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54711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B1063-BD1D-2715-70ED-EBCD2B05BE77}"/>
              </a:ext>
            </a:extLst>
          </p:cNvPr>
          <p:cNvSpPr>
            <a:spLocks noGrp="1"/>
          </p:cNvSpPr>
          <p:nvPr>
            <p:ph type="title"/>
          </p:nvPr>
        </p:nvSpPr>
        <p:spPr/>
        <p:txBody>
          <a:bodyPr/>
          <a:lstStyle/>
          <a:p>
            <a:r>
              <a:rPr lang="en-US"/>
              <a:t>Before we go on...</a:t>
            </a:r>
          </a:p>
        </p:txBody>
      </p:sp>
      <p:sp>
        <p:nvSpPr>
          <p:cNvPr id="3" name="Content Placeholder 2">
            <a:extLst>
              <a:ext uri="{FF2B5EF4-FFF2-40B4-BE49-F238E27FC236}">
                <a16:creationId xmlns:a16="http://schemas.microsoft.com/office/drawing/2014/main" id="{CAFB9FE7-42BB-6AA7-2736-708A4FFC1D1B}"/>
              </a:ext>
            </a:extLst>
          </p:cNvPr>
          <p:cNvSpPr>
            <a:spLocks noGrp="1"/>
          </p:cNvSpPr>
          <p:nvPr>
            <p:ph idx="1"/>
          </p:nvPr>
        </p:nvSpPr>
        <p:spPr/>
        <p:txBody>
          <a:bodyPr vert="horz" lIns="91440" tIns="45720" rIns="91440" bIns="45720" rtlCol="0" anchor="t">
            <a:normAutofit/>
          </a:bodyPr>
          <a:lstStyle/>
          <a:p>
            <a:r>
              <a:rPr lang="en-US">
                <a:solidFill>
                  <a:srgbClr val="FFFFFF">
                    <a:alpha val="70000"/>
                  </a:srgbClr>
                </a:solidFill>
              </a:rPr>
              <a:t>For those who are not overly techy, let's talk about the Cloud. </a:t>
            </a:r>
          </a:p>
          <a:p>
            <a:endParaRPr lang="en-US">
              <a:solidFill>
                <a:srgbClr val="FFFFFF">
                  <a:alpha val="70000"/>
                </a:srgbClr>
              </a:solidFill>
            </a:endParaRPr>
          </a:p>
          <a:p>
            <a:r>
              <a:rPr lang="en-US">
                <a:ea typeface="+mn-lt"/>
                <a:cs typeface="+mn-lt"/>
                <a:hlinkClick r:id="rId2"/>
              </a:rPr>
              <a:t>https://www.youtube.com/watch?v=i9x0UO8MY0g&amp;t=13s</a:t>
            </a:r>
            <a:endParaRPr lang="en-US">
              <a:solidFill>
                <a:srgbClr val="FFFFFF">
                  <a:alpha val="70000"/>
                </a:srgbClr>
              </a:solidFill>
              <a:ea typeface="+mn-lt"/>
              <a:cs typeface="+mn-lt"/>
            </a:endParaRPr>
          </a:p>
          <a:p>
            <a:endParaRPr lang="en-US">
              <a:ea typeface="+mn-lt"/>
              <a:cs typeface="+mn-lt"/>
            </a:endParaRPr>
          </a:p>
        </p:txBody>
      </p:sp>
    </p:spTree>
    <p:extLst>
      <p:ext uri="{BB962C8B-B14F-4D97-AF65-F5344CB8AC3E}">
        <p14:creationId xmlns:p14="http://schemas.microsoft.com/office/powerpoint/2010/main" val="7131057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B4DC3-9CA5-D676-EEEB-F7267DC56E06}"/>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Data Management: Importance</a:t>
            </a:r>
          </a:p>
        </p:txBody>
      </p:sp>
      <p:graphicFrame>
        <p:nvGraphicFramePr>
          <p:cNvPr id="5" name="Content Placeholder 2">
            <a:extLst>
              <a:ext uri="{FF2B5EF4-FFF2-40B4-BE49-F238E27FC236}">
                <a16:creationId xmlns:a16="http://schemas.microsoft.com/office/drawing/2014/main" id="{97C1B560-9602-0903-8E08-9092A47CB638}"/>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7169827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73259-634A-C725-3E45-4F53333D4316}"/>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Data Management: Importance</a:t>
            </a:r>
          </a:p>
        </p:txBody>
      </p:sp>
      <p:graphicFrame>
        <p:nvGraphicFramePr>
          <p:cNvPr id="5" name="Content Placeholder 2">
            <a:extLst>
              <a:ext uri="{FF2B5EF4-FFF2-40B4-BE49-F238E27FC236}">
                <a16:creationId xmlns:a16="http://schemas.microsoft.com/office/drawing/2014/main" id="{2AE01E6E-A7FF-3549-4DFC-6B9546CC7937}"/>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685407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D5082-CDAD-C94E-E1C2-770D8E339421}"/>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Data Management: Safety and Security</a:t>
            </a:r>
          </a:p>
        </p:txBody>
      </p:sp>
      <p:graphicFrame>
        <p:nvGraphicFramePr>
          <p:cNvPr id="5" name="Content Placeholder 2">
            <a:extLst>
              <a:ext uri="{FF2B5EF4-FFF2-40B4-BE49-F238E27FC236}">
                <a16:creationId xmlns:a16="http://schemas.microsoft.com/office/drawing/2014/main" id="{47EC86F6-548F-8A9F-7498-AC0EC4C615CD}"/>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87712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1A383-8F6D-D520-EFAB-65C16FE407AE}"/>
              </a:ext>
            </a:extLst>
          </p:cNvPr>
          <p:cNvSpPr>
            <a:spLocks noGrp="1"/>
          </p:cNvSpPr>
          <p:nvPr>
            <p:ph type="title"/>
          </p:nvPr>
        </p:nvSpPr>
        <p:spPr/>
        <p:txBody>
          <a:bodyPr/>
          <a:lstStyle/>
          <a:p>
            <a:r>
              <a:rPr lang="en-US"/>
              <a:t>Data Management: Safety and Security</a:t>
            </a:r>
          </a:p>
        </p:txBody>
      </p:sp>
      <p:sp>
        <p:nvSpPr>
          <p:cNvPr id="3" name="Content Placeholder 2">
            <a:extLst>
              <a:ext uri="{FF2B5EF4-FFF2-40B4-BE49-F238E27FC236}">
                <a16:creationId xmlns:a16="http://schemas.microsoft.com/office/drawing/2014/main" id="{B988526F-91EC-F5BF-2F20-74B4614D335D}"/>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https://www.youtube.com/watch?v=mky9bN_HgwI</a:t>
            </a:r>
            <a:endParaRPr lang="en-US">
              <a:solidFill>
                <a:srgbClr val="FFFFFF">
                  <a:alpha val="70000"/>
                </a:srgbClr>
              </a:solidFill>
              <a:ea typeface="+mn-lt"/>
              <a:cs typeface="+mn-lt"/>
            </a:endParaRPr>
          </a:p>
          <a:p>
            <a:endParaRPr lang="en-US">
              <a:solidFill>
                <a:srgbClr val="FFFFFF">
                  <a:alpha val="70000"/>
                </a:srgbClr>
              </a:solidFill>
            </a:endParaRPr>
          </a:p>
          <a:p>
            <a:endParaRPr lang="en-US">
              <a:solidFill>
                <a:srgbClr val="FFFFFF">
                  <a:alpha val="70000"/>
                </a:srgbClr>
              </a:solidFill>
            </a:endParaRPr>
          </a:p>
        </p:txBody>
      </p:sp>
    </p:spTree>
    <p:extLst>
      <p:ext uri="{BB962C8B-B14F-4D97-AF65-F5344CB8AC3E}">
        <p14:creationId xmlns:p14="http://schemas.microsoft.com/office/powerpoint/2010/main" val="7149519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A97C2-D382-D3F1-4D38-388AA951C530}"/>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Data Management: The Future</a:t>
            </a:r>
          </a:p>
        </p:txBody>
      </p:sp>
      <p:graphicFrame>
        <p:nvGraphicFramePr>
          <p:cNvPr id="5" name="Content Placeholder 2">
            <a:extLst>
              <a:ext uri="{FF2B5EF4-FFF2-40B4-BE49-F238E27FC236}">
                <a16:creationId xmlns:a16="http://schemas.microsoft.com/office/drawing/2014/main" id="{EA5129E7-8195-4EF1-0E7C-D41625BBF740}"/>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02783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7DAE9-7C90-FD02-FDA7-502409933959}"/>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TRE's</a:t>
            </a:r>
          </a:p>
        </p:txBody>
      </p:sp>
      <p:graphicFrame>
        <p:nvGraphicFramePr>
          <p:cNvPr id="5" name="Content Placeholder 2">
            <a:extLst>
              <a:ext uri="{FF2B5EF4-FFF2-40B4-BE49-F238E27FC236}">
                <a16:creationId xmlns:a16="http://schemas.microsoft.com/office/drawing/2014/main" id="{775163EB-7ACC-AB31-9820-66906B8303C6}"/>
              </a:ext>
            </a:extLst>
          </p:cNvPr>
          <p:cNvGraphicFramePr>
            <a:graphicFrameLocks noGrp="1"/>
          </p:cNvGraphicFramePr>
          <p:nvPr>
            <p:ph idx="1"/>
          </p:nvPr>
        </p:nvGraphicFramePr>
        <p:xfrm>
          <a:off x="5290748" y="771726"/>
          <a:ext cx="6139252" cy="5324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24993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DFA39-0054-D7C4-4DCC-26E4744ABADD}"/>
              </a:ext>
            </a:extLst>
          </p:cNvPr>
          <p:cNvSpPr>
            <a:spLocks noGrp="1"/>
          </p:cNvSpPr>
          <p:nvPr>
            <p:ph type="title"/>
          </p:nvPr>
        </p:nvSpPr>
        <p:spPr>
          <a:xfrm>
            <a:off x="718750" y="762000"/>
            <a:ext cx="3853249" cy="2286000"/>
          </a:xfrm>
        </p:spPr>
        <p:txBody>
          <a:bodyPr anchor="t">
            <a:normAutofit/>
          </a:bodyPr>
          <a:lstStyle/>
          <a:p>
            <a:r>
              <a:rPr lang="en-US" sz="3200">
                <a:solidFill>
                  <a:srgbClr val="FFFFFF"/>
                </a:solidFill>
              </a:rPr>
              <a:t>TRE's</a:t>
            </a:r>
          </a:p>
        </p:txBody>
      </p:sp>
      <p:graphicFrame>
        <p:nvGraphicFramePr>
          <p:cNvPr id="5" name="Content Placeholder 2">
            <a:extLst>
              <a:ext uri="{FF2B5EF4-FFF2-40B4-BE49-F238E27FC236}">
                <a16:creationId xmlns:a16="http://schemas.microsoft.com/office/drawing/2014/main" id="{E2551750-4564-5267-2D08-A6D33B1C1C01}"/>
              </a:ext>
            </a:extLst>
          </p:cNvPr>
          <p:cNvGraphicFramePr>
            <a:graphicFrameLocks noGrp="1"/>
          </p:cNvGraphicFramePr>
          <p:nvPr>
            <p:ph idx="1"/>
          </p:nvPr>
        </p:nvGraphicFramePr>
        <p:xfrm>
          <a:off x="3052373" y="762201"/>
          <a:ext cx="8377627" cy="53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41979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7BE05-1019-390D-6D05-67DB93A2E6FE}"/>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Why the Shift?</a:t>
            </a:r>
          </a:p>
        </p:txBody>
      </p:sp>
      <p:graphicFrame>
        <p:nvGraphicFramePr>
          <p:cNvPr id="5" name="Content Placeholder 2">
            <a:extLst>
              <a:ext uri="{FF2B5EF4-FFF2-40B4-BE49-F238E27FC236}">
                <a16:creationId xmlns:a16="http://schemas.microsoft.com/office/drawing/2014/main" id="{CAE9C37D-1815-0075-0DDE-C7A37F04C59A}"/>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50218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DC347-C1DB-FE23-D86B-CD73696FC1EE}"/>
              </a:ext>
            </a:extLst>
          </p:cNvPr>
          <p:cNvSpPr>
            <a:spLocks noGrp="1"/>
          </p:cNvSpPr>
          <p:nvPr>
            <p:ph type="title"/>
          </p:nvPr>
        </p:nvSpPr>
        <p:spPr>
          <a:xfrm>
            <a:off x="720000" y="619200"/>
            <a:ext cx="3107463" cy="5510138"/>
          </a:xfrm>
        </p:spPr>
        <p:txBody>
          <a:bodyPr>
            <a:normAutofit/>
          </a:bodyPr>
          <a:lstStyle/>
          <a:p>
            <a:r>
              <a:rPr lang="en-US"/>
              <a:t>COVID-19</a:t>
            </a:r>
          </a:p>
        </p:txBody>
      </p:sp>
      <p:graphicFrame>
        <p:nvGraphicFramePr>
          <p:cNvPr id="5" name="Content Placeholder 2">
            <a:extLst>
              <a:ext uri="{FF2B5EF4-FFF2-40B4-BE49-F238E27FC236}">
                <a16:creationId xmlns:a16="http://schemas.microsoft.com/office/drawing/2014/main" id="{67245133-DBA0-9D97-7F9E-21109E894A55}"/>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93786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590F0-6F88-D761-B1A2-146B6F69A5BD}"/>
              </a:ext>
            </a:extLst>
          </p:cNvPr>
          <p:cNvSpPr>
            <a:spLocks noGrp="1"/>
          </p:cNvSpPr>
          <p:nvPr>
            <p:ph type="title"/>
          </p:nvPr>
        </p:nvSpPr>
        <p:spPr>
          <a:xfrm>
            <a:off x="720000" y="619200"/>
            <a:ext cx="3107463" cy="5510138"/>
          </a:xfrm>
        </p:spPr>
        <p:txBody>
          <a:bodyPr>
            <a:normAutofit/>
          </a:bodyPr>
          <a:lstStyle/>
          <a:p>
            <a:r>
              <a:rPr lang="en-US"/>
              <a:t>COVID-19</a:t>
            </a:r>
          </a:p>
        </p:txBody>
      </p:sp>
      <p:graphicFrame>
        <p:nvGraphicFramePr>
          <p:cNvPr id="5" name="Content Placeholder 2">
            <a:extLst>
              <a:ext uri="{FF2B5EF4-FFF2-40B4-BE49-F238E27FC236}">
                <a16:creationId xmlns:a16="http://schemas.microsoft.com/office/drawing/2014/main" id="{9CA0F6B2-59D7-3D76-5F9A-356E9B4FA44A}"/>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9950921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raph">
            <a:extLst>
              <a:ext uri="{FF2B5EF4-FFF2-40B4-BE49-F238E27FC236}">
                <a16:creationId xmlns:a16="http://schemas.microsoft.com/office/drawing/2014/main" id="{2F86D849-DC57-C413-C4ED-0871186BB93E}"/>
              </a:ext>
            </a:extLst>
          </p:cNvPr>
          <p:cNvPicPr>
            <a:picLocks noChangeAspect="1"/>
          </p:cNvPicPr>
          <p:nvPr/>
        </p:nvPicPr>
        <p:blipFill rotWithShape="1">
          <a:blip r:embed="rId2"/>
          <a:srcRect l="19823" r="22342" b="9"/>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3" name="Content Placeholder 2">
            <a:extLst>
              <a:ext uri="{FF2B5EF4-FFF2-40B4-BE49-F238E27FC236}">
                <a16:creationId xmlns:a16="http://schemas.microsoft.com/office/drawing/2014/main" id="{0FDA7FE0-79DB-B4FC-EC5C-6167B911CDEC}"/>
              </a:ext>
            </a:extLst>
          </p:cNvPr>
          <p:cNvSpPr>
            <a:spLocks noGrp="1"/>
          </p:cNvSpPr>
          <p:nvPr>
            <p:ph idx="1"/>
          </p:nvPr>
        </p:nvSpPr>
        <p:spPr>
          <a:xfrm>
            <a:off x="6096000" y="2286000"/>
            <a:ext cx="5334000" cy="3810001"/>
          </a:xfrm>
        </p:spPr>
        <p:txBody>
          <a:bodyPr vert="horz" lIns="91440" tIns="45720" rIns="91440" bIns="45720" rtlCol="0">
            <a:normAutofit/>
          </a:bodyPr>
          <a:lstStyle/>
          <a:p>
            <a:r>
              <a:rPr lang="en-US" sz="2200"/>
              <a:t>Think back to our discussion on wearables last week, the sheer volume of data that this produces is enormous! </a:t>
            </a:r>
          </a:p>
          <a:p>
            <a:r>
              <a:rPr lang="en-US" sz="2200"/>
              <a:t>The next step is being able to analyse this data in a meaningful manner.</a:t>
            </a:r>
          </a:p>
          <a:p>
            <a:r>
              <a:rPr lang="en-US" sz="2200"/>
              <a:t>What can this analysis of Big Data lead to?</a:t>
            </a:r>
          </a:p>
        </p:txBody>
      </p:sp>
      <p:sp>
        <p:nvSpPr>
          <p:cNvPr id="2" name="Title 1">
            <a:extLst>
              <a:ext uri="{FF2B5EF4-FFF2-40B4-BE49-F238E27FC236}">
                <a16:creationId xmlns:a16="http://schemas.microsoft.com/office/drawing/2014/main" id="{0859E388-422F-F413-7A3B-2975074B97CF}"/>
              </a:ext>
            </a:extLst>
          </p:cNvPr>
          <p:cNvSpPr>
            <a:spLocks noGrp="1"/>
          </p:cNvSpPr>
          <p:nvPr>
            <p:ph type="title"/>
          </p:nvPr>
        </p:nvSpPr>
        <p:spPr>
          <a:xfrm>
            <a:off x="6096000" y="762000"/>
            <a:ext cx="5334000" cy="1524000"/>
          </a:xfrm>
        </p:spPr>
        <p:txBody>
          <a:bodyPr>
            <a:normAutofit/>
          </a:bodyPr>
          <a:lstStyle/>
          <a:p>
            <a:r>
              <a:rPr lang="en-US" sz="3200"/>
              <a:t>Data Management: The Future</a:t>
            </a:r>
          </a:p>
        </p:txBody>
      </p:sp>
    </p:spTree>
    <p:extLst>
      <p:ext uri="{BB962C8B-B14F-4D97-AF65-F5344CB8AC3E}">
        <p14:creationId xmlns:p14="http://schemas.microsoft.com/office/powerpoint/2010/main" val="37535485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1FEA4-8C98-3CDF-A16A-CB9A3C33117F}"/>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Data Management: Analysis</a:t>
            </a:r>
          </a:p>
        </p:txBody>
      </p:sp>
      <p:graphicFrame>
        <p:nvGraphicFramePr>
          <p:cNvPr id="5" name="Content Placeholder 2">
            <a:extLst>
              <a:ext uri="{FF2B5EF4-FFF2-40B4-BE49-F238E27FC236}">
                <a16:creationId xmlns:a16="http://schemas.microsoft.com/office/drawing/2014/main" id="{2411607E-79DA-C3A4-1F8D-B53FA1939FAE}"/>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60568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E399-0117-CB21-B4D0-513C1A61914A}"/>
              </a:ext>
            </a:extLst>
          </p:cNvPr>
          <p:cNvSpPr>
            <a:spLocks noGrp="1"/>
          </p:cNvSpPr>
          <p:nvPr>
            <p:ph type="title"/>
          </p:nvPr>
        </p:nvSpPr>
        <p:spPr/>
        <p:txBody>
          <a:bodyPr/>
          <a:lstStyle/>
          <a:p>
            <a:r>
              <a:rPr lang="en-US"/>
              <a:t>Big Data: Improving Services?</a:t>
            </a:r>
          </a:p>
        </p:txBody>
      </p:sp>
      <p:sp>
        <p:nvSpPr>
          <p:cNvPr id="3" name="Content Placeholder 2">
            <a:extLst>
              <a:ext uri="{FF2B5EF4-FFF2-40B4-BE49-F238E27FC236}">
                <a16:creationId xmlns:a16="http://schemas.microsoft.com/office/drawing/2014/main" id="{2B6D1E75-7805-1E6C-0B19-C5DF44121A56}"/>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https://www.youtube.com/watch?v=7t75CNC34vU</a:t>
            </a:r>
            <a:endParaRPr lang="en-US">
              <a:solidFill>
                <a:srgbClr val="FFFFFF">
                  <a:alpha val="70000"/>
                </a:srgbClr>
              </a:solidFill>
              <a:ea typeface="+mn-lt"/>
              <a:cs typeface="+mn-lt"/>
            </a:endParaRPr>
          </a:p>
          <a:p>
            <a:endParaRPr lang="en-US">
              <a:solidFill>
                <a:srgbClr val="FFFFFF">
                  <a:alpha val="70000"/>
                </a:srgbClr>
              </a:solidFill>
            </a:endParaRPr>
          </a:p>
          <a:p>
            <a:endParaRPr lang="en-US">
              <a:solidFill>
                <a:srgbClr val="FFFFFF">
                  <a:alpha val="70000"/>
                </a:srgbClr>
              </a:solidFill>
            </a:endParaRPr>
          </a:p>
        </p:txBody>
      </p:sp>
    </p:spTree>
    <p:extLst>
      <p:ext uri="{BB962C8B-B14F-4D97-AF65-F5344CB8AC3E}">
        <p14:creationId xmlns:p14="http://schemas.microsoft.com/office/powerpoint/2010/main" val="11466340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B304-60A2-77ED-8057-EA5B443C9287}"/>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Data Management: Issues</a:t>
            </a:r>
          </a:p>
        </p:txBody>
      </p:sp>
      <p:graphicFrame>
        <p:nvGraphicFramePr>
          <p:cNvPr id="5" name="Content Placeholder 2">
            <a:extLst>
              <a:ext uri="{FF2B5EF4-FFF2-40B4-BE49-F238E27FC236}">
                <a16:creationId xmlns:a16="http://schemas.microsoft.com/office/drawing/2014/main" id="{ECE9845C-7BB5-FE9B-47A8-DFDEBFF13CCF}"/>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84452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84939-D559-59D3-881B-1EE3A793AA0D}"/>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Data Management: Issues</a:t>
            </a:r>
          </a:p>
        </p:txBody>
      </p:sp>
      <p:graphicFrame>
        <p:nvGraphicFramePr>
          <p:cNvPr id="5" name="Content Placeholder 2">
            <a:extLst>
              <a:ext uri="{FF2B5EF4-FFF2-40B4-BE49-F238E27FC236}">
                <a16:creationId xmlns:a16="http://schemas.microsoft.com/office/drawing/2014/main" id="{531236B8-E1CF-84AE-1055-89A6BFB94418}"/>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33040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83EA-40A3-A26B-64D5-FC784FF0743C}"/>
              </a:ext>
            </a:extLst>
          </p:cNvPr>
          <p:cNvSpPr>
            <a:spLocks noGrp="1"/>
          </p:cNvSpPr>
          <p:nvPr>
            <p:ph type="title"/>
          </p:nvPr>
        </p:nvSpPr>
        <p:spPr>
          <a:xfrm>
            <a:off x="720000" y="619200"/>
            <a:ext cx="3107463" cy="5510138"/>
          </a:xfrm>
        </p:spPr>
        <p:txBody>
          <a:bodyPr>
            <a:normAutofit/>
          </a:bodyPr>
          <a:lstStyle/>
          <a:p>
            <a:r>
              <a:rPr lang="en-US"/>
              <a:t>Data Safety and Security</a:t>
            </a:r>
          </a:p>
        </p:txBody>
      </p:sp>
      <p:graphicFrame>
        <p:nvGraphicFramePr>
          <p:cNvPr id="18" name="Content Placeholder 2">
            <a:extLst>
              <a:ext uri="{FF2B5EF4-FFF2-40B4-BE49-F238E27FC236}">
                <a16:creationId xmlns:a16="http://schemas.microsoft.com/office/drawing/2014/main" id="{B0211D89-91B7-5B70-BBE0-EF160395D8F9}"/>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80351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D771B-447B-9740-1B89-907A9D2F7550}"/>
              </a:ext>
            </a:extLst>
          </p:cNvPr>
          <p:cNvSpPr>
            <a:spLocks noGrp="1"/>
          </p:cNvSpPr>
          <p:nvPr>
            <p:ph type="title"/>
          </p:nvPr>
        </p:nvSpPr>
        <p:spPr>
          <a:xfrm>
            <a:off x="720000" y="619200"/>
            <a:ext cx="3107463" cy="5510138"/>
          </a:xfrm>
        </p:spPr>
        <p:txBody>
          <a:bodyPr>
            <a:normAutofit/>
          </a:bodyPr>
          <a:lstStyle/>
          <a:p>
            <a:r>
              <a:rPr lang="en-US"/>
              <a:t>Data Analysis</a:t>
            </a:r>
          </a:p>
        </p:txBody>
      </p:sp>
      <p:graphicFrame>
        <p:nvGraphicFramePr>
          <p:cNvPr id="5" name="Content Placeholder 2">
            <a:extLst>
              <a:ext uri="{FF2B5EF4-FFF2-40B4-BE49-F238E27FC236}">
                <a16:creationId xmlns:a16="http://schemas.microsoft.com/office/drawing/2014/main" id="{64ABDA92-67A7-5DE6-D033-CDC550BE292F}"/>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67745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Digital financial graph">
            <a:extLst>
              <a:ext uri="{FF2B5EF4-FFF2-40B4-BE49-F238E27FC236}">
                <a16:creationId xmlns:a16="http://schemas.microsoft.com/office/drawing/2014/main" id="{31973CCB-1771-5E5B-A37C-408078BFC7FA}"/>
              </a:ext>
            </a:extLst>
          </p:cNvPr>
          <p:cNvPicPr>
            <a:picLocks noChangeAspect="1"/>
          </p:cNvPicPr>
          <p:nvPr/>
        </p:nvPicPr>
        <p:blipFill rotWithShape="1">
          <a:blip r:embed="rId2"/>
          <a:srcRect l="33224" r="14721" b="3"/>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3" name="Content Placeholder 2">
            <a:extLst>
              <a:ext uri="{FF2B5EF4-FFF2-40B4-BE49-F238E27FC236}">
                <a16:creationId xmlns:a16="http://schemas.microsoft.com/office/drawing/2014/main" id="{6C89F150-A0CC-ACD1-C86E-B6C621D76E6A}"/>
              </a:ext>
            </a:extLst>
          </p:cNvPr>
          <p:cNvSpPr>
            <a:spLocks noGrp="1"/>
          </p:cNvSpPr>
          <p:nvPr>
            <p:ph idx="1"/>
          </p:nvPr>
        </p:nvSpPr>
        <p:spPr>
          <a:xfrm>
            <a:off x="762000" y="2286000"/>
            <a:ext cx="5334000" cy="3810001"/>
          </a:xfrm>
        </p:spPr>
        <p:txBody>
          <a:bodyPr vert="horz" lIns="91440" tIns="45720" rIns="91440" bIns="45720" rtlCol="0">
            <a:normAutofit/>
          </a:bodyPr>
          <a:lstStyle/>
          <a:p>
            <a:pPr>
              <a:lnSpc>
                <a:spcPct val="115000"/>
              </a:lnSpc>
            </a:pPr>
            <a:r>
              <a:rPr lang="en-US" sz="2400"/>
              <a:t>Is the machine produced information valid?</a:t>
            </a:r>
          </a:p>
          <a:p>
            <a:pPr>
              <a:lnSpc>
                <a:spcPct val="115000"/>
              </a:lnSpc>
            </a:pPr>
            <a:r>
              <a:rPr lang="en-US" sz="2400"/>
              <a:t>Does it make sense?</a:t>
            </a:r>
          </a:p>
          <a:p>
            <a:pPr>
              <a:lnSpc>
                <a:spcPct val="115000"/>
              </a:lnSpc>
            </a:pPr>
            <a:r>
              <a:rPr lang="en-US" sz="2400"/>
              <a:t>Will it translate well to the real-world patient?</a:t>
            </a:r>
          </a:p>
          <a:p>
            <a:pPr>
              <a:lnSpc>
                <a:spcPct val="115000"/>
              </a:lnSpc>
            </a:pPr>
            <a:r>
              <a:rPr lang="en-US" sz="2400"/>
              <a:t>So, do we take a risk with real information, or trust in the models produced by synthetic data?</a:t>
            </a:r>
          </a:p>
        </p:txBody>
      </p:sp>
      <p:sp>
        <p:nvSpPr>
          <p:cNvPr id="2" name="Title 1">
            <a:extLst>
              <a:ext uri="{FF2B5EF4-FFF2-40B4-BE49-F238E27FC236}">
                <a16:creationId xmlns:a16="http://schemas.microsoft.com/office/drawing/2014/main" id="{FDDA697F-26EE-59D2-4BFB-A8E1B2F2A8B7}"/>
              </a:ext>
            </a:extLst>
          </p:cNvPr>
          <p:cNvSpPr>
            <a:spLocks noGrp="1"/>
          </p:cNvSpPr>
          <p:nvPr>
            <p:ph type="title"/>
          </p:nvPr>
        </p:nvSpPr>
        <p:spPr>
          <a:xfrm>
            <a:off x="762000" y="762000"/>
            <a:ext cx="5334000" cy="1524000"/>
          </a:xfrm>
        </p:spPr>
        <p:txBody>
          <a:bodyPr>
            <a:normAutofit/>
          </a:bodyPr>
          <a:lstStyle/>
          <a:p>
            <a:r>
              <a:rPr lang="en-US" sz="3200"/>
              <a:t>Data Analysis</a:t>
            </a:r>
          </a:p>
        </p:txBody>
      </p:sp>
    </p:spTree>
    <p:extLst>
      <p:ext uri="{BB962C8B-B14F-4D97-AF65-F5344CB8AC3E}">
        <p14:creationId xmlns:p14="http://schemas.microsoft.com/office/powerpoint/2010/main" val="2646765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6DA71-845E-1C93-11AD-CA63F23D4AD1}"/>
              </a:ext>
            </a:extLst>
          </p:cNvPr>
          <p:cNvSpPr>
            <a:spLocks noGrp="1"/>
          </p:cNvSpPr>
          <p:nvPr>
            <p:ph type="title"/>
          </p:nvPr>
        </p:nvSpPr>
        <p:spPr/>
        <p:txBody>
          <a:bodyPr/>
          <a:lstStyle/>
          <a:p>
            <a:r>
              <a:rPr lang="en-US"/>
              <a:t>Data Analysis</a:t>
            </a:r>
          </a:p>
        </p:txBody>
      </p:sp>
      <p:sp>
        <p:nvSpPr>
          <p:cNvPr id="3" name="Content Placeholder 2">
            <a:extLst>
              <a:ext uri="{FF2B5EF4-FFF2-40B4-BE49-F238E27FC236}">
                <a16:creationId xmlns:a16="http://schemas.microsoft.com/office/drawing/2014/main" id="{5F2A8D92-BBC2-A03C-034C-D768BD66F95A}"/>
              </a:ext>
            </a:extLst>
          </p:cNvPr>
          <p:cNvSpPr>
            <a:spLocks noGrp="1"/>
          </p:cNvSpPr>
          <p:nvPr>
            <p:ph idx="1"/>
          </p:nvPr>
        </p:nvSpPr>
        <p:spPr/>
        <p:txBody>
          <a:bodyPr vert="horz" lIns="91440" tIns="45720" rIns="91440" bIns="45720" rtlCol="0" anchor="t">
            <a:normAutofit/>
          </a:bodyPr>
          <a:lstStyle/>
          <a:p>
            <a:r>
              <a:rPr lang="en-US">
                <a:solidFill>
                  <a:srgbClr val="FFFFFF">
                    <a:alpha val="70000"/>
                  </a:srgbClr>
                </a:solidFill>
              </a:rPr>
              <a:t>This forms as part of AI-related medicine in modern and future outlooks for healthcare. </a:t>
            </a:r>
          </a:p>
          <a:p>
            <a:endParaRPr lang="en-US">
              <a:solidFill>
                <a:srgbClr val="FFFFFF">
                  <a:alpha val="70000"/>
                </a:srgbClr>
              </a:solidFill>
            </a:endParaRPr>
          </a:p>
          <a:p>
            <a:r>
              <a:rPr lang="en-US">
                <a:ea typeface="+mn-lt"/>
                <a:cs typeface="+mn-lt"/>
                <a:hlinkClick r:id="rId2"/>
              </a:rPr>
              <a:t>https://www.youtube.com/watch?v=_vZN0HggIjg</a:t>
            </a:r>
            <a:endParaRPr lang="en-US">
              <a:solidFill>
                <a:srgbClr val="FFFFFF">
                  <a:alpha val="70000"/>
                </a:srgbClr>
              </a:solidFill>
            </a:endParaRPr>
          </a:p>
          <a:p>
            <a:endParaRPr lang="en-US">
              <a:ea typeface="+mn-lt"/>
              <a:cs typeface="+mn-lt"/>
            </a:endParaRPr>
          </a:p>
          <a:p>
            <a:endParaRPr lang="en-US">
              <a:ea typeface="+mn-lt"/>
              <a:cs typeface="+mn-lt"/>
            </a:endParaRPr>
          </a:p>
        </p:txBody>
      </p:sp>
    </p:spTree>
    <p:extLst>
      <p:ext uri="{BB962C8B-B14F-4D97-AF65-F5344CB8AC3E}">
        <p14:creationId xmlns:p14="http://schemas.microsoft.com/office/powerpoint/2010/main" val="16082704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DA0EC-5F1E-A108-82FC-49CF582DD056}"/>
              </a:ext>
            </a:extLst>
          </p:cNvPr>
          <p:cNvSpPr>
            <a:spLocks noGrp="1"/>
          </p:cNvSpPr>
          <p:nvPr>
            <p:ph type="title"/>
          </p:nvPr>
        </p:nvSpPr>
        <p:spPr>
          <a:xfrm>
            <a:off x="720000" y="619200"/>
            <a:ext cx="3107463" cy="5510138"/>
          </a:xfrm>
        </p:spPr>
        <p:txBody>
          <a:bodyPr>
            <a:normAutofit/>
          </a:bodyPr>
          <a:lstStyle/>
          <a:p>
            <a:r>
              <a:rPr lang="en-US"/>
              <a:t>Using Data for Training</a:t>
            </a:r>
          </a:p>
        </p:txBody>
      </p:sp>
      <p:graphicFrame>
        <p:nvGraphicFramePr>
          <p:cNvPr id="5" name="Content Placeholder 2">
            <a:extLst>
              <a:ext uri="{FF2B5EF4-FFF2-40B4-BE49-F238E27FC236}">
                <a16:creationId xmlns:a16="http://schemas.microsoft.com/office/drawing/2014/main" id="{311CB32A-5EC2-A727-FF28-ADA60A13218D}"/>
              </a:ext>
            </a:extLst>
          </p:cNvPr>
          <p:cNvGraphicFramePr>
            <a:graphicFrameLocks noGrp="1"/>
          </p:cNvGraphicFramePr>
          <p:nvPr>
            <p:ph idx="1"/>
          </p:nvPr>
        </p:nvGraphicFramePr>
        <p:xfrm>
          <a:off x="5260361" y="728664"/>
          <a:ext cx="6188689" cy="5409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54502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876C27A-7CF4-BD3C-9BC1-D54EB5B6D92B}"/>
              </a:ext>
            </a:extLst>
          </p:cNvPr>
          <p:cNvPicPr>
            <a:picLocks noChangeAspect="1"/>
          </p:cNvPicPr>
          <p:nvPr/>
        </p:nvPicPr>
        <p:blipFill rotWithShape="1">
          <a:blip r:embed="rId2"/>
          <a:srcRect r="6251" b="6368"/>
          <a:stretch/>
        </p:blipFill>
        <p:spPr>
          <a:xfrm>
            <a:off x="20" y="10"/>
            <a:ext cx="12207220" cy="6857990"/>
          </a:xfrm>
          <a:prstGeom prst="rect">
            <a:avLst/>
          </a:prstGeom>
        </p:spPr>
      </p:pic>
      <p:sp>
        <p:nvSpPr>
          <p:cNvPr id="2" name="Title 1">
            <a:extLst>
              <a:ext uri="{FF2B5EF4-FFF2-40B4-BE49-F238E27FC236}">
                <a16:creationId xmlns:a16="http://schemas.microsoft.com/office/drawing/2014/main" id="{A2423F25-2A48-576D-1942-990D24E3E0EE}"/>
              </a:ext>
            </a:extLst>
          </p:cNvPr>
          <p:cNvSpPr>
            <a:spLocks noGrp="1"/>
          </p:cNvSpPr>
          <p:nvPr>
            <p:ph type="title"/>
          </p:nvPr>
        </p:nvSpPr>
        <p:spPr>
          <a:xfrm>
            <a:off x="3325368" y="1599121"/>
            <a:ext cx="5541264" cy="2212848"/>
          </a:xfrm>
        </p:spPr>
        <p:txBody>
          <a:bodyPr vert="horz" lIns="91440" tIns="45720" rIns="91440" bIns="45720" rtlCol="0" anchor="b">
            <a:normAutofit/>
          </a:bodyPr>
          <a:lstStyle/>
          <a:p>
            <a:pPr algn="ctr"/>
            <a:r>
              <a:rPr lang="en-US" kern="1200">
                <a:solidFill>
                  <a:schemeClr val="tx1"/>
                </a:solidFill>
                <a:latin typeface="+mj-lt"/>
                <a:ea typeface="+mj-ea"/>
                <a:cs typeface="+mj-cs"/>
              </a:rPr>
              <a:t>The Metaverse</a:t>
            </a:r>
          </a:p>
        </p:txBody>
      </p:sp>
      <p:sp>
        <p:nvSpPr>
          <p:cNvPr id="3" name="Content Placeholder 2">
            <a:extLst>
              <a:ext uri="{FF2B5EF4-FFF2-40B4-BE49-F238E27FC236}">
                <a16:creationId xmlns:a16="http://schemas.microsoft.com/office/drawing/2014/main" id="{B2F2E24C-AE88-8AFF-5917-A48AB5C7135F}"/>
              </a:ext>
            </a:extLst>
          </p:cNvPr>
          <p:cNvSpPr>
            <a:spLocks noGrp="1"/>
          </p:cNvSpPr>
          <p:nvPr>
            <p:ph idx="1"/>
          </p:nvPr>
        </p:nvSpPr>
        <p:spPr>
          <a:xfrm>
            <a:off x="3877056" y="3894265"/>
            <a:ext cx="4434840" cy="1188720"/>
          </a:xfrm>
        </p:spPr>
        <p:txBody>
          <a:bodyPr vert="horz" lIns="91440" tIns="45720" rIns="91440" bIns="45720" rtlCol="0">
            <a:normAutofit/>
          </a:bodyPr>
          <a:lstStyle/>
          <a:p>
            <a:pPr marL="0" indent="0" algn="ctr">
              <a:buNone/>
            </a:pPr>
            <a:r>
              <a:rPr lang="en-US" sz="2400" kern="1200">
                <a:solidFill>
                  <a:schemeClr val="tx1">
                    <a:alpha val="80000"/>
                  </a:schemeClr>
                </a:solidFill>
                <a:latin typeface="+mn-lt"/>
                <a:ea typeface="+mn-ea"/>
                <a:cs typeface="+mn-cs"/>
              </a:rPr>
              <a:t>A Virtual Reality universe.</a:t>
            </a:r>
          </a:p>
        </p:txBody>
      </p:sp>
    </p:spTree>
    <p:extLst>
      <p:ext uri="{BB962C8B-B14F-4D97-AF65-F5344CB8AC3E}">
        <p14:creationId xmlns:p14="http://schemas.microsoft.com/office/powerpoint/2010/main" val="16847143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64C3A-96A1-C03D-D97D-23F5A9C4C1F5}"/>
              </a:ext>
            </a:extLst>
          </p:cNvPr>
          <p:cNvSpPr>
            <a:spLocks noGrp="1"/>
          </p:cNvSpPr>
          <p:nvPr>
            <p:ph type="title"/>
          </p:nvPr>
        </p:nvSpPr>
        <p:spPr>
          <a:xfrm>
            <a:off x="720000" y="619200"/>
            <a:ext cx="4991961" cy="1477328"/>
          </a:xfrm>
        </p:spPr>
        <p:txBody>
          <a:bodyPr wrap="square" anchor="ctr">
            <a:normAutofit/>
          </a:bodyPr>
          <a:lstStyle/>
          <a:p>
            <a:r>
              <a:rPr lang="en-US"/>
              <a:t>The Metaverse</a:t>
            </a:r>
          </a:p>
        </p:txBody>
      </p:sp>
      <p:sp>
        <p:nvSpPr>
          <p:cNvPr id="3" name="Content Placeholder 2">
            <a:extLst>
              <a:ext uri="{FF2B5EF4-FFF2-40B4-BE49-F238E27FC236}">
                <a16:creationId xmlns:a16="http://schemas.microsoft.com/office/drawing/2014/main" id="{906C5D0C-154F-C22B-10E2-2EB2C59D2571}"/>
              </a:ext>
            </a:extLst>
          </p:cNvPr>
          <p:cNvSpPr>
            <a:spLocks noGrp="1"/>
          </p:cNvSpPr>
          <p:nvPr>
            <p:ph idx="1"/>
          </p:nvPr>
        </p:nvSpPr>
        <p:spPr>
          <a:xfrm>
            <a:off x="720000" y="2541600"/>
            <a:ext cx="4991962" cy="3216273"/>
          </a:xfrm>
        </p:spPr>
        <p:txBody>
          <a:bodyPr vert="horz" lIns="91440" tIns="45720" rIns="91440" bIns="45720" rtlCol="0">
            <a:normAutofit/>
          </a:bodyPr>
          <a:lstStyle/>
          <a:p>
            <a:pPr>
              <a:lnSpc>
                <a:spcPct val="110000"/>
              </a:lnSpc>
            </a:pPr>
            <a:r>
              <a:rPr lang="en-US" sz="1900"/>
              <a:t>Think of Mark Zuckerberg, CEO of Facebook, or WAS. He is now the CEO of Meta, the company that owns Facebook, Instagram and WhatsApp, to name a few things.</a:t>
            </a:r>
          </a:p>
          <a:p>
            <a:pPr>
              <a:lnSpc>
                <a:spcPct val="110000"/>
              </a:lnSpc>
            </a:pPr>
            <a:r>
              <a:rPr lang="en-US" sz="1900"/>
              <a:t>They have rebranded to focus on the metaverse, the future of the internet. </a:t>
            </a:r>
          </a:p>
          <a:p>
            <a:pPr>
              <a:lnSpc>
                <a:spcPct val="110000"/>
              </a:lnSpc>
            </a:pPr>
            <a:r>
              <a:rPr lang="en-US" sz="1900"/>
              <a:t>This will also change the future of healthcare.</a:t>
            </a:r>
          </a:p>
        </p:txBody>
      </p:sp>
      <p:pic>
        <p:nvPicPr>
          <p:cNvPr id="5" name="Picture 4" descr="Graph on document with pen">
            <a:extLst>
              <a:ext uri="{FF2B5EF4-FFF2-40B4-BE49-F238E27FC236}">
                <a16:creationId xmlns:a16="http://schemas.microsoft.com/office/drawing/2014/main" id="{91B1EC7C-B949-B512-F23C-4DC5D60DA6BF}"/>
              </a:ext>
            </a:extLst>
          </p:cNvPr>
          <p:cNvPicPr>
            <a:picLocks noChangeAspect="1"/>
          </p:cNvPicPr>
          <p:nvPr/>
        </p:nvPicPr>
        <p:blipFill rotWithShape="1">
          <a:blip r:embed="rId2"/>
          <a:srcRect l="29507" r="15455" b="-3"/>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34864262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FE492-9559-ECB6-41AC-484FB1E6AA33}"/>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The Metaverse</a:t>
            </a:r>
          </a:p>
        </p:txBody>
      </p:sp>
      <p:graphicFrame>
        <p:nvGraphicFramePr>
          <p:cNvPr id="5" name="Content Placeholder 2">
            <a:extLst>
              <a:ext uri="{FF2B5EF4-FFF2-40B4-BE49-F238E27FC236}">
                <a16:creationId xmlns:a16="http://schemas.microsoft.com/office/drawing/2014/main" id="{C2D93CFA-8C88-5966-D421-D39CE2710121}"/>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302547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CDBEB-95E5-20C3-36ED-9DCB60BD7A0B}"/>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The Metaverse</a:t>
            </a:r>
          </a:p>
        </p:txBody>
      </p:sp>
      <p:graphicFrame>
        <p:nvGraphicFramePr>
          <p:cNvPr id="5" name="Content Placeholder 2">
            <a:extLst>
              <a:ext uri="{FF2B5EF4-FFF2-40B4-BE49-F238E27FC236}">
                <a16:creationId xmlns:a16="http://schemas.microsoft.com/office/drawing/2014/main" id="{63BE8292-D90B-A992-4CE4-FD27756E8F17}"/>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829586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90DC5-E1FC-E543-8C89-84A9E2811A25}"/>
              </a:ext>
            </a:extLst>
          </p:cNvPr>
          <p:cNvSpPr>
            <a:spLocks noGrp="1"/>
          </p:cNvSpPr>
          <p:nvPr>
            <p:ph type="title"/>
          </p:nvPr>
        </p:nvSpPr>
        <p:spPr/>
        <p:txBody>
          <a:bodyPr/>
          <a:lstStyle/>
          <a:p>
            <a:r>
              <a:rPr lang="en-US"/>
              <a:t>The Metaverse and Healthcare</a:t>
            </a:r>
          </a:p>
        </p:txBody>
      </p:sp>
      <p:sp>
        <p:nvSpPr>
          <p:cNvPr id="3" name="Content Placeholder 2">
            <a:extLst>
              <a:ext uri="{FF2B5EF4-FFF2-40B4-BE49-F238E27FC236}">
                <a16:creationId xmlns:a16="http://schemas.microsoft.com/office/drawing/2014/main" id="{4FC9484A-328E-31FB-A31F-BB3B0A9E4E88}"/>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https://www.youtube.com/watch?v=-0EXtKNhUlE</a:t>
            </a:r>
            <a:endParaRPr lang="en-US">
              <a:solidFill>
                <a:srgbClr val="FFFFFF">
                  <a:alpha val="70000"/>
                </a:srgbClr>
              </a:solidFill>
            </a:endParaRPr>
          </a:p>
          <a:p>
            <a:endParaRPr lang="en-US">
              <a:ea typeface="+mn-lt"/>
              <a:cs typeface="+mn-lt"/>
            </a:endParaRPr>
          </a:p>
          <a:p>
            <a:endParaRPr lang="en-US">
              <a:ea typeface="+mn-lt"/>
              <a:cs typeface="+mn-lt"/>
            </a:endParaRPr>
          </a:p>
        </p:txBody>
      </p:sp>
    </p:spTree>
    <p:extLst>
      <p:ext uri="{BB962C8B-B14F-4D97-AF65-F5344CB8AC3E}">
        <p14:creationId xmlns:p14="http://schemas.microsoft.com/office/powerpoint/2010/main" val="234523096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88736-E767-5CF2-78F6-EC5A50F1B66F}"/>
              </a:ext>
            </a:extLst>
          </p:cNvPr>
          <p:cNvSpPr>
            <a:spLocks noGrp="1"/>
          </p:cNvSpPr>
          <p:nvPr>
            <p:ph type="title"/>
          </p:nvPr>
        </p:nvSpPr>
        <p:spPr>
          <a:xfrm>
            <a:off x="718751" y="762000"/>
            <a:ext cx="3598808" cy="2286000"/>
          </a:xfrm>
        </p:spPr>
        <p:txBody>
          <a:bodyPr anchor="t">
            <a:normAutofit/>
          </a:bodyPr>
          <a:lstStyle/>
          <a:p>
            <a:r>
              <a:rPr lang="en-US" sz="3200">
                <a:solidFill>
                  <a:srgbClr val="FFFFFF"/>
                </a:solidFill>
              </a:rPr>
              <a:t>The Metaverse and Healthcare</a:t>
            </a:r>
          </a:p>
        </p:txBody>
      </p:sp>
      <p:graphicFrame>
        <p:nvGraphicFramePr>
          <p:cNvPr id="5" name="Content Placeholder 2">
            <a:extLst>
              <a:ext uri="{FF2B5EF4-FFF2-40B4-BE49-F238E27FC236}">
                <a16:creationId xmlns:a16="http://schemas.microsoft.com/office/drawing/2014/main" id="{BC6EF2F0-4392-9AAE-F263-E27D448A15CC}"/>
              </a:ext>
            </a:extLst>
          </p:cNvPr>
          <p:cNvGraphicFramePr>
            <a:graphicFrameLocks noGrp="1"/>
          </p:cNvGraphicFramePr>
          <p:nvPr>
            <p:ph idx="1"/>
          </p:nvPr>
        </p:nvGraphicFramePr>
        <p:xfrm>
          <a:off x="4572000" y="771726"/>
          <a:ext cx="6858000" cy="4562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766775"/>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23C2D"/>
      </a:dk2>
      <a:lt2>
        <a:srgbClr val="E8E4E2"/>
      </a:lt2>
      <a:accent1>
        <a:srgbClr val="7DA8B9"/>
      </a:accent1>
      <a:accent2>
        <a:srgbClr val="76ACA5"/>
      </a:accent2>
      <a:accent3>
        <a:srgbClr val="81AB94"/>
      </a:accent3>
      <a:accent4>
        <a:srgbClr val="78B07A"/>
      </a:accent4>
      <a:accent5>
        <a:srgbClr val="8FA980"/>
      </a:accent5>
      <a:accent6>
        <a:srgbClr val="9CA672"/>
      </a:accent6>
      <a:hlink>
        <a:srgbClr val="A97561"/>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TotalTime>14</TotalTime>
  <Words>2102</Words>
  <Application>Microsoft Office PowerPoint</Application>
  <PresentationFormat>Widescreen</PresentationFormat>
  <Paragraphs>236</Paragraphs>
  <Slides>60</Slides>
  <Notes>0</Notes>
  <HiddenSlides>0</HiddenSlides>
  <MMClips>0</MMClip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InterweaveVTI</vt:lpstr>
      <vt:lpstr>Ethics, Values and Mental Health</vt:lpstr>
      <vt:lpstr>Aims and Objectives</vt:lpstr>
      <vt:lpstr>Values</vt:lpstr>
      <vt:lpstr>Values</vt:lpstr>
      <vt:lpstr>Your Values Test</vt:lpstr>
      <vt:lpstr>Ethics: What?</vt:lpstr>
      <vt:lpstr>Ethics: What?</vt:lpstr>
      <vt:lpstr>Ethics in HSC</vt:lpstr>
      <vt:lpstr>Ethical Dilemmas</vt:lpstr>
      <vt:lpstr>Ethical Debates</vt:lpstr>
      <vt:lpstr>Ethics: Why?</vt:lpstr>
      <vt:lpstr>Health Inequalities</vt:lpstr>
      <vt:lpstr>Ethics – How?</vt:lpstr>
      <vt:lpstr>Ethical Decision Making</vt:lpstr>
      <vt:lpstr>Respect and Dignity</vt:lpstr>
      <vt:lpstr>Respect and Dignity</vt:lpstr>
      <vt:lpstr>Respect and Dignity</vt:lpstr>
      <vt:lpstr>Attitudes</vt:lpstr>
      <vt:lpstr>Attitudes</vt:lpstr>
      <vt:lpstr>Atittudes: Implicit vs Explicit</vt:lpstr>
      <vt:lpstr>Components of Attitudes</vt:lpstr>
      <vt:lpstr>Strength of Attitudes</vt:lpstr>
      <vt:lpstr>Attitude Formation</vt:lpstr>
      <vt:lpstr>Stigma</vt:lpstr>
      <vt:lpstr>What About Attitude Change?</vt:lpstr>
      <vt:lpstr>Attitude Change</vt:lpstr>
      <vt:lpstr>Attitude Change</vt:lpstr>
      <vt:lpstr>Attitude Change</vt:lpstr>
      <vt:lpstr>Firstly: Defining Data</vt:lpstr>
      <vt:lpstr>Defining Data</vt:lpstr>
      <vt:lpstr>Big Data</vt:lpstr>
      <vt:lpstr>Big Data </vt:lpstr>
      <vt:lpstr>Data Management</vt:lpstr>
      <vt:lpstr>Before we go on...</vt:lpstr>
      <vt:lpstr>Data Management: Importance</vt:lpstr>
      <vt:lpstr>Data Management: Importance</vt:lpstr>
      <vt:lpstr>Data Management: Safety and Security</vt:lpstr>
      <vt:lpstr>Data Management: Safety and Security</vt:lpstr>
      <vt:lpstr>Data Management: The Future</vt:lpstr>
      <vt:lpstr>TRE's</vt:lpstr>
      <vt:lpstr>TRE's</vt:lpstr>
      <vt:lpstr>Why the Shift?</vt:lpstr>
      <vt:lpstr>COVID-19</vt:lpstr>
      <vt:lpstr>COVID-19</vt:lpstr>
      <vt:lpstr>Data Management: The Future</vt:lpstr>
      <vt:lpstr>Data Management: Analysis</vt:lpstr>
      <vt:lpstr>Big Data: Improving Services?</vt:lpstr>
      <vt:lpstr>Data Management: Issues</vt:lpstr>
      <vt:lpstr>Data Management: Issues</vt:lpstr>
      <vt:lpstr>Data Safety and Security</vt:lpstr>
      <vt:lpstr>Data Analysis</vt:lpstr>
      <vt:lpstr>Data Analysis</vt:lpstr>
      <vt:lpstr>Data Analysis</vt:lpstr>
      <vt:lpstr>Using Data for Training</vt:lpstr>
      <vt:lpstr>The Metaverse</vt:lpstr>
      <vt:lpstr>The Metaverse</vt:lpstr>
      <vt:lpstr>The Metaverse</vt:lpstr>
      <vt:lpstr>The Metaverse</vt:lpstr>
      <vt:lpstr>The Metaverse and Healthcare</vt:lpstr>
      <vt:lpstr>The Metaverse and Healthcare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Corey Edwards</cp:lastModifiedBy>
  <cp:revision>105</cp:revision>
  <dcterms:created xsi:type="dcterms:W3CDTF">2024-08-16T09:32:31Z</dcterms:created>
  <dcterms:modified xsi:type="dcterms:W3CDTF">2025-10-14T09:00:10Z</dcterms:modified>
</cp:coreProperties>
</file>