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301" r:id="rId5"/>
    <p:sldId id="280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28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B123CA-94DC-4766-88BF-ED22AFD94D35}" v="21" dt="2026-07-19T12:58:47.441"/>
    <p1510:client id="{C8A2788A-B12C-4E9D-B598-3E9B960BC11D}" v="27" dt="2026-07-19T12:12:34.5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78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hammed Al-Amin" userId="d4857a66da90b386" providerId="LiveId" clId="{4BA3A781-7CA6-41DD-AD0C-254837FF48E0}"/>
    <pc:docChg chg="modSld">
      <pc:chgData name="Muhammed Al-Amin" userId="d4857a66da90b386" providerId="LiveId" clId="{4BA3A781-7CA6-41DD-AD0C-254837FF48E0}" dt="2026-07-19T12:58:47.438" v="23"/>
      <pc:docMkLst>
        <pc:docMk/>
      </pc:docMkLst>
      <pc:sldChg chg="addSp modSp modTransition">
        <pc:chgData name="Muhammed Al-Amin" userId="d4857a66da90b386" providerId="LiveId" clId="{4BA3A781-7CA6-41DD-AD0C-254837FF48E0}" dt="2026-07-19T12:41:34.697" v="10"/>
        <pc:sldMkLst>
          <pc:docMk/>
          <pc:sldMk cId="4189964563" sldId="280"/>
        </pc:sldMkLst>
        <pc:picChg chg="add mod">
          <ac:chgData name="Muhammed Al-Amin" userId="d4857a66da90b386" providerId="LiveId" clId="{4BA3A781-7CA6-41DD-AD0C-254837FF48E0}" dt="2026-07-19T12:41:34.697" v="10"/>
          <ac:picMkLst>
            <pc:docMk/>
            <pc:sldMk cId="4189964563" sldId="280"/>
            <ac:picMk id="13" creationId="{07658A67-0AAD-595C-5BBC-FBBACE1D3B12}"/>
          </ac:picMkLst>
        </pc:picChg>
      </pc:sldChg>
      <pc:sldChg chg="addSp modSp modTransition">
        <pc:chgData name="Muhammed Al-Amin" userId="d4857a66da90b386" providerId="LiveId" clId="{4BA3A781-7CA6-41DD-AD0C-254837FF48E0}" dt="2026-07-19T12:58:47.438" v="23"/>
        <pc:sldMkLst>
          <pc:docMk/>
          <pc:sldMk cId="141899847" sldId="288"/>
        </pc:sldMkLst>
        <pc:picChg chg="add mod">
          <ac:chgData name="Muhammed Al-Amin" userId="d4857a66da90b386" providerId="LiveId" clId="{4BA3A781-7CA6-41DD-AD0C-254837FF48E0}" dt="2026-07-19T12:58:47.438" v="23"/>
          <ac:picMkLst>
            <pc:docMk/>
            <pc:sldMk cId="141899847" sldId="288"/>
            <ac:picMk id="6" creationId="{865C1AD4-49AB-7858-489E-316C8CE9CB26}"/>
          </ac:picMkLst>
        </pc:picChg>
      </pc:sldChg>
      <pc:sldChg chg="addSp modSp modTransition">
        <pc:chgData name="Muhammed Al-Amin" userId="d4857a66da90b386" providerId="LiveId" clId="{4BA3A781-7CA6-41DD-AD0C-254837FF48E0}" dt="2026-07-19T12:42:57.651" v="11"/>
        <pc:sldMkLst>
          <pc:docMk/>
          <pc:sldMk cId="3744811811" sldId="289"/>
        </pc:sldMkLst>
        <pc:picChg chg="add mod">
          <ac:chgData name="Muhammed Al-Amin" userId="d4857a66da90b386" providerId="LiveId" clId="{4BA3A781-7CA6-41DD-AD0C-254837FF48E0}" dt="2026-07-19T12:42:57.651" v="11"/>
          <ac:picMkLst>
            <pc:docMk/>
            <pc:sldMk cId="3744811811" sldId="289"/>
            <ac:picMk id="7" creationId="{4756EAFD-7FA8-64FC-8C97-71F72441CCFD}"/>
          </ac:picMkLst>
        </pc:picChg>
      </pc:sldChg>
      <pc:sldChg chg="addSp modSp modTransition">
        <pc:chgData name="Muhammed Al-Amin" userId="d4857a66da90b386" providerId="LiveId" clId="{4BA3A781-7CA6-41DD-AD0C-254837FF48E0}" dt="2026-07-19T12:44:24.822" v="12"/>
        <pc:sldMkLst>
          <pc:docMk/>
          <pc:sldMk cId="3340589026" sldId="290"/>
        </pc:sldMkLst>
        <pc:picChg chg="add mod">
          <ac:chgData name="Muhammed Al-Amin" userId="d4857a66da90b386" providerId="LiveId" clId="{4BA3A781-7CA6-41DD-AD0C-254837FF48E0}" dt="2026-07-19T12:44:24.822" v="12"/>
          <ac:picMkLst>
            <pc:docMk/>
            <pc:sldMk cId="3340589026" sldId="290"/>
            <ac:picMk id="5" creationId="{47EB2D4F-903D-BAC5-1DC2-7374E1FD1918}"/>
          </ac:picMkLst>
        </pc:picChg>
      </pc:sldChg>
      <pc:sldChg chg="addSp modSp modTransition">
        <pc:chgData name="Muhammed Al-Amin" userId="d4857a66da90b386" providerId="LiveId" clId="{4BA3A781-7CA6-41DD-AD0C-254837FF48E0}" dt="2026-07-19T12:45:52.240" v="13"/>
        <pc:sldMkLst>
          <pc:docMk/>
          <pc:sldMk cId="1815440487" sldId="291"/>
        </pc:sldMkLst>
        <pc:picChg chg="add mod">
          <ac:chgData name="Muhammed Al-Amin" userId="d4857a66da90b386" providerId="LiveId" clId="{4BA3A781-7CA6-41DD-AD0C-254837FF48E0}" dt="2026-07-19T12:45:52.240" v="13"/>
          <ac:picMkLst>
            <pc:docMk/>
            <pc:sldMk cId="1815440487" sldId="291"/>
            <ac:picMk id="7" creationId="{5E668191-CC73-8220-9535-F7D7F951131F}"/>
          </ac:picMkLst>
        </pc:picChg>
      </pc:sldChg>
      <pc:sldChg chg="addSp modSp modTransition">
        <pc:chgData name="Muhammed Al-Amin" userId="d4857a66da90b386" providerId="LiveId" clId="{4BA3A781-7CA6-41DD-AD0C-254837FF48E0}" dt="2026-07-19T12:47:29.363" v="14"/>
        <pc:sldMkLst>
          <pc:docMk/>
          <pc:sldMk cId="84403733" sldId="292"/>
        </pc:sldMkLst>
        <pc:picChg chg="add mod">
          <ac:chgData name="Muhammed Al-Amin" userId="d4857a66da90b386" providerId="LiveId" clId="{4BA3A781-7CA6-41DD-AD0C-254837FF48E0}" dt="2026-07-19T12:47:29.363" v="14"/>
          <ac:picMkLst>
            <pc:docMk/>
            <pc:sldMk cId="84403733" sldId="292"/>
            <ac:picMk id="7" creationId="{0405D8A8-964D-1C89-002C-BF2538036AA0}"/>
          </ac:picMkLst>
        </pc:picChg>
      </pc:sldChg>
      <pc:sldChg chg="addSp modSp modTransition">
        <pc:chgData name="Muhammed Al-Amin" userId="d4857a66da90b386" providerId="LiveId" clId="{4BA3A781-7CA6-41DD-AD0C-254837FF48E0}" dt="2026-07-19T12:48:59.251" v="15"/>
        <pc:sldMkLst>
          <pc:docMk/>
          <pc:sldMk cId="1803073651" sldId="293"/>
        </pc:sldMkLst>
        <pc:picChg chg="add mod">
          <ac:chgData name="Muhammed Al-Amin" userId="d4857a66da90b386" providerId="LiveId" clId="{4BA3A781-7CA6-41DD-AD0C-254837FF48E0}" dt="2026-07-19T12:48:59.251" v="15"/>
          <ac:picMkLst>
            <pc:docMk/>
            <pc:sldMk cId="1803073651" sldId="293"/>
            <ac:picMk id="5" creationId="{6489C9DD-63B6-E66C-DAEB-79AD6BFC4B47}"/>
          </ac:picMkLst>
        </pc:picChg>
      </pc:sldChg>
      <pc:sldChg chg="addSp modSp modTransition">
        <pc:chgData name="Muhammed Al-Amin" userId="d4857a66da90b386" providerId="LiveId" clId="{4BA3A781-7CA6-41DD-AD0C-254837FF48E0}" dt="2026-07-19T12:50:09.475" v="16"/>
        <pc:sldMkLst>
          <pc:docMk/>
          <pc:sldMk cId="3628823085" sldId="294"/>
        </pc:sldMkLst>
        <pc:picChg chg="add mod">
          <ac:chgData name="Muhammed Al-Amin" userId="d4857a66da90b386" providerId="LiveId" clId="{4BA3A781-7CA6-41DD-AD0C-254837FF48E0}" dt="2026-07-19T12:50:09.475" v="16"/>
          <ac:picMkLst>
            <pc:docMk/>
            <pc:sldMk cId="3628823085" sldId="294"/>
            <ac:picMk id="5" creationId="{4323E90F-8D90-81E0-13D2-7477E2EC223A}"/>
          </ac:picMkLst>
        </pc:picChg>
      </pc:sldChg>
      <pc:sldChg chg="addSp modSp modTransition">
        <pc:chgData name="Muhammed Al-Amin" userId="d4857a66da90b386" providerId="LiveId" clId="{4BA3A781-7CA6-41DD-AD0C-254837FF48E0}" dt="2026-07-19T12:51:52.119" v="17"/>
        <pc:sldMkLst>
          <pc:docMk/>
          <pc:sldMk cId="315556821" sldId="295"/>
        </pc:sldMkLst>
        <pc:picChg chg="add mod">
          <ac:chgData name="Muhammed Al-Amin" userId="d4857a66da90b386" providerId="LiveId" clId="{4BA3A781-7CA6-41DD-AD0C-254837FF48E0}" dt="2026-07-19T12:51:52.119" v="17"/>
          <ac:picMkLst>
            <pc:docMk/>
            <pc:sldMk cId="315556821" sldId="295"/>
            <ac:picMk id="8" creationId="{F5A05D4F-DC13-1E76-604B-8BE534113D25}"/>
          </ac:picMkLst>
        </pc:picChg>
      </pc:sldChg>
      <pc:sldChg chg="addSp modSp modTransition">
        <pc:chgData name="Muhammed Al-Amin" userId="d4857a66da90b386" providerId="LiveId" clId="{4BA3A781-7CA6-41DD-AD0C-254837FF48E0}" dt="2026-07-19T12:53:08.022" v="18"/>
        <pc:sldMkLst>
          <pc:docMk/>
          <pc:sldMk cId="2932202727" sldId="296"/>
        </pc:sldMkLst>
        <pc:picChg chg="add mod">
          <ac:chgData name="Muhammed Al-Amin" userId="d4857a66da90b386" providerId="LiveId" clId="{4BA3A781-7CA6-41DD-AD0C-254837FF48E0}" dt="2026-07-19T12:53:08.022" v="18"/>
          <ac:picMkLst>
            <pc:docMk/>
            <pc:sldMk cId="2932202727" sldId="296"/>
            <ac:picMk id="6" creationId="{2BB4D755-F75D-85AB-E743-A369248D989C}"/>
          </ac:picMkLst>
        </pc:picChg>
      </pc:sldChg>
      <pc:sldChg chg="addSp modSp modTransition">
        <pc:chgData name="Muhammed Al-Amin" userId="d4857a66da90b386" providerId="LiveId" clId="{4BA3A781-7CA6-41DD-AD0C-254837FF48E0}" dt="2026-07-19T12:54:08.758" v="19"/>
        <pc:sldMkLst>
          <pc:docMk/>
          <pc:sldMk cId="3987611294" sldId="297"/>
        </pc:sldMkLst>
        <pc:picChg chg="add mod">
          <ac:chgData name="Muhammed Al-Amin" userId="d4857a66da90b386" providerId="LiveId" clId="{4BA3A781-7CA6-41DD-AD0C-254837FF48E0}" dt="2026-07-19T12:54:08.758" v="19"/>
          <ac:picMkLst>
            <pc:docMk/>
            <pc:sldMk cId="3987611294" sldId="297"/>
            <ac:picMk id="7" creationId="{55B29E7B-58F4-A877-4D66-C5724B54C425}"/>
          </ac:picMkLst>
        </pc:picChg>
      </pc:sldChg>
      <pc:sldChg chg="addSp modSp modTransition">
        <pc:chgData name="Muhammed Al-Amin" userId="d4857a66da90b386" providerId="LiveId" clId="{4BA3A781-7CA6-41DD-AD0C-254837FF48E0}" dt="2026-07-19T12:55:14.756" v="20"/>
        <pc:sldMkLst>
          <pc:docMk/>
          <pc:sldMk cId="2081584327" sldId="298"/>
        </pc:sldMkLst>
        <pc:picChg chg="add mod">
          <ac:chgData name="Muhammed Al-Amin" userId="d4857a66da90b386" providerId="LiveId" clId="{4BA3A781-7CA6-41DD-AD0C-254837FF48E0}" dt="2026-07-19T12:55:14.756" v="20"/>
          <ac:picMkLst>
            <pc:docMk/>
            <pc:sldMk cId="2081584327" sldId="298"/>
            <ac:picMk id="7" creationId="{C9815A0E-E1FE-A316-8FE5-CA954FD9C661}"/>
          </ac:picMkLst>
        </pc:picChg>
      </pc:sldChg>
      <pc:sldChg chg="addSp modSp modTransition">
        <pc:chgData name="Muhammed Al-Amin" userId="d4857a66da90b386" providerId="LiveId" clId="{4BA3A781-7CA6-41DD-AD0C-254837FF48E0}" dt="2026-07-19T12:56:42.830" v="21"/>
        <pc:sldMkLst>
          <pc:docMk/>
          <pc:sldMk cId="2362287475" sldId="299"/>
        </pc:sldMkLst>
        <pc:picChg chg="add mod">
          <ac:chgData name="Muhammed Al-Amin" userId="d4857a66da90b386" providerId="LiveId" clId="{4BA3A781-7CA6-41DD-AD0C-254837FF48E0}" dt="2026-07-19T12:56:42.830" v="21"/>
          <ac:picMkLst>
            <pc:docMk/>
            <pc:sldMk cId="2362287475" sldId="299"/>
            <ac:picMk id="7" creationId="{80ACCF1B-1252-0284-3772-1FDE1776DC37}"/>
          </ac:picMkLst>
        </pc:picChg>
      </pc:sldChg>
      <pc:sldChg chg="addSp modSp modTransition">
        <pc:chgData name="Muhammed Al-Amin" userId="d4857a66da90b386" providerId="LiveId" clId="{4BA3A781-7CA6-41DD-AD0C-254837FF48E0}" dt="2026-07-19T12:58:09.821" v="22"/>
        <pc:sldMkLst>
          <pc:docMk/>
          <pc:sldMk cId="4167276411" sldId="300"/>
        </pc:sldMkLst>
        <pc:picChg chg="add mod">
          <ac:chgData name="Muhammed Al-Amin" userId="d4857a66da90b386" providerId="LiveId" clId="{4BA3A781-7CA6-41DD-AD0C-254837FF48E0}" dt="2026-07-19T12:58:09.821" v="22"/>
          <ac:picMkLst>
            <pc:docMk/>
            <pc:sldMk cId="4167276411" sldId="300"/>
            <ac:picMk id="6" creationId="{46965775-9E3E-6BB6-03B2-C85DC58C7A97}"/>
          </ac:picMkLst>
        </pc:picChg>
      </pc:sldChg>
      <pc:sldChg chg="addSp delSp modSp mod modTransition modAnim">
        <pc:chgData name="Muhammed Al-Amin" userId="d4857a66da90b386" providerId="LiveId" clId="{4BA3A781-7CA6-41DD-AD0C-254837FF48E0}" dt="2026-07-19T12:40:23.917" v="9"/>
        <pc:sldMkLst>
          <pc:docMk/>
          <pc:sldMk cId="394013362" sldId="301"/>
        </pc:sldMkLst>
        <pc:picChg chg="add del mod">
          <ac:chgData name="Muhammed Al-Amin" userId="d4857a66da90b386" providerId="LiveId" clId="{4BA3A781-7CA6-41DD-AD0C-254837FF48E0}" dt="2026-07-19T12:38:44.043" v="2"/>
          <ac:picMkLst>
            <pc:docMk/>
            <pc:sldMk cId="394013362" sldId="301"/>
            <ac:picMk id="8" creationId="{1C75C848-1956-B19B-46B1-7CD7A423CDD5}"/>
          </ac:picMkLst>
        </pc:picChg>
        <pc:picChg chg="add del mod ord">
          <ac:chgData name="Muhammed Al-Amin" userId="d4857a66da90b386" providerId="LiveId" clId="{4BA3A781-7CA6-41DD-AD0C-254837FF48E0}" dt="2026-07-19T12:39:05.673" v="3"/>
          <ac:picMkLst>
            <pc:docMk/>
            <pc:sldMk cId="394013362" sldId="301"/>
            <ac:picMk id="12" creationId="{4C5F871A-9623-7388-45DE-4DA4915995F4}"/>
          </ac:picMkLst>
        </pc:picChg>
        <pc:picChg chg="add del mod">
          <ac:chgData name="Muhammed Al-Amin" userId="d4857a66da90b386" providerId="LiveId" clId="{4BA3A781-7CA6-41DD-AD0C-254837FF48E0}" dt="2026-07-19T12:39:08.183" v="5"/>
          <ac:picMkLst>
            <pc:docMk/>
            <pc:sldMk cId="394013362" sldId="301"/>
            <ac:picMk id="13" creationId="{F77690B3-26F9-C476-8988-53FE3D7E9657}"/>
          </ac:picMkLst>
        </pc:picChg>
        <pc:picChg chg="add del mod ord">
          <ac:chgData name="Muhammed Al-Amin" userId="d4857a66da90b386" providerId="LiveId" clId="{4BA3A781-7CA6-41DD-AD0C-254837FF48E0}" dt="2026-07-19T12:39:22.977" v="6"/>
          <ac:picMkLst>
            <pc:docMk/>
            <pc:sldMk cId="394013362" sldId="301"/>
            <ac:picMk id="16" creationId="{D50578D5-61A2-C577-6766-E507DF27519D}"/>
          </ac:picMkLst>
        </pc:picChg>
        <pc:picChg chg="add del mod">
          <ac:chgData name="Muhammed Al-Amin" userId="d4857a66da90b386" providerId="LiveId" clId="{4BA3A781-7CA6-41DD-AD0C-254837FF48E0}" dt="2026-07-19T12:39:24.528" v="8"/>
          <ac:picMkLst>
            <pc:docMk/>
            <pc:sldMk cId="394013362" sldId="301"/>
            <ac:picMk id="17" creationId="{104F7A27-19FC-6344-5923-D09699117B10}"/>
          </ac:picMkLst>
        </pc:picChg>
        <pc:picChg chg="add del mod ord">
          <ac:chgData name="Muhammed Al-Amin" userId="d4857a66da90b386" providerId="LiveId" clId="{4BA3A781-7CA6-41DD-AD0C-254837FF48E0}" dt="2026-07-19T12:40:23.917" v="9"/>
          <ac:picMkLst>
            <pc:docMk/>
            <pc:sldMk cId="394013362" sldId="301"/>
            <ac:picMk id="20" creationId="{42039EEA-639A-89BF-51BE-D5A3B22E642E}"/>
          </ac:picMkLst>
        </pc:picChg>
        <pc:picChg chg="add mod">
          <ac:chgData name="Muhammed Al-Amin" userId="d4857a66da90b386" providerId="LiveId" clId="{4BA3A781-7CA6-41DD-AD0C-254837FF48E0}" dt="2026-07-19T12:40:23.917" v="9"/>
          <ac:picMkLst>
            <pc:docMk/>
            <pc:sldMk cId="394013362" sldId="301"/>
            <ac:picMk id="21" creationId="{2093E059-6D13-7B9B-9B16-D7B617A8C1EC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svg"/><Relationship Id="rId1" Type="http://schemas.openxmlformats.org/officeDocument/2006/relationships/image" Target="../media/image16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25.svg"/><Relationship Id="rId1" Type="http://schemas.openxmlformats.org/officeDocument/2006/relationships/image" Target="../media/image24.svg"/><Relationship Id="rId4" Type="http://schemas.openxmlformats.org/officeDocument/2006/relationships/image" Target="../media/image26.svg"/></Relationships>
</file>

<file path=ppt/diagrams/_rels/data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svg"/><Relationship Id="rId1" Type="http://schemas.openxmlformats.org/officeDocument/2006/relationships/image" Target="../media/image16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25.svg"/><Relationship Id="rId1" Type="http://schemas.openxmlformats.org/officeDocument/2006/relationships/image" Target="../media/image24.svg"/><Relationship Id="rId4" Type="http://schemas.openxmlformats.org/officeDocument/2006/relationships/image" Target="../media/image26.svg"/></Relationships>
</file>

<file path=ppt/diagrams/_rels/drawing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61E7E1-6813-4197-80AB-6AFF6466557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A830ADA-0FA2-4D79-8318-A159878AAD7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Summarise: what is type 2 diabetes. (NHS, 2025)</a:t>
          </a:r>
        </a:p>
      </dgm:t>
    </dgm:pt>
    <dgm:pt modelId="{F539820C-B016-4CA7-96CF-FB05A3F2F397}" type="parTrans" cxnId="{3217DC98-767D-4A7E-AD3F-FF1982654DFB}">
      <dgm:prSet/>
      <dgm:spPr/>
      <dgm:t>
        <a:bodyPr/>
        <a:lstStyle/>
        <a:p>
          <a:endParaRPr lang="en-GB"/>
        </a:p>
      </dgm:t>
    </dgm:pt>
    <dgm:pt modelId="{8CF4EE87-8C2C-4FDF-9D42-06578AB8F76C}" type="sibTrans" cxnId="{3217DC98-767D-4A7E-AD3F-FF1982654DFB}">
      <dgm:prSet/>
      <dgm:spPr/>
      <dgm:t>
        <a:bodyPr/>
        <a:lstStyle/>
        <a:p>
          <a:endParaRPr lang="en-GB"/>
        </a:p>
      </dgm:t>
    </dgm:pt>
    <dgm:pt modelId="{61282776-06D5-4F86-A780-37BFDE0AC10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Describe the pancreas and how it works. (</a:t>
          </a:r>
          <a:r>
            <a:rPr lang="en-GB" dirty="0" err="1"/>
            <a:t>StatPearls</a:t>
          </a:r>
          <a:r>
            <a:rPr lang="en-GB" dirty="0"/>
            <a:t>, 2023)</a:t>
          </a:r>
        </a:p>
      </dgm:t>
    </dgm:pt>
    <dgm:pt modelId="{0134CAF2-9619-4E69-A2E5-18914239827F}" type="parTrans" cxnId="{E0D6E118-277F-48F6-8FF5-9A0353D7FD3D}">
      <dgm:prSet/>
      <dgm:spPr/>
      <dgm:t>
        <a:bodyPr/>
        <a:lstStyle/>
        <a:p>
          <a:endParaRPr lang="en-GB"/>
        </a:p>
      </dgm:t>
    </dgm:pt>
    <dgm:pt modelId="{70E1EA20-2A29-4B6F-A76A-69B1FC8F62F4}" type="sibTrans" cxnId="{E0D6E118-277F-48F6-8FF5-9A0353D7FD3D}">
      <dgm:prSet/>
      <dgm:spPr/>
      <dgm:t>
        <a:bodyPr/>
        <a:lstStyle/>
        <a:p>
          <a:endParaRPr lang="en-GB"/>
        </a:p>
      </dgm:t>
    </dgm:pt>
    <dgm:pt modelId="{EFF40ED3-A2B5-4D1B-92D8-AB08CAE8D41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Show how the disease affects the body.</a:t>
          </a:r>
        </a:p>
      </dgm:t>
    </dgm:pt>
    <dgm:pt modelId="{33CDC44F-22E7-4AEF-8D89-E8B28D70CFEC}" type="parTrans" cxnId="{2658C660-347B-423C-BA07-7820CEE13C93}">
      <dgm:prSet/>
      <dgm:spPr/>
      <dgm:t>
        <a:bodyPr/>
        <a:lstStyle/>
        <a:p>
          <a:endParaRPr lang="en-GB"/>
        </a:p>
      </dgm:t>
    </dgm:pt>
    <dgm:pt modelId="{4E75C8F5-51AE-497C-81A3-A62BDE00906D}" type="sibTrans" cxnId="{2658C660-347B-423C-BA07-7820CEE13C93}">
      <dgm:prSet/>
      <dgm:spPr/>
      <dgm:t>
        <a:bodyPr/>
        <a:lstStyle/>
        <a:p>
          <a:endParaRPr lang="en-GB"/>
        </a:p>
      </dgm:t>
    </dgm:pt>
    <dgm:pt modelId="{A4894AF3-22E5-4DF8-B4BB-271A3F66B26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Suggest a care plan based on NHS and NICE guidance. (NICE, 2015; NHS, 2025)</a:t>
          </a:r>
        </a:p>
      </dgm:t>
    </dgm:pt>
    <dgm:pt modelId="{85323C8F-3762-4BC8-9807-F617B6CC3BBD}" type="parTrans" cxnId="{88B1EE15-1268-4A8D-B495-E57A93EDC850}">
      <dgm:prSet/>
      <dgm:spPr/>
      <dgm:t>
        <a:bodyPr/>
        <a:lstStyle/>
        <a:p>
          <a:endParaRPr lang="en-GB"/>
        </a:p>
      </dgm:t>
    </dgm:pt>
    <dgm:pt modelId="{6109200E-A10D-4EF9-93DF-44CA91632601}" type="sibTrans" cxnId="{88B1EE15-1268-4A8D-B495-E57A93EDC850}">
      <dgm:prSet/>
      <dgm:spPr/>
      <dgm:t>
        <a:bodyPr/>
        <a:lstStyle/>
        <a:p>
          <a:endParaRPr lang="en-GB"/>
        </a:p>
      </dgm:t>
    </dgm:pt>
    <dgm:pt modelId="{C62B73B7-C0B6-49E5-A983-DCF5CFC7F9D4}" type="pres">
      <dgm:prSet presAssocID="{9A61E7E1-6813-4197-80AB-6AFF64665573}" presName="root" presStyleCnt="0">
        <dgm:presLayoutVars>
          <dgm:dir/>
          <dgm:resizeHandles val="exact"/>
        </dgm:presLayoutVars>
      </dgm:prSet>
      <dgm:spPr/>
    </dgm:pt>
    <dgm:pt modelId="{6335A356-C1D4-45FA-BD52-0C273A878888}" type="pres">
      <dgm:prSet presAssocID="{0A830ADA-0FA2-4D79-8318-A159878AAD72}" presName="compNode" presStyleCnt="0"/>
      <dgm:spPr/>
    </dgm:pt>
    <dgm:pt modelId="{1E184C92-A82C-49E5-A1F2-B1FC16A76C51}" type="pres">
      <dgm:prSet presAssocID="{0A830ADA-0FA2-4D79-8318-A159878AAD72}" presName="bgRect" presStyleLbl="bgShp" presStyleIdx="0" presStyleCnt="4"/>
      <dgm:spPr/>
    </dgm:pt>
    <dgm:pt modelId="{EBFCB038-FA32-4E91-BB78-2BF6A9A2CEFD}" type="pres">
      <dgm:prSet presAssocID="{0A830ADA-0FA2-4D79-8318-A159878AAD72}" presName="iconRect" presStyleLbl="node1" presStyleIdx="0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ypewriter with solid fill"/>
        </a:ext>
      </dgm:extLst>
    </dgm:pt>
    <dgm:pt modelId="{2EC54FBB-9B81-497B-B01D-B914ABD77099}" type="pres">
      <dgm:prSet presAssocID="{0A830ADA-0FA2-4D79-8318-A159878AAD72}" presName="spaceRect" presStyleCnt="0"/>
      <dgm:spPr/>
    </dgm:pt>
    <dgm:pt modelId="{15BBE932-EE40-4C8F-BDD2-43B415DB6B27}" type="pres">
      <dgm:prSet presAssocID="{0A830ADA-0FA2-4D79-8318-A159878AAD72}" presName="parTx" presStyleLbl="revTx" presStyleIdx="0" presStyleCnt="4">
        <dgm:presLayoutVars>
          <dgm:chMax val="0"/>
          <dgm:chPref val="0"/>
        </dgm:presLayoutVars>
      </dgm:prSet>
      <dgm:spPr/>
    </dgm:pt>
    <dgm:pt modelId="{01F3BA52-2B43-4F4D-963E-CDAEDD5E5D62}" type="pres">
      <dgm:prSet presAssocID="{8CF4EE87-8C2C-4FDF-9D42-06578AB8F76C}" presName="sibTrans" presStyleCnt="0"/>
      <dgm:spPr/>
    </dgm:pt>
    <dgm:pt modelId="{A786E1AC-8AC3-4583-A840-73290F1CC51C}" type="pres">
      <dgm:prSet presAssocID="{61282776-06D5-4F86-A780-37BFDE0AC10A}" presName="compNode" presStyleCnt="0"/>
      <dgm:spPr/>
    </dgm:pt>
    <dgm:pt modelId="{BF2FFFCA-9099-47B4-B3A6-AA671A7B37FB}" type="pres">
      <dgm:prSet presAssocID="{61282776-06D5-4F86-A780-37BFDE0AC10A}" presName="bgRect" presStyleLbl="bgShp" presStyleIdx="1" presStyleCnt="4"/>
      <dgm:spPr/>
    </dgm:pt>
    <dgm:pt modelId="{2EE3A96E-55C4-42AF-93A8-8D187B6A16D3}" type="pres">
      <dgm:prSet presAssocID="{61282776-06D5-4F86-A780-37BFDE0AC10A}" presName="iconRect" presStyleLbl="node1" presStyleIdx="1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 male with solid fill"/>
        </a:ext>
      </dgm:extLst>
    </dgm:pt>
    <dgm:pt modelId="{80148153-B906-4EB4-8735-250C582B81C3}" type="pres">
      <dgm:prSet presAssocID="{61282776-06D5-4F86-A780-37BFDE0AC10A}" presName="spaceRect" presStyleCnt="0"/>
      <dgm:spPr/>
    </dgm:pt>
    <dgm:pt modelId="{221D4E10-3D67-416F-B0C1-6B2A50850B85}" type="pres">
      <dgm:prSet presAssocID="{61282776-06D5-4F86-A780-37BFDE0AC10A}" presName="parTx" presStyleLbl="revTx" presStyleIdx="1" presStyleCnt="4">
        <dgm:presLayoutVars>
          <dgm:chMax val="0"/>
          <dgm:chPref val="0"/>
        </dgm:presLayoutVars>
      </dgm:prSet>
      <dgm:spPr/>
    </dgm:pt>
    <dgm:pt modelId="{79AEB77C-01D4-4674-8D9D-963BA42E3053}" type="pres">
      <dgm:prSet presAssocID="{70E1EA20-2A29-4B6F-A76A-69B1FC8F62F4}" presName="sibTrans" presStyleCnt="0"/>
      <dgm:spPr/>
    </dgm:pt>
    <dgm:pt modelId="{317D0B78-9B7E-456D-BBFE-4B593B67C61C}" type="pres">
      <dgm:prSet presAssocID="{EFF40ED3-A2B5-4D1B-92D8-AB08CAE8D415}" presName="compNode" presStyleCnt="0"/>
      <dgm:spPr/>
    </dgm:pt>
    <dgm:pt modelId="{493A783A-2C53-47F3-9617-18DBF938BCB2}" type="pres">
      <dgm:prSet presAssocID="{EFF40ED3-A2B5-4D1B-92D8-AB08CAE8D415}" presName="bgRect" presStyleLbl="bgShp" presStyleIdx="2" presStyleCnt="4"/>
      <dgm:spPr/>
    </dgm:pt>
    <dgm:pt modelId="{0C27AF56-DF7E-49DD-87D7-F6C8A4BACF79}" type="pres">
      <dgm:prSet presAssocID="{EFF40ED3-A2B5-4D1B-92D8-AB08CAE8D415}" presName="iconRect" presStyleLbl="node1" presStyleIdx="2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brainstorm with solid fill"/>
        </a:ext>
      </dgm:extLst>
    </dgm:pt>
    <dgm:pt modelId="{814161A7-737C-4062-8DFF-81CA7E873B95}" type="pres">
      <dgm:prSet presAssocID="{EFF40ED3-A2B5-4D1B-92D8-AB08CAE8D415}" presName="spaceRect" presStyleCnt="0"/>
      <dgm:spPr/>
    </dgm:pt>
    <dgm:pt modelId="{481BE924-3682-47FD-89B0-606709F48055}" type="pres">
      <dgm:prSet presAssocID="{EFF40ED3-A2B5-4D1B-92D8-AB08CAE8D415}" presName="parTx" presStyleLbl="revTx" presStyleIdx="2" presStyleCnt="4">
        <dgm:presLayoutVars>
          <dgm:chMax val="0"/>
          <dgm:chPref val="0"/>
        </dgm:presLayoutVars>
      </dgm:prSet>
      <dgm:spPr/>
    </dgm:pt>
    <dgm:pt modelId="{CBC6F2A4-D0A5-498C-9943-3ABD757D7095}" type="pres">
      <dgm:prSet presAssocID="{4E75C8F5-51AE-497C-81A3-A62BDE00906D}" presName="sibTrans" presStyleCnt="0"/>
      <dgm:spPr/>
    </dgm:pt>
    <dgm:pt modelId="{E478BB9C-CDA6-4B40-A3B0-AA13278C1C34}" type="pres">
      <dgm:prSet presAssocID="{A4894AF3-22E5-4DF8-B4BB-271A3F66B264}" presName="compNode" presStyleCnt="0"/>
      <dgm:spPr/>
    </dgm:pt>
    <dgm:pt modelId="{A0F63475-B622-44BF-8EA7-FA80829DBAA5}" type="pres">
      <dgm:prSet presAssocID="{A4894AF3-22E5-4DF8-B4BB-271A3F66B264}" presName="bgRect" presStyleLbl="bgShp" presStyleIdx="3" presStyleCnt="4"/>
      <dgm:spPr/>
    </dgm:pt>
    <dgm:pt modelId="{200FE86A-C781-4BEB-BF1B-6F2E37E30D13}" type="pres">
      <dgm:prSet presAssocID="{A4894AF3-22E5-4DF8-B4BB-271A3F66B264}" presName="iconRect" presStyleLbl="node1" presStyleIdx="3" presStyleCnt="4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 with solid fill"/>
        </a:ext>
      </dgm:extLst>
    </dgm:pt>
    <dgm:pt modelId="{C242DF88-C86F-4CBE-B4C1-207CEDE6D42C}" type="pres">
      <dgm:prSet presAssocID="{A4894AF3-22E5-4DF8-B4BB-271A3F66B264}" presName="spaceRect" presStyleCnt="0"/>
      <dgm:spPr/>
    </dgm:pt>
    <dgm:pt modelId="{07E84837-310A-4C94-AAD3-13D826190EEE}" type="pres">
      <dgm:prSet presAssocID="{A4894AF3-22E5-4DF8-B4BB-271A3F66B26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8B1EE15-1268-4A8D-B495-E57A93EDC850}" srcId="{9A61E7E1-6813-4197-80AB-6AFF64665573}" destId="{A4894AF3-22E5-4DF8-B4BB-271A3F66B264}" srcOrd="3" destOrd="0" parTransId="{85323C8F-3762-4BC8-9807-F617B6CC3BBD}" sibTransId="{6109200E-A10D-4EF9-93DF-44CA91632601}"/>
    <dgm:cxn modelId="{E0D6E118-277F-48F6-8FF5-9A0353D7FD3D}" srcId="{9A61E7E1-6813-4197-80AB-6AFF64665573}" destId="{61282776-06D5-4F86-A780-37BFDE0AC10A}" srcOrd="1" destOrd="0" parTransId="{0134CAF2-9619-4E69-A2E5-18914239827F}" sibTransId="{70E1EA20-2A29-4B6F-A76A-69B1FC8F62F4}"/>
    <dgm:cxn modelId="{2658C660-347B-423C-BA07-7820CEE13C93}" srcId="{9A61E7E1-6813-4197-80AB-6AFF64665573}" destId="{EFF40ED3-A2B5-4D1B-92D8-AB08CAE8D415}" srcOrd="2" destOrd="0" parTransId="{33CDC44F-22E7-4AEF-8D89-E8B28D70CFEC}" sibTransId="{4E75C8F5-51AE-497C-81A3-A62BDE00906D}"/>
    <dgm:cxn modelId="{E821254C-309F-401A-8BAC-2A7BAB51BC17}" type="presOf" srcId="{EFF40ED3-A2B5-4D1B-92D8-AB08CAE8D415}" destId="{481BE924-3682-47FD-89B0-606709F48055}" srcOrd="0" destOrd="0" presId="urn:microsoft.com/office/officeart/2018/2/layout/IconVerticalSolidList"/>
    <dgm:cxn modelId="{3217DC98-767D-4A7E-AD3F-FF1982654DFB}" srcId="{9A61E7E1-6813-4197-80AB-6AFF64665573}" destId="{0A830ADA-0FA2-4D79-8318-A159878AAD72}" srcOrd="0" destOrd="0" parTransId="{F539820C-B016-4CA7-96CF-FB05A3F2F397}" sibTransId="{8CF4EE87-8C2C-4FDF-9D42-06578AB8F76C}"/>
    <dgm:cxn modelId="{F2EBDD98-B86D-4224-85AF-B88231889DFC}" type="presOf" srcId="{0A830ADA-0FA2-4D79-8318-A159878AAD72}" destId="{15BBE932-EE40-4C8F-BDD2-43B415DB6B27}" srcOrd="0" destOrd="0" presId="urn:microsoft.com/office/officeart/2018/2/layout/IconVerticalSolidList"/>
    <dgm:cxn modelId="{56D047BF-8DB5-4F8A-AE10-9E42B2CFE658}" type="presOf" srcId="{9A61E7E1-6813-4197-80AB-6AFF64665573}" destId="{C62B73B7-C0B6-49E5-A983-DCF5CFC7F9D4}" srcOrd="0" destOrd="0" presId="urn:microsoft.com/office/officeart/2018/2/layout/IconVerticalSolidList"/>
    <dgm:cxn modelId="{B63933D6-ECEF-45AB-8B7A-719C82269455}" type="presOf" srcId="{61282776-06D5-4F86-A780-37BFDE0AC10A}" destId="{221D4E10-3D67-416F-B0C1-6B2A50850B85}" srcOrd="0" destOrd="0" presId="urn:microsoft.com/office/officeart/2018/2/layout/IconVerticalSolidList"/>
    <dgm:cxn modelId="{246201FC-C0A3-45D2-B8AF-57810FE20F64}" type="presOf" srcId="{A4894AF3-22E5-4DF8-B4BB-271A3F66B264}" destId="{07E84837-310A-4C94-AAD3-13D826190EEE}" srcOrd="0" destOrd="0" presId="urn:microsoft.com/office/officeart/2018/2/layout/IconVerticalSolidList"/>
    <dgm:cxn modelId="{59394936-A249-45C4-ACAF-5B12A3C5E3EB}" type="presParOf" srcId="{C62B73B7-C0B6-49E5-A983-DCF5CFC7F9D4}" destId="{6335A356-C1D4-45FA-BD52-0C273A878888}" srcOrd="0" destOrd="0" presId="urn:microsoft.com/office/officeart/2018/2/layout/IconVerticalSolidList"/>
    <dgm:cxn modelId="{4947A75B-99A1-4902-B221-F580E94ECF92}" type="presParOf" srcId="{6335A356-C1D4-45FA-BD52-0C273A878888}" destId="{1E184C92-A82C-49E5-A1F2-B1FC16A76C51}" srcOrd="0" destOrd="0" presId="urn:microsoft.com/office/officeart/2018/2/layout/IconVerticalSolidList"/>
    <dgm:cxn modelId="{2B61851E-182F-4F77-8538-DD3C88FD26A5}" type="presParOf" srcId="{6335A356-C1D4-45FA-BD52-0C273A878888}" destId="{EBFCB038-FA32-4E91-BB78-2BF6A9A2CEFD}" srcOrd="1" destOrd="0" presId="urn:microsoft.com/office/officeart/2018/2/layout/IconVerticalSolidList"/>
    <dgm:cxn modelId="{5853F21C-8D7E-4F54-BAB6-9A36B6F4B860}" type="presParOf" srcId="{6335A356-C1D4-45FA-BD52-0C273A878888}" destId="{2EC54FBB-9B81-497B-B01D-B914ABD77099}" srcOrd="2" destOrd="0" presId="urn:microsoft.com/office/officeart/2018/2/layout/IconVerticalSolidList"/>
    <dgm:cxn modelId="{C9FE7F9D-4219-44DC-B853-E318FC02D889}" type="presParOf" srcId="{6335A356-C1D4-45FA-BD52-0C273A878888}" destId="{15BBE932-EE40-4C8F-BDD2-43B415DB6B27}" srcOrd="3" destOrd="0" presId="urn:microsoft.com/office/officeart/2018/2/layout/IconVerticalSolidList"/>
    <dgm:cxn modelId="{1019C714-3665-4AE3-B742-CFA941B4B011}" type="presParOf" srcId="{C62B73B7-C0B6-49E5-A983-DCF5CFC7F9D4}" destId="{01F3BA52-2B43-4F4D-963E-CDAEDD5E5D62}" srcOrd="1" destOrd="0" presId="urn:microsoft.com/office/officeart/2018/2/layout/IconVerticalSolidList"/>
    <dgm:cxn modelId="{7D55D3D2-AC0B-47E3-A5DC-563735762F3D}" type="presParOf" srcId="{C62B73B7-C0B6-49E5-A983-DCF5CFC7F9D4}" destId="{A786E1AC-8AC3-4583-A840-73290F1CC51C}" srcOrd="2" destOrd="0" presId="urn:microsoft.com/office/officeart/2018/2/layout/IconVerticalSolidList"/>
    <dgm:cxn modelId="{2DFFBD74-A872-4CBA-BFB3-289F2FCAC2FF}" type="presParOf" srcId="{A786E1AC-8AC3-4583-A840-73290F1CC51C}" destId="{BF2FFFCA-9099-47B4-B3A6-AA671A7B37FB}" srcOrd="0" destOrd="0" presId="urn:microsoft.com/office/officeart/2018/2/layout/IconVerticalSolidList"/>
    <dgm:cxn modelId="{14CC6D1C-F14E-4503-8AB2-60F5F649A56B}" type="presParOf" srcId="{A786E1AC-8AC3-4583-A840-73290F1CC51C}" destId="{2EE3A96E-55C4-42AF-93A8-8D187B6A16D3}" srcOrd="1" destOrd="0" presId="urn:microsoft.com/office/officeart/2018/2/layout/IconVerticalSolidList"/>
    <dgm:cxn modelId="{9E422146-4415-4DCE-A559-9720C8CEDF98}" type="presParOf" srcId="{A786E1AC-8AC3-4583-A840-73290F1CC51C}" destId="{80148153-B906-4EB4-8735-250C582B81C3}" srcOrd="2" destOrd="0" presId="urn:microsoft.com/office/officeart/2018/2/layout/IconVerticalSolidList"/>
    <dgm:cxn modelId="{1F6F2FF4-25BF-4647-B8D0-7710FC196482}" type="presParOf" srcId="{A786E1AC-8AC3-4583-A840-73290F1CC51C}" destId="{221D4E10-3D67-416F-B0C1-6B2A50850B85}" srcOrd="3" destOrd="0" presId="urn:microsoft.com/office/officeart/2018/2/layout/IconVerticalSolidList"/>
    <dgm:cxn modelId="{27C550DF-1C53-4433-A49A-506B5371565D}" type="presParOf" srcId="{C62B73B7-C0B6-49E5-A983-DCF5CFC7F9D4}" destId="{79AEB77C-01D4-4674-8D9D-963BA42E3053}" srcOrd="3" destOrd="0" presId="urn:microsoft.com/office/officeart/2018/2/layout/IconVerticalSolidList"/>
    <dgm:cxn modelId="{C14CE9B0-860F-4CBF-974D-D37D7DF69C6E}" type="presParOf" srcId="{C62B73B7-C0B6-49E5-A983-DCF5CFC7F9D4}" destId="{317D0B78-9B7E-456D-BBFE-4B593B67C61C}" srcOrd="4" destOrd="0" presId="urn:microsoft.com/office/officeart/2018/2/layout/IconVerticalSolidList"/>
    <dgm:cxn modelId="{8B3E688F-8D1C-482A-859E-08303B336D35}" type="presParOf" srcId="{317D0B78-9B7E-456D-BBFE-4B593B67C61C}" destId="{493A783A-2C53-47F3-9617-18DBF938BCB2}" srcOrd="0" destOrd="0" presId="urn:microsoft.com/office/officeart/2018/2/layout/IconVerticalSolidList"/>
    <dgm:cxn modelId="{05F2C967-D966-406B-982B-3CE6CF040DA9}" type="presParOf" srcId="{317D0B78-9B7E-456D-BBFE-4B593B67C61C}" destId="{0C27AF56-DF7E-49DD-87D7-F6C8A4BACF79}" srcOrd="1" destOrd="0" presId="urn:microsoft.com/office/officeart/2018/2/layout/IconVerticalSolidList"/>
    <dgm:cxn modelId="{FD73B83A-928A-4C23-8848-AC78EA3DBE7F}" type="presParOf" srcId="{317D0B78-9B7E-456D-BBFE-4B593B67C61C}" destId="{814161A7-737C-4062-8DFF-81CA7E873B95}" srcOrd="2" destOrd="0" presId="urn:microsoft.com/office/officeart/2018/2/layout/IconVerticalSolidList"/>
    <dgm:cxn modelId="{D69532BF-AFDA-48B5-BA88-F1395C8B6F87}" type="presParOf" srcId="{317D0B78-9B7E-456D-BBFE-4B593B67C61C}" destId="{481BE924-3682-47FD-89B0-606709F48055}" srcOrd="3" destOrd="0" presId="urn:microsoft.com/office/officeart/2018/2/layout/IconVerticalSolidList"/>
    <dgm:cxn modelId="{1DC8275A-3A09-4A35-95E7-C032BC0F3D01}" type="presParOf" srcId="{C62B73B7-C0B6-49E5-A983-DCF5CFC7F9D4}" destId="{CBC6F2A4-D0A5-498C-9943-3ABD757D7095}" srcOrd="5" destOrd="0" presId="urn:microsoft.com/office/officeart/2018/2/layout/IconVerticalSolidList"/>
    <dgm:cxn modelId="{61F9A16F-E644-49E5-B23C-77FB08142086}" type="presParOf" srcId="{C62B73B7-C0B6-49E5-A983-DCF5CFC7F9D4}" destId="{E478BB9C-CDA6-4B40-A3B0-AA13278C1C34}" srcOrd="6" destOrd="0" presId="urn:microsoft.com/office/officeart/2018/2/layout/IconVerticalSolidList"/>
    <dgm:cxn modelId="{D99822F2-6CF1-4FBA-9C3D-E91536192DD2}" type="presParOf" srcId="{E478BB9C-CDA6-4B40-A3B0-AA13278C1C34}" destId="{A0F63475-B622-44BF-8EA7-FA80829DBAA5}" srcOrd="0" destOrd="0" presId="urn:microsoft.com/office/officeart/2018/2/layout/IconVerticalSolidList"/>
    <dgm:cxn modelId="{F4770BB7-CBA5-40DD-8702-B17FABB07BE8}" type="presParOf" srcId="{E478BB9C-CDA6-4B40-A3B0-AA13278C1C34}" destId="{200FE86A-C781-4BEB-BF1B-6F2E37E30D13}" srcOrd="1" destOrd="0" presId="urn:microsoft.com/office/officeart/2018/2/layout/IconVerticalSolidList"/>
    <dgm:cxn modelId="{97E483B6-5EF9-4256-A3F6-994945D4078D}" type="presParOf" srcId="{E478BB9C-CDA6-4B40-A3B0-AA13278C1C34}" destId="{C242DF88-C86F-4CBE-B4C1-207CEDE6D42C}" srcOrd="2" destOrd="0" presId="urn:microsoft.com/office/officeart/2018/2/layout/IconVerticalSolidList"/>
    <dgm:cxn modelId="{18D9AF25-3C54-449D-8B74-ABA0C63465D1}" type="presParOf" srcId="{E478BB9C-CDA6-4B40-A3B0-AA13278C1C34}" destId="{07E84837-310A-4C94-AAD3-13D826190EE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664918-ACBF-4786-8620-E28B475FE188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B752080-D5CF-4CA7-B7CC-58CE7DF163CA}">
      <dgm:prSet/>
      <dgm:spPr/>
      <dgm:t>
        <a:bodyPr/>
        <a:lstStyle/>
        <a:p>
          <a:r>
            <a:rPr lang="en-GB"/>
            <a:t>Mr Ahmed Khan, 52 years old.</a:t>
          </a:r>
          <a:endParaRPr lang="en-US"/>
        </a:p>
      </dgm:t>
    </dgm:pt>
    <dgm:pt modelId="{14AC0F96-5FC0-4C9B-B490-EB2F41523C63}" type="parTrans" cxnId="{C5C0DB3F-7166-4576-9D83-748416B2B8B3}">
      <dgm:prSet/>
      <dgm:spPr/>
      <dgm:t>
        <a:bodyPr/>
        <a:lstStyle/>
        <a:p>
          <a:endParaRPr lang="en-US"/>
        </a:p>
      </dgm:t>
    </dgm:pt>
    <dgm:pt modelId="{E7BF5882-CE02-4BE0-B684-FB4EB85B9B81}" type="sibTrans" cxnId="{C5C0DB3F-7166-4576-9D83-748416B2B8B3}">
      <dgm:prSet/>
      <dgm:spPr/>
      <dgm:t>
        <a:bodyPr/>
        <a:lstStyle/>
        <a:p>
          <a:endParaRPr lang="en-US"/>
        </a:p>
      </dgm:t>
    </dgm:pt>
    <dgm:pt modelId="{70A83FC0-7F30-4DB1-83C3-E774E483999D}">
      <dgm:prSet/>
      <dgm:spPr/>
      <dgm:t>
        <a:bodyPr/>
        <a:lstStyle/>
        <a:p>
          <a:r>
            <a:rPr lang="en-GB"/>
            <a:t>Lives with his wife and two children.</a:t>
          </a:r>
          <a:endParaRPr lang="en-US"/>
        </a:p>
      </dgm:t>
    </dgm:pt>
    <dgm:pt modelId="{E6320AFD-1ADF-40D9-A1B4-E84D6C8A2B5F}" type="parTrans" cxnId="{3A606058-AA30-4F58-B7FA-31A096FD779F}">
      <dgm:prSet/>
      <dgm:spPr/>
      <dgm:t>
        <a:bodyPr/>
        <a:lstStyle/>
        <a:p>
          <a:endParaRPr lang="en-US"/>
        </a:p>
      </dgm:t>
    </dgm:pt>
    <dgm:pt modelId="{C3E09365-387B-420F-95DE-C4166EE17920}" type="sibTrans" cxnId="{3A606058-AA30-4F58-B7FA-31A096FD779F}">
      <dgm:prSet/>
      <dgm:spPr/>
      <dgm:t>
        <a:bodyPr/>
        <a:lstStyle/>
        <a:p>
          <a:endParaRPr lang="en-US"/>
        </a:p>
      </dgm:t>
    </dgm:pt>
    <dgm:pt modelId="{67770F33-0954-4ED3-A855-F34A78ED9E93}">
      <dgm:prSet/>
      <dgm:spPr/>
      <dgm:t>
        <a:bodyPr/>
        <a:lstStyle/>
        <a:p>
          <a:r>
            <a:rPr lang="en-GB"/>
            <a:t>BMI is above healthy range.</a:t>
          </a:r>
          <a:endParaRPr lang="en-US"/>
        </a:p>
      </dgm:t>
    </dgm:pt>
    <dgm:pt modelId="{FC135526-23EC-4B58-A0F8-5D8BAC71ABD9}" type="parTrans" cxnId="{8263A0EB-421D-4122-8E92-7348BD3A92DB}">
      <dgm:prSet/>
      <dgm:spPr/>
      <dgm:t>
        <a:bodyPr/>
        <a:lstStyle/>
        <a:p>
          <a:endParaRPr lang="en-US"/>
        </a:p>
      </dgm:t>
    </dgm:pt>
    <dgm:pt modelId="{CA823E56-9710-452D-8817-76317184E2FB}" type="sibTrans" cxnId="{8263A0EB-421D-4122-8E92-7348BD3A92DB}">
      <dgm:prSet/>
      <dgm:spPr/>
      <dgm:t>
        <a:bodyPr/>
        <a:lstStyle/>
        <a:p>
          <a:endParaRPr lang="en-US"/>
        </a:p>
      </dgm:t>
    </dgm:pt>
    <dgm:pt modelId="{5B7B4C20-CB52-4D6F-B58E-0FDAE5915CC1}">
      <dgm:prSet/>
      <dgm:spPr/>
      <dgm:t>
        <a:bodyPr/>
        <a:lstStyle/>
        <a:p>
          <a:r>
            <a:rPr lang="en-GB"/>
            <a:t>Does little exercise.</a:t>
          </a:r>
          <a:endParaRPr lang="en-US"/>
        </a:p>
      </dgm:t>
    </dgm:pt>
    <dgm:pt modelId="{5632DA8E-09FA-4138-A621-E0EC6381FA30}" type="parTrans" cxnId="{BB8431BA-0913-43E4-9CD6-5DE6240E9BEE}">
      <dgm:prSet/>
      <dgm:spPr/>
      <dgm:t>
        <a:bodyPr/>
        <a:lstStyle/>
        <a:p>
          <a:endParaRPr lang="en-US"/>
        </a:p>
      </dgm:t>
    </dgm:pt>
    <dgm:pt modelId="{54507709-CB37-4B01-98D3-AE011E44677D}" type="sibTrans" cxnId="{BB8431BA-0913-43E4-9CD6-5DE6240E9BEE}">
      <dgm:prSet/>
      <dgm:spPr/>
      <dgm:t>
        <a:bodyPr/>
        <a:lstStyle/>
        <a:p>
          <a:endParaRPr lang="en-US"/>
        </a:p>
      </dgm:t>
    </dgm:pt>
    <dgm:pt modelId="{D2AC832A-0566-41F5-A73C-02A161E2CB7C}">
      <dgm:prSet/>
      <dgm:spPr/>
      <dgm:t>
        <a:bodyPr/>
        <a:lstStyle/>
        <a:p>
          <a:r>
            <a:rPr lang="en-GB"/>
            <a:t>Eats lots of processed food and sugary drinks.</a:t>
          </a:r>
          <a:endParaRPr lang="en-US"/>
        </a:p>
      </dgm:t>
    </dgm:pt>
    <dgm:pt modelId="{75943C9C-6A4C-4E28-90AB-25FDF9853411}" type="parTrans" cxnId="{70D7CE66-3A8D-4E34-AA5E-BC3FDEF84F34}">
      <dgm:prSet/>
      <dgm:spPr/>
      <dgm:t>
        <a:bodyPr/>
        <a:lstStyle/>
        <a:p>
          <a:endParaRPr lang="en-US"/>
        </a:p>
      </dgm:t>
    </dgm:pt>
    <dgm:pt modelId="{29D71A6E-24AF-4513-A415-C9B5D6D44824}" type="sibTrans" cxnId="{70D7CE66-3A8D-4E34-AA5E-BC3FDEF84F34}">
      <dgm:prSet/>
      <dgm:spPr/>
      <dgm:t>
        <a:bodyPr/>
        <a:lstStyle/>
        <a:p>
          <a:endParaRPr lang="en-US"/>
        </a:p>
      </dgm:t>
    </dgm:pt>
    <dgm:pt modelId="{1F9F1A74-ABE7-4DDD-BB4B-0DFFE7554FE5}">
      <dgm:prSet/>
      <dgm:spPr/>
      <dgm:t>
        <a:bodyPr/>
        <a:lstStyle/>
        <a:p>
          <a:r>
            <a:rPr lang="en-GB"/>
            <a:t>Has a family history of type 2 diabetes.</a:t>
          </a:r>
          <a:endParaRPr lang="en-US"/>
        </a:p>
      </dgm:t>
    </dgm:pt>
    <dgm:pt modelId="{179442E5-0EE1-4EAA-8A0C-F56CF4BCC161}" type="parTrans" cxnId="{79B1E06C-78CC-4C3B-94D8-12E532E87541}">
      <dgm:prSet/>
      <dgm:spPr/>
      <dgm:t>
        <a:bodyPr/>
        <a:lstStyle/>
        <a:p>
          <a:endParaRPr lang="en-US"/>
        </a:p>
      </dgm:t>
    </dgm:pt>
    <dgm:pt modelId="{9377B37A-599C-4A57-B66A-C2FC5F164501}" type="sibTrans" cxnId="{79B1E06C-78CC-4C3B-94D8-12E532E87541}">
      <dgm:prSet/>
      <dgm:spPr/>
      <dgm:t>
        <a:bodyPr/>
        <a:lstStyle/>
        <a:p>
          <a:endParaRPr lang="en-US"/>
        </a:p>
      </dgm:t>
    </dgm:pt>
    <dgm:pt modelId="{8AA281A7-229E-4F83-BE0B-EC3C8028756C}" type="pres">
      <dgm:prSet presAssocID="{18664918-ACBF-4786-8620-E28B475FE188}" presName="Name0" presStyleCnt="0">
        <dgm:presLayoutVars>
          <dgm:dir/>
          <dgm:resizeHandles val="exact"/>
        </dgm:presLayoutVars>
      </dgm:prSet>
      <dgm:spPr/>
    </dgm:pt>
    <dgm:pt modelId="{186E2BC5-3EF8-4C0C-BEA4-3F598B8B6BB5}" type="pres">
      <dgm:prSet presAssocID="{CB752080-D5CF-4CA7-B7CC-58CE7DF163CA}" presName="node" presStyleLbl="node1" presStyleIdx="0" presStyleCnt="6">
        <dgm:presLayoutVars>
          <dgm:bulletEnabled val="1"/>
        </dgm:presLayoutVars>
      </dgm:prSet>
      <dgm:spPr/>
    </dgm:pt>
    <dgm:pt modelId="{968EEF9B-1DC2-49D3-BC1C-2E6208B916CB}" type="pres">
      <dgm:prSet presAssocID="{E7BF5882-CE02-4BE0-B684-FB4EB85B9B81}" presName="sibTrans" presStyleLbl="sibTrans1D1" presStyleIdx="0" presStyleCnt="5"/>
      <dgm:spPr/>
    </dgm:pt>
    <dgm:pt modelId="{578D9450-B1DF-4296-979A-77C0FB105CE0}" type="pres">
      <dgm:prSet presAssocID="{E7BF5882-CE02-4BE0-B684-FB4EB85B9B81}" presName="connectorText" presStyleLbl="sibTrans1D1" presStyleIdx="0" presStyleCnt="5"/>
      <dgm:spPr/>
    </dgm:pt>
    <dgm:pt modelId="{B0770A80-2FCF-4E37-BBBF-2E63E9F2D946}" type="pres">
      <dgm:prSet presAssocID="{70A83FC0-7F30-4DB1-83C3-E774E483999D}" presName="node" presStyleLbl="node1" presStyleIdx="1" presStyleCnt="6">
        <dgm:presLayoutVars>
          <dgm:bulletEnabled val="1"/>
        </dgm:presLayoutVars>
      </dgm:prSet>
      <dgm:spPr/>
    </dgm:pt>
    <dgm:pt modelId="{4AFF84ED-62CF-4B8B-A805-51CD2A6CB41B}" type="pres">
      <dgm:prSet presAssocID="{C3E09365-387B-420F-95DE-C4166EE17920}" presName="sibTrans" presStyleLbl="sibTrans1D1" presStyleIdx="1" presStyleCnt="5"/>
      <dgm:spPr/>
    </dgm:pt>
    <dgm:pt modelId="{9A7CF6AB-1D83-4B37-B43C-1963E2DBB6B2}" type="pres">
      <dgm:prSet presAssocID="{C3E09365-387B-420F-95DE-C4166EE17920}" presName="connectorText" presStyleLbl="sibTrans1D1" presStyleIdx="1" presStyleCnt="5"/>
      <dgm:spPr/>
    </dgm:pt>
    <dgm:pt modelId="{A298D5B8-01D9-4E19-A21A-9E0160DAC041}" type="pres">
      <dgm:prSet presAssocID="{67770F33-0954-4ED3-A855-F34A78ED9E93}" presName="node" presStyleLbl="node1" presStyleIdx="2" presStyleCnt="6">
        <dgm:presLayoutVars>
          <dgm:bulletEnabled val="1"/>
        </dgm:presLayoutVars>
      </dgm:prSet>
      <dgm:spPr/>
    </dgm:pt>
    <dgm:pt modelId="{7F9C79A8-5CE3-4A5B-BC20-FA46B0247BA4}" type="pres">
      <dgm:prSet presAssocID="{CA823E56-9710-452D-8817-76317184E2FB}" presName="sibTrans" presStyleLbl="sibTrans1D1" presStyleIdx="2" presStyleCnt="5"/>
      <dgm:spPr/>
    </dgm:pt>
    <dgm:pt modelId="{38511AEE-FFFE-400C-BBB8-F1E44637F67A}" type="pres">
      <dgm:prSet presAssocID="{CA823E56-9710-452D-8817-76317184E2FB}" presName="connectorText" presStyleLbl="sibTrans1D1" presStyleIdx="2" presStyleCnt="5"/>
      <dgm:spPr/>
    </dgm:pt>
    <dgm:pt modelId="{BB27B95A-3EBF-4B47-99A9-5F899495246F}" type="pres">
      <dgm:prSet presAssocID="{5B7B4C20-CB52-4D6F-B58E-0FDAE5915CC1}" presName="node" presStyleLbl="node1" presStyleIdx="3" presStyleCnt="6">
        <dgm:presLayoutVars>
          <dgm:bulletEnabled val="1"/>
        </dgm:presLayoutVars>
      </dgm:prSet>
      <dgm:spPr/>
    </dgm:pt>
    <dgm:pt modelId="{8D390910-4FC6-402D-B8A8-F19539909776}" type="pres">
      <dgm:prSet presAssocID="{54507709-CB37-4B01-98D3-AE011E44677D}" presName="sibTrans" presStyleLbl="sibTrans1D1" presStyleIdx="3" presStyleCnt="5"/>
      <dgm:spPr/>
    </dgm:pt>
    <dgm:pt modelId="{F35BF2D9-9BC4-40F2-8B11-9AEAC8EE0811}" type="pres">
      <dgm:prSet presAssocID="{54507709-CB37-4B01-98D3-AE011E44677D}" presName="connectorText" presStyleLbl="sibTrans1D1" presStyleIdx="3" presStyleCnt="5"/>
      <dgm:spPr/>
    </dgm:pt>
    <dgm:pt modelId="{883550C6-28ED-4A8B-A04D-E6A7C178AB7E}" type="pres">
      <dgm:prSet presAssocID="{D2AC832A-0566-41F5-A73C-02A161E2CB7C}" presName="node" presStyleLbl="node1" presStyleIdx="4" presStyleCnt="6">
        <dgm:presLayoutVars>
          <dgm:bulletEnabled val="1"/>
        </dgm:presLayoutVars>
      </dgm:prSet>
      <dgm:spPr/>
    </dgm:pt>
    <dgm:pt modelId="{812F5D21-4D0F-4DAB-81E2-9738D39BDF3F}" type="pres">
      <dgm:prSet presAssocID="{29D71A6E-24AF-4513-A415-C9B5D6D44824}" presName="sibTrans" presStyleLbl="sibTrans1D1" presStyleIdx="4" presStyleCnt="5"/>
      <dgm:spPr/>
    </dgm:pt>
    <dgm:pt modelId="{86A2780E-8C4C-49A4-88C2-CCBBB04AF38E}" type="pres">
      <dgm:prSet presAssocID="{29D71A6E-24AF-4513-A415-C9B5D6D44824}" presName="connectorText" presStyleLbl="sibTrans1D1" presStyleIdx="4" presStyleCnt="5"/>
      <dgm:spPr/>
    </dgm:pt>
    <dgm:pt modelId="{173C2466-ECA5-4136-9D9E-B5F29D6E5B9A}" type="pres">
      <dgm:prSet presAssocID="{1F9F1A74-ABE7-4DDD-BB4B-0DFFE7554FE5}" presName="node" presStyleLbl="node1" presStyleIdx="5" presStyleCnt="6">
        <dgm:presLayoutVars>
          <dgm:bulletEnabled val="1"/>
        </dgm:presLayoutVars>
      </dgm:prSet>
      <dgm:spPr/>
    </dgm:pt>
  </dgm:ptLst>
  <dgm:cxnLst>
    <dgm:cxn modelId="{5D3FE302-DCA2-4ABD-9C13-12FACF3EAB54}" type="presOf" srcId="{E7BF5882-CE02-4BE0-B684-FB4EB85B9B81}" destId="{968EEF9B-1DC2-49D3-BC1C-2E6208B916CB}" srcOrd="0" destOrd="0" presId="urn:microsoft.com/office/officeart/2016/7/layout/RepeatingBendingProcessNew"/>
    <dgm:cxn modelId="{CBFA3E14-874F-47D4-9DB8-0EEE77F5D5D7}" type="presOf" srcId="{29D71A6E-24AF-4513-A415-C9B5D6D44824}" destId="{812F5D21-4D0F-4DAB-81E2-9738D39BDF3F}" srcOrd="0" destOrd="0" presId="urn:microsoft.com/office/officeart/2016/7/layout/RepeatingBendingProcessNew"/>
    <dgm:cxn modelId="{E19CDC34-3E4E-4417-AC6E-67AEE396BAB4}" type="presOf" srcId="{CB752080-D5CF-4CA7-B7CC-58CE7DF163CA}" destId="{186E2BC5-3EF8-4C0C-BEA4-3F598B8B6BB5}" srcOrd="0" destOrd="0" presId="urn:microsoft.com/office/officeart/2016/7/layout/RepeatingBendingProcessNew"/>
    <dgm:cxn modelId="{774B0C38-6A2F-4429-ACBB-5A5887E25FF3}" type="presOf" srcId="{54507709-CB37-4B01-98D3-AE011E44677D}" destId="{F35BF2D9-9BC4-40F2-8B11-9AEAC8EE0811}" srcOrd="1" destOrd="0" presId="urn:microsoft.com/office/officeart/2016/7/layout/RepeatingBendingProcessNew"/>
    <dgm:cxn modelId="{C5C0DB3F-7166-4576-9D83-748416B2B8B3}" srcId="{18664918-ACBF-4786-8620-E28B475FE188}" destId="{CB752080-D5CF-4CA7-B7CC-58CE7DF163CA}" srcOrd="0" destOrd="0" parTransId="{14AC0F96-5FC0-4C9B-B490-EB2F41523C63}" sibTransId="{E7BF5882-CE02-4BE0-B684-FB4EB85B9B81}"/>
    <dgm:cxn modelId="{52574661-D642-4240-B619-E31BB5677B1A}" type="presOf" srcId="{E7BF5882-CE02-4BE0-B684-FB4EB85B9B81}" destId="{578D9450-B1DF-4296-979A-77C0FB105CE0}" srcOrd="1" destOrd="0" presId="urn:microsoft.com/office/officeart/2016/7/layout/RepeatingBendingProcessNew"/>
    <dgm:cxn modelId="{70D7CE66-3A8D-4E34-AA5E-BC3FDEF84F34}" srcId="{18664918-ACBF-4786-8620-E28B475FE188}" destId="{D2AC832A-0566-41F5-A73C-02A161E2CB7C}" srcOrd="4" destOrd="0" parTransId="{75943C9C-6A4C-4E28-90AB-25FDF9853411}" sibTransId="{29D71A6E-24AF-4513-A415-C9B5D6D44824}"/>
    <dgm:cxn modelId="{32707569-C09F-4337-A85D-D838E969A9CD}" type="presOf" srcId="{18664918-ACBF-4786-8620-E28B475FE188}" destId="{8AA281A7-229E-4F83-BE0B-EC3C8028756C}" srcOrd="0" destOrd="0" presId="urn:microsoft.com/office/officeart/2016/7/layout/RepeatingBendingProcessNew"/>
    <dgm:cxn modelId="{D058634B-79FE-4105-8884-BD4BDA5CB13B}" type="presOf" srcId="{C3E09365-387B-420F-95DE-C4166EE17920}" destId="{9A7CF6AB-1D83-4B37-B43C-1963E2DBB6B2}" srcOrd="1" destOrd="0" presId="urn:microsoft.com/office/officeart/2016/7/layout/RepeatingBendingProcessNew"/>
    <dgm:cxn modelId="{79B1E06C-78CC-4C3B-94D8-12E532E87541}" srcId="{18664918-ACBF-4786-8620-E28B475FE188}" destId="{1F9F1A74-ABE7-4DDD-BB4B-0DFFE7554FE5}" srcOrd="5" destOrd="0" parTransId="{179442E5-0EE1-4EAA-8A0C-F56CF4BCC161}" sibTransId="{9377B37A-599C-4A57-B66A-C2FC5F164501}"/>
    <dgm:cxn modelId="{0C7E354E-95A7-4311-BB5E-F4B3997DFCDF}" type="presOf" srcId="{70A83FC0-7F30-4DB1-83C3-E774E483999D}" destId="{B0770A80-2FCF-4E37-BBBF-2E63E9F2D946}" srcOrd="0" destOrd="0" presId="urn:microsoft.com/office/officeart/2016/7/layout/RepeatingBendingProcessNew"/>
    <dgm:cxn modelId="{3A606058-AA30-4F58-B7FA-31A096FD779F}" srcId="{18664918-ACBF-4786-8620-E28B475FE188}" destId="{70A83FC0-7F30-4DB1-83C3-E774E483999D}" srcOrd="1" destOrd="0" parTransId="{E6320AFD-1ADF-40D9-A1B4-E84D6C8A2B5F}" sibTransId="{C3E09365-387B-420F-95DE-C4166EE17920}"/>
    <dgm:cxn modelId="{E7A87D79-5F92-4DFF-888E-969BB016D5C0}" type="presOf" srcId="{54507709-CB37-4B01-98D3-AE011E44677D}" destId="{8D390910-4FC6-402D-B8A8-F19539909776}" srcOrd="0" destOrd="0" presId="urn:microsoft.com/office/officeart/2016/7/layout/RepeatingBendingProcessNew"/>
    <dgm:cxn modelId="{7F8E1F80-8A6A-4995-BE54-E750B8C7CEEE}" type="presOf" srcId="{D2AC832A-0566-41F5-A73C-02A161E2CB7C}" destId="{883550C6-28ED-4A8B-A04D-E6A7C178AB7E}" srcOrd="0" destOrd="0" presId="urn:microsoft.com/office/officeart/2016/7/layout/RepeatingBendingProcessNew"/>
    <dgm:cxn modelId="{4C2E0094-65C4-4370-8DD6-D7C1CD871256}" type="presOf" srcId="{5B7B4C20-CB52-4D6F-B58E-0FDAE5915CC1}" destId="{BB27B95A-3EBF-4B47-99A9-5F899495246F}" srcOrd="0" destOrd="0" presId="urn:microsoft.com/office/officeart/2016/7/layout/RepeatingBendingProcessNew"/>
    <dgm:cxn modelId="{FD9FB1B2-1419-43A9-8ADE-52B8945C8893}" type="presOf" srcId="{1F9F1A74-ABE7-4DDD-BB4B-0DFFE7554FE5}" destId="{173C2466-ECA5-4136-9D9E-B5F29D6E5B9A}" srcOrd="0" destOrd="0" presId="urn:microsoft.com/office/officeart/2016/7/layout/RepeatingBendingProcessNew"/>
    <dgm:cxn modelId="{BB8431BA-0913-43E4-9CD6-5DE6240E9BEE}" srcId="{18664918-ACBF-4786-8620-E28B475FE188}" destId="{5B7B4C20-CB52-4D6F-B58E-0FDAE5915CC1}" srcOrd="3" destOrd="0" parTransId="{5632DA8E-09FA-4138-A621-E0EC6381FA30}" sibTransId="{54507709-CB37-4B01-98D3-AE011E44677D}"/>
    <dgm:cxn modelId="{E4404BDD-14CC-4C3A-A291-824AB109BF60}" type="presOf" srcId="{CA823E56-9710-452D-8817-76317184E2FB}" destId="{7F9C79A8-5CE3-4A5B-BC20-FA46B0247BA4}" srcOrd="0" destOrd="0" presId="urn:microsoft.com/office/officeart/2016/7/layout/RepeatingBendingProcessNew"/>
    <dgm:cxn modelId="{D44515DE-ECAD-4666-AC09-A6A2228C7391}" type="presOf" srcId="{CA823E56-9710-452D-8817-76317184E2FB}" destId="{38511AEE-FFFE-400C-BBB8-F1E44637F67A}" srcOrd="1" destOrd="0" presId="urn:microsoft.com/office/officeart/2016/7/layout/RepeatingBendingProcessNew"/>
    <dgm:cxn modelId="{6A6214E5-8A36-4D78-8A56-56F7C4610388}" type="presOf" srcId="{29D71A6E-24AF-4513-A415-C9B5D6D44824}" destId="{86A2780E-8C4C-49A4-88C2-CCBBB04AF38E}" srcOrd="1" destOrd="0" presId="urn:microsoft.com/office/officeart/2016/7/layout/RepeatingBendingProcessNew"/>
    <dgm:cxn modelId="{8EE6D1E6-695E-4B81-8419-BE07021AA827}" type="presOf" srcId="{C3E09365-387B-420F-95DE-C4166EE17920}" destId="{4AFF84ED-62CF-4B8B-A805-51CD2A6CB41B}" srcOrd="0" destOrd="0" presId="urn:microsoft.com/office/officeart/2016/7/layout/RepeatingBendingProcessNew"/>
    <dgm:cxn modelId="{E8A1CEE7-7F55-4083-97DF-7CA2DA240FB1}" type="presOf" srcId="{67770F33-0954-4ED3-A855-F34A78ED9E93}" destId="{A298D5B8-01D9-4E19-A21A-9E0160DAC041}" srcOrd="0" destOrd="0" presId="urn:microsoft.com/office/officeart/2016/7/layout/RepeatingBendingProcessNew"/>
    <dgm:cxn modelId="{8263A0EB-421D-4122-8E92-7348BD3A92DB}" srcId="{18664918-ACBF-4786-8620-E28B475FE188}" destId="{67770F33-0954-4ED3-A855-F34A78ED9E93}" srcOrd="2" destOrd="0" parTransId="{FC135526-23EC-4B58-A0F8-5D8BAC71ABD9}" sibTransId="{CA823E56-9710-452D-8817-76317184E2FB}"/>
    <dgm:cxn modelId="{B4A5BC2A-6DE7-4588-B8B3-110227E4F39E}" type="presParOf" srcId="{8AA281A7-229E-4F83-BE0B-EC3C8028756C}" destId="{186E2BC5-3EF8-4C0C-BEA4-3F598B8B6BB5}" srcOrd="0" destOrd="0" presId="urn:microsoft.com/office/officeart/2016/7/layout/RepeatingBendingProcessNew"/>
    <dgm:cxn modelId="{7B29F557-1D2B-4608-ADF1-5006E9B80DBE}" type="presParOf" srcId="{8AA281A7-229E-4F83-BE0B-EC3C8028756C}" destId="{968EEF9B-1DC2-49D3-BC1C-2E6208B916CB}" srcOrd="1" destOrd="0" presId="urn:microsoft.com/office/officeart/2016/7/layout/RepeatingBendingProcessNew"/>
    <dgm:cxn modelId="{81CD0BB5-B18D-422E-8C08-182E2346F03D}" type="presParOf" srcId="{968EEF9B-1DC2-49D3-BC1C-2E6208B916CB}" destId="{578D9450-B1DF-4296-979A-77C0FB105CE0}" srcOrd="0" destOrd="0" presId="urn:microsoft.com/office/officeart/2016/7/layout/RepeatingBendingProcessNew"/>
    <dgm:cxn modelId="{2AAA3BC7-5DC7-41CA-B08B-9C6DEAA33FCF}" type="presParOf" srcId="{8AA281A7-229E-4F83-BE0B-EC3C8028756C}" destId="{B0770A80-2FCF-4E37-BBBF-2E63E9F2D946}" srcOrd="2" destOrd="0" presId="urn:microsoft.com/office/officeart/2016/7/layout/RepeatingBendingProcessNew"/>
    <dgm:cxn modelId="{77749F98-2152-40CF-AED3-D0BA52CBBC4C}" type="presParOf" srcId="{8AA281A7-229E-4F83-BE0B-EC3C8028756C}" destId="{4AFF84ED-62CF-4B8B-A805-51CD2A6CB41B}" srcOrd="3" destOrd="0" presId="urn:microsoft.com/office/officeart/2016/7/layout/RepeatingBendingProcessNew"/>
    <dgm:cxn modelId="{90388AAB-AF99-47F9-8335-971C6E2FA2A7}" type="presParOf" srcId="{4AFF84ED-62CF-4B8B-A805-51CD2A6CB41B}" destId="{9A7CF6AB-1D83-4B37-B43C-1963E2DBB6B2}" srcOrd="0" destOrd="0" presId="urn:microsoft.com/office/officeart/2016/7/layout/RepeatingBendingProcessNew"/>
    <dgm:cxn modelId="{BDAB0C5A-BF3E-4CF1-AF5E-F129EAA9B462}" type="presParOf" srcId="{8AA281A7-229E-4F83-BE0B-EC3C8028756C}" destId="{A298D5B8-01D9-4E19-A21A-9E0160DAC041}" srcOrd="4" destOrd="0" presId="urn:microsoft.com/office/officeart/2016/7/layout/RepeatingBendingProcessNew"/>
    <dgm:cxn modelId="{BA8355D8-B1F0-4AB0-9130-233E61162C7D}" type="presParOf" srcId="{8AA281A7-229E-4F83-BE0B-EC3C8028756C}" destId="{7F9C79A8-5CE3-4A5B-BC20-FA46B0247BA4}" srcOrd="5" destOrd="0" presId="urn:microsoft.com/office/officeart/2016/7/layout/RepeatingBendingProcessNew"/>
    <dgm:cxn modelId="{12054FD8-ED37-49F2-825D-6D8E42718631}" type="presParOf" srcId="{7F9C79A8-5CE3-4A5B-BC20-FA46B0247BA4}" destId="{38511AEE-FFFE-400C-BBB8-F1E44637F67A}" srcOrd="0" destOrd="0" presId="urn:microsoft.com/office/officeart/2016/7/layout/RepeatingBendingProcessNew"/>
    <dgm:cxn modelId="{EFE929B4-A658-441E-BAD4-45925DF5C6F3}" type="presParOf" srcId="{8AA281A7-229E-4F83-BE0B-EC3C8028756C}" destId="{BB27B95A-3EBF-4B47-99A9-5F899495246F}" srcOrd="6" destOrd="0" presId="urn:microsoft.com/office/officeart/2016/7/layout/RepeatingBendingProcessNew"/>
    <dgm:cxn modelId="{64B7D26C-9E9E-42D2-8BCF-EB65BA7819A7}" type="presParOf" srcId="{8AA281A7-229E-4F83-BE0B-EC3C8028756C}" destId="{8D390910-4FC6-402D-B8A8-F19539909776}" srcOrd="7" destOrd="0" presId="urn:microsoft.com/office/officeart/2016/7/layout/RepeatingBendingProcessNew"/>
    <dgm:cxn modelId="{A673398E-CA57-4424-BCD3-A8CCB5ED60F4}" type="presParOf" srcId="{8D390910-4FC6-402D-B8A8-F19539909776}" destId="{F35BF2D9-9BC4-40F2-8B11-9AEAC8EE0811}" srcOrd="0" destOrd="0" presId="urn:microsoft.com/office/officeart/2016/7/layout/RepeatingBendingProcessNew"/>
    <dgm:cxn modelId="{1ADAC896-06A3-45C3-A2C8-1B2461CC835E}" type="presParOf" srcId="{8AA281A7-229E-4F83-BE0B-EC3C8028756C}" destId="{883550C6-28ED-4A8B-A04D-E6A7C178AB7E}" srcOrd="8" destOrd="0" presId="urn:microsoft.com/office/officeart/2016/7/layout/RepeatingBendingProcessNew"/>
    <dgm:cxn modelId="{71AEA89D-7A70-4462-AED9-E85E1D484D92}" type="presParOf" srcId="{8AA281A7-229E-4F83-BE0B-EC3C8028756C}" destId="{812F5D21-4D0F-4DAB-81E2-9738D39BDF3F}" srcOrd="9" destOrd="0" presId="urn:microsoft.com/office/officeart/2016/7/layout/RepeatingBendingProcessNew"/>
    <dgm:cxn modelId="{B4A9D029-0E85-449C-8DE2-88655F5860FD}" type="presParOf" srcId="{812F5D21-4D0F-4DAB-81E2-9738D39BDF3F}" destId="{86A2780E-8C4C-49A4-88C2-CCBBB04AF38E}" srcOrd="0" destOrd="0" presId="urn:microsoft.com/office/officeart/2016/7/layout/RepeatingBendingProcessNew"/>
    <dgm:cxn modelId="{E2F047B6-6127-4925-910F-32541A0B4470}" type="presParOf" srcId="{8AA281A7-229E-4F83-BE0B-EC3C8028756C}" destId="{173C2466-ECA5-4136-9D9E-B5F29D6E5B9A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C6B87E-E360-448C-8C89-3E18A6BF2523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F167CFE-4FA0-43AB-8AC2-6A55FDD42BEB}">
      <dgm:prSet/>
      <dgm:spPr/>
      <dgm:t>
        <a:bodyPr/>
        <a:lstStyle/>
        <a:p>
          <a:r>
            <a:rPr lang="en-GB"/>
            <a:t>It is a long Term condition where blood glucose becomes high.</a:t>
          </a:r>
          <a:endParaRPr lang="en-US"/>
        </a:p>
      </dgm:t>
    </dgm:pt>
    <dgm:pt modelId="{ABB49CBA-E116-4A77-8DBC-0CDC5FB7751D}" type="parTrans" cxnId="{98498E79-0847-4235-AB53-0FC0B2EFED88}">
      <dgm:prSet/>
      <dgm:spPr/>
      <dgm:t>
        <a:bodyPr/>
        <a:lstStyle/>
        <a:p>
          <a:endParaRPr lang="en-US"/>
        </a:p>
      </dgm:t>
    </dgm:pt>
    <dgm:pt modelId="{99299B7C-67D6-4C70-A4A7-2AE1C885987D}" type="sibTrans" cxnId="{98498E79-0847-4235-AB53-0FC0B2EFED88}">
      <dgm:prSet/>
      <dgm:spPr/>
      <dgm:t>
        <a:bodyPr/>
        <a:lstStyle/>
        <a:p>
          <a:endParaRPr lang="en-US"/>
        </a:p>
      </dgm:t>
    </dgm:pt>
    <dgm:pt modelId="{FA897928-7C96-4DD6-9AA4-928C9083527C}">
      <dgm:prSet/>
      <dgm:spPr/>
      <dgm:t>
        <a:bodyPr/>
        <a:lstStyle/>
        <a:p>
          <a:r>
            <a:rPr lang="en-GB"/>
            <a:t>The body’s response to insulin in non existent. (NICE, 2015; NHS, 2025) </a:t>
          </a:r>
          <a:endParaRPr lang="en-US"/>
        </a:p>
      </dgm:t>
    </dgm:pt>
    <dgm:pt modelId="{FA315E69-8DA8-428B-881D-290E5ACB2A1A}" type="parTrans" cxnId="{79B2A9CA-7FC7-423F-8ACE-CAD5F5E2DD85}">
      <dgm:prSet/>
      <dgm:spPr/>
      <dgm:t>
        <a:bodyPr/>
        <a:lstStyle/>
        <a:p>
          <a:endParaRPr lang="en-US"/>
        </a:p>
      </dgm:t>
    </dgm:pt>
    <dgm:pt modelId="{F1C6F590-83D3-41A4-896C-584002FFAEEE}" type="sibTrans" cxnId="{79B2A9CA-7FC7-423F-8ACE-CAD5F5E2DD85}">
      <dgm:prSet/>
      <dgm:spPr/>
      <dgm:t>
        <a:bodyPr/>
        <a:lstStyle/>
        <a:p>
          <a:endParaRPr lang="en-US"/>
        </a:p>
      </dgm:t>
    </dgm:pt>
    <dgm:pt modelId="{5565C057-27DC-4E30-89DA-66577693A83F}">
      <dgm:prSet/>
      <dgm:spPr/>
      <dgm:t>
        <a:bodyPr/>
        <a:lstStyle/>
        <a:p>
          <a:r>
            <a:rPr lang="en-GB"/>
            <a:t>The pancreas may lack in producing insulin over long period of time. (NICE, 2015)</a:t>
          </a:r>
          <a:endParaRPr lang="en-US"/>
        </a:p>
      </dgm:t>
    </dgm:pt>
    <dgm:pt modelId="{E5D59C75-D253-4409-BB23-702B4DFD6DBF}" type="parTrans" cxnId="{E010597A-032C-485E-A2BB-9B16CB05A547}">
      <dgm:prSet/>
      <dgm:spPr/>
      <dgm:t>
        <a:bodyPr/>
        <a:lstStyle/>
        <a:p>
          <a:endParaRPr lang="en-US"/>
        </a:p>
      </dgm:t>
    </dgm:pt>
    <dgm:pt modelId="{766F5B17-33F3-4D23-8C33-42FD0C558E18}" type="sibTrans" cxnId="{E010597A-032C-485E-A2BB-9B16CB05A547}">
      <dgm:prSet/>
      <dgm:spPr/>
      <dgm:t>
        <a:bodyPr/>
        <a:lstStyle/>
        <a:p>
          <a:endParaRPr lang="en-US"/>
        </a:p>
      </dgm:t>
    </dgm:pt>
    <dgm:pt modelId="{AE4DDE8E-7CEA-4F65-BBAF-D1EE316A2466}" type="pres">
      <dgm:prSet presAssocID="{33C6B87E-E360-448C-8C89-3E18A6BF2523}" presName="vert0" presStyleCnt="0">
        <dgm:presLayoutVars>
          <dgm:dir/>
          <dgm:animOne val="branch"/>
          <dgm:animLvl val="lvl"/>
        </dgm:presLayoutVars>
      </dgm:prSet>
      <dgm:spPr/>
    </dgm:pt>
    <dgm:pt modelId="{EA523A1F-D9AD-4CC3-BC73-2F85EFA08AFF}" type="pres">
      <dgm:prSet presAssocID="{2F167CFE-4FA0-43AB-8AC2-6A55FDD42BEB}" presName="thickLine" presStyleLbl="alignNode1" presStyleIdx="0" presStyleCnt="3"/>
      <dgm:spPr/>
    </dgm:pt>
    <dgm:pt modelId="{3DB5B3CB-27B4-4FDF-AA46-C3D61BA5E250}" type="pres">
      <dgm:prSet presAssocID="{2F167CFE-4FA0-43AB-8AC2-6A55FDD42BEB}" presName="horz1" presStyleCnt="0"/>
      <dgm:spPr/>
    </dgm:pt>
    <dgm:pt modelId="{357ABC9C-3714-47C3-B2AF-EB9F0C57E4AE}" type="pres">
      <dgm:prSet presAssocID="{2F167CFE-4FA0-43AB-8AC2-6A55FDD42BEB}" presName="tx1" presStyleLbl="revTx" presStyleIdx="0" presStyleCnt="3"/>
      <dgm:spPr/>
    </dgm:pt>
    <dgm:pt modelId="{5746F5BD-EB5E-4081-A451-487424E018D7}" type="pres">
      <dgm:prSet presAssocID="{2F167CFE-4FA0-43AB-8AC2-6A55FDD42BEB}" presName="vert1" presStyleCnt="0"/>
      <dgm:spPr/>
    </dgm:pt>
    <dgm:pt modelId="{C0F16DE2-19CC-4815-9B51-A15204E9D427}" type="pres">
      <dgm:prSet presAssocID="{FA897928-7C96-4DD6-9AA4-928C9083527C}" presName="thickLine" presStyleLbl="alignNode1" presStyleIdx="1" presStyleCnt="3"/>
      <dgm:spPr/>
    </dgm:pt>
    <dgm:pt modelId="{31AE8F9B-590A-4873-B570-C98189D39AD2}" type="pres">
      <dgm:prSet presAssocID="{FA897928-7C96-4DD6-9AA4-928C9083527C}" presName="horz1" presStyleCnt="0"/>
      <dgm:spPr/>
    </dgm:pt>
    <dgm:pt modelId="{2246AD03-EFEA-4635-8119-B30D8145F427}" type="pres">
      <dgm:prSet presAssocID="{FA897928-7C96-4DD6-9AA4-928C9083527C}" presName="tx1" presStyleLbl="revTx" presStyleIdx="1" presStyleCnt="3"/>
      <dgm:spPr/>
    </dgm:pt>
    <dgm:pt modelId="{429E0A64-19B8-4770-9229-DEC92C11219A}" type="pres">
      <dgm:prSet presAssocID="{FA897928-7C96-4DD6-9AA4-928C9083527C}" presName="vert1" presStyleCnt="0"/>
      <dgm:spPr/>
    </dgm:pt>
    <dgm:pt modelId="{85D8DD72-FF7D-4532-A2D3-3287A4017BEE}" type="pres">
      <dgm:prSet presAssocID="{5565C057-27DC-4E30-89DA-66577693A83F}" presName="thickLine" presStyleLbl="alignNode1" presStyleIdx="2" presStyleCnt="3"/>
      <dgm:spPr/>
    </dgm:pt>
    <dgm:pt modelId="{4E36963D-6E22-464D-8108-9A10A67AFC3D}" type="pres">
      <dgm:prSet presAssocID="{5565C057-27DC-4E30-89DA-66577693A83F}" presName="horz1" presStyleCnt="0"/>
      <dgm:spPr/>
    </dgm:pt>
    <dgm:pt modelId="{50387532-62CB-43EB-8338-405D20574576}" type="pres">
      <dgm:prSet presAssocID="{5565C057-27DC-4E30-89DA-66577693A83F}" presName="tx1" presStyleLbl="revTx" presStyleIdx="2" presStyleCnt="3"/>
      <dgm:spPr/>
    </dgm:pt>
    <dgm:pt modelId="{9E314F70-6264-442C-8FDE-7B9A2BAF3D09}" type="pres">
      <dgm:prSet presAssocID="{5565C057-27DC-4E30-89DA-66577693A83F}" presName="vert1" presStyleCnt="0"/>
      <dgm:spPr/>
    </dgm:pt>
  </dgm:ptLst>
  <dgm:cxnLst>
    <dgm:cxn modelId="{0C926506-6A46-40A3-A942-7F5E61399A0B}" type="presOf" srcId="{5565C057-27DC-4E30-89DA-66577693A83F}" destId="{50387532-62CB-43EB-8338-405D20574576}" srcOrd="0" destOrd="0" presId="urn:microsoft.com/office/officeart/2008/layout/LinedList"/>
    <dgm:cxn modelId="{D5D3E606-C5DC-4D1E-94A8-021F4B47D774}" type="presOf" srcId="{33C6B87E-E360-448C-8C89-3E18A6BF2523}" destId="{AE4DDE8E-7CEA-4F65-BBAF-D1EE316A2466}" srcOrd="0" destOrd="0" presId="urn:microsoft.com/office/officeart/2008/layout/LinedList"/>
    <dgm:cxn modelId="{5AD9DE08-E0A3-4B43-B1B3-535F10D7801A}" type="presOf" srcId="{FA897928-7C96-4DD6-9AA4-928C9083527C}" destId="{2246AD03-EFEA-4635-8119-B30D8145F427}" srcOrd="0" destOrd="0" presId="urn:microsoft.com/office/officeart/2008/layout/LinedList"/>
    <dgm:cxn modelId="{98498E79-0847-4235-AB53-0FC0B2EFED88}" srcId="{33C6B87E-E360-448C-8C89-3E18A6BF2523}" destId="{2F167CFE-4FA0-43AB-8AC2-6A55FDD42BEB}" srcOrd="0" destOrd="0" parTransId="{ABB49CBA-E116-4A77-8DBC-0CDC5FB7751D}" sibTransId="{99299B7C-67D6-4C70-A4A7-2AE1C885987D}"/>
    <dgm:cxn modelId="{E010597A-032C-485E-A2BB-9B16CB05A547}" srcId="{33C6B87E-E360-448C-8C89-3E18A6BF2523}" destId="{5565C057-27DC-4E30-89DA-66577693A83F}" srcOrd="2" destOrd="0" parTransId="{E5D59C75-D253-4409-BB23-702B4DFD6DBF}" sibTransId="{766F5B17-33F3-4D23-8C33-42FD0C558E18}"/>
    <dgm:cxn modelId="{9E83B8B5-976E-4214-A983-312D571F1A01}" type="presOf" srcId="{2F167CFE-4FA0-43AB-8AC2-6A55FDD42BEB}" destId="{357ABC9C-3714-47C3-B2AF-EB9F0C57E4AE}" srcOrd="0" destOrd="0" presId="urn:microsoft.com/office/officeart/2008/layout/LinedList"/>
    <dgm:cxn modelId="{79B2A9CA-7FC7-423F-8ACE-CAD5F5E2DD85}" srcId="{33C6B87E-E360-448C-8C89-3E18A6BF2523}" destId="{FA897928-7C96-4DD6-9AA4-928C9083527C}" srcOrd="1" destOrd="0" parTransId="{FA315E69-8DA8-428B-881D-290E5ACB2A1A}" sibTransId="{F1C6F590-83D3-41A4-896C-584002FFAEEE}"/>
    <dgm:cxn modelId="{FB8F749F-CD35-488A-93D3-B8465694DDBD}" type="presParOf" srcId="{AE4DDE8E-7CEA-4F65-BBAF-D1EE316A2466}" destId="{EA523A1F-D9AD-4CC3-BC73-2F85EFA08AFF}" srcOrd="0" destOrd="0" presId="urn:microsoft.com/office/officeart/2008/layout/LinedList"/>
    <dgm:cxn modelId="{4ED7B448-C3FD-432C-9B79-3DB7AE054AEA}" type="presParOf" srcId="{AE4DDE8E-7CEA-4F65-BBAF-D1EE316A2466}" destId="{3DB5B3CB-27B4-4FDF-AA46-C3D61BA5E250}" srcOrd="1" destOrd="0" presId="urn:microsoft.com/office/officeart/2008/layout/LinedList"/>
    <dgm:cxn modelId="{6F8C53FD-86FB-477B-A202-F8990F6522DD}" type="presParOf" srcId="{3DB5B3CB-27B4-4FDF-AA46-C3D61BA5E250}" destId="{357ABC9C-3714-47C3-B2AF-EB9F0C57E4AE}" srcOrd="0" destOrd="0" presId="urn:microsoft.com/office/officeart/2008/layout/LinedList"/>
    <dgm:cxn modelId="{24F90514-B395-4289-844E-8ECAF9E444FB}" type="presParOf" srcId="{3DB5B3CB-27B4-4FDF-AA46-C3D61BA5E250}" destId="{5746F5BD-EB5E-4081-A451-487424E018D7}" srcOrd="1" destOrd="0" presId="urn:microsoft.com/office/officeart/2008/layout/LinedList"/>
    <dgm:cxn modelId="{A20166D0-DF9E-49FA-8D59-5EF9F9C4272A}" type="presParOf" srcId="{AE4DDE8E-7CEA-4F65-BBAF-D1EE316A2466}" destId="{C0F16DE2-19CC-4815-9B51-A15204E9D427}" srcOrd="2" destOrd="0" presId="urn:microsoft.com/office/officeart/2008/layout/LinedList"/>
    <dgm:cxn modelId="{856613F6-CBC7-4451-91A9-291BFF1C54FA}" type="presParOf" srcId="{AE4DDE8E-7CEA-4F65-BBAF-D1EE316A2466}" destId="{31AE8F9B-590A-4873-B570-C98189D39AD2}" srcOrd="3" destOrd="0" presId="urn:microsoft.com/office/officeart/2008/layout/LinedList"/>
    <dgm:cxn modelId="{F1C1CE03-F73F-42CB-8E4B-57036A063948}" type="presParOf" srcId="{31AE8F9B-590A-4873-B570-C98189D39AD2}" destId="{2246AD03-EFEA-4635-8119-B30D8145F427}" srcOrd="0" destOrd="0" presId="urn:microsoft.com/office/officeart/2008/layout/LinedList"/>
    <dgm:cxn modelId="{15CCB3F6-B60A-41C7-B6D1-81F3A4BB3BA2}" type="presParOf" srcId="{31AE8F9B-590A-4873-B570-C98189D39AD2}" destId="{429E0A64-19B8-4770-9229-DEC92C11219A}" srcOrd="1" destOrd="0" presId="urn:microsoft.com/office/officeart/2008/layout/LinedList"/>
    <dgm:cxn modelId="{FC565E2F-B3CC-4ECC-9109-5982B9C32BF9}" type="presParOf" srcId="{AE4DDE8E-7CEA-4F65-BBAF-D1EE316A2466}" destId="{85D8DD72-FF7D-4532-A2D3-3287A4017BEE}" srcOrd="4" destOrd="0" presId="urn:microsoft.com/office/officeart/2008/layout/LinedList"/>
    <dgm:cxn modelId="{85E07D82-DA76-4AF8-9B2B-2FAC96AD15C9}" type="presParOf" srcId="{AE4DDE8E-7CEA-4F65-BBAF-D1EE316A2466}" destId="{4E36963D-6E22-464D-8108-9A10A67AFC3D}" srcOrd="5" destOrd="0" presId="urn:microsoft.com/office/officeart/2008/layout/LinedList"/>
    <dgm:cxn modelId="{16CB4B4C-4845-4A0F-B3D6-0D81EB7CB644}" type="presParOf" srcId="{4E36963D-6E22-464D-8108-9A10A67AFC3D}" destId="{50387532-62CB-43EB-8338-405D20574576}" srcOrd="0" destOrd="0" presId="urn:microsoft.com/office/officeart/2008/layout/LinedList"/>
    <dgm:cxn modelId="{FBC71866-46AD-4D17-A603-2CABFAAC2DFA}" type="presParOf" srcId="{4E36963D-6E22-464D-8108-9A10A67AFC3D}" destId="{9E314F70-6264-442C-8FDE-7B9A2BAF3D0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A3BCF1C-BD5C-4AC2-9826-9D4D88ADB3E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98F9166-4520-4343-8A2D-670D91B34C3A}">
      <dgm:prSet/>
      <dgm:spPr/>
      <dgm:t>
        <a:bodyPr/>
        <a:lstStyle/>
        <a:p>
          <a:r>
            <a:rPr lang="en-GB"/>
            <a:t>The pancreases gland in located behind the stomach (StatPearls, 2023)</a:t>
          </a:r>
          <a:endParaRPr lang="en-US"/>
        </a:p>
      </dgm:t>
    </dgm:pt>
    <dgm:pt modelId="{6461BBC9-8B7E-450E-88C7-B1291A1531EC}" type="parTrans" cxnId="{DDF3EFC2-0A7C-4094-B00E-093762C2E0F3}">
      <dgm:prSet/>
      <dgm:spPr/>
      <dgm:t>
        <a:bodyPr/>
        <a:lstStyle/>
        <a:p>
          <a:endParaRPr lang="en-US"/>
        </a:p>
      </dgm:t>
    </dgm:pt>
    <dgm:pt modelId="{6FEACAE7-014E-4234-A285-079DC3CA2FC2}" type="sibTrans" cxnId="{DDF3EFC2-0A7C-4094-B00E-093762C2E0F3}">
      <dgm:prSet/>
      <dgm:spPr/>
      <dgm:t>
        <a:bodyPr/>
        <a:lstStyle/>
        <a:p>
          <a:endParaRPr lang="en-US"/>
        </a:p>
      </dgm:t>
    </dgm:pt>
    <dgm:pt modelId="{CA6E96EB-F133-4B3E-8219-29B23F490779}">
      <dgm:prSet/>
      <dgm:spPr/>
      <dgm:t>
        <a:bodyPr/>
        <a:lstStyle/>
        <a:p>
          <a:r>
            <a:rPr lang="en-GB"/>
            <a:t>The purpose of the pancreas is to make insulin  and glucagon.</a:t>
          </a:r>
          <a:endParaRPr lang="en-US"/>
        </a:p>
      </dgm:t>
    </dgm:pt>
    <dgm:pt modelId="{884F448B-991A-4BC8-8C53-551E9784A562}" type="parTrans" cxnId="{7AD9DDB9-581C-4BC9-A1B7-AAA63CD3C10E}">
      <dgm:prSet/>
      <dgm:spPr/>
      <dgm:t>
        <a:bodyPr/>
        <a:lstStyle/>
        <a:p>
          <a:endParaRPr lang="en-US"/>
        </a:p>
      </dgm:t>
    </dgm:pt>
    <dgm:pt modelId="{9D27EB2D-46BC-4D69-B533-D9BEAAD8F977}" type="sibTrans" cxnId="{7AD9DDB9-581C-4BC9-A1B7-AAA63CD3C10E}">
      <dgm:prSet/>
      <dgm:spPr/>
      <dgm:t>
        <a:bodyPr/>
        <a:lstStyle/>
        <a:p>
          <a:endParaRPr lang="en-US"/>
        </a:p>
      </dgm:t>
    </dgm:pt>
    <dgm:pt modelId="{CEAEED4B-D57F-447D-AF78-1E277C615120}">
      <dgm:prSet/>
      <dgm:spPr/>
      <dgm:t>
        <a:bodyPr/>
        <a:lstStyle/>
        <a:p>
          <a:r>
            <a:rPr lang="en-GB"/>
            <a:t>Insulin is crucial as it helps flucase enter body cells for energy.</a:t>
          </a:r>
          <a:endParaRPr lang="en-US"/>
        </a:p>
      </dgm:t>
    </dgm:pt>
    <dgm:pt modelId="{DAE24A59-588B-41A3-90BA-38206F606E6B}" type="parTrans" cxnId="{8EF13AD8-2156-4AF5-9541-A0127959F95C}">
      <dgm:prSet/>
      <dgm:spPr/>
      <dgm:t>
        <a:bodyPr/>
        <a:lstStyle/>
        <a:p>
          <a:endParaRPr lang="en-US"/>
        </a:p>
      </dgm:t>
    </dgm:pt>
    <dgm:pt modelId="{F4BAC1C3-4BA5-47E7-ABE1-9807DEFF7B53}" type="sibTrans" cxnId="{8EF13AD8-2156-4AF5-9541-A0127959F95C}">
      <dgm:prSet/>
      <dgm:spPr/>
      <dgm:t>
        <a:bodyPr/>
        <a:lstStyle/>
        <a:p>
          <a:endParaRPr lang="en-US"/>
        </a:p>
      </dgm:t>
    </dgm:pt>
    <dgm:pt modelId="{0FD2CB4B-C774-4222-ADCF-E0FDC5B89A47}">
      <dgm:prSet/>
      <dgm:spPr/>
      <dgm:t>
        <a:bodyPr/>
        <a:lstStyle/>
        <a:p>
          <a:r>
            <a:rPr lang="en-GB"/>
            <a:t>Glucagon raises blood glucose when it is too low. (Lumen Learning, n.d.)</a:t>
          </a:r>
          <a:endParaRPr lang="en-US"/>
        </a:p>
      </dgm:t>
    </dgm:pt>
    <dgm:pt modelId="{3E85B1DA-09E5-4E96-9FA5-02ED54A3B0FB}" type="parTrans" cxnId="{94F54DC3-1CD5-4E15-9383-2CC0EA73F253}">
      <dgm:prSet/>
      <dgm:spPr/>
      <dgm:t>
        <a:bodyPr/>
        <a:lstStyle/>
        <a:p>
          <a:endParaRPr lang="en-US"/>
        </a:p>
      </dgm:t>
    </dgm:pt>
    <dgm:pt modelId="{162D3E1A-B125-4049-BBEE-7EDC379E9C9E}" type="sibTrans" cxnId="{94F54DC3-1CD5-4E15-9383-2CC0EA73F253}">
      <dgm:prSet/>
      <dgm:spPr/>
      <dgm:t>
        <a:bodyPr/>
        <a:lstStyle/>
        <a:p>
          <a:endParaRPr lang="en-US"/>
        </a:p>
      </dgm:t>
    </dgm:pt>
    <dgm:pt modelId="{514FBFA4-5257-4C56-9ECC-AA500FF38D42}" type="pres">
      <dgm:prSet presAssocID="{3A3BCF1C-BD5C-4AC2-9826-9D4D88ADB3ED}" presName="root" presStyleCnt="0">
        <dgm:presLayoutVars>
          <dgm:dir/>
          <dgm:resizeHandles val="exact"/>
        </dgm:presLayoutVars>
      </dgm:prSet>
      <dgm:spPr/>
    </dgm:pt>
    <dgm:pt modelId="{E27B7793-772D-4C37-A56C-AF9C85CD0A44}" type="pres">
      <dgm:prSet presAssocID="{598F9166-4520-4343-8A2D-670D91B34C3A}" presName="compNode" presStyleCnt="0"/>
      <dgm:spPr/>
    </dgm:pt>
    <dgm:pt modelId="{2A875A58-0046-40FB-89AE-B41CB491760B}" type="pres">
      <dgm:prSet presAssocID="{598F9166-4520-4343-8A2D-670D91B34C3A}" presName="bgRect" presStyleLbl="bgShp" presStyleIdx="0" presStyleCnt="4"/>
      <dgm:spPr/>
    </dgm:pt>
    <dgm:pt modelId="{9090F078-732B-46CA-8F64-9AFE94DF7C75}" type="pres">
      <dgm:prSet presAssocID="{598F9166-4520-4343-8A2D-670D91B34C3A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mach"/>
        </a:ext>
      </dgm:extLst>
    </dgm:pt>
    <dgm:pt modelId="{D13A9381-5A38-4CB5-A5B3-A83A98F01863}" type="pres">
      <dgm:prSet presAssocID="{598F9166-4520-4343-8A2D-670D91B34C3A}" presName="spaceRect" presStyleCnt="0"/>
      <dgm:spPr/>
    </dgm:pt>
    <dgm:pt modelId="{75BFB42B-550A-4899-8AC2-43E7CD88A98A}" type="pres">
      <dgm:prSet presAssocID="{598F9166-4520-4343-8A2D-670D91B34C3A}" presName="parTx" presStyleLbl="revTx" presStyleIdx="0" presStyleCnt="4">
        <dgm:presLayoutVars>
          <dgm:chMax val="0"/>
          <dgm:chPref val="0"/>
        </dgm:presLayoutVars>
      </dgm:prSet>
      <dgm:spPr/>
    </dgm:pt>
    <dgm:pt modelId="{1334F36C-38F5-4EA9-8FA4-4D644C90672D}" type="pres">
      <dgm:prSet presAssocID="{6FEACAE7-014E-4234-A285-079DC3CA2FC2}" presName="sibTrans" presStyleCnt="0"/>
      <dgm:spPr/>
    </dgm:pt>
    <dgm:pt modelId="{CDF1E3F5-5953-4F61-98BA-A8306F6209E7}" type="pres">
      <dgm:prSet presAssocID="{CA6E96EB-F133-4B3E-8219-29B23F490779}" presName="compNode" presStyleCnt="0"/>
      <dgm:spPr/>
    </dgm:pt>
    <dgm:pt modelId="{E4C05BC7-218A-4833-9CCF-08B164A3B995}" type="pres">
      <dgm:prSet presAssocID="{CA6E96EB-F133-4B3E-8219-29B23F490779}" presName="bgRect" presStyleLbl="bgShp" presStyleIdx="1" presStyleCnt="4"/>
      <dgm:spPr/>
    </dgm:pt>
    <dgm:pt modelId="{030A9E3B-49F9-4914-BB24-A9593CF7D6FD}" type="pres">
      <dgm:prSet presAssocID="{CA6E96EB-F133-4B3E-8219-29B23F490779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F33FD46A-D4CD-4474-B138-31F8E4E3A571}" type="pres">
      <dgm:prSet presAssocID="{CA6E96EB-F133-4B3E-8219-29B23F490779}" presName="spaceRect" presStyleCnt="0"/>
      <dgm:spPr/>
    </dgm:pt>
    <dgm:pt modelId="{F1303712-346B-4898-99D3-5FE79E3B8C65}" type="pres">
      <dgm:prSet presAssocID="{CA6E96EB-F133-4B3E-8219-29B23F490779}" presName="parTx" presStyleLbl="revTx" presStyleIdx="1" presStyleCnt="4">
        <dgm:presLayoutVars>
          <dgm:chMax val="0"/>
          <dgm:chPref val="0"/>
        </dgm:presLayoutVars>
      </dgm:prSet>
      <dgm:spPr/>
    </dgm:pt>
    <dgm:pt modelId="{F9F1419E-9D59-4CC2-A829-ECE66BBF328E}" type="pres">
      <dgm:prSet presAssocID="{9D27EB2D-46BC-4D69-B533-D9BEAAD8F977}" presName="sibTrans" presStyleCnt="0"/>
      <dgm:spPr/>
    </dgm:pt>
    <dgm:pt modelId="{0A7556C7-3E88-4620-87F6-E02565E80D69}" type="pres">
      <dgm:prSet presAssocID="{CEAEED4B-D57F-447D-AF78-1E277C615120}" presName="compNode" presStyleCnt="0"/>
      <dgm:spPr/>
    </dgm:pt>
    <dgm:pt modelId="{E2B4FC95-50F7-41DB-9658-0E1F99171E01}" type="pres">
      <dgm:prSet presAssocID="{CEAEED4B-D57F-447D-AF78-1E277C615120}" presName="bgRect" presStyleLbl="bgShp" presStyleIdx="2" presStyleCnt="4"/>
      <dgm:spPr/>
    </dgm:pt>
    <dgm:pt modelId="{59A9D6DE-462F-4D57-B3F9-45B63EF115F4}" type="pres">
      <dgm:prSet presAssocID="{CEAEED4B-D57F-447D-AF78-1E277C61512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s"/>
        </a:ext>
      </dgm:extLst>
    </dgm:pt>
    <dgm:pt modelId="{054DE05B-478A-4BCB-8450-57FC7686C42B}" type="pres">
      <dgm:prSet presAssocID="{CEAEED4B-D57F-447D-AF78-1E277C615120}" presName="spaceRect" presStyleCnt="0"/>
      <dgm:spPr/>
    </dgm:pt>
    <dgm:pt modelId="{B109338C-A428-4A72-85B4-B41FDCA09ABE}" type="pres">
      <dgm:prSet presAssocID="{CEAEED4B-D57F-447D-AF78-1E277C615120}" presName="parTx" presStyleLbl="revTx" presStyleIdx="2" presStyleCnt="4">
        <dgm:presLayoutVars>
          <dgm:chMax val="0"/>
          <dgm:chPref val="0"/>
        </dgm:presLayoutVars>
      </dgm:prSet>
      <dgm:spPr/>
    </dgm:pt>
    <dgm:pt modelId="{A9805ADF-5488-45DF-8A46-1C6E2FC433BB}" type="pres">
      <dgm:prSet presAssocID="{F4BAC1C3-4BA5-47E7-ABE1-9807DEFF7B53}" presName="sibTrans" presStyleCnt="0"/>
      <dgm:spPr/>
    </dgm:pt>
    <dgm:pt modelId="{0DC55819-7977-4E93-9E1B-ED9C4A97809E}" type="pres">
      <dgm:prSet presAssocID="{0FD2CB4B-C774-4222-ADCF-E0FDC5B89A47}" presName="compNode" presStyleCnt="0"/>
      <dgm:spPr/>
    </dgm:pt>
    <dgm:pt modelId="{B145764B-4D3C-44E5-BDFD-131E5E9A5D93}" type="pres">
      <dgm:prSet presAssocID="{0FD2CB4B-C774-4222-ADCF-E0FDC5B89A47}" presName="bgRect" presStyleLbl="bgShp" presStyleIdx="3" presStyleCnt="4"/>
      <dgm:spPr/>
    </dgm:pt>
    <dgm:pt modelId="{7081B6F8-91C5-43F3-ABBB-04AA27F270C6}" type="pres">
      <dgm:prSet presAssocID="{0FD2CB4B-C774-4222-ADCF-E0FDC5B89A47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aker"/>
        </a:ext>
      </dgm:extLst>
    </dgm:pt>
    <dgm:pt modelId="{CA2CFA53-FD76-4529-801E-067853125DD4}" type="pres">
      <dgm:prSet presAssocID="{0FD2CB4B-C774-4222-ADCF-E0FDC5B89A47}" presName="spaceRect" presStyleCnt="0"/>
      <dgm:spPr/>
    </dgm:pt>
    <dgm:pt modelId="{92221D93-56E0-4705-9655-8EF9DBFEABA4}" type="pres">
      <dgm:prSet presAssocID="{0FD2CB4B-C774-4222-ADCF-E0FDC5B89A4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CFED70E-D1AD-4536-BF81-660AB94BF46A}" type="presOf" srcId="{CA6E96EB-F133-4B3E-8219-29B23F490779}" destId="{F1303712-346B-4898-99D3-5FE79E3B8C65}" srcOrd="0" destOrd="0" presId="urn:microsoft.com/office/officeart/2018/2/layout/IconVerticalSolidList"/>
    <dgm:cxn modelId="{612B976C-A0A8-4D61-ADFB-3C3E7FA089E4}" type="presOf" srcId="{3A3BCF1C-BD5C-4AC2-9826-9D4D88ADB3ED}" destId="{514FBFA4-5257-4C56-9ECC-AA500FF38D42}" srcOrd="0" destOrd="0" presId="urn:microsoft.com/office/officeart/2018/2/layout/IconVerticalSolidList"/>
    <dgm:cxn modelId="{B0A384A1-657B-4BCA-AA99-4FF1F0437FD6}" type="presOf" srcId="{598F9166-4520-4343-8A2D-670D91B34C3A}" destId="{75BFB42B-550A-4899-8AC2-43E7CD88A98A}" srcOrd="0" destOrd="0" presId="urn:microsoft.com/office/officeart/2018/2/layout/IconVerticalSolidList"/>
    <dgm:cxn modelId="{EF0917AC-A310-4335-87D6-CE01787F1946}" type="presOf" srcId="{CEAEED4B-D57F-447D-AF78-1E277C615120}" destId="{B109338C-A428-4A72-85B4-B41FDCA09ABE}" srcOrd="0" destOrd="0" presId="urn:microsoft.com/office/officeart/2018/2/layout/IconVerticalSolidList"/>
    <dgm:cxn modelId="{7AD9DDB9-581C-4BC9-A1B7-AAA63CD3C10E}" srcId="{3A3BCF1C-BD5C-4AC2-9826-9D4D88ADB3ED}" destId="{CA6E96EB-F133-4B3E-8219-29B23F490779}" srcOrd="1" destOrd="0" parTransId="{884F448B-991A-4BC8-8C53-551E9784A562}" sibTransId="{9D27EB2D-46BC-4D69-B533-D9BEAAD8F977}"/>
    <dgm:cxn modelId="{DDF3EFC2-0A7C-4094-B00E-093762C2E0F3}" srcId="{3A3BCF1C-BD5C-4AC2-9826-9D4D88ADB3ED}" destId="{598F9166-4520-4343-8A2D-670D91B34C3A}" srcOrd="0" destOrd="0" parTransId="{6461BBC9-8B7E-450E-88C7-B1291A1531EC}" sibTransId="{6FEACAE7-014E-4234-A285-079DC3CA2FC2}"/>
    <dgm:cxn modelId="{94F54DC3-1CD5-4E15-9383-2CC0EA73F253}" srcId="{3A3BCF1C-BD5C-4AC2-9826-9D4D88ADB3ED}" destId="{0FD2CB4B-C774-4222-ADCF-E0FDC5B89A47}" srcOrd="3" destOrd="0" parTransId="{3E85B1DA-09E5-4E96-9FA5-02ED54A3B0FB}" sibTransId="{162D3E1A-B125-4049-BBEE-7EDC379E9C9E}"/>
    <dgm:cxn modelId="{8EF13AD8-2156-4AF5-9541-A0127959F95C}" srcId="{3A3BCF1C-BD5C-4AC2-9826-9D4D88ADB3ED}" destId="{CEAEED4B-D57F-447D-AF78-1E277C615120}" srcOrd="2" destOrd="0" parTransId="{DAE24A59-588B-41A3-90BA-38206F606E6B}" sibTransId="{F4BAC1C3-4BA5-47E7-ABE1-9807DEFF7B53}"/>
    <dgm:cxn modelId="{66EBB0F7-C04C-4C6C-AB42-BE3A5940E397}" type="presOf" srcId="{0FD2CB4B-C774-4222-ADCF-E0FDC5B89A47}" destId="{92221D93-56E0-4705-9655-8EF9DBFEABA4}" srcOrd="0" destOrd="0" presId="urn:microsoft.com/office/officeart/2018/2/layout/IconVerticalSolidList"/>
    <dgm:cxn modelId="{753A6FDC-4965-49FA-843B-0A401ACF1E93}" type="presParOf" srcId="{514FBFA4-5257-4C56-9ECC-AA500FF38D42}" destId="{E27B7793-772D-4C37-A56C-AF9C85CD0A44}" srcOrd="0" destOrd="0" presId="urn:microsoft.com/office/officeart/2018/2/layout/IconVerticalSolidList"/>
    <dgm:cxn modelId="{66A69135-F3A5-4F4F-8287-1BA5B6698880}" type="presParOf" srcId="{E27B7793-772D-4C37-A56C-AF9C85CD0A44}" destId="{2A875A58-0046-40FB-89AE-B41CB491760B}" srcOrd="0" destOrd="0" presId="urn:microsoft.com/office/officeart/2018/2/layout/IconVerticalSolidList"/>
    <dgm:cxn modelId="{C3E1738A-53E6-4533-B1A4-CB9E8935129F}" type="presParOf" srcId="{E27B7793-772D-4C37-A56C-AF9C85CD0A44}" destId="{9090F078-732B-46CA-8F64-9AFE94DF7C75}" srcOrd="1" destOrd="0" presId="urn:microsoft.com/office/officeart/2018/2/layout/IconVerticalSolidList"/>
    <dgm:cxn modelId="{648F02DF-F9CA-4671-A5A0-14E7BA104F89}" type="presParOf" srcId="{E27B7793-772D-4C37-A56C-AF9C85CD0A44}" destId="{D13A9381-5A38-4CB5-A5B3-A83A98F01863}" srcOrd="2" destOrd="0" presId="urn:microsoft.com/office/officeart/2018/2/layout/IconVerticalSolidList"/>
    <dgm:cxn modelId="{72FBC3C1-5572-4FB6-964C-024E47B077FB}" type="presParOf" srcId="{E27B7793-772D-4C37-A56C-AF9C85CD0A44}" destId="{75BFB42B-550A-4899-8AC2-43E7CD88A98A}" srcOrd="3" destOrd="0" presId="urn:microsoft.com/office/officeart/2018/2/layout/IconVerticalSolidList"/>
    <dgm:cxn modelId="{D305D859-EEF4-44A0-BF30-03A6FD4C7F88}" type="presParOf" srcId="{514FBFA4-5257-4C56-9ECC-AA500FF38D42}" destId="{1334F36C-38F5-4EA9-8FA4-4D644C90672D}" srcOrd="1" destOrd="0" presId="urn:microsoft.com/office/officeart/2018/2/layout/IconVerticalSolidList"/>
    <dgm:cxn modelId="{E10DE5A3-9AFF-4F98-906A-0BC4F5311A84}" type="presParOf" srcId="{514FBFA4-5257-4C56-9ECC-AA500FF38D42}" destId="{CDF1E3F5-5953-4F61-98BA-A8306F6209E7}" srcOrd="2" destOrd="0" presId="urn:microsoft.com/office/officeart/2018/2/layout/IconVerticalSolidList"/>
    <dgm:cxn modelId="{E574909D-C89A-4191-8EC4-085F9438F41D}" type="presParOf" srcId="{CDF1E3F5-5953-4F61-98BA-A8306F6209E7}" destId="{E4C05BC7-218A-4833-9CCF-08B164A3B995}" srcOrd="0" destOrd="0" presId="urn:microsoft.com/office/officeart/2018/2/layout/IconVerticalSolidList"/>
    <dgm:cxn modelId="{26F745AB-405D-448B-9C98-AB0C1E33EB0D}" type="presParOf" srcId="{CDF1E3F5-5953-4F61-98BA-A8306F6209E7}" destId="{030A9E3B-49F9-4914-BB24-A9593CF7D6FD}" srcOrd="1" destOrd="0" presId="urn:microsoft.com/office/officeart/2018/2/layout/IconVerticalSolidList"/>
    <dgm:cxn modelId="{FF409505-0B02-4980-B304-7A394F6B882E}" type="presParOf" srcId="{CDF1E3F5-5953-4F61-98BA-A8306F6209E7}" destId="{F33FD46A-D4CD-4474-B138-31F8E4E3A571}" srcOrd="2" destOrd="0" presId="urn:microsoft.com/office/officeart/2018/2/layout/IconVerticalSolidList"/>
    <dgm:cxn modelId="{6BAD2FA3-7F52-4ADA-8455-2E39752F2908}" type="presParOf" srcId="{CDF1E3F5-5953-4F61-98BA-A8306F6209E7}" destId="{F1303712-346B-4898-99D3-5FE79E3B8C65}" srcOrd="3" destOrd="0" presId="urn:microsoft.com/office/officeart/2018/2/layout/IconVerticalSolidList"/>
    <dgm:cxn modelId="{25BB6226-8EC8-4D4C-9EB0-8E6FC191BB85}" type="presParOf" srcId="{514FBFA4-5257-4C56-9ECC-AA500FF38D42}" destId="{F9F1419E-9D59-4CC2-A829-ECE66BBF328E}" srcOrd="3" destOrd="0" presId="urn:microsoft.com/office/officeart/2018/2/layout/IconVerticalSolidList"/>
    <dgm:cxn modelId="{40D8D933-52CB-41F1-9328-511B72B96988}" type="presParOf" srcId="{514FBFA4-5257-4C56-9ECC-AA500FF38D42}" destId="{0A7556C7-3E88-4620-87F6-E02565E80D69}" srcOrd="4" destOrd="0" presId="urn:microsoft.com/office/officeart/2018/2/layout/IconVerticalSolidList"/>
    <dgm:cxn modelId="{F919BB71-CBAF-4A0B-93FD-9E92D3287AA0}" type="presParOf" srcId="{0A7556C7-3E88-4620-87F6-E02565E80D69}" destId="{E2B4FC95-50F7-41DB-9658-0E1F99171E01}" srcOrd="0" destOrd="0" presId="urn:microsoft.com/office/officeart/2018/2/layout/IconVerticalSolidList"/>
    <dgm:cxn modelId="{97104B34-F509-4843-8F32-B0304B5BD864}" type="presParOf" srcId="{0A7556C7-3E88-4620-87F6-E02565E80D69}" destId="{59A9D6DE-462F-4D57-B3F9-45B63EF115F4}" srcOrd="1" destOrd="0" presId="urn:microsoft.com/office/officeart/2018/2/layout/IconVerticalSolidList"/>
    <dgm:cxn modelId="{214ED0B0-C636-4E82-A838-84427E6D29EA}" type="presParOf" srcId="{0A7556C7-3E88-4620-87F6-E02565E80D69}" destId="{054DE05B-478A-4BCB-8450-57FC7686C42B}" srcOrd="2" destOrd="0" presId="urn:microsoft.com/office/officeart/2018/2/layout/IconVerticalSolidList"/>
    <dgm:cxn modelId="{AEB24573-881E-46A6-B8B7-1EBBFAD5598E}" type="presParOf" srcId="{0A7556C7-3E88-4620-87F6-E02565E80D69}" destId="{B109338C-A428-4A72-85B4-B41FDCA09ABE}" srcOrd="3" destOrd="0" presId="urn:microsoft.com/office/officeart/2018/2/layout/IconVerticalSolidList"/>
    <dgm:cxn modelId="{77D06A99-B99D-4C18-9AF0-4CFC692439FB}" type="presParOf" srcId="{514FBFA4-5257-4C56-9ECC-AA500FF38D42}" destId="{A9805ADF-5488-45DF-8A46-1C6E2FC433BB}" srcOrd="5" destOrd="0" presId="urn:microsoft.com/office/officeart/2018/2/layout/IconVerticalSolidList"/>
    <dgm:cxn modelId="{72586E20-E41B-4899-A6A5-8E5290659EFB}" type="presParOf" srcId="{514FBFA4-5257-4C56-9ECC-AA500FF38D42}" destId="{0DC55819-7977-4E93-9E1B-ED9C4A97809E}" srcOrd="6" destOrd="0" presId="urn:microsoft.com/office/officeart/2018/2/layout/IconVerticalSolidList"/>
    <dgm:cxn modelId="{A463FA43-6C32-4A47-AB03-004273F6A1CA}" type="presParOf" srcId="{0DC55819-7977-4E93-9E1B-ED9C4A97809E}" destId="{B145764B-4D3C-44E5-BDFD-131E5E9A5D93}" srcOrd="0" destOrd="0" presId="urn:microsoft.com/office/officeart/2018/2/layout/IconVerticalSolidList"/>
    <dgm:cxn modelId="{7D3AA9D2-FB2A-433F-9A82-FC4FA65DF5D8}" type="presParOf" srcId="{0DC55819-7977-4E93-9E1B-ED9C4A97809E}" destId="{7081B6F8-91C5-43F3-ABBB-04AA27F270C6}" srcOrd="1" destOrd="0" presId="urn:microsoft.com/office/officeart/2018/2/layout/IconVerticalSolidList"/>
    <dgm:cxn modelId="{225ACBFB-3CB8-4CEB-8DEE-922EF0164FEA}" type="presParOf" srcId="{0DC55819-7977-4E93-9E1B-ED9C4A97809E}" destId="{CA2CFA53-FD76-4529-801E-067853125DD4}" srcOrd="2" destOrd="0" presId="urn:microsoft.com/office/officeart/2018/2/layout/IconVerticalSolidList"/>
    <dgm:cxn modelId="{A833206B-FE73-4556-B1A1-9D00B3F4261B}" type="presParOf" srcId="{0DC55819-7977-4E93-9E1B-ED9C4A97809E}" destId="{92221D93-56E0-4705-9655-8EF9DBFEABA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C1484-276B-4737-84AE-9642B83BD32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05255C8-D072-41B0-95B2-F3C1099EA7B3}">
      <dgm:prSet/>
      <dgm:spPr/>
      <dgm:t>
        <a:bodyPr/>
        <a:lstStyle/>
        <a:p>
          <a:r>
            <a:rPr lang="en-GB"/>
            <a:t>The cells in the body starts to become resistant to insulin</a:t>
          </a:r>
          <a:endParaRPr lang="en-US"/>
        </a:p>
      </dgm:t>
    </dgm:pt>
    <dgm:pt modelId="{8B04D953-5CB6-4FFF-9389-24C575050F38}" type="parTrans" cxnId="{F5F8D81A-59A3-4D4B-91DF-C2E1CB5D4F6F}">
      <dgm:prSet/>
      <dgm:spPr/>
      <dgm:t>
        <a:bodyPr/>
        <a:lstStyle/>
        <a:p>
          <a:endParaRPr lang="en-US"/>
        </a:p>
      </dgm:t>
    </dgm:pt>
    <dgm:pt modelId="{F1CD1965-53AB-4615-842B-3BB0AADDD84A}" type="sibTrans" cxnId="{F5F8D81A-59A3-4D4B-91DF-C2E1CB5D4F6F}">
      <dgm:prSet/>
      <dgm:spPr/>
      <dgm:t>
        <a:bodyPr/>
        <a:lstStyle/>
        <a:p>
          <a:endParaRPr lang="en-US"/>
        </a:p>
      </dgm:t>
    </dgm:pt>
    <dgm:pt modelId="{9EDC6945-8B4E-4B2C-815E-F3E86F9F40A2}">
      <dgm:prSet/>
      <dgm:spPr/>
      <dgm:t>
        <a:bodyPr/>
        <a:lstStyle/>
        <a:p>
          <a:r>
            <a:rPr lang="en-GB"/>
            <a:t>The glucose that is supposed to enter the cells remains in the blood instead. (NICE, 2015)</a:t>
          </a:r>
          <a:endParaRPr lang="en-US"/>
        </a:p>
      </dgm:t>
    </dgm:pt>
    <dgm:pt modelId="{3E68C122-1E3E-4383-95DD-37FEDAFC4977}" type="parTrans" cxnId="{746C3F82-3BB0-4373-8B94-F83D6FD236D5}">
      <dgm:prSet/>
      <dgm:spPr/>
      <dgm:t>
        <a:bodyPr/>
        <a:lstStyle/>
        <a:p>
          <a:endParaRPr lang="en-US"/>
        </a:p>
      </dgm:t>
    </dgm:pt>
    <dgm:pt modelId="{C1936888-DE05-4620-80BC-8E5A026D15FE}" type="sibTrans" cxnId="{746C3F82-3BB0-4373-8B94-F83D6FD236D5}">
      <dgm:prSet/>
      <dgm:spPr/>
      <dgm:t>
        <a:bodyPr/>
        <a:lstStyle/>
        <a:p>
          <a:endParaRPr lang="en-US"/>
        </a:p>
      </dgm:t>
    </dgm:pt>
    <dgm:pt modelId="{48BB4CD9-1E16-4EF4-B592-6440B1725058}">
      <dgm:prSet/>
      <dgm:spPr/>
      <dgm:t>
        <a:bodyPr/>
        <a:lstStyle/>
        <a:p>
          <a:r>
            <a:rPr lang="en-GB"/>
            <a:t>As a result, glucose levels rise (StatPearls, 2023). </a:t>
          </a:r>
          <a:endParaRPr lang="en-US"/>
        </a:p>
      </dgm:t>
    </dgm:pt>
    <dgm:pt modelId="{F2D96B82-C467-4084-BFFF-1FF1E261C783}" type="parTrans" cxnId="{83B70417-02A0-4EFE-8A21-4635C4F48F01}">
      <dgm:prSet/>
      <dgm:spPr/>
      <dgm:t>
        <a:bodyPr/>
        <a:lstStyle/>
        <a:p>
          <a:endParaRPr lang="en-US"/>
        </a:p>
      </dgm:t>
    </dgm:pt>
    <dgm:pt modelId="{6296954A-3142-4D0C-9A26-E92994AE614E}" type="sibTrans" cxnId="{83B70417-02A0-4EFE-8A21-4635C4F48F01}">
      <dgm:prSet/>
      <dgm:spPr/>
      <dgm:t>
        <a:bodyPr/>
        <a:lstStyle/>
        <a:p>
          <a:endParaRPr lang="en-US"/>
        </a:p>
      </dgm:t>
    </dgm:pt>
    <dgm:pt modelId="{2A8B3680-C50C-4822-B3ED-63733136C046}">
      <dgm:prSet/>
      <dgm:spPr/>
      <dgm:t>
        <a:bodyPr/>
        <a:lstStyle/>
        <a:p>
          <a:r>
            <a:rPr lang="en-GB"/>
            <a:t>This can over time damage blood vessels, Kidneys, Nerves , eyes as well as the Feet. (NHS, 2025)</a:t>
          </a:r>
          <a:endParaRPr lang="en-US"/>
        </a:p>
      </dgm:t>
    </dgm:pt>
    <dgm:pt modelId="{A5A97B8B-85AA-4AD7-84D7-735AE20003B6}" type="parTrans" cxnId="{FC64EDD8-DC07-4A61-ACB8-FF4C499EFBFD}">
      <dgm:prSet/>
      <dgm:spPr/>
      <dgm:t>
        <a:bodyPr/>
        <a:lstStyle/>
        <a:p>
          <a:endParaRPr lang="en-US"/>
        </a:p>
      </dgm:t>
    </dgm:pt>
    <dgm:pt modelId="{C13961CD-C1D7-42A4-85BE-6CB55D7E0DBD}" type="sibTrans" cxnId="{FC64EDD8-DC07-4A61-ACB8-FF4C499EFBFD}">
      <dgm:prSet/>
      <dgm:spPr/>
      <dgm:t>
        <a:bodyPr/>
        <a:lstStyle/>
        <a:p>
          <a:endParaRPr lang="en-US"/>
        </a:p>
      </dgm:t>
    </dgm:pt>
    <dgm:pt modelId="{9A8540C5-486C-478C-A8F4-9708D2B03439}" type="pres">
      <dgm:prSet presAssocID="{642C1484-276B-4737-84AE-9642B83BD32C}" presName="linear" presStyleCnt="0">
        <dgm:presLayoutVars>
          <dgm:animLvl val="lvl"/>
          <dgm:resizeHandles val="exact"/>
        </dgm:presLayoutVars>
      </dgm:prSet>
      <dgm:spPr/>
    </dgm:pt>
    <dgm:pt modelId="{0DF3E7A4-E66E-4779-8562-1D8B3E034912}" type="pres">
      <dgm:prSet presAssocID="{205255C8-D072-41B0-95B2-F3C1099EA7B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9C33B63-3DCB-46F7-A0EA-E13AF7204F7D}" type="pres">
      <dgm:prSet presAssocID="{F1CD1965-53AB-4615-842B-3BB0AADDD84A}" presName="spacer" presStyleCnt="0"/>
      <dgm:spPr/>
    </dgm:pt>
    <dgm:pt modelId="{8D0BCCCA-2992-4C49-859F-FF3CFE49FAF8}" type="pres">
      <dgm:prSet presAssocID="{9EDC6945-8B4E-4B2C-815E-F3E86F9F40A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8282B0F-6AA5-4B03-AB44-C8804E33A562}" type="pres">
      <dgm:prSet presAssocID="{C1936888-DE05-4620-80BC-8E5A026D15FE}" presName="spacer" presStyleCnt="0"/>
      <dgm:spPr/>
    </dgm:pt>
    <dgm:pt modelId="{1495C342-EE30-452F-833A-41D1B3D87515}" type="pres">
      <dgm:prSet presAssocID="{48BB4CD9-1E16-4EF4-B592-6440B172505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E5344B1-8939-4788-9A40-B8D16F7A0D93}" type="pres">
      <dgm:prSet presAssocID="{6296954A-3142-4D0C-9A26-E92994AE614E}" presName="spacer" presStyleCnt="0"/>
      <dgm:spPr/>
    </dgm:pt>
    <dgm:pt modelId="{5CE35EDA-26FF-4CDA-AC80-14BF6C1AD12B}" type="pres">
      <dgm:prSet presAssocID="{2A8B3680-C50C-4822-B3ED-63733136C04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3B70417-02A0-4EFE-8A21-4635C4F48F01}" srcId="{642C1484-276B-4737-84AE-9642B83BD32C}" destId="{48BB4CD9-1E16-4EF4-B592-6440B1725058}" srcOrd="2" destOrd="0" parTransId="{F2D96B82-C467-4084-BFFF-1FF1E261C783}" sibTransId="{6296954A-3142-4D0C-9A26-E92994AE614E}"/>
    <dgm:cxn modelId="{F5F8D81A-59A3-4D4B-91DF-C2E1CB5D4F6F}" srcId="{642C1484-276B-4737-84AE-9642B83BD32C}" destId="{205255C8-D072-41B0-95B2-F3C1099EA7B3}" srcOrd="0" destOrd="0" parTransId="{8B04D953-5CB6-4FFF-9389-24C575050F38}" sibTransId="{F1CD1965-53AB-4615-842B-3BB0AADDD84A}"/>
    <dgm:cxn modelId="{19D8C858-8D24-45E3-8F41-2A2DE0647E52}" type="presOf" srcId="{2A8B3680-C50C-4822-B3ED-63733136C046}" destId="{5CE35EDA-26FF-4CDA-AC80-14BF6C1AD12B}" srcOrd="0" destOrd="0" presId="urn:microsoft.com/office/officeart/2005/8/layout/vList2"/>
    <dgm:cxn modelId="{87A41459-2C73-42FF-8B42-D9AAB4262669}" type="presOf" srcId="{642C1484-276B-4737-84AE-9642B83BD32C}" destId="{9A8540C5-486C-478C-A8F4-9708D2B03439}" srcOrd="0" destOrd="0" presId="urn:microsoft.com/office/officeart/2005/8/layout/vList2"/>
    <dgm:cxn modelId="{746C3F82-3BB0-4373-8B94-F83D6FD236D5}" srcId="{642C1484-276B-4737-84AE-9642B83BD32C}" destId="{9EDC6945-8B4E-4B2C-815E-F3E86F9F40A2}" srcOrd="1" destOrd="0" parTransId="{3E68C122-1E3E-4383-95DD-37FEDAFC4977}" sibTransId="{C1936888-DE05-4620-80BC-8E5A026D15FE}"/>
    <dgm:cxn modelId="{159D7082-F683-4023-8D68-6A1FABAB7FAE}" type="presOf" srcId="{9EDC6945-8B4E-4B2C-815E-F3E86F9F40A2}" destId="{8D0BCCCA-2992-4C49-859F-FF3CFE49FAF8}" srcOrd="0" destOrd="0" presId="urn:microsoft.com/office/officeart/2005/8/layout/vList2"/>
    <dgm:cxn modelId="{32465A83-74A3-4297-A245-21080D922699}" type="presOf" srcId="{48BB4CD9-1E16-4EF4-B592-6440B1725058}" destId="{1495C342-EE30-452F-833A-41D1B3D87515}" srcOrd="0" destOrd="0" presId="urn:microsoft.com/office/officeart/2005/8/layout/vList2"/>
    <dgm:cxn modelId="{039CC7C2-FCFE-4088-A9B3-D96D79B7F488}" type="presOf" srcId="{205255C8-D072-41B0-95B2-F3C1099EA7B3}" destId="{0DF3E7A4-E66E-4779-8562-1D8B3E034912}" srcOrd="0" destOrd="0" presId="urn:microsoft.com/office/officeart/2005/8/layout/vList2"/>
    <dgm:cxn modelId="{FC64EDD8-DC07-4A61-ACB8-FF4C499EFBFD}" srcId="{642C1484-276B-4737-84AE-9642B83BD32C}" destId="{2A8B3680-C50C-4822-B3ED-63733136C046}" srcOrd="3" destOrd="0" parTransId="{A5A97B8B-85AA-4AD7-84D7-735AE20003B6}" sibTransId="{C13961CD-C1D7-42A4-85BE-6CB55D7E0DBD}"/>
    <dgm:cxn modelId="{07A69ED0-9FDF-43CA-A1AD-43574CCB8976}" type="presParOf" srcId="{9A8540C5-486C-478C-A8F4-9708D2B03439}" destId="{0DF3E7A4-E66E-4779-8562-1D8B3E034912}" srcOrd="0" destOrd="0" presId="urn:microsoft.com/office/officeart/2005/8/layout/vList2"/>
    <dgm:cxn modelId="{338F13D2-477D-428E-B365-43F8F376F80A}" type="presParOf" srcId="{9A8540C5-486C-478C-A8F4-9708D2B03439}" destId="{69C33B63-3DCB-46F7-A0EA-E13AF7204F7D}" srcOrd="1" destOrd="0" presId="urn:microsoft.com/office/officeart/2005/8/layout/vList2"/>
    <dgm:cxn modelId="{4F83E888-8F26-4A8C-A5C9-DF8A4065CAB9}" type="presParOf" srcId="{9A8540C5-486C-478C-A8F4-9708D2B03439}" destId="{8D0BCCCA-2992-4C49-859F-FF3CFE49FAF8}" srcOrd="2" destOrd="0" presId="urn:microsoft.com/office/officeart/2005/8/layout/vList2"/>
    <dgm:cxn modelId="{FFD83BA5-6FB2-4B90-BFDF-89AF0495DB6A}" type="presParOf" srcId="{9A8540C5-486C-478C-A8F4-9708D2B03439}" destId="{08282B0F-6AA5-4B03-AB44-C8804E33A562}" srcOrd="3" destOrd="0" presId="urn:microsoft.com/office/officeart/2005/8/layout/vList2"/>
    <dgm:cxn modelId="{BBDFBAB7-16A3-460F-8341-BECBF8D1DA1E}" type="presParOf" srcId="{9A8540C5-486C-478C-A8F4-9708D2B03439}" destId="{1495C342-EE30-452F-833A-41D1B3D87515}" srcOrd="4" destOrd="0" presId="urn:microsoft.com/office/officeart/2005/8/layout/vList2"/>
    <dgm:cxn modelId="{0DC36AB9-2428-4C23-9A99-4CF4D94BC44C}" type="presParOf" srcId="{9A8540C5-486C-478C-A8F4-9708D2B03439}" destId="{8E5344B1-8939-4788-9A40-B8D16F7A0D93}" srcOrd="5" destOrd="0" presId="urn:microsoft.com/office/officeart/2005/8/layout/vList2"/>
    <dgm:cxn modelId="{ADFD238B-1D15-4B98-B9C4-528082CB49DF}" type="presParOf" srcId="{9A8540C5-486C-478C-A8F4-9708D2B03439}" destId="{5CE35EDA-26FF-4CDA-AC80-14BF6C1AD12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DDEBF4E-09BE-4859-93F4-7525EF05687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1DBF513-CC1D-466B-8CC0-1A7F49B2C275}">
      <dgm:prSet/>
      <dgm:spPr/>
      <dgm:t>
        <a:bodyPr/>
        <a:lstStyle/>
        <a:p>
          <a:r>
            <a:rPr lang="en-GB"/>
            <a:t>HbA1c blood test.</a:t>
          </a:r>
          <a:endParaRPr lang="en-US"/>
        </a:p>
      </dgm:t>
    </dgm:pt>
    <dgm:pt modelId="{C4B412DD-C872-467C-B793-68F33BDD332B}" type="parTrans" cxnId="{00521969-93A7-4212-B302-CCBF9AA2489E}">
      <dgm:prSet/>
      <dgm:spPr/>
      <dgm:t>
        <a:bodyPr/>
        <a:lstStyle/>
        <a:p>
          <a:endParaRPr lang="en-US"/>
        </a:p>
      </dgm:t>
    </dgm:pt>
    <dgm:pt modelId="{CEB322B4-34CA-497B-BBFA-314BC61B04CD}" type="sibTrans" cxnId="{00521969-93A7-4212-B302-CCBF9AA2489E}">
      <dgm:prSet/>
      <dgm:spPr/>
      <dgm:t>
        <a:bodyPr/>
        <a:lstStyle/>
        <a:p>
          <a:endParaRPr lang="en-US"/>
        </a:p>
      </dgm:t>
    </dgm:pt>
    <dgm:pt modelId="{E9218E31-010D-483A-88AA-50C6120A52CB}">
      <dgm:prSet/>
      <dgm:spPr/>
      <dgm:t>
        <a:bodyPr/>
        <a:lstStyle/>
        <a:p>
          <a:r>
            <a:rPr lang="en-GB"/>
            <a:t>Check Blood pressure.</a:t>
          </a:r>
          <a:endParaRPr lang="en-US"/>
        </a:p>
      </dgm:t>
    </dgm:pt>
    <dgm:pt modelId="{BE3A788E-D0F4-4CD8-9C68-52639C4F3272}" type="parTrans" cxnId="{E209EB5F-663F-4A61-A17D-B83AFDFFC88B}">
      <dgm:prSet/>
      <dgm:spPr/>
      <dgm:t>
        <a:bodyPr/>
        <a:lstStyle/>
        <a:p>
          <a:endParaRPr lang="en-US"/>
        </a:p>
      </dgm:t>
    </dgm:pt>
    <dgm:pt modelId="{442CF224-386D-4976-B3CC-139D50669176}" type="sibTrans" cxnId="{E209EB5F-663F-4A61-A17D-B83AFDFFC88B}">
      <dgm:prSet/>
      <dgm:spPr/>
      <dgm:t>
        <a:bodyPr/>
        <a:lstStyle/>
        <a:p>
          <a:endParaRPr lang="en-US"/>
        </a:p>
      </dgm:t>
    </dgm:pt>
    <dgm:pt modelId="{495A75DD-31E0-40EF-B177-7A058CB58C8C}">
      <dgm:prSet/>
      <dgm:spPr/>
      <dgm:t>
        <a:bodyPr/>
        <a:lstStyle/>
        <a:p>
          <a:r>
            <a:rPr lang="en-GB"/>
            <a:t>Weight and BMI.</a:t>
          </a:r>
          <a:endParaRPr lang="en-US"/>
        </a:p>
      </dgm:t>
    </dgm:pt>
    <dgm:pt modelId="{5E0BE7D6-B90E-40E9-9875-BF45EDA47D00}" type="parTrans" cxnId="{0AE42692-0D5E-4F69-8AFC-81B8906266E4}">
      <dgm:prSet/>
      <dgm:spPr/>
      <dgm:t>
        <a:bodyPr/>
        <a:lstStyle/>
        <a:p>
          <a:endParaRPr lang="en-US"/>
        </a:p>
      </dgm:t>
    </dgm:pt>
    <dgm:pt modelId="{FA94E2AB-CE8C-499C-94B9-D5E955959C03}" type="sibTrans" cxnId="{0AE42692-0D5E-4F69-8AFC-81B8906266E4}">
      <dgm:prSet/>
      <dgm:spPr/>
      <dgm:t>
        <a:bodyPr/>
        <a:lstStyle/>
        <a:p>
          <a:endParaRPr lang="en-US"/>
        </a:p>
      </dgm:t>
    </dgm:pt>
    <dgm:pt modelId="{221D78E5-815B-48F8-8A40-B167A0FAA4C7}">
      <dgm:prSet/>
      <dgm:spPr/>
      <dgm:t>
        <a:bodyPr/>
        <a:lstStyle/>
        <a:p>
          <a:r>
            <a:rPr lang="en-GB"/>
            <a:t>Urine and kidney tests. </a:t>
          </a:r>
          <a:endParaRPr lang="en-US"/>
        </a:p>
      </dgm:t>
    </dgm:pt>
    <dgm:pt modelId="{74517F19-F36F-41A1-A491-8876301166C5}" type="parTrans" cxnId="{588D481C-2AD5-4372-9690-98DD0A8C890A}">
      <dgm:prSet/>
      <dgm:spPr/>
      <dgm:t>
        <a:bodyPr/>
        <a:lstStyle/>
        <a:p>
          <a:endParaRPr lang="en-US"/>
        </a:p>
      </dgm:t>
    </dgm:pt>
    <dgm:pt modelId="{79174C6B-620D-4E58-8097-D3806AE8EF2A}" type="sibTrans" cxnId="{588D481C-2AD5-4372-9690-98DD0A8C890A}">
      <dgm:prSet/>
      <dgm:spPr/>
      <dgm:t>
        <a:bodyPr/>
        <a:lstStyle/>
        <a:p>
          <a:endParaRPr lang="en-US"/>
        </a:p>
      </dgm:t>
    </dgm:pt>
    <dgm:pt modelId="{6D03A19B-8798-49E5-AE04-8890BF954B00}">
      <dgm:prSet/>
      <dgm:spPr/>
      <dgm:t>
        <a:bodyPr/>
        <a:lstStyle/>
        <a:p>
          <a:r>
            <a:rPr lang="en-GB"/>
            <a:t>Eye and foot assessment.</a:t>
          </a:r>
          <a:endParaRPr lang="en-US"/>
        </a:p>
      </dgm:t>
    </dgm:pt>
    <dgm:pt modelId="{8799CB0D-F2BD-4C60-99A6-EA23DE74F8C9}" type="parTrans" cxnId="{58BB9C01-A7D5-40C9-808C-9C5BF1B2A092}">
      <dgm:prSet/>
      <dgm:spPr/>
      <dgm:t>
        <a:bodyPr/>
        <a:lstStyle/>
        <a:p>
          <a:endParaRPr lang="en-US"/>
        </a:p>
      </dgm:t>
    </dgm:pt>
    <dgm:pt modelId="{8523B33C-16CB-4D8B-9E88-5F23BF003016}" type="sibTrans" cxnId="{58BB9C01-A7D5-40C9-808C-9C5BF1B2A092}">
      <dgm:prSet/>
      <dgm:spPr/>
      <dgm:t>
        <a:bodyPr/>
        <a:lstStyle/>
        <a:p>
          <a:endParaRPr lang="en-US"/>
        </a:p>
      </dgm:t>
    </dgm:pt>
    <dgm:pt modelId="{D6F4EA4D-0883-4926-B7A9-701EB4259A69}" type="pres">
      <dgm:prSet presAssocID="{8DDEBF4E-09BE-4859-93F4-7525EF056878}" presName="root" presStyleCnt="0">
        <dgm:presLayoutVars>
          <dgm:dir/>
          <dgm:resizeHandles val="exact"/>
        </dgm:presLayoutVars>
      </dgm:prSet>
      <dgm:spPr/>
    </dgm:pt>
    <dgm:pt modelId="{126F40EA-02CC-4379-92FA-299EE0630A19}" type="pres">
      <dgm:prSet presAssocID="{F1DBF513-CC1D-466B-8CC0-1A7F49B2C275}" presName="compNode" presStyleCnt="0"/>
      <dgm:spPr/>
    </dgm:pt>
    <dgm:pt modelId="{437FEBDD-DBE5-4EEA-A088-6813691006D8}" type="pres">
      <dgm:prSet presAssocID="{F1DBF513-CC1D-466B-8CC0-1A7F49B2C275}" presName="bgRect" presStyleLbl="bgShp" presStyleIdx="0" presStyleCnt="5"/>
      <dgm:spPr/>
    </dgm:pt>
    <dgm:pt modelId="{5CCCD3B6-38FE-4824-BE62-E21F472A26E0}" type="pres">
      <dgm:prSet presAssocID="{F1DBF513-CC1D-466B-8CC0-1A7F49B2C27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st tubes"/>
        </a:ext>
      </dgm:extLst>
    </dgm:pt>
    <dgm:pt modelId="{9D79EC5E-50C2-42B8-8B53-5D6FA6FB9073}" type="pres">
      <dgm:prSet presAssocID="{F1DBF513-CC1D-466B-8CC0-1A7F49B2C275}" presName="spaceRect" presStyleCnt="0"/>
      <dgm:spPr/>
    </dgm:pt>
    <dgm:pt modelId="{6436F763-E338-479A-8F06-C9CD589E4C9A}" type="pres">
      <dgm:prSet presAssocID="{F1DBF513-CC1D-466B-8CC0-1A7F49B2C275}" presName="parTx" presStyleLbl="revTx" presStyleIdx="0" presStyleCnt="5">
        <dgm:presLayoutVars>
          <dgm:chMax val="0"/>
          <dgm:chPref val="0"/>
        </dgm:presLayoutVars>
      </dgm:prSet>
      <dgm:spPr/>
    </dgm:pt>
    <dgm:pt modelId="{B2395AF2-DEAD-4614-AB5A-9365E7533DFB}" type="pres">
      <dgm:prSet presAssocID="{CEB322B4-34CA-497B-BBFA-314BC61B04CD}" presName="sibTrans" presStyleCnt="0"/>
      <dgm:spPr/>
    </dgm:pt>
    <dgm:pt modelId="{AADE8F22-5ED3-4258-A0A0-65D2299C9FE3}" type="pres">
      <dgm:prSet presAssocID="{E9218E31-010D-483A-88AA-50C6120A52CB}" presName="compNode" presStyleCnt="0"/>
      <dgm:spPr/>
    </dgm:pt>
    <dgm:pt modelId="{5FB87593-3206-4091-9E11-006D8539F161}" type="pres">
      <dgm:prSet presAssocID="{E9218E31-010D-483A-88AA-50C6120A52CB}" presName="bgRect" presStyleLbl="bgShp" presStyleIdx="1" presStyleCnt="5"/>
      <dgm:spPr/>
    </dgm:pt>
    <dgm:pt modelId="{DAD1DD97-818D-4989-A454-A2220FEE067F}" type="pres">
      <dgm:prSet presAssocID="{E9218E31-010D-483A-88AA-50C6120A52CB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Organ"/>
        </a:ext>
      </dgm:extLst>
    </dgm:pt>
    <dgm:pt modelId="{B6BC20FA-D3A4-45ED-9D8C-0543011CE9A7}" type="pres">
      <dgm:prSet presAssocID="{E9218E31-010D-483A-88AA-50C6120A52CB}" presName="spaceRect" presStyleCnt="0"/>
      <dgm:spPr/>
    </dgm:pt>
    <dgm:pt modelId="{2AC0158E-7501-4BEB-8D4C-6CF277474CE0}" type="pres">
      <dgm:prSet presAssocID="{E9218E31-010D-483A-88AA-50C6120A52CB}" presName="parTx" presStyleLbl="revTx" presStyleIdx="1" presStyleCnt="5">
        <dgm:presLayoutVars>
          <dgm:chMax val="0"/>
          <dgm:chPref val="0"/>
        </dgm:presLayoutVars>
      </dgm:prSet>
      <dgm:spPr/>
    </dgm:pt>
    <dgm:pt modelId="{26D4EDF9-4767-42C9-94B0-94D6D715CF1F}" type="pres">
      <dgm:prSet presAssocID="{442CF224-386D-4976-B3CC-139D50669176}" presName="sibTrans" presStyleCnt="0"/>
      <dgm:spPr/>
    </dgm:pt>
    <dgm:pt modelId="{98741DC6-E7FE-4E1B-9ED5-3D2833AA204F}" type="pres">
      <dgm:prSet presAssocID="{495A75DD-31E0-40EF-B177-7A058CB58C8C}" presName="compNode" presStyleCnt="0"/>
      <dgm:spPr/>
    </dgm:pt>
    <dgm:pt modelId="{A1EE989F-F6BA-463B-86D8-0A81D23D4D7E}" type="pres">
      <dgm:prSet presAssocID="{495A75DD-31E0-40EF-B177-7A058CB58C8C}" presName="bgRect" presStyleLbl="bgShp" presStyleIdx="2" presStyleCnt="5"/>
      <dgm:spPr/>
    </dgm:pt>
    <dgm:pt modelId="{7FEDC39B-E905-4384-B5EB-0B8770DA2329}" type="pres">
      <dgm:prSet presAssocID="{495A75DD-31E0-40EF-B177-7A058CB58C8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6F1D05F8-5252-4BEB-82A8-9D2C4F4D494A}" type="pres">
      <dgm:prSet presAssocID="{495A75DD-31E0-40EF-B177-7A058CB58C8C}" presName="spaceRect" presStyleCnt="0"/>
      <dgm:spPr/>
    </dgm:pt>
    <dgm:pt modelId="{E718A857-546E-4733-BDAF-9FD7069C17BE}" type="pres">
      <dgm:prSet presAssocID="{495A75DD-31E0-40EF-B177-7A058CB58C8C}" presName="parTx" presStyleLbl="revTx" presStyleIdx="2" presStyleCnt="5">
        <dgm:presLayoutVars>
          <dgm:chMax val="0"/>
          <dgm:chPref val="0"/>
        </dgm:presLayoutVars>
      </dgm:prSet>
      <dgm:spPr/>
    </dgm:pt>
    <dgm:pt modelId="{9F2FA8DD-15F1-472A-B4D3-D83E82FB08B3}" type="pres">
      <dgm:prSet presAssocID="{FA94E2AB-CE8C-499C-94B9-D5E955959C03}" presName="sibTrans" presStyleCnt="0"/>
      <dgm:spPr/>
    </dgm:pt>
    <dgm:pt modelId="{DBA3CC62-737F-475D-A1FD-BF3B179D5502}" type="pres">
      <dgm:prSet presAssocID="{221D78E5-815B-48F8-8A40-B167A0FAA4C7}" presName="compNode" presStyleCnt="0"/>
      <dgm:spPr/>
    </dgm:pt>
    <dgm:pt modelId="{09FD127F-C0E0-48F9-97DF-D230F133F051}" type="pres">
      <dgm:prSet presAssocID="{221D78E5-815B-48F8-8A40-B167A0FAA4C7}" presName="bgRect" presStyleLbl="bgShp" presStyleIdx="3" presStyleCnt="5"/>
      <dgm:spPr/>
    </dgm:pt>
    <dgm:pt modelId="{D218479E-B2BC-4A42-AD0D-3A48461A4D0A}" type="pres">
      <dgm:prSet presAssocID="{221D78E5-815B-48F8-8A40-B167A0FAA4C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s"/>
        </a:ext>
      </dgm:extLst>
    </dgm:pt>
    <dgm:pt modelId="{466B00DD-E6F9-413C-9B31-BFF8090E54C7}" type="pres">
      <dgm:prSet presAssocID="{221D78E5-815B-48F8-8A40-B167A0FAA4C7}" presName="spaceRect" presStyleCnt="0"/>
      <dgm:spPr/>
    </dgm:pt>
    <dgm:pt modelId="{E79F6A4F-99FA-4C1E-976E-63C6EA695F73}" type="pres">
      <dgm:prSet presAssocID="{221D78E5-815B-48F8-8A40-B167A0FAA4C7}" presName="parTx" presStyleLbl="revTx" presStyleIdx="3" presStyleCnt="5">
        <dgm:presLayoutVars>
          <dgm:chMax val="0"/>
          <dgm:chPref val="0"/>
        </dgm:presLayoutVars>
      </dgm:prSet>
      <dgm:spPr/>
    </dgm:pt>
    <dgm:pt modelId="{24C15BA8-027E-4EE1-BA94-FDD7752549CE}" type="pres">
      <dgm:prSet presAssocID="{79174C6B-620D-4E58-8097-D3806AE8EF2A}" presName="sibTrans" presStyleCnt="0"/>
      <dgm:spPr/>
    </dgm:pt>
    <dgm:pt modelId="{5B7DDA7A-A51E-4EFF-994B-AC44891F75C1}" type="pres">
      <dgm:prSet presAssocID="{6D03A19B-8798-49E5-AE04-8890BF954B00}" presName="compNode" presStyleCnt="0"/>
      <dgm:spPr/>
    </dgm:pt>
    <dgm:pt modelId="{5A87D9B3-4602-46D0-B181-40545304512F}" type="pres">
      <dgm:prSet presAssocID="{6D03A19B-8798-49E5-AE04-8890BF954B00}" presName="bgRect" presStyleLbl="bgShp" presStyleIdx="4" presStyleCnt="5"/>
      <dgm:spPr/>
    </dgm:pt>
    <dgm:pt modelId="{8D24326D-FA29-4B1B-BEE7-895E1AD96536}" type="pres">
      <dgm:prSet presAssocID="{6D03A19B-8798-49E5-AE04-8890BF954B00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1FA95F1D-A66B-47A7-A9EE-48D0E0BE59B4}" type="pres">
      <dgm:prSet presAssocID="{6D03A19B-8798-49E5-AE04-8890BF954B00}" presName="spaceRect" presStyleCnt="0"/>
      <dgm:spPr/>
    </dgm:pt>
    <dgm:pt modelId="{F418A184-1E29-4293-932C-037CF2E623FC}" type="pres">
      <dgm:prSet presAssocID="{6D03A19B-8798-49E5-AE04-8890BF954B00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8BB9C01-A7D5-40C9-808C-9C5BF1B2A092}" srcId="{8DDEBF4E-09BE-4859-93F4-7525EF056878}" destId="{6D03A19B-8798-49E5-AE04-8890BF954B00}" srcOrd="4" destOrd="0" parTransId="{8799CB0D-F2BD-4C60-99A6-EA23DE74F8C9}" sibTransId="{8523B33C-16CB-4D8B-9E88-5F23BF003016}"/>
    <dgm:cxn modelId="{12BE840C-DEB4-473C-BD1F-7520E8CFD140}" type="presOf" srcId="{E9218E31-010D-483A-88AA-50C6120A52CB}" destId="{2AC0158E-7501-4BEB-8D4C-6CF277474CE0}" srcOrd="0" destOrd="0" presId="urn:microsoft.com/office/officeart/2018/2/layout/IconVerticalSolidList"/>
    <dgm:cxn modelId="{588D481C-2AD5-4372-9690-98DD0A8C890A}" srcId="{8DDEBF4E-09BE-4859-93F4-7525EF056878}" destId="{221D78E5-815B-48F8-8A40-B167A0FAA4C7}" srcOrd="3" destOrd="0" parTransId="{74517F19-F36F-41A1-A491-8876301166C5}" sibTransId="{79174C6B-620D-4E58-8097-D3806AE8EF2A}"/>
    <dgm:cxn modelId="{1C88D75B-3C61-48B1-8B10-5893997BFE8D}" type="presOf" srcId="{F1DBF513-CC1D-466B-8CC0-1A7F49B2C275}" destId="{6436F763-E338-479A-8F06-C9CD589E4C9A}" srcOrd="0" destOrd="0" presId="urn:microsoft.com/office/officeart/2018/2/layout/IconVerticalSolidList"/>
    <dgm:cxn modelId="{E209EB5F-663F-4A61-A17D-B83AFDFFC88B}" srcId="{8DDEBF4E-09BE-4859-93F4-7525EF056878}" destId="{E9218E31-010D-483A-88AA-50C6120A52CB}" srcOrd="1" destOrd="0" parTransId="{BE3A788E-D0F4-4CD8-9C68-52639C4F3272}" sibTransId="{442CF224-386D-4976-B3CC-139D50669176}"/>
    <dgm:cxn modelId="{00521969-93A7-4212-B302-CCBF9AA2489E}" srcId="{8DDEBF4E-09BE-4859-93F4-7525EF056878}" destId="{F1DBF513-CC1D-466B-8CC0-1A7F49B2C275}" srcOrd="0" destOrd="0" parTransId="{C4B412DD-C872-467C-B793-68F33BDD332B}" sibTransId="{CEB322B4-34CA-497B-BBFA-314BC61B04CD}"/>
    <dgm:cxn modelId="{0AE42692-0D5E-4F69-8AFC-81B8906266E4}" srcId="{8DDEBF4E-09BE-4859-93F4-7525EF056878}" destId="{495A75DD-31E0-40EF-B177-7A058CB58C8C}" srcOrd="2" destOrd="0" parTransId="{5E0BE7D6-B90E-40E9-9875-BF45EDA47D00}" sibTransId="{FA94E2AB-CE8C-499C-94B9-D5E955959C03}"/>
    <dgm:cxn modelId="{ECB58BB3-6147-40FA-A67E-F599A523DEF4}" type="presOf" srcId="{8DDEBF4E-09BE-4859-93F4-7525EF056878}" destId="{D6F4EA4D-0883-4926-B7A9-701EB4259A69}" srcOrd="0" destOrd="0" presId="urn:microsoft.com/office/officeart/2018/2/layout/IconVerticalSolidList"/>
    <dgm:cxn modelId="{5D0B91CA-4C37-4840-BB19-CD1AE1972755}" type="presOf" srcId="{495A75DD-31E0-40EF-B177-7A058CB58C8C}" destId="{E718A857-546E-4733-BDAF-9FD7069C17BE}" srcOrd="0" destOrd="0" presId="urn:microsoft.com/office/officeart/2018/2/layout/IconVerticalSolidList"/>
    <dgm:cxn modelId="{447FB3CA-354D-4C94-9503-15E4543162AA}" type="presOf" srcId="{221D78E5-815B-48F8-8A40-B167A0FAA4C7}" destId="{E79F6A4F-99FA-4C1E-976E-63C6EA695F73}" srcOrd="0" destOrd="0" presId="urn:microsoft.com/office/officeart/2018/2/layout/IconVerticalSolidList"/>
    <dgm:cxn modelId="{3115A9E9-6188-401A-A95C-4631B97B77A5}" type="presOf" srcId="{6D03A19B-8798-49E5-AE04-8890BF954B00}" destId="{F418A184-1E29-4293-932C-037CF2E623FC}" srcOrd="0" destOrd="0" presId="urn:microsoft.com/office/officeart/2018/2/layout/IconVerticalSolidList"/>
    <dgm:cxn modelId="{F2A4ACA1-4DB4-47D7-A4B7-2F6E1977E248}" type="presParOf" srcId="{D6F4EA4D-0883-4926-B7A9-701EB4259A69}" destId="{126F40EA-02CC-4379-92FA-299EE0630A19}" srcOrd="0" destOrd="0" presId="urn:microsoft.com/office/officeart/2018/2/layout/IconVerticalSolidList"/>
    <dgm:cxn modelId="{1EFC8F56-BF05-4D24-92D9-8066AAD81287}" type="presParOf" srcId="{126F40EA-02CC-4379-92FA-299EE0630A19}" destId="{437FEBDD-DBE5-4EEA-A088-6813691006D8}" srcOrd="0" destOrd="0" presId="urn:microsoft.com/office/officeart/2018/2/layout/IconVerticalSolidList"/>
    <dgm:cxn modelId="{B024DCDC-3968-4D04-978C-938A4FC8C7DE}" type="presParOf" srcId="{126F40EA-02CC-4379-92FA-299EE0630A19}" destId="{5CCCD3B6-38FE-4824-BE62-E21F472A26E0}" srcOrd="1" destOrd="0" presId="urn:microsoft.com/office/officeart/2018/2/layout/IconVerticalSolidList"/>
    <dgm:cxn modelId="{3F2CF403-6E65-4604-92D8-2DC1110004C7}" type="presParOf" srcId="{126F40EA-02CC-4379-92FA-299EE0630A19}" destId="{9D79EC5E-50C2-42B8-8B53-5D6FA6FB9073}" srcOrd="2" destOrd="0" presId="urn:microsoft.com/office/officeart/2018/2/layout/IconVerticalSolidList"/>
    <dgm:cxn modelId="{100FEB63-D740-41B6-BD75-9F28C3C0BD57}" type="presParOf" srcId="{126F40EA-02CC-4379-92FA-299EE0630A19}" destId="{6436F763-E338-479A-8F06-C9CD589E4C9A}" srcOrd="3" destOrd="0" presId="urn:microsoft.com/office/officeart/2018/2/layout/IconVerticalSolidList"/>
    <dgm:cxn modelId="{55A93CA0-8260-4985-B5BA-38B7BB8E9B5F}" type="presParOf" srcId="{D6F4EA4D-0883-4926-B7A9-701EB4259A69}" destId="{B2395AF2-DEAD-4614-AB5A-9365E7533DFB}" srcOrd="1" destOrd="0" presId="urn:microsoft.com/office/officeart/2018/2/layout/IconVerticalSolidList"/>
    <dgm:cxn modelId="{221FC123-45FD-4529-B6E9-5E59DB99C67F}" type="presParOf" srcId="{D6F4EA4D-0883-4926-B7A9-701EB4259A69}" destId="{AADE8F22-5ED3-4258-A0A0-65D2299C9FE3}" srcOrd="2" destOrd="0" presId="urn:microsoft.com/office/officeart/2018/2/layout/IconVerticalSolidList"/>
    <dgm:cxn modelId="{221EF832-0FBF-4A93-AE59-8DAE01A1FAC7}" type="presParOf" srcId="{AADE8F22-5ED3-4258-A0A0-65D2299C9FE3}" destId="{5FB87593-3206-4091-9E11-006D8539F161}" srcOrd="0" destOrd="0" presId="urn:microsoft.com/office/officeart/2018/2/layout/IconVerticalSolidList"/>
    <dgm:cxn modelId="{14A84CD9-1ED8-4CA2-AFA2-32DCA9A70464}" type="presParOf" srcId="{AADE8F22-5ED3-4258-A0A0-65D2299C9FE3}" destId="{DAD1DD97-818D-4989-A454-A2220FEE067F}" srcOrd="1" destOrd="0" presId="urn:microsoft.com/office/officeart/2018/2/layout/IconVerticalSolidList"/>
    <dgm:cxn modelId="{0F8F6BAE-23C0-4208-A1CF-061942EC9C54}" type="presParOf" srcId="{AADE8F22-5ED3-4258-A0A0-65D2299C9FE3}" destId="{B6BC20FA-D3A4-45ED-9D8C-0543011CE9A7}" srcOrd="2" destOrd="0" presId="urn:microsoft.com/office/officeart/2018/2/layout/IconVerticalSolidList"/>
    <dgm:cxn modelId="{FD20790A-9146-4797-9F8D-B9BA2F0ABC3A}" type="presParOf" srcId="{AADE8F22-5ED3-4258-A0A0-65D2299C9FE3}" destId="{2AC0158E-7501-4BEB-8D4C-6CF277474CE0}" srcOrd="3" destOrd="0" presId="urn:microsoft.com/office/officeart/2018/2/layout/IconVerticalSolidList"/>
    <dgm:cxn modelId="{FFCFBD3F-C9EF-4648-B1BD-6D0E33B33FE9}" type="presParOf" srcId="{D6F4EA4D-0883-4926-B7A9-701EB4259A69}" destId="{26D4EDF9-4767-42C9-94B0-94D6D715CF1F}" srcOrd="3" destOrd="0" presId="urn:microsoft.com/office/officeart/2018/2/layout/IconVerticalSolidList"/>
    <dgm:cxn modelId="{B6F9060C-1AAA-45C3-A570-FAE50F0A5573}" type="presParOf" srcId="{D6F4EA4D-0883-4926-B7A9-701EB4259A69}" destId="{98741DC6-E7FE-4E1B-9ED5-3D2833AA204F}" srcOrd="4" destOrd="0" presId="urn:microsoft.com/office/officeart/2018/2/layout/IconVerticalSolidList"/>
    <dgm:cxn modelId="{61B8628E-2C7F-4E9F-9C2B-0B65630D77AF}" type="presParOf" srcId="{98741DC6-E7FE-4E1B-9ED5-3D2833AA204F}" destId="{A1EE989F-F6BA-463B-86D8-0A81D23D4D7E}" srcOrd="0" destOrd="0" presId="urn:microsoft.com/office/officeart/2018/2/layout/IconVerticalSolidList"/>
    <dgm:cxn modelId="{F29DA1DC-B437-41FE-9FFC-ED0EDACAF05E}" type="presParOf" srcId="{98741DC6-E7FE-4E1B-9ED5-3D2833AA204F}" destId="{7FEDC39B-E905-4384-B5EB-0B8770DA2329}" srcOrd="1" destOrd="0" presId="urn:microsoft.com/office/officeart/2018/2/layout/IconVerticalSolidList"/>
    <dgm:cxn modelId="{F3B7292B-219E-4C1C-9FC2-4443E1937991}" type="presParOf" srcId="{98741DC6-E7FE-4E1B-9ED5-3D2833AA204F}" destId="{6F1D05F8-5252-4BEB-82A8-9D2C4F4D494A}" srcOrd="2" destOrd="0" presId="urn:microsoft.com/office/officeart/2018/2/layout/IconVerticalSolidList"/>
    <dgm:cxn modelId="{76E7496D-727C-4DF6-A91C-17E489234C46}" type="presParOf" srcId="{98741DC6-E7FE-4E1B-9ED5-3D2833AA204F}" destId="{E718A857-546E-4733-BDAF-9FD7069C17BE}" srcOrd="3" destOrd="0" presId="urn:microsoft.com/office/officeart/2018/2/layout/IconVerticalSolidList"/>
    <dgm:cxn modelId="{28CD4984-9E89-455D-BDE0-E50478997CBA}" type="presParOf" srcId="{D6F4EA4D-0883-4926-B7A9-701EB4259A69}" destId="{9F2FA8DD-15F1-472A-B4D3-D83E82FB08B3}" srcOrd="5" destOrd="0" presId="urn:microsoft.com/office/officeart/2018/2/layout/IconVerticalSolidList"/>
    <dgm:cxn modelId="{EB5A471A-5047-47B9-BFA4-E96A484ED6D7}" type="presParOf" srcId="{D6F4EA4D-0883-4926-B7A9-701EB4259A69}" destId="{DBA3CC62-737F-475D-A1FD-BF3B179D5502}" srcOrd="6" destOrd="0" presId="urn:microsoft.com/office/officeart/2018/2/layout/IconVerticalSolidList"/>
    <dgm:cxn modelId="{7EB527F2-B8B7-476E-BDA4-C0BEF0036244}" type="presParOf" srcId="{DBA3CC62-737F-475D-A1FD-BF3B179D5502}" destId="{09FD127F-C0E0-48F9-97DF-D230F133F051}" srcOrd="0" destOrd="0" presId="urn:microsoft.com/office/officeart/2018/2/layout/IconVerticalSolidList"/>
    <dgm:cxn modelId="{32740029-31CB-47BC-8DA4-E4BC561F11BA}" type="presParOf" srcId="{DBA3CC62-737F-475D-A1FD-BF3B179D5502}" destId="{D218479E-B2BC-4A42-AD0D-3A48461A4D0A}" srcOrd="1" destOrd="0" presId="urn:microsoft.com/office/officeart/2018/2/layout/IconVerticalSolidList"/>
    <dgm:cxn modelId="{0461F5AF-4FF7-4FAC-A040-5628B43B0BFF}" type="presParOf" srcId="{DBA3CC62-737F-475D-A1FD-BF3B179D5502}" destId="{466B00DD-E6F9-413C-9B31-BFF8090E54C7}" srcOrd="2" destOrd="0" presId="urn:microsoft.com/office/officeart/2018/2/layout/IconVerticalSolidList"/>
    <dgm:cxn modelId="{554A6EAC-AF5D-47DC-8149-0DB6415AA4B8}" type="presParOf" srcId="{DBA3CC62-737F-475D-A1FD-BF3B179D5502}" destId="{E79F6A4F-99FA-4C1E-976E-63C6EA695F73}" srcOrd="3" destOrd="0" presId="urn:microsoft.com/office/officeart/2018/2/layout/IconVerticalSolidList"/>
    <dgm:cxn modelId="{9497A019-0D6F-4DD7-8D85-8AF6658C37DA}" type="presParOf" srcId="{D6F4EA4D-0883-4926-B7A9-701EB4259A69}" destId="{24C15BA8-027E-4EE1-BA94-FDD7752549CE}" srcOrd="7" destOrd="0" presId="urn:microsoft.com/office/officeart/2018/2/layout/IconVerticalSolidList"/>
    <dgm:cxn modelId="{0AB5C6D2-B310-4C25-9DE1-415175CA3C79}" type="presParOf" srcId="{D6F4EA4D-0883-4926-B7A9-701EB4259A69}" destId="{5B7DDA7A-A51E-4EFF-994B-AC44891F75C1}" srcOrd="8" destOrd="0" presId="urn:microsoft.com/office/officeart/2018/2/layout/IconVerticalSolidList"/>
    <dgm:cxn modelId="{32F3527C-618D-484C-992A-153185F49E0E}" type="presParOf" srcId="{5B7DDA7A-A51E-4EFF-994B-AC44891F75C1}" destId="{5A87D9B3-4602-46D0-B181-40545304512F}" srcOrd="0" destOrd="0" presId="urn:microsoft.com/office/officeart/2018/2/layout/IconVerticalSolidList"/>
    <dgm:cxn modelId="{315DD832-28FA-466C-ADFB-C34B8B56D289}" type="presParOf" srcId="{5B7DDA7A-A51E-4EFF-994B-AC44891F75C1}" destId="{8D24326D-FA29-4B1B-BEE7-895E1AD96536}" srcOrd="1" destOrd="0" presId="urn:microsoft.com/office/officeart/2018/2/layout/IconVerticalSolidList"/>
    <dgm:cxn modelId="{03B28792-568A-40E4-A8A9-A499CD2C1F53}" type="presParOf" srcId="{5B7DDA7A-A51E-4EFF-994B-AC44891F75C1}" destId="{1FA95F1D-A66B-47A7-A9EE-48D0E0BE59B4}" srcOrd="2" destOrd="0" presId="urn:microsoft.com/office/officeart/2018/2/layout/IconVerticalSolidList"/>
    <dgm:cxn modelId="{C6EE7CEE-62E8-4B5C-9CC8-29F5ABB5873D}" type="presParOf" srcId="{5B7DDA7A-A51E-4EFF-994B-AC44891F75C1}" destId="{F418A184-1E29-4293-932C-037CF2E623F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A9A3DA-EAEE-443C-AEA5-A2119B4B36F3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9ED8972-E2B8-4A8C-A5BF-EE73402CA3FB}">
      <dgm:prSet/>
      <dgm:spPr/>
      <dgm:t>
        <a:bodyPr/>
        <a:lstStyle/>
        <a:p>
          <a:r>
            <a:rPr lang="en-GB"/>
            <a:t>Improve diet Gradually.</a:t>
          </a:r>
          <a:endParaRPr lang="en-US"/>
        </a:p>
      </dgm:t>
    </dgm:pt>
    <dgm:pt modelId="{D878B80F-7DDD-45F7-A41A-F3A281D69A5F}" type="parTrans" cxnId="{07E76A66-4652-4A2D-8A04-8E187A41FD64}">
      <dgm:prSet/>
      <dgm:spPr/>
      <dgm:t>
        <a:bodyPr/>
        <a:lstStyle/>
        <a:p>
          <a:endParaRPr lang="en-US"/>
        </a:p>
      </dgm:t>
    </dgm:pt>
    <dgm:pt modelId="{39F4D307-1DA8-4D3E-9CAC-D53F74873BC9}" type="sibTrans" cxnId="{07E76A66-4652-4A2D-8A04-8E187A41FD64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80EBAEA4-640D-491B-87A3-9176586F101C}">
      <dgm:prSet/>
      <dgm:spPr/>
      <dgm:t>
        <a:bodyPr/>
        <a:lstStyle/>
        <a:p>
          <a:r>
            <a:rPr lang="en-GB"/>
            <a:t>Eat more fruit, vegetables and wholegrains .</a:t>
          </a:r>
          <a:endParaRPr lang="en-US"/>
        </a:p>
      </dgm:t>
    </dgm:pt>
    <dgm:pt modelId="{DF54270E-2CC8-4CBE-A6CA-88DC0C832EF1}" type="parTrans" cxnId="{8390C821-5B35-4EE3-B41C-2FD1508C09D2}">
      <dgm:prSet/>
      <dgm:spPr/>
      <dgm:t>
        <a:bodyPr/>
        <a:lstStyle/>
        <a:p>
          <a:endParaRPr lang="en-US"/>
        </a:p>
      </dgm:t>
    </dgm:pt>
    <dgm:pt modelId="{AB7A88B9-F766-42C8-B281-C8ABBDE6934B}" type="sibTrans" cxnId="{8390C821-5B35-4EE3-B41C-2FD1508C09D2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A40E3E65-DABF-4292-8140-EC72B9E2BB85}">
      <dgm:prSet/>
      <dgm:spPr/>
      <dgm:t>
        <a:bodyPr/>
        <a:lstStyle/>
        <a:p>
          <a:r>
            <a:rPr lang="en-GB"/>
            <a:t>Lose weight gradually if overweight</a:t>
          </a:r>
          <a:endParaRPr lang="en-US"/>
        </a:p>
      </dgm:t>
    </dgm:pt>
    <dgm:pt modelId="{DBA611BB-69C0-4556-8292-3B39C40B2EED}" type="parTrans" cxnId="{D496AE3D-DDE2-4D72-9C1D-D590E56C5E50}">
      <dgm:prSet/>
      <dgm:spPr/>
      <dgm:t>
        <a:bodyPr/>
        <a:lstStyle/>
        <a:p>
          <a:endParaRPr lang="en-US"/>
        </a:p>
      </dgm:t>
    </dgm:pt>
    <dgm:pt modelId="{851B1D9D-4D64-4EB7-B042-4C52348655A4}" type="sibTrans" cxnId="{D496AE3D-DDE2-4D72-9C1D-D590E56C5E50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DCAAAC49-ED44-42F3-BEB2-52CDBDE372A0}">
      <dgm:prSet/>
      <dgm:spPr/>
      <dgm:t>
        <a:bodyPr/>
        <a:lstStyle/>
        <a:p>
          <a:r>
            <a:rPr lang="en-GB"/>
            <a:t>Stop smoking and reduce alcohol</a:t>
          </a:r>
          <a:endParaRPr lang="en-US"/>
        </a:p>
      </dgm:t>
    </dgm:pt>
    <dgm:pt modelId="{80D45AD5-E453-40BD-8ABB-B352B9F92418}" type="parTrans" cxnId="{2F1ED128-279D-4349-A70D-C68722E13902}">
      <dgm:prSet/>
      <dgm:spPr/>
      <dgm:t>
        <a:bodyPr/>
        <a:lstStyle/>
        <a:p>
          <a:endParaRPr lang="en-US"/>
        </a:p>
      </dgm:t>
    </dgm:pt>
    <dgm:pt modelId="{B0D856F5-DC15-4497-90B6-A4AAAE8A6777}" type="sibTrans" cxnId="{2F1ED128-279D-4349-A70D-C68722E13902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BD5A2BDE-00B8-4BE2-9E1F-6094D8E547FE}" type="pres">
      <dgm:prSet presAssocID="{F8A9A3DA-EAEE-443C-AEA5-A2119B4B36F3}" presName="Name0" presStyleCnt="0">
        <dgm:presLayoutVars>
          <dgm:animLvl val="lvl"/>
          <dgm:resizeHandles val="exact"/>
        </dgm:presLayoutVars>
      </dgm:prSet>
      <dgm:spPr/>
    </dgm:pt>
    <dgm:pt modelId="{F0BACB47-01E9-4C5A-82F5-8FA52C6AF448}" type="pres">
      <dgm:prSet presAssocID="{89ED8972-E2B8-4A8C-A5BF-EE73402CA3FB}" presName="compositeNode" presStyleCnt="0">
        <dgm:presLayoutVars>
          <dgm:bulletEnabled val="1"/>
        </dgm:presLayoutVars>
      </dgm:prSet>
      <dgm:spPr/>
    </dgm:pt>
    <dgm:pt modelId="{FAFC6DA4-B38C-4E39-80E5-E0D8F7CB3097}" type="pres">
      <dgm:prSet presAssocID="{89ED8972-E2B8-4A8C-A5BF-EE73402CA3FB}" presName="bgRect" presStyleLbl="alignNode1" presStyleIdx="0" presStyleCnt="4"/>
      <dgm:spPr/>
    </dgm:pt>
    <dgm:pt modelId="{5D845197-5F56-42C4-9990-397E86AF28DE}" type="pres">
      <dgm:prSet presAssocID="{39F4D307-1DA8-4D3E-9CAC-D53F74873BC9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136474B2-6666-4F89-822A-F0D135BA3DF5}" type="pres">
      <dgm:prSet presAssocID="{89ED8972-E2B8-4A8C-A5BF-EE73402CA3FB}" presName="nodeRect" presStyleLbl="alignNode1" presStyleIdx="0" presStyleCnt="4">
        <dgm:presLayoutVars>
          <dgm:bulletEnabled val="1"/>
        </dgm:presLayoutVars>
      </dgm:prSet>
      <dgm:spPr/>
    </dgm:pt>
    <dgm:pt modelId="{767BEE05-0C5B-4886-892C-B26F2B3C40B9}" type="pres">
      <dgm:prSet presAssocID="{39F4D307-1DA8-4D3E-9CAC-D53F74873BC9}" presName="sibTrans" presStyleCnt="0"/>
      <dgm:spPr/>
    </dgm:pt>
    <dgm:pt modelId="{25B8A0E3-5CB7-4FD5-A834-F6A450D8B893}" type="pres">
      <dgm:prSet presAssocID="{80EBAEA4-640D-491B-87A3-9176586F101C}" presName="compositeNode" presStyleCnt="0">
        <dgm:presLayoutVars>
          <dgm:bulletEnabled val="1"/>
        </dgm:presLayoutVars>
      </dgm:prSet>
      <dgm:spPr/>
    </dgm:pt>
    <dgm:pt modelId="{129DAA14-BD24-45E1-A3C7-CBC0965F5A5C}" type="pres">
      <dgm:prSet presAssocID="{80EBAEA4-640D-491B-87A3-9176586F101C}" presName="bgRect" presStyleLbl="alignNode1" presStyleIdx="1" presStyleCnt="4"/>
      <dgm:spPr/>
    </dgm:pt>
    <dgm:pt modelId="{17CA3684-699F-44D2-B8D1-A6F144AF07EF}" type="pres">
      <dgm:prSet presAssocID="{AB7A88B9-F766-42C8-B281-C8ABBDE6934B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6A62566E-B039-4F02-A48D-32201C9DCF10}" type="pres">
      <dgm:prSet presAssocID="{80EBAEA4-640D-491B-87A3-9176586F101C}" presName="nodeRect" presStyleLbl="alignNode1" presStyleIdx="1" presStyleCnt="4">
        <dgm:presLayoutVars>
          <dgm:bulletEnabled val="1"/>
        </dgm:presLayoutVars>
      </dgm:prSet>
      <dgm:spPr/>
    </dgm:pt>
    <dgm:pt modelId="{6EAF2D4F-15F7-4467-A054-932BEFC37DBE}" type="pres">
      <dgm:prSet presAssocID="{AB7A88B9-F766-42C8-B281-C8ABBDE6934B}" presName="sibTrans" presStyleCnt="0"/>
      <dgm:spPr/>
    </dgm:pt>
    <dgm:pt modelId="{BDDA2539-7587-4558-9E68-81C1CA32A652}" type="pres">
      <dgm:prSet presAssocID="{A40E3E65-DABF-4292-8140-EC72B9E2BB85}" presName="compositeNode" presStyleCnt="0">
        <dgm:presLayoutVars>
          <dgm:bulletEnabled val="1"/>
        </dgm:presLayoutVars>
      </dgm:prSet>
      <dgm:spPr/>
    </dgm:pt>
    <dgm:pt modelId="{BBA37B3C-04CE-4B7E-8CA5-F176AA9F03AD}" type="pres">
      <dgm:prSet presAssocID="{A40E3E65-DABF-4292-8140-EC72B9E2BB85}" presName="bgRect" presStyleLbl="alignNode1" presStyleIdx="2" presStyleCnt="4"/>
      <dgm:spPr/>
    </dgm:pt>
    <dgm:pt modelId="{7F6E6F67-C176-4A1B-990E-98956E8FD18B}" type="pres">
      <dgm:prSet presAssocID="{851B1D9D-4D64-4EB7-B042-4C52348655A4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45B68255-AAC9-4CC9-9A0E-5C7EF69ACF57}" type="pres">
      <dgm:prSet presAssocID="{A40E3E65-DABF-4292-8140-EC72B9E2BB85}" presName="nodeRect" presStyleLbl="alignNode1" presStyleIdx="2" presStyleCnt="4">
        <dgm:presLayoutVars>
          <dgm:bulletEnabled val="1"/>
        </dgm:presLayoutVars>
      </dgm:prSet>
      <dgm:spPr/>
    </dgm:pt>
    <dgm:pt modelId="{5A3FCF1B-4595-4871-9389-6D1091F48397}" type="pres">
      <dgm:prSet presAssocID="{851B1D9D-4D64-4EB7-B042-4C52348655A4}" presName="sibTrans" presStyleCnt="0"/>
      <dgm:spPr/>
    </dgm:pt>
    <dgm:pt modelId="{4D2A5FC6-3466-421D-AC3D-3EA0BD64482E}" type="pres">
      <dgm:prSet presAssocID="{DCAAAC49-ED44-42F3-BEB2-52CDBDE372A0}" presName="compositeNode" presStyleCnt="0">
        <dgm:presLayoutVars>
          <dgm:bulletEnabled val="1"/>
        </dgm:presLayoutVars>
      </dgm:prSet>
      <dgm:spPr/>
    </dgm:pt>
    <dgm:pt modelId="{C740971D-3661-42A6-BA13-CF87BDF8843B}" type="pres">
      <dgm:prSet presAssocID="{DCAAAC49-ED44-42F3-BEB2-52CDBDE372A0}" presName="bgRect" presStyleLbl="alignNode1" presStyleIdx="3" presStyleCnt="4"/>
      <dgm:spPr/>
    </dgm:pt>
    <dgm:pt modelId="{E12BC605-B005-42B6-A4B0-1CE4952EB7D5}" type="pres">
      <dgm:prSet presAssocID="{B0D856F5-DC15-4497-90B6-A4AAAE8A6777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17012449-0679-46AD-B92C-1748150E5557}" type="pres">
      <dgm:prSet presAssocID="{DCAAAC49-ED44-42F3-BEB2-52CDBDE372A0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8390C821-5B35-4EE3-B41C-2FD1508C09D2}" srcId="{F8A9A3DA-EAEE-443C-AEA5-A2119B4B36F3}" destId="{80EBAEA4-640D-491B-87A3-9176586F101C}" srcOrd="1" destOrd="0" parTransId="{DF54270E-2CC8-4CBE-A6CA-88DC0C832EF1}" sibTransId="{AB7A88B9-F766-42C8-B281-C8ABBDE6934B}"/>
    <dgm:cxn modelId="{2F1ED128-279D-4349-A70D-C68722E13902}" srcId="{F8A9A3DA-EAEE-443C-AEA5-A2119B4B36F3}" destId="{DCAAAC49-ED44-42F3-BEB2-52CDBDE372A0}" srcOrd="3" destOrd="0" parTransId="{80D45AD5-E453-40BD-8ABB-B352B9F92418}" sibTransId="{B0D856F5-DC15-4497-90B6-A4AAAE8A6777}"/>
    <dgm:cxn modelId="{5B145E33-6D57-4BBB-A06C-32A7E8DD7B64}" type="presOf" srcId="{A40E3E65-DABF-4292-8140-EC72B9E2BB85}" destId="{BBA37B3C-04CE-4B7E-8CA5-F176AA9F03AD}" srcOrd="0" destOrd="0" presId="urn:microsoft.com/office/officeart/2016/7/layout/LinearBlockProcessNumbered"/>
    <dgm:cxn modelId="{D496AE3D-DDE2-4D72-9C1D-D590E56C5E50}" srcId="{F8A9A3DA-EAEE-443C-AEA5-A2119B4B36F3}" destId="{A40E3E65-DABF-4292-8140-EC72B9E2BB85}" srcOrd="2" destOrd="0" parTransId="{DBA611BB-69C0-4556-8292-3B39C40B2EED}" sibTransId="{851B1D9D-4D64-4EB7-B042-4C52348655A4}"/>
    <dgm:cxn modelId="{08880D5C-F2A8-4A4E-80CD-814D0813F742}" type="presOf" srcId="{80EBAEA4-640D-491B-87A3-9176586F101C}" destId="{129DAA14-BD24-45E1-A3C7-CBC0965F5A5C}" srcOrd="0" destOrd="0" presId="urn:microsoft.com/office/officeart/2016/7/layout/LinearBlockProcessNumbered"/>
    <dgm:cxn modelId="{07E76A66-4652-4A2D-8A04-8E187A41FD64}" srcId="{F8A9A3DA-EAEE-443C-AEA5-A2119B4B36F3}" destId="{89ED8972-E2B8-4A8C-A5BF-EE73402CA3FB}" srcOrd="0" destOrd="0" parTransId="{D878B80F-7DDD-45F7-A41A-F3A281D69A5F}" sibTransId="{39F4D307-1DA8-4D3E-9CAC-D53F74873BC9}"/>
    <dgm:cxn modelId="{65F4B166-D825-44B2-A6E9-3BB4324B88CF}" type="presOf" srcId="{B0D856F5-DC15-4497-90B6-A4AAAE8A6777}" destId="{E12BC605-B005-42B6-A4B0-1CE4952EB7D5}" srcOrd="0" destOrd="0" presId="urn:microsoft.com/office/officeart/2016/7/layout/LinearBlockProcessNumbered"/>
    <dgm:cxn modelId="{06779369-4799-43E9-8B77-A0118961C4FA}" type="presOf" srcId="{851B1D9D-4D64-4EB7-B042-4C52348655A4}" destId="{7F6E6F67-C176-4A1B-990E-98956E8FD18B}" srcOrd="0" destOrd="0" presId="urn:microsoft.com/office/officeart/2016/7/layout/LinearBlockProcessNumbered"/>
    <dgm:cxn modelId="{62BD4B77-7426-4E09-A2DF-08F92ACCB4A5}" type="presOf" srcId="{F8A9A3DA-EAEE-443C-AEA5-A2119B4B36F3}" destId="{BD5A2BDE-00B8-4BE2-9E1F-6094D8E547FE}" srcOrd="0" destOrd="0" presId="urn:microsoft.com/office/officeart/2016/7/layout/LinearBlockProcessNumbered"/>
    <dgm:cxn modelId="{A1F6FA7E-E5EF-4B65-8D23-341EDE92E971}" type="presOf" srcId="{AB7A88B9-F766-42C8-B281-C8ABBDE6934B}" destId="{17CA3684-699F-44D2-B8D1-A6F144AF07EF}" srcOrd="0" destOrd="0" presId="urn:microsoft.com/office/officeart/2016/7/layout/LinearBlockProcessNumbered"/>
    <dgm:cxn modelId="{0F6B1F81-5540-4F7E-8E2D-12838037216F}" type="presOf" srcId="{80EBAEA4-640D-491B-87A3-9176586F101C}" destId="{6A62566E-B039-4F02-A48D-32201C9DCF10}" srcOrd="1" destOrd="0" presId="urn:microsoft.com/office/officeart/2016/7/layout/LinearBlockProcessNumbered"/>
    <dgm:cxn modelId="{30B9E2A9-8628-444A-898A-A30E71B52A7E}" type="presOf" srcId="{89ED8972-E2B8-4A8C-A5BF-EE73402CA3FB}" destId="{FAFC6DA4-B38C-4E39-80E5-E0D8F7CB3097}" srcOrd="0" destOrd="0" presId="urn:microsoft.com/office/officeart/2016/7/layout/LinearBlockProcessNumbered"/>
    <dgm:cxn modelId="{090038AA-EF63-4245-8259-DFD06B9BAFAF}" type="presOf" srcId="{DCAAAC49-ED44-42F3-BEB2-52CDBDE372A0}" destId="{C740971D-3661-42A6-BA13-CF87BDF8843B}" srcOrd="0" destOrd="0" presId="urn:microsoft.com/office/officeart/2016/7/layout/LinearBlockProcessNumbered"/>
    <dgm:cxn modelId="{2F5152BB-1AB2-43BF-95DA-80266EF3F15E}" type="presOf" srcId="{39F4D307-1DA8-4D3E-9CAC-D53F74873BC9}" destId="{5D845197-5F56-42C4-9990-397E86AF28DE}" srcOrd="0" destOrd="0" presId="urn:microsoft.com/office/officeart/2016/7/layout/LinearBlockProcessNumbered"/>
    <dgm:cxn modelId="{E90FC0C0-7F4C-4300-988E-6DE1962C5E88}" type="presOf" srcId="{A40E3E65-DABF-4292-8140-EC72B9E2BB85}" destId="{45B68255-AAC9-4CC9-9A0E-5C7EF69ACF57}" srcOrd="1" destOrd="0" presId="urn:microsoft.com/office/officeart/2016/7/layout/LinearBlockProcessNumbered"/>
    <dgm:cxn modelId="{166D89D4-0BC5-4B12-8B66-BD1357C8F3E8}" type="presOf" srcId="{DCAAAC49-ED44-42F3-BEB2-52CDBDE372A0}" destId="{17012449-0679-46AD-B92C-1748150E5557}" srcOrd="1" destOrd="0" presId="urn:microsoft.com/office/officeart/2016/7/layout/LinearBlockProcessNumbered"/>
    <dgm:cxn modelId="{A24798E7-871D-4485-8CC7-9B81C2FD26C2}" type="presOf" srcId="{89ED8972-E2B8-4A8C-A5BF-EE73402CA3FB}" destId="{136474B2-6666-4F89-822A-F0D135BA3DF5}" srcOrd="1" destOrd="0" presId="urn:microsoft.com/office/officeart/2016/7/layout/LinearBlockProcessNumbered"/>
    <dgm:cxn modelId="{2ACF3B64-EB8F-4E35-B46B-60164001C17B}" type="presParOf" srcId="{BD5A2BDE-00B8-4BE2-9E1F-6094D8E547FE}" destId="{F0BACB47-01E9-4C5A-82F5-8FA52C6AF448}" srcOrd="0" destOrd="0" presId="urn:microsoft.com/office/officeart/2016/7/layout/LinearBlockProcessNumbered"/>
    <dgm:cxn modelId="{6F8D2AC9-5861-4393-BA24-DD9FEAF7A3FB}" type="presParOf" srcId="{F0BACB47-01E9-4C5A-82F5-8FA52C6AF448}" destId="{FAFC6DA4-B38C-4E39-80E5-E0D8F7CB3097}" srcOrd="0" destOrd="0" presId="urn:microsoft.com/office/officeart/2016/7/layout/LinearBlockProcessNumbered"/>
    <dgm:cxn modelId="{D6CD3CE5-F524-4770-851C-87F6BC3508E0}" type="presParOf" srcId="{F0BACB47-01E9-4C5A-82F5-8FA52C6AF448}" destId="{5D845197-5F56-42C4-9990-397E86AF28DE}" srcOrd="1" destOrd="0" presId="urn:microsoft.com/office/officeart/2016/7/layout/LinearBlockProcessNumbered"/>
    <dgm:cxn modelId="{E5214EFB-23E0-4D38-B940-D5473642C7D3}" type="presParOf" srcId="{F0BACB47-01E9-4C5A-82F5-8FA52C6AF448}" destId="{136474B2-6666-4F89-822A-F0D135BA3DF5}" srcOrd="2" destOrd="0" presId="urn:microsoft.com/office/officeart/2016/7/layout/LinearBlockProcessNumbered"/>
    <dgm:cxn modelId="{49826AFA-4A40-4706-B069-EF7C041E0673}" type="presParOf" srcId="{BD5A2BDE-00B8-4BE2-9E1F-6094D8E547FE}" destId="{767BEE05-0C5B-4886-892C-B26F2B3C40B9}" srcOrd="1" destOrd="0" presId="urn:microsoft.com/office/officeart/2016/7/layout/LinearBlockProcessNumbered"/>
    <dgm:cxn modelId="{EB13212A-0F42-4A9B-AD86-FE9DBE83ADE1}" type="presParOf" srcId="{BD5A2BDE-00B8-4BE2-9E1F-6094D8E547FE}" destId="{25B8A0E3-5CB7-4FD5-A834-F6A450D8B893}" srcOrd="2" destOrd="0" presId="urn:microsoft.com/office/officeart/2016/7/layout/LinearBlockProcessNumbered"/>
    <dgm:cxn modelId="{FA73612D-E141-499E-AFDD-0D99F8AD71B6}" type="presParOf" srcId="{25B8A0E3-5CB7-4FD5-A834-F6A450D8B893}" destId="{129DAA14-BD24-45E1-A3C7-CBC0965F5A5C}" srcOrd="0" destOrd="0" presId="urn:microsoft.com/office/officeart/2016/7/layout/LinearBlockProcessNumbered"/>
    <dgm:cxn modelId="{A40D9CB8-E326-4256-B8E0-CA1BD9C1B641}" type="presParOf" srcId="{25B8A0E3-5CB7-4FD5-A834-F6A450D8B893}" destId="{17CA3684-699F-44D2-B8D1-A6F144AF07EF}" srcOrd="1" destOrd="0" presId="urn:microsoft.com/office/officeart/2016/7/layout/LinearBlockProcessNumbered"/>
    <dgm:cxn modelId="{B8359E14-E956-41B5-9511-49FCE5C4D756}" type="presParOf" srcId="{25B8A0E3-5CB7-4FD5-A834-F6A450D8B893}" destId="{6A62566E-B039-4F02-A48D-32201C9DCF10}" srcOrd="2" destOrd="0" presId="urn:microsoft.com/office/officeart/2016/7/layout/LinearBlockProcessNumbered"/>
    <dgm:cxn modelId="{CA18A2B6-6B67-40F0-BF5C-E126FC7A7513}" type="presParOf" srcId="{BD5A2BDE-00B8-4BE2-9E1F-6094D8E547FE}" destId="{6EAF2D4F-15F7-4467-A054-932BEFC37DBE}" srcOrd="3" destOrd="0" presId="urn:microsoft.com/office/officeart/2016/7/layout/LinearBlockProcessNumbered"/>
    <dgm:cxn modelId="{94FDB59E-C9CD-45A1-92EB-67FE255983AC}" type="presParOf" srcId="{BD5A2BDE-00B8-4BE2-9E1F-6094D8E547FE}" destId="{BDDA2539-7587-4558-9E68-81C1CA32A652}" srcOrd="4" destOrd="0" presId="urn:microsoft.com/office/officeart/2016/7/layout/LinearBlockProcessNumbered"/>
    <dgm:cxn modelId="{E490988D-CBC5-439B-9C68-3964447E1B9D}" type="presParOf" srcId="{BDDA2539-7587-4558-9E68-81C1CA32A652}" destId="{BBA37B3C-04CE-4B7E-8CA5-F176AA9F03AD}" srcOrd="0" destOrd="0" presId="urn:microsoft.com/office/officeart/2016/7/layout/LinearBlockProcessNumbered"/>
    <dgm:cxn modelId="{C31FB84F-259F-4EDF-947E-62F9D5D28B72}" type="presParOf" srcId="{BDDA2539-7587-4558-9E68-81C1CA32A652}" destId="{7F6E6F67-C176-4A1B-990E-98956E8FD18B}" srcOrd="1" destOrd="0" presId="urn:microsoft.com/office/officeart/2016/7/layout/LinearBlockProcessNumbered"/>
    <dgm:cxn modelId="{5B762C59-6A59-44BC-9916-B3720F9DE3DD}" type="presParOf" srcId="{BDDA2539-7587-4558-9E68-81C1CA32A652}" destId="{45B68255-AAC9-4CC9-9A0E-5C7EF69ACF57}" srcOrd="2" destOrd="0" presId="urn:microsoft.com/office/officeart/2016/7/layout/LinearBlockProcessNumbered"/>
    <dgm:cxn modelId="{F88F7268-C505-4185-8C98-5FD81D7A1D57}" type="presParOf" srcId="{BD5A2BDE-00B8-4BE2-9E1F-6094D8E547FE}" destId="{5A3FCF1B-4595-4871-9389-6D1091F48397}" srcOrd="5" destOrd="0" presId="urn:microsoft.com/office/officeart/2016/7/layout/LinearBlockProcessNumbered"/>
    <dgm:cxn modelId="{09B7D592-586B-45DF-84F6-B47B52E941CA}" type="presParOf" srcId="{BD5A2BDE-00B8-4BE2-9E1F-6094D8E547FE}" destId="{4D2A5FC6-3466-421D-AC3D-3EA0BD64482E}" srcOrd="6" destOrd="0" presId="urn:microsoft.com/office/officeart/2016/7/layout/LinearBlockProcessNumbered"/>
    <dgm:cxn modelId="{78F3AF14-0B12-4BAC-89E3-9C97FCDBE739}" type="presParOf" srcId="{4D2A5FC6-3466-421D-AC3D-3EA0BD64482E}" destId="{C740971D-3661-42A6-BA13-CF87BDF8843B}" srcOrd="0" destOrd="0" presId="urn:microsoft.com/office/officeart/2016/7/layout/LinearBlockProcessNumbered"/>
    <dgm:cxn modelId="{8D26509D-83C8-4BC9-94DE-6408CF832002}" type="presParOf" srcId="{4D2A5FC6-3466-421D-AC3D-3EA0BD64482E}" destId="{E12BC605-B005-42B6-A4B0-1CE4952EB7D5}" srcOrd="1" destOrd="0" presId="urn:microsoft.com/office/officeart/2016/7/layout/LinearBlockProcessNumbered"/>
    <dgm:cxn modelId="{02F39D42-AC37-4559-BA0C-908B55A04EE7}" type="presParOf" srcId="{4D2A5FC6-3466-421D-AC3D-3EA0BD64482E}" destId="{17012449-0679-46AD-B92C-1748150E5557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B0082E-CEF0-4A34-B7CF-8F64FB3AA0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CC15EC3-C16D-41F6-A263-C3CEFD28122E}">
      <dgm:prSet/>
      <dgm:spPr/>
      <dgm:t>
        <a:bodyPr/>
        <a:lstStyle/>
        <a:p>
          <a:r>
            <a:rPr lang="en-GB"/>
            <a:t>Metformin is a popular and often first medicen given.</a:t>
          </a:r>
          <a:endParaRPr lang="en-US"/>
        </a:p>
      </dgm:t>
    </dgm:pt>
    <dgm:pt modelId="{E141E68D-9354-4246-B0A3-1CD1561363D3}" type="parTrans" cxnId="{E8160BD6-897B-4012-ACCE-36727CE5EC50}">
      <dgm:prSet/>
      <dgm:spPr/>
      <dgm:t>
        <a:bodyPr/>
        <a:lstStyle/>
        <a:p>
          <a:endParaRPr lang="en-US"/>
        </a:p>
      </dgm:t>
    </dgm:pt>
    <dgm:pt modelId="{AD3312D5-3307-4166-B0ED-C9080FA50975}" type="sibTrans" cxnId="{E8160BD6-897B-4012-ACCE-36727CE5EC50}">
      <dgm:prSet/>
      <dgm:spPr/>
      <dgm:t>
        <a:bodyPr/>
        <a:lstStyle/>
        <a:p>
          <a:endParaRPr lang="en-US"/>
        </a:p>
      </dgm:t>
    </dgm:pt>
    <dgm:pt modelId="{B658220D-5333-4556-8D8C-5C6D7B6946F0}">
      <dgm:prSet/>
      <dgm:spPr/>
      <dgm:t>
        <a:bodyPr/>
        <a:lstStyle/>
        <a:p>
          <a:r>
            <a:rPr lang="en-GB"/>
            <a:t>An SGLT2 inhibitor can also be used.</a:t>
          </a:r>
          <a:endParaRPr lang="en-US"/>
        </a:p>
      </dgm:t>
    </dgm:pt>
    <dgm:pt modelId="{2F1F2467-A084-41AB-BF5C-584C138348C2}" type="parTrans" cxnId="{9834D29D-A653-4AA7-8A28-FE86F99E463C}">
      <dgm:prSet/>
      <dgm:spPr/>
      <dgm:t>
        <a:bodyPr/>
        <a:lstStyle/>
        <a:p>
          <a:endParaRPr lang="en-US"/>
        </a:p>
      </dgm:t>
    </dgm:pt>
    <dgm:pt modelId="{B9011BB1-318C-48C5-9151-704E228948E2}" type="sibTrans" cxnId="{9834D29D-A653-4AA7-8A28-FE86F99E463C}">
      <dgm:prSet/>
      <dgm:spPr/>
      <dgm:t>
        <a:bodyPr/>
        <a:lstStyle/>
        <a:p>
          <a:endParaRPr lang="en-US"/>
        </a:p>
      </dgm:t>
    </dgm:pt>
    <dgm:pt modelId="{6F6C9E0B-BE46-4D60-AF00-0F959D7022AB}">
      <dgm:prSet/>
      <dgm:spPr/>
      <dgm:t>
        <a:bodyPr/>
        <a:lstStyle/>
        <a:p>
          <a:r>
            <a:rPr lang="en-GB"/>
            <a:t>HbA1c should be checked every 3 to 6 months.</a:t>
          </a:r>
          <a:endParaRPr lang="en-US"/>
        </a:p>
      </dgm:t>
    </dgm:pt>
    <dgm:pt modelId="{B9E14FD8-4A40-4BB9-90D4-200A8492F0C3}" type="parTrans" cxnId="{AE40A372-0D0E-4562-847E-520CCBF6A7FA}">
      <dgm:prSet/>
      <dgm:spPr/>
      <dgm:t>
        <a:bodyPr/>
        <a:lstStyle/>
        <a:p>
          <a:endParaRPr lang="en-US"/>
        </a:p>
      </dgm:t>
    </dgm:pt>
    <dgm:pt modelId="{E0DC07B4-7890-47A2-83D6-9A3E0F18FC4B}" type="sibTrans" cxnId="{AE40A372-0D0E-4562-847E-520CCBF6A7FA}">
      <dgm:prSet/>
      <dgm:spPr/>
      <dgm:t>
        <a:bodyPr/>
        <a:lstStyle/>
        <a:p>
          <a:endParaRPr lang="en-US"/>
        </a:p>
      </dgm:t>
    </dgm:pt>
    <dgm:pt modelId="{B7D8E4E6-E626-45D6-853F-285C398E528B}">
      <dgm:prSet/>
      <dgm:spPr/>
      <dgm:t>
        <a:bodyPr/>
        <a:lstStyle/>
        <a:p>
          <a:r>
            <a:rPr lang="en-GB"/>
            <a:t>Treatment should be individualised to the person’s needs.</a:t>
          </a:r>
          <a:endParaRPr lang="en-US"/>
        </a:p>
      </dgm:t>
    </dgm:pt>
    <dgm:pt modelId="{7129BB3D-19E1-42BF-B9CA-C9EB7E0269E0}" type="parTrans" cxnId="{BC1FF87B-7A13-4E77-A4C7-0249D952DDBC}">
      <dgm:prSet/>
      <dgm:spPr/>
      <dgm:t>
        <a:bodyPr/>
        <a:lstStyle/>
        <a:p>
          <a:endParaRPr lang="en-US"/>
        </a:p>
      </dgm:t>
    </dgm:pt>
    <dgm:pt modelId="{5B3A5BA2-1157-458C-BC45-574C9A003DEB}" type="sibTrans" cxnId="{BC1FF87B-7A13-4E77-A4C7-0249D952DDBC}">
      <dgm:prSet/>
      <dgm:spPr/>
      <dgm:t>
        <a:bodyPr/>
        <a:lstStyle/>
        <a:p>
          <a:endParaRPr lang="en-US"/>
        </a:p>
      </dgm:t>
    </dgm:pt>
    <dgm:pt modelId="{293AD0BB-7A5D-49AF-9572-53D1D1472997}" type="pres">
      <dgm:prSet presAssocID="{FAB0082E-CEF0-4A34-B7CF-8F64FB3AA0B7}" presName="root" presStyleCnt="0">
        <dgm:presLayoutVars>
          <dgm:dir/>
          <dgm:resizeHandles val="exact"/>
        </dgm:presLayoutVars>
      </dgm:prSet>
      <dgm:spPr/>
    </dgm:pt>
    <dgm:pt modelId="{125D8421-1084-456F-B903-CA3E96B3E5BE}" type="pres">
      <dgm:prSet presAssocID="{4CC15EC3-C16D-41F6-A263-C3CEFD28122E}" presName="compNode" presStyleCnt="0"/>
      <dgm:spPr/>
    </dgm:pt>
    <dgm:pt modelId="{1A6AE880-CB55-498A-8752-AB5D29BFC343}" type="pres">
      <dgm:prSet presAssocID="{4CC15EC3-C16D-41F6-A263-C3CEFD28122E}" presName="bgRect" presStyleLbl="bgShp" presStyleIdx="0" presStyleCnt="4"/>
      <dgm:spPr/>
    </dgm:pt>
    <dgm:pt modelId="{4F46EE9F-2C3E-4868-9C04-1DBE2C27CC9A}" type="pres">
      <dgm:prSet presAssocID="{4CC15EC3-C16D-41F6-A263-C3CEFD28122E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BC161D9F-4B5D-4C84-B739-D3AF5D66FAFC}" type="pres">
      <dgm:prSet presAssocID="{4CC15EC3-C16D-41F6-A263-C3CEFD28122E}" presName="spaceRect" presStyleCnt="0"/>
      <dgm:spPr/>
    </dgm:pt>
    <dgm:pt modelId="{9DF3A569-2264-460F-9861-8046F4D31ECA}" type="pres">
      <dgm:prSet presAssocID="{4CC15EC3-C16D-41F6-A263-C3CEFD28122E}" presName="parTx" presStyleLbl="revTx" presStyleIdx="0" presStyleCnt="4">
        <dgm:presLayoutVars>
          <dgm:chMax val="0"/>
          <dgm:chPref val="0"/>
        </dgm:presLayoutVars>
      </dgm:prSet>
      <dgm:spPr/>
    </dgm:pt>
    <dgm:pt modelId="{9D533511-4B84-41FF-9299-E2174D4082EB}" type="pres">
      <dgm:prSet presAssocID="{AD3312D5-3307-4166-B0ED-C9080FA50975}" presName="sibTrans" presStyleCnt="0"/>
      <dgm:spPr/>
    </dgm:pt>
    <dgm:pt modelId="{024F485D-2B45-43B9-83BD-F7998757093C}" type="pres">
      <dgm:prSet presAssocID="{B658220D-5333-4556-8D8C-5C6D7B6946F0}" presName="compNode" presStyleCnt="0"/>
      <dgm:spPr/>
    </dgm:pt>
    <dgm:pt modelId="{02AB5566-4C84-4903-9C6B-D86E0D42E675}" type="pres">
      <dgm:prSet presAssocID="{B658220D-5333-4556-8D8C-5C6D7B6946F0}" presName="bgRect" presStyleLbl="bgShp" presStyleIdx="1" presStyleCnt="4"/>
      <dgm:spPr/>
    </dgm:pt>
    <dgm:pt modelId="{6B40D932-F82B-47CF-8AC8-F370DFA4BDF4}" type="pres">
      <dgm:prSet presAssocID="{B658220D-5333-4556-8D8C-5C6D7B6946F0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9C3B0539-48E6-4484-9642-A34FEED0EA43}" type="pres">
      <dgm:prSet presAssocID="{B658220D-5333-4556-8D8C-5C6D7B6946F0}" presName="spaceRect" presStyleCnt="0"/>
      <dgm:spPr/>
    </dgm:pt>
    <dgm:pt modelId="{58EBF500-C8E6-42B9-BFF2-5B521B778164}" type="pres">
      <dgm:prSet presAssocID="{B658220D-5333-4556-8D8C-5C6D7B6946F0}" presName="parTx" presStyleLbl="revTx" presStyleIdx="1" presStyleCnt="4">
        <dgm:presLayoutVars>
          <dgm:chMax val="0"/>
          <dgm:chPref val="0"/>
        </dgm:presLayoutVars>
      </dgm:prSet>
      <dgm:spPr/>
    </dgm:pt>
    <dgm:pt modelId="{FA334932-14F2-43E4-B2AA-A3FA4CC95E8C}" type="pres">
      <dgm:prSet presAssocID="{B9011BB1-318C-48C5-9151-704E228948E2}" presName="sibTrans" presStyleCnt="0"/>
      <dgm:spPr/>
    </dgm:pt>
    <dgm:pt modelId="{718B2722-606A-4379-9B30-650EDA4CE92B}" type="pres">
      <dgm:prSet presAssocID="{6F6C9E0B-BE46-4D60-AF00-0F959D7022AB}" presName="compNode" presStyleCnt="0"/>
      <dgm:spPr/>
    </dgm:pt>
    <dgm:pt modelId="{2D29B170-F886-4A4F-BC48-7FDDE7290F46}" type="pres">
      <dgm:prSet presAssocID="{6F6C9E0B-BE46-4D60-AF00-0F959D7022AB}" presName="bgRect" presStyleLbl="bgShp" presStyleIdx="2" presStyleCnt="4"/>
      <dgm:spPr/>
    </dgm:pt>
    <dgm:pt modelId="{007BEC36-0CE4-46FF-AD6E-2ACDCDA80D68}" type="pres">
      <dgm:prSet presAssocID="{6F6C9E0B-BE46-4D60-AF00-0F959D7022AB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s"/>
        </a:ext>
      </dgm:extLst>
    </dgm:pt>
    <dgm:pt modelId="{97D269D7-E16F-4F93-89CF-E23533B15E55}" type="pres">
      <dgm:prSet presAssocID="{6F6C9E0B-BE46-4D60-AF00-0F959D7022AB}" presName="spaceRect" presStyleCnt="0"/>
      <dgm:spPr/>
    </dgm:pt>
    <dgm:pt modelId="{C72F15E8-91D4-4554-90BF-40AB4A43060C}" type="pres">
      <dgm:prSet presAssocID="{6F6C9E0B-BE46-4D60-AF00-0F959D7022AB}" presName="parTx" presStyleLbl="revTx" presStyleIdx="2" presStyleCnt="4">
        <dgm:presLayoutVars>
          <dgm:chMax val="0"/>
          <dgm:chPref val="0"/>
        </dgm:presLayoutVars>
      </dgm:prSet>
      <dgm:spPr/>
    </dgm:pt>
    <dgm:pt modelId="{54641503-6647-4F89-A37D-4D018A7D830A}" type="pres">
      <dgm:prSet presAssocID="{E0DC07B4-7890-47A2-83D6-9A3E0F18FC4B}" presName="sibTrans" presStyleCnt="0"/>
      <dgm:spPr/>
    </dgm:pt>
    <dgm:pt modelId="{A8C515AF-D23B-4EA9-BAC7-2B5BF8B18103}" type="pres">
      <dgm:prSet presAssocID="{B7D8E4E6-E626-45D6-853F-285C398E528B}" presName="compNode" presStyleCnt="0"/>
      <dgm:spPr/>
    </dgm:pt>
    <dgm:pt modelId="{A61F650A-2C39-4D10-831A-EA2EA54C5476}" type="pres">
      <dgm:prSet presAssocID="{B7D8E4E6-E626-45D6-853F-285C398E528B}" presName="bgRect" presStyleLbl="bgShp" presStyleIdx="3" presStyleCnt="4"/>
      <dgm:spPr/>
    </dgm:pt>
    <dgm:pt modelId="{D99A1962-9FC4-4B6C-B71C-17D1AEAD5502}" type="pres">
      <dgm:prSet presAssocID="{B7D8E4E6-E626-45D6-853F-285C398E528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E07E7A1D-4A5C-4275-80B1-5B3C58A7B04D}" type="pres">
      <dgm:prSet presAssocID="{B7D8E4E6-E626-45D6-853F-285C398E528B}" presName="spaceRect" presStyleCnt="0"/>
      <dgm:spPr/>
    </dgm:pt>
    <dgm:pt modelId="{0EFA0BDA-1F37-4D67-847A-FEBFFFEF6F47}" type="pres">
      <dgm:prSet presAssocID="{B7D8E4E6-E626-45D6-853F-285C398E528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DDA9507-E138-4A89-81A6-96D3920397D0}" type="presOf" srcId="{6F6C9E0B-BE46-4D60-AF00-0F959D7022AB}" destId="{C72F15E8-91D4-4554-90BF-40AB4A43060C}" srcOrd="0" destOrd="0" presId="urn:microsoft.com/office/officeart/2018/2/layout/IconVerticalSolidList"/>
    <dgm:cxn modelId="{F8556C46-D339-4322-B342-9C252C1263A7}" type="presOf" srcId="{4CC15EC3-C16D-41F6-A263-C3CEFD28122E}" destId="{9DF3A569-2264-460F-9861-8046F4D31ECA}" srcOrd="0" destOrd="0" presId="urn:microsoft.com/office/officeart/2018/2/layout/IconVerticalSolidList"/>
    <dgm:cxn modelId="{AE40A372-0D0E-4562-847E-520CCBF6A7FA}" srcId="{FAB0082E-CEF0-4A34-B7CF-8F64FB3AA0B7}" destId="{6F6C9E0B-BE46-4D60-AF00-0F959D7022AB}" srcOrd="2" destOrd="0" parTransId="{B9E14FD8-4A40-4BB9-90D4-200A8492F0C3}" sibTransId="{E0DC07B4-7890-47A2-83D6-9A3E0F18FC4B}"/>
    <dgm:cxn modelId="{C2151175-0911-4C7A-924C-F528A6F14491}" type="presOf" srcId="{B7D8E4E6-E626-45D6-853F-285C398E528B}" destId="{0EFA0BDA-1F37-4D67-847A-FEBFFFEF6F47}" srcOrd="0" destOrd="0" presId="urn:microsoft.com/office/officeart/2018/2/layout/IconVerticalSolidList"/>
    <dgm:cxn modelId="{BC1FF87B-7A13-4E77-A4C7-0249D952DDBC}" srcId="{FAB0082E-CEF0-4A34-B7CF-8F64FB3AA0B7}" destId="{B7D8E4E6-E626-45D6-853F-285C398E528B}" srcOrd="3" destOrd="0" parTransId="{7129BB3D-19E1-42BF-B9CA-C9EB7E0269E0}" sibTransId="{5B3A5BA2-1157-458C-BC45-574C9A003DEB}"/>
    <dgm:cxn modelId="{E6139691-054D-4D83-B722-463A42035D89}" type="presOf" srcId="{B658220D-5333-4556-8D8C-5C6D7B6946F0}" destId="{58EBF500-C8E6-42B9-BFF2-5B521B778164}" srcOrd="0" destOrd="0" presId="urn:microsoft.com/office/officeart/2018/2/layout/IconVerticalSolidList"/>
    <dgm:cxn modelId="{9834D29D-A653-4AA7-8A28-FE86F99E463C}" srcId="{FAB0082E-CEF0-4A34-B7CF-8F64FB3AA0B7}" destId="{B658220D-5333-4556-8D8C-5C6D7B6946F0}" srcOrd="1" destOrd="0" parTransId="{2F1F2467-A084-41AB-BF5C-584C138348C2}" sibTransId="{B9011BB1-318C-48C5-9151-704E228948E2}"/>
    <dgm:cxn modelId="{197A8FB9-A952-4920-95BD-33C37121CCD7}" type="presOf" srcId="{FAB0082E-CEF0-4A34-B7CF-8F64FB3AA0B7}" destId="{293AD0BB-7A5D-49AF-9572-53D1D1472997}" srcOrd="0" destOrd="0" presId="urn:microsoft.com/office/officeart/2018/2/layout/IconVerticalSolidList"/>
    <dgm:cxn modelId="{E8160BD6-897B-4012-ACCE-36727CE5EC50}" srcId="{FAB0082E-CEF0-4A34-B7CF-8F64FB3AA0B7}" destId="{4CC15EC3-C16D-41F6-A263-C3CEFD28122E}" srcOrd="0" destOrd="0" parTransId="{E141E68D-9354-4246-B0A3-1CD1561363D3}" sibTransId="{AD3312D5-3307-4166-B0ED-C9080FA50975}"/>
    <dgm:cxn modelId="{79415B8E-B356-43AF-8973-CBCFFB55C896}" type="presParOf" srcId="{293AD0BB-7A5D-49AF-9572-53D1D1472997}" destId="{125D8421-1084-456F-B903-CA3E96B3E5BE}" srcOrd="0" destOrd="0" presId="urn:microsoft.com/office/officeart/2018/2/layout/IconVerticalSolidList"/>
    <dgm:cxn modelId="{4CDD8477-7855-4513-89DB-E3E318B6C7C2}" type="presParOf" srcId="{125D8421-1084-456F-B903-CA3E96B3E5BE}" destId="{1A6AE880-CB55-498A-8752-AB5D29BFC343}" srcOrd="0" destOrd="0" presId="urn:microsoft.com/office/officeart/2018/2/layout/IconVerticalSolidList"/>
    <dgm:cxn modelId="{9C227221-6990-44BA-A2F4-2E8C6F278AA9}" type="presParOf" srcId="{125D8421-1084-456F-B903-CA3E96B3E5BE}" destId="{4F46EE9F-2C3E-4868-9C04-1DBE2C27CC9A}" srcOrd="1" destOrd="0" presId="urn:microsoft.com/office/officeart/2018/2/layout/IconVerticalSolidList"/>
    <dgm:cxn modelId="{F07EFE58-61D2-4F75-A9FA-51F4C0390DA9}" type="presParOf" srcId="{125D8421-1084-456F-B903-CA3E96B3E5BE}" destId="{BC161D9F-4B5D-4C84-B739-D3AF5D66FAFC}" srcOrd="2" destOrd="0" presId="urn:microsoft.com/office/officeart/2018/2/layout/IconVerticalSolidList"/>
    <dgm:cxn modelId="{5B3B3D60-00FC-4D27-B78E-AB1CDD3EF8AD}" type="presParOf" srcId="{125D8421-1084-456F-B903-CA3E96B3E5BE}" destId="{9DF3A569-2264-460F-9861-8046F4D31ECA}" srcOrd="3" destOrd="0" presId="urn:microsoft.com/office/officeart/2018/2/layout/IconVerticalSolidList"/>
    <dgm:cxn modelId="{3457ED34-029D-4F16-9849-7721C3802006}" type="presParOf" srcId="{293AD0BB-7A5D-49AF-9572-53D1D1472997}" destId="{9D533511-4B84-41FF-9299-E2174D4082EB}" srcOrd="1" destOrd="0" presId="urn:microsoft.com/office/officeart/2018/2/layout/IconVerticalSolidList"/>
    <dgm:cxn modelId="{7D93AEAC-4805-443A-AF39-9E05AB10A666}" type="presParOf" srcId="{293AD0BB-7A5D-49AF-9572-53D1D1472997}" destId="{024F485D-2B45-43B9-83BD-F7998757093C}" srcOrd="2" destOrd="0" presId="urn:microsoft.com/office/officeart/2018/2/layout/IconVerticalSolidList"/>
    <dgm:cxn modelId="{96AC89D2-E4A7-4DEA-9994-7C649C4D4247}" type="presParOf" srcId="{024F485D-2B45-43B9-83BD-F7998757093C}" destId="{02AB5566-4C84-4903-9C6B-D86E0D42E675}" srcOrd="0" destOrd="0" presId="urn:microsoft.com/office/officeart/2018/2/layout/IconVerticalSolidList"/>
    <dgm:cxn modelId="{82E94125-6F9F-4E44-8145-E08B1BA50F15}" type="presParOf" srcId="{024F485D-2B45-43B9-83BD-F7998757093C}" destId="{6B40D932-F82B-47CF-8AC8-F370DFA4BDF4}" srcOrd="1" destOrd="0" presId="urn:microsoft.com/office/officeart/2018/2/layout/IconVerticalSolidList"/>
    <dgm:cxn modelId="{2FB5FE41-B34B-4ADB-9D73-2C739FEB03AD}" type="presParOf" srcId="{024F485D-2B45-43B9-83BD-F7998757093C}" destId="{9C3B0539-48E6-4484-9642-A34FEED0EA43}" srcOrd="2" destOrd="0" presId="urn:microsoft.com/office/officeart/2018/2/layout/IconVerticalSolidList"/>
    <dgm:cxn modelId="{D2C5BB0E-61B8-464A-9844-FA001BE7EBB9}" type="presParOf" srcId="{024F485D-2B45-43B9-83BD-F7998757093C}" destId="{58EBF500-C8E6-42B9-BFF2-5B521B778164}" srcOrd="3" destOrd="0" presId="urn:microsoft.com/office/officeart/2018/2/layout/IconVerticalSolidList"/>
    <dgm:cxn modelId="{80D480FA-A41D-45D2-8FCF-EA53FCACBBC5}" type="presParOf" srcId="{293AD0BB-7A5D-49AF-9572-53D1D1472997}" destId="{FA334932-14F2-43E4-B2AA-A3FA4CC95E8C}" srcOrd="3" destOrd="0" presId="urn:microsoft.com/office/officeart/2018/2/layout/IconVerticalSolidList"/>
    <dgm:cxn modelId="{E669FCA0-8E17-4617-8054-A4170651A366}" type="presParOf" srcId="{293AD0BB-7A5D-49AF-9572-53D1D1472997}" destId="{718B2722-606A-4379-9B30-650EDA4CE92B}" srcOrd="4" destOrd="0" presId="urn:microsoft.com/office/officeart/2018/2/layout/IconVerticalSolidList"/>
    <dgm:cxn modelId="{9384285A-E168-4516-B756-30BD9B706B1D}" type="presParOf" srcId="{718B2722-606A-4379-9B30-650EDA4CE92B}" destId="{2D29B170-F886-4A4F-BC48-7FDDE7290F46}" srcOrd="0" destOrd="0" presId="urn:microsoft.com/office/officeart/2018/2/layout/IconVerticalSolidList"/>
    <dgm:cxn modelId="{471BA2BF-EBBC-4DCF-A42E-5354824B29B8}" type="presParOf" srcId="{718B2722-606A-4379-9B30-650EDA4CE92B}" destId="{007BEC36-0CE4-46FF-AD6E-2ACDCDA80D68}" srcOrd="1" destOrd="0" presId="urn:microsoft.com/office/officeart/2018/2/layout/IconVerticalSolidList"/>
    <dgm:cxn modelId="{A69B8603-A8B7-4026-84A6-F900245BAA54}" type="presParOf" srcId="{718B2722-606A-4379-9B30-650EDA4CE92B}" destId="{97D269D7-E16F-4F93-89CF-E23533B15E55}" srcOrd="2" destOrd="0" presId="urn:microsoft.com/office/officeart/2018/2/layout/IconVerticalSolidList"/>
    <dgm:cxn modelId="{3984954B-4DD3-453B-BBFD-306ED771D54E}" type="presParOf" srcId="{718B2722-606A-4379-9B30-650EDA4CE92B}" destId="{C72F15E8-91D4-4554-90BF-40AB4A43060C}" srcOrd="3" destOrd="0" presId="urn:microsoft.com/office/officeart/2018/2/layout/IconVerticalSolidList"/>
    <dgm:cxn modelId="{8EBA44E5-8E4E-44A6-9816-51F5786775FE}" type="presParOf" srcId="{293AD0BB-7A5D-49AF-9572-53D1D1472997}" destId="{54641503-6647-4F89-A37D-4D018A7D830A}" srcOrd="5" destOrd="0" presId="urn:microsoft.com/office/officeart/2018/2/layout/IconVerticalSolidList"/>
    <dgm:cxn modelId="{9C368FE6-F7D4-4324-8DC9-708DF5F57CDE}" type="presParOf" srcId="{293AD0BB-7A5D-49AF-9572-53D1D1472997}" destId="{A8C515AF-D23B-4EA9-BAC7-2B5BF8B18103}" srcOrd="6" destOrd="0" presId="urn:microsoft.com/office/officeart/2018/2/layout/IconVerticalSolidList"/>
    <dgm:cxn modelId="{35FE8CCB-A537-41DB-A3ED-A35E71D552A7}" type="presParOf" srcId="{A8C515AF-D23B-4EA9-BAC7-2B5BF8B18103}" destId="{A61F650A-2C39-4D10-831A-EA2EA54C5476}" srcOrd="0" destOrd="0" presId="urn:microsoft.com/office/officeart/2018/2/layout/IconVerticalSolidList"/>
    <dgm:cxn modelId="{D35C7F49-6CCF-4EC0-8A37-DB7F2C7C77F0}" type="presParOf" srcId="{A8C515AF-D23B-4EA9-BAC7-2B5BF8B18103}" destId="{D99A1962-9FC4-4B6C-B71C-17D1AEAD5502}" srcOrd="1" destOrd="0" presId="urn:microsoft.com/office/officeart/2018/2/layout/IconVerticalSolidList"/>
    <dgm:cxn modelId="{2CA92D42-C7D4-4046-B618-814044469B6D}" type="presParOf" srcId="{A8C515AF-D23B-4EA9-BAC7-2B5BF8B18103}" destId="{E07E7A1D-4A5C-4275-80B1-5B3C58A7B04D}" srcOrd="2" destOrd="0" presId="urn:microsoft.com/office/officeart/2018/2/layout/IconVerticalSolidList"/>
    <dgm:cxn modelId="{DE90E30B-7FBC-4FC1-AC1E-4A9757CE91B4}" type="presParOf" srcId="{A8C515AF-D23B-4EA9-BAC7-2B5BF8B18103}" destId="{0EFA0BDA-1F37-4D67-847A-FEBFFFEF6F4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8C9343-CD0A-4714-9239-192FF33D2321}" type="doc">
      <dgm:prSet loTypeId="urn:microsoft.com/office/officeart/2005/8/layout/matrix3" loCatId="matrix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DDFCE6D-B7AF-453F-B368-6C8B0472AECD}">
      <dgm:prSet/>
      <dgm:spPr/>
      <dgm:t>
        <a:bodyPr/>
        <a:lstStyle/>
        <a:p>
          <a:r>
            <a:rPr lang="en-GB"/>
            <a:t>Feet: check for loss of sensation, ulcers, or infection.</a:t>
          </a:r>
          <a:endParaRPr lang="en-US"/>
        </a:p>
      </dgm:t>
    </dgm:pt>
    <dgm:pt modelId="{2CC7567C-D48A-41CA-A13B-D381D734BDF2}" type="parTrans" cxnId="{B1FC27A5-3304-45DD-9806-3DE404D6FA2C}">
      <dgm:prSet/>
      <dgm:spPr/>
      <dgm:t>
        <a:bodyPr/>
        <a:lstStyle/>
        <a:p>
          <a:endParaRPr lang="en-US"/>
        </a:p>
      </dgm:t>
    </dgm:pt>
    <dgm:pt modelId="{BC027EC6-06C5-4FAC-B786-738B6E980C61}" type="sibTrans" cxnId="{B1FC27A5-3304-45DD-9806-3DE404D6FA2C}">
      <dgm:prSet/>
      <dgm:spPr/>
      <dgm:t>
        <a:bodyPr/>
        <a:lstStyle/>
        <a:p>
          <a:endParaRPr lang="en-US"/>
        </a:p>
      </dgm:t>
    </dgm:pt>
    <dgm:pt modelId="{989C9E0E-DBCB-4CFE-A1B2-0DD099BEF021}">
      <dgm:prSet/>
      <dgm:spPr/>
      <dgm:t>
        <a:bodyPr/>
        <a:lstStyle/>
        <a:p>
          <a:r>
            <a:rPr lang="en-GB"/>
            <a:t>Eyes: regular screening for retinopathy.</a:t>
          </a:r>
          <a:endParaRPr lang="en-US"/>
        </a:p>
      </dgm:t>
    </dgm:pt>
    <dgm:pt modelId="{8BF0C3F9-6760-4E49-B7BA-303D4F270887}" type="parTrans" cxnId="{BECAA819-D198-436E-BBAD-BCA5B830CF20}">
      <dgm:prSet/>
      <dgm:spPr/>
      <dgm:t>
        <a:bodyPr/>
        <a:lstStyle/>
        <a:p>
          <a:endParaRPr lang="en-US"/>
        </a:p>
      </dgm:t>
    </dgm:pt>
    <dgm:pt modelId="{C080961B-41A5-45DF-961A-13DC6030D6CC}" type="sibTrans" cxnId="{BECAA819-D198-436E-BBAD-BCA5B830CF20}">
      <dgm:prSet/>
      <dgm:spPr/>
      <dgm:t>
        <a:bodyPr/>
        <a:lstStyle/>
        <a:p>
          <a:endParaRPr lang="en-US"/>
        </a:p>
      </dgm:t>
    </dgm:pt>
    <dgm:pt modelId="{B6AC960E-C2D7-48AE-B422-294213254E14}">
      <dgm:prSet/>
      <dgm:spPr/>
      <dgm:t>
        <a:bodyPr/>
        <a:lstStyle/>
        <a:p>
          <a:r>
            <a:rPr lang="en-GB"/>
            <a:t>Kidneys: blood and urine tests.</a:t>
          </a:r>
          <a:endParaRPr lang="en-US"/>
        </a:p>
      </dgm:t>
    </dgm:pt>
    <dgm:pt modelId="{25FDEE5B-D99A-4763-BC4C-F6197A5802E9}" type="parTrans" cxnId="{C9E3ED26-46A2-4510-9C4B-4F97AB810099}">
      <dgm:prSet/>
      <dgm:spPr/>
      <dgm:t>
        <a:bodyPr/>
        <a:lstStyle/>
        <a:p>
          <a:endParaRPr lang="en-US"/>
        </a:p>
      </dgm:t>
    </dgm:pt>
    <dgm:pt modelId="{81DD1A30-E75E-4A32-A85D-1C2819019C12}" type="sibTrans" cxnId="{C9E3ED26-46A2-4510-9C4B-4F97AB810099}">
      <dgm:prSet/>
      <dgm:spPr/>
      <dgm:t>
        <a:bodyPr/>
        <a:lstStyle/>
        <a:p>
          <a:endParaRPr lang="en-US"/>
        </a:p>
      </dgm:t>
    </dgm:pt>
    <dgm:pt modelId="{2302039B-8452-4981-B524-FF1EF115EA15}">
      <dgm:prSet/>
      <dgm:spPr/>
      <dgm:t>
        <a:bodyPr/>
        <a:lstStyle/>
        <a:p>
          <a:r>
            <a:rPr lang="en-GB"/>
            <a:t>Blood pressure and cholesterol: at least yearly.</a:t>
          </a:r>
          <a:endParaRPr lang="en-US"/>
        </a:p>
      </dgm:t>
    </dgm:pt>
    <dgm:pt modelId="{EF96E7F6-66EC-4EC2-9790-CC09AAE01B7F}" type="parTrans" cxnId="{345CF975-4FEA-4747-8A0F-4762EDECDA3D}">
      <dgm:prSet/>
      <dgm:spPr/>
      <dgm:t>
        <a:bodyPr/>
        <a:lstStyle/>
        <a:p>
          <a:endParaRPr lang="en-US"/>
        </a:p>
      </dgm:t>
    </dgm:pt>
    <dgm:pt modelId="{25AB5FC0-2A62-460E-8823-CB8213BAF49E}" type="sibTrans" cxnId="{345CF975-4FEA-4747-8A0F-4762EDECDA3D}">
      <dgm:prSet/>
      <dgm:spPr/>
      <dgm:t>
        <a:bodyPr/>
        <a:lstStyle/>
        <a:p>
          <a:endParaRPr lang="en-US"/>
        </a:p>
      </dgm:t>
    </dgm:pt>
    <dgm:pt modelId="{5087317D-2074-4536-95B1-2B4FB47A465A}" type="pres">
      <dgm:prSet presAssocID="{6F8C9343-CD0A-4714-9239-192FF33D2321}" presName="matrix" presStyleCnt="0">
        <dgm:presLayoutVars>
          <dgm:chMax val="1"/>
          <dgm:dir/>
          <dgm:resizeHandles val="exact"/>
        </dgm:presLayoutVars>
      </dgm:prSet>
      <dgm:spPr/>
    </dgm:pt>
    <dgm:pt modelId="{5FE5B2A3-8F15-4D2A-9ED9-5E0687028AB5}" type="pres">
      <dgm:prSet presAssocID="{6F8C9343-CD0A-4714-9239-192FF33D2321}" presName="diamond" presStyleLbl="bgShp" presStyleIdx="0" presStyleCnt="1"/>
      <dgm:spPr/>
    </dgm:pt>
    <dgm:pt modelId="{849C315F-634D-443B-9302-4FD5072AA038}" type="pres">
      <dgm:prSet presAssocID="{6F8C9343-CD0A-4714-9239-192FF33D2321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7C5BC63-097D-4E1B-B877-D0ABA3377C04}" type="pres">
      <dgm:prSet presAssocID="{6F8C9343-CD0A-4714-9239-192FF33D2321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1E8554A-B9E0-4810-A458-3980B5D0D8F6}" type="pres">
      <dgm:prSet presAssocID="{6F8C9343-CD0A-4714-9239-192FF33D2321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6E60283-AE0B-42E0-9147-909D90188F7D}" type="pres">
      <dgm:prSet presAssocID="{6F8C9343-CD0A-4714-9239-192FF33D2321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BECAA819-D198-436E-BBAD-BCA5B830CF20}" srcId="{6F8C9343-CD0A-4714-9239-192FF33D2321}" destId="{989C9E0E-DBCB-4CFE-A1B2-0DD099BEF021}" srcOrd="1" destOrd="0" parTransId="{8BF0C3F9-6760-4E49-B7BA-303D4F270887}" sibTransId="{C080961B-41A5-45DF-961A-13DC6030D6CC}"/>
    <dgm:cxn modelId="{C9E3ED26-46A2-4510-9C4B-4F97AB810099}" srcId="{6F8C9343-CD0A-4714-9239-192FF33D2321}" destId="{B6AC960E-C2D7-48AE-B422-294213254E14}" srcOrd="2" destOrd="0" parTransId="{25FDEE5B-D99A-4763-BC4C-F6197A5802E9}" sibTransId="{81DD1A30-E75E-4A32-A85D-1C2819019C12}"/>
    <dgm:cxn modelId="{A512E32C-D7C1-4927-9BC3-05EDE2494B52}" type="presOf" srcId="{6F8C9343-CD0A-4714-9239-192FF33D2321}" destId="{5087317D-2074-4536-95B1-2B4FB47A465A}" srcOrd="0" destOrd="0" presId="urn:microsoft.com/office/officeart/2005/8/layout/matrix3"/>
    <dgm:cxn modelId="{84FF0B70-7936-4212-BBF8-67406A32C1FD}" type="presOf" srcId="{2302039B-8452-4981-B524-FF1EF115EA15}" destId="{26E60283-AE0B-42E0-9147-909D90188F7D}" srcOrd="0" destOrd="0" presId="urn:microsoft.com/office/officeart/2005/8/layout/matrix3"/>
    <dgm:cxn modelId="{345CF975-4FEA-4747-8A0F-4762EDECDA3D}" srcId="{6F8C9343-CD0A-4714-9239-192FF33D2321}" destId="{2302039B-8452-4981-B524-FF1EF115EA15}" srcOrd="3" destOrd="0" parTransId="{EF96E7F6-66EC-4EC2-9790-CC09AAE01B7F}" sibTransId="{25AB5FC0-2A62-460E-8823-CB8213BAF49E}"/>
    <dgm:cxn modelId="{2113EF94-8743-4BE6-8187-05E0754AC78D}" type="presOf" srcId="{B6AC960E-C2D7-48AE-B422-294213254E14}" destId="{51E8554A-B9E0-4810-A458-3980B5D0D8F6}" srcOrd="0" destOrd="0" presId="urn:microsoft.com/office/officeart/2005/8/layout/matrix3"/>
    <dgm:cxn modelId="{B1FC27A5-3304-45DD-9806-3DE404D6FA2C}" srcId="{6F8C9343-CD0A-4714-9239-192FF33D2321}" destId="{5DDFCE6D-B7AF-453F-B368-6C8B0472AECD}" srcOrd="0" destOrd="0" parTransId="{2CC7567C-D48A-41CA-A13B-D381D734BDF2}" sibTransId="{BC027EC6-06C5-4FAC-B786-738B6E980C61}"/>
    <dgm:cxn modelId="{16BD51BA-73BD-4759-98EF-D25961B4AB50}" type="presOf" srcId="{5DDFCE6D-B7AF-453F-B368-6C8B0472AECD}" destId="{849C315F-634D-443B-9302-4FD5072AA038}" srcOrd="0" destOrd="0" presId="urn:microsoft.com/office/officeart/2005/8/layout/matrix3"/>
    <dgm:cxn modelId="{A7014ABC-FC19-40CF-A5A8-26DC25483574}" type="presOf" srcId="{989C9E0E-DBCB-4CFE-A1B2-0DD099BEF021}" destId="{E7C5BC63-097D-4E1B-B877-D0ABA3377C04}" srcOrd="0" destOrd="0" presId="urn:microsoft.com/office/officeart/2005/8/layout/matrix3"/>
    <dgm:cxn modelId="{D342968A-C079-4D41-9A7E-007D11F518E1}" type="presParOf" srcId="{5087317D-2074-4536-95B1-2B4FB47A465A}" destId="{5FE5B2A3-8F15-4D2A-9ED9-5E0687028AB5}" srcOrd="0" destOrd="0" presId="urn:microsoft.com/office/officeart/2005/8/layout/matrix3"/>
    <dgm:cxn modelId="{EA60E61E-8EC4-4C50-9139-695ACD5E728E}" type="presParOf" srcId="{5087317D-2074-4536-95B1-2B4FB47A465A}" destId="{849C315F-634D-443B-9302-4FD5072AA038}" srcOrd="1" destOrd="0" presId="urn:microsoft.com/office/officeart/2005/8/layout/matrix3"/>
    <dgm:cxn modelId="{FAB76889-F2E3-44F7-8F86-1F9CF1CD0A2E}" type="presParOf" srcId="{5087317D-2074-4536-95B1-2B4FB47A465A}" destId="{E7C5BC63-097D-4E1B-B877-D0ABA3377C04}" srcOrd="2" destOrd="0" presId="urn:microsoft.com/office/officeart/2005/8/layout/matrix3"/>
    <dgm:cxn modelId="{73AEB4F7-DFA4-4EBF-9C8B-FBE3AC01849C}" type="presParOf" srcId="{5087317D-2074-4536-95B1-2B4FB47A465A}" destId="{51E8554A-B9E0-4810-A458-3980B5D0D8F6}" srcOrd="3" destOrd="0" presId="urn:microsoft.com/office/officeart/2005/8/layout/matrix3"/>
    <dgm:cxn modelId="{49B5CC8D-9715-40E2-A409-1B9C6683D61E}" type="presParOf" srcId="{5087317D-2074-4536-95B1-2B4FB47A465A}" destId="{26E60283-AE0B-42E0-9147-909D90188F7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48D0A92-C2F7-41AB-8CC2-ED574EFBC1D7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18AC50C-21A4-447F-9FD1-BE892FC4C834}">
      <dgm:prSet/>
      <dgm:spPr/>
      <dgm:t>
        <a:bodyPr/>
        <a:lstStyle/>
        <a:p>
          <a:r>
            <a:rPr lang="en-US"/>
            <a:t>Give</a:t>
          </a:r>
        </a:p>
      </dgm:t>
    </dgm:pt>
    <dgm:pt modelId="{B5A48510-3C76-45A4-949F-BDAE4B11E08F}" type="parTrans" cxnId="{E273B1D7-AA43-4166-A0A8-B7A56CC958B8}">
      <dgm:prSet/>
      <dgm:spPr/>
      <dgm:t>
        <a:bodyPr/>
        <a:lstStyle/>
        <a:p>
          <a:endParaRPr lang="en-US"/>
        </a:p>
      </dgm:t>
    </dgm:pt>
    <dgm:pt modelId="{BC09AD60-F31A-4B2B-AA33-305746079AAA}" type="sibTrans" cxnId="{E273B1D7-AA43-4166-A0A8-B7A56CC958B8}">
      <dgm:prSet/>
      <dgm:spPr/>
      <dgm:t>
        <a:bodyPr/>
        <a:lstStyle/>
        <a:p>
          <a:endParaRPr lang="en-US"/>
        </a:p>
      </dgm:t>
    </dgm:pt>
    <dgm:pt modelId="{AE583FD8-3ED1-48F4-AE41-704AA6ECC0CB}">
      <dgm:prSet/>
      <dgm:spPr/>
      <dgm:t>
        <a:bodyPr/>
        <a:lstStyle/>
        <a:p>
          <a:r>
            <a:rPr lang="en-US"/>
            <a:t>Give clear, simple explanations. (NICE, 2015; NHS, 2025)</a:t>
          </a:r>
        </a:p>
      </dgm:t>
    </dgm:pt>
    <dgm:pt modelId="{425F0063-54A5-45B1-A503-087C29CED3C1}" type="parTrans" cxnId="{7ED29825-C753-4907-B8CB-5772EDD460BE}">
      <dgm:prSet/>
      <dgm:spPr/>
      <dgm:t>
        <a:bodyPr/>
        <a:lstStyle/>
        <a:p>
          <a:endParaRPr lang="en-US"/>
        </a:p>
      </dgm:t>
    </dgm:pt>
    <dgm:pt modelId="{71C39107-9FC6-486E-9437-321D0E04E5F4}" type="sibTrans" cxnId="{7ED29825-C753-4907-B8CB-5772EDD460BE}">
      <dgm:prSet/>
      <dgm:spPr/>
      <dgm:t>
        <a:bodyPr/>
        <a:lstStyle/>
        <a:p>
          <a:endParaRPr lang="en-US"/>
        </a:p>
      </dgm:t>
    </dgm:pt>
    <dgm:pt modelId="{953BD5BD-D1AB-4F2A-A4EF-993018353211}">
      <dgm:prSet/>
      <dgm:spPr/>
      <dgm:t>
        <a:bodyPr/>
        <a:lstStyle/>
        <a:p>
          <a:r>
            <a:rPr lang="en-US"/>
            <a:t>Use</a:t>
          </a:r>
        </a:p>
      </dgm:t>
    </dgm:pt>
    <dgm:pt modelId="{555DC47D-8C95-4695-AC57-D2E8962E63D0}" type="parTrans" cxnId="{A6B53AA5-DF98-4C75-9ACD-10CE9983EE27}">
      <dgm:prSet/>
      <dgm:spPr/>
      <dgm:t>
        <a:bodyPr/>
        <a:lstStyle/>
        <a:p>
          <a:endParaRPr lang="en-US"/>
        </a:p>
      </dgm:t>
    </dgm:pt>
    <dgm:pt modelId="{F11253AB-C4BB-4F3D-83CE-75EDA3513415}" type="sibTrans" cxnId="{A6B53AA5-DF98-4C75-9ACD-10CE9983EE27}">
      <dgm:prSet/>
      <dgm:spPr/>
      <dgm:t>
        <a:bodyPr/>
        <a:lstStyle/>
        <a:p>
          <a:endParaRPr lang="en-US"/>
        </a:p>
      </dgm:t>
    </dgm:pt>
    <dgm:pt modelId="{0651C8C8-5A9F-4297-A06F-CC25CE664379}">
      <dgm:prSet/>
      <dgm:spPr/>
      <dgm:t>
        <a:bodyPr/>
        <a:lstStyle/>
        <a:p>
          <a:r>
            <a:rPr lang="en-US" dirty="0"/>
            <a:t>Use shared decision-making.</a:t>
          </a:r>
        </a:p>
      </dgm:t>
    </dgm:pt>
    <dgm:pt modelId="{AEFA339C-FC9B-47A2-A6E5-40ECB84DB36D}" type="parTrans" cxnId="{F2661694-BA52-498C-9536-650A6F1D1D9F}">
      <dgm:prSet/>
      <dgm:spPr/>
      <dgm:t>
        <a:bodyPr/>
        <a:lstStyle/>
        <a:p>
          <a:endParaRPr lang="en-US"/>
        </a:p>
      </dgm:t>
    </dgm:pt>
    <dgm:pt modelId="{CD978D0D-5EE9-489A-A186-8A22E5DA1824}" type="sibTrans" cxnId="{F2661694-BA52-498C-9536-650A6F1D1D9F}">
      <dgm:prSet/>
      <dgm:spPr/>
      <dgm:t>
        <a:bodyPr/>
        <a:lstStyle/>
        <a:p>
          <a:endParaRPr lang="en-US"/>
        </a:p>
      </dgm:t>
    </dgm:pt>
    <dgm:pt modelId="{4FE8CD6C-195D-44BB-8FE2-6BBC8A037683}">
      <dgm:prSet/>
      <dgm:spPr/>
      <dgm:t>
        <a:bodyPr/>
        <a:lstStyle/>
        <a:p>
          <a:r>
            <a:rPr lang="en-US"/>
            <a:t>Encourage</a:t>
          </a:r>
        </a:p>
      </dgm:t>
    </dgm:pt>
    <dgm:pt modelId="{566EE080-49F1-4619-84E3-26FEDD533635}" type="parTrans" cxnId="{D7BB29FC-96C5-4019-89A8-3652B89F8E9E}">
      <dgm:prSet/>
      <dgm:spPr/>
      <dgm:t>
        <a:bodyPr/>
        <a:lstStyle/>
        <a:p>
          <a:endParaRPr lang="en-US"/>
        </a:p>
      </dgm:t>
    </dgm:pt>
    <dgm:pt modelId="{AAC707B0-3BBE-4596-9D43-3D3F5A054F72}" type="sibTrans" cxnId="{D7BB29FC-96C5-4019-89A8-3652B89F8E9E}">
      <dgm:prSet/>
      <dgm:spPr/>
      <dgm:t>
        <a:bodyPr/>
        <a:lstStyle/>
        <a:p>
          <a:endParaRPr lang="en-US"/>
        </a:p>
      </dgm:t>
    </dgm:pt>
    <dgm:pt modelId="{A63185ED-6E40-456E-95A4-F97B494D65A6}">
      <dgm:prSet/>
      <dgm:spPr/>
      <dgm:t>
        <a:bodyPr/>
        <a:lstStyle/>
        <a:p>
          <a:r>
            <a:rPr lang="en-US"/>
            <a:t>Encourage diabetes education courses.</a:t>
          </a:r>
        </a:p>
      </dgm:t>
    </dgm:pt>
    <dgm:pt modelId="{B0F6C68F-D4E3-4D2D-83AE-E4FC09440E5C}" type="parTrans" cxnId="{ECFC7452-AC5D-48F6-B49A-8D8043B2EFFF}">
      <dgm:prSet/>
      <dgm:spPr/>
      <dgm:t>
        <a:bodyPr/>
        <a:lstStyle/>
        <a:p>
          <a:endParaRPr lang="en-US"/>
        </a:p>
      </dgm:t>
    </dgm:pt>
    <dgm:pt modelId="{04B255A1-594D-4405-9C12-EA76E55B247F}" type="sibTrans" cxnId="{ECFC7452-AC5D-48F6-B49A-8D8043B2EFFF}">
      <dgm:prSet/>
      <dgm:spPr/>
      <dgm:t>
        <a:bodyPr/>
        <a:lstStyle/>
        <a:p>
          <a:endParaRPr lang="en-US"/>
        </a:p>
      </dgm:t>
    </dgm:pt>
    <dgm:pt modelId="{5FB47148-056D-4E5F-90CF-1DC102B95301}">
      <dgm:prSet/>
      <dgm:spPr/>
      <dgm:t>
        <a:bodyPr/>
        <a:lstStyle/>
        <a:p>
          <a:r>
            <a:rPr lang="en-US"/>
            <a:t>Respect</a:t>
          </a:r>
        </a:p>
      </dgm:t>
    </dgm:pt>
    <dgm:pt modelId="{98DA0580-A54D-4899-8F02-80CF350BFCAF}" type="parTrans" cxnId="{5DF7F068-41B4-43A2-9DA0-A2DD111921CC}">
      <dgm:prSet/>
      <dgm:spPr/>
      <dgm:t>
        <a:bodyPr/>
        <a:lstStyle/>
        <a:p>
          <a:endParaRPr lang="en-US"/>
        </a:p>
      </dgm:t>
    </dgm:pt>
    <dgm:pt modelId="{3D212DE4-660D-41A3-8E78-33520E5B5348}" type="sibTrans" cxnId="{5DF7F068-41B4-43A2-9DA0-A2DD111921CC}">
      <dgm:prSet/>
      <dgm:spPr/>
      <dgm:t>
        <a:bodyPr/>
        <a:lstStyle/>
        <a:p>
          <a:endParaRPr lang="en-US"/>
        </a:p>
      </dgm:t>
    </dgm:pt>
    <dgm:pt modelId="{4813F831-2FC3-41AF-9672-4459948D5A4C}">
      <dgm:prSet/>
      <dgm:spPr/>
      <dgm:t>
        <a:bodyPr/>
        <a:lstStyle/>
        <a:p>
          <a:r>
            <a:rPr lang="en-US"/>
            <a:t>Respect the patient’s beliefs and preferences.</a:t>
          </a:r>
        </a:p>
      </dgm:t>
    </dgm:pt>
    <dgm:pt modelId="{62766BED-5821-4671-BAC0-52CFA37FACF2}" type="parTrans" cxnId="{1D267DDC-B6A5-429F-A05E-93E4841704E0}">
      <dgm:prSet/>
      <dgm:spPr/>
      <dgm:t>
        <a:bodyPr/>
        <a:lstStyle/>
        <a:p>
          <a:endParaRPr lang="en-US"/>
        </a:p>
      </dgm:t>
    </dgm:pt>
    <dgm:pt modelId="{63765165-E3A8-4C80-B346-8694BF938C2C}" type="sibTrans" cxnId="{1D267DDC-B6A5-429F-A05E-93E4841704E0}">
      <dgm:prSet/>
      <dgm:spPr/>
      <dgm:t>
        <a:bodyPr/>
        <a:lstStyle/>
        <a:p>
          <a:endParaRPr lang="en-US"/>
        </a:p>
      </dgm:t>
    </dgm:pt>
    <dgm:pt modelId="{545A3038-44E5-4F78-8DB8-282ABFB2946A}">
      <dgm:prSet/>
      <dgm:spPr/>
      <dgm:t>
        <a:bodyPr/>
        <a:lstStyle/>
        <a:p>
          <a:r>
            <a:rPr lang="en-US"/>
            <a:t>Offer</a:t>
          </a:r>
        </a:p>
      </dgm:t>
    </dgm:pt>
    <dgm:pt modelId="{94D41514-3E00-44E2-BB56-0CB25983616C}" type="parTrans" cxnId="{5F341D64-F590-4367-986B-42BD37137560}">
      <dgm:prSet/>
      <dgm:spPr/>
      <dgm:t>
        <a:bodyPr/>
        <a:lstStyle/>
        <a:p>
          <a:endParaRPr lang="en-US"/>
        </a:p>
      </dgm:t>
    </dgm:pt>
    <dgm:pt modelId="{87E5AB10-CF62-4B75-90F6-0F62599EC0E3}" type="sibTrans" cxnId="{5F341D64-F590-4367-986B-42BD37137560}">
      <dgm:prSet/>
      <dgm:spPr/>
      <dgm:t>
        <a:bodyPr/>
        <a:lstStyle/>
        <a:p>
          <a:endParaRPr lang="en-US"/>
        </a:p>
      </dgm:t>
    </dgm:pt>
    <dgm:pt modelId="{83900028-86CB-4E6E-866A-38AF4AC44F51}">
      <dgm:prSet/>
      <dgm:spPr/>
      <dgm:t>
        <a:bodyPr/>
        <a:lstStyle/>
        <a:p>
          <a:r>
            <a:rPr lang="en-US"/>
            <a:t>Offer support in a culturally appropriate way. (NICE, 2015)</a:t>
          </a:r>
        </a:p>
      </dgm:t>
    </dgm:pt>
    <dgm:pt modelId="{041C3583-5743-4CA9-B2A7-7253EBA8070F}" type="parTrans" cxnId="{D985F18E-E93F-4CC6-8CB3-0DC2AB685263}">
      <dgm:prSet/>
      <dgm:spPr/>
      <dgm:t>
        <a:bodyPr/>
        <a:lstStyle/>
        <a:p>
          <a:endParaRPr lang="en-US"/>
        </a:p>
      </dgm:t>
    </dgm:pt>
    <dgm:pt modelId="{1C95CEDB-2BDB-4C26-BAFB-825CD32B67DD}" type="sibTrans" cxnId="{D985F18E-E93F-4CC6-8CB3-0DC2AB685263}">
      <dgm:prSet/>
      <dgm:spPr/>
      <dgm:t>
        <a:bodyPr/>
        <a:lstStyle/>
        <a:p>
          <a:endParaRPr lang="en-US"/>
        </a:p>
      </dgm:t>
    </dgm:pt>
    <dgm:pt modelId="{3D376A61-CDBF-4419-8761-28D4F62FEEBE}" type="pres">
      <dgm:prSet presAssocID="{C48D0A92-C2F7-41AB-8CC2-ED574EFBC1D7}" presName="Name0" presStyleCnt="0">
        <dgm:presLayoutVars>
          <dgm:dir/>
          <dgm:animLvl val="lvl"/>
          <dgm:resizeHandles val="exact"/>
        </dgm:presLayoutVars>
      </dgm:prSet>
      <dgm:spPr/>
    </dgm:pt>
    <dgm:pt modelId="{08AA6D83-7072-459D-AB3C-0459199B79AE}" type="pres">
      <dgm:prSet presAssocID="{718AC50C-21A4-447F-9FD1-BE892FC4C834}" presName="linNode" presStyleCnt="0"/>
      <dgm:spPr/>
    </dgm:pt>
    <dgm:pt modelId="{F003B02F-A371-4582-A0CB-F55AC34462F5}" type="pres">
      <dgm:prSet presAssocID="{718AC50C-21A4-447F-9FD1-BE892FC4C834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0B756090-851C-49E9-BA1D-9179D7D42F5B}" type="pres">
      <dgm:prSet presAssocID="{718AC50C-21A4-447F-9FD1-BE892FC4C834}" presName="descendantText" presStyleLbl="alignAccFollowNode1" presStyleIdx="0" presStyleCnt="5">
        <dgm:presLayoutVars>
          <dgm:bulletEnabled/>
        </dgm:presLayoutVars>
      </dgm:prSet>
      <dgm:spPr/>
    </dgm:pt>
    <dgm:pt modelId="{1AE93BC9-4050-4E1B-BE7D-685BCFBF6176}" type="pres">
      <dgm:prSet presAssocID="{BC09AD60-F31A-4B2B-AA33-305746079AAA}" presName="sp" presStyleCnt="0"/>
      <dgm:spPr/>
    </dgm:pt>
    <dgm:pt modelId="{54FB9AD4-1E95-4C18-81CF-4B55C1F437D1}" type="pres">
      <dgm:prSet presAssocID="{953BD5BD-D1AB-4F2A-A4EF-993018353211}" presName="linNode" presStyleCnt="0"/>
      <dgm:spPr/>
    </dgm:pt>
    <dgm:pt modelId="{FEE7CEB4-5802-46C8-8BF0-08C2E560FC85}" type="pres">
      <dgm:prSet presAssocID="{953BD5BD-D1AB-4F2A-A4EF-993018353211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9155BB68-36AF-4D90-BD90-4C6C99B5524C}" type="pres">
      <dgm:prSet presAssocID="{953BD5BD-D1AB-4F2A-A4EF-993018353211}" presName="descendantText" presStyleLbl="alignAccFollowNode1" presStyleIdx="1" presStyleCnt="5">
        <dgm:presLayoutVars>
          <dgm:bulletEnabled/>
        </dgm:presLayoutVars>
      </dgm:prSet>
      <dgm:spPr/>
    </dgm:pt>
    <dgm:pt modelId="{7F3282C8-1D89-494D-846B-C9BC5C2F9C1C}" type="pres">
      <dgm:prSet presAssocID="{F11253AB-C4BB-4F3D-83CE-75EDA3513415}" presName="sp" presStyleCnt="0"/>
      <dgm:spPr/>
    </dgm:pt>
    <dgm:pt modelId="{01AD7AC0-0D57-4617-AFD8-130E74C69D78}" type="pres">
      <dgm:prSet presAssocID="{4FE8CD6C-195D-44BB-8FE2-6BBC8A037683}" presName="linNode" presStyleCnt="0"/>
      <dgm:spPr/>
    </dgm:pt>
    <dgm:pt modelId="{3650B888-C0F3-4E9E-ABD4-9234522FF3EB}" type="pres">
      <dgm:prSet presAssocID="{4FE8CD6C-195D-44BB-8FE2-6BBC8A037683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D799DA1E-9884-4D34-BA53-C7274C76AB44}" type="pres">
      <dgm:prSet presAssocID="{4FE8CD6C-195D-44BB-8FE2-6BBC8A037683}" presName="descendantText" presStyleLbl="alignAccFollowNode1" presStyleIdx="2" presStyleCnt="5">
        <dgm:presLayoutVars>
          <dgm:bulletEnabled/>
        </dgm:presLayoutVars>
      </dgm:prSet>
      <dgm:spPr/>
    </dgm:pt>
    <dgm:pt modelId="{8399E0D2-2694-4977-B996-C90482381D64}" type="pres">
      <dgm:prSet presAssocID="{AAC707B0-3BBE-4596-9D43-3D3F5A054F72}" presName="sp" presStyleCnt="0"/>
      <dgm:spPr/>
    </dgm:pt>
    <dgm:pt modelId="{6CB31B49-CB04-49FC-8C09-7C9FD1E4C61A}" type="pres">
      <dgm:prSet presAssocID="{5FB47148-056D-4E5F-90CF-1DC102B95301}" presName="linNode" presStyleCnt="0"/>
      <dgm:spPr/>
    </dgm:pt>
    <dgm:pt modelId="{472B408A-0ADF-4C8D-8F93-BE3F1D6ECB1D}" type="pres">
      <dgm:prSet presAssocID="{5FB47148-056D-4E5F-90CF-1DC102B95301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0EF8A5C3-40B3-46B7-B943-29E9E621E985}" type="pres">
      <dgm:prSet presAssocID="{5FB47148-056D-4E5F-90CF-1DC102B95301}" presName="descendantText" presStyleLbl="alignAccFollowNode1" presStyleIdx="3" presStyleCnt="5">
        <dgm:presLayoutVars>
          <dgm:bulletEnabled/>
        </dgm:presLayoutVars>
      </dgm:prSet>
      <dgm:spPr/>
    </dgm:pt>
    <dgm:pt modelId="{2D085D05-A31A-4DC1-83F3-6F4EDF69C30F}" type="pres">
      <dgm:prSet presAssocID="{3D212DE4-660D-41A3-8E78-33520E5B5348}" presName="sp" presStyleCnt="0"/>
      <dgm:spPr/>
    </dgm:pt>
    <dgm:pt modelId="{F4F0B1EC-D514-4873-A560-80124621542F}" type="pres">
      <dgm:prSet presAssocID="{545A3038-44E5-4F78-8DB8-282ABFB2946A}" presName="linNode" presStyleCnt="0"/>
      <dgm:spPr/>
    </dgm:pt>
    <dgm:pt modelId="{53073529-1CAA-463A-A0C2-6BF03C47B820}" type="pres">
      <dgm:prSet presAssocID="{545A3038-44E5-4F78-8DB8-282ABFB2946A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203E2758-8880-4741-BF7F-351BD21E1E4B}" type="pres">
      <dgm:prSet presAssocID="{545A3038-44E5-4F78-8DB8-282ABFB2946A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0AC65302-D442-44BF-9188-CCBE475C16F6}" type="presOf" srcId="{953BD5BD-D1AB-4F2A-A4EF-993018353211}" destId="{FEE7CEB4-5802-46C8-8BF0-08C2E560FC85}" srcOrd="0" destOrd="0" presId="urn:microsoft.com/office/officeart/2016/7/layout/VerticalSolidActionList"/>
    <dgm:cxn modelId="{CF40FA0D-384D-484A-8B1A-7150FC114498}" type="presOf" srcId="{4813F831-2FC3-41AF-9672-4459948D5A4C}" destId="{0EF8A5C3-40B3-46B7-B943-29E9E621E985}" srcOrd="0" destOrd="0" presId="urn:microsoft.com/office/officeart/2016/7/layout/VerticalSolidActionList"/>
    <dgm:cxn modelId="{0DE6EC0F-666D-471C-8BE1-602F5D1FDC5B}" type="presOf" srcId="{718AC50C-21A4-447F-9FD1-BE892FC4C834}" destId="{F003B02F-A371-4582-A0CB-F55AC34462F5}" srcOrd="0" destOrd="0" presId="urn:microsoft.com/office/officeart/2016/7/layout/VerticalSolidActionList"/>
    <dgm:cxn modelId="{E248EE10-9AC1-461C-B0CA-E97B9714731C}" type="presOf" srcId="{A63185ED-6E40-456E-95A4-F97B494D65A6}" destId="{D799DA1E-9884-4D34-BA53-C7274C76AB44}" srcOrd="0" destOrd="0" presId="urn:microsoft.com/office/officeart/2016/7/layout/VerticalSolidActionList"/>
    <dgm:cxn modelId="{742D571A-B06E-422F-B1D3-C6B544FA765B}" type="presOf" srcId="{0651C8C8-5A9F-4297-A06F-CC25CE664379}" destId="{9155BB68-36AF-4D90-BD90-4C6C99B5524C}" srcOrd="0" destOrd="0" presId="urn:microsoft.com/office/officeart/2016/7/layout/VerticalSolidActionList"/>
    <dgm:cxn modelId="{C72E0E23-9722-4F9E-9843-8934D763789F}" type="presOf" srcId="{C48D0A92-C2F7-41AB-8CC2-ED574EFBC1D7}" destId="{3D376A61-CDBF-4419-8761-28D4F62FEEBE}" srcOrd="0" destOrd="0" presId="urn:microsoft.com/office/officeart/2016/7/layout/VerticalSolidActionList"/>
    <dgm:cxn modelId="{7ED29825-C753-4907-B8CB-5772EDD460BE}" srcId="{718AC50C-21A4-447F-9FD1-BE892FC4C834}" destId="{AE583FD8-3ED1-48F4-AE41-704AA6ECC0CB}" srcOrd="0" destOrd="0" parTransId="{425F0063-54A5-45B1-A503-087C29CED3C1}" sibTransId="{71C39107-9FC6-486E-9437-321D0E04E5F4}"/>
    <dgm:cxn modelId="{011E4B36-18A9-4161-981D-094FBFF4D51C}" type="presOf" srcId="{4FE8CD6C-195D-44BB-8FE2-6BBC8A037683}" destId="{3650B888-C0F3-4E9E-ABD4-9234522FF3EB}" srcOrd="0" destOrd="0" presId="urn:microsoft.com/office/officeart/2016/7/layout/VerticalSolidActionList"/>
    <dgm:cxn modelId="{5F341D64-F590-4367-986B-42BD37137560}" srcId="{C48D0A92-C2F7-41AB-8CC2-ED574EFBC1D7}" destId="{545A3038-44E5-4F78-8DB8-282ABFB2946A}" srcOrd="4" destOrd="0" parTransId="{94D41514-3E00-44E2-BB56-0CB25983616C}" sibTransId="{87E5AB10-CF62-4B75-90F6-0F62599EC0E3}"/>
    <dgm:cxn modelId="{7FBD5148-715D-4A1A-A990-E0196D89FAAA}" type="presOf" srcId="{5FB47148-056D-4E5F-90CF-1DC102B95301}" destId="{472B408A-0ADF-4C8D-8F93-BE3F1D6ECB1D}" srcOrd="0" destOrd="0" presId="urn:microsoft.com/office/officeart/2016/7/layout/VerticalSolidActionList"/>
    <dgm:cxn modelId="{5DF7F068-41B4-43A2-9DA0-A2DD111921CC}" srcId="{C48D0A92-C2F7-41AB-8CC2-ED574EFBC1D7}" destId="{5FB47148-056D-4E5F-90CF-1DC102B95301}" srcOrd="3" destOrd="0" parTransId="{98DA0580-A54D-4899-8F02-80CF350BFCAF}" sibTransId="{3D212DE4-660D-41A3-8E78-33520E5B5348}"/>
    <dgm:cxn modelId="{ECFC7452-AC5D-48F6-B49A-8D8043B2EFFF}" srcId="{4FE8CD6C-195D-44BB-8FE2-6BBC8A037683}" destId="{A63185ED-6E40-456E-95A4-F97B494D65A6}" srcOrd="0" destOrd="0" parTransId="{B0F6C68F-D4E3-4D2D-83AE-E4FC09440E5C}" sibTransId="{04B255A1-594D-4405-9C12-EA76E55B247F}"/>
    <dgm:cxn modelId="{D985F18E-E93F-4CC6-8CB3-0DC2AB685263}" srcId="{545A3038-44E5-4F78-8DB8-282ABFB2946A}" destId="{83900028-86CB-4E6E-866A-38AF4AC44F51}" srcOrd="0" destOrd="0" parTransId="{041C3583-5743-4CA9-B2A7-7253EBA8070F}" sibTransId="{1C95CEDB-2BDB-4C26-BAFB-825CD32B67DD}"/>
    <dgm:cxn modelId="{F2661694-BA52-498C-9536-650A6F1D1D9F}" srcId="{953BD5BD-D1AB-4F2A-A4EF-993018353211}" destId="{0651C8C8-5A9F-4297-A06F-CC25CE664379}" srcOrd="0" destOrd="0" parTransId="{AEFA339C-FC9B-47A2-A6E5-40ECB84DB36D}" sibTransId="{CD978D0D-5EE9-489A-A186-8A22E5DA1824}"/>
    <dgm:cxn modelId="{A6B53AA5-DF98-4C75-9ACD-10CE9983EE27}" srcId="{C48D0A92-C2F7-41AB-8CC2-ED574EFBC1D7}" destId="{953BD5BD-D1AB-4F2A-A4EF-993018353211}" srcOrd="1" destOrd="0" parTransId="{555DC47D-8C95-4695-AC57-D2E8962E63D0}" sibTransId="{F11253AB-C4BB-4F3D-83CE-75EDA3513415}"/>
    <dgm:cxn modelId="{DBCF50C9-5D03-4B7A-B17E-053B1DF638B0}" type="presOf" srcId="{545A3038-44E5-4F78-8DB8-282ABFB2946A}" destId="{53073529-1CAA-463A-A0C2-6BF03C47B820}" srcOrd="0" destOrd="0" presId="urn:microsoft.com/office/officeart/2016/7/layout/VerticalSolidActionList"/>
    <dgm:cxn modelId="{CB93C8CD-0EAA-4231-B421-8DD2AC4C610C}" type="presOf" srcId="{AE583FD8-3ED1-48F4-AE41-704AA6ECC0CB}" destId="{0B756090-851C-49E9-BA1D-9179D7D42F5B}" srcOrd="0" destOrd="0" presId="urn:microsoft.com/office/officeart/2016/7/layout/VerticalSolidActionList"/>
    <dgm:cxn modelId="{E273B1D7-AA43-4166-A0A8-B7A56CC958B8}" srcId="{C48D0A92-C2F7-41AB-8CC2-ED574EFBC1D7}" destId="{718AC50C-21A4-447F-9FD1-BE892FC4C834}" srcOrd="0" destOrd="0" parTransId="{B5A48510-3C76-45A4-949F-BDAE4B11E08F}" sibTransId="{BC09AD60-F31A-4B2B-AA33-305746079AAA}"/>
    <dgm:cxn modelId="{1D267DDC-B6A5-429F-A05E-93E4841704E0}" srcId="{5FB47148-056D-4E5F-90CF-1DC102B95301}" destId="{4813F831-2FC3-41AF-9672-4459948D5A4C}" srcOrd="0" destOrd="0" parTransId="{62766BED-5821-4671-BAC0-52CFA37FACF2}" sibTransId="{63765165-E3A8-4C80-B346-8694BF938C2C}"/>
    <dgm:cxn modelId="{9B9C45E1-9323-4C48-A334-40350B6B6FB7}" type="presOf" srcId="{83900028-86CB-4E6E-866A-38AF4AC44F51}" destId="{203E2758-8880-4741-BF7F-351BD21E1E4B}" srcOrd="0" destOrd="0" presId="urn:microsoft.com/office/officeart/2016/7/layout/VerticalSolidActionList"/>
    <dgm:cxn modelId="{D7BB29FC-96C5-4019-89A8-3652B89F8E9E}" srcId="{C48D0A92-C2F7-41AB-8CC2-ED574EFBC1D7}" destId="{4FE8CD6C-195D-44BB-8FE2-6BBC8A037683}" srcOrd="2" destOrd="0" parTransId="{566EE080-49F1-4619-84E3-26FEDD533635}" sibTransId="{AAC707B0-3BBE-4596-9D43-3D3F5A054F72}"/>
    <dgm:cxn modelId="{87DD5826-6609-484D-8E96-F2F7AF33165B}" type="presParOf" srcId="{3D376A61-CDBF-4419-8761-28D4F62FEEBE}" destId="{08AA6D83-7072-459D-AB3C-0459199B79AE}" srcOrd="0" destOrd="0" presId="urn:microsoft.com/office/officeart/2016/7/layout/VerticalSolidActionList"/>
    <dgm:cxn modelId="{8E0AB7AD-CD8A-4BAC-B140-D6183489CFB8}" type="presParOf" srcId="{08AA6D83-7072-459D-AB3C-0459199B79AE}" destId="{F003B02F-A371-4582-A0CB-F55AC34462F5}" srcOrd="0" destOrd="0" presId="urn:microsoft.com/office/officeart/2016/7/layout/VerticalSolidActionList"/>
    <dgm:cxn modelId="{4CFB051D-B8E4-4ADF-BD1E-71F1C952CC23}" type="presParOf" srcId="{08AA6D83-7072-459D-AB3C-0459199B79AE}" destId="{0B756090-851C-49E9-BA1D-9179D7D42F5B}" srcOrd="1" destOrd="0" presId="urn:microsoft.com/office/officeart/2016/7/layout/VerticalSolidActionList"/>
    <dgm:cxn modelId="{3E460C5F-CCFC-4B89-BB41-BCAAEC595A31}" type="presParOf" srcId="{3D376A61-CDBF-4419-8761-28D4F62FEEBE}" destId="{1AE93BC9-4050-4E1B-BE7D-685BCFBF6176}" srcOrd="1" destOrd="0" presId="urn:microsoft.com/office/officeart/2016/7/layout/VerticalSolidActionList"/>
    <dgm:cxn modelId="{6B9F0B91-AC71-4077-ADD0-184B233B8D4D}" type="presParOf" srcId="{3D376A61-CDBF-4419-8761-28D4F62FEEBE}" destId="{54FB9AD4-1E95-4C18-81CF-4B55C1F437D1}" srcOrd="2" destOrd="0" presId="urn:microsoft.com/office/officeart/2016/7/layout/VerticalSolidActionList"/>
    <dgm:cxn modelId="{7F72358E-868D-4144-B053-199CACA2516A}" type="presParOf" srcId="{54FB9AD4-1E95-4C18-81CF-4B55C1F437D1}" destId="{FEE7CEB4-5802-46C8-8BF0-08C2E560FC85}" srcOrd="0" destOrd="0" presId="urn:microsoft.com/office/officeart/2016/7/layout/VerticalSolidActionList"/>
    <dgm:cxn modelId="{F418F9A7-26B2-4527-A6BE-32ACB8402F61}" type="presParOf" srcId="{54FB9AD4-1E95-4C18-81CF-4B55C1F437D1}" destId="{9155BB68-36AF-4D90-BD90-4C6C99B5524C}" srcOrd="1" destOrd="0" presId="urn:microsoft.com/office/officeart/2016/7/layout/VerticalSolidActionList"/>
    <dgm:cxn modelId="{4E686004-27EB-46C7-BC78-0A22D586C9C0}" type="presParOf" srcId="{3D376A61-CDBF-4419-8761-28D4F62FEEBE}" destId="{7F3282C8-1D89-494D-846B-C9BC5C2F9C1C}" srcOrd="3" destOrd="0" presId="urn:microsoft.com/office/officeart/2016/7/layout/VerticalSolidActionList"/>
    <dgm:cxn modelId="{B2C024D4-0343-446C-B851-023BE8C26A39}" type="presParOf" srcId="{3D376A61-CDBF-4419-8761-28D4F62FEEBE}" destId="{01AD7AC0-0D57-4617-AFD8-130E74C69D78}" srcOrd="4" destOrd="0" presId="urn:microsoft.com/office/officeart/2016/7/layout/VerticalSolidActionList"/>
    <dgm:cxn modelId="{584F4F5C-239E-432E-86FB-8EF940AF3DC7}" type="presParOf" srcId="{01AD7AC0-0D57-4617-AFD8-130E74C69D78}" destId="{3650B888-C0F3-4E9E-ABD4-9234522FF3EB}" srcOrd="0" destOrd="0" presId="urn:microsoft.com/office/officeart/2016/7/layout/VerticalSolidActionList"/>
    <dgm:cxn modelId="{7A294124-C137-4C84-B76D-DF0DC5EEEA56}" type="presParOf" srcId="{01AD7AC0-0D57-4617-AFD8-130E74C69D78}" destId="{D799DA1E-9884-4D34-BA53-C7274C76AB44}" srcOrd="1" destOrd="0" presId="urn:microsoft.com/office/officeart/2016/7/layout/VerticalSolidActionList"/>
    <dgm:cxn modelId="{4CA4EE82-0228-4C6E-A007-1A60F8C6BFFA}" type="presParOf" srcId="{3D376A61-CDBF-4419-8761-28D4F62FEEBE}" destId="{8399E0D2-2694-4977-B996-C90482381D64}" srcOrd="5" destOrd="0" presId="urn:microsoft.com/office/officeart/2016/7/layout/VerticalSolidActionList"/>
    <dgm:cxn modelId="{8A4195F5-FF68-4185-A49B-F8D354EDB804}" type="presParOf" srcId="{3D376A61-CDBF-4419-8761-28D4F62FEEBE}" destId="{6CB31B49-CB04-49FC-8C09-7C9FD1E4C61A}" srcOrd="6" destOrd="0" presId="urn:microsoft.com/office/officeart/2016/7/layout/VerticalSolidActionList"/>
    <dgm:cxn modelId="{5C79CD2E-048E-4316-BC89-C13D0E3B418D}" type="presParOf" srcId="{6CB31B49-CB04-49FC-8C09-7C9FD1E4C61A}" destId="{472B408A-0ADF-4C8D-8F93-BE3F1D6ECB1D}" srcOrd="0" destOrd="0" presId="urn:microsoft.com/office/officeart/2016/7/layout/VerticalSolidActionList"/>
    <dgm:cxn modelId="{67711DEF-1677-46D7-A13A-2EEC404C1438}" type="presParOf" srcId="{6CB31B49-CB04-49FC-8C09-7C9FD1E4C61A}" destId="{0EF8A5C3-40B3-46B7-B943-29E9E621E985}" srcOrd="1" destOrd="0" presId="urn:microsoft.com/office/officeart/2016/7/layout/VerticalSolidActionList"/>
    <dgm:cxn modelId="{F08A7F16-B400-47EE-BAC7-BB3CBA4D5FFF}" type="presParOf" srcId="{3D376A61-CDBF-4419-8761-28D4F62FEEBE}" destId="{2D085D05-A31A-4DC1-83F3-6F4EDF69C30F}" srcOrd="7" destOrd="0" presId="urn:microsoft.com/office/officeart/2016/7/layout/VerticalSolidActionList"/>
    <dgm:cxn modelId="{4BF1B36F-5D0E-4FEE-940E-FB8D3B00E38B}" type="presParOf" srcId="{3D376A61-CDBF-4419-8761-28D4F62FEEBE}" destId="{F4F0B1EC-D514-4873-A560-80124621542F}" srcOrd="8" destOrd="0" presId="urn:microsoft.com/office/officeart/2016/7/layout/VerticalSolidActionList"/>
    <dgm:cxn modelId="{49BCB9B3-192C-4287-B921-C510D65859AB}" type="presParOf" srcId="{F4F0B1EC-D514-4873-A560-80124621542F}" destId="{53073529-1CAA-463A-A0C2-6BF03C47B820}" srcOrd="0" destOrd="0" presId="urn:microsoft.com/office/officeart/2016/7/layout/VerticalSolidActionList"/>
    <dgm:cxn modelId="{A8FBC01F-C1AE-4181-B9D0-60A9808CD6EB}" type="presParOf" srcId="{F4F0B1EC-D514-4873-A560-80124621542F}" destId="{203E2758-8880-4741-BF7F-351BD21E1E4B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A6A57F0-1A16-4B22-A2C1-2B4AE8FE7879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DB94FAD-4253-4C49-A3C9-5C68B86CA606}">
      <dgm:prSet/>
      <dgm:spPr/>
      <dgm:t>
        <a:bodyPr/>
        <a:lstStyle/>
        <a:p>
          <a:r>
            <a:rPr lang="en-GB"/>
            <a:t>Maintain privacy and confidentiality. (NHS, 2025)</a:t>
          </a:r>
          <a:endParaRPr lang="en-US"/>
        </a:p>
      </dgm:t>
    </dgm:pt>
    <dgm:pt modelId="{C68E3257-7446-4B52-97FB-50C9FB846D86}" type="parTrans" cxnId="{62CFB004-7329-4DC8-B36B-54B93E7BE303}">
      <dgm:prSet/>
      <dgm:spPr/>
      <dgm:t>
        <a:bodyPr/>
        <a:lstStyle/>
        <a:p>
          <a:endParaRPr lang="en-US"/>
        </a:p>
      </dgm:t>
    </dgm:pt>
    <dgm:pt modelId="{41C5F63A-CC6A-47B2-ADFC-10D196F4CA3D}" type="sibTrans" cxnId="{62CFB004-7329-4DC8-B36B-54B93E7BE303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1613AC8-6507-4528-95E4-4C4E4E42DFC0}">
      <dgm:prSet/>
      <dgm:spPr/>
      <dgm:t>
        <a:bodyPr/>
        <a:lstStyle/>
        <a:p>
          <a:r>
            <a:rPr lang="en-GB"/>
            <a:t>Get informed consent.</a:t>
          </a:r>
          <a:endParaRPr lang="en-US"/>
        </a:p>
      </dgm:t>
    </dgm:pt>
    <dgm:pt modelId="{B737874B-1CBD-4E7D-BA71-84AF20C4FD83}" type="parTrans" cxnId="{59B54C55-9456-4388-93B4-609CE38D187D}">
      <dgm:prSet/>
      <dgm:spPr/>
      <dgm:t>
        <a:bodyPr/>
        <a:lstStyle/>
        <a:p>
          <a:endParaRPr lang="en-US"/>
        </a:p>
      </dgm:t>
    </dgm:pt>
    <dgm:pt modelId="{773CE37A-D110-4DB6-8CC2-5A2CB4DF6D3D}" type="sibTrans" cxnId="{59B54C55-9456-4388-93B4-609CE38D187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CCA5E9C0-B7E0-4910-A366-0260AA5AAEF9}">
      <dgm:prSet/>
      <dgm:spPr/>
      <dgm:t>
        <a:bodyPr/>
        <a:lstStyle/>
        <a:p>
          <a:r>
            <a:rPr lang="en-GB"/>
            <a:t>Treat the patient with dignity. (NHS, 2025)</a:t>
          </a:r>
          <a:endParaRPr lang="en-US"/>
        </a:p>
      </dgm:t>
    </dgm:pt>
    <dgm:pt modelId="{9BE2102C-B1E5-4274-9AB7-F37B98AECAFE}" type="parTrans" cxnId="{B4CA025A-3B2D-490A-8CCE-58BDECFC34B0}">
      <dgm:prSet/>
      <dgm:spPr/>
      <dgm:t>
        <a:bodyPr/>
        <a:lstStyle/>
        <a:p>
          <a:endParaRPr lang="en-US"/>
        </a:p>
      </dgm:t>
    </dgm:pt>
    <dgm:pt modelId="{CA3CD484-23A5-4D08-9E84-ACEEEE794ACC}" type="sibTrans" cxnId="{B4CA025A-3B2D-490A-8CCE-58BDECFC34B0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420D61FE-5999-45D5-AA8C-006505FE3ADD}">
      <dgm:prSet/>
      <dgm:spPr/>
      <dgm:t>
        <a:bodyPr/>
        <a:lstStyle/>
        <a:p>
          <a:r>
            <a:rPr lang="en-GB"/>
            <a:t>Avoid judgement about weight or lifestyle. (NHS, 2025)</a:t>
          </a:r>
          <a:endParaRPr lang="en-US"/>
        </a:p>
      </dgm:t>
    </dgm:pt>
    <dgm:pt modelId="{8DDD9F80-0016-453D-BB8D-08845B5DDAAE}" type="parTrans" cxnId="{978ECBA0-984A-402C-977E-013B8382EC17}">
      <dgm:prSet/>
      <dgm:spPr/>
      <dgm:t>
        <a:bodyPr/>
        <a:lstStyle/>
        <a:p>
          <a:endParaRPr lang="en-US"/>
        </a:p>
      </dgm:t>
    </dgm:pt>
    <dgm:pt modelId="{8DE2A11E-4919-4A7A-A67C-E6039F7BE7AB}" type="sibTrans" cxnId="{978ECBA0-984A-402C-977E-013B8382EC17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FC212F3A-7B99-4DDE-8454-2A1B3D3D3958}">
      <dgm:prSet/>
      <dgm:spPr/>
      <dgm:t>
        <a:bodyPr/>
        <a:lstStyle/>
        <a:p>
          <a:r>
            <a:rPr lang="en-GB"/>
            <a:t>Support equality and person-centred care.</a:t>
          </a:r>
          <a:endParaRPr lang="en-US"/>
        </a:p>
      </dgm:t>
    </dgm:pt>
    <dgm:pt modelId="{E164DEBA-4190-42EA-AE95-EF03A48E236F}" type="parTrans" cxnId="{BA2FE2B4-BCF6-41B4-B5ED-FB0DD3DAAFA0}">
      <dgm:prSet/>
      <dgm:spPr/>
      <dgm:t>
        <a:bodyPr/>
        <a:lstStyle/>
        <a:p>
          <a:endParaRPr lang="en-US"/>
        </a:p>
      </dgm:t>
    </dgm:pt>
    <dgm:pt modelId="{945C7B2A-FB66-480B-AA8A-33BBC27694A4}" type="sibTrans" cxnId="{BA2FE2B4-BCF6-41B4-B5ED-FB0DD3DAAFA0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4D46A941-7142-44E8-8726-971427788AE1}" type="pres">
      <dgm:prSet presAssocID="{AA6A57F0-1A16-4B22-A2C1-2B4AE8FE7879}" presName="Name0" presStyleCnt="0">
        <dgm:presLayoutVars>
          <dgm:animLvl val="lvl"/>
          <dgm:resizeHandles val="exact"/>
        </dgm:presLayoutVars>
      </dgm:prSet>
      <dgm:spPr/>
    </dgm:pt>
    <dgm:pt modelId="{615A841E-0A3F-4BC7-BA0F-FF7D63CF1371}" type="pres">
      <dgm:prSet presAssocID="{6DB94FAD-4253-4C49-A3C9-5C68B86CA606}" presName="compositeNode" presStyleCnt="0">
        <dgm:presLayoutVars>
          <dgm:bulletEnabled val="1"/>
        </dgm:presLayoutVars>
      </dgm:prSet>
      <dgm:spPr/>
    </dgm:pt>
    <dgm:pt modelId="{F4EEF430-6CFB-4D4D-A20C-DC3505A2FE6E}" type="pres">
      <dgm:prSet presAssocID="{6DB94FAD-4253-4C49-A3C9-5C68B86CA606}" presName="bgRect" presStyleLbl="bgAccFollowNode1" presStyleIdx="0" presStyleCnt="5"/>
      <dgm:spPr/>
    </dgm:pt>
    <dgm:pt modelId="{3E025C48-3F1A-49AD-A28A-90B2E290B2DD}" type="pres">
      <dgm:prSet presAssocID="{41C5F63A-CC6A-47B2-ADFC-10D196F4CA3D}" presName="sibTransNodeCircle" presStyleLbl="alignNode1" presStyleIdx="0" presStyleCnt="10">
        <dgm:presLayoutVars>
          <dgm:chMax val="0"/>
          <dgm:bulletEnabled/>
        </dgm:presLayoutVars>
      </dgm:prSet>
      <dgm:spPr/>
    </dgm:pt>
    <dgm:pt modelId="{6518F226-E3E6-49E2-86CC-7CC8885EE4F5}" type="pres">
      <dgm:prSet presAssocID="{6DB94FAD-4253-4C49-A3C9-5C68B86CA606}" presName="bottomLine" presStyleLbl="alignNode1" presStyleIdx="1" presStyleCnt="10">
        <dgm:presLayoutVars/>
      </dgm:prSet>
      <dgm:spPr/>
    </dgm:pt>
    <dgm:pt modelId="{ACE94C0F-D8E6-4780-BF28-DB723AFA8854}" type="pres">
      <dgm:prSet presAssocID="{6DB94FAD-4253-4C49-A3C9-5C68B86CA606}" presName="nodeText" presStyleLbl="bgAccFollowNode1" presStyleIdx="0" presStyleCnt="5">
        <dgm:presLayoutVars>
          <dgm:bulletEnabled val="1"/>
        </dgm:presLayoutVars>
      </dgm:prSet>
      <dgm:spPr/>
    </dgm:pt>
    <dgm:pt modelId="{DD7835F6-7DEA-4EE0-B91B-1692D85DE1AE}" type="pres">
      <dgm:prSet presAssocID="{41C5F63A-CC6A-47B2-ADFC-10D196F4CA3D}" presName="sibTrans" presStyleCnt="0"/>
      <dgm:spPr/>
    </dgm:pt>
    <dgm:pt modelId="{44065D7E-A5FE-4C12-9F85-014F7CF84053}" type="pres">
      <dgm:prSet presAssocID="{61613AC8-6507-4528-95E4-4C4E4E42DFC0}" presName="compositeNode" presStyleCnt="0">
        <dgm:presLayoutVars>
          <dgm:bulletEnabled val="1"/>
        </dgm:presLayoutVars>
      </dgm:prSet>
      <dgm:spPr/>
    </dgm:pt>
    <dgm:pt modelId="{B8AD6F13-69C4-49E1-B1B1-2955A509E170}" type="pres">
      <dgm:prSet presAssocID="{61613AC8-6507-4528-95E4-4C4E4E42DFC0}" presName="bgRect" presStyleLbl="bgAccFollowNode1" presStyleIdx="1" presStyleCnt="5"/>
      <dgm:spPr/>
    </dgm:pt>
    <dgm:pt modelId="{9F9881C4-E29D-4B24-B4E4-A221E9118679}" type="pres">
      <dgm:prSet presAssocID="{773CE37A-D110-4DB6-8CC2-5A2CB4DF6D3D}" presName="sibTransNodeCircle" presStyleLbl="alignNode1" presStyleIdx="2" presStyleCnt="10">
        <dgm:presLayoutVars>
          <dgm:chMax val="0"/>
          <dgm:bulletEnabled/>
        </dgm:presLayoutVars>
      </dgm:prSet>
      <dgm:spPr/>
    </dgm:pt>
    <dgm:pt modelId="{98F9F8B2-9EAD-49E2-8A26-A7DDC95F8446}" type="pres">
      <dgm:prSet presAssocID="{61613AC8-6507-4528-95E4-4C4E4E42DFC0}" presName="bottomLine" presStyleLbl="alignNode1" presStyleIdx="3" presStyleCnt="10">
        <dgm:presLayoutVars/>
      </dgm:prSet>
      <dgm:spPr/>
    </dgm:pt>
    <dgm:pt modelId="{B2DEFB88-21FB-43AB-AD00-CE1667E206AD}" type="pres">
      <dgm:prSet presAssocID="{61613AC8-6507-4528-95E4-4C4E4E42DFC0}" presName="nodeText" presStyleLbl="bgAccFollowNode1" presStyleIdx="1" presStyleCnt="5">
        <dgm:presLayoutVars>
          <dgm:bulletEnabled val="1"/>
        </dgm:presLayoutVars>
      </dgm:prSet>
      <dgm:spPr/>
    </dgm:pt>
    <dgm:pt modelId="{B23D2661-FB6E-4C97-8524-34DF65F92E73}" type="pres">
      <dgm:prSet presAssocID="{773CE37A-D110-4DB6-8CC2-5A2CB4DF6D3D}" presName="sibTrans" presStyleCnt="0"/>
      <dgm:spPr/>
    </dgm:pt>
    <dgm:pt modelId="{63CFA52E-C6ED-43EA-B56C-148232A84692}" type="pres">
      <dgm:prSet presAssocID="{CCA5E9C0-B7E0-4910-A366-0260AA5AAEF9}" presName="compositeNode" presStyleCnt="0">
        <dgm:presLayoutVars>
          <dgm:bulletEnabled val="1"/>
        </dgm:presLayoutVars>
      </dgm:prSet>
      <dgm:spPr/>
    </dgm:pt>
    <dgm:pt modelId="{DA4DF86C-766A-4268-9E24-E572573F8D10}" type="pres">
      <dgm:prSet presAssocID="{CCA5E9C0-B7E0-4910-A366-0260AA5AAEF9}" presName="bgRect" presStyleLbl="bgAccFollowNode1" presStyleIdx="2" presStyleCnt="5"/>
      <dgm:spPr/>
    </dgm:pt>
    <dgm:pt modelId="{53418886-1AB3-48FA-B139-D89E477DD500}" type="pres">
      <dgm:prSet presAssocID="{CA3CD484-23A5-4D08-9E84-ACEEEE794ACC}" presName="sibTransNodeCircle" presStyleLbl="alignNode1" presStyleIdx="4" presStyleCnt="10">
        <dgm:presLayoutVars>
          <dgm:chMax val="0"/>
          <dgm:bulletEnabled/>
        </dgm:presLayoutVars>
      </dgm:prSet>
      <dgm:spPr/>
    </dgm:pt>
    <dgm:pt modelId="{008987D5-6F80-44F4-9672-AB7BA5821AFB}" type="pres">
      <dgm:prSet presAssocID="{CCA5E9C0-B7E0-4910-A366-0260AA5AAEF9}" presName="bottomLine" presStyleLbl="alignNode1" presStyleIdx="5" presStyleCnt="10">
        <dgm:presLayoutVars/>
      </dgm:prSet>
      <dgm:spPr/>
    </dgm:pt>
    <dgm:pt modelId="{D3303197-1E93-4332-B1BB-E83EE4078824}" type="pres">
      <dgm:prSet presAssocID="{CCA5E9C0-B7E0-4910-A366-0260AA5AAEF9}" presName="nodeText" presStyleLbl="bgAccFollowNode1" presStyleIdx="2" presStyleCnt="5">
        <dgm:presLayoutVars>
          <dgm:bulletEnabled val="1"/>
        </dgm:presLayoutVars>
      </dgm:prSet>
      <dgm:spPr/>
    </dgm:pt>
    <dgm:pt modelId="{A0E8A00E-B644-45F2-9982-889B710BD35D}" type="pres">
      <dgm:prSet presAssocID="{CA3CD484-23A5-4D08-9E84-ACEEEE794ACC}" presName="sibTrans" presStyleCnt="0"/>
      <dgm:spPr/>
    </dgm:pt>
    <dgm:pt modelId="{FE8647DE-C11B-4556-92C8-6A4BCF64EA3D}" type="pres">
      <dgm:prSet presAssocID="{420D61FE-5999-45D5-AA8C-006505FE3ADD}" presName="compositeNode" presStyleCnt="0">
        <dgm:presLayoutVars>
          <dgm:bulletEnabled val="1"/>
        </dgm:presLayoutVars>
      </dgm:prSet>
      <dgm:spPr/>
    </dgm:pt>
    <dgm:pt modelId="{5B817C5B-4243-46E7-82D5-3648370A5614}" type="pres">
      <dgm:prSet presAssocID="{420D61FE-5999-45D5-AA8C-006505FE3ADD}" presName="bgRect" presStyleLbl="bgAccFollowNode1" presStyleIdx="3" presStyleCnt="5"/>
      <dgm:spPr/>
    </dgm:pt>
    <dgm:pt modelId="{ADBDED4C-71F0-49DD-8BB1-86BA2164BC64}" type="pres">
      <dgm:prSet presAssocID="{8DE2A11E-4919-4A7A-A67C-E6039F7BE7AB}" presName="sibTransNodeCircle" presStyleLbl="alignNode1" presStyleIdx="6" presStyleCnt="10">
        <dgm:presLayoutVars>
          <dgm:chMax val="0"/>
          <dgm:bulletEnabled/>
        </dgm:presLayoutVars>
      </dgm:prSet>
      <dgm:spPr/>
    </dgm:pt>
    <dgm:pt modelId="{CF0ABC5D-18DF-4825-8101-46131869999C}" type="pres">
      <dgm:prSet presAssocID="{420D61FE-5999-45D5-AA8C-006505FE3ADD}" presName="bottomLine" presStyleLbl="alignNode1" presStyleIdx="7" presStyleCnt="10">
        <dgm:presLayoutVars/>
      </dgm:prSet>
      <dgm:spPr/>
    </dgm:pt>
    <dgm:pt modelId="{07A9F141-A168-4BFD-A1DA-EE88BA9989E9}" type="pres">
      <dgm:prSet presAssocID="{420D61FE-5999-45D5-AA8C-006505FE3ADD}" presName="nodeText" presStyleLbl="bgAccFollowNode1" presStyleIdx="3" presStyleCnt="5">
        <dgm:presLayoutVars>
          <dgm:bulletEnabled val="1"/>
        </dgm:presLayoutVars>
      </dgm:prSet>
      <dgm:spPr/>
    </dgm:pt>
    <dgm:pt modelId="{B6D4FBD2-9880-4290-B576-9FA1E7177BEC}" type="pres">
      <dgm:prSet presAssocID="{8DE2A11E-4919-4A7A-A67C-E6039F7BE7AB}" presName="sibTrans" presStyleCnt="0"/>
      <dgm:spPr/>
    </dgm:pt>
    <dgm:pt modelId="{0FBD0C25-1CF3-4FCD-90A1-9CA17510A917}" type="pres">
      <dgm:prSet presAssocID="{FC212F3A-7B99-4DDE-8454-2A1B3D3D3958}" presName="compositeNode" presStyleCnt="0">
        <dgm:presLayoutVars>
          <dgm:bulletEnabled val="1"/>
        </dgm:presLayoutVars>
      </dgm:prSet>
      <dgm:spPr/>
    </dgm:pt>
    <dgm:pt modelId="{DDAEBFDC-7FBE-4236-8B19-4778B9731797}" type="pres">
      <dgm:prSet presAssocID="{FC212F3A-7B99-4DDE-8454-2A1B3D3D3958}" presName="bgRect" presStyleLbl="bgAccFollowNode1" presStyleIdx="4" presStyleCnt="5"/>
      <dgm:spPr/>
    </dgm:pt>
    <dgm:pt modelId="{BE6696B6-7FBC-450E-880F-3AE7B8080FBD}" type="pres">
      <dgm:prSet presAssocID="{945C7B2A-FB66-480B-AA8A-33BBC27694A4}" presName="sibTransNodeCircle" presStyleLbl="alignNode1" presStyleIdx="8" presStyleCnt="10">
        <dgm:presLayoutVars>
          <dgm:chMax val="0"/>
          <dgm:bulletEnabled/>
        </dgm:presLayoutVars>
      </dgm:prSet>
      <dgm:spPr/>
    </dgm:pt>
    <dgm:pt modelId="{55EE786A-C6A7-49F5-BFBF-88A2D271B237}" type="pres">
      <dgm:prSet presAssocID="{FC212F3A-7B99-4DDE-8454-2A1B3D3D3958}" presName="bottomLine" presStyleLbl="alignNode1" presStyleIdx="9" presStyleCnt="10">
        <dgm:presLayoutVars/>
      </dgm:prSet>
      <dgm:spPr/>
    </dgm:pt>
    <dgm:pt modelId="{9D0D6748-312B-479E-8285-22E562D92F53}" type="pres">
      <dgm:prSet presAssocID="{FC212F3A-7B99-4DDE-8454-2A1B3D3D3958}" presName="nodeText" presStyleLbl="bgAccFollowNode1" presStyleIdx="4" presStyleCnt="5">
        <dgm:presLayoutVars>
          <dgm:bulletEnabled val="1"/>
        </dgm:presLayoutVars>
      </dgm:prSet>
      <dgm:spPr/>
    </dgm:pt>
  </dgm:ptLst>
  <dgm:cxnLst>
    <dgm:cxn modelId="{3FB2ED02-C977-45D5-A344-0C8D9B022F59}" type="presOf" srcId="{AA6A57F0-1A16-4B22-A2C1-2B4AE8FE7879}" destId="{4D46A941-7142-44E8-8726-971427788AE1}" srcOrd="0" destOrd="0" presId="urn:microsoft.com/office/officeart/2016/7/layout/BasicLinearProcessNumbered"/>
    <dgm:cxn modelId="{62CFB004-7329-4DC8-B36B-54B93E7BE303}" srcId="{AA6A57F0-1A16-4B22-A2C1-2B4AE8FE7879}" destId="{6DB94FAD-4253-4C49-A3C9-5C68B86CA606}" srcOrd="0" destOrd="0" parTransId="{C68E3257-7446-4B52-97FB-50C9FB846D86}" sibTransId="{41C5F63A-CC6A-47B2-ADFC-10D196F4CA3D}"/>
    <dgm:cxn modelId="{69D46206-BEEA-4AAF-BAA1-50572455D3E6}" type="presOf" srcId="{CCA5E9C0-B7E0-4910-A366-0260AA5AAEF9}" destId="{D3303197-1E93-4332-B1BB-E83EE4078824}" srcOrd="1" destOrd="0" presId="urn:microsoft.com/office/officeart/2016/7/layout/BasicLinearProcessNumbered"/>
    <dgm:cxn modelId="{4A440C08-F049-4A4F-9C92-53766267D096}" type="presOf" srcId="{41C5F63A-CC6A-47B2-ADFC-10D196F4CA3D}" destId="{3E025C48-3F1A-49AD-A28A-90B2E290B2DD}" srcOrd="0" destOrd="0" presId="urn:microsoft.com/office/officeart/2016/7/layout/BasicLinearProcessNumbered"/>
    <dgm:cxn modelId="{6F6E5D1C-B23D-4586-9638-1911C87565F4}" type="presOf" srcId="{6DB94FAD-4253-4C49-A3C9-5C68B86CA606}" destId="{F4EEF430-6CFB-4D4D-A20C-DC3505A2FE6E}" srcOrd="0" destOrd="0" presId="urn:microsoft.com/office/officeart/2016/7/layout/BasicLinearProcessNumbered"/>
    <dgm:cxn modelId="{2B03FE29-36E9-4BF2-8C22-C62807AF55AB}" type="presOf" srcId="{FC212F3A-7B99-4DDE-8454-2A1B3D3D3958}" destId="{DDAEBFDC-7FBE-4236-8B19-4778B9731797}" srcOrd="0" destOrd="0" presId="urn:microsoft.com/office/officeart/2016/7/layout/BasicLinearProcessNumbered"/>
    <dgm:cxn modelId="{7CBAF342-8BFF-49AA-9806-69FF26C15567}" type="presOf" srcId="{6DB94FAD-4253-4C49-A3C9-5C68B86CA606}" destId="{ACE94C0F-D8E6-4780-BF28-DB723AFA8854}" srcOrd="1" destOrd="0" presId="urn:microsoft.com/office/officeart/2016/7/layout/BasicLinearProcessNumbered"/>
    <dgm:cxn modelId="{59B54C55-9456-4388-93B4-609CE38D187D}" srcId="{AA6A57F0-1A16-4B22-A2C1-2B4AE8FE7879}" destId="{61613AC8-6507-4528-95E4-4C4E4E42DFC0}" srcOrd="1" destOrd="0" parTransId="{B737874B-1CBD-4E7D-BA71-84AF20C4FD83}" sibTransId="{773CE37A-D110-4DB6-8CC2-5A2CB4DF6D3D}"/>
    <dgm:cxn modelId="{43342C59-6C93-4A20-8DD1-3711FFD2F09A}" type="presOf" srcId="{773CE37A-D110-4DB6-8CC2-5A2CB4DF6D3D}" destId="{9F9881C4-E29D-4B24-B4E4-A221E9118679}" srcOrd="0" destOrd="0" presId="urn:microsoft.com/office/officeart/2016/7/layout/BasicLinearProcessNumbered"/>
    <dgm:cxn modelId="{B4CA025A-3B2D-490A-8CCE-58BDECFC34B0}" srcId="{AA6A57F0-1A16-4B22-A2C1-2B4AE8FE7879}" destId="{CCA5E9C0-B7E0-4910-A366-0260AA5AAEF9}" srcOrd="2" destOrd="0" parTransId="{9BE2102C-B1E5-4274-9AB7-F37B98AECAFE}" sibTransId="{CA3CD484-23A5-4D08-9E84-ACEEEE794ACC}"/>
    <dgm:cxn modelId="{9E49C87E-B480-4AD2-A08E-31BE89C94324}" type="presOf" srcId="{61613AC8-6507-4528-95E4-4C4E4E42DFC0}" destId="{B8AD6F13-69C4-49E1-B1B1-2955A509E170}" srcOrd="0" destOrd="0" presId="urn:microsoft.com/office/officeart/2016/7/layout/BasicLinearProcessNumbered"/>
    <dgm:cxn modelId="{30C9F096-2AEB-4E0F-87B4-AF319A994F2D}" type="presOf" srcId="{420D61FE-5999-45D5-AA8C-006505FE3ADD}" destId="{5B817C5B-4243-46E7-82D5-3648370A5614}" srcOrd="0" destOrd="0" presId="urn:microsoft.com/office/officeart/2016/7/layout/BasicLinearProcessNumbered"/>
    <dgm:cxn modelId="{978ECBA0-984A-402C-977E-013B8382EC17}" srcId="{AA6A57F0-1A16-4B22-A2C1-2B4AE8FE7879}" destId="{420D61FE-5999-45D5-AA8C-006505FE3ADD}" srcOrd="3" destOrd="0" parTransId="{8DDD9F80-0016-453D-BB8D-08845B5DDAAE}" sibTransId="{8DE2A11E-4919-4A7A-A67C-E6039F7BE7AB}"/>
    <dgm:cxn modelId="{66BCB3AE-B0A3-4D2D-9FD9-1428F797E2EC}" type="presOf" srcId="{8DE2A11E-4919-4A7A-A67C-E6039F7BE7AB}" destId="{ADBDED4C-71F0-49DD-8BB1-86BA2164BC64}" srcOrd="0" destOrd="0" presId="urn:microsoft.com/office/officeart/2016/7/layout/BasicLinearProcessNumbered"/>
    <dgm:cxn modelId="{BA2FE2B4-BCF6-41B4-B5ED-FB0DD3DAAFA0}" srcId="{AA6A57F0-1A16-4B22-A2C1-2B4AE8FE7879}" destId="{FC212F3A-7B99-4DDE-8454-2A1B3D3D3958}" srcOrd="4" destOrd="0" parTransId="{E164DEBA-4190-42EA-AE95-EF03A48E236F}" sibTransId="{945C7B2A-FB66-480B-AA8A-33BBC27694A4}"/>
    <dgm:cxn modelId="{E15835C0-EEEE-4FC2-86C5-4FA0C7D31AF1}" type="presOf" srcId="{420D61FE-5999-45D5-AA8C-006505FE3ADD}" destId="{07A9F141-A168-4BFD-A1DA-EE88BA9989E9}" srcOrd="1" destOrd="0" presId="urn:microsoft.com/office/officeart/2016/7/layout/BasicLinearProcessNumbered"/>
    <dgm:cxn modelId="{9533F0CE-3F04-44DC-B1F5-0B9CE807340D}" type="presOf" srcId="{945C7B2A-FB66-480B-AA8A-33BBC27694A4}" destId="{BE6696B6-7FBC-450E-880F-3AE7B8080FBD}" srcOrd="0" destOrd="0" presId="urn:microsoft.com/office/officeart/2016/7/layout/BasicLinearProcessNumbered"/>
    <dgm:cxn modelId="{C61A2EED-2A98-4F57-95A8-FCB2DC441532}" type="presOf" srcId="{61613AC8-6507-4528-95E4-4C4E4E42DFC0}" destId="{B2DEFB88-21FB-43AB-AD00-CE1667E206AD}" srcOrd="1" destOrd="0" presId="urn:microsoft.com/office/officeart/2016/7/layout/BasicLinearProcessNumbered"/>
    <dgm:cxn modelId="{F1E8F9F3-B0F0-41BB-A839-728E5BCEF033}" type="presOf" srcId="{CCA5E9C0-B7E0-4910-A366-0260AA5AAEF9}" destId="{DA4DF86C-766A-4268-9E24-E572573F8D10}" srcOrd="0" destOrd="0" presId="urn:microsoft.com/office/officeart/2016/7/layout/BasicLinearProcessNumbered"/>
    <dgm:cxn modelId="{857A77F4-5978-4A11-A22E-83472F926A87}" type="presOf" srcId="{CA3CD484-23A5-4D08-9E84-ACEEEE794ACC}" destId="{53418886-1AB3-48FA-B139-D89E477DD500}" srcOrd="0" destOrd="0" presId="urn:microsoft.com/office/officeart/2016/7/layout/BasicLinearProcessNumbered"/>
    <dgm:cxn modelId="{0876D5F5-9D55-4ECF-9687-520A326B72E5}" type="presOf" srcId="{FC212F3A-7B99-4DDE-8454-2A1B3D3D3958}" destId="{9D0D6748-312B-479E-8285-22E562D92F53}" srcOrd="1" destOrd="0" presId="urn:microsoft.com/office/officeart/2016/7/layout/BasicLinearProcessNumbered"/>
    <dgm:cxn modelId="{D7D355D5-A8AE-44C3-BEC3-589854665F85}" type="presParOf" srcId="{4D46A941-7142-44E8-8726-971427788AE1}" destId="{615A841E-0A3F-4BC7-BA0F-FF7D63CF1371}" srcOrd="0" destOrd="0" presId="urn:microsoft.com/office/officeart/2016/7/layout/BasicLinearProcessNumbered"/>
    <dgm:cxn modelId="{80580F2C-2763-4AD7-994C-E330A65DB86E}" type="presParOf" srcId="{615A841E-0A3F-4BC7-BA0F-FF7D63CF1371}" destId="{F4EEF430-6CFB-4D4D-A20C-DC3505A2FE6E}" srcOrd="0" destOrd="0" presId="urn:microsoft.com/office/officeart/2016/7/layout/BasicLinearProcessNumbered"/>
    <dgm:cxn modelId="{4169C069-8070-4E60-934B-76C97299937F}" type="presParOf" srcId="{615A841E-0A3F-4BC7-BA0F-FF7D63CF1371}" destId="{3E025C48-3F1A-49AD-A28A-90B2E290B2DD}" srcOrd="1" destOrd="0" presId="urn:microsoft.com/office/officeart/2016/7/layout/BasicLinearProcessNumbered"/>
    <dgm:cxn modelId="{EA8FD1FC-DBA0-4C1E-B1C3-D6F09FBACD4C}" type="presParOf" srcId="{615A841E-0A3F-4BC7-BA0F-FF7D63CF1371}" destId="{6518F226-E3E6-49E2-86CC-7CC8885EE4F5}" srcOrd="2" destOrd="0" presId="urn:microsoft.com/office/officeart/2016/7/layout/BasicLinearProcessNumbered"/>
    <dgm:cxn modelId="{AC4DAD10-CD6A-427F-867B-B1B149A9B190}" type="presParOf" srcId="{615A841E-0A3F-4BC7-BA0F-FF7D63CF1371}" destId="{ACE94C0F-D8E6-4780-BF28-DB723AFA8854}" srcOrd="3" destOrd="0" presId="urn:microsoft.com/office/officeart/2016/7/layout/BasicLinearProcessNumbered"/>
    <dgm:cxn modelId="{7E520129-BAD7-4D26-A85F-51259BD26B2C}" type="presParOf" srcId="{4D46A941-7142-44E8-8726-971427788AE1}" destId="{DD7835F6-7DEA-4EE0-B91B-1692D85DE1AE}" srcOrd="1" destOrd="0" presId="urn:microsoft.com/office/officeart/2016/7/layout/BasicLinearProcessNumbered"/>
    <dgm:cxn modelId="{5725456E-EB56-41C8-9D3E-59C5CE18C820}" type="presParOf" srcId="{4D46A941-7142-44E8-8726-971427788AE1}" destId="{44065D7E-A5FE-4C12-9F85-014F7CF84053}" srcOrd="2" destOrd="0" presId="urn:microsoft.com/office/officeart/2016/7/layout/BasicLinearProcessNumbered"/>
    <dgm:cxn modelId="{F4957068-D53B-4B17-BAE5-A0C385BDF666}" type="presParOf" srcId="{44065D7E-A5FE-4C12-9F85-014F7CF84053}" destId="{B8AD6F13-69C4-49E1-B1B1-2955A509E170}" srcOrd="0" destOrd="0" presId="urn:microsoft.com/office/officeart/2016/7/layout/BasicLinearProcessNumbered"/>
    <dgm:cxn modelId="{67457B00-39F4-4F66-BC7B-BAB370428863}" type="presParOf" srcId="{44065D7E-A5FE-4C12-9F85-014F7CF84053}" destId="{9F9881C4-E29D-4B24-B4E4-A221E9118679}" srcOrd="1" destOrd="0" presId="urn:microsoft.com/office/officeart/2016/7/layout/BasicLinearProcessNumbered"/>
    <dgm:cxn modelId="{88261C13-1C9C-4045-A45B-A0F191AEAAD6}" type="presParOf" srcId="{44065D7E-A5FE-4C12-9F85-014F7CF84053}" destId="{98F9F8B2-9EAD-49E2-8A26-A7DDC95F8446}" srcOrd="2" destOrd="0" presId="urn:microsoft.com/office/officeart/2016/7/layout/BasicLinearProcessNumbered"/>
    <dgm:cxn modelId="{2FE7EBEB-DCE7-402B-B5AD-0CAB60DA89C0}" type="presParOf" srcId="{44065D7E-A5FE-4C12-9F85-014F7CF84053}" destId="{B2DEFB88-21FB-43AB-AD00-CE1667E206AD}" srcOrd="3" destOrd="0" presId="urn:microsoft.com/office/officeart/2016/7/layout/BasicLinearProcessNumbered"/>
    <dgm:cxn modelId="{42EC4DFA-8038-4076-BE32-3CA3C954FAC6}" type="presParOf" srcId="{4D46A941-7142-44E8-8726-971427788AE1}" destId="{B23D2661-FB6E-4C97-8524-34DF65F92E73}" srcOrd="3" destOrd="0" presId="urn:microsoft.com/office/officeart/2016/7/layout/BasicLinearProcessNumbered"/>
    <dgm:cxn modelId="{4969EA52-E852-43E5-AFFB-BD828AB8184E}" type="presParOf" srcId="{4D46A941-7142-44E8-8726-971427788AE1}" destId="{63CFA52E-C6ED-43EA-B56C-148232A84692}" srcOrd="4" destOrd="0" presId="urn:microsoft.com/office/officeart/2016/7/layout/BasicLinearProcessNumbered"/>
    <dgm:cxn modelId="{CCB3EE6C-C636-45CC-A238-8D6912C19148}" type="presParOf" srcId="{63CFA52E-C6ED-43EA-B56C-148232A84692}" destId="{DA4DF86C-766A-4268-9E24-E572573F8D10}" srcOrd="0" destOrd="0" presId="urn:microsoft.com/office/officeart/2016/7/layout/BasicLinearProcessNumbered"/>
    <dgm:cxn modelId="{EBB66990-8079-4611-A900-88133C444C86}" type="presParOf" srcId="{63CFA52E-C6ED-43EA-B56C-148232A84692}" destId="{53418886-1AB3-48FA-B139-D89E477DD500}" srcOrd="1" destOrd="0" presId="urn:microsoft.com/office/officeart/2016/7/layout/BasicLinearProcessNumbered"/>
    <dgm:cxn modelId="{8D90D217-ED57-481E-888E-442EDAE7AD74}" type="presParOf" srcId="{63CFA52E-C6ED-43EA-B56C-148232A84692}" destId="{008987D5-6F80-44F4-9672-AB7BA5821AFB}" srcOrd="2" destOrd="0" presId="urn:microsoft.com/office/officeart/2016/7/layout/BasicLinearProcessNumbered"/>
    <dgm:cxn modelId="{24420B8B-B1D3-49FC-A2F4-394F19186574}" type="presParOf" srcId="{63CFA52E-C6ED-43EA-B56C-148232A84692}" destId="{D3303197-1E93-4332-B1BB-E83EE4078824}" srcOrd="3" destOrd="0" presId="urn:microsoft.com/office/officeart/2016/7/layout/BasicLinearProcessNumbered"/>
    <dgm:cxn modelId="{6F2E6BBF-5457-40A5-8BF2-BA3C2F58363B}" type="presParOf" srcId="{4D46A941-7142-44E8-8726-971427788AE1}" destId="{A0E8A00E-B644-45F2-9982-889B710BD35D}" srcOrd="5" destOrd="0" presId="urn:microsoft.com/office/officeart/2016/7/layout/BasicLinearProcessNumbered"/>
    <dgm:cxn modelId="{8959328C-FEDB-4596-A8BC-84011550E418}" type="presParOf" srcId="{4D46A941-7142-44E8-8726-971427788AE1}" destId="{FE8647DE-C11B-4556-92C8-6A4BCF64EA3D}" srcOrd="6" destOrd="0" presId="urn:microsoft.com/office/officeart/2016/7/layout/BasicLinearProcessNumbered"/>
    <dgm:cxn modelId="{73CB3F46-02C8-47B5-93FE-C00892BE3946}" type="presParOf" srcId="{FE8647DE-C11B-4556-92C8-6A4BCF64EA3D}" destId="{5B817C5B-4243-46E7-82D5-3648370A5614}" srcOrd="0" destOrd="0" presId="urn:microsoft.com/office/officeart/2016/7/layout/BasicLinearProcessNumbered"/>
    <dgm:cxn modelId="{2CC31669-BAE9-4A89-9D58-11DA8CD184E2}" type="presParOf" srcId="{FE8647DE-C11B-4556-92C8-6A4BCF64EA3D}" destId="{ADBDED4C-71F0-49DD-8BB1-86BA2164BC64}" srcOrd="1" destOrd="0" presId="urn:microsoft.com/office/officeart/2016/7/layout/BasicLinearProcessNumbered"/>
    <dgm:cxn modelId="{22599079-18A9-4EC2-A832-B333857373F2}" type="presParOf" srcId="{FE8647DE-C11B-4556-92C8-6A4BCF64EA3D}" destId="{CF0ABC5D-18DF-4825-8101-46131869999C}" srcOrd="2" destOrd="0" presId="urn:microsoft.com/office/officeart/2016/7/layout/BasicLinearProcessNumbered"/>
    <dgm:cxn modelId="{E35A8EF7-FE8F-466C-9816-FD28DBC0CE6F}" type="presParOf" srcId="{FE8647DE-C11B-4556-92C8-6A4BCF64EA3D}" destId="{07A9F141-A168-4BFD-A1DA-EE88BA9989E9}" srcOrd="3" destOrd="0" presId="urn:microsoft.com/office/officeart/2016/7/layout/BasicLinearProcessNumbered"/>
    <dgm:cxn modelId="{FF96F8FA-5C20-4875-8EAA-5B7A06240EC6}" type="presParOf" srcId="{4D46A941-7142-44E8-8726-971427788AE1}" destId="{B6D4FBD2-9880-4290-B576-9FA1E7177BEC}" srcOrd="7" destOrd="0" presId="urn:microsoft.com/office/officeart/2016/7/layout/BasicLinearProcessNumbered"/>
    <dgm:cxn modelId="{F37FD269-410F-463A-A452-7DE4EE919858}" type="presParOf" srcId="{4D46A941-7142-44E8-8726-971427788AE1}" destId="{0FBD0C25-1CF3-4FCD-90A1-9CA17510A917}" srcOrd="8" destOrd="0" presId="urn:microsoft.com/office/officeart/2016/7/layout/BasicLinearProcessNumbered"/>
    <dgm:cxn modelId="{18C28DB8-701B-49E4-859D-860988CCD365}" type="presParOf" srcId="{0FBD0C25-1CF3-4FCD-90A1-9CA17510A917}" destId="{DDAEBFDC-7FBE-4236-8B19-4778B9731797}" srcOrd="0" destOrd="0" presId="urn:microsoft.com/office/officeart/2016/7/layout/BasicLinearProcessNumbered"/>
    <dgm:cxn modelId="{07F6E941-59F6-4309-A4A0-B47B5EF64576}" type="presParOf" srcId="{0FBD0C25-1CF3-4FCD-90A1-9CA17510A917}" destId="{BE6696B6-7FBC-450E-880F-3AE7B8080FBD}" srcOrd="1" destOrd="0" presId="urn:microsoft.com/office/officeart/2016/7/layout/BasicLinearProcessNumbered"/>
    <dgm:cxn modelId="{C9895E0F-F1DD-49FD-877F-0B047C3E8A79}" type="presParOf" srcId="{0FBD0C25-1CF3-4FCD-90A1-9CA17510A917}" destId="{55EE786A-C6A7-49F5-BFBF-88A2D271B237}" srcOrd="2" destOrd="0" presId="urn:microsoft.com/office/officeart/2016/7/layout/BasicLinearProcessNumbered"/>
    <dgm:cxn modelId="{234608BC-9BCF-40EE-8E0C-5254DAC2408B}" type="presParOf" srcId="{0FBD0C25-1CF3-4FCD-90A1-9CA17510A917}" destId="{9D0D6748-312B-479E-8285-22E562D92F53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846F242-A9FD-47B8-A872-A77A2B0756B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CE3D78A-174B-4F85-9C38-655B60B18264}">
      <dgm:prSet/>
      <dgm:spPr/>
      <dgm:t>
        <a:bodyPr/>
        <a:lstStyle/>
        <a:p>
          <a:r>
            <a:rPr lang="en-GB"/>
            <a:t>Type 2 diabetes affects insulin function and blood glucose control. Lifestyle change are necessary. Also medicine, and routine monitoring are essential.</a:t>
          </a:r>
          <a:endParaRPr lang="en-US"/>
        </a:p>
      </dgm:t>
    </dgm:pt>
    <dgm:pt modelId="{69A17626-B998-4152-9630-0C51540A1004}" type="parTrans" cxnId="{332D3E4D-C7BD-402D-ADE7-4213EA49F71D}">
      <dgm:prSet/>
      <dgm:spPr/>
      <dgm:t>
        <a:bodyPr/>
        <a:lstStyle/>
        <a:p>
          <a:endParaRPr lang="en-US"/>
        </a:p>
      </dgm:t>
    </dgm:pt>
    <dgm:pt modelId="{625CFBDC-CB49-4532-813C-749EBE80E431}" type="sibTrans" cxnId="{332D3E4D-C7BD-402D-ADE7-4213EA49F71D}">
      <dgm:prSet/>
      <dgm:spPr/>
      <dgm:t>
        <a:bodyPr/>
        <a:lstStyle/>
        <a:p>
          <a:endParaRPr lang="en-US"/>
        </a:p>
      </dgm:t>
    </dgm:pt>
    <dgm:pt modelId="{2B19B47D-301F-42A5-9B36-60DC62EDA623}">
      <dgm:prSet/>
      <dgm:spPr/>
      <dgm:t>
        <a:bodyPr/>
        <a:lstStyle/>
        <a:p>
          <a:r>
            <a:rPr lang="en-GB"/>
            <a:t>A good care plan helps prevent complications and improve quality of life.</a:t>
          </a:r>
          <a:endParaRPr lang="en-US"/>
        </a:p>
      </dgm:t>
    </dgm:pt>
    <dgm:pt modelId="{EB234C4A-C7B9-4C41-AC3F-C663EDDFAC00}" type="parTrans" cxnId="{FBF1DDCA-9209-4FAA-9FE8-A9ABFBDC23E8}">
      <dgm:prSet/>
      <dgm:spPr/>
      <dgm:t>
        <a:bodyPr/>
        <a:lstStyle/>
        <a:p>
          <a:endParaRPr lang="en-US"/>
        </a:p>
      </dgm:t>
    </dgm:pt>
    <dgm:pt modelId="{B3E4681B-8A86-47A2-A513-41CD2C964BAB}" type="sibTrans" cxnId="{FBF1DDCA-9209-4FAA-9FE8-A9ABFBDC23E8}">
      <dgm:prSet/>
      <dgm:spPr/>
      <dgm:t>
        <a:bodyPr/>
        <a:lstStyle/>
        <a:p>
          <a:endParaRPr lang="en-US"/>
        </a:p>
      </dgm:t>
    </dgm:pt>
    <dgm:pt modelId="{5DD5B461-46B1-4953-9467-567DFBE4E028}" type="pres">
      <dgm:prSet presAssocID="{9846F242-A9FD-47B8-A872-A77A2B0756B4}" presName="root" presStyleCnt="0">
        <dgm:presLayoutVars>
          <dgm:dir/>
          <dgm:resizeHandles val="exact"/>
        </dgm:presLayoutVars>
      </dgm:prSet>
      <dgm:spPr/>
    </dgm:pt>
    <dgm:pt modelId="{72175B2B-1FAA-472C-9F94-2433589EB0F5}" type="pres">
      <dgm:prSet presAssocID="{ECE3D78A-174B-4F85-9C38-655B60B18264}" presName="compNode" presStyleCnt="0"/>
      <dgm:spPr/>
    </dgm:pt>
    <dgm:pt modelId="{5295C2A7-5FD0-46C8-9621-1892005ED10B}" type="pres">
      <dgm:prSet presAssocID="{ECE3D78A-174B-4F85-9C38-655B60B18264}" presName="bgRect" presStyleLbl="bgShp" presStyleIdx="0" presStyleCnt="2"/>
      <dgm:spPr/>
    </dgm:pt>
    <dgm:pt modelId="{D884365E-3A89-438B-9B06-49F02EBE7096}" type="pres">
      <dgm:prSet presAssocID="{ECE3D78A-174B-4F85-9C38-655B60B18264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dneys"/>
        </a:ext>
      </dgm:extLst>
    </dgm:pt>
    <dgm:pt modelId="{25A91B84-E717-4449-8359-B57E66F49895}" type="pres">
      <dgm:prSet presAssocID="{ECE3D78A-174B-4F85-9C38-655B60B18264}" presName="spaceRect" presStyleCnt="0"/>
      <dgm:spPr/>
    </dgm:pt>
    <dgm:pt modelId="{CBC90CC5-3C84-49F7-A01A-A779463D315E}" type="pres">
      <dgm:prSet presAssocID="{ECE3D78A-174B-4F85-9C38-655B60B18264}" presName="parTx" presStyleLbl="revTx" presStyleIdx="0" presStyleCnt="2">
        <dgm:presLayoutVars>
          <dgm:chMax val="0"/>
          <dgm:chPref val="0"/>
        </dgm:presLayoutVars>
      </dgm:prSet>
      <dgm:spPr/>
    </dgm:pt>
    <dgm:pt modelId="{4B272A8B-9F26-4A37-B3D9-8EAE17FDEAAE}" type="pres">
      <dgm:prSet presAssocID="{625CFBDC-CB49-4532-813C-749EBE80E431}" presName="sibTrans" presStyleCnt="0"/>
      <dgm:spPr/>
    </dgm:pt>
    <dgm:pt modelId="{E135C692-DB89-4905-8BE4-D3A00A42C64E}" type="pres">
      <dgm:prSet presAssocID="{2B19B47D-301F-42A5-9B36-60DC62EDA623}" presName="compNode" presStyleCnt="0"/>
      <dgm:spPr/>
    </dgm:pt>
    <dgm:pt modelId="{0BAE6B42-75E7-4C0D-BC33-A9DE228EE7AE}" type="pres">
      <dgm:prSet presAssocID="{2B19B47D-301F-42A5-9B36-60DC62EDA623}" presName="bgRect" presStyleLbl="bgShp" presStyleIdx="1" presStyleCnt="2"/>
      <dgm:spPr/>
    </dgm:pt>
    <dgm:pt modelId="{AE99DFFA-657D-48F9-AFF8-B3AD8315B98F}" type="pres">
      <dgm:prSet presAssocID="{2B19B47D-301F-42A5-9B36-60DC62EDA623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BE9EFAFE-C145-4D77-B849-35853BBD115F}" type="pres">
      <dgm:prSet presAssocID="{2B19B47D-301F-42A5-9B36-60DC62EDA623}" presName="spaceRect" presStyleCnt="0"/>
      <dgm:spPr/>
    </dgm:pt>
    <dgm:pt modelId="{6F3974C9-BD2A-4822-8157-DEB040596A57}" type="pres">
      <dgm:prSet presAssocID="{2B19B47D-301F-42A5-9B36-60DC62EDA62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32D3E4D-C7BD-402D-ADE7-4213EA49F71D}" srcId="{9846F242-A9FD-47B8-A872-A77A2B0756B4}" destId="{ECE3D78A-174B-4F85-9C38-655B60B18264}" srcOrd="0" destOrd="0" parTransId="{69A17626-B998-4152-9630-0C51540A1004}" sibTransId="{625CFBDC-CB49-4532-813C-749EBE80E431}"/>
    <dgm:cxn modelId="{D1920397-656F-452A-8A1E-F9B615144F57}" type="presOf" srcId="{ECE3D78A-174B-4F85-9C38-655B60B18264}" destId="{CBC90CC5-3C84-49F7-A01A-A779463D315E}" srcOrd="0" destOrd="0" presId="urn:microsoft.com/office/officeart/2018/2/layout/IconVerticalSolidList"/>
    <dgm:cxn modelId="{E925E3B0-FBE4-407E-A03F-0FA2A2B636CF}" type="presOf" srcId="{2B19B47D-301F-42A5-9B36-60DC62EDA623}" destId="{6F3974C9-BD2A-4822-8157-DEB040596A57}" srcOrd="0" destOrd="0" presId="urn:microsoft.com/office/officeart/2018/2/layout/IconVerticalSolidList"/>
    <dgm:cxn modelId="{790115BD-076E-49E5-8771-3BC62D7BE9EE}" type="presOf" srcId="{9846F242-A9FD-47B8-A872-A77A2B0756B4}" destId="{5DD5B461-46B1-4953-9467-567DFBE4E028}" srcOrd="0" destOrd="0" presId="urn:microsoft.com/office/officeart/2018/2/layout/IconVerticalSolidList"/>
    <dgm:cxn modelId="{FBF1DDCA-9209-4FAA-9FE8-A9ABFBDC23E8}" srcId="{9846F242-A9FD-47B8-A872-A77A2B0756B4}" destId="{2B19B47D-301F-42A5-9B36-60DC62EDA623}" srcOrd="1" destOrd="0" parTransId="{EB234C4A-C7B9-4C41-AC3F-C663EDDFAC00}" sibTransId="{B3E4681B-8A86-47A2-A513-41CD2C964BAB}"/>
    <dgm:cxn modelId="{DAEEC378-640E-40C6-B105-891A53C3DADA}" type="presParOf" srcId="{5DD5B461-46B1-4953-9467-567DFBE4E028}" destId="{72175B2B-1FAA-472C-9F94-2433589EB0F5}" srcOrd="0" destOrd="0" presId="urn:microsoft.com/office/officeart/2018/2/layout/IconVerticalSolidList"/>
    <dgm:cxn modelId="{3958C2D6-8740-4967-8346-459AA0B989EA}" type="presParOf" srcId="{72175B2B-1FAA-472C-9F94-2433589EB0F5}" destId="{5295C2A7-5FD0-46C8-9621-1892005ED10B}" srcOrd="0" destOrd="0" presId="urn:microsoft.com/office/officeart/2018/2/layout/IconVerticalSolidList"/>
    <dgm:cxn modelId="{971EB62E-7EF9-42FD-942C-24E90B87605E}" type="presParOf" srcId="{72175B2B-1FAA-472C-9F94-2433589EB0F5}" destId="{D884365E-3A89-438B-9B06-49F02EBE7096}" srcOrd="1" destOrd="0" presId="urn:microsoft.com/office/officeart/2018/2/layout/IconVerticalSolidList"/>
    <dgm:cxn modelId="{7B5204C5-ABEC-42E8-A521-F5FC119D08D5}" type="presParOf" srcId="{72175B2B-1FAA-472C-9F94-2433589EB0F5}" destId="{25A91B84-E717-4449-8359-B57E66F49895}" srcOrd="2" destOrd="0" presId="urn:microsoft.com/office/officeart/2018/2/layout/IconVerticalSolidList"/>
    <dgm:cxn modelId="{7F579B3D-AC3E-4891-B2BD-0A2B47B32A5A}" type="presParOf" srcId="{72175B2B-1FAA-472C-9F94-2433589EB0F5}" destId="{CBC90CC5-3C84-49F7-A01A-A779463D315E}" srcOrd="3" destOrd="0" presId="urn:microsoft.com/office/officeart/2018/2/layout/IconVerticalSolidList"/>
    <dgm:cxn modelId="{CBC1ADD2-EC1A-4C57-B6B9-D0B48D979987}" type="presParOf" srcId="{5DD5B461-46B1-4953-9467-567DFBE4E028}" destId="{4B272A8B-9F26-4A37-B3D9-8EAE17FDEAAE}" srcOrd="1" destOrd="0" presId="urn:microsoft.com/office/officeart/2018/2/layout/IconVerticalSolidList"/>
    <dgm:cxn modelId="{7B5BDCDD-F78F-47DF-8C3D-F68C5967E789}" type="presParOf" srcId="{5DD5B461-46B1-4953-9467-567DFBE4E028}" destId="{E135C692-DB89-4905-8BE4-D3A00A42C64E}" srcOrd="2" destOrd="0" presId="urn:microsoft.com/office/officeart/2018/2/layout/IconVerticalSolidList"/>
    <dgm:cxn modelId="{49E78C75-C72B-4623-84AD-812E4E9C090A}" type="presParOf" srcId="{E135C692-DB89-4905-8BE4-D3A00A42C64E}" destId="{0BAE6B42-75E7-4C0D-BC33-A9DE228EE7AE}" srcOrd="0" destOrd="0" presId="urn:microsoft.com/office/officeart/2018/2/layout/IconVerticalSolidList"/>
    <dgm:cxn modelId="{3755351D-A3E8-4508-B31C-11D1E47DDAEB}" type="presParOf" srcId="{E135C692-DB89-4905-8BE4-D3A00A42C64E}" destId="{AE99DFFA-657D-48F9-AFF8-B3AD8315B98F}" srcOrd="1" destOrd="0" presId="urn:microsoft.com/office/officeart/2018/2/layout/IconVerticalSolidList"/>
    <dgm:cxn modelId="{E33112D7-F099-43E5-9818-C760BFDA3376}" type="presParOf" srcId="{E135C692-DB89-4905-8BE4-D3A00A42C64E}" destId="{BE9EFAFE-C145-4D77-B849-35853BBD115F}" srcOrd="2" destOrd="0" presId="urn:microsoft.com/office/officeart/2018/2/layout/IconVerticalSolidList"/>
    <dgm:cxn modelId="{5406B7B6-F44C-49E2-BBF8-3FCE04176DC4}" type="presParOf" srcId="{E135C692-DB89-4905-8BE4-D3A00A42C64E}" destId="{6F3974C9-BD2A-4822-8157-DEB040596A5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84C92-A82C-49E5-A1F2-B1FC16A76C51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FCB038-FA32-4E91-BB78-2BF6A9A2CEFD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BE932-EE40-4C8F-BDD2-43B415DB6B27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Summarise: what is type 2 diabetes. (NHS, 2025)</a:t>
          </a:r>
        </a:p>
      </dsp:txBody>
      <dsp:txXfrm>
        <a:off x="1357965" y="2319"/>
        <a:ext cx="4887299" cy="1175727"/>
      </dsp:txXfrm>
    </dsp:sp>
    <dsp:sp modelId="{BF2FFFCA-9099-47B4-B3A6-AA671A7B37FB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3A96E-55C4-42AF-93A8-8D187B6A16D3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1D4E10-3D67-416F-B0C1-6B2A50850B85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Describe the pancreas and how it works. (</a:t>
          </a:r>
          <a:r>
            <a:rPr lang="en-GB" sz="2100" kern="1200" dirty="0" err="1"/>
            <a:t>StatPearls</a:t>
          </a:r>
          <a:r>
            <a:rPr lang="en-GB" sz="2100" kern="1200" dirty="0"/>
            <a:t>, 2023)</a:t>
          </a:r>
        </a:p>
      </dsp:txBody>
      <dsp:txXfrm>
        <a:off x="1357965" y="1471979"/>
        <a:ext cx="4887299" cy="1175727"/>
      </dsp:txXfrm>
    </dsp:sp>
    <dsp:sp modelId="{493A783A-2C53-47F3-9617-18DBF938BCB2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27AF56-DF7E-49DD-87D7-F6C8A4BACF79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1BE924-3682-47FD-89B0-606709F48055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Show how the disease affects the body.</a:t>
          </a:r>
        </a:p>
      </dsp:txBody>
      <dsp:txXfrm>
        <a:off x="1357965" y="2941639"/>
        <a:ext cx="4887299" cy="1175727"/>
      </dsp:txXfrm>
    </dsp:sp>
    <dsp:sp modelId="{A0F63475-B622-44BF-8EA7-FA80829DBAA5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0FE86A-C781-4BEB-BF1B-6F2E37E30D13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E84837-310A-4C94-AAD3-13D826190EEE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Suggest a care plan based on NHS and NICE guidance. (NICE, 2015; NHS, 2025)</a:t>
          </a:r>
        </a:p>
      </dsp:txBody>
      <dsp:txXfrm>
        <a:off x="1357965" y="4411299"/>
        <a:ext cx="4887299" cy="11757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8EEF9B-1DC2-49D3-BC1C-2E6208B916CB}">
      <dsp:nvSpPr>
        <dsp:cNvPr id="0" name=""/>
        <dsp:cNvSpPr/>
      </dsp:nvSpPr>
      <dsp:spPr>
        <a:xfrm>
          <a:off x="2614981" y="70912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751961"/>
        <a:ext cx="28878" cy="5775"/>
      </dsp:txXfrm>
    </dsp:sp>
    <dsp:sp modelId="{186E2BC5-3EF8-4C0C-BEA4-3F598B8B6BB5}">
      <dsp:nvSpPr>
        <dsp:cNvPr id="0" name=""/>
        <dsp:cNvSpPr/>
      </dsp:nvSpPr>
      <dsp:spPr>
        <a:xfrm>
          <a:off x="105624" y="1502"/>
          <a:ext cx="2511156" cy="15066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Mr Ahmed Khan, 52 years old.</a:t>
          </a:r>
          <a:endParaRPr lang="en-US" sz="2200" kern="1200"/>
        </a:p>
      </dsp:txBody>
      <dsp:txXfrm>
        <a:off x="105624" y="1502"/>
        <a:ext cx="2511156" cy="1506693"/>
      </dsp:txXfrm>
    </dsp:sp>
    <dsp:sp modelId="{4AFF84ED-62CF-4B8B-A805-51CD2A6CB41B}">
      <dsp:nvSpPr>
        <dsp:cNvPr id="0" name=""/>
        <dsp:cNvSpPr/>
      </dsp:nvSpPr>
      <dsp:spPr>
        <a:xfrm>
          <a:off x="1361202" y="150639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1776991"/>
        <a:ext cx="157112" cy="5775"/>
      </dsp:txXfrm>
    </dsp:sp>
    <dsp:sp modelId="{B0770A80-2FCF-4E37-BBBF-2E63E9F2D946}">
      <dsp:nvSpPr>
        <dsp:cNvPr id="0" name=""/>
        <dsp:cNvSpPr/>
      </dsp:nvSpPr>
      <dsp:spPr>
        <a:xfrm>
          <a:off x="3194346" y="1502"/>
          <a:ext cx="2511156" cy="15066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Lives with his wife and two children.</a:t>
          </a:r>
          <a:endParaRPr lang="en-US" sz="2200" kern="1200"/>
        </a:p>
      </dsp:txBody>
      <dsp:txXfrm>
        <a:off x="3194346" y="1502"/>
        <a:ext cx="2511156" cy="1506693"/>
      </dsp:txXfrm>
    </dsp:sp>
    <dsp:sp modelId="{7F9C79A8-5CE3-4A5B-BC20-FA46B0247BA4}">
      <dsp:nvSpPr>
        <dsp:cNvPr id="0" name=""/>
        <dsp:cNvSpPr/>
      </dsp:nvSpPr>
      <dsp:spPr>
        <a:xfrm>
          <a:off x="2614981" y="279338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2836221"/>
        <a:ext cx="28878" cy="5775"/>
      </dsp:txXfrm>
    </dsp:sp>
    <dsp:sp modelId="{A298D5B8-01D9-4E19-A21A-9E0160DAC041}">
      <dsp:nvSpPr>
        <dsp:cNvPr id="0" name=""/>
        <dsp:cNvSpPr/>
      </dsp:nvSpPr>
      <dsp:spPr>
        <a:xfrm>
          <a:off x="105624" y="2085762"/>
          <a:ext cx="2511156" cy="15066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BMI is above healthy range.</a:t>
          </a:r>
          <a:endParaRPr lang="en-US" sz="2200" kern="1200"/>
        </a:p>
      </dsp:txBody>
      <dsp:txXfrm>
        <a:off x="105624" y="2085762"/>
        <a:ext cx="2511156" cy="1506693"/>
      </dsp:txXfrm>
    </dsp:sp>
    <dsp:sp modelId="{8D390910-4FC6-402D-B8A8-F19539909776}">
      <dsp:nvSpPr>
        <dsp:cNvPr id="0" name=""/>
        <dsp:cNvSpPr/>
      </dsp:nvSpPr>
      <dsp:spPr>
        <a:xfrm>
          <a:off x="1361202" y="359065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3861251"/>
        <a:ext cx="157112" cy="5775"/>
      </dsp:txXfrm>
    </dsp:sp>
    <dsp:sp modelId="{BB27B95A-3EBF-4B47-99A9-5F899495246F}">
      <dsp:nvSpPr>
        <dsp:cNvPr id="0" name=""/>
        <dsp:cNvSpPr/>
      </dsp:nvSpPr>
      <dsp:spPr>
        <a:xfrm>
          <a:off x="3194346" y="2085762"/>
          <a:ext cx="2511156" cy="15066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Does little exercise.</a:t>
          </a:r>
          <a:endParaRPr lang="en-US" sz="2200" kern="1200"/>
        </a:p>
      </dsp:txBody>
      <dsp:txXfrm>
        <a:off x="3194346" y="2085762"/>
        <a:ext cx="2511156" cy="1506693"/>
      </dsp:txXfrm>
    </dsp:sp>
    <dsp:sp modelId="{812F5D21-4D0F-4DAB-81E2-9738D39BDF3F}">
      <dsp:nvSpPr>
        <dsp:cNvPr id="0" name=""/>
        <dsp:cNvSpPr/>
      </dsp:nvSpPr>
      <dsp:spPr>
        <a:xfrm>
          <a:off x="2614981" y="487764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4920481"/>
        <a:ext cx="28878" cy="5775"/>
      </dsp:txXfrm>
    </dsp:sp>
    <dsp:sp modelId="{883550C6-28ED-4A8B-A04D-E6A7C178AB7E}">
      <dsp:nvSpPr>
        <dsp:cNvPr id="0" name=""/>
        <dsp:cNvSpPr/>
      </dsp:nvSpPr>
      <dsp:spPr>
        <a:xfrm>
          <a:off x="105624" y="4170022"/>
          <a:ext cx="2511156" cy="15066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Eats lots of processed food and sugary drinks.</a:t>
          </a:r>
          <a:endParaRPr lang="en-US" sz="2200" kern="1200"/>
        </a:p>
      </dsp:txBody>
      <dsp:txXfrm>
        <a:off x="105624" y="4170022"/>
        <a:ext cx="2511156" cy="1506693"/>
      </dsp:txXfrm>
    </dsp:sp>
    <dsp:sp modelId="{173C2466-ECA5-4136-9D9E-B5F29D6E5B9A}">
      <dsp:nvSpPr>
        <dsp:cNvPr id="0" name=""/>
        <dsp:cNvSpPr/>
      </dsp:nvSpPr>
      <dsp:spPr>
        <a:xfrm>
          <a:off x="3194346" y="4170022"/>
          <a:ext cx="2511156" cy="15066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Has a family history of type 2 diabetes.</a:t>
          </a:r>
          <a:endParaRPr lang="en-US" sz="2200" kern="1200"/>
        </a:p>
      </dsp:txBody>
      <dsp:txXfrm>
        <a:off x="3194346" y="4170022"/>
        <a:ext cx="2511156" cy="15066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23A1F-D9AD-4CC3-BC73-2F85EFA08AFF}">
      <dsp:nvSpPr>
        <dsp:cNvPr id="0" name=""/>
        <dsp:cNvSpPr/>
      </dsp:nvSpPr>
      <dsp:spPr>
        <a:xfrm>
          <a:off x="0" y="2772"/>
          <a:ext cx="58111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7ABC9C-3714-47C3-B2AF-EB9F0C57E4AE}">
      <dsp:nvSpPr>
        <dsp:cNvPr id="0" name=""/>
        <dsp:cNvSpPr/>
      </dsp:nvSpPr>
      <dsp:spPr>
        <a:xfrm>
          <a:off x="0" y="2772"/>
          <a:ext cx="5811128" cy="1890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It is a long Term condition where blood glucose becomes high.</a:t>
          </a:r>
          <a:endParaRPr lang="en-US" sz="3600" kern="1200"/>
        </a:p>
      </dsp:txBody>
      <dsp:txXfrm>
        <a:off x="0" y="2772"/>
        <a:ext cx="5811128" cy="1890891"/>
      </dsp:txXfrm>
    </dsp:sp>
    <dsp:sp modelId="{C0F16DE2-19CC-4815-9B51-A15204E9D427}">
      <dsp:nvSpPr>
        <dsp:cNvPr id="0" name=""/>
        <dsp:cNvSpPr/>
      </dsp:nvSpPr>
      <dsp:spPr>
        <a:xfrm>
          <a:off x="0" y="1893663"/>
          <a:ext cx="581112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6AD03-EFEA-4635-8119-B30D8145F427}">
      <dsp:nvSpPr>
        <dsp:cNvPr id="0" name=""/>
        <dsp:cNvSpPr/>
      </dsp:nvSpPr>
      <dsp:spPr>
        <a:xfrm>
          <a:off x="0" y="1893663"/>
          <a:ext cx="5811128" cy="1890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The body’s response to insulin in non existent. (NICE, 2015; NHS, 2025) </a:t>
          </a:r>
          <a:endParaRPr lang="en-US" sz="3600" kern="1200"/>
        </a:p>
      </dsp:txBody>
      <dsp:txXfrm>
        <a:off x="0" y="1893663"/>
        <a:ext cx="5811128" cy="1890891"/>
      </dsp:txXfrm>
    </dsp:sp>
    <dsp:sp modelId="{85D8DD72-FF7D-4532-A2D3-3287A4017BEE}">
      <dsp:nvSpPr>
        <dsp:cNvPr id="0" name=""/>
        <dsp:cNvSpPr/>
      </dsp:nvSpPr>
      <dsp:spPr>
        <a:xfrm>
          <a:off x="0" y="3784555"/>
          <a:ext cx="5811128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387532-62CB-43EB-8338-405D20574576}">
      <dsp:nvSpPr>
        <dsp:cNvPr id="0" name=""/>
        <dsp:cNvSpPr/>
      </dsp:nvSpPr>
      <dsp:spPr>
        <a:xfrm>
          <a:off x="0" y="3784555"/>
          <a:ext cx="5811128" cy="1890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The pancreas may lack in producing insulin over long period of time. (NICE, 2015)</a:t>
          </a:r>
          <a:endParaRPr lang="en-US" sz="3600" kern="1200"/>
        </a:p>
      </dsp:txBody>
      <dsp:txXfrm>
        <a:off x="0" y="3784555"/>
        <a:ext cx="5811128" cy="18908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875A58-0046-40FB-89AE-B41CB491760B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90F078-732B-46CA-8F64-9AFE94DF7C75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BFB42B-550A-4899-8AC2-43E7CD88A98A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pancreases gland in located behind the stomach (StatPearls, 2023)</a:t>
          </a:r>
          <a:endParaRPr lang="en-US" sz="2200" kern="1200"/>
        </a:p>
      </dsp:txBody>
      <dsp:txXfrm>
        <a:off x="1339618" y="2288"/>
        <a:ext cx="5024605" cy="1159843"/>
      </dsp:txXfrm>
    </dsp:sp>
    <dsp:sp modelId="{E4C05BC7-218A-4833-9CCF-08B164A3B995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0A9E3B-49F9-4914-BB24-A9593CF7D6FD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303712-346B-4898-99D3-5FE79E3B8C65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purpose of the pancreas is to make insulin  and glucagon.</a:t>
          </a:r>
          <a:endParaRPr lang="en-US" sz="2200" kern="1200"/>
        </a:p>
      </dsp:txBody>
      <dsp:txXfrm>
        <a:off x="1339618" y="1452092"/>
        <a:ext cx="5024605" cy="1159843"/>
      </dsp:txXfrm>
    </dsp:sp>
    <dsp:sp modelId="{E2B4FC95-50F7-41DB-9658-0E1F99171E01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A9D6DE-462F-4D57-B3F9-45B63EF115F4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09338C-A428-4A72-85B4-B41FDCA09ABE}">
      <dsp:nvSpPr>
        <dsp:cNvPr id="0" name=""/>
        <dsp:cNvSpPr/>
      </dsp:nvSpPr>
      <dsp:spPr>
        <a:xfrm>
          <a:off x="1339618" y="2901896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Insulin is crucial as it helps flucase enter body cells for energy.</a:t>
          </a:r>
          <a:endParaRPr lang="en-US" sz="2200" kern="1200"/>
        </a:p>
      </dsp:txBody>
      <dsp:txXfrm>
        <a:off x="1339618" y="2901896"/>
        <a:ext cx="5024605" cy="1159843"/>
      </dsp:txXfrm>
    </dsp:sp>
    <dsp:sp modelId="{B145764B-4D3C-44E5-BDFD-131E5E9A5D93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81B6F8-91C5-43F3-ABBB-04AA27F270C6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21D93-56E0-4705-9655-8EF9DBFEABA4}">
      <dsp:nvSpPr>
        <dsp:cNvPr id="0" name=""/>
        <dsp:cNvSpPr/>
      </dsp:nvSpPr>
      <dsp:spPr>
        <a:xfrm>
          <a:off x="1339618" y="4351700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Glucagon raises blood glucose when it is too low. (Lumen Learning, n.d.)</a:t>
          </a:r>
          <a:endParaRPr lang="en-US" sz="2200" kern="1200"/>
        </a:p>
      </dsp:txBody>
      <dsp:txXfrm>
        <a:off x="1339618" y="4351700"/>
        <a:ext cx="5024605" cy="11598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F3E7A4-E66E-4779-8562-1D8B3E034912}">
      <dsp:nvSpPr>
        <dsp:cNvPr id="0" name=""/>
        <dsp:cNvSpPr/>
      </dsp:nvSpPr>
      <dsp:spPr>
        <a:xfrm>
          <a:off x="0" y="84287"/>
          <a:ext cx="6364224" cy="128663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The cells in the body starts to become resistant to insulin</a:t>
          </a:r>
          <a:endParaRPr lang="en-US" sz="2300" kern="1200"/>
        </a:p>
      </dsp:txBody>
      <dsp:txXfrm>
        <a:off x="62808" y="147095"/>
        <a:ext cx="6238608" cy="1161018"/>
      </dsp:txXfrm>
    </dsp:sp>
    <dsp:sp modelId="{8D0BCCCA-2992-4C49-859F-FF3CFE49FAF8}">
      <dsp:nvSpPr>
        <dsp:cNvPr id="0" name=""/>
        <dsp:cNvSpPr/>
      </dsp:nvSpPr>
      <dsp:spPr>
        <a:xfrm>
          <a:off x="0" y="1437161"/>
          <a:ext cx="6364224" cy="1286634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The glucose that is supposed to enter the cells remains in the blood instead. (NICE, 2015)</a:t>
          </a:r>
          <a:endParaRPr lang="en-US" sz="2300" kern="1200"/>
        </a:p>
      </dsp:txBody>
      <dsp:txXfrm>
        <a:off x="62808" y="1499969"/>
        <a:ext cx="6238608" cy="1161018"/>
      </dsp:txXfrm>
    </dsp:sp>
    <dsp:sp modelId="{1495C342-EE30-452F-833A-41D1B3D87515}">
      <dsp:nvSpPr>
        <dsp:cNvPr id="0" name=""/>
        <dsp:cNvSpPr/>
      </dsp:nvSpPr>
      <dsp:spPr>
        <a:xfrm>
          <a:off x="0" y="2790036"/>
          <a:ext cx="6364224" cy="1286634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As a result, glucose levels rise (StatPearls, 2023). </a:t>
          </a:r>
          <a:endParaRPr lang="en-US" sz="2300" kern="1200"/>
        </a:p>
      </dsp:txBody>
      <dsp:txXfrm>
        <a:off x="62808" y="2852844"/>
        <a:ext cx="6238608" cy="1161018"/>
      </dsp:txXfrm>
    </dsp:sp>
    <dsp:sp modelId="{5CE35EDA-26FF-4CDA-AC80-14BF6C1AD12B}">
      <dsp:nvSpPr>
        <dsp:cNvPr id="0" name=""/>
        <dsp:cNvSpPr/>
      </dsp:nvSpPr>
      <dsp:spPr>
        <a:xfrm>
          <a:off x="0" y="4142910"/>
          <a:ext cx="6364224" cy="1286634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This can over time damage blood vessels, Kidneys, Nerves , eyes as well as the Feet. (NHS, 2025)</a:t>
          </a:r>
          <a:endParaRPr lang="en-US" sz="2300" kern="1200"/>
        </a:p>
      </dsp:txBody>
      <dsp:txXfrm>
        <a:off x="62808" y="4205718"/>
        <a:ext cx="6238608" cy="116101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FEBDD-DBE5-4EEA-A088-6813691006D8}">
      <dsp:nvSpPr>
        <dsp:cNvPr id="0" name=""/>
        <dsp:cNvSpPr/>
      </dsp:nvSpPr>
      <dsp:spPr>
        <a:xfrm>
          <a:off x="0" y="430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CCD3B6-38FE-4824-BE62-E21F472A26E0}">
      <dsp:nvSpPr>
        <dsp:cNvPr id="0" name=""/>
        <dsp:cNvSpPr/>
      </dsp:nvSpPr>
      <dsp:spPr>
        <a:xfrm>
          <a:off x="277554" y="210753"/>
          <a:ext cx="504644" cy="5046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6F763-E338-479A-8F06-C9CD589E4C9A}">
      <dsp:nvSpPr>
        <dsp:cNvPr id="0" name=""/>
        <dsp:cNvSpPr/>
      </dsp:nvSpPr>
      <dsp:spPr>
        <a:xfrm>
          <a:off x="1059754" y="430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HbA1c blood test.</a:t>
          </a:r>
          <a:endParaRPr lang="en-US" sz="1900" kern="1200"/>
        </a:p>
      </dsp:txBody>
      <dsp:txXfrm>
        <a:off x="1059754" y="4307"/>
        <a:ext cx="5304469" cy="917536"/>
      </dsp:txXfrm>
    </dsp:sp>
    <dsp:sp modelId="{5FB87593-3206-4091-9E11-006D8539F161}">
      <dsp:nvSpPr>
        <dsp:cNvPr id="0" name=""/>
        <dsp:cNvSpPr/>
      </dsp:nvSpPr>
      <dsp:spPr>
        <a:xfrm>
          <a:off x="0" y="115122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D1DD97-818D-4989-A454-A2220FEE067F}">
      <dsp:nvSpPr>
        <dsp:cNvPr id="0" name=""/>
        <dsp:cNvSpPr/>
      </dsp:nvSpPr>
      <dsp:spPr>
        <a:xfrm>
          <a:off x="277554" y="1357673"/>
          <a:ext cx="504644" cy="5046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C0158E-7501-4BEB-8D4C-6CF277474CE0}">
      <dsp:nvSpPr>
        <dsp:cNvPr id="0" name=""/>
        <dsp:cNvSpPr/>
      </dsp:nvSpPr>
      <dsp:spPr>
        <a:xfrm>
          <a:off x="1059754" y="115122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Check Blood pressure.</a:t>
          </a:r>
          <a:endParaRPr lang="en-US" sz="1900" kern="1200"/>
        </a:p>
      </dsp:txBody>
      <dsp:txXfrm>
        <a:off x="1059754" y="1151227"/>
        <a:ext cx="5304469" cy="917536"/>
      </dsp:txXfrm>
    </dsp:sp>
    <dsp:sp modelId="{A1EE989F-F6BA-463B-86D8-0A81D23D4D7E}">
      <dsp:nvSpPr>
        <dsp:cNvPr id="0" name=""/>
        <dsp:cNvSpPr/>
      </dsp:nvSpPr>
      <dsp:spPr>
        <a:xfrm>
          <a:off x="0" y="2298147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EDC39B-E905-4384-B5EB-0B8770DA2329}">
      <dsp:nvSpPr>
        <dsp:cNvPr id="0" name=""/>
        <dsp:cNvSpPr/>
      </dsp:nvSpPr>
      <dsp:spPr>
        <a:xfrm>
          <a:off x="277554" y="2504593"/>
          <a:ext cx="504644" cy="5046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18A857-546E-4733-BDAF-9FD7069C17BE}">
      <dsp:nvSpPr>
        <dsp:cNvPr id="0" name=""/>
        <dsp:cNvSpPr/>
      </dsp:nvSpPr>
      <dsp:spPr>
        <a:xfrm>
          <a:off x="1059754" y="2298147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Weight and BMI.</a:t>
          </a:r>
          <a:endParaRPr lang="en-US" sz="1900" kern="1200"/>
        </a:p>
      </dsp:txBody>
      <dsp:txXfrm>
        <a:off x="1059754" y="2298147"/>
        <a:ext cx="5304469" cy="917536"/>
      </dsp:txXfrm>
    </dsp:sp>
    <dsp:sp modelId="{09FD127F-C0E0-48F9-97DF-D230F133F051}">
      <dsp:nvSpPr>
        <dsp:cNvPr id="0" name=""/>
        <dsp:cNvSpPr/>
      </dsp:nvSpPr>
      <dsp:spPr>
        <a:xfrm>
          <a:off x="0" y="3445068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18479E-B2BC-4A42-AD0D-3A48461A4D0A}">
      <dsp:nvSpPr>
        <dsp:cNvPr id="0" name=""/>
        <dsp:cNvSpPr/>
      </dsp:nvSpPr>
      <dsp:spPr>
        <a:xfrm>
          <a:off x="277554" y="3651513"/>
          <a:ext cx="504644" cy="5046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9F6A4F-99FA-4C1E-976E-63C6EA695F73}">
      <dsp:nvSpPr>
        <dsp:cNvPr id="0" name=""/>
        <dsp:cNvSpPr/>
      </dsp:nvSpPr>
      <dsp:spPr>
        <a:xfrm>
          <a:off x="1059754" y="3445068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Urine and kidney tests. </a:t>
          </a:r>
          <a:endParaRPr lang="en-US" sz="1900" kern="1200"/>
        </a:p>
      </dsp:txBody>
      <dsp:txXfrm>
        <a:off x="1059754" y="3445068"/>
        <a:ext cx="5304469" cy="917536"/>
      </dsp:txXfrm>
    </dsp:sp>
    <dsp:sp modelId="{5A87D9B3-4602-46D0-B181-40545304512F}">
      <dsp:nvSpPr>
        <dsp:cNvPr id="0" name=""/>
        <dsp:cNvSpPr/>
      </dsp:nvSpPr>
      <dsp:spPr>
        <a:xfrm>
          <a:off x="0" y="4591988"/>
          <a:ext cx="6364224" cy="91753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4326D-FA29-4B1B-BEE7-895E1AD96536}">
      <dsp:nvSpPr>
        <dsp:cNvPr id="0" name=""/>
        <dsp:cNvSpPr/>
      </dsp:nvSpPr>
      <dsp:spPr>
        <a:xfrm>
          <a:off x="277554" y="4798433"/>
          <a:ext cx="504644" cy="5046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18A184-1E29-4293-932C-037CF2E623FC}">
      <dsp:nvSpPr>
        <dsp:cNvPr id="0" name=""/>
        <dsp:cNvSpPr/>
      </dsp:nvSpPr>
      <dsp:spPr>
        <a:xfrm>
          <a:off x="1059754" y="4591988"/>
          <a:ext cx="5304469" cy="91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06" tIns="97106" rIns="97106" bIns="9710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Eye and foot assessment.</a:t>
          </a:r>
          <a:endParaRPr lang="en-US" sz="1900" kern="1200"/>
        </a:p>
      </dsp:txBody>
      <dsp:txXfrm>
        <a:off x="1059754" y="4591988"/>
        <a:ext cx="5304469" cy="91753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C6DA4-B38C-4E39-80E5-E0D8F7CB3097}">
      <dsp:nvSpPr>
        <dsp:cNvPr id="0" name=""/>
        <dsp:cNvSpPr/>
      </dsp:nvSpPr>
      <dsp:spPr>
        <a:xfrm>
          <a:off x="124" y="1856353"/>
          <a:ext cx="1500937" cy="180112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0" rIns="148259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Improve diet Gradually.</a:t>
          </a:r>
          <a:endParaRPr lang="en-US" sz="1400" kern="1200"/>
        </a:p>
      </dsp:txBody>
      <dsp:txXfrm>
        <a:off x="124" y="2576803"/>
        <a:ext cx="1500937" cy="1080675"/>
      </dsp:txXfrm>
    </dsp:sp>
    <dsp:sp modelId="{5D845197-5F56-42C4-9990-397E86AF28DE}">
      <dsp:nvSpPr>
        <dsp:cNvPr id="0" name=""/>
        <dsp:cNvSpPr/>
      </dsp:nvSpPr>
      <dsp:spPr>
        <a:xfrm>
          <a:off x="124" y="1856353"/>
          <a:ext cx="1500937" cy="72045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165100" rIns="148259" bIns="16510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01</a:t>
          </a:r>
        </a:p>
      </dsp:txBody>
      <dsp:txXfrm>
        <a:off x="124" y="1856353"/>
        <a:ext cx="1500937" cy="720450"/>
      </dsp:txXfrm>
    </dsp:sp>
    <dsp:sp modelId="{129DAA14-BD24-45E1-A3C7-CBC0965F5A5C}">
      <dsp:nvSpPr>
        <dsp:cNvPr id="0" name=""/>
        <dsp:cNvSpPr/>
      </dsp:nvSpPr>
      <dsp:spPr>
        <a:xfrm>
          <a:off x="1621136" y="1856353"/>
          <a:ext cx="1500937" cy="1801125"/>
        </a:xfrm>
        <a:prstGeom prst="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0" rIns="148259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Eat more fruit, vegetables and wholegrains .</a:t>
          </a:r>
          <a:endParaRPr lang="en-US" sz="1400" kern="1200"/>
        </a:p>
      </dsp:txBody>
      <dsp:txXfrm>
        <a:off x="1621136" y="2576803"/>
        <a:ext cx="1500937" cy="1080675"/>
      </dsp:txXfrm>
    </dsp:sp>
    <dsp:sp modelId="{17CA3684-699F-44D2-B8D1-A6F144AF07EF}">
      <dsp:nvSpPr>
        <dsp:cNvPr id="0" name=""/>
        <dsp:cNvSpPr/>
      </dsp:nvSpPr>
      <dsp:spPr>
        <a:xfrm>
          <a:off x="1621136" y="1856353"/>
          <a:ext cx="1500937" cy="72045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165100" rIns="148259" bIns="16510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02</a:t>
          </a:r>
        </a:p>
      </dsp:txBody>
      <dsp:txXfrm>
        <a:off x="1621136" y="1856353"/>
        <a:ext cx="1500937" cy="720450"/>
      </dsp:txXfrm>
    </dsp:sp>
    <dsp:sp modelId="{BBA37B3C-04CE-4B7E-8CA5-F176AA9F03AD}">
      <dsp:nvSpPr>
        <dsp:cNvPr id="0" name=""/>
        <dsp:cNvSpPr/>
      </dsp:nvSpPr>
      <dsp:spPr>
        <a:xfrm>
          <a:off x="3242149" y="1856353"/>
          <a:ext cx="1500937" cy="1801125"/>
        </a:xfrm>
        <a:prstGeom prst="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0" rIns="148259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Lose weight gradually if overweight</a:t>
          </a:r>
          <a:endParaRPr lang="en-US" sz="1400" kern="1200"/>
        </a:p>
      </dsp:txBody>
      <dsp:txXfrm>
        <a:off x="3242149" y="2576803"/>
        <a:ext cx="1500937" cy="1080675"/>
      </dsp:txXfrm>
    </dsp:sp>
    <dsp:sp modelId="{7F6E6F67-C176-4A1B-990E-98956E8FD18B}">
      <dsp:nvSpPr>
        <dsp:cNvPr id="0" name=""/>
        <dsp:cNvSpPr/>
      </dsp:nvSpPr>
      <dsp:spPr>
        <a:xfrm>
          <a:off x="3242149" y="1856353"/>
          <a:ext cx="1500937" cy="72045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165100" rIns="148259" bIns="16510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03</a:t>
          </a:r>
        </a:p>
      </dsp:txBody>
      <dsp:txXfrm>
        <a:off x="3242149" y="1856353"/>
        <a:ext cx="1500937" cy="720450"/>
      </dsp:txXfrm>
    </dsp:sp>
    <dsp:sp modelId="{C740971D-3661-42A6-BA13-CF87BDF8843B}">
      <dsp:nvSpPr>
        <dsp:cNvPr id="0" name=""/>
        <dsp:cNvSpPr/>
      </dsp:nvSpPr>
      <dsp:spPr>
        <a:xfrm>
          <a:off x="4863162" y="1856353"/>
          <a:ext cx="1500937" cy="1801125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0" rIns="148259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Stop smoking and reduce alcohol</a:t>
          </a:r>
          <a:endParaRPr lang="en-US" sz="1400" kern="1200"/>
        </a:p>
      </dsp:txBody>
      <dsp:txXfrm>
        <a:off x="4863162" y="2576803"/>
        <a:ext cx="1500937" cy="1080675"/>
      </dsp:txXfrm>
    </dsp:sp>
    <dsp:sp modelId="{E12BC605-B005-42B6-A4B0-1CE4952EB7D5}">
      <dsp:nvSpPr>
        <dsp:cNvPr id="0" name=""/>
        <dsp:cNvSpPr/>
      </dsp:nvSpPr>
      <dsp:spPr>
        <a:xfrm>
          <a:off x="4863162" y="1856353"/>
          <a:ext cx="1500937" cy="72045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259" tIns="165100" rIns="148259" bIns="16510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04</a:t>
          </a:r>
        </a:p>
      </dsp:txBody>
      <dsp:txXfrm>
        <a:off x="4863162" y="1856353"/>
        <a:ext cx="1500937" cy="7204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AE880-CB55-498A-8752-AB5D29BFC343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46EE9F-2C3E-4868-9C04-1DBE2C27CC9A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F3A569-2264-460F-9861-8046F4D31ECA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Metformin is a popular and often first medicen given.</a:t>
          </a:r>
          <a:endParaRPr lang="en-US" sz="2200" kern="1200"/>
        </a:p>
      </dsp:txBody>
      <dsp:txXfrm>
        <a:off x="1339618" y="2288"/>
        <a:ext cx="5024605" cy="1159843"/>
      </dsp:txXfrm>
    </dsp:sp>
    <dsp:sp modelId="{02AB5566-4C84-4903-9C6B-D86E0D42E675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0D932-F82B-47CF-8AC8-F370DFA4BDF4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EBF500-C8E6-42B9-BFF2-5B521B778164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An SGLT2 inhibitor can also be used.</a:t>
          </a:r>
          <a:endParaRPr lang="en-US" sz="2200" kern="1200"/>
        </a:p>
      </dsp:txBody>
      <dsp:txXfrm>
        <a:off x="1339618" y="1452092"/>
        <a:ext cx="5024605" cy="1159843"/>
      </dsp:txXfrm>
    </dsp:sp>
    <dsp:sp modelId="{2D29B170-F886-4A4F-BC48-7FDDE7290F46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7BEC36-0CE4-46FF-AD6E-2ACDCDA80D68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2F15E8-91D4-4554-90BF-40AB4A43060C}">
      <dsp:nvSpPr>
        <dsp:cNvPr id="0" name=""/>
        <dsp:cNvSpPr/>
      </dsp:nvSpPr>
      <dsp:spPr>
        <a:xfrm>
          <a:off x="1339618" y="2901896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HbA1c should be checked every 3 to 6 months.</a:t>
          </a:r>
          <a:endParaRPr lang="en-US" sz="2200" kern="1200"/>
        </a:p>
      </dsp:txBody>
      <dsp:txXfrm>
        <a:off x="1339618" y="2901896"/>
        <a:ext cx="5024605" cy="1159843"/>
      </dsp:txXfrm>
    </dsp:sp>
    <dsp:sp modelId="{A61F650A-2C39-4D10-831A-EA2EA54C5476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9A1962-9FC4-4B6C-B71C-17D1AEAD5502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FA0BDA-1F37-4D67-847A-FEBFFFEF6F47}">
      <dsp:nvSpPr>
        <dsp:cNvPr id="0" name=""/>
        <dsp:cNvSpPr/>
      </dsp:nvSpPr>
      <dsp:spPr>
        <a:xfrm>
          <a:off x="1339618" y="4351700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Treatment should be individualised to the person’s needs.</a:t>
          </a:r>
          <a:endParaRPr lang="en-US" sz="2200" kern="1200"/>
        </a:p>
      </dsp:txBody>
      <dsp:txXfrm>
        <a:off x="1339618" y="4351700"/>
        <a:ext cx="5024605" cy="115984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5B2A3-8F15-4D2A-9ED9-5E0687028AB5}">
      <dsp:nvSpPr>
        <dsp:cNvPr id="0" name=""/>
        <dsp:cNvSpPr/>
      </dsp:nvSpPr>
      <dsp:spPr>
        <a:xfrm>
          <a:off x="425195" y="0"/>
          <a:ext cx="5513832" cy="5513832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9C315F-634D-443B-9302-4FD5072AA038}">
      <dsp:nvSpPr>
        <dsp:cNvPr id="0" name=""/>
        <dsp:cNvSpPr/>
      </dsp:nvSpPr>
      <dsp:spPr>
        <a:xfrm>
          <a:off x="949010" y="523814"/>
          <a:ext cx="2150394" cy="215039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Feet: check for loss of sensation, ulcers, or infection.</a:t>
          </a:r>
          <a:endParaRPr lang="en-US" sz="2400" kern="1200"/>
        </a:p>
      </dsp:txBody>
      <dsp:txXfrm>
        <a:off x="1053984" y="628788"/>
        <a:ext cx="1940446" cy="1940446"/>
      </dsp:txXfrm>
    </dsp:sp>
    <dsp:sp modelId="{E7C5BC63-097D-4E1B-B877-D0ABA3377C04}">
      <dsp:nvSpPr>
        <dsp:cNvPr id="0" name=""/>
        <dsp:cNvSpPr/>
      </dsp:nvSpPr>
      <dsp:spPr>
        <a:xfrm>
          <a:off x="3264819" y="523814"/>
          <a:ext cx="2150394" cy="2150394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Eyes: regular screening for retinopathy.</a:t>
          </a:r>
          <a:endParaRPr lang="en-US" sz="2400" kern="1200"/>
        </a:p>
      </dsp:txBody>
      <dsp:txXfrm>
        <a:off x="3369793" y="628788"/>
        <a:ext cx="1940446" cy="1940446"/>
      </dsp:txXfrm>
    </dsp:sp>
    <dsp:sp modelId="{51E8554A-B9E0-4810-A458-3980B5D0D8F6}">
      <dsp:nvSpPr>
        <dsp:cNvPr id="0" name=""/>
        <dsp:cNvSpPr/>
      </dsp:nvSpPr>
      <dsp:spPr>
        <a:xfrm>
          <a:off x="949010" y="2839623"/>
          <a:ext cx="2150394" cy="2150394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Kidneys: blood and urine tests.</a:t>
          </a:r>
          <a:endParaRPr lang="en-US" sz="2400" kern="1200"/>
        </a:p>
      </dsp:txBody>
      <dsp:txXfrm>
        <a:off x="1053984" y="2944597"/>
        <a:ext cx="1940446" cy="1940446"/>
      </dsp:txXfrm>
    </dsp:sp>
    <dsp:sp modelId="{26E60283-AE0B-42E0-9147-909D90188F7D}">
      <dsp:nvSpPr>
        <dsp:cNvPr id="0" name=""/>
        <dsp:cNvSpPr/>
      </dsp:nvSpPr>
      <dsp:spPr>
        <a:xfrm>
          <a:off x="3264819" y="2839623"/>
          <a:ext cx="2150394" cy="2150394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Blood pressure and cholesterol: at least yearly.</a:t>
          </a:r>
          <a:endParaRPr lang="en-US" sz="2400" kern="1200"/>
        </a:p>
      </dsp:txBody>
      <dsp:txXfrm>
        <a:off x="3369793" y="2944597"/>
        <a:ext cx="1940446" cy="194044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56090-851C-49E9-BA1D-9179D7D42F5B}">
      <dsp:nvSpPr>
        <dsp:cNvPr id="0" name=""/>
        <dsp:cNvSpPr/>
      </dsp:nvSpPr>
      <dsp:spPr>
        <a:xfrm>
          <a:off x="1380102" y="2405"/>
          <a:ext cx="5520409" cy="105559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111" tIns="268122" rIns="107111" bIns="2681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Give clear, simple explanations. (NICE, 2015; NHS, 2025)</a:t>
          </a:r>
        </a:p>
      </dsp:txBody>
      <dsp:txXfrm>
        <a:off x="1380102" y="2405"/>
        <a:ext cx="5520409" cy="1055597"/>
      </dsp:txXfrm>
    </dsp:sp>
    <dsp:sp modelId="{F003B02F-A371-4582-A0CB-F55AC34462F5}">
      <dsp:nvSpPr>
        <dsp:cNvPr id="0" name=""/>
        <dsp:cNvSpPr/>
      </dsp:nvSpPr>
      <dsp:spPr>
        <a:xfrm>
          <a:off x="0" y="2405"/>
          <a:ext cx="1380102" cy="105559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030" tIns="104270" rIns="73030" bIns="1042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Give</a:t>
          </a:r>
        </a:p>
      </dsp:txBody>
      <dsp:txXfrm>
        <a:off x="0" y="2405"/>
        <a:ext cx="1380102" cy="1055597"/>
      </dsp:txXfrm>
    </dsp:sp>
    <dsp:sp modelId="{9155BB68-36AF-4D90-BD90-4C6C99B5524C}">
      <dsp:nvSpPr>
        <dsp:cNvPr id="0" name=""/>
        <dsp:cNvSpPr/>
      </dsp:nvSpPr>
      <dsp:spPr>
        <a:xfrm>
          <a:off x="1380102" y="1121338"/>
          <a:ext cx="5520409" cy="105559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111" tIns="268122" rIns="107111" bIns="2681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Use shared decision-making.</a:t>
          </a:r>
        </a:p>
      </dsp:txBody>
      <dsp:txXfrm>
        <a:off x="1380102" y="1121338"/>
        <a:ext cx="5520409" cy="1055597"/>
      </dsp:txXfrm>
    </dsp:sp>
    <dsp:sp modelId="{FEE7CEB4-5802-46C8-8BF0-08C2E560FC85}">
      <dsp:nvSpPr>
        <dsp:cNvPr id="0" name=""/>
        <dsp:cNvSpPr/>
      </dsp:nvSpPr>
      <dsp:spPr>
        <a:xfrm>
          <a:off x="0" y="1121338"/>
          <a:ext cx="1380102" cy="105559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030" tIns="104270" rIns="73030" bIns="1042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Use</a:t>
          </a:r>
        </a:p>
      </dsp:txBody>
      <dsp:txXfrm>
        <a:off x="0" y="1121338"/>
        <a:ext cx="1380102" cy="1055597"/>
      </dsp:txXfrm>
    </dsp:sp>
    <dsp:sp modelId="{D799DA1E-9884-4D34-BA53-C7274C76AB44}">
      <dsp:nvSpPr>
        <dsp:cNvPr id="0" name=""/>
        <dsp:cNvSpPr/>
      </dsp:nvSpPr>
      <dsp:spPr>
        <a:xfrm>
          <a:off x="1380102" y="2240271"/>
          <a:ext cx="5520409" cy="105559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111" tIns="268122" rIns="107111" bIns="2681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Encourage diabetes education courses.</a:t>
          </a:r>
        </a:p>
      </dsp:txBody>
      <dsp:txXfrm>
        <a:off x="1380102" y="2240271"/>
        <a:ext cx="5520409" cy="1055597"/>
      </dsp:txXfrm>
    </dsp:sp>
    <dsp:sp modelId="{3650B888-C0F3-4E9E-ABD4-9234522FF3EB}">
      <dsp:nvSpPr>
        <dsp:cNvPr id="0" name=""/>
        <dsp:cNvSpPr/>
      </dsp:nvSpPr>
      <dsp:spPr>
        <a:xfrm>
          <a:off x="0" y="2240271"/>
          <a:ext cx="1380102" cy="105559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030" tIns="104270" rIns="73030" bIns="1042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Encourage</a:t>
          </a:r>
        </a:p>
      </dsp:txBody>
      <dsp:txXfrm>
        <a:off x="0" y="2240271"/>
        <a:ext cx="1380102" cy="1055597"/>
      </dsp:txXfrm>
    </dsp:sp>
    <dsp:sp modelId="{0EF8A5C3-40B3-46B7-B943-29E9E621E985}">
      <dsp:nvSpPr>
        <dsp:cNvPr id="0" name=""/>
        <dsp:cNvSpPr/>
      </dsp:nvSpPr>
      <dsp:spPr>
        <a:xfrm>
          <a:off x="1380102" y="3359204"/>
          <a:ext cx="5520409" cy="105559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111" tIns="268122" rIns="107111" bIns="2681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Respect the patient’s beliefs and preferences.</a:t>
          </a:r>
        </a:p>
      </dsp:txBody>
      <dsp:txXfrm>
        <a:off x="1380102" y="3359204"/>
        <a:ext cx="5520409" cy="1055597"/>
      </dsp:txXfrm>
    </dsp:sp>
    <dsp:sp modelId="{472B408A-0ADF-4C8D-8F93-BE3F1D6ECB1D}">
      <dsp:nvSpPr>
        <dsp:cNvPr id="0" name=""/>
        <dsp:cNvSpPr/>
      </dsp:nvSpPr>
      <dsp:spPr>
        <a:xfrm>
          <a:off x="0" y="3359204"/>
          <a:ext cx="1380102" cy="105559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030" tIns="104270" rIns="73030" bIns="1042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Respect</a:t>
          </a:r>
        </a:p>
      </dsp:txBody>
      <dsp:txXfrm>
        <a:off x="0" y="3359204"/>
        <a:ext cx="1380102" cy="1055597"/>
      </dsp:txXfrm>
    </dsp:sp>
    <dsp:sp modelId="{203E2758-8880-4741-BF7F-351BD21E1E4B}">
      <dsp:nvSpPr>
        <dsp:cNvPr id="0" name=""/>
        <dsp:cNvSpPr/>
      </dsp:nvSpPr>
      <dsp:spPr>
        <a:xfrm>
          <a:off x="1380102" y="4478137"/>
          <a:ext cx="5520409" cy="1055597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111" tIns="268122" rIns="107111" bIns="2681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Offer support in a culturally appropriate way. (NICE, 2015)</a:t>
          </a:r>
        </a:p>
      </dsp:txBody>
      <dsp:txXfrm>
        <a:off x="1380102" y="4478137"/>
        <a:ext cx="5520409" cy="1055597"/>
      </dsp:txXfrm>
    </dsp:sp>
    <dsp:sp modelId="{53073529-1CAA-463A-A0C2-6BF03C47B820}">
      <dsp:nvSpPr>
        <dsp:cNvPr id="0" name=""/>
        <dsp:cNvSpPr/>
      </dsp:nvSpPr>
      <dsp:spPr>
        <a:xfrm>
          <a:off x="0" y="4478137"/>
          <a:ext cx="1380102" cy="105559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030" tIns="104270" rIns="73030" bIns="1042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Offer</a:t>
          </a:r>
        </a:p>
      </dsp:txBody>
      <dsp:txXfrm>
        <a:off x="0" y="4478137"/>
        <a:ext cx="1380102" cy="10555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EEF430-6CFB-4D4D-A20C-DC3505A2FE6E}">
      <dsp:nvSpPr>
        <dsp:cNvPr id="0" name=""/>
        <dsp:cNvSpPr/>
      </dsp:nvSpPr>
      <dsp:spPr>
        <a:xfrm>
          <a:off x="3594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Maintain privacy and confidentiality. (NHS, 2025)</a:t>
          </a:r>
          <a:endParaRPr lang="en-US" sz="1700" kern="1200"/>
        </a:p>
      </dsp:txBody>
      <dsp:txXfrm>
        <a:off x="3594" y="1848740"/>
        <a:ext cx="1946002" cy="1634641"/>
      </dsp:txXfrm>
    </dsp:sp>
    <dsp:sp modelId="{3E025C48-3F1A-49AD-A28A-90B2E290B2DD}">
      <dsp:nvSpPr>
        <dsp:cNvPr id="0" name=""/>
        <dsp:cNvSpPr/>
      </dsp:nvSpPr>
      <dsp:spPr>
        <a:xfrm>
          <a:off x="567934" y="1085907"/>
          <a:ext cx="817320" cy="8173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1</a:t>
          </a:r>
        </a:p>
      </dsp:txBody>
      <dsp:txXfrm>
        <a:off x="687628" y="1205601"/>
        <a:ext cx="577932" cy="577932"/>
      </dsp:txXfrm>
    </dsp:sp>
    <dsp:sp modelId="{6518F226-E3E6-49E2-86CC-7CC8885EE4F5}">
      <dsp:nvSpPr>
        <dsp:cNvPr id="0" name=""/>
        <dsp:cNvSpPr/>
      </dsp:nvSpPr>
      <dsp:spPr>
        <a:xfrm>
          <a:off x="3594" y="3537798"/>
          <a:ext cx="1946002" cy="72"/>
        </a:xfrm>
        <a:prstGeom prst="rect">
          <a:avLst/>
        </a:prstGeom>
        <a:solidFill>
          <a:schemeClr val="accent2">
            <a:hueOff val="715957"/>
            <a:satOff val="-2055"/>
            <a:lumOff val="-3290"/>
            <a:alphaOff val="0"/>
          </a:schemeClr>
        </a:solidFill>
        <a:ln w="19050" cap="flat" cmpd="sng" algn="ctr">
          <a:solidFill>
            <a:schemeClr val="accent2">
              <a:hueOff val="715957"/>
              <a:satOff val="-2055"/>
              <a:lumOff val="-32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AD6F13-69C4-49E1-B1B1-2955A509E170}">
      <dsp:nvSpPr>
        <dsp:cNvPr id="0" name=""/>
        <dsp:cNvSpPr/>
      </dsp:nvSpPr>
      <dsp:spPr>
        <a:xfrm>
          <a:off x="2144196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1683680"/>
            <a:satOff val="-15558"/>
            <a:lumOff val="-1754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1683680"/>
              <a:satOff val="-15558"/>
              <a:lumOff val="-17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Get informed consent.</a:t>
          </a:r>
          <a:endParaRPr lang="en-US" sz="1700" kern="1200"/>
        </a:p>
      </dsp:txBody>
      <dsp:txXfrm>
        <a:off x="2144196" y="1848740"/>
        <a:ext cx="1946002" cy="1634641"/>
      </dsp:txXfrm>
    </dsp:sp>
    <dsp:sp modelId="{9F9881C4-E29D-4B24-B4E4-A221E9118679}">
      <dsp:nvSpPr>
        <dsp:cNvPr id="0" name=""/>
        <dsp:cNvSpPr/>
      </dsp:nvSpPr>
      <dsp:spPr>
        <a:xfrm>
          <a:off x="2708537" y="1085907"/>
          <a:ext cx="817320" cy="817320"/>
        </a:xfrm>
        <a:prstGeom prst="ellipse">
          <a:avLst/>
        </a:prstGeom>
        <a:solidFill>
          <a:schemeClr val="accent2">
            <a:hueOff val="1431914"/>
            <a:satOff val="-4110"/>
            <a:lumOff val="-6580"/>
            <a:alphaOff val="0"/>
          </a:schemeClr>
        </a:solidFill>
        <a:ln w="19050" cap="flat" cmpd="sng" algn="ctr">
          <a:solidFill>
            <a:schemeClr val="accent2">
              <a:hueOff val="1431914"/>
              <a:satOff val="-4110"/>
              <a:lumOff val="-65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2</a:t>
          </a:r>
        </a:p>
      </dsp:txBody>
      <dsp:txXfrm>
        <a:off x="2828231" y="1205601"/>
        <a:ext cx="577932" cy="577932"/>
      </dsp:txXfrm>
    </dsp:sp>
    <dsp:sp modelId="{98F9F8B2-9EAD-49E2-8A26-A7DDC95F8446}">
      <dsp:nvSpPr>
        <dsp:cNvPr id="0" name=""/>
        <dsp:cNvSpPr/>
      </dsp:nvSpPr>
      <dsp:spPr>
        <a:xfrm>
          <a:off x="2144196" y="3537798"/>
          <a:ext cx="1946002" cy="72"/>
        </a:xfrm>
        <a:prstGeom prst="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4DF86C-766A-4268-9E24-E572573F8D10}">
      <dsp:nvSpPr>
        <dsp:cNvPr id="0" name=""/>
        <dsp:cNvSpPr/>
      </dsp:nvSpPr>
      <dsp:spPr>
        <a:xfrm>
          <a:off x="4284798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Treat the patient with dignity. (NHS, 2025)</a:t>
          </a:r>
          <a:endParaRPr lang="en-US" sz="1700" kern="1200"/>
        </a:p>
      </dsp:txBody>
      <dsp:txXfrm>
        <a:off x="4284798" y="1848740"/>
        <a:ext cx="1946002" cy="1634641"/>
      </dsp:txXfrm>
    </dsp:sp>
    <dsp:sp modelId="{53418886-1AB3-48FA-B139-D89E477DD500}">
      <dsp:nvSpPr>
        <dsp:cNvPr id="0" name=""/>
        <dsp:cNvSpPr/>
      </dsp:nvSpPr>
      <dsp:spPr>
        <a:xfrm>
          <a:off x="4849139" y="1085907"/>
          <a:ext cx="817320" cy="817320"/>
        </a:xfrm>
        <a:prstGeom prst="ellipse">
          <a:avLst/>
        </a:prstGeom>
        <a:solidFill>
          <a:schemeClr val="accent2">
            <a:hueOff val="2863828"/>
            <a:satOff val="-8219"/>
            <a:lumOff val="-13160"/>
            <a:alphaOff val="0"/>
          </a:schemeClr>
        </a:solidFill>
        <a:ln w="19050" cap="flat" cmpd="sng" algn="ctr">
          <a:solidFill>
            <a:schemeClr val="accent2">
              <a:hueOff val="2863828"/>
              <a:satOff val="-8219"/>
              <a:lumOff val="-1316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3</a:t>
          </a:r>
        </a:p>
      </dsp:txBody>
      <dsp:txXfrm>
        <a:off x="4968833" y="1205601"/>
        <a:ext cx="577932" cy="577932"/>
      </dsp:txXfrm>
    </dsp:sp>
    <dsp:sp modelId="{008987D5-6F80-44F4-9672-AB7BA5821AFB}">
      <dsp:nvSpPr>
        <dsp:cNvPr id="0" name=""/>
        <dsp:cNvSpPr/>
      </dsp:nvSpPr>
      <dsp:spPr>
        <a:xfrm>
          <a:off x="4284798" y="3537798"/>
          <a:ext cx="1946002" cy="72"/>
        </a:xfrm>
        <a:prstGeom prst="rect">
          <a:avLst/>
        </a:prstGeom>
        <a:solidFill>
          <a:schemeClr val="accent2">
            <a:hueOff val="3579786"/>
            <a:satOff val="-10274"/>
            <a:lumOff val="-16449"/>
            <a:alphaOff val="0"/>
          </a:schemeClr>
        </a:solidFill>
        <a:ln w="19050" cap="flat" cmpd="sng" algn="ctr">
          <a:solidFill>
            <a:schemeClr val="accent2">
              <a:hueOff val="3579786"/>
              <a:satOff val="-10274"/>
              <a:lumOff val="-164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17C5B-4243-46E7-82D5-3648370A5614}">
      <dsp:nvSpPr>
        <dsp:cNvPr id="0" name=""/>
        <dsp:cNvSpPr/>
      </dsp:nvSpPr>
      <dsp:spPr>
        <a:xfrm>
          <a:off x="6425401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5051039"/>
            <a:satOff val="-46674"/>
            <a:lumOff val="-5261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5051039"/>
              <a:satOff val="-46674"/>
              <a:lumOff val="-52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Avoid judgement about weight or lifestyle. (NHS, 2025)</a:t>
          </a:r>
          <a:endParaRPr lang="en-US" sz="1700" kern="1200"/>
        </a:p>
      </dsp:txBody>
      <dsp:txXfrm>
        <a:off x="6425401" y="1848740"/>
        <a:ext cx="1946002" cy="1634641"/>
      </dsp:txXfrm>
    </dsp:sp>
    <dsp:sp modelId="{ADBDED4C-71F0-49DD-8BB1-86BA2164BC64}">
      <dsp:nvSpPr>
        <dsp:cNvPr id="0" name=""/>
        <dsp:cNvSpPr/>
      </dsp:nvSpPr>
      <dsp:spPr>
        <a:xfrm>
          <a:off x="6989741" y="1085907"/>
          <a:ext cx="817320" cy="817320"/>
        </a:xfrm>
        <a:prstGeom prst="ellips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4</a:t>
          </a:r>
        </a:p>
      </dsp:txBody>
      <dsp:txXfrm>
        <a:off x="7109435" y="1205601"/>
        <a:ext cx="577932" cy="577932"/>
      </dsp:txXfrm>
    </dsp:sp>
    <dsp:sp modelId="{CF0ABC5D-18DF-4825-8101-46131869999C}">
      <dsp:nvSpPr>
        <dsp:cNvPr id="0" name=""/>
        <dsp:cNvSpPr/>
      </dsp:nvSpPr>
      <dsp:spPr>
        <a:xfrm>
          <a:off x="6425401" y="3537798"/>
          <a:ext cx="1946002" cy="72"/>
        </a:xfrm>
        <a:prstGeom prst="rect">
          <a:avLst/>
        </a:prstGeom>
        <a:solidFill>
          <a:schemeClr val="accent2">
            <a:hueOff val="5011700"/>
            <a:satOff val="-14383"/>
            <a:lumOff val="-23029"/>
            <a:alphaOff val="0"/>
          </a:schemeClr>
        </a:solidFill>
        <a:ln w="19050" cap="flat" cmpd="sng" algn="ctr">
          <a:solidFill>
            <a:schemeClr val="accent2">
              <a:hueOff val="5011700"/>
              <a:satOff val="-14383"/>
              <a:lumOff val="-230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EBFDC-7FBE-4236-8B19-4778B9731797}">
      <dsp:nvSpPr>
        <dsp:cNvPr id="0" name=""/>
        <dsp:cNvSpPr/>
      </dsp:nvSpPr>
      <dsp:spPr>
        <a:xfrm>
          <a:off x="8566003" y="813467"/>
          <a:ext cx="1946002" cy="2724403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718" tIns="330200" rIns="151718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Support equality and person-centred care.</a:t>
          </a:r>
          <a:endParaRPr lang="en-US" sz="1700" kern="1200"/>
        </a:p>
      </dsp:txBody>
      <dsp:txXfrm>
        <a:off x="8566003" y="1848740"/>
        <a:ext cx="1946002" cy="1634641"/>
      </dsp:txXfrm>
    </dsp:sp>
    <dsp:sp modelId="{BE6696B6-7FBC-450E-880F-3AE7B8080FBD}">
      <dsp:nvSpPr>
        <dsp:cNvPr id="0" name=""/>
        <dsp:cNvSpPr/>
      </dsp:nvSpPr>
      <dsp:spPr>
        <a:xfrm>
          <a:off x="9130344" y="1085907"/>
          <a:ext cx="817320" cy="817320"/>
        </a:xfrm>
        <a:prstGeom prst="ellipse">
          <a:avLst/>
        </a:prstGeom>
        <a:solidFill>
          <a:schemeClr val="accent2">
            <a:hueOff val="5727657"/>
            <a:satOff val="-16438"/>
            <a:lumOff val="-26319"/>
            <a:alphaOff val="0"/>
          </a:schemeClr>
        </a:solidFill>
        <a:ln w="19050" cap="flat" cmpd="sng" algn="ctr">
          <a:solidFill>
            <a:schemeClr val="accent2">
              <a:hueOff val="5727657"/>
              <a:satOff val="-16438"/>
              <a:lumOff val="-263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722" tIns="12700" rIns="63722" bIns="1270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5</a:t>
          </a:r>
        </a:p>
      </dsp:txBody>
      <dsp:txXfrm>
        <a:off x="9250038" y="1205601"/>
        <a:ext cx="577932" cy="577932"/>
      </dsp:txXfrm>
    </dsp:sp>
    <dsp:sp modelId="{55EE786A-C6A7-49F5-BFBF-88A2D271B237}">
      <dsp:nvSpPr>
        <dsp:cNvPr id="0" name=""/>
        <dsp:cNvSpPr/>
      </dsp:nvSpPr>
      <dsp:spPr>
        <a:xfrm>
          <a:off x="8566003" y="3537798"/>
          <a:ext cx="1946002" cy="72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5C2A7-5FD0-46C8-9621-1892005ED10B}">
      <dsp:nvSpPr>
        <dsp:cNvPr id="0" name=""/>
        <dsp:cNvSpPr/>
      </dsp:nvSpPr>
      <dsp:spPr>
        <a:xfrm>
          <a:off x="0" y="708097"/>
          <a:ext cx="10515600" cy="130725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84365E-3A89-438B-9B06-49F02EBE7096}">
      <dsp:nvSpPr>
        <dsp:cNvPr id="0" name=""/>
        <dsp:cNvSpPr/>
      </dsp:nvSpPr>
      <dsp:spPr>
        <a:xfrm>
          <a:off x="395445" y="1002230"/>
          <a:ext cx="718991" cy="7189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90CC5-3C84-49F7-A01A-A779463D315E}">
      <dsp:nvSpPr>
        <dsp:cNvPr id="0" name=""/>
        <dsp:cNvSpPr/>
      </dsp:nvSpPr>
      <dsp:spPr>
        <a:xfrm>
          <a:off x="1509882" y="708097"/>
          <a:ext cx="90057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Type 2 diabetes affects insulin function and blood glucose control. Lifestyle change are necessary. Also medicine, and routine monitoring are essential.</a:t>
          </a:r>
          <a:endParaRPr lang="en-US" sz="2400" kern="1200"/>
        </a:p>
      </dsp:txBody>
      <dsp:txXfrm>
        <a:off x="1509882" y="708097"/>
        <a:ext cx="9005717" cy="1307257"/>
      </dsp:txXfrm>
    </dsp:sp>
    <dsp:sp modelId="{0BAE6B42-75E7-4C0D-BC33-A9DE228EE7AE}">
      <dsp:nvSpPr>
        <dsp:cNvPr id="0" name=""/>
        <dsp:cNvSpPr/>
      </dsp:nvSpPr>
      <dsp:spPr>
        <a:xfrm>
          <a:off x="0" y="2342169"/>
          <a:ext cx="10515600" cy="13072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99DFFA-657D-48F9-AFF8-B3AD8315B98F}">
      <dsp:nvSpPr>
        <dsp:cNvPr id="0" name=""/>
        <dsp:cNvSpPr/>
      </dsp:nvSpPr>
      <dsp:spPr>
        <a:xfrm>
          <a:off x="395445" y="2636302"/>
          <a:ext cx="718991" cy="7189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3974C9-BD2A-4822-8157-DEB040596A57}">
      <dsp:nvSpPr>
        <dsp:cNvPr id="0" name=""/>
        <dsp:cNvSpPr/>
      </dsp:nvSpPr>
      <dsp:spPr>
        <a:xfrm>
          <a:off x="1509882" y="2342169"/>
          <a:ext cx="9005717" cy="1307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351" tIns="138351" rIns="138351" bIns="1383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 good care plan helps prevent complications and improve quality of life.</a:t>
          </a:r>
          <a:endParaRPr lang="en-US" sz="2400" kern="1200"/>
        </a:p>
      </dsp:txBody>
      <dsp:txXfrm>
        <a:off x="1509882" y="2342169"/>
        <a:ext cx="9005717" cy="13072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2E395-8BB7-414C-A094-2A36C61C834C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C0738D-EE64-4781-8AE2-DFE883A26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933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C0738D-EE64-4781-8AE2-DFE883A265B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636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7CB74-6A62-EC28-C9FA-D1D876AFB7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AEE02C-1345-5810-02F7-9FD282FE7E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7CA88D-4887-8C70-915B-30F51F1F8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AD0B72-C33A-F2FD-43F2-EEAB026C0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730FA6-D348-3484-28E4-A11B8F6C9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33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57E3D-3942-6E6B-40C2-A70722784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A9F9D-5986-B491-D07E-3D9278E5E1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8BFBB-048A-C563-4C9F-533F1E505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81059-EA9B-8BB6-A68A-A0EBE7059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2DA95-A571-C37C-5BA7-0DAA40CA4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697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74388-A447-701D-6A39-FD634E06A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832A49-6EF0-B019-8E7D-9DE5D4029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EFC80-5379-6F22-9EDF-ACB8E1645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6ED1E-962E-F0E3-16B2-D1E19B21C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BC17D5-C4C3-77BB-E6C1-33D99E439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93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DE9FB-3C71-634B-81A0-5486E4CB5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AC8A0-5330-E442-9B53-76BE45D3E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CB3AC6-C618-2A35-EEC0-9C6D39F35B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189B19-F682-4F30-2226-23FC0DA73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7B2E3E-77F7-CB36-2240-9F1126BEA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5500E9-82EC-4C37-C33E-D7321C84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48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BCE68-1D30-C671-1CCD-CEE30F919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401AB3-862F-4F71-FB6A-79FD87F00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CEFAC5-43E9-C694-5B4E-87507F04A9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D94522-7AD3-13F1-BEFC-3962A36445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E74EC6-288D-6B93-9693-27A3A1679B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F53E26-A3E0-41E0-65A3-5576CFE1E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B51040-CFF5-5628-A34D-7377B8B4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9C8A06-5EED-D683-85F2-4158B1A8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13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EC21-668B-8F18-0109-7B44F1F68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FFA506-68F7-F16E-E7A8-67D4AD080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7ACC3-3005-16E5-579D-30D9A245D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769E75-5FD9-24D7-E79F-04FBDF51B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44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CA3873-D9D0-492F-85BB-37F0FA5FB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E47BD-87F1-376A-F586-624250CDB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11D26F-E76A-BA07-9FC8-F9B1051C8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760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858E0-1F00-C9AB-A8D9-5D9CA91B4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6AAAC-8968-504F-2570-B68A8E250B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397A28-9A41-C6FB-FAE6-AEB3227E2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9CF2-FA79-AB83-1361-95DF1DD3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A8C6EA-2FC1-7078-25B1-DC68B7B2D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196533-0A8C-E5AA-A85D-41E4BCA52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781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FB3D6-5201-38D9-3452-CE8924350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C197D7-732C-7513-DCDC-BA2A121D52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0A3AD0-0546-652C-B1CE-F151F002A8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D8A6B3-A8C6-361B-AC86-90568B48C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9AD8EF-D96C-59FD-3CFD-48F57C07B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AE59C-7CB1-394E-EF8A-56419FE60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75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91EAB-1B63-7D08-ECF2-6F0E5B00A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B5620D-2FF2-6449-4854-AE8259912A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F1C85-B0B5-F530-CAA0-BC9D00AAA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63120-5BC6-924E-7DD1-C73BE83E9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3F09E-978A-7A81-2E1F-C29E22C61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086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F88D1E-44E0-0FF2-39A7-2F0EA31B72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86DC55-8B51-A8A6-FB0C-BB2B1DDBE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17B13-DEBA-A4D8-C13B-6CAEC1A80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2E465-E0DE-F408-9D39-0F0432A6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41B31-5F7F-37EE-3E18-F65F8F75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44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615BAF-9B71-26FC-3E52-5CD976D9C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70690-B38F-9056-9111-F2E192EE24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F6E64-FC86-0219-F85D-235A1BE71D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B23812-0647-410C-8470-BFB673C8D0A1}" type="datetimeFigureOut">
              <a:rPr lang="en-GB" smtClean="0"/>
              <a:t>19/07/2026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FADB6-5305-AF8C-392D-3985B8ECE4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DAF66-3463-A714-3883-840D26D4DE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C3110A-381A-429B-B460-21B18FA1A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607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2.png"/><Relationship Id="rId4" Type="http://schemas.openxmlformats.org/officeDocument/2006/relationships/diagramData" Target="../diagrams/data1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2.png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2.png"/><Relationship Id="rId4" Type="http://schemas.openxmlformats.org/officeDocument/2006/relationships/diagramData" Target="../diagrams/data3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10" Type="http://schemas.openxmlformats.org/officeDocument/2006/relationships/image" Target="../media/image2.png"/><Relationship Id="rId4" Type="http://schemas.openxmlformats.org/officeDocument/2006/relationships/diagramData" Target="../diagrams/data4.xm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10" Type="http://schemas.openxmlformats.org/officeDocument/2006/relationships/image" Target="../media/image2.png"/><Relationship Id="rId4" Type="http://schemas.openxmlformats.org/officeDocument/2006/relationships/diagramData" Target="../diagrams/data5.xml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image" Target="../media/image2.png"/><Relationship Id="rId4" Type="http://schemas.openxmlformats.org/officeDocument/2006/relationships/diagramData" Target="../diagrams/data6.xml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10" Type="http://schemas.openxmlformats.org/officeDocument/2006/relationships/image" Target="../media/image2.png"/><Relationship Id="rId4" Type="http://schemas.openxmlformats.org/officeDocument/2006/relationships/diagramData" Target="../diagrams/data7.xml"/><Relationship Id="rId9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8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Layout" Target="../diagrams/layout8.xml"/><Relationship Id="rId11" Type="http://schemas.openxmlformats.org/officeDocument/2006/relationships/image" Target="../media/image2.png"/><Relationship Id="rId5" Type="http://schemas.openxmlformats.org/officeDocument/2006/relationships/diagramData" Target="../diagrams/data8.xml"/><Relationship Id="rId10" Type="http://schemas.openxmlformats.org/officeDocument/2006/relationships/image" Target="../media/image27.png"/><Relationship Id="rId4" Type="http://schemas.openxmlformats.org/officeDocument/2006/relationships/notesSlide" Target="../notesSlides/notesSlide1.xml"/><Relationship Id="rId9" Type="http://schemas.microsoft.com/office/2007/relationships/diagramDrawing" Target="../diagrams/drawing8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9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10" Type="http://schemas.openxmlformats.org/officeDocument/2006/relationships/image" Target="../media/image2.png"/><Relationship Id="rId4" Type="http://schemas.openxmlformats.org/officeDocument/2006/relationships/diagramData" Target="../diagrams/data9.xml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0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image" Target="../media/image2.png"/><Relationship Id="rId4" Type="http://schemas.openxmlformats.org/officeDocument/2006/relationships/diagramData" Target="../diagrams/data10.xml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10" Type="http://schemas.openxmlformats.org/officeDocument/2006/relationships/image" Target="../media/image2.png"/><Relationship Id="rId4" Type="http://schemas.openxmlformats.org/officeDocument/2006/relationships/image" Target="../media/image30.jpeg"/><Relationship Id="rId9" Type="http://schemas.microsoft.com/office/2007/relationships/diagramDrawing" Target="../diagrams/drawing11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50E4C519-FBE9-4ABE-A8F9-C2CBE3269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F37E1A-FB40-96F3-B43B-D543DCE893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22"/>
          <a:stretch>
            <a:fillRect/>
          </a:stretch>
        </p:blipFill>
        <p:spPr>
          <a:xfrm>
            <a:off x="3245637" y="-1"/>
            <a:ext cx="8946363" cy="6858000"/>
          </a:xfrm>
          <a:custGeom>
            <a:avLst/>
            <a:gdLst/>
            <a:ahLst/>
            <a:cxnLst/>
            <a:rect l="l" t="t" r="r" b="b"/>
            <a:pathLst>
              <a:path w="8946363" h="6858000">
                <a:moveTo>
                  <a:pt x="0" y="0"/>
                </a:moveTo>
                <a:lnTo>
                  <a:pt x="8946363" y="0"/>
                </a:lnTo>
                <a:lnTo>
                  <a:pt x="8946363" y="6858000"/>
                </a:lnTo>
                <a:lnTo>
                  <a:pt x="1" y="6858000"/>
                </a:lnTo>
                <a:lnTo>
                  <a:pt x="60040" y="6788731"/>
                </a:lnTo>
                <a:cubicBezTo>
                  <a:pt x="770566" y="5928901"/>
                  <a:pt x="1210035" y="4741057"/>
                  <a:pt x="1210035" y="3429001"/>
                </a:cubicBezTo>
                <a:cubicBezTo>
                  <a:pt x="1210035" y="2116945"/>
                  <a:pt x="770566" y="929101"/>
                  <a:pt x="60040" y="69272"/>
                </a:cubicBezTo>
                <a:close/>
              </a:path>
            </a:pathLst>
          </a:custGeom>
        </p:spPr>
      </p:pic>
      <p:sp useBgFill="1">
        <p:nvSpPr>
          <p:cNvPr id="28" name="Freeform: Shape 20">
            <a:extLst>
              <a:ext uri="{FF2B5EF4-FFF2-40B4-BE49-F238E27FC236}">
                <a16:creationId xmlns:a16="http://schemas.microsoft.com/office/drawing/2014/main" id="{80EC29FB-299E-49F3-8C7B-01199632A3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4455672" cy="6858000"/>
          </a:xfrm>
          <a:custGeom>
            <a:avLst/>
            <a:gdLst>
              <a:gd name="connsiteX0" fmla="*/ 0 w 4455672"/>
              <a:gd name="connsiteY0" fmla="*/ 0 h 6858000"/>
              <a:gd name="connsiteX1" fmla="*/ 3245636 w 4455672"/>
              <a:gd name="connsiteY1" fmla="*/ 0 h 6858000"/>
              <a:gd name="connsiteX2" fmla="*/ 3305677 w 4455672"/>
              <a:gd name="connsiteY2" fmla="*/ 69272 h 6858000"/>
              <a:gd name="connsiteX3" fmla="*/ 4455672 w 4455672"/>
              <a:gd name="connsiteY3" fmla="*/ 3429001 h 6858000"/>
              <a:gd name="connsiteX4" fmla="*/ 3305677 w 4455672"/>
              <a:gd name="connsiteY4" fmla="*/ 6788731 h 6858000"/>
              <a:gd name="connsiteX5" fmla="*/ 3245638 w 4455672"/>
              <a:gd name="connsiteY5" fmla="*/ 6858000 h 6858000"/>
              <a:gd name="connsiteX6" fmla="*/ 0 w 445567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2" h="6858000">
                <a:moveTo>
                  <a:pt x="0" y="0"/>
                </a:moveTo>
                <a:lnTo>
                  <a:pt x="3245636" y="0"/>
                </a:lnTo>
                <a:lnTo>
                  <a:pt x="3305677" y="69272"/>
                </a:lnTo>
                <a:cubicBezTo>
                  <a:pt x="4016203" y="929101"/>
                  <a:pt x="4455672" y="2116945"/>
                  <a:pt x="4455672" y="3429001"/>
                </a:cubicBezTo>
                <a:cubicBezTo>
                  <a:pt x="4455672" y="4741057"/>
                  <a:pt x="4016203" y="5928901"/>
                  <a:pt x="3305677" y="6788731"/>
                </a:cubicBezTo>
                <a:lnTo>
                  <a:pt x="3245638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Freeform: Shape 22">
            <a:extLst>
              <a:ext uri="{FF2B5EF4-FFF2-40B4-BE49-F238E27FC236}">
                <a16:creationId xmlns:a16="http://schemas.microsoft.com/office/drawing/2014/main" id="{C29A2522-B27A-45C5-897B-79A1407D1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8" cy="6858000"/>
          </a:xfrm>
          <a:custGeom>
            <a:avLst/>
            <a:gdLst>
              <a:gd name="connsiteX0" fmla="*/ 0 w 4446528"/>
              <a:gd name="connsiteY0" fmla="*/ 0 h 6858000"/>
              <a:gd name="connsiteX1" fmla="*/ 3236492 w 4446528"/>
              <a:gd name="connsiteY1" fmla="*/ 0 h 6858000"/>
              <a:gd name="connsiteX2" fmla="*/ 3296533 w 4446528"/>
              <a:gd name="connsiteY2" fmla="*/ 69272 h 6858000"/>
              <a:gd name="connsiteX3" fmla="*/ 4446528 w 4446528"/>
              <a:gd name="connsiteY3" fmla="*/ 3429001 h 6858000"/>
              <a:gd name="connsiteX4" fmla="*/ 3296533 w 4446528"/>
              <a:gd name="connsiteY4" fmla="*/ 6788731 h 6858000"/>
              <a:gd name="connsiteX5" fmla="*/ 3236494 w 4446528"/>
              <a:gd name="connsiteY5" fmla="*/ 6858000 h 6858000"/>
              <a:gd name="connsiteX6" fmla="*/ 0 w 444652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8" h="6858000">
                <a:moveTo>
                  <a:pt x="0" y="0"/>
                </a:moveTo>
                <a:lnTo>
                  <a:pt x="3236492" y="0"/>
                </a:lnTo>
                <a:lnTo>
                  <a:pt x="3296533" y="69272"/>
                </a:lnTo>
                <a:cubicBezTo>
                  <a:pt x="4007059" y="929101"/>
                  <a:pt x="4446528" y="2116945"/>
                  <a:pt x="4446528" y="3429001"/>
                </a:cubicBezTo>
                <a:cubicBezTo>
                  <a:pt x="4446528" y="4741057"/>
                  <a:pt x="4007059" y="5928901"/>
                  <a:pt x="3296533" y="6788731"/>
                </a:cubicBezTo>
                <a:lnTo>
                  <a:pt x="323649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4AFB21-4D82-0B5F-53F6-F1470BD95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094" y="1161288"/>
            <a:ext cx="3438144" cy="123901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600" dirty="0"/>
              <a:t> Suggested Care Plan for a Fictional Adult with Type 2 Diabetes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0961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181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610543-E4AE-643B-8DD4-E257AB859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Student name:</a:t>
            </a:r>
            <a:r>
              <a:rPr lang="en-US" sz="1400" dirty="0"/>
              <a:t> Muhammed Abdullah Al-Amin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Student number:</a:t>
            </a:r>
            <a:r>
              <a:rPr lang="en-US" sz="1400" dirty="0"/>
              <a:t> 2432701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Lecturer:</a:t>
            </a:r>
            <a:r>
              <a:rPr lang="en-US" sz="1400" dirty="0"/>
              <a:t> Gillian Weaver and Robert </a:t>
            </a:r>
            <a:r>
              <a:rPr lang="en-US" sz="1400" dirty="0" err="1"/>
              <a:t>Nartowski</a:t>
            </a:r>
            <a:endParaRPr lang="en-US" sz="14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Module code: </a:t>
            </a:r>
            <a:r>
              <a:rPr lang="en-US" sz="1400" dirty="0"/>
              <a:t>BMHP5023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Module title:</a:t>
            </a:r>
            <a:r>
              <a:rPr lang="en-US" sz="1400" dirty="0"/>
              <a:t> Introduction to Physiology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Assignment:</a:t>
            </a:r>
            <a:r>
              <a:rPr lang="en-US" sz="1400" dirty="0"/>
              <a:t> Component 2 - Care Plan Presentation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/>
              <a:t>Date:</a:t>
            </a:r>
            <a:r>
              <a:rPr lang="en-US" sz="1400" dirty="0"/>
              <a:t> 14 July 2026 </a:t>
            </a: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2093E059-6D13-7B9B-9B16-D7B617A8C1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401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982"/>
    </mc:Choice>
    <mc:Fallback>
      <p:transition spd="slow" advTm="55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1BE3C7-7524-C87F-9A99-867202ED3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424946"/>
            <a:ext cx="3939688" cy="191428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8000" dirty="0"/>
              <a:t>Aim</a:t>
            </a:r>
            <a:br>
              <a:rPr lang="en-GB" sz="8000" dirty="0"/>
            </a:br>
            <a:endParaRPr lang="en-GB" sz="80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7E3A636-D9EF-240F-124B-80554C785E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1478688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FB1003-8250-1760-BA21-F56063903B99}"/>
              </a:ext>
            </a:extLst>
          </p:cNvPr>
          <p:cNvSpPr/>
          <p:nvPr/>
        </p:nvSpPr>
        <p:spPr>
          <a:xfrm>
            <a:off x="855732" y="6062063"/>
            <a:ext cx="3187011" cy="35052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(NICE, 2015; NHS, 2025)</a:t>
            </a:r>
          </a:p>
        </p:txBody>
      </p:sp>
      <p:pic>
        <p:nvPicPr>
          <p:cNvPr id="7" name="Picture 6" descr="A hand holding a white iPod clicker pointing to a blue circle icon.&#10;&#10;AI-generated content may be incorrect.">
            <a:extLst>
              <a:ext uri="{FF2B5EF4-FFF2-40B4-BE49-F238E27FC236}">
                <a16:creationId xmlns:a16="http://schemas.microsoft.com/office/drawing/2014/main" id="{05058CD8-72F1-98AE-46DD-C9DC355138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201" y="3320281"/>
            <a:ext cx="4068881" cy="2288052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7658A67-0AAD-595C-5BBC-FBBACE1D3B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8996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77"/>
    </mc:Choice>
    <mc:Fallback>
      <p:transition spd="slow" advTm="501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1EA648-D598-5631-F07A-189C5F981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GB" sz="4200" dirty="0">
                <a:solidFill>
                  <a:srgbClr val="FFFFFF"/>
                </a:solidFill>
              </a:rPr>
              <a:t>Patient Profile: Health record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748AB6-CA0A-6A01-3E21-03DF9AF081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4669386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5" descr="A doctor is pointing to a starred rating on a document, possibly a patient's medical record.&#10;&#10;AI-generated content may be incorrect.">
            <a:extLst>
              <a:ext uri="{FF2B5EF4-FFF2-40B4-BE49-F238E27FC236}">
                <a16:creationId xmlns:a16="http://schemas.microsoft.com/office/drawing/2014/main" id="{EDF46379-DABB-9813-B655-C7F17121E5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848" y="3994778"/>
            <a:ext cx="4688976" cy="27899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C7667C-999F-27CE-2A56-A50ABE8D6C0D}"/>
              </a:ext>
            </a:extLst>
          </p:cNvPr>
          <p:cNvSpPr txBox="1"/>
          <p:nvPr/>
        </p:nvSpPr>
        <p:spPr>
          <a:xfrm>
            <a:off x="9769265" y="6261499"/>
            <a:ext cx="20746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(NHS, 2025)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756EAFD-7FA8-64FC-8C97-71F72441CC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4481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759"/>
    </mc:Choice>
    <mc:Fallback>
      <p:transition spd="slow" advTm="61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F481DD-D1F9-0F8E-DA46-727AEC62F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GB" sz="4600">
                <a:solidFill>
                  <a:srgbClr val="FFFFFF"/>
                </a:solidFill>
              </a:rPr>
              <a:t>What is Type 2 Diabetes?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BDFC51F-8867-EE91-3CD4-32836A5E32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762893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7" descr="TYPE 2,&#10;&#10;AI-generated content may be incorrect.">
            <a:extLst>
              <a:ext uri="{FF2B5EF4-FFF2-40B4-BE49-F238E27FC236}">
                <a16:creationId xmlns:a16="http://schemas.microsoft.com/office/drawing/2014/main" id="{2BE69731-CABF-989B-0199-2E98700F874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7760" y="4164803"/>
            <a:ext cx="3786577" cy="252317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7EB2D4F-903D-BAC5-1DC2-7374E1FD19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4058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74"/>
    </mc:Choice>
    <mc:Fallback>
      <p:transition spd="slow" advTm="64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106D0E-0D74-92FA-30B5-4E663A56A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2033733"/>
          </a:xfrm>
        </p:spPr>
        <p:txBody>
          <a:bodyPr>
            <a:normAutofit/>
          </a:bodyPr>
          <a:lstStyle/>
          <a:p>
            <a:r>
              <a:rPr lang="en-GB" sz="4000" dirty="0"/>
              <a:t>Function of the Pancreas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1D7BE2-4621-E9B1-6DE0-ACDEEC3186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4292856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 descr="Pancreas cartoon Images - Free Download on Magnific (formerly Freepik)">
            <a:extLst>
              <a:ext uri="{FF2B5EF4-FFF2-40B4-BE49-F238E27FC236}">
                <a16:creationId xmlns:a16="http://schemas.microsoft.com/office/drawing/2014/main" id="{4A767012-D435-C958-BC67-FD0478D992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344" y="3195021"/>
            <a:ext cx="2872967" cy="275261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E668191-CC73-8220-9535-F7D7F9511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15440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650"/>
    </mc:Choice>
    <mc:Fallback>
      <p:transition spd="slow" advTm="66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B71E27-FE6B-7559-AF56-F11C1F1CC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2012218"/>
          </a:xfrm>
        </p:spPr>
        <p:txBody>
          <a:bodyPr>
            <a:normAutofit/>
          </a:bodyPr>
          <a:lstStyle/>
          <a:p>
            <a:r>
              <a:rPr lang="en-GB" sz="4000" dirty="0"/>
              <a:t>How Diabetes Affects the Body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FA7C7A4-4D2B-DFBA-15C7-FC19172BF3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8701590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 descr="Diabetes Complications Stock Illustrations – 307 Diabetes Complications  Stock Illustrations, Vectors &amp; Clipart - Dreamstime">
            <a:extLst>
              <a:ext uri="{FF2B5EF4-FFF2-40B4-BE49-F238E27FC236}">
                <a16:creationId xmlns:a16="http://schemas.microsoft.com/office/drawing/2014/main" id="{A6A2A5B6-0AC7-0A83-7271-8FE61F2C46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256" y="3173506"/>
            <a:ext cx="3161404" cy="316140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405D8A8-964D-1C89-002C-BF2538036A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440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046"/>
    </mc:Choice>
    <mc:Fallback>
      <p:transition spd="slow" advTm="71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F07BAF-AFF1-3F44-B0E8-334E18443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80" y="397495"/>
            <a:ext cx="3602736" cy="2132630"/>
          </a:xfrm>
        </p:spPr>
        <p:txBody>
          <a:bodyPr>
            <a:normAutofit/>
          </a:bodyPr>
          <a:lstStyle/>
          <a:p>
            <a:r>
              <a:rPr lang="en-GB" sz="4000" dirty="0"/>
              <a:t>Diagnosis and Assessment for Mr Khan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78B3944-3A02-3899-869E-7BDA7754E0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049683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894D75C-BD99-D002-CE10-D4B2245B7234}"/>
              </a:ext>
            </a:extLst>
          </p:cNvPr>
          <p:cNvSpPr txBox="1"/>
          <p:nvPr/>
        </p:nvSpPr>
        <p:spPr>
          <a:xfrm>
            <a:off x="340811" y="2604474"/>
            <a:ext cx="425787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/>
              <a:t>Crucial steps to identify Mr Khans Symptoms:</a:t>
            </a:r>
          </a:p>
        </p:txBody>
      </p:sp>
      <p:pic>
        <p:nvPicPr>
          <p:cNvPr id="10" name="Picture 9" descr="Doctor Shows Diabetes Vector Illustration in Cartoon Style. Diabetic  Treatment, Sugar Control, Prevention and Diagnostic Stock Vector -  Illustration of doctor, diabetes: 164088948">
            <a:extLst>
              <a:ext uri="{FF2B5EF4-FFF2-40B4-BE49-F238E27FC236}">
                <a16:creationId xmlns:a16="http://schemas.microsoft.com/office/drawing/2014/main" id="{9AC1ED6C-D1E7-7268-1EAF-D1DDF78D47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/>
        </p:blipFill>
        <p:spPr>
          <a:xfrm>
            <a:off x="451780" y="3558581"/>
            <a:ext cx="3182919" cy="318291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517A4F8-487F-139B-A4C8-31CD1B3B7D72}"/>
              </a:ext>
            </a:extLst>
          </p:cNvPr>
          <p:cNvSpPr txBox="1"/>
          <p:nvPr/>
        </p:nvSpPr>
        <p:spPr>
          <a:xfrm>
            <a:off x="8485632" y="6293411"/>
            <a:ext cx="349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(NICE, 2015; NHS, 2025)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489C9DD-63B6-E66C-DAEB-79AD6BFC4B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307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117"/>
    </mc:Choice>
    <mc:Fallback>
      <p:transition spd="slow" advTm="66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66033B-BEBC-2989-7EF4-C23175E36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87866"/>
            <a:ext cx="3600860" cy="3470701"/>
          </a:xfrm>
        </p:spPr>
        <p:txBody>
          <a:bodyPr>
            <a:normAutofit/>
          </a:bodyPr>
          <a:lstStyle/>
          <a:p>
            <a:r>
              <a:rPr lang="en-GB" dirty="0"/>
              <a:t>Key Risk Factors for Type 2 Diabetes for elderly	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17E12CA4-BC03-AB08-1871-717F2594B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GB" sz="2200" dirty="0"/>
              <a:t>Becoming Overweight or obesity</a:t>
            </a:r>
          </a:p>
          <a:p>
            <a:r>
              <a:rPr lang="en-GB" sz="2200" dirty="0"/>
              <a:t>Having a poor diet</a:t>
            </a:r>
          </a:p>
          <a:p>
            <a:r>
              <a:rPr lang="en-GB" sz="2200" dirty="0"/>
              <a:t>Low physical Activity</a:t>
            </a:r>
          </a:p>
          <a:p>
            <a:r>
              <a:rPr lang="en-GB" sz="2200" dirty="0"/>
              <a:t>Smoking </a:t>
            </a:r>
          </a:p>
          <a:p>
            <a:r>
              <a:rPr lang="en-GB" sz="2200" dirty="0"/>
              <a:t>Genetic history in family members have Diabetes or symptoms</a:t>
            </a:r>
          </a:p>
          <a:p>
            <a:r>
              <a:rPr lang="en-GB" sz="2200" dirty="0"/>
              <a:t>As age Increase so does chances of Diabetes</a:t>
            </a:r>
          </a:p>
          <a:p>
            <a:endParaRPr lang="en-GB" sz="2200" dirty="0"/>
          </a:p>
        </p:txBody>
      </p:sp>
      <p:pic>
        <p:nvPicPr>
          <p:cNvPr id="6" name="Picture 5" descr="The image depicts various risk factors for Type 2 Diabetes, including obesity, inactivity, genetics, age, and ethnicity.&#10;&#10;AI-generated content may be incorrect.">
            <a:extLst>
              <a:ext uri="{FF2B5EF4-FFF2-40B4-BE49-F238E27FC236}">
                <a16:creationId xmlns:a16="http://schemas.microsoft.com/office/drawing/2014/main" id="{E88594DF-A9CE-9084-50B2-2E200A3A3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247" y="3858567"/>
            <a:ext cx="3356097" cy="26102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50635F-B047-BFF5-6CA5-5CDB170E654F}"/>
              </a:ext>
            </a:extLst>
          </p:cNvPr>
          <p:cNvSpPr txBox="1"/>
          <p:nvPr/>
        </p:nvSpPr>
        <p:spPr>
          <a:xfrm>
            <a:off x="9482587" y="5897593"/>
            <a:ext cx="21139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(NHS, 2025)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323E90F-8D90-81E0-13D2-7477E2EC22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2882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29"/>
    </mc:Choice>
    <mc:Fallback>
      <p:transition spd="slow" advTm="46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C2D1CF-A4D2-A08A-7CEB-E97B92B37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155" y="902567"/>
            <a:ext cx="3602736" cy="1901952"/>
          </a:xfrm>
        </p:spPr>
        <p:txBody>
          <a:bodyPr>
            <a:normAutofit/>
          </a:bodyPr>
          <a:lstStyle/>
          <a:p>
            <a:r>
              <a:rPr lang="en-GB" sz="4000" dirty="0"/>
              <a:t>Lifestyle Care Plan of diabetic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CADAAB-9149-605E-35CD-AB91442660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969748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 descr="Diabetes diet plan Vectors - Download Free High-Quality Vectors | Magnific  (formerly Freepik)">
            <a:extLst>
              <a:ext uri="{FF2B5EF4-FFF2-40B4-BE49-F238E27FC236}">
                <a16:creationId xmlns:a16="http://schemas.microsoft.com/office/drawing/2014/main" id="{6C0343E8-B610-8063-9C13-B3635B4FEC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578" y="2673544"/>
            <a:ext cx="3281889" cy="32818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CBBCDC-F416-FB0F-4706-03E0453789F7}"/>
              </a:ext>
            </a:extLst>
          </p:cNvPr>
          <p:cNvSpPr txBox="1"/>
          <p:nvPr/>
        </p:nvSpPr>
        <p:spPr>
          <a:xfrm>
            <a:off x="9815937" y="5824565"/>
            <a:ext cx="21139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(NHS, 2025)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5A05D4F-DC13-1E76-604B-8BE534113D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555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462"/>
    </mc:Choice>
    <mc:Fallback>
      <p:transition spd="slow" advTm="79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20DD2A-D853-4415-0752-C70D52AE6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999924"/>
            <a:ext cx="3602736" cy="1259183"/>
          </a:xfrm>
        </p:spPr>
        <p:txBody>
          <a:bodyPr>
            <a:normAutofit/>
          </a:bodyPr>
          <a:lstStyle/>
          <a:p>
            <a:r>
              <a:rPr lang="en-GB" sz="4000" dirty="0"/>
              <a:t>Medication and Monitoring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A6E378-D60B-B7F5-4553-212A76EB07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967931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Picture 6" descr="An illustration of a person holding a blood glucose monitor, a syringe, and various medication bottles.&#10;&#10;AI-generated content may be incorrect.">
            <a:extLst>
              <a:ext uri="{FF2B5EF4-FFF2-40B4-BE49-F238E27FC236}">
                <a16:creationId xmlns:a16="http://schemas.microsoft.com/office/drawing/2014/main" id="{2B50415F-A463-044B-CAA8-BD7410A744DE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9038"/>
          <a:stretch>
            <a:fillRect/>
          </a:stretch>
        </p:blipFill>
        <p:spPr>
          <a:xfrm>
            <a:off x="421206" y="2345168"/>
            <a:ext cx="3705786" cy="36301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00D8A1-26F0-CA1D-15E6-967BE645AFFD}"/>
              </a:ext>
            </a:extLst>
          </p:cNvPr>
          <p:cNvSpPr txBox="1"/>
          <p:nvPr/>
        </p:nvSpPr>
        <p:spPr>
          <a:xfrm>
            <a:off x="9815937" y="6190488"/>
            <a:ext cx="21139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(NHS, 2015)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BB4D755-F75D-85AB-E743-A369248D98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32202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49"/>
    </mc:Choice>
    <mc:Fallback>
      <p:transition spd="slow" advTm="58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57E23D-0CBC-64D7-D9C8-E00B6CF25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1603427"/>
          </a:xfrm>
        </p:spPr>
        <p:txBody>
          <a:bodyPr>
            <a:normAutofit/>
          </a:bodyPr>
          <a:lstStyle/>
          <a:p>
            <a:r>
              <a:rPr lang="en-GB" sz="4000" dirty="0"/>
              <a:t>Routine Health Checks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59B45E-DF86-B7BC-8BA1-722963AAC8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5851176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5" descr="The image contains a series of medical-related icons: a hand applying a dropper, a blood pressure cuff, a footprint, a blood pressure reading, a hand holding a thermometer, and a person standing behind a medical device, all arranged in a grid format.&#10;&#10;AI-generated content may be incorrect.">
            <a:extLst>
              <a:ext uri="{FF2B5EF4-FFF2-40B4-BE49-F238E27FC236}">
                <a16:creationId xmlns:a16="http://schemas.microsoft.com/office/drawing/2014/main" id="{C61A4600-A8E0-807B-F712-B934F82F57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871" y="2883049"/>
            <a:ext cx="2778012" cy="31252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D71ED0-1B38-70F5-ADB9-8F3C556DC6B5}"/>
              </a:ext>
            </a:extLst>
          </p:cNvPr>
          <p:cNvSpPr txBox="1"/>
          <p:nvPr/>
        </p:nvSpPr>
        <p:spPr>
          <a:xfrm>
            <a:off x="9460929" y="6008313"/>
            <a:ext cx="21139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(NHS, 2025)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5B29E7B-58F4-A877-4D66-C5724B54C4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8761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466"/>
    </mc:Choice>
    <mc:Fallback>
      <p:transition spd="slow" advTm="47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89944A-4ADF-706F-DCB7-FBE92D007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1981797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Communication and Patient Support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3B02538-7775-FFAA-E15B-4233ABEFD5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89882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Picture 3" descr="How to Talk About Nutrition with People With Diabetes - dStigmatize">
            <a:extLst>
              <a:ext uri="{FF2B5EF4-FFF2-40B4-BE49-F238E27FC236}">
                <a16:creationId xmlns:a16="http://schemas.microsoft.com/office/drawing/2014/main" id="{BA3237A3-AF9A-75E2-AB9B-B92EE42F4C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418" y="2974044"/>
            <a:ext cx="3428571" cy="285714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9815A0E-E1FE-A316-8FE5-CA954FD9C6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8158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579"/>
    </mc:Choice>
    <mc:Fallback>
      <p:transition spd="slow" advTm="5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40035A5-1373-A3B5-4324-4C8F336CF95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2671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32D344-FCFD-4BE9-2D69-C99FB2952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Ethical Considerations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1547B6-14A7-25D2-95AD-F47DD3405C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432737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0ACCF1B-1252-0284-3772-1FDE1776DC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6228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80"/>
    </mc:Choice>
    <mc:Fallback>
      <p:transition spd="slow" advTm="64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D7C15C-B569-B244-801E-379F419D8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Conclusion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0AE8D1-0943-20D4-0297-58C39AC690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917498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6965775-9E3E-6BB6-03B2-C85DC58C7A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6727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672"/>
    </mc:Choice>
    <mc:Fallback>
      <p:transition spd="slow" advTm="73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F44CCE-D2DA-0B5D-A4C3-201CA4D8A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66" y="1174862"/>
            <a:ext cx="4856575" cy="2423159"/>
          </a:xfrm>
        </p:spPr>
        <p:txBody>
          <a:bodyPr anchor="t">
            <a:noAutofit/>
          </a:bodyPr>
          <a:lstStyle/>
          <a:p>
            <a:pPr algn="ctr"/>
            <a:r>
              <a:rPr lang="en-GB" sz="8000" dirty="0"/>
              <a:t>Reference List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73E91-C2B8-2399-BF63-26FE9D8E7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 fontScale="700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700" dirty="0"/>
              <a:t>NHS (2025) Treatment for type 2 diabetes. Available at: https://www.nhs.uk/conditions/type-2-diabetes/treatment/ (Accessed: 12 July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/>
              <a:t>NHS (2025) Complications of type 2 diabetes. Available at: https://www.nhs.uk/conditions/type-2-diabetes/complications/ (Accessed: 07 July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/>
              <a:t>NHS England (n.d.) NHS Type 2 Diabetes Path to Remission Programme. Available at: https://www.england.nhs.uk/diabetes/treatment-care/diabetes-remission/ (Accessed: 09  July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/>
              <a:t>National Institute for Health and Care Excellence (NICE) (2015) Type 2 diabetes in adults: management (NG28). Available at: https://www.nice.org.uk/guidance/ng28 (Accessed: 03 July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/>
              <a:t>National Institute for Health and Care Excellence (NICE) (2015) Blood glucose management: Type 2 diabetes in adults. Available at: https://www.nice.org.uk/guidance/ng28/chapter/Blood-glucose-management (Accessed: 13 July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 err="1"/>
              <a:t>TeachMePhysiology</a:t>
            </a:r>
            <a:r>
              <a:rPr lang="en-GB" sz="1700" dirty="0"/>
              <a:t> (2026) Endocrine pancreas – Insulin – Glucagon. Available at: https://teachmephysiology.com/endocrine-system/pancreas/endocrine-pancreas/ (Accessed: 28 June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 err="1"/>
              <a:t>StatPearls</a:t>
            </a:r>
            <a:r>
              <a:rPr lang="en-GB" sz="1700" dirty="0"/>
              <a:t> (2023) Physiology, Pancreas. NCBI Bookshelf. Available at: https://www.ncbi.nlm.nih.gov/books/NBK459261/ (Accessed: 26 June 2026).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dirty="0"/>
              <a:t>Lumen Learning (n.d.) The Endocrine Pancreas. Anatomy and Physiology II. Available at: https://courses.lumenlearning.com/suny-ap2/chapter/the-endocrine-pancreas/ (Accessed: 04 July 2026).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65C1AD4-49AB-7858-489E-316C8CE9CB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1899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87"/>
    </mc:Choice>
    <mc:Fallback>
      <p:transition spd="slow" advTm="27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2978FBD0EAF74FACDB1C5A1673B1C8" ma:contentTypeVersion="8" ma:contentTypeDescription="Create a new document." ma:contentTypeScope="" ma:versionID="0f0cd7536e6aa3805c5d5699d8c50156">
  <xsd:schema xmlns:xsd="http://www.w3.org/2001/XMLSchema" xmlns:xs="http://www.w3.org/2001/XMLSchema" xmlns:p="http://schemas.microsoft.com/office/2006/metadata/properties" xmlns:ns2="1684eeaa-63d5-4a8a-805f-2a73dd5a7c6a" targetNamespace="http://schemas.microsoft.com/office/2006/metadata/properties" ma:root="true" ma:fieldsID="31c97d57ebf451b93d5416a3ccea56f8" ns2:_="">
    <xsd:import namespace="1684eeaa-63d5-4a8a-805f-2a73dd5a7c6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4eeaa-63d5-4a8a-805f-2a73dd5a7c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4189F1-C6C0-424F-962D-6EE8181052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E5167B-E807-4F6C-A35A-04562C0D4C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84eeaa-63d5-4a8a-805f-2a73dd5a7c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29B21EF-8F3C-47EA-9ADF-E4D95D6FA46C}">
  <ds:schemaRefs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1684eeaa-63d5-4a8a-805f-2a73dd5a7c6a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8072</TotalTime>
  <Words>1024</Words>
  <Application>Microsoft Office PowerPoint</Application>
  <PresentationFormat>Widescreen</PresentationFormat>
  <Paragraphs>101</Paragraphs>
  <Slides>15</Slides>
  <Notes>1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 Suggested Care Plan for a Fictional Adult with Type 2 Diabetes</vt:lpstr>
      <vt:lpstr>Aim </vt:lpstr>
      <vt:lpstr>Patient Profile: Health record</vt:lpstr>
      <vt:lpstr>What is Type 2 Diabetes?</vt:lpstr>
      <vt:lpstr>Function of the Pancreas </vt:lpstr>
      <vt:lpstr>How Diabetes Affects the Body</vt:lpstr>
      <vt:lpstr>Diagnosis and Assessment for Mr Khan</vt:lpstr>
      <vt:lpstr>Key Risk Factors for Type 2 Diabetes for elderly </vt:lpstr>
      <vt:lpstr>Lifestyle Care Plan of diabetic</vt:lpstr>
      <vt:lpstr>Medication and Monitoring</vt:lpstr>
      <vt:lpstr>Routine Health Checks</vt:lpstr>
      <vt:lpstr>Communication and Patient Support</vt:lpstr>
      <vt:lpstr>Ethical Considerations</vt:lpstr>
      <vt:lpstr>Conclusion</vt:lpstr>
      <vt:lpstr>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Josephine Chen-Wilson</dc:creator>
  <cp:lastModifiedBy>Muhammed Al-Amin</cp:lastModifiedBy>
  <cp:revision>18</cp:revision>
  <dcterms:created xsi:type="dcterms:W3CDTF">2024-09-12T11:48:31Z</dcterms:created>
  <dcterms:modified xsi:type="dcterms:W3CDTF">2026-07-19T12:58:58Z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0x010100332978FBD0EAF74FACDB1C5A1673B1C8</vt:lpwstr>
  </property>
</Properties>
</file>