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1.xml" ContentType="application/vnd.openxmlformats-officedocument.presentationml.notesSlide+xml"/>
  <Override PartName="/ppt/tags/tag5.xml" ContentType="application/vnd.openxmlformats-officedocument.presentationml.tags+xml"/>
  <Override PartName="/ppt/notesSlides/notesSlide2.xml" ContentType="application/vnd.openxmlformats-officedocument.presentationml.notesSlide+xml"/>
  <Override PartName="/ppt/tags/tag6.xml" ContentType="application/vnd.openxmlformats-officedocument.presentationml.tags+xml"/>
  <Override PartName="/ppt/notesSlides/notesSlide3.xml" ContentType="application/vnd.openxmlformats-officedocument.presentationml.notesSlide+xml"/>
  <Override PartName="/ppt/tags/tag7.xml" ContentType="application/vnd.openxmlformats-officedocument.presentationml.tags+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8.xml" ContentType="application/vnd.openxmlformats-officedocument.presentationml.tags+xml"/>
  <Override PartName="/ppt/notesSlides/notesSlide5.xml" ContentType="application/vnd.openxmlformats-officedocument.presentationml.notesSlide+xml"/>
  <Override PartName="/ppt/tags/tag9.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0.xml" ContentType="application/vnd.openxmlformats-officedocument.presentationml.tags+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11.xml" ContentType="application/vnd.openxmlformats-officedocument.presentationml.tags+xml"/>
  <Override PartName="/ppt/tags/tag12.xml" ContentType="application/vnd.openxmlformats-officedocument.presentationml.tags+xml"/>
  <Override PartName="/ppt/notesSlides/notesSlide7.xml" ContentType="application/vnd.openxmlformats-officedocument.presentationml.notesSlide+xml"/>
  <Override PartName="/ppt/tags/tag13.xml" ContentType="application/vnd.openxmlformats-officedocument.presentationml.tags+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4.xml" ContentType="application/vnd.openxmlformats-officedocument.presentationml.tags+xml"/>
  <Override PartName="/ppt/notesSlides/notesSlide9.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7.xml" ContentType="application/vnd.openxmlformats-officedocument.presentationml.tags+xml"/>
  <Override PartName="/ppt/notesSlides/notesSlide11.xml" ContentType="application/vnd.openxmlformats-officedocument.presentationml.notesSlide+xml"/>
  <Override PartName="/ppt/tags/tag18.xml" ContentType="application/vnd.openxmlformats-officedocument.presentationml.tags+xml"/>
  <Override PartName="/ppt/notesSlides/notesSlide1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ags/tag19.xml" ContentType="application/vnd.openxmlformats-officedocument.presentationml.tags+xml"/>
  <Override PartName="/ppt/notesSlides/notesSlide13.xml" ContentType="application/vnd.openxmlformats-officedocument.presentationml.notesSlide+xml"/>
  <Override PartName="/ppt/tags/tag20.xml" ContentType="application/vnd.openxmlformats-officedocument.presentationml.tags+xml"/>
  <Override PartName="/ppt/notesSlides/notesSlide1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1.xml" ContentType="application/vnd.openxmlformats-officedocument.themeOverride+xml"/>
  <Override PartName="/ppt/tags/tag21.xml" ContentType="application/vnd.openxmlformats-officedocument.presentationml.tags+xml"/>
  <Override PartName="/ppt/notesSlides/notesSlide15.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ags/tag22.xml" ContentType="application/vnd.openxmlformats-officedocument.presentationml.tags+xml"/>
  <Override PartName="/ppt/notesSlides/notesSlide16.xml" ContentType="application/vnd.openxmlformats-officedocument.presentationml.notesSl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ags/tag23.xml" ContentType="application/vnd.openxmlformats-officedocument.presentationml.tags+xml"/>
  <Override PartName="/ppt/notesSlides/notesSlide17.xml" ContentType="application/vnd.openxmlformats-officedocument.presentationml.notesSlide+xml"/>
  <Override PartName="/ppt/tags/tag24.xml" ContentType="application/vnd.openxmlformats-officedocument.presentationml.tags+xml"/>
  <Override PartName="/ppt/notesSlides/notesSlide18.xml" ContentType="application/vnd.openxmlformats-officedocument.presentationml.notesSlide+xml"/>
  <Override PartName="/ppt/tags/tag25.xml" ContentType="application/vnd.openxmlformats-officedocument.presentationml.tags+xml"/>
  <Override PartName="/ppt/notesSlides/notesSlide19.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ags/tag26.xml" ContentType="application/vnd.openxmlformats-officedocument.presentationml.tags+xml"/>
  <Override PartName="/ppt/notesSlides/notesSlide20.xml" ContentType="application/vnd.openxmlformats-officedocument.presentationml.notesSlide+xml"/>
  <Override PartName="/ppt/tags/tag27.xml" ContentType="application/vnd.openxmlformats-officedocument.presentationml.tags+xml"/>
  <Override PartName="/ppt/notesSlides/notesSlide21.xml" ContentType="application/vnd.openxmlformats-officedocument.presentationml.notesSlide+xml"/>
  <Override PartName="/ppt/tags/tag28.xml" ContentType="application/vnd.openxmlformats-officedocument.presentationml.tags+xml"/>
  <Override PartName="/ppt/notesSlides/notesSlide22.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Override2.xml" ContentType="application/vnd.openxmlformats-officedocument.themeOverride+xml"/>
  <Override PartName="/ppt/tags/tag29.xml" ContentType="application/vnd.openxmlformats-officedocument.presentationml.tags+xml"/>
  <Override PartName="/ppt/notesSlides/notesSlide23.xml" ContentType="application/vnd.openxmlformats-officedocument.presentationml.notesSlide+xml"/>
  <Override PartName="/ppt/tags/tag30.xml" ContentType="application/vnd.openxmlformats-officedocument.presentationml.tags+xml"/>
  <Override PartName="/ppt/notesSlides/notesSlide2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31.xml" ContentType="application/vnd.openxmlformats-officedocument.presentationml.tags+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32.xml" ContentType="application/vnd.openxmlformats-officedocument.presentationml.tags+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33.xml" ContentType="application/vnd.openxmlformats-officedocument.presentationml.tags+xml"/>
  <Override PartName="/ppt/notesSlides/notesSlide27.xml" ContentType="application/vnd.openxmlformats-officedocument.presentationml.notesSlide+xml"/>
  <Override PartName="/ppt/tags/tag34.xml" ContentType="application/vnd.openxmlformats-officedocument.presentationml.tags+xml"/>
  <Override PartName="/ppt/notesSlides/notesSlide28.xml" ContentType="application/vnd.openxmlformats-officedocument.presentationml.notesSlide+xml"/>
  <Override PartName="/ppt/tags/tag35.xml" ContentType="application/vnd.openxmlformats-officedocument.presentationml.tags+xml"/>
  <Override PartName="/ppt/notesSlides/notesSlide29.xml" ContentType="application/vnd.openxmlformats-officedocument.presentationml.notesSlide+xml"/>
  <Override PartName="/ppt/tags/tag36.xml" ContentType="application/vnd.openxmlformats-officedocument.presentationml.tags+xml"/>
  <Override PartName="/ppt/notesSlides/notesSlide30.xml" ContentType="application/vnd.openxmlformats-officedocument.presentationml.notesSlide+xml"/>
  <Override PartName="/ppt/tags/tag37.xml" ContentType="application/vnd.openxmlformats-officedocument.presentationml.tags+xml"/>
  <Override PartName="/ppt/notesSlides/notesSlide3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tags/tag38.xml" ContentType="application/vnd.openxmlformats-officedocument.presentationml.tags+xml"/>
  <Override PartName="/ppt/notesSlides/notesSlide32.xml" ContentType="application/vnd.openxmlformats-officedocument.presentationml.notesSlide+xml"/>
  <Override PartName="/ppt/tags/tag39.xml" ContentType="application/vnd.openxmlformats-officedocument.presentationml.tags+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4"/>
  </p:sldMasterIdLst>
  <p:notesMasterIdLst>
    <p:notesMasterId r:id="rId43"/>
  </p:notesMasterIdLst>
  <p:sldIdLst>
    <p:sldId id="256" r:id="rId5"/>
    <p:sldId id="257" r:id="rId6"/>
    <p:sldId id="261" r:id="rId7"/>
    <p:sldId id="264" r:id="rId8"/>
    <p:sldId id="258" r:id="rId9"/>
    <p:sldId id="259" r:id="rId10"/>
    <p:sldId id="260" r:id="rId11"/>
    <p:sldId id="262" r:id="rId12"/>
    <p:sldId id="328" r:id="rId13"/>
    <p:sldId id="265" r:id="rId14"/>
    <p:sldId id="301" r:id="rId15"/>
    <p:sldId id="299" r:id="rId16"/>
    <p:sldId id="300" r:id="rId17"/>
    <p:sldId id="304" r:id="rId18"/>
    <p:sldId id="305" r:id="rId19"/>
    <p:sldId id="306" r:id="rId20"/>
    <p:sldId id="308" r:id="rId21"/>
    <p:sldId id="309" r:id="rId22"/>
    <p:sldId id="307" r:id="rId23"/>
    <p:sldId id="311" r:id="rId24"/>
    <p:sldId id="312" r:id="rId25"/>
    <p:sldId id="313" r:id="rId26"/>
    <p:sldId id="314" r:id="rId27"/>
    <p:sldId id="315" r:id="rId28"/>
    <p:sldId id="316" r:id="rId29"/>
    <p:sldId id="317" r:id="rId30"/>
    <p:sldId id="318" r:id="rId31"/>
    <p:sldId id="322" r:id="rId32"/>
    <p:sldId id="319" r:id="rId33"/>
    <p:sldId id="323" r:id="rId34"/>
    <p:sldId id="310" r:id="rId35"/>
    <p:sldId id="321" r:id="rId36"/>
    <p:sldId id="324" r:id="rId37"/>
    <p:sldId id="325" r:id="rId38"/>
    <p:sldId id="326" r:id="rId39"/>
    <p:sldId id="320" r:id="rId40"/>
    <p:sldId id="263" r:id="rId41"/>
    <p:sldId id="327" r:id="rId42"/>
  </p:sldIdLst>
  <p:sldSz cx="12192000" cy="6858000"/>
  <p:notesSz cx="6858000" cy="9144000"/>
  <p:custDataLst>
    <p:tags r:id="rId44"/>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5968E1-A106-4BF7-808E-468687DF0C2B}" v="558" dt="2023-01-31T11:47:16.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519" autoAdjust="0"/>
    <p:restoredTop sz="67188" autoAdjust="0"/>
  </p:normalViewPr>
  <p:slideViewPr>
    <p:cSldViewPr snapToGrid="0">
      <p:cViewPr varScale="1">
        <p:scale>
          <a:sx n="46" d="100"/>
          <a:sy n="46" d="100"/>
        </p:scale>
        <p:origin x="1188" y="48"/>
      </p:cViewPr>
      <p:guideLst/>
    </p:cSldViewPr>
  </p:slideViewPr>
  <p:notesTextViewPr>
    <p:cViewPr>
      <p:scale>
        <a:sx n="1" d="1"/>
        <a:sy n="1" d="1"/>
      </p:scale>
      <p:origin x="0" y="-168"/>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lly L Rowley" userId="e7e9a8cb-8ae4-4761-9125-3f9798af5f42" providerId="ADAL" clId="{5F5968E1-A106-4BF7-808E-468687DF0C2B}"/>
    <pc:docChg chg="undo redo custSel addSld delSld modSld sldOrd replTag delTag">
      <pc:chgData name="Holly L Rowley" userId="e7e9a8cb-8ae4-4761-9125-3f9798af5f42" providerId="ADAL" clId="{5F5968E1-A106-4BF7-808E-468687DF0C2B}" dt="2023-02-03T09:53:08.805" v="16313" actId="20577"/>
      <pc:docMkLst>
        <pc:docMk/>
      </pc:docMkLst>
      <pc:sldChg chg="addSp delSp modSp mod setBg addAnim modAnim replTag delTag delDesignElem">
        <pc:chgData name="Holly L Rowley" userId="e7e9a8cb-8ae4-4761-9125-3f9798af5f42" providerId="ADAL" clId="{5F5968E1-A106-4BF7-808E-468687DF0C2B}" dt="2023-02-03T09:45:08.897" v="16147"/>
        <pc:sldMkLst>
          <pc:docMk/>
          <pc:sldMk cId="3754664940" sldId="256"/>
        </pc:sldMkLst>
        <pc:spChg chg="mod">
          <ac:chgData name="Holly L Rowley" userId="e7e9a8cb-8ae4-4761-9125-3f9798af5f42" providerId="ADAL" clId="{5F5968E1-A106-4BF7-808E-468687DF0C2B}" dt="2022-08-02T11:10:14.659" v="2604" actId="20577"/>
          <ac:spMkLst>
            <pc:docMk/>
            <pc:sldMk cId="3754664940" sldId="256"/>
            <ac:spMk id="2" creationId="{8DE5CD8D-E704-46A1-BC3E-9A644A9FFD4E}"/>
          </ac:spMkLst>
        </pc:spChg>
        <pc:spChg chg="mod">
          <ac:chgData name="Holly L Rowley" userId="e7e9a8cb-8ae4-4761-9125-3f9798af5f42" providerId="ADAL" clId="{5F5968E1-A106-4BF7-808E-468687DF0C2B}" dt="2023-01-06T10:02:17.981" v="11514" actId="403"/>
          <ac:spMkLst>
            <pc:docMk/>
            <pc:sldMk cId="3754664940" sldId="256"/>
            <ac:spMk id="3" creationId="{E309A740-48C5-4AE5-879B-F567D3D7ACDC}"/>
          </ac:spMkLst>
        </pc:spChg>
        <pc:spChg chg="add del">
          <ac:chgData name="Holly L Rowley" userId="e7e9a8cb-8ae4-4761-9125-3f9798af5f42" providerId="ADAL" clId="{5F5968E1-A106-4BF7-808E-468687DF0C2B}" dt="2022-08-02T12:12:25.616" v="2857"/>
          <ac:spMkLst>
            <pc:docMk/>
            <pc:sldMk cId="3754664940" sldId="256"/>
            <ac:spMk id="8" creationId="{50496C6C-A85F-426B-9ED1-3444166CE4E1}"/>
          </ac:spMkLst>
        </pc:spChg>
        <pc:spChg chg="add del">
          <ac:chgData name="Holly L Rowley" userId="e7e9a8cb-8ae4-4761-9125-3f9798af5f42" providerId="ADAL" clId="{5F5968E1-A106-4BF7-808E-468687DF0C2B}" dt="2022-08-02T10:33:36.418" v="186"/>
          <ac:spMkLst>
            <pc:docMk/>
            <pc:sldMk cId="3754664940" sldId="256"/>
            <ac:spMk id="17" creationId="{50496C6C-A85F-426B-9ED1-3444166CE4E1}"/>
          </ac:spMkLst>
        </pc:spChg>
        <pc:picChg chg="add del">
          <ac:chgData name="Holly L Rowley" userId="e7e9a8cb-8ae4-4761-9125-3f9798af5f42" providerId="ADAL" clId="{5F5968E1-A106-4BF7-808E-468687DF0C2B}" dt="2022-08-02T12:12:25.616" v="2857"/>
          <ac:picMkLst>
            <pc:docMk/>
            <pc:sldMk cId="3754664940" sldId="256"/>
            <ac:picMk id="12" creationId="{4AF26941-50B6-4D7B-AE52-225540B7EE73}"/>
          </ac:picMkLst>
        </pc:picChg>
        <pc:picChg chg="add del">
          <ac:chgData name="Holly L Rowley" userId="e7e9a8cb-8ae4-4761-9125-3f9798af5f42" providerId="ADAL" clId="{5F5968E1-A106-4BF7-808E-468687DF0C2B}" dt="2022-08-02T10:33:36.418" v="186"/>
          <ac:picMkLst>
            <pc:docMk/>
            <pc:sldMk cId="3754664940" sldId="256"/>
            <ac:picMk id="21" creationId="{D912EF34-0253-41FD-9940-D8FBB7DE74B1}"/>
          </ac:picMkLst>
        </pc:picChg>
        <pc:cxnChg chg="add del">
          <ac:chgData name="Holly L Rowley" userId="e7e9a8cb-8ae4-4761-9125-3f9798af5f42" providerId="ADAL" clId="{5F5968E1-A106-4BF7-808E-468687DF0C2B}" dt="2022-08-02T12:12:25.616" v="2857"/>
          <ac:cxnSpMkLst>
            <pc:docMk/>
            <pc:sldMk cId="3754664940" sldId="256"/>
            <ac:cxnSpMk id="10" creationId="{AD0EF22F-5D3C-4240-8C32-1B20803E5A89}"/>
          </ac:cxnSpMkLst>
        </pc:cxnChg>
        <pc:cxnChg chg="add del">
          <ac:chgData name="Holly L Rowley" userId="e7e9a8cb-8ae4-4761-9125-3f9798af5f42" providerId="ADAL" clId="{5F5968E1-A106-4BF7-808E-468687DF0C2B}" dt="2022-08-02T10:33:36.418" v="186"/>
          <ac:cxnSpMkLst>
            <pc:docMk/>
            <pc:sldMk cId="3754664940" sldId="256"/>
            <ac:cxnSpMk id="19" creationId="{AD0EF22F-5D3C-4240-8C32-1B20803E5A89}"/>
          </ac:cxnSpMkLst>
        </pc:cxnChg>
      </pc:sldChg>
      <pc:sldChg chg="addSp delSp modSp mod replTag delTag delDesignElem">
        <pc:chgData name="Holly L Rowley" userId="e7e9a8cb-8ae4-4761-9125-3f9798af5f42" providerId="ADAL" clId="{5F5968E1-A106-4BF7-808E-468687DF0C2B}" dt="2023-02-03T09:45:28.102" v="16149"/>
        <pc:sldMkLst>
          <pc:docMk/>
          <pc:sldMk cId="2194233190" sldId="257"/>
        </pc:sldMkLst>
        <pc:spChg chg="mod">
          <ac:chgData name="Holly L Rowley" userId="e7e9a8cb-8ae4-4761-9125-3f9798af5f42" providerId="ADAL" clId="{5F5968E1-A106-4BF7-808E-468687DF0C2B}" dt="2023-01-11T10:35:54.318" v="11697" actId="1076"/>
          <ac:spMkLst>
            <pc:docMk/>
            <pc:sldMk cId="2194233190" sldId="257"/>
            <ac:spMk id="2" creationId="{A389EA88-8D83-4F3F-A4C1-4B16E2377F9E}"/>
          </ac:spMkLst>
        </pc:spChg>
        <pc:spChg chg="add del">
          <ac:chgData name="Holly L Rowley" userId="e7e9a8cb-8ae4-4761-9125-3f9798af5f42" providerId="ADAL" clId="{5F5968E1-A106-4BF7-808E-468687DF0C2B}" dt="2022-08-02T10:33:36.418" v="186"/>
          <ac:spMkLst>
            <pc:docMk/>
            <pc:sldMk cId="2194233190" sldId="257"/>
            <ac:spMk id="18" creationId="{86CD3965-7576-4EBB-9FEA-0E73E2DB4AC6}"/>
          </ac:spMkLst>
        </pc:spChg>
        <pc:spChg chg="add del">
          <ac:chgData name="Holly L Rowley" userId="e7e9a8cb-8ae4-4761-9125-3f9798af5f42" providerId="ADAL" clId="{5F5968E1-A106-4BF7-808E-468687DF0C2B}" dt="2022-08-02T10:34:03.186" v="191" actId="26606"/>
          <ac:spMkLst>
            <pc:docMk/>
            <pc:sldMk cId="2194233190" sldId="257"/>
            <ac:spMk id="19" creationId="{E65256CF-A12F-46CA-8589-94C1BA31654E}"/>
          </ac:spMkLst>
        </pc:spChg>
        <pc:spChg chg="add del">
          <ac:chgData name="Holly L Rowley" userId="e7e9a8cb-8ae4-4761-9125-3f9798af5f42" providerId="ADAL" clId="{5F5968E1-A106-4BF7-808E-468687DF0C2B}" dt="2022-08-02T10:33:36.418" v="186"/>
          <ac:spMkLst>
            <pc:docMk/>
            <pc:sldMk cId="2194233190" sldId="257"/>
            <ac:spMk id="20" creationId="{FA4B15F5-9B02-4280-9F50-172515BF4C68}"/>
          </ac:spMkLst>
        </pc:spChg>
        <pc:spChg chg="add del">
          <ac:chgData name="Holly L Rowley" userId="e7e9a8cb-8ae4-4761-9125-3f9798af5f42" providerId="ADAL" clId="{5F5968E1-A106-4BF7-808E-468687DF0C2B}" dt="2022-08-02T10:34:03.186" v="191" actId="26606"/>
          <ac:spMkLst>
            <pc:docMk/>
            <pc:sldMk cId="2194233190" sldId="257"/>
            <ac:spMk id="21" creationId="{08FB0988-2F5B-4514-9B11-C7FA12157B1B}"/>
          </ac:spMkLst>
        </pc:spChg>
        <pc:graphicFrameChg chg="mod modGraphic">
          <ac:chgData name="Holly L Rowley" userId="e7e9a8cb-8ae4-4761-9125-3f9798af5f42" providerId="ADAL" clId="{5F5968E1-A106-4BF7-808E-468687DF0C2B}" dt="2022-08-02T11:09:39.853" v="2585" actId="403"/>
          <ac:graphicFrameMkLst>
            <pc:docMk/>
            <pc:sldMk cId="2194233190" sldId="257"/>
            <ac:graphicFrameMk id="14" creationId="{4FEE7448-8B12-C00A-2498-001EA5495394}"/>
          </ac:graphicFrameMkLst>
        </pc:graphicFrameChg>
        <pc:picChg chg="add del">
          <ac:chgData name="Holly L Rowley" userId="e7e9a8cb-8ae4-4761-9125-3f9798af5f42" providerId="ADAL" clId="{5F5968E1-A106-4BF7-808E-468687DF0C2B}" dt="2022-08-02T10:33:36.418" v="186"/>
          <ac:picMkLst>
            <pc:docMk/>
            <pc:sldMk cId="2194233190" sldId="257"/>
            <ac:picMk id="22" creationId="{E3A5BBF0-37C3-4339-BD51-F7A980A93B69}"/>
          </ac:picMkLst>
        </pc:picChg>
        <pc:picChg chg="add del">
          <ac:chgData name="Holly L Rowley" userId="e7e9a8cb-8ae4-4761-9125-3f9798af5f42" providerId="ADAL" clId="{5F5968E1-A106-4BF7-808E-468687DF0C2B}" dt="2022-08-02T10:34:03.186" v="191" actId="26606"/>
          <ac:picMkLst>
            <pc:docMk/>
            <pc:sldMk cId="2194233190" sldId="257"/>
            <ac:picMk id="23" creationId="{19455C4F-7331-4D02-A48D-44CF37B0DB37}"/>
          </ac:picMkLst>
        </pc:picChg>
      </pc:sldChg>
      <pc:sldChg chg="addSp delSp modSp mod replTag delTag setClrOvrMap delDesignElem modNotesTx">
        <pc:chgData name="Holly L Rowley" userId="e7e9a8cb-8ae4-4761-9125-3f9798af5f42" providerId="ADAL" clId="{5F5968E1-A106-4BF7-808E-468687DF0C2B}" dt="2023-02-03T09:47:30.091" v="16205" actId="5793"/>
        <pc:sldMkLst>
          <pc:docMk/>
          <pc:sldMk cId="1870714993" sldId="258"/>
        </pc:sldMkLst>
        <pc:spChg chg="mod">
          <ac:chgData name="Holly L Rowley" userId="e7e9a8cb-8ae4-4761-9125-3f9798af5f42" providerId="ADAL" clId="{5F5968E1-A106-4BF7-808E-468687DF0C2B}" dt="2022-08-02T11:10:21.545" v="2607" actId="20577"/>
          <ac:spMkLst>
            <pc:docMk/>
            <pc:sldMk cId="1870714993" sldId="258"/>
            <ac:spMk id="2" creationId="{50C30922-D201-89BE-4B69-F4722326284A}"/>
          </ac:spMkLst>
        </pc:spChg>
        <pc:spChg chg="mod">
          <ac:chgData name="Holly L Rowley" userId="e7e9a8cb-8ae4-4761-9125-3f9798af5f42" providerId="ADAL" clId="{5F5968E1-A106-4BF7-808E-468687DF0C2B}" dt="2022-08-02T10:35:46.163" v="213" actId="403"/>
          <ac:spMkLst>
            <pc:docMk/>
            <pc:sldMk cId="1870714993" sldId="258"/>
            <ac:spMk id="3" creationId="{B9446685-4D66-9985-0B38-34B3667FCA57}"/>
          </ac:spMkLst>
        </pc:spChg>
        <pc:spChg chg="add del">
          <ac:chgData name="Holly L Rowley" userId="e7e9a8cb-8ae4-4761-9125-3f9798af5f42" providerId="ADAL" clId="{5F5968E1-A106-4BF7-808E-468687DF0C2B}" dt="2022-08-02T12:12:25.616" v="2857"/>
          <ac:spMkLst>
            <pc:docMk/>
            <pc:sldMk cId="1870714993" sldId="258"/>
            <ac:spMk id="7" creationId="{077D6507-8E8D-40E1-A7B9-63012EF9492F}"/>
          </ac:spMkLst>
        </pc:spChg>
        <pc:spChg chg="add del">
          <ac:chgData name="Holly L Rowley" userId="e7e9a8cb-8ae4-4761-9125-3f9798af5f42" providerId="ADAL" clId="{5F5968E1-A106-4BF7-808E-468687DF0C2B}" dt="2022-08-02T10:33:36.418" v="186"/>
          <ac:spMkLst>
            <pc:docMk/>
            <pc:sldMk cId="1870714993" sldId="258"/>
            <ac:spMk id="14" creationId="{077D6507-8E8D-40E1-A7B9-63012EF9492F}"/>
          </ac:spMkLst>
        </pc:spChg>
        <pc:picChg chg="mod">
          <ac:chgData name="Holly L Rowley" userId="e7e9a8cb-8ae4-4761-9125-3f9798af5f42" providerId="ADAL" clId="{5F5968E1-A106-4BF7-808E-468687DF0C2B}" dt="2022-08-02T10:37:54.229" v="273" actId="1076"/>
          <ac:picMkLst>
            <pc:docMk/>
            <pc:sldMk cId="1870714993" sldId="258"/>
            <ac:picMk id="5" creationId="{D8FFB7B7-E213-1FF2-8316-FE1B089A8254}"/>
          </ac:picMkLst>
        </pc:picChg>
        <pc:picChg chg="add del">
          <ac:chgData name="Holly L Rowley" userId="e7e9a8cb-8ae4-4761-9125-3f9798af5f42" providerId="ADAL" clId="{5F5968E1-A106-4BF7-808E-468687DF0C2B}" dt="2022-08-02T12:12:25.616" v="2857"/>
          <ac:picMkLst>
            <pc:docMk/>
            <pc:sldMk cId="1870714993" sldId="258"/>
            <ac:picMk id="10" creationId="{15CC8773-0E3F-4D1C-A409-0353003E65C1}"/>
          </ac:picMkLst>
        </pc:picChg>
        <pc:picChg chg="add del">
          <ac:chgData name="Holly L Rowley" userId="e7e9a8cb-8ae4-4761-9125-3f9798af5f42" providerId="ADAL" clId="{5F5968E1-A106-4BF7-808E-468687DF0C2B}" dt="2022-08-02T12:12:25.616" v="2857"/>
          <ac:picMkLst>
            <pc:docMk/>
            <pc:sldMk cId="1870714993" sldId="258"/>
            <ac:picMk id="12" creationId="{29160FC1-6959-4BB1-8E7A-0CA07E8BAAF7}"/>
          </ac:picMkLst>
        </pc:picChg>
        <pc:picChg chg="add del">
          <ac:chgData name="Holly L Rowley" userId="e7e9a8cb-8ae4-4761-9125-3f9798af5f42" providerId="ADAL" clId="{5F5968E1-A106-4BF7-808E-468687DF0C2B}" dt="2022-08-02T10:33:36.418" v="186"/>
          <ac:picMkLst>
            <pc:docMk/>
            <pc:sldMk cId="1870714993" sldId="258"/>
            <ac:picMk id="15" creationId="{CFD580F5-E7BF-4C1D-BEFD-4A4601EBA876}"/>
          </ac:picMkLst>
        </pc:picChg>
        <pc:picChg chg="add del">
          <ac:chgData name="Holly L Rowley" userId="e7e9a8cb-8ae4-4761-9125-3f9798af5f42" providerId="ADAL" clId="{5F5968E1-A106-4BF7-808E-468687DF0C2B}" dt="2022-08-02T10:33:36.418" v="186"/>
          <ac:picMkLst>
            <pc:docMk/>
            <pc:sldMk cId="1870714993" sldId="258"/>
            <ac:picMk id="16" creationId="{F0F06750-78FE-4472-8DA5-14CF3336F811}"/>
          </ac:picMkLst>
        </pc:picChg>
      </pc:sldChg>
      <pc:sldChg chg="addSp delSp modSp add mod replTag delTag setClrOvrMap delDesignElem modNotesTx">
        <pc:chgData name="Holly L Rowley" userId="e7e9a8cb-8ae4-4761-9125-3f9798af5f42" providerId="ADAL" clId="{5F5968E1-A106-4BF7-808E-468687DF0C2B}" dt="2023-02-03T09:47:39.386" v="16209"/>
        <pc:sldMkLst>
          <pc:docMk/>
          <pc:sldMk cId="232346472" sldId="259"/>
        </pc:sldMkLst>
        <pc:spChg chg="mod">
          <ac:chgData name="Holly L Rowley" userId="e7e9a8cb-8ae4-4761-9125-3f9798af5f42" providerId="ADAL" clId="{5F5968E1-A106-4BF7-808E-468687DF0C2B}" dt="2022-08-02T12:12:25.616" v="2857"/>
          <ac:spMkLst>
            <pc:docMk/>
            <pc:sldMk cId="232346472" sldId="259"/>
            <ac:spMk id="2" creationId="{50C30922-D201-89BE-4B69-F4722326284A}"/>
          </ac:spMkLst>
        </pc:spChg>
        <pc:spChg chg="del mod">
          <ac:chgData name="Holly L Rowley" userId="e7e9a8cb-8ae4-4761-9125-3f9798af5f42" providerId="ADAL" clId="{5F5968E1-A106-4BF7-808E-468687DF0C2B}" dt="2022-08-02T10:57:05.387" v="1570" actId="26606"/>
          <ac:spMkLst>
            <pc:docMk/>
            <pc:sldMk cId="232346472" sldId="259"/>
            <ac:spMk id="3" creationId="{B9446685-4D66-9985-0B38-34B3667FCA57}"/>
          </ac:spMkLst>
        </pc:spChg>
        <pc:spChg chg="add del">
          <ac:chgData name="Holly L Rowley" userId="e7e9a8cb-8ae4-4761-9125-3f9798af5f42" providerId="ADAL" clId="{5F5968E1-A106-4BF7-808E-468687DF0C2B}" dt="2022-08-02T10:37:08.717" v="263" actId="26606"/>
          <ac:spMkLst>
            <pc:docMk/>
            <pc:sldMk cId="232346472" sldId="259"/>
            <ac:spMk id="10" creationId="{E2E0C929-96C6-41B1-A001-566036DF047B}"/>
          </ac:spMkLst>
        </pc:spChg>
        <pc:spChg chg="add del">
          <ac:chgData name="Holly L Rowley" userId="e7e9a8cb-8ae4-4761-9125-3f9798af5f42" providerId="ADAL" clId="{5F5968E1-A106-4BF7-808E-468687DF0C2B}" dt="2022-08-02T10:37:10.463" v="265" actId="26606"/>
          <ac:spMkLst>
            <pc:docMk/>
            <pc:sldMk cId="232346472" sldId="259"/>
            <ac:spMk id="13" creationId="{F22C0072-6945-47F5-88FF-43C35708284B}"/>
          </ac:spMkLst>
        </pc:spChg>
        <pc:spChg chg="del">
          <ac:chgData name="Holly L Rowley" userId="e7e9a8cb-8ae4-4761-9125-3f9798af5f42" providerId="ADAL" clId="{5F5968E1-A106-4BF7-808E-468687DF0C2B}" dt="2022-08-02T10:33:03.237" v="177" actId="26606"/>
          <ac:spMkLst>
            <pc:docMk/>
            <pc:sldMk cId="232346472" sldId="259"/>
            <ac:spMk id="14" creationId="{077D6507-8E8D-40E1-A7B9-63012EF9492F}"/>
          </ac:spMkLst>
        </pc:spChg>
        <pc:spChg chg="add del">
          <ac:chgData name="Holly L Rowley" userId="e7e9a8cb-8ae4-4761-9125-3f9798af5f42" providerId="ADAL" clId="{5F5968E1-A106-4BF7-808E-468687DF0C2B}" dt="2022-08-02T10:37:10.463" v="265" actId="26606"/>
          <ac:spMkLst>
            <pc:docMk/>
            <pc:sldMk cId="232346472" sldId="259"/>
            <ac:spMk id="17" creationId="{2132DCC9-B4AB-4968-AA78-695E81E14A06}"/>
          </ac:spMkLst>
        </pc:spChg>
        <pc:spChg chg="add del mod">
          <ac:chgData name="Holly L Rowley" userId="e7e9a8cb-8ae4-4761-9125-3f9798af5f42" providerId="ADAL" clId="{5F5968E1-A106-4BF7-808E-468687DF0C2B}" dt="2022-08-02T10:38:39.991" v="294" actId="478"/>
          <ac:spMkLst>
            <pc:docMk/>
            <pc:sldMk cId="232346472" sldId="259"/>
            <ac:spMk id="18" creationId="{241CB051-436F-A81A-FC29-0CE3FCAEE427}"/>
          </ac:spMkLst>
        </pc:spChg>
        <pc:spChg chg="add del">
          <ac:chgData name="Holly L Rowley" userId="e7e9a8cb-8ae4-4761-9125-3f9798af5f42" providerId="ADAL" clId="{5F5968E1-A106-4BF7-808E-468687DF0C2B}" dt="2022-08-02T10:37:15.601" v="268" actId="26606"/>
          <ac:spMkLst>
            <pc:docMk/>
            <pc:sldMk cId="232346472" sldId="259"/>
            <ac:spMk id="19" creationId="{8D25211A-4CA0-4B53-82BB-1EE7C7F3C725}"/>
          </ac:spMkLst>
        </pc:spChg>
        <pc:spChg chg="add del">
          <ac:chgData name="Holly L Rowley" userId="e7e9a8cb-8ae4-4761-9125-3f9798af5f42" providerId="ADAL" clId="{5F5968E1-A106-4BF7-808E-468687DF0C2B}" dt="2022-08-02T10:56:26.557" v="1547" actId="26606"/>
          <ac:spMkLst>
            <pc:docMk/>
            <pc:sldMk cId="232346472" sldId="259"/>
            <ac:spMk id="24" creationId="{E2E0C929-96C6-41B1-A001-566036DF047B}"/>
          </ac:spMkLst>
        </pc:spChg>
        <pc:spChg chg="add del">
          <ac:chgData name="Holly L Rowley" userId="e7e9a8cb-8ae4-4761-9125-3f9798af5f42" providerId="ADAL" clId="{5F5968E1-A106-4BF7-808E-468687DF0C2B}" dt="2022-08-02T10:57:05.387" v="1570" actId="26606"/>
          <ac:spMkLst>
            <pc:docMk/>
            <pc:sldMk cId="232346472" sldId="259"/>
            <ac:spMk id="29" creationId="{1EA5387D-64D8-4D6C-B109-FF4E81DF609A}"/>
          </ac:spMkLst>
        </pc:spChg>
        <pc:spChg chg="add del">
          <ac:chgData name="Holly L Rowley" userId="e7e9a8cb-8ae4-4761-9125-3f9798af5f42" providerId="ADAL" clId="{5F5968E1-A106-4BF7-808E-468687DF0C2B}" dt="2022-08-02T10:57:01.290" v="1567" actId="26606"/>
          <ac:spMkLst>
            <pc:docMk/>
            <pc:sldMk cId="232346472" sldId="259"/>
            <ac:spMk id="34" creationId="{24506EA4-1D3F-4EFF-8C4C-5CD457BE2524}"/>
          </ac:spMkLst>
        </pc:spChg>
        <pc:spChg chg="add del">
          <ac:chgData name="Holly L Rowley" userId="e7e9a8cb-8ae4-4761-9125-3f9798af5f42" providerId="ADAL" clId="{5F5968E1-A106-4BF7-808E-468687DF0C2B}" dt="2022-08-02T10:57:05.372" v="1569" actId="26606"/>
          <ac:spMkLst>
            <pc:docMk/>
            <pc:sldMk cId="232346472" sldId="259"/>
            <ac:spMk id="38" creationId="{1EA5387D-64D8-4D6C-B109-FF4E81DF609A}"/>
          </ac:spMkLst>
        </pc:spChg>
        <pc:spChg chg="add del">
          <ac:chgData name="Holly L Rowley" userId="e7e9a8cb-8ae4-4761-9125-3f9798af5f42" providerId="ADAL" clId="{5F5968E1-A106-4BF7-808E-468687DF0C2B}" dt="2022-08-02T12:12:25.616" v="2857"/>
          <ac:spMkLst>
            <pc:docMk/>
            <pc:sldMk cId="232346472" sldId="259"/>
            <ac:spMk id="40" creationId="{1EA5387D-64D8-4D6C-B109-FF4E81DF609A}"/>
          </ac:spMkLst>
        </pc:spChg>
        <pc:graphicFrameChg chg="add mod">
          <ac:chgData name="Holly L Rowley" userId="e7e9a8cb-8ae4-4761-9125-3f9798af5f42" providerId="ADAL" clId="{5F5968E1-A106-4BF7-808E-468687DF0C2B}" dt="2022-08-02T12:12:25.616" v="2857"/>
          <ac:graphicFrameMkLst>
            <pc:docMk/>
            <pc:sldMk cId="232346472" sldId="259"/>
            <ac:graphicFrameMk id="31" creationId="{ED2D5123-5678-3891-4332-EB6ABA362FB3}"/>
          </ac:graphicFrameMkLst>
        </pc:graphicFrameChg>
        <pc:picChg chg="mod ord modCrop">
          <ac:chgData name="Holly L Rowley" userId="e7e9a8cb-8ae4-4761-9125-3f9798af5f42" providerId="ADAL" clId="{5F5968E1-A106-4BF7-808E-468687DF0C2B}" dt="2022-08-02T10:57:05.372" v="1569" actId="26606"/>
          <ac:picMkLst>
            <pc:docMk/>
            <pc:sldMk cId="232346472" sldId="259"/>
            <ac:picMk id="5" creationId="{D8FFB7B7-E213-1FF2-8316-FE1B089A8254}"/>
          </ac:picMkLst>
        </pc:picChg>
        <pc:picChg chg="add del">
          <ac:chgData name="Holly L Rowley" userId="e7e9a8cb-8ae4-4761-9125-3f9798af5f42" providerId="ADAL" clId="{5F5968E1-A106-4BF7-808E-468687DF0C2B}" dt="2022-08-02T10:37:10.463" v="265" actId="26606"/>
          <ac:picMkLst>
            <pc:docMk/>
            <pc:sldMk cId="232346472" sldId="259"/>
            <ac:picMk id="12" creationId="{96BA1F48-7260-4E2B-A1C1-3D472B308666}"/>
          </ac:picMkLst>
        </pc:picChg>
        <pc:picChg chg="del">
          <ac:chgData name="Holly L Rowley" userId="e7e9a8cb-8ae4-4761-9125-3f9798af5f42" providerId="ADAL" clId="{5F5968E1-A106-4BF7-808E-468687DF0C2B}" dt="2022-08-02T10:33:03.237" v="177" actId="26606"/>
          <ac:picMkLst>
            <pc:docMk/>
            <pc:sldMk cId="232346472" sldId="259"/>
            <ac:picMk id="15" creationId="{CFD580F5-E7BF-4C1D-BEFD-4A4601EBA876}"/>
          </ac:picMkLst>
        </pc:picChg>
        <pc:picChg chg="del">
          <ac:chgData name="Holly L Rowley" userId="e7e9a8cb-8ae4-4761-9125-3f9798af5f42" providerId="ADAL" clId="{5F5968E1-A106-4BF7-808E-468687DF0C2B}" dt="2022-08-02T10:33:03.237" v="177" actId="26606"/>
          <ac:picMkLst>
            <pc:docMk/>
            <pc:sldMk cId="232346472" sldId="259"/>
            <ac:picMk id="16" creationId="{F0F06750-78FE-4472-8DA5-14CF3336F811}"/>
          </ac:picMkLst>
        </pc:picChg>
        <pc:picChg chg="add del">
          <ac:chgData name="Holly L Rowley" userId="e7e9a8cb-8ae4-4761-9125-3f9798af5f42" providerId="ADAL" clId="{5F5968E1-A106-4BF7-808E-468687DF0C2B}" dt="2022-08-02T10:57:01.290" v="1567" actId="26606"/>
          <ac:picMkLst>
            <pc:docMk/>
            <pc:sldMk cId="232346472" sldId="259"/>
            <ac:picMk id="36" creationId="{149BF887-55C3-4061-A69F-0E41CA863F51}"/>
          </ac:picMkLst>
        </pc:picChg>
      </pc:sldChg>
      <pc:sldChg chg="addSp delSp modSp new mod ord setBg addAnim delAnim replTag delTag setClrOvrMap delDesignElem modNotesTx">
        <pc:chgData name="Holly L Rowley" userId="e7e9a8cb-8ae4-4761-9125-3f9798af5f42" providerId="ADAL" clId="{5F5968E1-A106-4BF7-808E-468687DF0C2B}" dt="2023-02-03T09:52:30.080" v="16264"/>
        <pc:sldMkLst>
          <pc:docMk/>
          <pc:sldMk cId="323979571" sldId="260"/>
        </pc:sldMkLst>
        <pc:spChg chg="del mod">
          <ac:chgData name="Holly L Rowley" userId="e7e9a8cb-8ae4-4761-9125-3f9798af5f42" providerId="ADAL" clId="{5F5968E1-A106-4BF7-808E-468687DF0C2B}" dt="2022-08-02T10:59:43.768" v="1611" actId="478"/>
          <ac:spMkLst>
            <pc:docMk/>
            <pc:sldMk cId="323979571" sldId="260"/>
            <ac:spMk id="2" creationId="{5283234A-B591-96CD-F8E6-329D0F072F19}"/>
          </ac:spMkLst>
        </pc:spChg>
        <pc:spChg chg="add del mod">
          <ac:chgData name="Holly L Rowley" userId="e7e9a8cb-8ae4-4761-9125-3f9798af5f42" providerId="ADAL" clId="{5F5968E1-A106-4BF7-808E-468687DF0C2B}" dt="2022-08-02T12:42:52.293" v="3158" actId="14100"/>
          <ac:spMkLst>
            <pc:docMk/>
            <pc:sldMk cId="323979571" sldId="260"/>
            <ac:spMk id="3" creationId="{F55D5594-75C8-89D2-B9FA-042EC2B114F0}"/>
          </ac:spMkLst>
        </pc:spChg>
        <pc:spChg chg="add del mod">
          <ac:chgData name="Holly L Rowley" userId="e7e9a8cb-8ae4-4761-9125-3f9798af5f42" providerId="ADAL" clId="{5F5968E1-A106-4BF7-808E-468687DF0C2B}" dt="2022-08-02T10:59:45.057" v="1612" actId="478"/>
          <ac:spMkLst>
            <pc:docMk/>
            <pc:sldMk cId="323979571" sldId="260"/>
            <ac:spMk id="5" creationId="{B20A59D7-9543-BD67-8A42-DDD216BC423D}"/>
          </ac:spMkLst>
        </pc:spChg>
        <pc:spChg chg="add del">
          <ac:chgData name="Holly L Rowley" userId="e7e9a8cb-8ae4-4761-9125-3f9798af5f42" providerId="ADAL" clId="{5F5968E1-A106-4BF7-808E-468687DF0C2B}" dt="2022-08-02T12:12:25.616" v="2857"/>
          <ac:spMkLst>
            <pc:docMk/>
            <pc:sldMk cId="323979571" sldId="260"/>
            <ac:spMk id="8" creationId="{26A3F16E-CC60-4737-8CBB-9568A351D30B}"/>
          </ac:spMkLst>
        </pc:spChg>
        <pc:spChg chg="add del">
          <ac:chgData name="Holly L Rowley" userId="e7e9a8cb-8ae4-4761-9125-3f9798af5f42" providerId="ADAL" clId="{5F5968E1-A106-4BF7-808E-468687DF0C2B}" dt="2022-08-02T12:12:25.616" v="2857"/>
          <ac:spMkLst>
            <pc:docMk/>
            <pc:sldMk cId="323979571" sldId="260"/>
            <ac:spMk id="10" creationId="{C0DABE73-66EA-42B0-AB0A-9FB1C0AD7AEB}"/>
          </ac:spMkLst>
        </pc:spChg>
        <pc:spChg chg="add del">
          <ac:chgData name="Holly L Rowley" userId="e7e9a8cb-8ae4-4761-9125-3f9798af5f42" providerId="ADAL" clId="{5F5968E1-A106-4BF7-808E-468687DF0C2B}" dt="2022-08-02T10:59:35.965" v="1607" actId="26606"/>
          <ac:spMkLst>
            <pc:docMk/>
            <pc:sldMk cId="323979571" sldId="260"/>
            <ac:spMk id="11" creationId="{5369A695-798F-4885-AFD8-79E77718CFDA}"/>
          </ac:spMkLst>
        </pc:spChg>
        <pc:spChg chg="add del">
          <ac:chgData name="Holly L Rowley" userId="e7e9a8cb-8ae4-4761-9125-3f9798af5f42" providerId="ADAL" clId="{5F5968E1-A106-4BF7-808E-468687DF0C2B}" dt="2022-08-02T10:59:35.965" v="1607" actId="26606"/>
          <ac:spMkLst>
            <pc:docMk/>
            <pc:sldMk cId="323979571" sldId="260"/>
            <ac:spMk id="13" creationId="{F2E071F9-F15E-48F8-9B0B-FF5D86811BD2}"/>
          </ac:spMkLst>
        </pc:spChg>
        <pc:spChg chg="add del">
          <ac:chgData name="Holly L Rowley" userId="e7e9a8cb-8ae4-4761-9125-3f9798af5f42" providerId="ADAL" clId="{5F5968E1-A106-4BF7-808E-468687DF0C2B}" dt="2022-08-02T10:59:33.659" v="1605" actId="26606"/>
          <ac:spMkLst>
            <pc:docMk/>
            <pc:sldMk cId="323979571" sldId="260"/>
            <ac:spMk id="22" creationId="{50496C6C-A85F-426B-9ED1-3444166CE4E1}"/>
          </ac:spMkLst>
        </pc:spChg>
        <pc:picChg chg="add del">
          <ac:chgData name="Holly L Rowley" userId="e7e9a8cb-8ae4-4761-9125-3f9798af5f42" providerId="ADAL" clId="{5F5968E1-A106-4BF7-808E-468687DF0C2B}" dt="2022-08-02T10:59:35.965" v="1607" actId="26606"/>
          <ac:picMkLst>
            <pc:docMk/>
            <pc:sldMk cId="323979571" sldId="260"/>
            <ac:picMk id="7" creationId="{A932DB99-93A2-40E5-BC49-E211DCC03CA7}"/>
          </ac:picMkLst>
        </pc:picChg>
        <pc:picChg chg="add del">
          <ac:chgData name="Holly L Rowley" userId="e7e9a8cb-8ae4-4761-9125-3f9798af5f42" providerId="ADAL" clId="{5F5968E1-A106-4BF7-808E-468687DF0C2B}" dt="2022-08-02T10:59:35.965" v="1607" actId="26606"/>
          <ac:picMkLst>
            <pc:docMk/>
            <pc:sldMk cId="323979571" sldId="260"/>
            <ac:picMk id="9" creationId="{2A48D323-B3EB-44BB-ABAA-D89B3AF28FA7}"/>
          </ac:picMkLst>
        </pc:picChg>
        <pc:picChg chg="add del">
          <ac:chgData name="Holly L Rowley" userId="e7e9a8cb-8ae4-4761-9125-3f9798af5f42" providerId="ADAL" clId="{5F5968E1-A106-4BF7-808E-468687DF0C2B}" dt="2022-08-02T12:12:25.616" v="2857"/>
          <ac:picMkLst>
            <pc:docMk/>
            <pc:sldMk cId="323979571" sldId="260"/>
            <ac:picMk id="12" creationId="{3E6AAA93-EC5F-4241-A5A3-7E599ABC0C63}"/>
          </ac:picMkLst>
        </pc:picChg>
        <pc:picChg chg="add del">
          <ac:chgData name="Holly L Rowley" userId="e7e9a8cb-8ae4-4761-9125-3f9798af5f42" providerId="ADAL" clId="{5F5968E1-A106-4BF7-808E-468687DF0C2B}" dt="2022-08-02T10:59:33.659" v="1605" actId="26606"/>
          <ac:picMkLst>
            <pc:docMk/>
            <pc:sldMk cId="323979571" sldId="260"/>
            <ac:picMk id="18" creationId="{A932DB99-93A2-40E5-BC49-E211DCC03CA7}"/>
          </ac:picMkLst>
        </pc:picChg>
        <pc:picChg chg="add del mod">
          <ac:chgData name="Holly L Rowley" userId="e7e9a8cb-8ae4-4761-9125-3f9798af5f42" providerId="ADAL" clId="{5F5968E1-A106-4BF7-808E-468687DF0C2B}" dt="2022-08-02T12:05:34.588" v="2742" actId="478"/>
          <ac:picMkLst>
            <pc:docMk/>
            <pc:sldMk cId="323979571" sldId="260"/>
            <ac:picMk id="19" creationId="{B72D1E21-0561-BF43-5229-CCB8F32FE833}"/>
          </ac:picMkLst>
        </pc:picChg>
        <pc:picChg chg="add del">
          <ac:chgData name="Holly L Rowley" userId="e7e9a8cb-8ae4-4761-9125-3f9798af5f42" providerId="ADAL" clId="{5F5968E1-A106-4BF7-808E-468687DF0C2B}" dt="2022-08-02T10:59:33.659" v="1605" actId="26606"/>
          <ac:picMkLst>
            <pc:docMk/>
            <pc:sldMk cId="323979571" sldId="260"/>
            <ac:picMk id="20" creationId="{2A48D323-B3EB-44BB-ABAA-D89B3AF28FA7}"/>
          </ac:picMkLst>
        </pc:picChg>
        <pc:picChg chg="add del">
          <ac:chgData name="Holly L Rowley" userId="e7e9a8cb-8ae4-4761-9125-3f9798af5f42" providerId="ADAL" clId="{5F5968E1-A106-4BF7-808E-468687DF0C2B}" dt="2022-08-02T10:59:33.659" v="1605" actId="26606"/>
          <ac:picMkLst>
            <pc:docMk/>
            <pc:sldMk cId="323979571" sldId="260"/>
            <ac:picMk id="26" creationId="{4AF26941-50B6-4D7B-AE52-225540B7EE73}"/>
          </ac:picMkLst>
        </pc:picChg>
        <pc:cxnChg chg="add del">
          <ac:chgData name="Holly L Rowley" userId="e7e9a8cb-8ae4-4761-9125-3f9798af5f42" providerId="ADAL" clId="{5F5968E1-A106-4BF7-808E-468687DF0C2B}" dt="2022-08-02T10:59:33.659" v="1605" actId="26606"/>
          <ac:cxnSpMkLst>
            <pc:docMk/>
            <pc:sldMk cId="323979571" sldId="260"/>
            <ac:cxnSpMk id="24" creationId="{AD0EF22F-5D3C-4240-8C32-1B20803E5A89}"/>
          </ac:cxnSpMkLst>
        </pc:cxnChg>
      </pc:sldChg>
      <pc:sldChg chg="addSp delSp modSp new del mod">
        <pc:chgData name="Holly L Rowley" userId="e7e9a8cb-8ae4-4761-9125-3f9798af5f42" providerId="ADAL" clId="{5F5968E1-A106-4BF7-808E-468687DF0C2B}" dt="2022-08-02T10:59:06.273" v="1596" actId="47"/>
        <pc:sldMkLst>
          <pc:docMk/>
          <pc:sldMk cId="1212344969" sldId="260"/>
        </pc:sldMkLst>
        <pc:spChg chg="del">
          <ac:chgData name="Holly L Rowley" userId="e7e9a8cb-8ae4-4761-9125-3f9798af5f42" providerId="ADAL" clId="{5F5968E1-A106-4BF7-808E-468687DF0C2B}" dt="2022-08-02T10:55:37.301" v="1525" actId="478"/>
          <ac:spMkLst>
            <pc:docMk/>
            <pc:sldMk cId="1212344969" sldId="260"/>
            <ac:spMk id="2" creationId="{323DBDEB-6D44-9A4E-DB22-10EE0B2757D2}"/>
          </ac:spMkLst>
        </pc:spChg>
        <pc:spChg chg="del mod">
          <ac:chgData name="Holly L Rowley" userId="e7e9a8cb-8ae4-4761-9125-3f9798af5f42" providerId="ADAL" clId="{5F5968E1-A106-4BF7-808E-468687DF0C2B}" dt="2022-08-02T10:56:03.734" v="1544" actId="478"/>
          <ac:spMkLst>
            <pc:docMk/>
            <pc:sldMk cId="1212344969" sldId="260"/>
            <ac:spMk id="3" creationId="{83E3CD1B-D304-506B-3901-40505886A7A2}"/>
          </ac:spMkLst>
        </pc:spChg>
        <pc:spChg chg="add del mod">
          <ac:chgData name="Holly L Rowley" userId="e7e9a8cb-8ae4-4761-9125-3f9798af5f42" providerId="ADAL" clId="{5F5968E1-A106-4BF7-808E-468687DF0C2B}" dt="2022-08-02T10:56:05.139" v="1545" actId="478"/>
          <ac:spMkLst>
            <pc:docMk/>
            <pc:sldMk cId="1212344969" sldId="260"/>
            <ac:spMk id="5" creationId="{20F01666-2926-22D3-973D-36ED331F7E4B}"/>
          </ac:spMkLst>
        </pc:spChg>
        <pc:spChg chg="add">
          <ac:chgData name="Holly L Rowley" userId="e7e9a8cb-8ae4-4761-9125-3f9798af5f42" providerId="ADAL" clId="{5F5968E1-A106-4BF7-808E-468687DF0C2B}" dt="2022-08-02T10:56:06.327" v="1546" actId="22"/>
          <ac:spMkLst>
            <pc:docMk/>
            <pc:sldMk cId="1212344969" sldId="260"/>
            <ac:spMk id="7" creationId="{3A0FC7B5-F5C2-6A46-1FD0-314F6307B60B}"/>
          </ac:spMkLst>
        </pc:spChg>
      </pc:sldChg>
      <pc:sldChg chg="addSp delSp modSp new mod setBg replTag delTag setClrOvrMap delDesignElem modNotesTx">
        <pc:chgData name="Holly L Rowley" userId="e7e9a8cb-8ae4-4761-9125-3f9798af5f42" providerId="ADAL" clId="{5F5968E1-A106-4BF7-808E-468687DF0C2B}" dt="2023-02-03T09:46:26.018" v="16153"/>
        <pc:sldMkLst>
          <pc:docMk/>
          <pc:sldMk cId="3665998562" sldId="261"/>
        </pc:sldMkLst>
        <pc:spChg chg="mod">
          <ac:chgData name="Holly L Rowley" userId="e7e9a8cb-8ae4-4761-9125-3f9798af5f42" providerId="ADAL" clId="{5F5968E1-A106-4BF7-808E-468687DF0C2B}" dt="2023-01-03T11:54:48.815" v="5318" actId="5793"/>
          <ac:spMkLst>
            <pc:docMk/>
            <pc:sldMk cId="3665998562" sldId="261"/>
            <ac:spMk id="2" creationId="{3E5211D8-CB0A-E2AF-CCF6-4E1EABB59614}"/>
          </ac:spMkLst>
        </pc:spChg>
        <pc:spChg chg="del mod">
          <ac:chgData name="Holly L Rowley" userId="e7e9a8cb-8ae4-4761-9125-3f9798af5f42" providerId="ADAL" clId="{5F5968E1-A106-4BF7-808E-468687DF0C2B}" dt="2022-08-02T12:14:20.575" v="2890" actId="478"/>
          <ac:spMkLst>
            <pc:docMk/>
            <pc:sldMk cId="3665998562" sldId="261"/>
            <ac:spMk id="3" creationId="{841371BD-20FF-D0E9-F461-28915107C016}"/>
          </ac:spMkLst>
        </pc:spChg>
        <pc:spChg chg="add del">
          <ac:chgData name="Holly L Rowley" userId="e7e9a8cb-8ae4-4761-9125-3f9798af5f42" providerId="ADAL" clId="{5F5968E1-A106-4BF7-808E-468687DF0C2B}" dt="2022-08-02T12:14:05.928" v="2886" actId="478"/>
          <ac:spMkLst>
            <pc:docMk/>
            <pc:sldMk cId="3665998562" sldId="261"/>
            <ac:spMk id="8" creationId="{25F2FA86-85D6-55DE-13EF-0CA008A13212}"/>
          </ac:spMkLst>
        </pc:spChg>
        <pc:spChg chg="add del">
          <ac:chgData name="Holly L Rowley" userId="e7e9a8cb-8ae4-4761-9125-3f9798af5f42" providerId="ADAL" clId="{5F5968E1-A106-4BF7-808E-468687DF0C2B}" dt="2022-08-02T12:12:25.616" v="2857"/>
          <ac:spMkLst>
            <pc:docMk/>
            <pc:sldMk cId="3665998562" sldId="261"/>
            <ac:spMk id="9" creationId="{E2E0C929-96C6-41B1-A001-566036DF047B}"/>
          </ac:spMkLst>
        </pc:spChg>
        <pc:spChg chg="add del mod">
          <ac:chgData name="Holly L Rowley" userId="e7e9a8cb-8ae4-4761-9125-3f9798af5f42" providerId="ADAL" clId="{5F5968E1-A106-4BF7-808E-468687DF0C2B}" dt="2022-08-02T12:14:33.520" v="2893" actId="478"/>
          <ac:spMkLst>
            <pc:docMk/>
            <pc:sldMk cId="3665998562" sldId="261"/>
            <ac:spMk id="10" creationId="{8789210D-C0FE-84D9-8DE6-25499483CCDC}"/>
          </ac:spMkLst>
        </pc:spChg>
        <pc:spChg chg="add del">
          <ac:chgData name="Holly L Rowley" userId="e7e9a8cb-8ae4-4761-9125-3f9798af5f42" providerId="ADAL" clId="{5F5968E1-A106-4BF7-808E-468687DF0C2B}" dt="2022-08-02T12:11:34.561" v="2840" actId="26606"/>
          <ac:spMkLst>
            <pc:docMk/>
            <pc:sldMk cId="3665998562" sldId="261"/>
            <ac:spMk id="12" creationId="{1EA5387D-64D8-4D6C-B109-FF4E81DF609A}"/>
          </ac:spMkLst>
        </pc:spChg>
        <pc:spChg chg="add del mod">
          <ac:chgData name="Holly L Rowley" userId="e7e9a8cb-8ae4-4761-9125-3f9798af5f42" providerId="ADAL" clId="{5F5968E1-A106-4BF7-808E-468687DF0C2B}" dt="2022-08-02T12:14:26.512" v="2891" actId="478"/>
          <ac:spMkLst>
            <pc:docMk/>
            <pc:sldMk cId="3665998562" sldId="261"/>
            <ac:spMk id="13" creationId="{593B8E55-08DB-0AC3-E56B-27DA68C4E4F1}"/>
          </ac:spMkLst>
        </pc:spChg>
        <pc:spChg chg="add del mod">
          <ac:chgData name="Holly L Rowley" userId="e7e9a8cb-8ae4-4761-9125-3f9798af5f42" providerId="ADAL" clId="{5F5968E1-A106-4BF7-808E-468687DF0C2B}" dt="2022-08-02T12:18:23.756" v="2945" actId="478"/>
          <ac:spMkLst>
            <pc:docMk/>
            <pc:sldMk cId="3665998562" sldId="261"/>
            <ac:spMk id="14" creationId="{E1F0AA84-6BF3-20BE-D479-EFEF851885EA}"/>
          </ac:spMkLst>
        </pc:spChg>
        <pc:picChg chg="add del mod">
          <ac:chgData name="Holly L Rowley" userId="e7e9a8cb-8ae4-4761-9125-3f9798af5f42" providerId="ADAL" clId="{5F5968E1-A106-4BF7-808E-468687DF0C2B}" dt="2022-08-02T12:10:18.164" v="2823" actId="478"/>
          <ac:picMkLst>
            <pc:docMk/>
            <pc:sldMk cId="3665998562" sldId="261"/>
            <ac:picMk id="5" creationId="{59A1D23A-8A34-71E7-B53A-CBC132D4FD77}"/>
          </ac:picMkLst>
        </pc:picChg>
        <pc:picChg chg="add mod ord modCrop">
          <ac:chgData name="Holly L Rowley" userId="e7e9a8cb-8ae4-4761-9125-3f9798af5f42" providerId="ADAL" clId="{5F5968E1-A106-4BF7-808E-468687DF0C2B}" dt="2022-08-02T12:12:06.981" v="2847" actId="732"/>
          <ac:picMkLst>
            <pc:docMk/>
            <pc:sldMk cId="3665998562" sldId="261"/>
            <ac:picMk id="7" creationId="{046F9C5B-C224-9BD2-FD4F-327001666D2A}"/>
          </ac:picMkLst>
        </pc:picChg>
      </pc:sldChg>
      <pc:sldChg chg="addSp delSp modSp new mod ord setBg replTag delTag">
        <pc:chgData name="Holly L Rowley" userId="e7e9a8cb-8ae4-4761-9125-3f9798af5f42" providerId="ADAL" clId="{5F5968E1-A106-4BF7-808E-468687DF0C2B}" dt="2023-02-03T09:52:31.328" v="16266"/>
        <pc:sldMkLst>
          <pc:docMk/>
          <pc:sldMk cId="2677180509" sldId="262"/>
        </pc:sldMkLst>
        <pc:spChg chg="mod">
          <ac:chgData name="Holly L Rowley" userId="e7e9a8cb-8ae4-4761-9125-3f9798af5f42" providerId="ADAL" clId="{5F5968E1-A106-4BF7-808E-468687DF0C2B}" dt="2022-08-02T11:13:23.857" v="2658" actId="403"/>
          <ac:spMkLst>
            <pc:docMk/>
            <pc:sldMk cId="2677180509" sldId="262"/>
            <ac:spMk id="2" creationId="{F6D2FF60-35D3-9D99-1E7B-6B6F459BD316}"/>
          </ac:spMkLst>
        </pc:spChg>
        <pc:spChg chg="del mod">
          <ac:chgData name="Holly L Rowley" userId="e7e9a8cb-8ae4-4761-9125-3f9798af5f42" providerId="ADAL" clId="{5F5968E1-A106-4BF7-808E-468687DF0C2B}" dt="2022-08-02T11:11:12.578" v="2624" actId="26606"/>
          <ac:spMkLst>
            <pc:docMk/>
            <pc:sldMk cId="2677180509" sldId="262"/>
            <ac:spMk id="3" creationId="{652473AB-2598-002F-2110-EBDC4ABC5D99}"/>
          </ac:spMkLst>
        </pc:spChg>
        <pc:graphicFrameChg chg="add mod modGraphic">
          <ac:chgData name="Holly L Rowley" userId="e7e9a8cb-8ae4-4761-9125-3f9798af5f42" providerId="ADAL" clId="{5F5968E1-A106-4BF7-808E-468687DF0C2B}" dt="2023-01-31T11:47:30.995" v="15492" actId="403"/>
          <ac:graphicFrameMkLst>
            <pc:docMk/>
            <pc:sldMk cId="2677180509" sldId="262"/>
            <ac:graphicFrameMk id="5" creationId="{64AC0BA0-EA44-B70C-62CC-CC1845DC1219}"/>
          </ac:graphicFrameMkLst>
        </pc:graphicFrameChg>
      </pc:sldChg>
      <pc:sldChg chg="addSp delSp modSp new mod replTag delTag">
        <pc:chgData name="Holly L Rowley" userId="e7e9a8cb-8ae4-4761-9125-3f9798af5f42" providerId="ADAL" clId="{5F5968E1-A106-4BF7-808E-468687DF0C2B}" dt="2023-02-03T09:45:06.277" v="16075"/>
        <pc:sldMkLst>
          <pc:docMk/>
          <pc:sldMk cId="4114850064" sldId="263"/>
        </pc:sldMkLst>
        <pc:spChg chg="mod">
          <ac:chgData name="Holly L Rowley" userId="e7e9a8cb-8ae4-4761-9125-3f9798af5f42" providerId="ADAL" clId="{5F5968E1-A106-4BF7-808E-468687DF0C2B}" dt="2022-08-02T12:08:36.593" v="2806" actId="1076"/>
          <ac:spMkLst>
            <pc:docMk/>
            <pc:sldMk cId="4114850064" sldId="263"/>
            <ac:spMk id="2" creationId="{65C1F807-09D0-B4EB-8817-AE2400E3F485}"/>
          </ac:spMkLst>
        </pc:spChg>
        <pc:spChg chg="del">
          <ac:chgData name="Holly L Rowley" userId="e7e9a8cb-8ae4-4761-9125-3f9798af5f42" providerId="ADAL" clId="{5F5968E1-A106-4BF7-808E-468687DF0C2B}" dt="2022-08-02T12:06:51.250" v="2770"/>
          <ac:spMkLst>
            <pc:docMk/>
            <pc:sldMk cId="4114850064" sldId="263"/>
            <ac:spMk id="3" creationId="{579CE6EA-EC2F-DB48-88D7-96ED7A9F276C}"/>
          </ac:spMkLst>
        </pc:spChg>
        <pc:spChg chg="add mod">
          <ac:chgData name="Holly L Rowley" userId="e7e9a8cb-8ae4-4761-9125-3f9798af5f42" providerId="ADAL" clId="{5F5968E1-A106-4BF7-808E-468687DF0C2B}" dt="2023-01-31T11:45:14.775" v="15344" actId="1076"/>
          <ac:spMkLst>
            <pc:docMk/>
            <pc:sldMk cId="4114850064" sldId="263"/>
            <ac:spMk id="5" creationId="{936B7A32-089B-44CF-9D69-634D4E1E2FBC}"/>
          </ac:spMkLst>
        </pc:spChg>
        <pc:picChg chg="add del mod">
          <ac:chgData name="Holly L Rowley" userId="e7e9a8cb-8ae4-4761-9125-3f9798af5f42" providerId="ADAL" clId="{5F5968E1-A106-4BF7-808E-468687DF0C2B}" dt="2022-08-02T12:06:52.825" v="2771" actId="478"/>
          <ac:picMkLst>
            <pc:docMk/>
            <pc:sldMk cId="4114850064" sldId="263"/>
            <ac:picMk id="4" creationId="{2A3C0BD8-08D5-1208-95C9-4FB63BB2C531}"/>
          </ac:picMkLst>
        </pc:picChg>
      </pc:sldChg>
      <pc:sldChg chg="addSp delSp modSp new mod replTag delTag modNotesTx">
        <pc:chgData name="Holly L Rowley" userId="e7e9a8cb-8ae4-4761-9125-3f9798af5f42" providerId="ADAL" clId="{5F5968E1-A106-4BF7-808E-468687DF0C2B}" dt="2023-02-03T09:46:47.087" v="16155"/>
        <pc:sldMkLst>
          <pc:docMk/>
          <pc:sldMk cId="1855741909" sldId="264"/>
        </pc:sldMkLst>
        <pc:spChg chg="del">
          <ac:chgData name="Holly L Rowley" userId="e7e9a8cb-8ae4-4761-9125-3f9798af5f42" providerId="ADAL" clId="{5F5968E1-A106-4BF7-808E-468687DF0C2B}" dt="2022-08-02T12:18:48.978" v="2961" actId="478"/>
          <ac:spMkLst>
            <pc:docMk/>
            <pc:sldMk cId="1855741909" sldId="264"/>
            <ac:spMk id="2" creationId="{561A774B-F6CD-6913-71D2-94B38486BC13}"/>
          </ac:spMkLst>
        </pc:spChg>
        <pc:spChg chg="del">
          <ac:chgData name="Holly L Rowley" userId="e7e9a8cb-8ae4-4761-9125-3f9798af5f42" providerId="ADAL" clId="{5F5968E1-A106-4BF7-808E-468687DF0C2B}" dt="2022-08-02T12:18:47.773" v="2960" actId="478"/>
          <ac:spMkLst>
            <pc:docMk/>
            <pc:sldMk cId="1855741909" sldId="264"/>
            <ac:spMk id="3" creationId="{82E0377D-A741-3208-3B72-597CDFB78AD9}"/>
          </ac:spMkLst>
        </pc:spChg>
        <pc:spChg chg="add mod">
          <ac:chgData name="Holly L Rowley" userId="e7e9a8cb-8ae4-4761-9125-3f9798af5f42" providerId="ADAL" clId="{5F5968E1-A106-4BF7-808E-468687DF0C2B}" dt="2022-08-02T12:30:59.634" v="3156" actId="208"/>
          <ac:spMkLst>
            <pc:docMk/>
            <pc:sldMk cId="1855741909" sldId="264"/>
            <ac:spMk id="4" creationId="{F2D405D8-40BB-9DEF-DDF7-9EDE6729D75D}"/>
          </ac:spMkLst>
        </pc:spChg>
        <pc:spChg chg="add mod">
          <ac:chgData name="Holly L Rowley" userId="e7e9a8cb-8ae4-4761-9125-3f9798af5f42" providerId="ADAL" clId="{5F5968E1-A106-4BF7-808E-468687DF0C2B}" dt="2022-08-02T12:22:11.098" v="3119" actId="1076"/>
          <ac:spMkLst>
            <pc:docMk/>
            <pc:sldMk cId="1855741909" sldId="264"/>
            <ac:spMk id="5" creationId="{0EC96E63-31F8-8DBF-4F99-7AF573EFCB3C}"/>
          </ac:spMkLst>
        </pc:spChg>
        <pc:spChg chg="add del mod">
          <ac:chgData name="Holly L Rowley" userId="e7e9a8cb-8ae4-4761-9125-3f9798af5f42" providerId="ADAL" clId="{5F5968E1-A106-4BF7-808E-468687DF0C2B}" dt="2022-08-02T12:20:31.369" v="3010" actId="478"/>
          <ac:spMkLst>
            <pc:docMk/>
            <pc:sldMk cId="1855741909" sldId="264"/>
            <ac:spMk id="6" creationId="{774D540B-F86B-2633-4D4E-2E839AB0D155}"/>
          </ac:spMkLst>
        </pc:spChg>
        <pc:spChg chg="add del mod">
          <ac:chgData name="Holly L Rowley" userId="e7e9a8cb-8ae4-4761-9125-3f9798af5f42" providerId="ADAL" clId="{5F5968E1-A106-4BF7-808E-468687DF0C2B}" dt="2022-08-02T12:20:32.340" v="3011" actId="478"/>
          <ac:spMkLst>
            <pc:docMk/>
            <pc:sldMk cId="1855741909" sldId="264"/>
            <ac:spMk id="7" creationId="{00514F1E-0879-447A-2B08-3937E0A8C561}"/>
          </ac:spMkLst>
        </pc:spChg>
        <pc:spChg chg="add mod">
          <ac:chgData name="Holly L Rowley" userId="e7e9a8cb-8ae4-4761-9125-3f9798af5f42" providerId="ADAL" clId="{5F5968E1-A106-4BF7-808E-468687DF0C2B}" dt="2022-08-02T12:22:12.654" v="3120" actId="1076"/>
          <ac:spMkLst>
            <pc:docMk/>
            <pc:sldMk cId="1855741909" sldId="264"/>
            <ac:spMk id="8" creationId="{AC111A39-F8DD-7818-643E-DF055270B5BE}"/>
          </ac:spMkLst>
        </pc:spChg>
        <pc:spChg chg="add mod">
          <ac:chgData name="Holly L Rowley" userId="e7e9a8cb-8ae4-4761-9125-3f9798af5f42" providerId="ADAL" clId="{5F5968E1-A106-4BF7-808E-468687DF0C2B}" dt="2022-08-02T12:22:14.592" v="3121" actId="1076"/>
          <ac:spMkLst>
            <pc:docMk/>
            <pc:sldMk cId="1855741909" sldId="264"/>
            <ac:spMk id="9" creationId="{EE60D429-C426-F1CD-964F-D77F372A3213}"/>
          </ac:spMkLst>
        </pc:spChg>
        <pc:spChg chg="add mod">
          <ac:chgData name="Holly L Rowley" userId="e7e9a8cb-8ae4-4761-9125-3f9798af5f42" providerId="ADAL" clId="{5F5968E1-A106-4BF7-808E-468687DF0C2B}" dt="2022-08-02T12:22:15.748" v="3122" actId="1076"/>
          <ac:spMkLst>
            <pc:docMk/>
            <pc:sldMk cId="1855741909" sldId="264"/>
            <ac:spMk id="10" creationId="{28468653-8F36-E3E3-66C7-05846BE267F9}"/>
          </ac:spMkLst>
        </pc:spChg>
        <pc:spChg chg="add mod">
          <ac:chgData name="Holly L Rowley" userId="e7e9a8cb-8ae4-4761-9125-3f9798af5f42" providerId="ADAL" clId="{5F5968E1-A106-4BF7-808E-468687DF0C2B}" dt="2022-08-02T12:22:26.842" v="3155" actId="20577"/>
          <ac:spMkLst>
            <pc:docMk/>
            <pc:sldMk cId="1855741909" sldId="264"/>
            <ac:spMk id="11" creationId="{CA904AE4-BF59-8330-FCE3-9FA1E1ECBAD7}"/>
          </ac:spMkLst>
        </pc:spChg>
      </pc:sldChg>
      <pc:sldChg chg="addSp delSp modSp new mod setBg addAnim delAnim replTag delTag">
        <pc:chgData name="Holly L Rowley" userId="e7e9a8cb-8ae4-4761-9125-3f9798af5f42" providerId="ADAL" clId="{5F5968E1-A106-4BF7-808E-468687DF0C2B}" dt="2023-02-03T09:52:36.018" v="16270"/>
        <pc:sldMkLst>
          <pc:docMk/>
          <pc:sldMk cId="1707466258" sldId="265"/>
        </pc:sldMkLst>
        <pc:spChg chg="mod">
          <ac:chgData name="Holly L Rowley" userId="e7e9a8cb-8ae4-4761-9125-3f9798af5f42" providerId="ADAL" clId="{5F5968E1-A106-4BF7-808E-468687DF0C2B}" dt="2022-08-02T12:49:13.266" v="3212" actId="14100"/>
          <ac:spMkLst>
            <pc:docMk/>
            <pc:sldMk cId="1707466258" sldId="265"/>
            <ac:spMk id="2" creationId="{59E8743F-80A4-E9EB-40ED-F6891F38618C}"/>
          </ac:spMkLst>
        </pc:spChg>
        <pc:spChg chg="del mod">
          <ac:chgData name="Holly L Rowley" userId="e7e9a8cb-8ae4-4761-9125-3f9798af5f42" providerId="ADAL" clId="{5F5968E1-A106-4BF7-808E-468687DF0C2B}" dt="2022-08-02T12:48:28.295" v="3163" actId="478"/>
          <ac:spMkLst>
            <pc:docMk/>
            <pc:sldMk cId="1707466258" sldId="265"/>
            <ac:spMk id="3" creationId="{079B0DE9-00AF-6380-B8D4-A8B7EDC97EC1}"/>
          </ac:spMkLst>
        </pc:spChg>
        <pc:spChg chg="add del">
          <ac:chgData name="Holly L Rowley" userId="e7e9a8cb-8ae4-4761-9125-3f9798af5f42" providerId="ADAL" clId="{5F5968E1-A106-4BF7-808E-468687DF0C2B}" dt="2022-08-02T12:48:59.967" v="3205" actId="26606"/>
          <ac:spMkLst>
            <pc:docMk/>
            <pc:sldMk cId="1707466258" sldId="265"/>
            <ac:spMk id="8" creationId="{6184FA60-56E6-4C39-B1D1-F8DA36DE1F3E}"/>
          </ac:spMkLst>
        </pc:spChg>
        <pc:spChg chg="add del">
          <ac:chgData name="Holly L Rowley" userId="e7e9a8cb-8ae4-4761-9125-3f9798af5f42" providerId="ADAL" clId="{5F5968E1-A106-4BF7-808E-468687DF0C2B}" dt="2022-08-02T12:48:59.905" v="3204" actId="26606"/>
          <ac:spMkLst>
            <pc:docMk/>
            <pc:sldMk cId="1707466258" sldId="265"/>
            <ac:spMk id="19" creationId="{E770CA6A-B3B0-4826-A91F-B2B1F8922026}"/>
          </ac:spMkLst>
        </pc:spChg>
        <pc:picChg chg="add del">
          <ac:chgData name="Holly L Rowley" userId="e7e9a8cb-8ae4-4761-9125-3f9798af5f42" providerId="ADAL" clId="{5F5968E1-A106-4BF7-808E-468687DF0C2B}" dt="2022-08-02T12:48:59.967" v="3205" actId="26606"/>
          <ac:picMkLst>
            <pc:docMk/>
            <pc:sldMk cId="1707466258" sldId="265"/>
            <ac:picMk id="10" creationId="{FBE4C130-74CE-48EE-A50F-2ADD6E53B1B2}"/>
          </ac:picMkLst>
        </pc:picChg>
        <pc:picChg chg="add">
          <ac:chgData name="Holly L Rowley" userId="e7e9a8cb-8ae4-4761-9125-3f9798af5f42" providerId="ADAL" clId="{5F5968E1-A106-4BF7-808E-468687DF0C2B}" dt="2022-08-02T12:48:59.967" v="3205" actId="26606"/>
          <ac:picMkLst>
            <pc:docMk/>
            <pc:sldMk cId="1707466258" sldId="265"/>
            <ac:picMk id="14" creationId="{0C8353A1-F264-7A1E-A385-18BE64A7C4EF}"/>
          </ac:picMkLst>
        </pc:picChg>
        <pc:picChg chg="add del">
          <ac:chgData name="Holly L Rowley" userId="e7e9a8cb-8ae4-4761-9125-3f9798af5f42" providerId="ADAL" clId="{5F5968E1-A106-4BF7-808E-468687DF0C2B}" dt="2022-08-02T12:48:59.905" v="3204" actId="26606"/>
          <ac:picMkLst>
            <pc:docMk/>
            <pc:sldMk cId="1707466258" sldId="265"/>
            <ac:picMk id="15" creationId="{A932DB99-93A2-40E5-BC49-E211DCC03CA7}"/>
          </ac:picMkLst>
        </pc:picChg>
        <pc:picChg chg="add del">
          <ac:chgData name="Holly L Rowley" userId="e7e9a8cb-8ae4-4761-9125-3f9798af5f42" providerId="ADAL" clId="{5F5968E1-A106-4BF7-808E-468687DF0C2B}" dt="2022-08-02T12:48:59.905" v="3204" actId="26606"/>
          <ac:picMkLst>
            <pc:docMk/>
            <pc:sldMk cId="1707466258" sldId="265"/>
            <ac:picMk id="17" creationId="{2A48D323-B3EB-44BB-ABAA-D89B3AF28FA7}"/>
          </ac:picMkLst>
        </pc:picChg>
        <pc:picChg chg="add del">
          <ac:chgData name="Holly L Rowley" userId="e7e9a8cb-8ae4-4761-9125-3f9798af5f42" providerId="ADAL" clId="{5F5968E1-A106-4BF7-808E-468687DF0C2B}" dt="2022-08-02T12:48:59.905" v="3204" actId="26606"/>
          <ac:picMkLst>
            <pc:docMk/>
            <pc:sldMk cId="1707466258" sldId="265"/>
            <ac:picMk id="23" creationId="{25128BB7-D1A3-4F7F-98A3-10B5DCE17448}"/>
          </ac:picMkLst>
        </pc:picChg>
        <pc:picChg chg="add">
          <ac:chgData name="Holly L Rowley" userId="e7e9a8cb-8ae4-4761-9125-3f9798af5f42" providerId="ADAL" clId="{5F5968E1-A106-4BF7-808E-468687DF0C2B}" dt="2022-08-02T12:48:59.967" v="3205" actId="26606"/>
          <ac:picMkLst>
            <pc:docMk/>
            <pc:sldMk cId="1707466258" sldId="265"/>
            <ac:picMk id="25" creationId="{93E2C8F5-B35B-4728-AFAB-5111275C6C0E}"/>
          </ac:picMkLst>
        </pc:picChg>
        <pc:picChg chg="add">
          <ac:chgData name="Holly L Rowley" userId="e7e9a8cb-8ae4-4761-9125-3f9798af5f42" providerId="ADAL" clId="{5F5968E1-A106-4BF7-808E-468687DF0C2B}" dt="2022-08-02T12:48:59.967" v="3205" actId="26606"/>
          <ac:picMkLst>
            <pc:docMk/>
            <pc:sldMk cId="1707466258" sldId="265"/>
            <ac:picMk id="26" creationId="{69EB4E46-374D-4E57-9304-5B8EDFB8E5B4}"/>
          </ac:picMkLst>
        </pc:picChg>
        <pc:cxnChg chg="add del">
          <ac:chgData name="Holly L Rowley" userId="e7e9a8cb-8ae4-4761-9125-3f9798af5f42" providerId="ADAL" clId="{5F5968E1-A106-4BF7-808E-468687DF0C2B}" dt="2022-08-02T12:48:59.905" v="3204" actId="26606"/>
          <ac:cxnSpMkLst>
            <pc:docMk/>
            <pc:sldMk cId="1707466258" sldId="265"/>
            <ac:cxnSpMk id="21" creationId="{6FE641DB-A503-41DE-ACA6-36B41C6C2BE9}"/>
          </ac:cxnSpMkLst>
        </pc:cxnChg>
      </pc:sldChg>
      <pc:sldChg chg="addSp delSp modSp add del mod delAnim">
        <pc:chgData name="Holly L Rowley" userId="e7e9a8cb-8ae4-4761-9125-3f9798af5f42" providerId="ADAL" clId="{5F5968E1-A106-4BF7-808E-468687DF0C2B}" dt="2022-08-02T12:56:24.086" v="3323" actId="47"/>
        <pc:sldMkLst>
          <pc:docMk/>
          <pc:sldMk cId="2693710037" sldId="297"/>
        </pc:sldMkLst>
        <pc:spChg chg="add mod">
          <ac:chgData name="Holly L Rowley" userId="e7e9a8cb-8ae4-4761-9125-3f9798af5f42" providerId="ADAL" clId="{5F5968E1-A106-4BF7-808E-468687DF0C2B}" dt="2022-08-02T12:51:41.822" v="3251" actId="1076"/>
          <ac:spMkLst>
            <pc:docMk/>
            <pc:sldMk cId="2693710037" sldId="297"/>
            <ac:spMk id="2" creationId="{4870491C-6713-8E24-63DB-19242AEC6DAE}"/>
          </ac:spMkLst>
        </pc:spChg>
        <pc:spChg chg="del mod">
          <ac:chgData name="Holly L Rowley" userId="e7e9a8cb-8ae4-4761-9125-3f9798af5f42" providerId="ADAL" clId="{5F5968E1-A106-4BF7-808E-468687DF0C2B}" dt="2022-08-02T12:49:27.160" v="3216" actId="478"/>
          <ac:spMkLst>
            <pc:docMk/>
            <pc:sldMk cId="2693710037" sldId="297"/>
            <ac:spMk id="5" creationId="{0A560300-BE37-48E4-A461-3C9CEF8D20CC}"/>
          </ac:spMkLst>
        </pc:spChg>
        <pc:spChg chg="mod">
          <ac:chgData name="Holly L Rowley" userId="e7e9a8cb-8ae4-4761-9125-3f9798af5f42" providerId="ADAL" clId="{5F5968E1-A106-4BF7-808E-468687DF0C2B}" dt="2022-08-02T12:51:51.155" v="3256" actId="1076"/>
          <ac:spMkLst>
            <pc:docMk/>
            <pc:sldMk cId="2693710037" sldId="297"/>
            <ac:spMk id="6" creationId="{46262C98-7B13-45EF-AB6F-5C458E473F98}"/>
          </ac:spMkLst>
        </pc:spChg>
        <pc:spChg chg="del mod">
          <ac:chgData name="Holly L Rowley" userId="e7e9a8cb-8ae4-4761-9125-3f9798af5f42" providerId="ADAL" clId="{5F5968E1-A106-4BF7-808E-468687DF0C2B}" dt="2022-08-02T12:49:24.688" v="3214" actId="478"/>
          <ac:spMkLst>
            <pc:docMk/>
            <pc:sldMk cId="2693710037" sldId="297"/>
            <ac:spMk id="8" creationId="{4B2DE71A-7A93-455C-8337-7CE243811447}"/>
          </ac:spMkLst>
        </pc:spChg>
        <pc:spChg chg="mod">
          <ac:chgData name="Holly L Rowley" userId="e7e9a8cb-8ae4-4761-9125-3f9798af5f42" providerId="ADAL" clId="{5F5968E1-A106-4BF7-808E-468687DF0C2B}" dt="2022-08-02T12:51:35.671" v="3249" actId="14100"/>
          <ac:spMkLst>
            <pc:docMk/>
            <pc:sldMk cId="2693710037" sldId="297"/>
            <ac:spMk id="10" creationId="{02F7A0B6-ADE9-4900-9615-358B58DC143F}"/>
          </ac:spMkLst>
        </pc:spChg>
        <pc:spChg chg="mod">
          <ac:chgData name="Holly L Rowley" userId="e7e9a8cb-8ae4-4761-9125-3f9798af5f42" providerId="ADAL" clId="{5F5968E1-A106-4BF7-808E-468687DF0C2B}" dt="2022-08-02T12:51:35.671" v="3249" actId="14100"/>
          <ac:spMkLst>
            <pc:docMk/>
            <pc:sldMk cId="2693710037" sldId="297"/>
            <ac:spMk id="12" creationId="{3784EDD7-FA8F-4B01-BDD4-A32BB1A62BD1}"/>
          </ac:spMkLst>
        </pc:spChg>
        <pc:spChg chg="mod">
          <ac:chgData name="Holly L Rowley" userId="e7e9a8cb-8ae4-4761-9125-3f9798af5f42" providerId="ADAL" clId="{5F5968E1-A106-4BF7-808E-468687DF0C2B}" dt="2022-08-02T12:51:23.900" v="3248" actId="207"/>
          <ac:spMkLst>
            <pc:docMk/>
            <pc:sldMk cId="2693710037" sldId="297"/>
            <ac:spMk id="15" creationId="{77C873FC-FDDD-4802-BB35-C4187DDD0065}"/>
          </ac:spMkLst>
        </pc:spChg>
        <pc:spChg chg="add mod">
          <ac:chgData name="Holly L Rowley" userId="e7e9a8cb-8ae4-4761-9125-3f9798af5f42" providerId="ADAL" clId="{5F5968E1-A106-4BF7-808E-468687DF0C2B}" dt="2022-08-02T12:51:44.331" v="3252" actId="1076"/>
          <ac:spMkLst>
            <pc:docMk/>
            <pc:sldMk cId="2693710037" sldId="297"/>
            <ac:spMk id="16" creationId="{BD7BD637-3DFA-CF9C-C7ED-700AC4BF830B}"/>
          </ac:spMkLst>
        </pc:spChg>
        <pc:picChg chg="mod">
          <ac:chgData name="Holly L Rowley" userId="e7e9a8cb-8ae4-4761-9125-3f9798af5f42" providerId="ADAL" clId="{5F5968E1-A106-4BF7-808E-468687DF0C2B}" dt="2022-08-02T12:51:53.986" v="3257" actId="1076"/>
          <ac:picMkLst>
            <pc:docMk/>
            <pc:sldMk cId="2693710037" sldId="297"/>
            <ac:picMk id="11" creationId="{5EF9EE0D-C4CC-437A-A3AE-93CEFF260EE4}"/>
          </ac:picMkLst>
        </pc:picChg>
        <pc:picChg chg="mod">
          <ac:chgData name="Holly L Rowley" userId="e7e9a8cb-8ae4-4761-9125-3f9798af5f42" providerId="ADAL" clId="{5F5968E1-A106-4BF7-808E-468687DF0C2B}" dt="2022-08-02T12:51:35.671" v="3249" actId="14100"/>
          <ac:picMkLst>
            <pc:docMk/>
            <pc:sldMk cId="2693710037" sldId="297"/>
            <ac:picMk id="13" creationId="{617CCA2B-F368-43F7-A3BE-FB0194DAF015}"/>
          </ac:picMkLst>
        </pc:picChg>
        <pc:picChg chg="mod">
          <ac:chgData name="Holly L Rowley" userId="e7e9a8cb-8ae4-4761-9125-3f9798af5f42" providerId="ADAL" clId="{5F5968E1-A106-4BF7-808E-468687DF0C2B}" dt="2022-08-02T12:51:35.671" v="3249" actId="14100"/>
          <ac:picMkLst>
            <pc:docMk/>
            <pc:sldMk cId="2693710037" sldId="297"/>
            <ac:picMk id="14" creationId="{D6F68693-6F01-46DC-9EC4-2F703D5B5624}"/>
          </ac:picMkLst>
        </pc:picChg>
      </pc:sldChg>
      <pc:sldChg chg="delSp modSp add mod setBg replTag delTag">
        <pc:chgData name="Holly L Rowley" userId="e7e9a8cb-8ae4-4761-9125-3f9798af5f42" providerId="ADAL" clId="{5F5968E1-A106-4BF7-808E-468687DF0C2B}" dt="2023-02-03T09:52:38.348" v="16274"/>
        <pc:sldMkLst>
          <pc:docMk/>
          <pc:sldMk cId="379901375" sldId="299"/>
        </pc:sldMkLst>
        <pc:spChg chg="del mod">
          <ac:chgData name="Holly L Rowley" userId="e7e9a8cb-8ae4-4761-9125-3f9798af5f42" providerId="ADAL" clId="{5F5968E1-A106-4BF7-808E-468687DF0C2B}" dt="2022-08-02T12:55:15.155" v="3304" actId="478"/>
          <ac:spMkLst>
            <pc:docMk/>
            <pc:sldMk cId="379901375" sldId="299"/>
            <ac:spMk id="3" creationId="{CAB011BE-758A-4070-ADA4-78F44E5EE783}"/>
          </ac:spMkLst>
        </pc:spChg>
        <pc:spChg chg="mod">
          <ac:chgData name="Holly L Rowley" userId="e7e9a8cb-8ae4-4761-9125-3f9798af5f42" providerId="ADAL" clId="{5F5968E1-A106-4BF7-808E-468687DF0C2B}" dt="2022-08-02T12:55:48.087" v="3307" actId="403"/>
          <ac:spMkLst>
            <pc:docMk/>
            <pc:sldMk cId="379901375" sldId="299"/>
            <ac:spMk id="4" creationId="{EAB8DBE3-1AA4-4F7D-A40E-687804D0C7AD}"/>
          </ac:spMkLst>
        </pc:spChg>
        <pc:graphicFrameChg chg="mod modGraphic">
          <ac:chgData name="Holly L Rowley" userId="e7e9a8cb-8ae4-4761-9125-3f9798af5f42" providerId="ADAL" clId="{5F5968E1-A106-4BF7-808E-468687DF0C2B}" dt="2022-08-02T12:57:28.457" v="3333" actId="20577"/>
          <ac:graphicFrameMkLst>
            <pc:docMk/>
            <pc:sldMk cId="379901375" sldId="299"/>
            <ac:graphicFrameMk id="16" creationId="{A0291BB1-5B5B-4AEF-9B71-AAD2718248AB}"/>
          </ac:graphicFrameMkLst>
        </pc:graphicFrameChg>
      </pc:sldChg>
      <pc:sldChg chg="modSp add mod modAnim replTag delTag modNotesTx">
        <pc:chgData name="Holly L Rowley" userId="e7e9a8cb-8ae4-4761-9125-3f9798af5f42" providerId="ADAL" clId="{5F5968E1-A106-4BF7-808E-468687DF0C2B}" dt="2023-02-03T09:52:45.777" v="16276"/>
        <pc:sldMkLst>
          <pc:docMk/>
          <pc:sldMk cId="1012075877" sldId="300"/>
        </pc:sldMkLst>
        <pc:spChg chg="mod">
          <ac:chgData name="Holly L Rowley" userId="e7e9a8cb-8ae4-4761-9125-3f9798af5f42" providerId="ADAL" clId="{5F5968E1-A106-4BF7-808E-468687DF0C2B}" dt="2022-08-02T12:56:48.472" v="3329" actId="1076"/>
          <ac:spMkLst>
            <pc:docMk/>
            <pc:sldMk cId="1012075877" sldId="300"/>
            <ac:spMk id="4" creationId="{5D1AFF77-02FE-4FA4-B313-1EE4B1767D35}"/>
          </ac:spMkLst>
        </pc:spChg>
        <pc:spChg chg="mod">
          <ac:chgData name="Holly L Rowley" userId="e7e9a8cb-8ae4-4761-9125-3f9798af5f42" providerId="ADAL" clId="{5F5968E1-A106-4BF7-808E-468687DF0C2B}" dt="2023-01-03T10:47:25.057" v="4398" actId="207"/>
          <ac:spMkLst>
            <pc:docMk/>
            <pc:sldMk cId="1012075877" sldId="300"/>
            <ac:spMk id="10" creationId="{D581DB5B-73F8-4F90-8846-A8661D07D44C}"/>
          </ac:spMkLst>
        </pc:spChg>
        <pc:spChg chg="mod">
          <ac:chgData name="Holly L Rowley" userId="e7e9a8cb-8ae4-4761-9125-3f9798af5f42" providerId="ADAL" clId="{5F5968E1-A106-4BF7-808E-468687DF0C2B}" dt="2022-08-08T13:21:47.166" v="3708" actId="20577"/>
          <ac:spMkLst>
            <pc:docMk/>
            <pc:sldMk cId="1012075877" sldId="300"/>
            <ac:spMk id="19" creationId="{6385D38A-6C94-4780-A3B2-96650DA8DAB3}"/>
          </ac:spMkLst>
        </pc:spChg>
        <pc:spChg chg="mod">
          <ac:chgData name="Holly L Rowley" userId="e7e9a8cb-8ae4-4761-9125-3f9798af5f42" providerId="ADAL" clId="{5F5968E1-A106-4BF7-808E-468687DF0C2B}" dt="2022-08-02T15:39:17.322" v="3418" actId="14100"/>
          <ac:spMkLst>
            <pc:docMk/>
            <pc:sldMk cId="1012075877" sldId="300"/>
            <ac:spMk id="21" creationId="{030C22CA-BBB9-4EEA-AAF9-2178BCED276D}"/>
          </ac:spMkLst>
        </pc:spChg>
        <pc:picChg chg="mod">
          <ac:chgData name="Holly L Rowley" userId="e7e9a8cb-8ae4-4761-9125-3f9798af5f42" providerId="ADAL" clId="{5F5968E1-A106-4BF7-808E-468687DF0C2B}" dt="2022-08-02T15:39:20.069" v="3419" actId="1076"/>
          <ac:picMkLst>
            <pc:docMk/>
            <pc:sldMk cId="1012075877" sldId="300"/>
            <ac:picMk id="6" creationId="{489A1B77-EB63-46EA-9A7D-59D022C4E24B}"/>
          </ac:picMkLst>
        </pc:picChg>
        <pc:picChg chg="mod">
          <ac:chgData name="Holly L Rowley" userId="e7e9a8cb-8ae4-4761-9125-3f9798af5f42" providerId="ADAL" clId="{5F5968E1-A106-4BF7-808E-468687DF0C2B}" dt="2022-08-02T15:39:08.343" v="3414" actId="1076"/>
          <ac:picMkLst>
            <pc:docMk/>
            <pc:sldMk cId="1012075877" sldId="300"/>
            <ac:picMk id="8" creationId="{91DFCBBA-1674-4B71-A1D2-CD405EE024A5}"/>
          </ac:picMkLst>
        </pc:picChg>
      </pc:sldChg>
      <pc:sldChg chg="addSp delSp modSp new mod setBg modAnim replTag delTag modNotesTx">
        <pc:chgData name="Holly L Rowley" userId="e7e9a8cb-8ae4-4761-9125-3f9798af5f42" providerId="ADAL" clId="{5F5968E1-A106-4BF7-808E-468687DF0C2B}" dt="2023-02-03T09:52:36.869" v="16272"/>
        <pc:sldMkLst>
          <pc:docMk/>
          <pc:sldMk cId="3348227533" sldId="301"/>
        </pc:sldMkLst>
        <pc:spChg chg="del mod">
          <ac:chgData name="Holly L Rowley" userId="e7e9a8cb-8ae4-4761-9125-3f9798af5f42" providerId="ADAL" clId="{5F5968E1-A106-4BF7-808E-468687DF0C2B}" dt="2022-08-02T12:52:17.486" v="3261" actId="478"/>
          <ac:spMkLst>
            <pc:docMk/>
            <pc:sldMk cId="3348227533" sldId="301"/>
            <ac:spMk id="2" creationId="{70B18349-0A27-67EC-606E-1AC309BE444F}"/>
          </ac:spMkLst>
        </pc:spChg>
        <pc:spChg chg="del">
          <ac:chgData name="Holly L Rowley" userId="e7e9a8cb-8ae4-4761-9125-3f9798af5f42" providerId="ADAL" clId="{5F5968E1-A106-4BF7-808E-468687DF0C2B}" dt="2022-08-02T12:52:03.579" v="3259" actId="478"/>
          <ac:spMkLst>
            <pc:docMk/>
            <pc:sldMk cId="3348227533" sldId="301"/>
            <ac:spMk id="3" creationId="{33E36FB2-AC1D-BB60-157B-F32C494799A5}"/>
          </ac:spMkLst>
        </pc:spChg>
        <pc:spChg chg="add mod">
          <ac:chgData name="Holly L Rowley" userId="e7e9a8cb-8ae4-4761-9125-3f9798af5f42" providerId="ADAL" clId="{5F5968E1-A106-4BF7-808E-468687DF0C2B}" dt="2022-08-02T12:54:48.431" v="3294" actId="14100"/>
          <ac:spMkLst>
            <pc:docMk/>
            <pc:sldMk cId="3348227533" sldId="301"/>
            <ac:spMk id="10" creationId="{52AE5ACE-0698-2261-6851-FBF27F7C897E}"/>
          </ac:spMkLst>
        </pc:spChg>
        <pc:spChg chg="add">
          <ac:chgData name="Holly L Rowley" userId="e7e9a8cb-8ae4-4761-9125-3f9798af5f42" providerId="ADAL" clId="{5F5968E1-A106-4BF7-808E-468687DF0C2B}" dt="2022-08-02T12:52:14.802" v="3260" actId="26606"/>
          <ac:spMkLst>
            <pc:docMk/>
            <pc:sldMk cId="3348227533" sldId="301"/>
            <ac:spMk id="11" creationId="{50496C6C-A85F-426B-9ED1-3444166CE4E1}"/>
          </ac:spMkLst>
        </pc:spChg>
        <pc:spChg chg="add mod">
          <ac:chgData name="Holly L Rowley" userId="e7e9a8cb-8ae4-4761-9125-3f9798af5f42" providerId="ADAL" clId="{5F5968E1-A106-4BF7-808E-468687DF0C2B}" dt="2022-08-02T12:53:18.530" v="3279" actId="1076"/>
          <ac:spMkLst>
            <pc:docMk/>
            <pc:sldMk cId="3348227533" sldId="301"/>
            <ac:spMk id="12" creationId="{3EA91FE7-4DD0-FE46-ECA1-011E3D42BE20}"/>
          </ac:spMkLst>
        </pc:spChg>
        <pc:spChg chg="add mod">
          <ac:chgData name="Holly L Rowley" userId="e7e9a8cb-8ae4-4761-9125-3f9798af5f42" providerId="ADAL" clId="{5F5968E1-A106-4BF7-808E-468687DF0C2B}" dt="2022-08-02T12:53:39.140" v="3287" actId="1076"/>
          <ac:spMkLst>
            <pc:docMk/>
            <pc:sldMk cId="3348227533" sldId="301"/>
            <ac:spMk id="14" creationId="{A17AE06D-76DB-9F23-2747-F7489D1A56A3}"/>
          </ac:spMkLst>
        </pc:spChg>
        <pc:spChg chg="add mod">
          <ac:chgData name="Holly L Rowley" userId="e7e9a8cb-8ae4-4761-9125-3f9798af5f42" providerId="ADAL" clId="{5F5968E1-A106-4BF7-808E-468687DF0C2B}" dt="2022-08-02T12:53:23.735" v="3281" actId="1076"/>
          <ac:spMkLst>
            <pc:docMk/>
            <pc:sldMk cId="3348227533" sldId="301"/>
            <ac:spMk id="16" creationId="{3C1DB4AF-A244-6C7F-6D1A-073E2E538D6C}"/>
          </ac:spMkLst>
        </pc:spChg>
        <pc:spChg chg="add mod">
          <ac:chgData name="Holly L Rowley" userId="e7e9a8cb-8ae4-4761-9125-3f9798af5f42" providerId="ADAL" clId="{5F5968E1-A106-4BF7-808E-468687DF0C2B}" dt="2022-08-02T12:54:03.944" v="3293" actId="14100"/>
          <ac:spMkLst>
            <pc:docMk/>
            <pc:sldMk cId="3348227533" sldId="301"/>
            <ac:spMk id="20" creationId="{B2FA7A14-4040-001D-F5C6-F38BA517D8F7}"/>
          </ac:spMkLst>
        </pc:spChg>
        <pc:spChg chg="add mod">
          <ac:chgData name="Holly L Rowley" userId="e7e9a8cb-8ae4-4761-9125-3f9798af5f42" providerId="ADAL" clId="{5F5968E1-A106-4BF7-808E-468687DF0C2B}" dt="2022-08-02T12:53:52.596" v="3289" actId="14100"/>
          <ac:spMkLst>
            <pc:docMk/>
            <pc:sldMk cId="3348227533" sldId="301"/>
            <ac:spMk id="21" creationId="{9EAC4BEE-6C0A-8191-0ADB-6F610CE2AAA7}"/>
          </ac:spMkLst>
        </pc:spChg>
        <pc:picChg chg="add">
          <ac:chgData name="Holly L Rowley" userId="e7e9a8cb-8ae4-4761-9125-3f9798af5f42" providerId="ADAL" clId="{5F5968E1-A106-4BF7-808E-468687DF0C2B}" dt="2022-08-02T12:52:14.802" v="3260" actId="26606"/>
          <ac:picMkLst>
            <pc:docMk/>
            <pc:sldMk cId="3348227533" sldId="301"/>
            <ac:picMk id="7" creationId="{A932DB99-93A2-40E5-BC49-E211DCC03CA7}"/>
          </ac:picMkLst>
        </pc:picChg>
        <pc:picChg chg="add">
          <ac:chgData name="Holly L Rowley" userId="e7e9a8cb-8ae4-4761-9125-3f9798af5f42" providerId="ADAL" clId="{5F5968E1-A106-4BF7-808E-468687DF0C2B}" dt="2022-08-02T12:52:14.802" v="3260" actId="26606"/>
          <ac:picMkLst>
            <pc:docMk/>
            <pc:sldMk cId="3348227533" sldId="301"/>
            <ac:picMk id="9" creationId="{2A48D323-B3EB-44BB-ABAA-D89B3AF28FA7}"/>
          </ac:picMkLst>
        </pc:picChg>
        <pc:picChg chg="add">
          <ac:chgData name="Holly L Rowley" userId="e7e9a8cb-8ae4-4761-9125-3f9798af5f42" providerId="ADAL" clId="{5F5968E1-A106-4BF7-808E-468687DF0C2B}" dt="2022-08-02T12:52:14.802" v="3260" actId="26606"/>
          <ac:picMkLst>
            <pc:docMk/>
            <pc:sldMk cId="3348227533" sldId="301"/>
            <ac:picMk id="15" creationId="{4AF26941-50B6-4D7B-AE52-225540B7EE73}"/>
          </ac:picMkLst>
        </pc:picChg>
        <pc:picChg chg="add mod">
          <ac:chgData name="Holly L Rowley" userId="e7e9a8cb-8ae4-4761-9125-3f9798af5f42" providerId="ADAL" clId="{5F5968E1-A106-4BF7-808E-468687DF0C2B}" dt="2022-08-02T12:53:26.275" v="3282" actId="1076"/>
          <ac:picMkLst>
            <pc:docMk/>
            <pc:sldMk cId="3348227533" sldId="301"/>
            <ac:picMk id="17" creationId="{DF1EAD71-AD19-E75F-C64E-870A43C85C8A}"/>
          </ac:picMkLst>
        </pc:picChg>
        <pc:picChg chg="add mod">
          <ac:chgData name="Holly L Rowley" userId="e7e9a8cb-8ae4-4761-9125-3f9798af5f42" providerId="ADAL" clId="{5F5968E1-A106-4BF7-808E-468687DF0C2B}" dt="2022-08-02T12:54:00.564" v="3292" actId="1076"/>
          <ac:picMkLst>
            <pc:docMk/>
            <pc:sldMk cId="3348227533" sldId="301"/>
            <ac:picMk id="18" creationId="{7283346D-1CF4-D84E-1C3F-77D2F1D2A148}"/>
          </ac:picMkLst>
        </pc:picChg>
        <pc:picChg chg="add mod">
          <ac:chgData name="Holly L Rowley" userId="e7e9a8cb-8ae4-4761-9125-3f9798af5f42" providerId="ADAL" clId="{5F5968E1-A106-4BF7-808E-468687DF0C2B}" dt="2022-08-02T12:53:28.744" v="3283" actId="1076"/>
          <ac:picMkLst>
            <pc:docMk/>
            <pc:sldMk cId="3348227533" sldId="301"/>
            <ac:picMk id="19" creationId="{46449549-23F6-22A6-F36D-F037CB2EA66B}"/>
          </ac:picMkLst>
        </pc:picChg>
        <pc:cxnChg chg="add">
          <ac:chgData name="Holly L Rowley" userId="e7e9a8cb-8ae4-4761-9125-3f9798af5f42" providerId="ADAL" clId="{5F5968E1-A106-4BF7-808E-468687DF0C2B}" dt="2022-08-02T12:52:14.802" v="3260" actId="26606"/>
          <ac:cxnSpMkLst>
            <pc:docMk/>
            <pc:sldMk cId="3348227533" sldId="301"/>
            <ac:cxnSpMk id="13" creationId="{AD0EF22F-5D3C-4240-8C32-1B20803E5A89}"/>
          </ac:cxnSpMkLst>
        </pc:cxnChg>
      </pc:sldChg>
      <pc:sldChg chg="addSp delSp modSp new del mod setBg replTag delTag">
        <pc:chgData name="Holly L Rowley" userId="e7e9a8cb-8ae4-4761-9125-3f9798af5f42" providerId="ADAL" clId="{5F5968E1-A106-4BF7-808E-468687DF0C2B}" dt="2022-08-02T15:40:41.484" v="3473" actId="47"/>
        <pc:sldMkLst>
          <pc:docMk/>
          <pc:sldMk cId="118679299" sldId="302"/>
        </pc:sldMkLst>
        <pc:spChg chg="mod">
          <ac:chgData name="Holly L Rowley" userId="e7e9a8cb-8ae4-4761-9125-3f9798af5f42" providerId="ADAL" clId="{5F5968E1-A106-4BF7-808E-468687DF0C2B}" dt="2022-08-02T15:40:11.371" v="3448" actId="26606"/>
          <ac:spMkLst>
            <pc:docMk/>
            <pc:sldMk cId="118679299" sldId="302"/>
            <ac:spMk id="2" creationId="{EA64531D-5701-F371-5043-6A87AD0D4761}"/>
          </ac:spMkLst>
        </pc:spChg>
        <pc:spChg chg="mod">
          <ac:chgData name="Holly L Rowley" userId="e7e9a8cb-8ae4-4761-9125-3f9798af5f42" providerId="ADAL" clId="{5F5968E1-A106-4BF7-808E-468687DF0C2B}" dt="2022-08-02T15:40:11.371" v="3448" actId="26606"/>
          <ac:spMkLst>
            <pc:docMk/>
            <pc:sldMk cId="118679299" sldId="302"/>
            <ac:spMk id="3" creationId="{24D5EC6F-D29C-60AB-DBC7-C4B29BA92C64}"/>
          </ac:spMkLst>
        </pc:spChg>
        <pc:spChg chg="del">
          <ac:chgData name="Holly L Rowley" userId="e7e9a8cb-8ae4-4761-9125-3f9798af5f42" providerId="ADAL" clId="{5F5968E1-A106-4BF7-808E-468687DF0C2B}" dt="2022-08-02T15:40:06.396" v="3447" actId="478"/>
          <ac:spMkLst>
            <pc:docMk/>
            <pc:sldMk cId="118679299" sldId="302"/>
            <ac:spMk id="4" creationId="{1EF2BF04-31F4-72C4-D504-5E188D5BAAC4}"/>
          </ac:spMkLst>
        </pc:spChg>
        <pc:spChg chg="add">
          <ac:chgData name="Holly L Rowley" userId="e7e9a8cb-8ae4-4761-9125-3f9798af5f42" providerId="ADAL" clId="{5F5968E1-A106-4BF7-808E-468687DF0C2B}" dt="2022-08-02T15:40:11.371" v="3448" actId="26606"/>
          <ac:spMkLst>
            <pc:docMk/>
            <pc:sldMk cId="118679299" sldId="302"/>
            <ac:spMk id="10" creationId="{637BD688-14A6-4B96-B8A2-3CD81C054FCE}"/>
          </ac:spMkLst>
        </pc:spChg>
        <pc:spChg chg="add">
          <ac:chgData name="Holly L Rowley" userId="e7e9a8cb-8ae4-4761-9125-3f9798af5f42" providerId="ADAL" clId="{5F5968E1-A106-4BF7-808E-468687DF0C2B}" dt="2022-08-02T15:40:11.371" v="3448" actId="26606"/>
          <ac:spMkLst>
            <pc:docMk/>
            <pc:sldMk cId="118679299" sldId="302"/>
            <ac:spMk id="12" creationId="{B7B2544F-CA5E-40F6-9525-716A90C83FC5}"/>
          </ac:spMkLst>
        </pc:spChg>
        <pc:picChg chg="add">
          <ac:chgData name="Holly L Rowley" userId="e7e9a8cb-8ae4-4761-9125-3f9798af5f42" providerId="ADAL" clId="{5F5968E1-A106-4BF7-808E-468687DF0C2B}" dt="2022-08-02T15:40:11.371" v="3448" actId="26606"/>
          <ac:picMkLst>
            <pc:docMk/>
            <pc:sldMk cId="118679299" sldId="302"/>
            <ac:picMk id="8" creationId="{A932DB99-93A2-40E5-BC49-E211DCC03CA7}"/>
          </ac:picMkLst>
        </pc:picChg>
        <pc:picChg chg="add">
          <ac:chgData name="Holly L Rowley" userId="e7e9a8cb-8ae4-4761-9125-3f9798af5f42" providerId="ADAL" clId="{5F5968E1-A106-4BF7-808E-468687DF0C2B}" dt="2022-08-02T15:40:11.371" v="3448" actId="26606"/>
          <ac:picMkLst>
            <pc:docMk/>
            <pc:sldMk cId="118679299" sldId="302"/>
            <ac:picMk id="14" creationId="{7A771FBF-1693-4446-977C-DBF8387D1979}"/>
          </ac:picMkLst>
        </pc:picChg>
      </pc:sldChg>
      <pc:sldChg chg="delSp add del setBg replTag delTag delDesignElem">
        <pc:chgData name="Holly L Rowley" userId="e7e9a8cb-8ae4-4761-9125-3f9798af5f42" providerId="ADAL" clId="{5F5968E1-A106-4BF7-808E-468687DF0C2B}" dt="2022-08-02T15:42:46.257" v="3562" actId="47"/>
        <pc:sldMkLst>
          <pc:docMk/>
          <pc:sldMk cId="3146638787" sldId="303"/>
        </pc:sldMkLst>
        <pc:spChg chg="del">
          <ac:chgData name="Holly L Rowley" userId="e7e9a8cb-8ae4-4761-9125-3f9798af5f42" providerId="ADAL" clId="{5F5968E1-A106-4BF7-808E-468687DF0C2B}" dt="2022-08-02T15:40:23.576" v="3452"/>
          <ac:spMkLst>
            <pc:docMk/>
            <pc:sldMk cId="3146638787" sldId="303"/>
            <ac:spMk id="10" creationId="{637BD688-14A6-4B96-B8A2-3CD81C054FCE}"/>
          </ac:spMkLst>
        </pc:spChg>
        <pc:spChg chg="del">
          <ac:chgData name="Holly L Rowley" userId="e7e9a8cb-8ae4-4761-9125-3f9798af5f42" providerId="ADAL" clId="{5F5968E1-A106-4BF7-808E-468687DF0C2B}" dt="2022-08-02T15:40:23.576" v="3452"/>
          <ac:spMkLst>
            <pc:docMk/>
            <pc:sldMk cId="3146638787" sldId="303"/>
            <ac:spMk id="12" creationId="{B7B2544F-CA5E-40F6-9525-716A90C83FC5}"/>
          </ac:spMkLst>
        </pc:spChg>
        <pc:picChg chg="del">
          <ac:chgData name="Holly L Rowley" userId="e7e9a8cb-8ae4-4761-9125-3f9798af5f42" providerId="ADAL" clId="{5F5968E1-A106-4BF7-808E-468687DF0C2B}" dt="2022-08-02T15:40:23.576" v="3452"/>
          <ac:picMkLst>
            <pc:docMk/>
            <pc:sldMk cId="3146638787" sldId="303"/>
            <ac:picMk id="8" creationId="{A932DB99-93A2-40E5-BC49-E211DCC03CA7}"/>
          </ac:picMkLst>
        </pc:picChg>
        <pc:picChg chg="del">
          <ac:chgData name="Holly L Rowley" userId="e7e9a8cb-8ae4-4761-9125-3f9798af5f42" providerId="ADAL" clId="{5F5968E1-A106-4BF7-808E-468687DF0C2B}" dt="2022-08-02T15:40:23.576" v="3452"/>
          <ac:picMkLst>
            <pc:docMk/>
            <pc:sldMk cId="3146638787" sldId="303"/>
            <ac:picMk id="14" creationId="{7A771FBF-1693-4446-977C-DBF8387D1979}"/>
          </ac:picMkLst>
        </pc:picChg>
      </pc:sldChg>
      <pc:sldChg chg="addSp delSp modSp add mod ord setBg addAnim delAnim replTag delTag setClrOvrMap delDesignElem">
        <pc:chgData name="Holly L Rowley" userId="e7e9a8cb-8ae4-4761-9125-3f9798af5f42" providerId="ADAL" clId="{5F5968E1-A106-4BF7-808E-468687DF0C2B}" dt="2023-02-03T09:52:47.384" v="16278"/>
        <pc:sldMkLst>
          <pc:docMk/>
          <pc:sldMk cId="3586163232" sldId="304"/>
        </pc:sldMkLst>
        <pc:spChg chg="mod">
          <ac:chgData name="Holly L Rowley" userId="e7e9a8cb-8ae4-4761-9125-3f9798af5f42" providerId="ADAL" clId="{5F5968E1-A106-4BF7-808E-468687DF0C2B}" dt="2022-08-02T15:42:29.303" v="3555" actId="1076"/>
          <ac:spMkLst>
            <pc:docMk/>
            <pc:sldMk cId="3586163232" sldId="304"/>
            <ac:spMk id="2" creationId="{59E8743F-80A4-E9EB-40ED-F6891F38618C}"/>
          </ac:spMkLst>
        </pc:spChg>
        <pc:spChg chg="add del">
          <ac:chgData name="Holly L Rowley" userId="e7e9a8cb-8ae4-4761-9125-3f9798af5f42" providerId="ADAL" clId="{5F5968E1-A106-4BF7-808E-468687DF0C2B}" dt="2022-08-02T15:41:01.996" v="3508" actId="26606"/>
          <ac:spMkLst>
            <pc:docMk/>
            <pc:sldMk cId="3586163232" sldId="304"/>
            <ac:spMk id="11" creationId="{50496C6C-A85F-426B-9ED1-3444166CE4E1}"/>
          </ac:spMkLst>
        </pc:spChg>
        <pc:spChg chg="add del">
          <ac:chgData name="Holly L Rowley" userId="e7e9a8cb-8ae4-4761-9125-3f9798af5f42" providerId="ADAL" clId="{5F5968E1-A106-4BF7-808E-468687DF0C2B}" dt="2022-08-02T15:41:10.492" v="3522" actId="26606"/>
          <ac:spMkLst>
            <pc:docMk/>
            <pc:sldMk cId="3586163232" sldId="304"/>
            <ac:spMk id="19" creationId="{5369A695-798F-4885-AFD8-79E77718CFDA}"/>
          </ac:spMkLst>
        </pc:spChg>
        <pc:spChg chg="add del">
          <ac:chgData name="Holly L Rowley" userId="e7e9a8cb-8ae4-4761-9125-3f9798af5f42" providerId="ADAL" clId="{5F5968E1-A106-4BF7-808E-468687DF0C2B}" dt="2022-08-02T15:41:10.492" v="3522" actId="26606"/>
          <ac:spMkLst>
            <pc:docMk/>
            <pc:sldMk cId="3586163232" sldId="304"/>
            <ac:spMk id="20" creationId="{F2E071F9-F15E-48F8-9B0B-FF5D86811BD2}"/>
          </ac:spMkLst>
        </pc:spChg>
        <pc:picChg chg="add del">
          <ac:chgData name="Holly L Rowley" userId="e7e9a8cb-8ae4-4761-9125-3f9798af5f42" providerId="ADAL" clId="{5F5968E1-A106-4BF7-808E-468687DF0C2B}" dt="2022-08-02T15:41:01.996" v="3508" actId="26606"/>
          <ac:picMkLst>
            <pc:docMk/>
            <pc:sldMk cId="3586163232" sldId="304"/>
            <ac:picMk id="7" creationId="{A932DB99-93A2-40E5-BC49-E211DCC03CA7}"/>
          </ac:picMkLst>
        </pc:picChg>
        <pc:picChg chg="add del">
          <ac:chgData name="Holly L Rowley" userId="e7e9a8cb-8ae4-4761-9125-3f9798af5f42" providerId="ADAL" clId="{5F5968E1-A106-4BF7-808E-468687DF0C2B}" dt="2022-08-02T15:41:01.996" v="3508" actId="26606"/>
          <ac:picMkLst>
            <pc:docMk/>
            <pc:sldMk cId="3586163232" sldId="304"/>
            <ac:picMk id="9" creationId="{2A48D323-B3EB-44BB-ABAA-D89B3AF28FA7}"/>
          </ac:picMkLst>
        </pc:picChg>
        <pc:picChg chg="add del mod">
          <ac:chgData name="Holly L Rowley" userId="e7e9a8cb-8ae4-4761-9125-3f9798af5f42" providerId="ADAL" clId="{5F5968E1-A106-4BF7-808E-468687DF0C2B}" dt="2022-08-02T15:42:26.626" v="3554" actId="1076"/>
          <ac:picMkLst>
            <pc:docMk/>
            <pc:sldMk cId="3586163232" sldId="304"/>
            <ac:picMk id="14" creationId="{0C8353A1-F264-7A1E-A385-18BE64A7C4EF}"/>
          </ac:picMkLst>
        </pc:picChg>
        <pc:picChg chg="add del">
          <ac:chgData name="Holly L Rowley" userId="e7e9a8cb-8ae4-4761-9125-3f9798af5f42" providerId="ADAL" clId="{5F5968E1-A106-4BF7-808E-468687DF0C2B}" dt="2022-08-02T15:41:01.996" v="3508" actId="26606"/>
          <ac:picMkLst>
            <pc:docMk/>
            <pc:sldMk cId="3586163232" sldId="304"/>
            <ac:picMk id="15" creationId="{4AF26941-50B6-4D7B-AE52-225540B7EE73}"/>
          </ac:picMkLst>
        </pc:picChg>
        <pc:picChg chg="add">
          <ac:chgData name="Holly L Rowley" userId="e7e9a8cb-8ae4-4761-9125-3f9798af5f42" providerId="ADAL" clId="{5F5968E1-A106-4BF7-808E-468687DF0C2B}" dt="2022-08-02T15:41:57.282" v="3539" actId="26606"/>
          <ac:picMkLst>
            <pc:docMk/>
            <pc:sldMk cId="3586163232" sldId="304"/>
            <ac:picMk id="16" creationId="{93E2C8F5-B35B-4728-AFAB-5111275C6C0E}"/>
          </ac:picMkLst>
        </pc:picChg>
        <pc:picChg chg="add del">
          <ac:chgData name="Holly L Rowley" userId="e7e9a8cb-8ae4-4761-9125-3f9798af5f42" providerId="ADAL" clId="{5F5968E1-A106-4BF7-808E-468687DF0C2B}" dt="2022-08-02T15:41:10.492" v="3522" actId="26606"/>
          <ac:picMkLst>
            <pc:docMk/>
            <pc:sldMk cId="3586163232" sldId="304"/>
            <ac:picMk id="17" creationId="{A932DB99-93A2-40E5-BC49-E211DCC03CA7}"/>
          </ac:picMkLst>
        </pc:picChg>
        <pc:picChg chg="add del">
          <ac:chgData name="Holly L Rowley" userId="e7e9a8cb-8ae4-4761-9125-3f9798af5f42" providerId="ADAL" clId="{5F5968E1-A106-4BF7-808E-468687DF0C2B}" dt="2022-08-02T15:41:10.492" v="3522" actId="26606"/>
          <ac:picMkLst>
            <pc:docMk/>
            <pc:sldMk cId="3586163232" sldId="304"/>
            <ac:picMk id="18" creationId="{2A48D323-B3EB-44BB-ABAA-D89B3AF28FA7}"/>
          </ac:picMkLst>
        </pc:picChg>
        <pc:picChg chg="add">
          <ac:chgData name="Holly L Rowley" userId="e7e9a8cb-8ae4-4761-9125-3f9798af5f42" providerId="ADAL" clId="{5F5968E1-A106-4BF7-808E-468687DF0C2B}" dt="2022-08-02T15:41:57.282" v="3539" actId="26606"/>
          <ac:picMkLst>
            <pc:docMk/>
            <pc:sldMk cId="3586163232" sldId="304"/>
            <ac:picMk id="21" creationId="{69EB4E46-374D-4E57-9304-5B8EDFB8E5B4}"/>
          </ac:picMkLst>
        </pc:picChg>
        <pc:picChg chg="del">
          <ac:chgData name="Holly L Rowley" userId="e7e9a8cb-8ae4-4761-9125-3f9798af5f42" providerId="ADAL" clId="{5F5968E1-A106-4BF7-808E-468687DF0C2B}" dt="2022-08-02T15:40:36.284" v="3464"/>
          <ac:picMkLst>
            <pc:docMk/>
            <pc:sldMk cId="3586163232" sldId="304"/>
            <ac:picMk id="25" creationId="{93E2C8F5-B35B-4728-AFAB-5111275C6C0E}"/>
          </ac:picMkLst>
        </pc:picChg>
        <pc:picChg chg="del">
          <ac:chgData name="Holly L Rowley" userId="e7e9a8cb-8ae4-4761-9125-3f9798af5f42" providerId="ADAL" clId="{5F5968E1-A106-4BF7-808E-468687DF0C2B}" dt="2022-08-02T15:40:36.284" v="3464"/>
          <ac:picMkLst>
            <pc:docMk/>
            <pc:sldMk cId="3586163232" sldId="304"/>
            <ac:picMk id="26" creationId="{69EB4E46-374D-4E57-9304-5B8EDFB8E5B4}"/>
          </ac:picMkLst>
        </pc:picChg>
        <pc:cxnChg chg="add del">
          <ac:chgData name="Holly L Rowley" userId="e7e9a8cb-8ae4-4761-9125-3f9798af5f42" providerId="ADAL" clId="{5F5968E1-A106-4BF7-808E-468687DF0C2B}" dt="2022-08-02T15:41:01.996" v="3508" actId="26606"/>
          <ac:cxnSpMkLst>
            <pc:docMk/>
            <pc:sldMk cId="3586163232" sldId="304"/>
            <ac:cxnSpMk id="13" creationId="{AD0EF22F-5D3C-4240-8C32-1B20803E5A89}"/>
          </ac:cxnSpMkLst>
        </pc:cxnChg>
      </pc:sldChg>
      <pc:sldChg chg="addSp delSp modSp new mod setBg replTag delTag modNotesTx">
        <pc:chgData name="Holly L Rowley" userId="e7e9a8cb-8ae4-4761-9125-3f9798af5f42" providerId="ADAL" clId="{5F5968E1-A106-4BF7-808E-468687DF0C2B}" dt="2023-02-03T09:52:48.167" v="16280"/>
        <pc:sldMkLst>
          <pc:docMk/>
          <pc:sldMk cId="1922140160" sldId="305"/>
        </pc:sldMkLst>
        <pc:spChg chg="mod">
          <ac:chgData name="Holly L Rowley" userId="e7e9a8cb-8ae4-4761-9125-3f9798af5f42" providerId="ADAL" clId="{5F5968E1-A106-4BF7-808E-468687DF0C2B}" dt="2022-12-19T16:23:49.006" v="3978" actId="403"/>
          <ac:spMkLst>
            <pc:docMk/>
            <pc:sldMk cId="1922140160" sldId="305"/>
            <ac:spMk id="2" creationId="{455E6B94-0CB8-469E-697C-F43CD589F9BD}"/>
          </ac:spMkLst>
        </pc:spChg>
        <pc:spChg chg="del mod">
          <ac:chgData name="Holly L Rowley" userId="e7e9a8cb-8ae4-4761-9125-3f9798af5f42" providerId="ADAL" clId="{5F5968E1-A106-4BF7-808E-468687DF0C2B}" dt="2022-12-19T16:22:28.235" v="3932" actId="26606"/>
          <ac:spMkLst>
            <pc:docMk/>
            <pc:sldMk cId="1922140160" sldId="305"/>
            <ac:spMk id="3" creationId="{B361F4B3-9F2A-27AC-94F9-E9E47DD92591}"/>
          </ac:spMkLst>
        </pc:spChg>
        <pc:spChg chg="add">
          <ac:chgData name="Holly L Rowley" userId="e7e9a8cb-8ae4-4761-9125-3f9798af5f42" providerId="ADAL" clId="{5F5968E1-A106-4BF7-808E-468687DF0C2B}" dt="2022-12-19T16:22:28.235" v="3932" actId="26606"/>
          <ac:spMkLst>
            <pc:docMk/>
            <pc:sldMk cId="1922140160" sldId="305"/>
            <ac:spMk id="9" creationId="{B781DC51-1D15-43A2-AB4F-2051C5F1C49C}"/>
          </ac:spMkLst>
        </pc:spChg>
        <pc:spChg chg="add">
          <ac:chgData name="Holly L Rowley" userId="e7e9a8cb-8ae4-4761-9125-3f9798af5f42" providerId="ADAL" clId="{5F5968E1-A106-4BF7-808E-468687DF0C2B}" dt="2022-12-19T16:22:28.235" v="3932" actId="26606"/>
          <ac:spMkLst>
            <pc:docMk/>
            <pc:sldMk cId="1922140160" sldId="305"/>
            <ac:spMk id="11" creationId="{41008B81-C8A4-4EEF-A211-877A35E98ABC}"/>
          </ac:spMkLst>
        </pc:spChg>
        <pc:graphicFrameChg chg="add mod modGraphic">
          <ac:chgData name="Holly L Rowley" userId="e7e9a8cb-8ae4-4761-9125-3f9798af5f42" providerId="ADAL" clId="{5F5968E1-A106-4BF7-808E-468687DF0C2B}" dt="2022-12-19T16:23:59.504" v="3982" actId="403"/>
          <ac:graphicFrameMkLst>
            <pc:docMk/>
            <pc:sldMk cId="1922140160" sldId="305"/>
            <ac:graphicFrameMk id="5" creationId="{0899BBEC-0304-FBE5-7F62-3BBFA6BEA639}"/>
          </ac:graphicFrameMkLst>
        </pc:graphicFrameChg>
        <pc:picChg chg="add">
          <ac:chgData name="Holly L Rowley" userId="e7e9a8cb-8ae4-4761-9125-3f9798af5f42" providerId="ADAL" clId="{5F5968E1-A106-4BF7-808E-468687DF0C2B}" dt="2022-12-19T16:22:28.235" v="3932" actId="26606"/>
          <ac:picMkLst>
            <pc:docMk/>
            <pc:sldMk cId="1922140160" sldId="305"/>
            <ac:picMk id="13" creationId="{C82B94A0-9C04-497F-9F2A-234AC715BC13}"/>
          </ac:picMkLst>
        </pc:picChg>
        <pc:picChg chg="add">
          <ac:chgData name="Holly L Rowley" userId="e7e9a8cb-8ae4-4761-9125-3f9798af5f42" providerId="ADAL" clId="{5F5968E1-A106-4BF7-808E-468687DF0C2B}" dt="2022-12-19T16:22:28.235" v="3932" actId="26606"/>
          <ac:picMkLst>
            <pc:docMk/>
            <pc:sldMk cId="1922140160" sldId="305"/>
            <ac:picMk id="15" creationId="{369CB58F-9DB1-495E-8241-D899410449CB}"/>
          </ac:picMkLst>
        </pc:picChg>
      </pc:sldChg>
      <pc:sldChg chg="modSp add del mod replTag delTag">
        <pc:chgData name="Holly L Rowley" userId="e7e9a8cb-8ae4-4761-9125-3f9798af5f42" providerId="ADAL" clId="{5F5968E1-A106-4BF7-808E-468687DF0C2B}" dt="2022-08-02T15:44:03.366" v="3654" actId="47"/>
        <pc:sldMkLst>
          <pc:docMk/>
          <pc:sldMk cId="2402764888" sldId="305"/>
        </pc:sldMkLst>
        <pc:spChg chg="mod">
          <ac:chgData name="Holly L Rowley" userId="e7e9a8cb-8ae4-4761-9125-3f9798af5f42" providerId="ADAL" clId="{5F5968E1-A106-4BF7-808E-468687DF0C2B}" dt="2022-08-02T15:43:32.535" v="3647" actId="14100"/>
          <ac:spMkLst>
            <pc:docMk/>
            <pc:sldMk cId="2402764888" sldId="305"/>
            <ac:spMk id="2" creationId="{59E8743F-80A4-E9EB-40ED-F6891F38618C}"/>
          </ac:spMkLst>
        </pc:spChg>
        <pc:picChg chg="mod">
          <ac:chgData name="Holly L Rowley" userId="e7e9a8cb-8ae4-4761-9125-3f9798af5f42" providerId="ADAL" clId="{5F5968E1-A106-4BF7-808E-468687DF0C2B}" dt="2022-08-02T15:43:53.913" v="3649" actId="14826"/>
          <ac:picMkLst>
            <pc:docMk/>
            <pc:sldMk cId="2402764888" sldId="305"/>
            <ac:picMk id="14" creationId="{0C8353A1-F264-7A1E-A385-18BE64A7C4EF}"/>
          </ac:picMkLst>
        </pc:picChg>
      </pc:sldChg>
      <pc:sldChg chg="addSp delSp modSp add mod setBg replTag delTag modNotesTx">
        <pc:chgData name="Holly L Rowley" userId="e7e9a8cb-8ae4-4761-9125-3f9798af5f42" providerId="ADAL" clId="{5F5968E1-A106-4BF7-808E-468687DF0C2B}" dt="2023-02-03T09:52:49.202" v="16282"/>
        <pc:sldMkLst>
          <pc:docMk/>
          <pc:sldMk cId="2457609119" sldId="306"/>
        </pc:sldMkLst>
        <pc:spChg chg="mod">
          <ac:chgData name="Holly L Rowley" userId="e7e9a8cb-8ae4-4761-9125-3f9798af5f42" providerId="ADAL" clId="{5F5968E1-A106-4BF7-808E-468687DF0C2B}" dt="2022-12-19T16:29:03.992" v="4255" actId="1076"/>
          <ac:spMkLst>
            <pc:docMk/>
            <pc:sldMk cId="2457609119" sldId="306"/>
            <ac:spMk id="2" creationId="{455E6B94-0CB8-469E-697C-F43CD589F9BD}"/>
          </ac:spMkLst>
        </pc:spChg>
        <pc:spChg chg="del">
          <ac:chgData name="Holly L Rowley" userId="e7e9a8cb-8ae4-4761-9125-3f9798af5f42" providerId="ADAL" clId="{5F5968E1-A106-4BF7-808E-468687DF0C2B}" dt="2022-12-19T16:28:09.820" v="4223"/>
          <ac:spMkLst>
            <pc:docMk/>
            <pc:sldMk cId="2457609119" sldId="306"/>
            <ac:spMk id="3" creationId="{B361F4B3-9F2A-27AC-94F9-E9E47DD92591}"/>
          </ac:spMkLst>
        </pc:spChg>
        <pc:spChg chg="add del">
          <ac:chgData name="Holly L Rowley" userId="e7e9a8cb-8ae4-4761-9125-3f9798af5f42" providerId="ADAL" clId="{5F5968E1-A106-4BF7-808E-468687DF0C2B}" dt="2022-12-19T16:28:16.010" v="4225" actId="26606"/>
          <ac:spMkLst>
            <pc:docMk/>
            <pc:sldMk cId="2457609119" sldId="306"/>
            <ac:spMk id="9" creationId="{B781DC51-1D15-43A2-AB4F-2051C5F1C49C}"/>
          </ac:spMkLst>
        </pc:spChg>
        <pc:spChg chg="add del">
          <ac:chgData name="Holly L Rowley" userId="e7e9a8cb-8ae4-4761-9125-3f9798af5f42" providerId="ADAL" clId="{5F5968E1-A106-4BF7-808E-468687DF0C2B}" dt="2022-12-19T16:28:16.010" v="4225" actId="26606"/>
          <ac:spMkLst>
            <pc:docMk/>
            <pc:sldMk cId="2457609119" sldId="306"/>
            <ac:spMk id="11" creationId="{41008B81-C8A4-4EEF-A211-877A35E98ABC}"/>
          </ac:spMkLst>
        </pc:spChg>
        <pc:graphicFrameChg chg="add mod modGraphic">
          <ac:chgData name="Holly L Rowley" userId="e7e9a8cb-8ae4-4761-9125-3f9798af5f42" providerId="ADAL" clId="{5F5968E1-A106-4BF7-808E-468687DF0C2B}" dt="2022-12-19T16:30:12.033" v="4302" actId="14734"/>
          <ac:graphicFrameMkLst>
            <pc:docMk/>
            <pc:sldMk cId="2457609119" sldId="306"/>
            <ac:graphicFrameMk id="4" creationId="{B1B5DCF6-F68B-1E63-4B06-83EDD90594A9}"/>
          </ac:graphicFrameMkLst>
        </pc:graphicFrameChg>
        <pc:picChg chg="add del">
          <ac:chgData name="Holly L Rowley" userId="e7e9a8cb-8ae4-4761-9125-3f9798af5f42" providerId="ADAL" clId="{5F5968E1-A106-4BF7-808E-468687DF0C2B}" dt="2022-12-19T16:28:16.010" v="4225" actId="26606"/>
          <ac:picMkLst>
            <pc:docMk/>
            <pc:sldMk cId="2457609119" sldId="306"/>
            <ac:picMk id="13" creationId="{C82B94A0-9C04-497F-9F2A-234AC715BC13}"/>
          </ac:picMkLst>
        </pc:picChg>
        <pc:picChg chg="add del">
          <ac:chgData name="Holly L Rowley" userId="e7e9a8cb-8ae4-4761-9125-3f9798af5f42" providerId="ADAL" clId="{5F5968E1-A106-4BF7-808E-468687DF0C2B}" dt="2022-12-19T16:28:16.010" v="4225" actId="26606"/>
          <ac:picMkLst>
            <pc:docMk/>
            <pc:sldMk cId="2457609119" sldId="306"/>
            <ac:picMk id="15" creationId="{369CB58F-9DB1-495E-8241-D899410449CB}"/>
          </ac:picMkLst>
        </pc:picChg>
      </pc:sldChg>
      <pc:sldChg chg="modSp add del mod replTag delTag">
        <pc:chgData name="Holly L Rowley" userId="e7e9a8cb-8ae4-4761-9125-3f9798af5f42" providerId="ADAL" clId="{5F5968E1-A106-4BF7-808E-468687DF0C2B}" dt="2022-08-02T15:44:04.160" v="3659" actId="47"/>
        <pc:sldMkLst>
          <pc:docMk/>
          <pc:sldMk cId="3044739965" sldId="306"/>
        </pc:sldMkLst>
        <pc:spChg chg="mod">
          <ac:chgData name="Holly L Rowley" userId="e7e9a8cb-8ae4-4761-9125-3f9798af5f42" providerId="ADAL" clId="{5F5968E1-A106-4BF7-808E-468687DF0C2B}" dt="2022-08-02T15:43:06.028" v="3612" actId="20577"/>
          <ac:spMkLst>
            <pc:docMk/>
            <pc:sldMk cId="3044739965" sldId="306"/>
            <ac:spMk id="2" creationId="{59E8743F-80A4-E9EB-40ED-F6891F38618C}"/>
          </ac:spMkLst>
        </pc:spChg>
      </pc:sldChg>
      <pc:sldChg chg="modSp add del mod replTag delTag">
        <pc:chgData name="Holly L Rowley" userId="e7e9a8cb-8ae4-4761-9125-3f9798af5f42" providerId="ADAL" clId="{5F5968E1-A106-4BF7-808E-468687DF0C2B}" dt="2022-08-02T15:44:06.875" v="3668" actId="47"/>
        <pc:sldMkLst>
          <pc:docMk/>
          <pc:sldMk cId="1963358283" sldId="307"/>
        </pc:sldMkLst>
        <pc:spChg chg="mod">
          <ac:chgData name="Holly L Rowley" userId="e7e9a8cb-8ae4-4761-9125-3f9798af5f42" providerId="ADAL" clId="{5F5968E1-A106-4BF7-808E-468687DF0C2B}" dt="2022-08-02T15:43:24.533" v="3637" actId="14100"/>
          <ac:spMkLst>
            <pc:docMk/>
            <pc:sldMk cId="1963358283" sldId="307"/>
            <ac:spMk id="2" creationId="{59E8743F-80A4-E9EB-40ED-F6891F38618C}"/>
          </ac:spMkLst>
        </pc:spChg>
        <pc:picChg chg="mod">
          <ac:chgData name="Holly L Rowley" userId="e7e9a8cb-8ae4-4761-9125-3f9798af5f42" providerId="ADAL" clId="{5F5968E1-A106-4BF7-808E-468687DF0C2B}" dt="2022-08-02T15:43:26.356" v="3638" actId="1076"/>
          <ac:picMkLst>
            <pc:docMk/>
            <pc:sldMk cId="1963358283" sldId="307"/>
            <ac:picMk id="14" creationId="{0C8353A1-F264-7A1E-A385-18BE64A7C4EF}"/>
          </ac:picMkLst>
        </pc:picChg>
      </pc:sldChg>
      <pc:sldChg chg="addSp delSp modSp add mod replTag delTag modNotesTx">
        <pc:chgData name="Holly L Rowley" userId="e7e9a8cb-8ae4-4761-9125-3f9798af5f42" providerId="ADAL" clId="{5F5968E1-A106-4BF7-808E-468687DF0C2B}" dt="2023-02-03T09:52:51.836" v="16288"/>
        <pc:sldMkLst>
          <pc:docMk/>
          <pc:sldMk cId="2638189363" sldId="307"/>
        </pc:sldMkLst>
        <pc:spChg chg="mod">
          <ac:chgData name="Holly L Rowley" userId="e7e9a8cb-8ae4-4761-9125-3f9798af5f42" providerId="ADAL" clId="{5F5968E1-A106-4BF7-808E-468687DF0C2B}" dt="2023-01-03T11:17:36.020" v="4467" actId="20577"/>
          <ac:spMkLst>
            <pc:docMk/>
            <pc:sldMk cId="2638189363" sldId="307"/>
            <ac:spMk id="2" creationId="{455E6B94-0CB8-469E-697C-F43CD589F9BD}"/>
          </ac:spMkLst>
        </pc:spChg>
        <pc:spChg chg="add del">
          <ac:chgData name="Holly L Rowley" userId="e7e9a8cb-8ae4-4761-9125-3f9798af5f42" providerId="ADAL" clId="{5F5968E1-A106-4BF7-808E-468687DF0C2B}" dt="2023-01-03T11:29:08.197" v="4470"/>
          <ac:spMkLst>
            <pc:docMk/>
            <pc:sldMk cId="2638189363" sldId="307"/>
            <ac:spMk id="3" creationId="{B361F4B3-9F2A-27AC-94F9-E9E47DD92591}"/>
          </ac:spMkLst>
        </pc:spChg>
        <pc:graphicFrameChg chg="add mod">
          <ac:chgData name="Holly L Rowley" userId="e7e9a8cb-8ae4-4761-9125-3f9798af5f42" providerId="ADAL" clId="{5F5968E1-A106-4BF7-808E-468687DF0C2B}" dt="2023-01-03T11:29:08.055" v="4469"/>
          <ac:graphicFrameMkLst>
            <pc:docMk/>
            <pc:sldMk cId="2638189363" sldId="307"/>
            <ac:graphicFrameMk id="4" creationId="{D2C419F1-A23D-DE2D-FD5E-E2C56D63326B}"/>
          </ac:graphicFrameMkLst>
        </pc:graphicFrameChg>
        <pc:graphicFrameChg chg="add mod">
          <ac:chgData name="Holly L Rowley" userId="e7e9a8cb-8ae4-4761-9125-3f9798af5f42" providerId="ADAL" clId="{5F5968E1-A106-4BF7-808E-468687DF0C2B}" dt="2023-01-03T11:39:33.460" v="4711" actId="14100"/>
          <ac:graphicFrameMkLst>
            <pc:docMk/>
            <pc:sldMk cId="2638189363" sldId="307"/>
            <ac:graphicFrameMk id="5" creationId="{D2C419F1-A23D-DE2D-FD5E-E2C56D63326B}"/>
          </ac:graphicFrameMkLst>
        </pc:graphicFrameChg>
      </pc:sldChg>
      <pc:sldChg chg="add del replTag delTag">
        <pc:chgData name="Holly L Rowley" userId="e7e9a8cb-8ae4-4761-9125-3f9798af5f42" providerId="ADAL" clId="{5F5968E1-A106-4BF7-808E-468687DF0C2B}" dt="2022-12-19T15:32:46.233" v="3826" actId="47"/>
        <pc:sldMkLst>
          <pc:docMk/>
          <pc:sldMk cId="1609298887" sldId="308"/>
        </pc:sldMkLst>
      </pc:sldChg>
      <pc:sldChg chg="addSp delSp modSp add mod replTag delTag modNotesTx">
        <pc:chgData name="Holly L Rowley" userId="e7e9a8cb-8ae4-4761-9125-3f9798af5f42" providerId="ADAL" clId="{5F5968E1-A106-4BF7-808E-468687DF0C2B}" dt="2023-02-03T09:52:49.832" v="16284"/>
        <pc:sldMkLst>
          <pc:docMk/>
          <pc:sldMk cId="1898597952" sldId="308"/>
        </pc:sldMkLst>
        <pc:spChg chg="mod">
          <ac:chgData name="Holly L Rowley" userId="e7e9a8cb-8ae4-4761-9125-3f9798af5f42" providerId="ADAL" clId="{5F5968E1-A106-4BF7-808E-468687DF0C2B}" dt="2022-12-19T16:31:34.906" v="4351" actId="1076"/>
          <ac:spMkLst>
            <pc:docMk/>
            <pc:sldMk cId="1898597952" sldId="308"/>
            <ac:spMk id="2" creationId="{455E6B94-0CB8-469E-697C-F43CD589F9BD}"/>
          </ac:spMkLst>
        </pc:spChg>
        <pc:spChg chg="add del mod">
          <ac:chgData name="Holly L Rowley" userId="e7e9a8cb-8ae4-4761-9125-3f9798af5f42" providerId="ADAL" clId="{5F5968E1-A106-4BF7-808E-468687DF0C2B}" dt="2022-12-19T16:30:40.673" v="4321"/>
          <ac:spMkLst>
            <pc:docMk/>
            <pc:sldMk cId="1898597952" sldId="308"/>
            <ac:spMk id="5" creationId="{A0629B34-82E0-FC8E-B2EE-613F6D70EB6B}"/>
          </ac:spMkLst>
        </pc:spChg>
        <pc:spChg chg="add del">
          <ac:chgData name="Holly L Rowley" userId="e7e9a8cb-8ae4-4761-9125-3f9798af5f42" providerId="ADAL" clId="{5F5968E1-A106-4BF7-808E-468687DF0C2B}" dt="2022-12-19T16:30:48.396" v="4325" actId="26606"/>
          <ac:spMkLst>
            <pc:docMk/>
            <pc:sldMk cId="1898597952" sldId="308"/>
            <ac:spMk id="11" creationId="{8F6538AB-4B84-4D7A-BE7C-273BC7B5F988}"/>
          </ac:spMkLst>
        </pc:spChg>
        <pc:graphicFrameChg chg="del mod modGraphic">
          <ac:chgData name="Holly L Rowley" userId="e7e9a8cb-8ae4-4761-9125-3f9798af5f42" providerId="ADAL" clId="{5F5968E1-A106-4BF7-808E-468687DF0C2B}" dt="2022-12-19T16:30:39.203" v="4320" actId="478"/>
          <ac:graphicFrameMkLst>
            <pc:docMk/>
            <pc:sldMk cId="1898597952" sldId="308"/>
            <ac:graphicFrameMk id="4" creationId="{B1B5DCF6-F68B-1E63-4B06-83EDD90594A9}"/>
          </ac:graphicFrameMkLst>
        </pc:graphicFrameChg>
        <pc:graphicFrameChg chg="add mod">
          <ac:chgData name="Holly L Rowley" userId="e7e9a8cb-8ae4-4761-9125-3f9798af5f42" providerId="ADAL" clId="{5F5968E1-A106-4BF7-808E-468687DF0C2B}" dt="2022-12-19T16:33:45.118" v="4375" actId="13926"/>
          <ac:graphicFrameMkLst>
            <pc:docMk/>
            <pc:sldMk cId="1898597952" sldId="308"/>
            <ac:graphicFrameMk id="6" creationId="{8F73E6BB-B14E-0B74-2393-3C0C60EA83DA}"/>
          </ac:graphicFrameMkLst>
        </pc:graphicFrameChg>
        <pc:picChg chg="add del">
          <ac:chgData name="Holly L Rowley" userId="e7e9a8cb-8ae4-4761-9125-3f9798af5f42" providerId="ADAL" clId="{5F5968E1-A106-4BF7-808E-468687DF0C2B}" dt="2022-12-19T16:30:48.396" v="4325" actId="26606"/>
          <ac:picMkLst>
            <pc:docMk/>
            <pc:sldMk cId="1898597952" sldId="308"/>
            <ac:picMk id="13" creationId="{01E03986-69AA-486A-86D9-6B02E48BAF04}"/>
          </ac:picMkLst>
        </pc:picChg>
      </pc:sldChg>
      <pc:sldChg chg="add replTag delTag modNotesTx">
        <pc:chgData name="Holly L Rowley" userId="e7e9a8cb-8ae4-4761-9125-3f9798af5f42" providerId="ADAL" clId="{5F5968E1-A106-4BF7-808E-468687DF0C2B}" dt="2023-02-03T09:52:50.681" v="16286"/>
        <pc:sldMkLst>
          <pc:docMk/>
          <pc:sldMk cId="3012348550" sldId="309"/>
        </pc:sldMkLst>
      </pc:sldChg>
      <pc:sldChg chg="addSp delSp modSp add mod setBg replTag delTag modNotesTx">
        <pc:chgData name="Holly L Rowley" userId="e7e9a8cb-8ae4-4761-9125-3f9798af5f42" providerId="ADAL" clId="{5F5968E1-A106-4BF7-808E-468687DF0C2B}" dt="2023-02-03T09:45:06.838" v="16087"/>
        <pc:sldMkLst>
          <pc:docMk/>
          <pc:sldMk cId="1601211560" sldId="310"/>
        </pc:sldMkLst>
        <pc:spChg chg="mod">
          <ac:chgData name="Holly L Rowley" userId="e7e9a8cb-8ae4-4761-9125-3f9798af5f42" providerId="ADAL" clId="{5F5968E1-A106-4BF7-808E-468687DF0C2B}" dt="2023-01-03T11:48:35.301" v="5035" actId="26606"/>
          <ac:spMkLst>
            <pc:docMk/>
            <pc:sldMk cId="1601211560" sldId="310"/>
            <ac:spMk id="2" creationId="{455E6B94-0CB8-469E-697C-F43CD589F9BD}"/>
          </ac:spMkLst>
        </pc:spChg>
        <pc:spChg chg="del mod">
          <ac:chgData name="Holly L Rowley" userId="e7e9a8cb-8ae4-4761-9125-3f9798af5f42" providerId="ADAL" clId="{5F5968E1-A106-4BF7-808E-468687DF0C2B}" dt="2023-01-03T11:48:35.301" v="5035" actId="26606"/>
          <ac:spMkLst>
            <pc:docMk/>
            <pc:sldMk cId="1601211560" sldId="310"/>
            <ac:spMk id="3" creationId="{B361F4B3-9F2A-27AC-94F9-E9E47DD92591}"/>
          </ac:spMkLst>
        </pc:spChg>
        <pc:spChg chg="add">
          <ac:chgData name="Holly L Rowley" userId="e7e9a8cb-8ae4-4761-9125-3f9798af5f42" providerId="ADAL" clId="{5F5968E1-A106-4BF7-808E-468687DF0C2B}" dt="2023-01-03T11:48:35.301" v="5035" actId="26606"/>
          <ac:spMkLst>
            <pc:docMk/>
            <pc:sldMk cId="1601211560" sldId="310"/>
            <ac:spMk id="9" creationId="{B781DC51-1D15-43A2-AB4F-2051C5F1C49C}"/>
          </ac:spMkLst>
        </pc:spChg>
        <pc:spChg chg="add">
          <ac:chgData name="Holly L Rowley" userId="e7e9a8cb-8ae4-4761-9125-3f9798af5f42" providerId="ADAL" clId="{5F5968E1-A106-4BF7-808E-468687DF0C2B}" dt="2023-01-03T11:48:35.301" v="5035" actId="26606"/>
          <ac:spMkLst>
            <pc:docMk/>
            <pc:sldMk cId="1601211560" sldId="310"/>
            <ac:spMk id="11" creationId="{41008B81-C8A4-4EEF-A211-877A35E98ABC}"/>
          </ac:spMkLst>
        </pc:spChg>
        <pc:graphicFrameChg chg="add mod modGraphic">
          <ac:chgData name="Holly L Rowley" userId="e7e9a8cb-8ae4-4761-9125-3f9798af5f42" providerId="ADAL" clId="{5F5968E1-A106-4BF7-808E-468687DF0C2B}" dt="2023-01-03T11:51:10.674" v="5141" actId="20577"/>
          <ac:graphicFrameMkLst>
            <pc:docMk/>
            <pc:sldMk cId="1601211560" sldId="310"/>
            <ac:graphicFrameMk id="5" creationId="{807DE285-9E90-D0D4-3A1D-FF92F438D318}"/>
          </ac:graphicFrameMkLst>
        </pc:graphicFrameChg>
        <pc:picChg chg="add">
          <ac:chgData name="Holly L Rowley" userId="e7e9a8cb-8ae4-4761-9125-3f9798af5f42" providerId="ADAL" clId="{5F5968E1-A106-4BF7-808E-468687DF0C2B}" dt="2023-01-03T11:48:35.301" v="5035" actId="26606"/>
          <ac:picMkLst>
            <pc:docMk/>
            <pc:sldMk cId="1601211560" sldId="310"/>
            <ac:picMk id="13" creationId="{C82B94A0-9C04-497F-9F2A-234AC715BC13}"/>
          </ac:picMkLst>
        </pc:picChg>
        <pc:picChg chg="add">
          <ac:chgData name="Holly L Rowley" userId="e7e9a8cb-8ae4-4761-9125-3f9798af5f42" providerId="ADAL" clId="{5F5968E1-A106-4BF7-808E-468687DF0C2B}" dt="2023-01-03T11:48:35.301" v="5035" actId="26606"/>
          <ac:picMkLst>
            <pc:docMk/>
            <pc:sldMk cId="1601211560" sldId="310"/>
            <ac:picMk id="15" creationId="{369CB58F-9DB1-495E-8241-D899410449CB}"/>
          </ac:picMkLst>
        </pc:picChg>
      </pc:sldChg>
      <pc:sldChg chg="addSp delSp modSp add mod replTag delTag modNotesTx">
        <pc:chgData name="Holly L Rowley" userId="e7e9a8cb-8ae4-4761-9125-3f9798af5f42" providerId="ADAL" clId="{5F5968E1-A106-4BF7-808E-468687DF0C2B}" dt="2023-02-03T09:52:52.120" v="16290"/>
        <pc:sldMkLst>
          <pc:docMk/>
          <pc:sldMk cId="3178088630" sldId="311"/>
        </pc:sldMkLst>
        <pc:spChg chg="mod">
          <ac:chgData name="Holly L Rowley" userId="e7e9a8cb-8ae4-4761-9125-3f9798af5f42" providerId="ADAL" clId="{5F5968E1-A106-4BF7-808E-468687DF0C2B}" dt="2023-01-03T11:56:55.958" v="5401" actId="14100"/>
          <ac:spMkLst>
            <pc:docMk/>
            <pc:sldMk cId="3178088630" sldId="311"/>
            <ac:spMk id="2" creationId="{455E6B94-0CB8-469E-697C-F43CD589F9BD}"/>
          </ac:spMkLst>
        </pc:spChg>
        <pc:spChg chg="add del mod">
          <ac:chgData name="Holly L Rowley" userId="e7e9a8cb-8ae4-4761-9125-3f9798af5f42" providerId="ADAL" clId="{5F5968E1-A106-4BF7-808E-468687DF0C2B}" dt="2023-01-03T11:29:26.752" v="4481"/>
          <ac:spMkLst>
            <pc:docMk/>
            <pc:sldMk cId="3178088630" sldId="311"/>
            <ac:spMk id="4" creationId="{98C7612E-DF84-2886-7E4F-5FB3254E6A4D}"/>
          </ac:spMkLst>
        </pc:spChg>
        <pc:graphicFrameChg chg="del">
          <ac:chgData name="Holly L Rowley" userId="e7e9a8cb-8ae4-4761-9125-3f9798af5f42" providerId="ADAL" clId="{5F5968E1-A106-4BF7-808E-468687DF0C2B}" dt="2023-01-03T11:29:16.805" v="4480" actId="478"/>
          <ac:graphicFrameMkLst>
            <pc:docMk/>
            <pc:sldMk cId="3178088630" sldId="311"/>
            <ac:graphicFrameMk id="5" creationId="{D2C419F1-A23D-DE2D-FD5E-E2C56D63326B}"/>
          </ac:graphicFrameMkLst>
        </pc:graphicFrameChg>
        <pc:graphicFrameChg chg="add mod">
          <ac:chgData name="Holly L Rowley" userId="e7e9a8cb-8ae4-4761-9125-3f9798af5f42" providerId="ADAL" clId="{5F5968E1-A106-4BF7-808E-468687DF0C2B}" dt="2023-01-03T11:39:01.828" v="4685"/>
          <ac:graphicFrameMkLst>
            <pc:docMk/>
            <pc:sldMk cId="3178088630" sldId="311"/>
            <ac:graphicFrameMk id="6" creationId="{D48B73B1-875E-4E29-EC37-95F9C2206635}"/>
          </ac:graphicFrameMkLst>
        </pc:graphicFrameChg>
      </pc:sldChg>
      <pc:sldChg chg="addSp delSp modSp add mod replTag delTag modNotesTx">
        <pc:chgData name="Holly L Rowley" userId="e7e9a8cb-8ae4-4761-9125-3f9798af5f42" providerId="ADAL" clId="{5F5968E1-A106-4BF7-808E-468687DF0C2B}" dt="2023-02-03T09:52:52.551" v="16292"/>
        <pc:sldMkLst>
          <pc:docMk/>
          <pc:sldMk cId="3866338860" sldId="312"/>
        </pc:sldMkLst>
        <pc:spChg chg="add del mod">
          <ac:chgData name="Holly L Rowley" userId="e7e9a8cb-8ae4-4761-9125-3f9798af5f42" providerId="ADAL" clId="{5F5968E1-A106-4BF7-808E-468687DF0C2B}" dt="2023-01-03T11:29:49.439" v="4496"/>
          <ac:spMkLst>
            <pc:docMk/>
            <pc:sldMk cId="3866338860" sldId="312"/>
            <ac:spMk id="5" creationId="{C40CD34C-E4DF-CD3A-0CFC-2DE10BAF04BD}"/>
          </ac:spMkLst>
        </pc:spChg>
        <pc:graphicFrameChg chg="add mod">
          <ac:chgData name="Holly L Rowley" userId="e7e9a8cb-8ae4-4761-9125-3f9798af5f42" providerId="ADAL" clId="{5F5968E1-A106-4BF7-808E-468687DF0C2B}" dt="2023-01-03T11:29:45.194" v="4492"/>
          <ac:graphicFrameMkLst>
            <pc:docMk/>
            <pc:sldMk cId="3866338860" sldId="312"/>
            <ac:graphicFrameMk id="3" creationId="{597820DA-ADC4-2B2A-3F24-D074C5D26497}"/>
          </ac:graphicFrameMkLst>
        </pc:graphicFrameChg>
        <pc:graphicFrameChg chg="del">
          <ac:chgData name="Holly L Rowley" userId="e7e9a8cb-8ae4-4761-9125-3f9798af5f42" providerId="ADAL" clId="{5F5968E1-A106-4BF7-808E-468687DF0C2B}" dt="2023-01-03T11:29:45.984" v="4493" actId="478"/>
          <ac:graphicFrameMkLst>
            <pc:docMk/>
            <pc:sldMk cId="3866338860" sldId="312"/>
            <ac:graphicFrameMk id="6" creationId="{D48B73B1-875E-4E29-EC37-95F9C2206635}"/>
          </ac:graphicFrameMkLst>
        </pc:graphicFrameChg>
        <pc:graphicFrameChg chg="add mod">
          <ac:chgData name="Holly L Rowley" userId="e7e9a8cb-8ae4-4761-9125-3f9798af5f42" providerId="ADAL" clId="{5F5968E1-A106-4BF7-808E-468687DF0C2B}" dt="2023-01-03T11:29:48.009" v="4495"/>
          <ac:graphicFrameMkLst>
            <pc:docMk/>
            <pc:sldMk cId="3866338860" sldId="312"/>
            <ac:graphicFrameMk id="7" creationId="{597820DA-ADC4-2B2A-3F24-D074C5D26497}"/>
          </ac:graphicFrameMkLst>
        </pc:graphicFrameChg>
        <pc:graphicFrameChg chg="add mod">
          <ac:chgData name="Holly L Rowley" userId="e7e9a8cb-8ae4-4761-9125-3f9798af5f42" providerId="ADAL" clId="{5F5968E1-A106-4BF7-808E-468687DF0C2B}" dt="2023-01-12T09:47:00.492" v="11852" actId="20577"/>
          <ac:graphicFrameMkLst>
            <pc:docMk/>
            <pc:sldMk cId="3866338860" sldId="312"/>
            <ac:graphicFrameMk id="8" creationId="{597820DA-ADC4-2B2A-3F24-D074C5D26497}"/>
          </ac:graphicFrameMkLst>
        </pc:graphicFrameChg>
      </pc:sldChg>
      <pc:sldChg chg="addSp delSp modSp add mod setBg replTag delTag modNotesTx">
        <pc:chgData name="Holly L Rowley" userId="e7e9a8cb-8ae4-4761-9125-3f9798af5f42" providerId="ADAL" clId="{5F5968E1-A106-4BF7-808E-468687DF0C2B}" dt="2023-02-03T09:52:53.308" v="16294"/>
        <pc:sldMkLst>
          <pc:docMk/>
          <pc:sldMk cId="36590143" sldId="313"/>
        </pc:sldMkLst>
        <pc:spChg chg="mod">
          <ac:chgData name="Holly L Rowley" userId="e7e9a8cb-8ae4-4761-9125-3f9798af5f42" providerId="ADAL" clId="{5F5968E1-A106-4BF7-808E-468687DF0C2B}" dt="2023-01-03T11:30:35.145" v="4514" actId="26606"/>
          <ac:spMkLst>
            <pc:docMk/>
            <pc:sldMk cId="36590143" sldId="313"/>
            <ac:spMk id="2" creationId="{455E6B94-0CB8-469E-697C-F43CD589F9BD}"/>
          </ac:spMkLst>
        </pc:spChg>
        <pc:spChg chg="add del mod">
          <ac:chgData name="Holly L Rowley" userId="e7e9a8cb-8ae4-4761-9125-3f9798af5f42" providerId="ADAL" clId="{5F5968E1-A106-4BF7-808E-468687DF0C2B}" dt="2023-01-03T11:30:33.089" v="4513"/>
          <ac:spMkLst>
            <pc:docMk/>
            <pc:sldMk cId="36590143" sldId="313"/>
            <ac:spMk id="4" creationId="{8B45BD58-E70F-019C-73BB-779AF99723C5}"/>
          </ac:spMkLst>
        </pc:spChg>
        <pc:graphicFrameChg chg="add mod modGraphic">
          <ac:chgData name="Holly L Rowley" userId="e7e9a8cb-8ae4-4761-9125-3f9798af5f42" providerId="ADAL" clId="{5F5968E1-A106-4BF7-808E-468687DF0C2B}" dt="2023-01-03T15:38:09.005" v="6119"/>
          <ac:graphicFrameMkLst>
            <pc:docMk/>
            <pc:sldMk cId="36590143" sldId="313"/>
            <ac:graphicFrameMk id="5" creationId="{9F392D0B-FADB-9A68-7440-5515DD74C0C8}"/>
          </ac:graphicFrameMkLst>
        </pc:graphicFrameChg>
        <pc:graphicFrameChg chg="del">
          <ac:chgData name="Holly L Rowley" userId="e7e9a8cb-8ae4-4761-9125-3f9798af5f42" providerId="ADAL" clId="{5F5968E1-A106-4BF7-808E-468687DF0C2B}" dt="2023-01-03T11:30:32.210" v="4512" actId="478"/>
          <ac:graphicFrameMkLst>
            <pc:docMk/>
            <pc:sldMk cId="36590143" sldId="313"/>
            <ac:graphicFrameMk id="8" creationId="{597820DA-ADC4-2B2A-3F24-D074C5D26497}"/>
          </ac:graphicFrameMkLst>
        </pc:graphicFrameChg>
      </pc:sldChg>
      <pc:sldChg chg="addSp delSp modSp new mod replTag delTag modNotesTx">
        <pc:chgData name="Holly L Rowley" userId="e7e9a8cb-8ae4-4761-9125-3f9798af5f42" providerId="ADAL" clId="{5F5968E1-A106-4BF7-808E-468687DF0C2B}" dt="2023-02-03T09:52:53.631" v="16296"/>
        <pc:sldMkLst>
          <pc:docMk/>
          <pc:sldMk cId="1643678677" sldId="314"/>
        </pc:sldMkLst>
        <pc:spChg chg="mod">
          <ac:chgData name="Holly L Rowley" userId="e7e9a8cb-8ae4-4761-9125-3f9798af5f42" providerId="ADAL" clId="{5F5968E1-A106-4BF7-808E-468687DF0C2B}" dt="2023-01-03T11:36:21.679" v="4630" actId="1076"/>
          <ac:spMkLst>
            <pc:docMk/>
            <pc:sldMk cId="1643678677" sldId="314"/>
            <ac:spMk id="2" creationId="{7BFD07E8-24D5-230B-3DAA-BC2C9C530AA3}"/>
          </ac:spMkLst>
        </pc:spChg>
        <pc:spChg chg="del">
          <ac:chgData name="Holly L Rowley" userId="e7e9a8cb-8ae4-4761-9125-3f9798af5f42" providerId="ADAL" clId="{5F5968E1-A106-4BF7-808E-468687DF0C2B}" dt="2023-01-03T11:30:59.924" v="4524" actId="478"/>
          <ac:spMkLst>
            <pc:docMk/>
            <pc:sldMk cId="1643678677" sldId="314"/>
            <ac:spMk id="3" creationId="{C0744D9E-74CB-4FCE-E33D-32F798273A67}"/>
          </ac:spMkLst>
        </pc:spChg>
        <pc:spChg chg="add mod">
          <ac:chgData name="Holly L Rowley" userId="e7e9a8cb-8ae4-4761-9125-3f9798af5f42" providerId="ADAL" clId="{5F5968E1-A106-4BF7-808E-468687DF0C2B}" dt="2023-01-03T11:30:55.923" v="4522"/>
          <ac:spMkLst>
            <pc:docMk/>
            <pc:sldMk cId="1643678677" sldId="314"/>
            <ac:spMk id="8" creationId="{B47BFCFF-AEEB-1E07-4DCE-F4A19A9F5EA0}"/>
          </ac:spMkLst>
        </pc:spChg>
        <pc:spChg chg="add mod">
          <ac:chgData name="Holly L Rowley" userId="e7e9a8cb-8ae4-4761-9125-3f9798af5f42" providerId="ADAL" clId="{5F5968E1-A106-4BF7-808E-468687DF0C2B}" dt="2023-01-03T11:30:55.923" v="4522"/>
          <ac:spMkLst>
            <pc:docMk/>
            <pc:sldMk cId="1643678677" sldId="314"/>
            <ac:spMk id="9" creationId="{6CEBAE13-F32C-D97A-D816-E19C4BCCDAE8}"/>
          </ac:spMkLst>
        </pc:spChg>
        <pc:spChg chg="add mod">
          <ac:chgData name="Holly L Rowley" userId="e7e9a8cb-8ae4-4761-9125-3f9798af5f42" providerId="ADAL" clId="{5F5968E1-A106-4BF7-808E-468687DF0C2B}" dt="2023-01-03T11:30:55.923" v="4522"/>
          <ac:spMkLst>
            <pc:docMk/>
            <pc:sldMk cId="1643678677" sldId="314"/>
            <ac:spMk id="10" creationId="{CFC099DF-6D30-2D4C-9A76-5630DC680B3C}"/>
          </ac:spMkLst>
        </pc:spChg>
        <pc:spChg chg="add mod">
          <ac:chgData name="Holly L Rowley" userId="e7e9a8cb-8ae4-4761-9125-3f9798af5f42" providerId="ADAL" clId="{5F5968E1-A106-4BF7-808E-468687DF0C2B}" dt="2023-01-03T11:30:55.923" v="4522"/>
          <ac:spMkLst>
            <pc:docMk/>
            <pc:sldMk cId="1643678677" sldId="314"/>
            <ac:spMk id="11" creationId="{4E877D00-ED79-5284-59FE-F25722A0E1C4}"/>
          </ac:spMkLst>
        </pc:spChg>
        <pc:spChg chg="add mod">
          <ac:chgData name="Holly L Rowley" userId="e7e9a8cb-8ae4-4761-9125-3f9798af5f42" providerId="ADAL" clId="{5F5968E1-A106-4BF7-808E-468687DF0C2B}" dt="2023-01-03T11:30:55.923" v="4522"/>
          <ac:spMkLst>
            <pc:docMk/>
            <pc:sldMk cId="1643678677" sldId="314"/>
            <ac:spMk id="12" creationId="{0D78FBC2-8F4C-6AA5-679D-EAE8CE2298E5}"/>
          </ac:spMkLst>
        </pc:spChg>
        <pc:spChg chg="add mod">
          <ac:chgData name="Holly L Rowley" userId="e7e9a8cb-8ae4-4761-9125-3f9798af5f42" providerId="ADAL" clId="{5F5968E1-A106-4BF7-808E-468687DF0C2B}" dt="2023-01-03T11:30:55.923" v="4522"/>
          <ac:spMkLst>
            <pc:docMk/>
            <pc:sldMk cId="1643678677" sldId="314"/>
            <ac:spMk id="13" creationId="{39BB7356-A356-E389-46FA-09D8F512BF04}"/>
          </ac:spMkLst>
        </pc:spChg>
        <pc:spChg chg="add mod">
          <ac:chgData name="Holly L Rowley" userId="e7e9a8cb-8ae4-4761-9125-3f9798af5f42" providerId="ADAL" clId="{5F5968E1-A106-4BF7-808E-468687DF0C2B}" dt="2023-01-03T11:30:55.923" v="4522"/>
          <ac:spMkLst>
            <pc:docMk/>
            <pc:sldMk cId="1643678677" sldId="314"/>
            <ac:spMk id="16" creationId="{E56C0DB8-845C-78CD-CA98-BA62D2D0DBC9}"/>
          </ac:spMkLst>
        </pc:spChg>
        <pc:spChg chg="add mod">
          <ac:chgData name="Holly L Rowley" userId="e7e9a8cb-8ae4-4761-9125-3f9798af5f42" providerId="ADAL" clId="{5F5968E1-A106-4BF7-808E-468687DF0C2B}" dt="2023-01-03T11:30:55.923" v="4522"/>
          <ac:spMkLst>
            <pc:docMk/>
            <pc:sldMk cId="1643678677" sldId="314"/>
            <ac:spMk id="17" creationId="{97A19979-3163-2E92-97E5-C3E612086B8F}"/>
          </ac:spMkLst>
        </pc:spChg>
        <pc:spChg chg="add mod">
          <ac:chgData name="Holly L Rowley" userId="e7e9a8cb-8ae4-4761-9125-3f9798af5f42" providerId="ADAL" clId="{5F5968E1-A106-4BF7-808E-468687DF0C2B}" dt="2023-01-03T11:30:55.923" v="4522"/>
          <ac:spMkLst>
            <pc:docMk/>
            <pc:sldMk cId="1643678677" sldId="314"/>
            <ac:spMk id="18" creationId="{D21A9839-5B47-802F-A4C8-EF90F1A53F52}"/>
          </ac:spMkLst>
        </pc:spChg>
        <pc:spChg chg="add mod">
          <ac:chgData name="Holly L Rowley" userId="e7e9a8cb-8ae4-4761-9125-3f9798af5f42" providerId="ADAL" clId="{5F5968E1-A106-4BF7-808E-468687DF0C2B}" dt="2023-01-03T11:30:55.923" v="4522"/>
          <ac:spMkLst>
            <pc:docMk/>
            <pc:sldMk cId="1643678677" sldId="314"/>
            <ac:spMk id="19" creationId="{2164277F-E775-37FA-5611-1B39A9238169}"/>
          </ac:spMkLst>
        </pc:spChg>
        <pc:spChg chg="add mod">
          <ac:chgData name="Holly L Rowley" userId="e7e9a8cb-8ae4-4761-9125-3f9798af5f42" providerId="ADAL" clId="{5F5968E1-A106-4BF7-808E-468687DF0C2B}" dt="2023-01-03T11:35:13.212" v="4611" actId="403"/>
          <ac:spMkLst>
            <pc:docMk/>
            <pc:sldMk cId="1643678677" sldId="314"/>
            <ac:spMk id="24" creationId="{560FDA98-1EF2-7E20-E191-F2C319EB3918}"/>
          </ac:spMkLst>
        </pc:spChg>
        <pc:spChg chg="add mod">
          <ac:chgData name="Holly L Rowley" userId="e7e9a8cb-8ae4-4761-9125-3f9798af5f42" providerId="ADAL" clId="{5F5968E1-A106-4BF7-808E-468687DF0C2B}" dt="2023-01-03T11:36:15.220" v="4629" actId="14100"/>
          <ac:spMkLst>
            <pc:docMk/>
            <pc:sldMk cId="1643678677" sldId="314"/>
            <ac:spMk id="25" creationId="{71065236-73D2-43EB-816C-10A1E6C81F98}"/>
          </ac:spMkLst>
        </pc:spChg>
        <pc:spChg chg="add mod">
          <ac:chgData name="Holly L Rowley" userId="e7e9a8cb-8ae4-4761-9125-3f9798af5f42" providerId="ADAL" clId="{5F5968E1-A106-4BF7-808E-468687DF0C2B}" dt="2023-01-03T11:35:13.212" v="4611" actId="403"/>
          <ac:spMkLst>
            <pc:docMk/>
            <pc:sldMk cId="1643678677" sldId="314"/>
            <ac:spMk id="26" creationId="{FEAECD68-4F43-1BC5-9A54-F7F6EB38F16A}"/>
          </ac:spMkLst>
        </pc:spChg>
        <pc:spChg chg="add mod">
          <ac:chgData name="Holly L Rowley" userId="e7e9a8cb-8ae4-4761-9125-3f9798af5f42" providerId="ADAL" clId="{5F5968E1-A106-4BF7-808E-468687DF0C2B}" dt="2023-01-03T11:35:13.212" v="4611" actId="403"/>
          <ac:spMkLst>
            <pc:docMk/>
            <pc:sldMk cId="1643678677" sldId="314"/>
            <ac:spMk id="27" creationId="{2C0B8256-E1CC-DAD4-84A2-D91A1B4022AB}"/>
          </ac:spMkLst>
        </pc:spChg>
        <pc:spChg chg="add mod">
          <ac:chgData name="Holly L Rowley" userId="e7e9a8cb-8ae4-4761-9125-3f9798af5f42" providerId="ADAL" clId="{5F5968E1-A106-4BF7-808E-468687DF0C2B}" dt="2023-01-03T11:35:13.212" v="4611" actId="403"/>
          <ac:spMkLst>
            <pc:docMk/>
            <pc:sldMk cId="1643678677" sldId="314"/>
            <ac:spMk id="28" creationId="{F70FE718-AD41-76C2-1F15-900377B9D687}"/>
          </ac:spMkLst>
        </pc:spChg>
        <pc:spChg chg="add mod">
          <ac:chgData name="Holly L Rowley" userId="e7e9a8cb-8ae4-4761-9125-3f9798af5f42" providerId="ADAL" clId="{5F5968E1-A106-4BF7-808E-468687DF0C2B}" dt="2023-01-03T11:35:13.212" v="4611" actId="403"/>
          <ac:spMkLst>
            <pc:docMk/>
            <pc:sldMk cId="1643678677" sldId="314"/>
            <ac:spMk id="29" creationId="{48DB2722-5405-8F19-A53D-E1DDA26E763A}"/>
          </ac:spMkLst>
        </pc:spChg>
        <pc:spChg chg="add mod">
          <ac:chgData name="Holly L Rowley" userId="e7e9a8cb-8ae4-4761-9125-3f9798af5f42" providerId="ADAL" clId="{5F5968E1-A106-4BF7-808E-468687DF0C2B}" dt="2023-01-03T11:35:13.212" v="4611" actId="403"/>
          <ac:spMkLst>
            <pc:docMk/>
            <pc:sldMk cId="1643678677" sldId="314"/>
            <ac:spMk id="32" creationId="{A063FD13-4253-EE0E-18F1-0747373C35E7}"/>
          </ac:spMkLst>
        </pc:spChg>
        <pc:spChg chg="add mod">
          <ac:chgData name="Holly L Rowley" userId="e7e9a8cb-8ae4-4761-9125-3f9798af5f42" providerId="ADAL" clId="{5F5968E1-A106-4BF7-808E-468687DF0C2B}" dt="2023-01-03T11:35:13.212" v="4611" actId="403"/>
          <ac:spMkLst>
            <pc:docMk/>
            <pc:sldMk cId="1643678677" sldId="314"/>
            <ac:spMk id="33" creationId="{7A5F36C5-0AAA-B2F4-A326-24A884631965}"/>
          </ac:spMkLst>
        </pc:spChg>
        <pc:spChg chg="add mod">
          <ac:chgData name="Holly L Rowley" userId="e7e9a8cb-8ae4-4761-9125-3f9798af5f42" providerId="ADAL" clId="{5F5968E1-A106-4BF7-808E-468687DF0C2B}" dt="2023-01-03T11:36:58.111" v="4634" actId="14100"/>
          <ac:spMkLst>
            <pc:docMk/>
            <pc:sldMk cId="1643678677" sldId="314"/>
            <ac:spMk id="34" creationId="{5471298A-B4CB-9AD3-80B8-B3DE7FB5B8E8}"/>
          </ac:spMkLst>
        </pc:spChg>
        <pc:spChg chg="add mod">
          <ac:chgData name="Holly L Rowley" userId="e7e9a8cb-8ae4-4761-9125-3f9798af5f42" providerId="ADAL" clId="{5F5968E1-A106-4BF7-808E-468687DF0C2B}" dt="2023-01-03T11:37:04.273" v="4636" actId="14100"/>
          <ac:spMkLst>
            <pc:docMk/>
            <pc:sldMk cId="1643678677" sldId="314"/>
            <ac:spMk id="35" creationId="{8D2841C2-3A7E-9918-17AE-B933C68BEC51}"/>
          </ac:spMkLst>
        </pc:spChg>
        <pc:grpChg chg="add mod">
          <ac:chgData name="Holly L Rowley" userId="e7e9a8cb-8ae4-4761-9125-3f9798af5f42" providerId="ADAL" clId="{5F5968E1-A106-4BF7-808E-468687DF0C2B}" dt="2023-01-03T11:30:55.923" v="4522"/>
          <ac:grpSpMkLst>
            <pc:docMk/>
            <pc:sldMk cId="1643678677" sldId="314"/>
            <ac:grpSpMk id="4" creationId="{2D2DE44F-C6A6-710B-1922-DF1C5DF24F24}"/>
          </ac:grpSpMkLst>
        </pc:grpChg>
        <pc:grpChg chg="add mod">
          <ac:chgData name="Holly L Rowley" userId="e7e9a8cb-8ae4-4761-9125-3f9798af5f42" providerId="ADAL" clId="{5F5968E1-A106-4BF7-808E-468687DF0C2B}" dt="2023-01-03T11:30:55.923" v="4522"/>
          <ac:grpSpMkLst>
            <pc:docMk/>
            <pc:sldMk cId="1643678677" sldId="314"/>
            <ac:grpSpMk id="5" creationId="{01EAD22E-2F63-7C20-F29C-9DD5FA2E168C}"/>
          </ac:grpSpMkLst>
        </pc:grpChg>
        <pc:grpChg chg="add mod">
          <ac:chgData name="Holly L Rowley" userId="e7e9a8cb-8ae4-4761-9125-3f9798af5f42" providerId="ADAL" clId="{5F5968E1-A106-4BF7-808E-468687DF0C2B}" dt="2023-01-03T11:30:55.923" v="4522"/>
          <ac:grpSpMkLst>
            <pc:docMk/>
            <pc:sldMk cId="1643678677" sldId="314"/>
            <ac:grpSpMk id="6" creationId="{480044BC-356F-453A-848E-C707E54CF48C}"/>
          </ac:grpSpMkLst>
        </pc:grpChg>
        <pc:grpChg chg="add mod">
          <ac:chgData name="Holly L Rowley" userId="e7e9a8cb-8ae4-4761-9125-3f9798af5f42" providerId="ADAL" clId="{5F5968E1-A106-4BF7-808E-468687DF0C2B}" dt="2023-01-03T11:30:55.923" v="4522"/>
          <ac:grpSpMkLst>
            <pc:docMk/>
            <pc:sldMk cId="1643678677" sldId="314"/>
            <ac:grpSpMk id="7" creationId="{E21F060F-C0DC-A542-E0FE-F0D23F25447A}"/>
          </ac:grpSpMkLst>
        </pc:grpChg>
        <pc:grpChg chg="add mod">
          <ac:chgData name="Holly L Rowley" userId="e7e9a8cb-8ae4-4761-9125-3f9798af5f42" providerId="ADAL" clId="{5F5968E1-A106-4BF7-808E-468687DF0C2B}" dt="2023-01-03T11:36:28.469" v="4631" actId="14100"/>
          <ac:grpSpMkLst>
            <pc:docMk/>
            <pc:sldMk cId="1643678677" sldId="314"/>
            <ac:grpSpMk id="20" creationId="{86912626-747B-FC7F-461D-074CB7C5EFE7}"/>
          </ac:grpSpMkLst>
        </pc:grpChg>
        <pc:grpChg chg="add mod">
          <ac:chgData name="Holly L Rowley" userId="e7e9a8cb-8ae4-4761-9125-3f9798af5f42" providerId="ADAL" clId="{5F5968E1-A106-4BF7-808E-468687DF0C2B}" dt="2023-01-03T11:30:58.181" v="4523"/>
          <ac:grpSpMkLst>
            <pc:docMk/>
            <pc:sldMk cId="1643678677" sldId="314"/>
            <ac:grpSpMk id="21" creationId="{22A80D65-97D7-4D10-ABF4-922B19734339}"/>
          </ac:grpSpMkLst>
        </pc:grpChg>
        <pc:grpChg chg="add mod">
          <ac:chgData name="Holly L Rowley" userId="e7e9a8cb-8ae4-4761-9125-3f9798af5f42" providerId="ADAL" clId="{5F5968E1-A106-4BF7-808E-468687DF0C2B}" dt="2023-01-03T11:30:58.181" v="4523"/>
          <ac:grpSpMkLst>
            <pc:docMk/>
            <pc:sldMk cId="1643678677" sldId="314"/>
            <ac:grpSpMk id="22" creationId="{8BB5B1D6-4360-A16B-55CB-E5883DCC07D1}"/>
          </ac:grpSpMkLst>
        </pc:grpChg>
        <pc:grpChg chg="add mod">
          <ac:chgData name="Holly L Rowley" userId="e7e9a8cb-8ae4-4761-9125-3f9798af5f42" providerId="ADAL" clId="{5F5968E1-A106-4BF7-808E-468687DF0C2B}" dt="2023-01-03T11:30:58.181" v="4523"/>
          <ac:grpSpMkLst>
            <pc:docMk/>
            <pc:sldMk cId="1643678677" sldId="314"/>
            <ac:grpSpMk id="23" creationId="{1DD0EF6A-52BF-9B8C-1C7B-E3EC8FB03547}"/>
          </ac:grpSpMkLst>
        </pc:grpChg>
        <pc:cxnChg chg="add mod">
          <ac:chgData name="Holly L Rowley" userId="e7e9a8cb-8ae4-4761-9125-3f9798af5f42" providerId="ADAL" clId="{5F5968E1-A106-4BF7-808E-468687DF0C2B}" dt="2023-01-03T11:30:55.923" v="4522"/>
          <ac:cxnSpMkLst>
            <pc:docMk/>
            <pc:sldMk cId="1643678677" sldId="314"/>
            <ac:cxnSpMk id="14" creationId="{4D611689-5ABD-43FB-8A84-66A499552D3B}"/>
          </ac:cxnSpMkLst>
        </pc:cxnChg>
        <pc:cxnChg chg="add mod">
          <ac:chgData name="Holly L Rowley" userId="e7e9a8cb-8ae4-4761-9125-3f9798af5f42" providerId="ADAL" clId="{5F5968E1-A106-4BF7-808E-468687DF0C2B}" dt="2023-01-03T11:30:55.923" v="4522"/>
          <ac:cxnSpMkLst>
            <pc:docMk/>
            <pc:sldMk cId="1643678677" sldId="314"/>
            <ac:cxnSpMk id="15" creationId="{526EBBDF-E1B1-672F-0C7B-5AAF265BA2BB}"/>
          </ac:cxnSpMkLst>
        </pc:cxnChg>
        <pc:cxnChg chg="add mod">
          <ac:chgData name="Holly L Rowley" userId="e7e9a8cb-8ae4-4761-9125-3f9798af5f42" providerId="ADAL" clId="{5F5968E1-A106-4BF7-808E-468687DF0C2B}" dt="2023-01-03T11:30:58.181" v="4523"/>
          <ac:cxnSpMkLst>
            <pc:docMk/>
            <pc:sldMk cId="1643678677" sldId="314"/>
            <ac:cxnSpMk id="30" creationId="{54ACCED7-473A-56C5-E8B9-2888239DEC91}"/>
          </ac:cxnSpMkLst>
        </pc:cxnChg>
        <pc:cxnChg chg="add mod">
          <ac:chgData name="Holly L Rowley" userId="e7e9a8cb-8ae4-4761-9125-3f9798af5f42" providerId="ADAL" clId="{5F5968E1-A106-4BF7-808E-468687DF0C2B}" dt="2023-01-03T11:30:58.181" v="4523"/>
          <ac:cxnSpMkLst>
            <pc:docMk/>
            <pc:sldMk cId="1643678677" sldId="314"/>
            <ac:cxnSpMk id="31" creationId="{F4205A9E-DFFD-06FB-E4A4-ED73BBA77FAF}"/>
          </ac:cxnSpMkLst>
        </pc:cxnChg>
      </pc:sldChg>
      <pc:sldChg chg="addSp delSp modSp new mod ord replTag delTag modNotesTx">
        <pc:chgData name="Holly L Rowley" userId="e7e9a8cb-8ae4-4761-9125-3f9798af5f42" providerId="ADAL" clId="{5F5968E1-A106-4BF7-808E-468687DF0C2B}" dt="2023-02-03T09:52:54.057" v="16298"/>
        <pc:sldMkLst>
          <pc:docMk/>
          <pc:sldMk cId="2490487462" sldId="315"/>
        </pc:sldMkLst>
        <pc:spChg chg="mod">
          <ac:chgData name="Holly L Rowley" userId="e7e9a8cb-8ae4-4761-9125-3f9798af5f42" providerId="ADAL" clId="{5F5968E1-A106-4BF7-808E-468687DF0C2B}" dt="2023-01-03T11:40:19.203" v="4777" actId="20577"/>
          <ac:spMkLst>
            <pc:docMk/>
            <pc:sldMk cId="2490487462" sldId="315"/>
            <ac:spMk id="2" creationId="{3FDA1B34-9AE1-0E7B-6FBF-9730BF71A9A5}"/>
          </ac:spMkLst>
        </pc:spChg>
        <pc:spChg chg="del">
          <ac:chgData name="Holly L Rowley" userId="e7e9a8cb-8ae4-4761-9125-3f9798af5f42" providerId="ADAL" clId="{5F5968E1-A106-4BF7-808E-468687DF0C2B}" dt="2023-01-03T11:40:21.140" v="4778"/>
          <ac:spMkLst>
            <pc:docMk/>
            <pc:sldMk cId="2490487462" sldId="315"/>
            <ac:spMk id="3" creationId="{FDD89FF0-07CA-3994-D745-C30FB5B18B48}"/>
          </ac:spMkLst>
        </pc:spChg>
        <pc:graphicFrameChg chg="add mod">
          <ac:chgData name="Holly L Rowley" userId="e7e9a8cb-8ae4-4761-9125-3f9798af5f42" providerId="ADAL" clId="{5F5968E1-A106-4BF7-808E-468687DF0C2B}" dt="2023-01-03T11:40:38.807" v="4788" actId="403"/>
          <ac:graphicFrameMkLst>
            <pc:docMk/>
            <pc:sldMk cId="2490487462" sldId="315"/>
            <ac:graphicFrameMk id="4" creationId="{03E3BBF2-D8FC-3526-5F25-797DBC9D9BF3}"/>
          </ac:graphicFrameMkLst>
        </pc:graphicFrameChg>
      </pc:sldChg>
      <pc:sldChg chg="addSp delSp modSp add mod ord setBg replTag delTag modNotesTx">
        <pc:chgData name="Holly L Rowley" userId="e7e9a8cb-8ae4-4761-9125-3f9798af5f42" providerId="ADAL" clId="{5F5968E1-A106-4BF7-808E-468687DF0C2B}" dt="2023-02-03T09:52:54.409" v="16300"/>
        <pc:sldMkLst>
          <pc:docMk/>
          <pc:sldMk cId="3109305024" sldId="316"/>
        </pc:sldMkLst>
        <pc:spChg chg="mod">
          <ac:chgData name="Holly L Rowley" userId="e7e9a8cb-8ae4-4761-9125-3f9798af5f42" providerId="ADAL" clId="{5F5968E1-A106-4BF7-808E-468687DF0C2B}" dt="2023-01-03T11:41:53.253" v="4817" actId="14100"/>
          <ac:spMkLst>
            <pc:docMk/>
            <pc:sldMk cId="3109305024" sldId="316"/>
            <ac:spMk id="2" creationId="{3FDA1B34-9AE1-0E7B-6FBF-9730BF71A9A5}"/>
          </ac:spMkLst>
        </pc:spChg>
        <pc:spChg chg="add del mod">
          <ac:chgData name="Holly L Rowley" userId="e7e9a8cb-8ae4-4761-9125-3f9798af5f42" providerId="ADAL" clId="{5F5968E1-A106-4BF7-808E-468687DF0C2B}" dt="2023-01-03T11:41:16.352" v="4799"/>
          <ac:spMkLst>
            <pc:docMk/>
            <pc:sldMk cId="3109305024" sldId="316"/>
            <ac:spMk id="5" creationId="{D566A614-A7EA-1A86-27F0-D8B59DD83A40}"/>
          </ac:spMkLst>
        </pc:spChg>
        <pc:graphicFrameChg chg="del">
          <ac:chgData name="Holly L Rowley" userId="e7e9a8cb-8ae4-4761-9125-3f9798af5f42" providerId="ADAL" clId="{5F5968E1-A106-4BF7-808E-468687DF0C2B}" dt="2023-01-03T11:41:15.951" v="4798" actId="478"/>
          <ac:graphicFrameMkLst>
            <pc:docMk/>
            <pc:sldMk cId="3109305024" sldId="316"/>
            <ac:graphicFrameMk id="4" creationId="{03E3BBF2-D8FC-3526-5F25-797DBC9D9BF3}"/>
          </ac:graphicFrameMkLst>
        </pc:graphicFrameChg>
        <pc:graphicFrameChg chg="add mod modGraphic">
          <ac:chgData name="Holly L Rowley" userId="e7e9a8cb-8ae4-4761-9125-3f9798af5f42" providerId="ADAL" clId="{5F5968E1-A106-4BF7-808E-468687DF0C2B}" dt="2023-01-03T11:41:38.972" v="4812" actId="14100"/>
          <ac:graphicFrameMkLst>
            <pc:docMk/>
            <pc:sldMk cId="3109305024" sldId="316"/>
            <ac:graphicFrameMk id="6" creationId="{A897F18D-C070-37F7-197A-09FCC5440E23}"/>
          </ac:graphicFrameMkLst>
        </pc:graphicFrameChg>
      </pc:sldChg>
      <pc:sldChg chg="addSp delSp modSp add mod replTag delTag modNotesTx">
        <pc:chgData name="Holly L Rowley" userId="e7e9a8cb-8ae4-4761-9125-3f9798af5f42" providerId="ADAL" clId="{5F5968E1-A106-4BF7-808E-468687DF0C2B}" dt="2023-02-03T09:52:54.854" v="16302"/>
        <pc:sldMkLst>
          <pc:docMk/>
          <pc:sldMk cId="721072161" sldId="317"/>
        </pc:sldMkLst>
        <pc:spChg chg="mod">
          <ac:chgData name="Holly L Rowley" userId="e7e9a8cb-8ae4-4761-9125-3f9798af5f42" providerId="ADAL" clId="{5F5968E1-A106-4BF7-808E-468687DF0C2B}" dt="2023-01-03T11:44:47.135" v="4894" actId="1076"/>
          <ac:spMkLst>
            <pc:docMk/>
            <pc:sldMk cId="721072161" sldId="317"/>
            <ac:spMk id="2" creationId="{3FDA1B34-9AE1-0E7B-6FBF-9730BF71A9A5}"/>
          </ac:spMkLst>
        </pc:spChg>
        <pc:spChg chg="add del mod">
          <ac:chgData name="Holly L Rowley" userId="e7e9a8cb-8ae4-4761-9125-3f9798af5f42" providerId="ADAL" clId="{5F5968E1-A106-4BF7-808E-468687DF0C2B}" dt="2023-01-03T11:42:04.008" v="4828"/>
          <ac:spMkLst>
            <pc:docMk/>
            <pc:sldMk cId="721072161" sldId="317"/>
            <ac:spMk id="4" creationId="{63B809D3-830F-6657-4297-F9A2251619C8}"/>
          </ac:spMkLst>
        </pc:spChg>
        <pc:spChg chg="add del mod">
          <ac:chgData name="Holly L Rowley" userId="e7e9a8cb-8ae4-4761-9125-3f9798af5f42" providerId="ADAL" clId="{5F5968E1-A106-4BF7-808E-468687DF0C2B}" dt="2023-01-03T11:42:43.272" v="4841"/>
          <ac:spMkLst>
            <pc:docMk/>
            <pc:sldMk cId="721072161" sldId="317"/>
            <ac:spMk id="9" creationId="{7C40C234-BE6D-272B-27E4-A2FD26954B73}"/>
          </ac:spMkLst>
        </pc:spChg>
        <pc:spChg chg="add del">
          <ac:chgData name="Holly L Rowley" userId="e7e9a8cb-8ae4-4761-9125-3f9798af5f42" providerId="ADAL" clId="{5F5968E1-A106-4BF7-808E-468687DF0C2B}" dt="2023-01-03T11:42:29.999" v="4833"/>
          <ac:spMkLst>
            <pc:docMk/>
            <pc:sldMk cId="721072161" sldId="317"/>
            <ac:spMk id="12" creationId="{549BDCBA-514D-754D-5044-20584C28CC26}"/>
          </ac:spMkLst>
        </pc:spChg>
        <pc:spChg chg="add del">
          <ac:chgData name="Holly L Rowley" userId="e7e9a8cb-8ae4-4761-9125-3f9798af5f42" providerId="ADAL" clId="{5F5968E1-A106-4BF7-808E-468687DF0C2B}" dt="2023-01-03T11:42:29.999" v="4833"/>
          <ac:spMkLst>
            <pc:docMk/>
            <pc:sldMk cId="721072161" sldId="317"/>
            <ac:spMk id="13" creationId="{3EF892C5-4C94-FBC4-93E8-D67BA847BECF}"/>
          </ac:spMkLst>
        </pc:spChg>
        <pc:spChg chg="add del">
          <ac:chgData name="Holly L Rowley" userId="e7e9a8cb-8ae4-4761-9125-3f9798af5f42" providerId="ADAL" clId="{5F5968E1-A106-4BF7-808E-468687DF0C2B}" dt="2023-01-03T11:42:33.647" v="4835"/>
          <ac:spMkLst>
            <pc:docMk/>
            <pc:sldMk cId="721072161" sldId="317"/>
            <ac:spMk id="16" creationId="{B452B2C6-B492-A423-492E-EC9C1F6E6592}"/>
          </ac:spMkLst>
        </pc:spChg>
        <pc:spChg chg="add del">
          <ac:chgData name="Holly L Rowley" userId="e7e9a8cb-8ae4-4761-9125-3f9798af5f42" providerId="ADAL" clId="{5F5968E1-A106-4BF7-808E-468687DF0C2B}" dt="2023-01-03T11:42:33.647" v="4835"/>
          <ac:spMkLst>
            <pc:docMk/>
            <pc:sldMk cId="721072161" sldId="317"/>
            <ac:spMk id="17" creationId="{CE630CCD-F8CE-3F96-7228-40355983A6CA}"/>
          </ac:spMkLst>
        </pc:spChg>
        <pc:spChg chg="add del">
          <ac:chgData name="Holly L Rowley" userId="e7e9a8cb-8ae4-4761-9125-3f9798af5f42" providerId="ADAL" clId="{5F5968E1-A106-4BF7-808E-468687DF0C2B}" dt="2023-01-03T11:42:39.973" v="4838"/>
          <ac:spMkLst>
            <pc:docMk/>
            <pc:sldMk cId="721072161" sldId="317"/>
            <ac:spMk id="20" creationId="{A9DDE8E5-A12B-47CF-F1ED-FEFCD0F68753}"/>
          </ac:spMkLst>
        </pc:spChg>
        <pc:spChg chg="add del">
          <ac:chgData name="Holly L Rowley" userId="e7e9a8cb-8ae4-4761-9125-3f9798af5f42" providerId="ADAL" clId="{5F5968E1-A106-4BF7-808E-468687DF0C2B}" dt="2023-01-03T11:42:39.973" v="4838"/>
          <ac:spMkLst>
            <pc:docMk/>
            <pc:sldMk cId="721072161" sldId="317"/>
            <ac:spMk id="21" creationId="{CDA1E19D-4F86-2535-5AC0-FE89D2F2A1EF}"/>
          </ac:spMkLst>
        </pc:spChg>
        <pc:spChg chg="add del">
          <ac:chgData name="Holly L Rowley" userId="e7e9a8cb-8ae4-4761-9125-3f9798af5f42" providerId="ADAL" clId="{5F5968E1-A106-4BF7-808E-468687DF0C2B}" dt="2023-01-03T11:42:42.848" v="4840"/>
          <ac:spMkLst>
            <pc:docMk/>
            <pc:sldMk cId="721072161" sldId="317"/>
            <ac:spMk id="24" creationId="{B9F24BD6-BAD3-3F4F-116F-C6F60B707578}"/>
          </ac:spMkLst>
        </pc:spChg>
        <pc:spChg chg="add del">
          <ac:chgData name="Holly L Rowley" userId="e7e9a8cb-8ae4-4761-9125-3f9798af5f42" providerId="ADAL" clId="{5F5968E1-A106-4BF7-808E-468687DF0C2B}" dt="2023-01-03T11:42:42.848" v="4840"/>
          <ac:spMkLst>
            <pc:docMk/>
            <pc:sldMk cId="721072161" sldId="317"/>
            <ac:spMk id="25" creationId="{8D0EFAF8-F027-C64A-A52D-231E7B4039A8}"/>
          </ac:spMkLst>
        </pc:spChg>
        <pc:spChg chg="add mod">
          <ac:chgData name="Holly L Rowley" userId="e7e9a8cb-8ae4-4761-9125-3f9798af5f42" providerId="ADAL" clId="{5F5968E1-A106-4BF7-808E-468687DF0C2B}" dt="2023-01-03T15:44:01.547" v="6401" actId="6549"/>
          <ac:spMkLst>
            <pc:docMk/>
            <pc:sldMk cId="721072161" sldId="317"/>
            <ac:spMk id="28" creationId="{CD5E6871-8D70-114A-119C-A9CC306A2744}"/>
          </ac:spMkLst>
        </pc:spChg>
        <pc:graphicFrameChg chg="add del mod">
          <ac:chgData name="Holly L Rowley" userId="e7e9a8cb-8ae4-4761-9125-3f9798af5f42" providerId="ADAL" clId="{5F5968E1-A106-4BF7-808E-468687DF0C2B}" dt="2023-01-03T11:42:09.467" v="4831" actId="478"/>
          <ac:graphicFrameMkLst>
            <pc:docMk/>
            <pc:sldMk cId="721072161" sldId="317"/>
            <ac:graphicFrameMk id="5" creationId="{F41DACD1-D175-11BD-8E57-994E71C6A84B}"/>
          </ac:graphicFrameMkLst>
        </pc:graphicFrameChg>
        <pc:graphicFrameChg chg="del">
          <ac:chgData name="Holly L Rowley" userId="e7e9a8cb-8ae4-4761-9125-3f9798af5f42" providerId="ADAL" clId="{5F5968E1-A106-4BF7-808E-468687DF0C2B}" dt="2023-01-03T11:42:03.600" v="4827" actId="478"/>
          <ac:graphicFrameMkLst>
            <pc:docMk/>
            <pc:sldMk cId="721072161" sldId="317"/>
            <ac:graphicFrameMk id="6" creationId="{A897F18D-C070-37F7-197A-09FCC5440E23}"/>
          </ac:graphicFrameMkLst>
        </pc:graphicFrameChg>
        <pc:graphicFrameChg chg="add del mod">
          <ac:chgData name="Holly L Rowley" userId="e7e9a8cb-8ae4-4761-9125-3f9798af5f42" providerId="ADAL" clId="{5F5968E1-A106-4BF7-808E-468687DF0C2B}" dt="2023-01-03T11:42:08.759" v="4830" actId="478"/>
          <ac:graphicFrameMkLst>
            <pc:docMk/>
            <pc:sldMk cId="721072161" sldId="317"/>
            <ac:graphicFrameMk id="7" creationId="{E118D294-F35E-E969-6DEB-64ADF7E82F5B}"/>
          </ac:graphicFrameMkLst>
        </pc:graphicFrameChg>
        <pc:graphicFrameChg chg="add del">
          <ac:chgData name="Holly L Rowley" userId="e7e9a8cb-8ae4-4761-9125-3f9798af5f42" providerId="ADAL" clId="{5F5968E1-A106-4BF7-808E-468687DF0C2B}" dt="2023-01-03T11:42:29.999" v="4833"/>
          <ac:graphicFrameMkLst>
            <pc:docMk/>
            <pc:sldMk cId="721072161" sldId="317"/>
            <ac:graphicFrameMk id="10" creationId="{46071E07-1029-6923-CD58-B5E1B709B366}"/>
          </ac:graphicFrameMkLst>
        </pc:graphicFrameChg>
        <pc:graphicFrameChg chg="add del">
          <ac:chgData name="Holly L Rowley" userId="e7e9a8cb-8ae4-4761-9125-3f9798af5f42" providerId="ADAL" clId="{5F5968E1-A106-4BF7-808E-468687DF0C2B}" dt="2023-01-03T11:42:29.999" v="4833"/>
          <ac:graphicFrameMkLst>
            <pc:docMk/>
            <pc:sldMk cId="721072161" sldId="317"/>
            <ac:graphicFrameMk id="11" creationId="{A169112D-480D-2539-8F14-400068132CE7}"/>
          </ac:graphicFrameMkLst>
        </pc:graphicFrameChg>
        <pc:graphicFrameChg chg="add del">
          <ac:chgData name="Holly L Rowley" userId="e7e9a8cb-8ae4-4761-9125-3f9798af5f42" providerId="ADAL" clId="{5F5968E1-A106-4BF7-808E-468687DF0C2B}" dt="2023-01-03T11:42:33.647" v="4835"/>
          <ac:graphicFrameMkLst>
            <pc:docMk/>
            <pc:sldMk cId="721072161" sldId="317"/>
            <ac:graphicFrameMk id="14" creationId="{46071E07-1029-6923-CD58-B5E1B709B366}"/>
          </ac:graphicFrameMkLst>
        </pc:graphicFrameChg>
        <pc:graphicFrameChg chg="add del">
          <ac:chgData name="Holly L Rowley" userId="e7e9a8cb-8ae4-4761-9125-3f9798af5f42" providerId="ADAL" clId="{5F5968E1-A106-4BF7-808E-468687DF0C2B}" dt="2023-01-03T11:42:33.647" v="4835"/>
          <ac:graphicFrameMkLst>
            <pc:docMk/>
            <pc:sldMk cId="721072161" sldId="317"/>
            <ac:graphicFrameMk id="15" creationId="{A169112D-480D-2539-8F14-400068132CE7}"/>
          </ac:graphicFrameMkLst>
        </pc:graphicFrameChg>
        <pc:graphicFrameChg chg="add del">
          <ac:chgData name="Holly L Rowley" userId="e7e9a8cb-8ae4-4761-9125-3f9798af5f42" providerId="ADAL" clId="{5F5968E1-A106-4BF7-808E-468687DF0C2B}" dt="2023-01-03T11:42:39.973" v="4838"/>
          <ac:graphicFrameMkLst>
            <pc:docMk/>
            <pc:sldMk cId="721072161" sldId="317"/>
            <ac:graphicFrameMk id="18" creationId="{46071E07-1029-6923-CD58-B5E1B709B366}"/>
          </ac:graphicFrameMkLst>
        </pc:graphicFrameChg>
        <pc:graphicFrameChg chg="add del">
          <ac:chgData name="Holly L Rowley" userId="e7e9a8cb-8ae4-4761-9125-3f9798af5f42" providerId="ADAL" clId="{5F5968E1-A106-4BF7-808E-468687DF0C2B}" dt="2023-01-03T11:42:39.973" v="4838"/>
          <ac:graphicFrameMkLst>
            <pc:docMk/>
            <pc:sldMk cId="721072161" sldId="317"/>
            <ac:graphicFrameMk id="19" creationId="{A169112D-480D-2539-8F14-400068132CE7}"/>
          </ac:graphicFrameMkLst>
        </pc:graphicFrameChg>
        <pc:graphicFrameChg chg="add del">
          <ac:chgData name="Holly L Rowley" userId="e7e9a8cb-8ae4-4761-9125-3f9798af5f42" providerId="ADAL" clId="{5F5968E1-A106-4BF7-808E-468687DF0C2B}" dt="2023-01-03T11:42:42.848" v="4840"/>
          <ac:graphicFrameMkLst>
            <pc:docMk/>
            <pc:sldMk cId="721072161" sldId="317"/>
            <ac:graphicFrameMk id="22" creationId="{46071E07-1029-6923-CD58-B5E1B709B366}"/>
          </ac:graphicFrameMkLst>
        </pc:graphicFrameChg>
        <pc:graphicFrameChg chg="add del">
          <ac:chgData name="Holly L Rowley" userId="e7e9a8cb-8ae4-4761-9125-3f9798af5f42" providerId="ADAL" clId="{5F5968E1-A106-4BF7-808E-468687DF0C2B}" dt="2023-01-03T11:42:42.848" v="4840"/>
          <ac:graphicFrameMkLst>
            <pc:docMk/>
            <pc:sldMk cId="721072161" sldId="317"/>
            <ac:graphicFrameMk id="23" creationId="{A169112D-480D-2539-8F14-400068132CE7}"/>
          </ac:graphicFrameMkLst>
        </pc:graphicFrameChg>
        <pc:picChg chg="add mod">
          <ac:chgData name="Holly L Rowley" userId="e7e9a8cb-8ae4-4761-9125-3f9798af5f42" providerId="ADAL" clId="{5F5968E1-A106-4BF7-808E-468687DF0C2B}" dt="2023-01-03T11:44:56.073" v="4896" actId="1076"/>
          <ac:picMkLst>
            <pc:docMk/>
            <pc:sldMk cId="721072161" sldId="317"/>
            <ac:picMk id="26" creationId="{D53D7DAE-82B9-32D6-63EC-C78DE85D710D}"/>
          </ac:picMkLst>
        </pc:picChg>
      </pc:sldChg>
      <pc:sldChg chg="addSp delSp modSp add mod ord replTag delTag modNotesTx">
        <pc:chgData name="Holly L Rowley" userId="e7e9a8cb-8ae4-4761-9125-3f9798af5f42" providerId="ADAL" clId="{5F5968E1-A106-4BF7-808E-468687DF0C2B}" dt="2023-02-03T09:52:55.336" v="16304"/>
        <pc:sldMkLst>
          <pc:docMk/>
          <pc:sldMk cId="4074559032" sldId="318"/>
        </pc:sldMkLst>
        <pc:spChg chg="mod">
          <ac:chgData name="Holly L Rowley" userId="e7e9a8cb-8ae4-4761-9125-3f9798af5f42" providerId="ADAL" clId="{5F5968E1-A106-4BF7-808E-468687DF0C2B}" dt="2023-01-03T11:45:53.746" v="4918" actId="26606"/>
          <ac:spMkLst>
            <pc:docMk/>
            <pc:sldMk cId="4074559032" sldId="318"/>
            <ac:spMk id="2" creationId="{3FDA1B34-9AE1-0E7B-6FBF-9730BF71A9A5}"/>
          </ac:spMkLst>
        </pc:spChg>
        <pc:spChg chg="add del mod">
          <ac:chgData name="Holly L Rowley" userId="e7e9a8cb-8ae4-4761-9125-3f9798af5f42" providerId="ADAL" clId="{5F5968E1-A106-4BF7-808E-468687DF0C2B}" dt="2023-01-03T11:45:51.186" v="4917"/>
          <ac:spMkLst>
            <pc:docMk/>
            <pc:sldMk cId="4074559032" sldId="318"/>
            <ac:spMk id="4" creationId="{64A8BAE1-8205-F473-4E44-6DB578A93DF2}"/>
          </ac:spMkLst>
        </pc:spChg>
        <pc:spChg chg="del">
          <ac:chgData name="Holly L Rowley" userId="e7e9a8cb-8ae4-4761-9125-3f9798af5f42" providerId="ADAL" clId="{5F5968E1-A106-4BF7-808E-468687DF0C2B}" dt="2023-01-03T11:45:46.773" v="4914" actId="478"/>
          <ac:spMkLst>
            <pc:docMk/>
            <pc:sldMk cId="4074559032" sldId="318"/>
            <ac:spMk id="28" creationId="{CD5E6871-8D70-114A-119C-A9CC306A2744}"/>
          </ac:spMkLst>
        </pc:spChg>
        <pc:graphicFrameChg chg="add mod">
          <ac:chgData name="Holly L Rowley" userId="e7e9a8cb-8ae4-4761-9125-3f9798af5f42" providerId="ADAL" clId="{5F5968E1-A106-4BF7-808E-468687DF0C2B}" dt="2023-01-03T11:45:51.029" v="4916"/>
          <ac:graphicFrameMkLst>
            <pc:docMk/>
            <pc:sldMk cId="4074559032" sldId="318"/>
            <ac:graphicFrameMk id="5" creationId="{60CF1CF7-C848-22E3-6D9A-01762E99CF1E}"/>
          </ac:graphicFrameMkLst>
        </pc:graphicFrameChg>
        <pc:graphicFrameChg chg="add mod">
          <ac:chgData name="Holly L Rowley" userId="e7e9a8cb-8ae4-4761-9125-3f9798af5f42" providerId="ADAL" clId="{5F5968E1-A106-4BF7-808E-468687DF0C2B}" dt="2023-01-03T11:46:30.866" v="4937" actId="14100"/>
          <ac:graphicFrameMkLst>
            <pc:docMk/>
            <pc:sldMk cId="4074559032" sldId="318"/>
            <ac:graphicFrameMk id="6" creationId="{60CF1CF7-C848-22E3-6D9A-01762E99CF1E}"/>
          </ac:graphicFrameMkLst>
        </pc:graphicFrameChg>
        <pc:picChg chg="del">
          <ac:chgData name="Holly L Rowley" userId="e7e9a8cb-8ae4-4761-9125-3f9798af5f42" providerId="ADAL" clId="{5F5968E1-A106-4BF7-808E-468687DF0C2B}" dt="2023-01-03T11:45:43.230" v="4913" actId="478"/>
          <ac:picMkLst>
            <pc:docMk/>
            <pc:sldMk cId="4074559032" sldId="318"/>
            <ac:picMk id="26" creationId="{D53D7DAE-82B9-32D6-63EC-C78DE85D710D}"/>
          </ac:picMkLst>
        </pc:picChg>
      </pc:sldChg>
      <pc:sldChg chg="addSp delSp modSp add mod replTag delTag modNotesTx">
        <pc:chgData name="Holly L Rowley" userId="e7e9a8cb-8ae4-4761-9125-3f9798af5f42" providerId="ADAL" clId="{5F5968E1-A106-4BF7-808E-468687DF0C2B}" dt="2023-02-03T09:52:56.520" v="16308"/>
        <pc:sldMkLst>
          <pc:docMk/>
          <pc:sldMk cId="2658556548" sldId="319"/>
        </pc:sldMkLst>
        <pc:spChg chg="mod">
          <ac:chgData name="Holly L Rowley" userId="e7e9a8cb-8ae4-4761-9125-3f9798af5f42" providerId="ADAL" clId="{5F5968E1-A106-4BF7-808E-468687DF0C2B}" dt="2023-01-03T11:50:18.554" v="5109" actId="26606"/>
          <ac:spMkLst>
            <pc:docMk/>
            <pc:sldMk cId="2658556548" sldId="319"/>
            <ac:spMk id="2" creationId="{3FDA1B34-9AE1-0E7B-6FBF-9730BF71A9A5}"/>
          </ac:spMkLst>
        </pc:spChg>
        <pc:spChg chg="add del mod">
          <ac:chgData name="Holly L Rowley" userId="e7e9a8cb-8ae4-4761-9125-3f9798af5f42" providerId="ADAL" clId="{5F5968E1-A106-4BF7-808E-468687DF0C2B}" dt="2023-01-03T11:50:18.554" v="5109" actId="26606"/>
          <ac:spMkLst>
            <pc:docMk/>
            <pc:sldMk cId="2658556548" sldId="319"/>
            <ac:spMk id="4" creationId="{E43E871E-0EFA-6C40-6A90-95CCB887469C}"/>
          </ac:spMkLst>
        </pc:spChg>
        <pc:spChg chg="add">
          <ac:chgData name="Holly L Rowley" userId="e7e9a8cb-8ae4-4761-9125-3f9798af5f42" providerId="ADAL" clId="{5F5968E1-A106-4BF7-808E-468687DF0C2B}" dt="2023-01-03T11:50:18.554" v="5109" actId="26606"/>
          <ac:spMkLst>
            <pc:docMk/>
            <pc:sldMk cId="2658556548" sldId="319"/>
            <ac:spMk id="10" creationId="{B781DC51-1D15-43A2-AB4F-2051C5F1C49C}"/>
          </ac:spMkLst>
        </pc:spChg>
        <pc:spChg chg="add">
          <ac:chgData name="Holly L Rowley" userId="e7e9a8cb-8ae4-4761-9125-3f9798af5f42" providerId="ADAL" clId="{5F5968E1-A106-4BF7-808E-468687DF0C2B}" dt="2023-01-03T11:50:18.554" v="5109" actId="26606"/>
          <ac:spMkLst>
            <pc:docMk/>
            <pc:sldMk cId="2658556548" sldId="319"/>
            <ac:spMk id="12" creationId="{41008B81-C8A4-4EEF-A211-877A35E98ABC}"/>
          </ac:spMkLst>
        </pc:spChg>
        <pc:graphicFrameChg chg="del mod">
          <ac:chgData name="Holly L Rowley" userId="e7e9a8cb-8ae4-4761-9125-3f9798af5f42" providerId="ADAL" clId="{5F5968E1-A106-4BF7-808E-468687DF0C2B}" dt="2023-01-03T11:47:15.849" v="4955" actId="478"/>
          <ac:graphicFrameMkLst>
            <pc:docMk/>
            <pc:sldMk cId="2658556548" sldId="319"/>
            <ac:graphicFrameMk id="6" creationId="{60CF1CF7-C848-22E3-6D9A-01762E99CF1E}"/>
          </ac:graphicFrameMkLst>
        </pc:graphicFrameChg>
        <pc:graphicFrameChg chg="add mod modGraphic">
          <ac:chgData name="Holly L Rowley" userId="e7e9a8cb-8ae4-4761-9125-3f9798af5f42" providerId="ADAL" clId="{5F5968E1-A106-4BF7-808E-468687DF0C2B}" dt="2023-01-03T11:50:25.864" v="5113" actId="2711"/>
          <ac:graphicFrameMkLst>
            <pc:docMk/>
            <pc:sldMk cId="2658556548" sldId="319"/>
            <ac:graphicFrameMk id="7" creationId="{DF5EE42A-0657-1B43-8B1B-7636381F176D}"/>
          </ac:graphicFrameMkLst>
        </pc:graphicFrameChg>
        <pc:picChg chg="add">
          <ac:chgData name="Holly L Rowley" userId="e7e9a8cb-8ae4-4761-9125-3f9798af5f42" providerId="ADAL" clId="{5F5968E1-A106-4BF7-808E-468687DF0C2B}" dt="2023-01-03T11:50:18.554" v="5109" actId="26606"/>
          <ac:picMkLst>
            <pc:docMk/>
            <pc:sldMk cId="2658556548" sldId="319"/>
            <ac:picMk id="14" creationId="{C82B94A0-9C04-497F-9F2A-234AC715BC13}"/>
          </ac:picMkLst>
        </pc:picChg>
        <pc:picChg chg="add">
          <ac:chgData name="Holly L Rowley" userId="e7e9a8cb-8ae4-4761-9125-3f9798af5f42" providerId="ADAL" clId="{5F5968E1-A106-4BF7-808E-468687DF0C2B}" dt="2023-01-03T11:50:18.554" v="5109" actId="26606"/>
          <ac:picMkLst>
            <pc:docMk/>
            <pc:sldMk cId="2658556548" sldId="319"/>
            <ac:picMk id="16" creationId="{369CB58F-9DB1-495E-8241-D899410449CB}"/>
          </ac:picMkLst>
        </pc:picChg>
      </pc:sldChg>
      <pc:sldChg chg="addSp delSp modSp new mod setBg replTag delTag modNotesTx">
        <pc:chgData name="Holly L Rowley" userId="e7e9a8cb-8ae4-4761-9125-3f9798af5f42" providerId="ADAL" clId="{5F5968E1-A106-4BF7-808E-468687DF0C2B}" dt="2023-02-03T09:45:06.720" v="16077"/>
        <pc:sldMkLst>
          <pc:docMk/>
          <pc:sldMk cId="2061328315" sldId="320"/>
        </pc:sldMkLst>
        <pc:spChg chg="mod">
          <ac:chgData name="Holly L Rowley" userId="e7e9a8cb-8ae4-4761-9125-3f9798af5f42" providerId="ADAL" clId="{5F5968E1-A106-4BF7-808E-468687DF0C2B}" dt="2023-01-03T12:24:52.993" v="5972" actId="26606"/>
          <ac:spMkLst>
            <pc:docMk/>
            <pc:sldMk cId="2061328315" sldId="320"/>
            <ac:spMk id="2" creationId="{510ADED5-4732-9A16-F5A5-3DA16D8EF4F0}"/>
          </ac:spMkLst>
        </pc:spChg>
        <pc:spChg chg="del mod">
          <ac:chgData name="Holly L Rowley" userId="e7e9a8cb-8ae4-4761-9125-3f9798af5f42" providerId="ADAL" clId="{5F5968E1-A106-4BF7-808E-468687DF0C2B}" dt="2023-01-03T12:24:52.993" v="5972" actId="26606"/>
          <ac:spMkLst>
            <pc:docMk/>
            <pc:sldMk cId="2061328315" sldId="320"/>
            <ac:spMk id="3" creationId="{C8E3FA31-1877-1E15-2346-2E3343D58044}"/>
          </ac:spMkLst>
        </pc:spChg>
        <pc:spChg chg="add">
          <ac:chgData name="Holly L Rowley" userId="e7e9a8cb-8ae4-4761-9125-3f9798af5f42" providerId="ADAL" clId="{5F5968E1-A106-4BF7-808E-468687DF0C2B}" dt="2023-01-03T12:24:52.993" v="5972" actId="26606"/>
          <ac:spMkLst>
            <pc:docMk/>
            <pc:sldMk cId="2061328315" sldId="320"/>
            <ac:spMk id="9" creationId="{B781DC51-1D15-43A2-AB4F-2051C5F1C49C}"/>
          </ac:spMkLst>
        </pc:spChg>
        <pc:spChg chg="add">
          <ac:chgData name="Holly L Rowley" userId="e7e9a8cb-8ae4-4761-9125-3f9798af5f42" providerId="ADAL" clId="{5F5968E1-A106-4BF7-808E-468687DF0C2B}" dt="2023-01-03T12:24:52.993" v="5972" actId="26606"/>
          <ac:spMkLst>
            <pc:docMk/>
            <pc:sldMk cId="2061328315" sldId="320"/>
            <ac:spMk id="11" creationId="{41008B81-C8A4-4EEF-A211-877A35E98ABC}"/>
          </ac:spMkLst>
        </pc:spChg>
        <pc:graphicFrameChg chg="add mod modGraphic">
          <ac:chgData name="Holly L Rowley" userId="e7e9a8cb-8ae4-4761-9125-3f9798af5f42" providerId="ADAL" clId="{5F5968E1-A106-4BF7-808E-468687DF0C2B}" dt="2023-01-03T16:00:38.763" v="7846" actId="20577"/>
          <ac:graphicFrameMkLst>
            <pc:docMk/>
            <pc:sldMk cId="2061328315" sldId="320"/>
            <ac:graphicFrameMk id="5" creationId="{8571E3A8-A6A7-11D2-0E79-58FFAAFBC465}"/>
          </ac:graphicFrameMkLst>
        </pc:graphicFrameChg>
        <pc:picChg chg="add">
          <ac:chgData name="Holly L Rowley" userId="e7e9a8cb-8ae4-4761-9125-3f9798af5f42" providerId="ADAL" clId="{5F5968E1-A106-4BF7-808E-468687DF0C2B}" dt="2023-01-03T12:24:52.993" v="5972" actId="26606"/>
          <ac:picMkLst>
            <pc:docMk/>
            <pc:sldMk cId="2061328315" sldId="320"/>
            <ac:picMk id="13" creationId="{C82B94A0-9C04-497F-9F2A-234AC715BC13}"/>
          </ac:picMkLst>
        </pc:picChg>
        <pc:picChg chg="add">
          <ac:chgData name="Holly L Rowley" userId="e7e9a8cb-8ae4-4761-9125-3f9798af5f42" providerId="ADAL" clId="{5F5968E1-A106-4BF7-808E-468687DF0C2B}" dt="2023-01-03T12:24:52.993" v="5972" actId="26606"/>
          <ac:picMkLst>
            <pc:docMk/>
            <pc:sldMk cId="2061328315" sldId="320"/>
            <ac:picMk id="15" creationId="{369CB58F-9DB1-495E-8241-D899410449CB}"/>
          </ac:picMkLst>
        </pc:picChg>
      </pc:sldChg>
      <pc:sldChg chg="addSp delSp modSp new mod setBg addAnim replTag delTag modNotesTx">
        <pc:chgData name="Holly L Rowley" userId="e7e9a8cb-8ae4-4761-9125-3f9798af5f42" providerId="ADAL" clId="{5F5968E1-A106-4BF7-808E-468687DF0C2B}" dt="2023-02-03T09:45:06.798" v="16085"/>
        <pc:sldMkLst>
          <pc:docMk/>
          <pc:sldMk cId="1421307375" sldId="321"/>
        </pc:sldMkLst>
        <pc:spChg chg="mod">
          <ac:chgData name="Holly L Rowley" userId="e7e9a8cb-8ae4-4761-9125-3f9798af5f42" providerId="ADAL" clId="{5F5968E1-A106-4BF7-808E-468687DF0C2B}" dt="2023-01-03T15:55:45.473" v="7532" actId="403"/>
          <ac:spMkLst>
            <pc:docMk/>
            <pc:sldMk cId="1421307375" sldId="321"/>
            <ac:spMk id="2" creationId="{323E827E-9339-8695-04D4-6069E47EDF6E}"/>
          </ac:spMkLst>
        </pc:spChg>
        <pc:spChg chg="add del mod">
          <ac:chgData name="Holly L Rowley" userId="e7e9a8cb-8ae4-4761-9125-3f9798af5f42" providerId="ADAL" clId="{5F5968E1-A106-4BF7-808E-468687DF0C2B}" dt="2023-01-03T11:53:30.075" v="5269" actId="478"/>
          <ac:spMkLst>
            <pc:docMk/>
            <pc:sldMk cId="1421307375" sldId="321"/>
            <ac:spMk id="3" creationId="{84FDBA18-3B18-DAA1-7833-220325872A06}"/>
          </ac:spMkLst>
        </pc:spChg>
        <pc:spChg chg="add del mod">
          <ac:chgData name="Holly L Rowley" userId="e7e9a8cb-8ae4-4761-9125-3f9798af5f42" providerId="ADAL" clId="{5F5968E1-A106-4BF7-808E-468687DF0C2B}" dt="2023-01-03T11:52:50.439" v="5223" actId="478"/>
          <ac:spMkLst>
            <pc:docMk/>
            <pc:sldMk cId="1421307375" sldId="321"/>
            <ac:spMk id="5" creationId="{D7CA2B21-814E-5A30-1272-045E2A7A6203}"/>
          </ac:spMkLst>
        </pc:spChg>
        <pc:spChg chg="add del">
          <ac:chgData name="Holly L Rowley" userId="e7e9a8cb-8ae4-4761-9125-3f9798af5f42" providerId="ADAL" clId="{5F5968E1-A106-4BF7-808E-468687DF0C2B}" dt="2023-01-03T15:55:02.658" v="7500" actId="26606"/>
          <ac:spMkLst>
            <pc:docMk/>
            <pc:sldMk cId="1421307375" sldId="321"/>
            <ac:spMk id="11" creationId="{9CD9ACDE-8038-488C-AB0C-5FD1A373C8CD}"/>
          </ac:spMkLst>
        </pc:spChg>
        <pc:spChg chg="add del">
          <ac:chgData name="Holly L Rowley" userId="e7e9a8cb-8ae4-4761-9125-3f9798af5f42" providerId="ADAL" clId="{5F5968E1-A106-4BF7-808E-468687DF0C2B}" dt="2023-01-03T15:55:02.658" v="7500" actId="26606"/>
          <ac:spMkLst>
            <pc:docMk/>
            <pc:sldMk cId="1421307375" sldId="321"/>
            <ac:spMk id="13" creationId="{DA6C2449-5F66-4753-AAA3-4AD81E57A0E5}"/>
          </ac:spMkLst>
        </pc:spChg>
        <pc:picChg chg="add del">
          <ac:chgData name="Holly L Rowley" userId="e7e9a8cb-8ae4-4761-9125-3f9798af5f42" providerId="ADAL" clId="{5F5968E1-A106-4BF7-808E-468687DF0C2B}" dt="2023-01-03T15:55:02.658" v="7500" actId="26606"/>
          <ac:picMkLst>
            <pc:docMk/>
            <pc:sldMk cId="1421307375" sldId="321"/>
            <ac:picMk id="7" creationId="{A932DB99-93A2-40E5-BC49-E211DCC03CA7}"/>
          </ac:picMkLst>
        </pc:picChg>
        <pc:picChg chg="add del">
          <ac:chgData name="Holly L Rowley" userId="e7e9a8cb-8ae4-4761-9125-3f9798af5f42" providerId="ADAL" clId="{5F5968E1-A106-4BF7-808E-468687DF0C2B}" dt="2023-01-03T15:55:02.658" v="7500" actId="26606"/>
          <ac:picMkLst>
            <pc:docMk/>
            <pc:sldMk cId="1421307375" sldId="321"/>
            <ac:picMk id="9" creationId="{2A48D323-B3EB-44BB-ABAA-D89B3AF28FA7}"/>
          </ac:picMkLst>
        </pc:picChg>
        <pc:picChg chg="add del">
          <ac:chgData name="Holly L Rowley" userId="e7e9a8cb-8ae4-4761-9125-3f9798af5f42" providerId="ADAL" clId="{5F5968E1-A106-4BF7-808E-468687DF0C2B}" dt="2023-01-03T15:55:02.658" v="7500" actId="26606"/>
          <ac:picMkLst>
            <pc:docMk/>
            <pc:sldMk cId="1421307375" sldId="321"/>
            <ac:picMk id="15" creationId="{CD0D7273-5B64-4961-B265-440B9FB9E6E5}"/>
          </ac:picMkLst>
        </pc:picChg>
        <pc:picChg chg="add">
          <ac:chgData name="Holly L Rowley" userId="e7e9a8cb-8ae4-4761-9125-3f9798af5f42" providerId="ADAL" clId="{5F5968E1-A106-4BF7-808E-468687DF0C2B}" dt="2023-01-03T15:55:02.658" v="7500" actId="26606"/>
          <ac:picMkLst>
            <pc:docMk/>
            <pc:sldMk cId="1421307375" sldId="321"/>
            <ac:picMk id="19" creationId="{C949E2F6-0A2E-CD49-049B-8EB1014C1DF6}"/>
          </ac:picMkLst>
        </pc:picChg>
        <pc:picChg chg="add">
          <ac:chgData name="Holly L Rowley" userId="e7e9a8cb-8ae4-4761-9125-3f9798af5f42" providerId="ADAL" clId="{5F5968E1-A106-4BF7-808E-468687DF0C2B}" dt="2023-01-03T15:55:02.658" v="7500" actId="26606"/>
          <ac:picMkLst>
            <pc:docMk/>
            <pc:sldMk cId="1421307375" sldId="321"/>
            <ac:picMk id="22" creationId="{93E2C8F5-B35B-4728-AFAB-5111275C6C0E}"/>
          </ac:picMkLst>
        </pc:picChg>
        <pc:picChg chg="add">
          <ac:chgData name="Holly L Rowley" userId="e7e9a8cb-8ae4-4761-9125-3f9798af5f42" providerId="ADAL" clId="{5F5968E1-A106-4BF7-808E-468687DF0C2B}" dt="2023-01-03T15:55:02.658" v="7500" actId="26606"/>
          <ac:picMkLst>
            <pc:docMk/>
            <pc:sldMk cId="1421307375" sldId="321"/>
            <ac:picMk id="24" creationId="{69EB4E46-374D-4E57-9304-5B8EDFB8E5B4}"/>
          </ac:picMkLst>
        </pc:picChg>
      </pc:sldChg>
      <pc:sldChg chg="modSp add del mod replTag delTag">
        <pc:chgData name="Holly L Rowley" userId="e7e9a8cb-8ae4-4761-9125-3f9798af5f42" providerId="ADAL" clId="{5F5968E1-A106-4BF7-808E-468687DF0C2B}" dt="2023-01-03T11:53:24.007" v="5259" actId="47"/>
        <pc:sldMkLst>
          <pc:docMk/>
          <pc:sldMk cId="953503356" sldId="322"/>
        </pc:sldMkLst>
        <pc:spChg chg="mod">
          <ac:chgData name="Holly L Rowley" userId="e7e9a8cb-8ae4-4761-9125-3f9798af5f42" providerId="ADAL" clId="{5F5968E1-A106-4BF7-808E-468687DF0C2B}" dt="2023-01-03T11:53:06.118" v="5252" actId="27636"/>
          <ac:spMkLst>
            <pc:docMk/>
            <pc:sldMk cId="953503356" sldId="322"/>
            <ac:spMk id="3" creationId="{84FDBA18-3B18-DAA1-7833-220325872A06}"/>
          </ac:spMkLst>
        </pc:spChg>
      </pc:sldChg>
      <pc:sldChg chg="addSp delSp modSp add mod replTag delTag modNotesTx">
        <pc:chgData name="Holly L Rowley" userId="e7e9a8cb-8ae4-4761-9125-3f9798af5f42" providerId="ADAL" clId="{5F5968E1-A106-4BF7-808E-468687DF0C2B}" dt="2023-02-03T09:52:55.823" v="16306"/>
        <pc:sldMkLst>
          <pc:docMk/>
          <pc:sldMk cId="1391143227" sldId="322"/>
        </pc:sldMkLst>
        <pc:spChg chg="add del mod">
          <ac:chgData name="Holly L Rowley" userId="e7e9a8cb-8ae4-4761-9125-3f9798af5f42" providerId="ADAL" clId="{5F5968E1-A106-4BF7-808E-468687DF0C2B}" dt="2023-01-03T15:44:58.208" v="6462"/>
          <ac:spMkLst>
            <pc:docMk/>
            <pc:sldMk cId="1391143227" sldId="322"/>
            <ac:spMk id="4" creationId="{34AAB4A5-2FD5-F614-5366-663C8B3FBE1F}"/>
          </ac:spMkLst>
        </pc:spChg>
        <pc:graphicFrameChg chg="add del mod">
          <ac:chgData name="Holly L Rowley" userId="e7e9a8cb-8ae4-4761-9125-3f9798af5f42" providerId="ADAL" clId="{5F5968E1-A106-4BF7-808E-468687DF0C2B}" dt="2023-01-03T15:44:58.004" v="6461"/>
          <ac:graphicFrameMkLst>
            <pc:docMk/>
            <pc:sldMk cId="1391143227" sldId="322"/>
            <ac:graphicFrameMk id="5" creationId="{D0F0EBDB-6061-1EF7-CD2D-0E0ED888A769}"/>
          </ac:graphicFrameMkLst>
        </pc:graphicFrameChg>
        <pc:graphicFrameChg chg="del mod">
          <ac:chgData name="Holly L Rowley" userId="e7e9a8cb-8ae4-4761-9125-3f9798af5f42" providerId="ADAL" clId="{5F5968E1-A106-4BF7-808E-468687DF0C2B}" dt="2023-01-03T15:44:54.467" v="6457" actId="478"/>
          <ac:graphicFrameMkLst>
            <pc:docMk/>
            <pc:sldMk cId="1391143227" sldId="322"/>
            <ac:graphicFrameMk id="6" creationId="{60CF1CF7-C848-22E3-6D9A-01762E99CF1E}"/>
          </ac:graphicFrameMkLst>
        </pc:graphicFrameChg>
        <pc:graphicFrameChg chg="add mod modGraphic">
          <ac:chgData name="Holly L Rowley" userId="e7e9a8cb-8ae4-4761-9125-3f9798af5f42" providerId="ADAL" clId="{5F5968E1-A106-4BF7-808E-468687DF0C2B}" dt="2023-01-03T15:45:01.338" v="6463" actId="26606"/>
          <ac:graphicFrameMkLst>
            <pc:docMk/>
            <pc:sldMk cId="1391143227" sldId="322"/>
            <ac:graphicFrameMk id="7" creationId="{DA57904B-E9CE-0B5A-9A90-C85E45DDE327}"/>
          </ac:graphicFrameMkLst>
        </pc:graphicFrameChg>
      </pc:sldChg>
      <pc:sldChg chg="add del ord replTag delTag modNotesTx">
        <pc:chgData name="Holly L Rowley" userId="e7e9a8cb-8ae4-4761-9125-3f9798af5f42" providerId="ADAL" clId="{5F5968E1-A106-4BF7-808E-468687DF0C2B}" dt="2023-01-03T12:22:49.078" v="5921" actId="47"/>
        <pc:sldMkLst>
          <pc:docMk/>
          <pc:sldMk cId="3953674749" sldId="322"/>
        </pc:sldMkLst>
      </pc:sldChg>
      <pc:sldChg chg="addSp delSp modSp new mod replTag delTag modNotesTx">
        <pc:chgData name="Holly L Rowley" userId="e7e9a8cb-8ae4-4761-9125-3f9798af5f42" providerId="ADAL" clId="{5F5968E1-A106-4BF7-808E-468687DF0C2B}" dt="2023-02-03T09:53:08.805" v="16313" actId="20577"/>
        <pc:sldMkLst>
          <pc:docMk/>
          <pc:sldMk cId="3848910461" sldId="323"/>
        </pc:sldMkLst>
        <pc:spChg chg="mod">
          <ac:chgData name="Holly L Rowley" userId="e7e9a8cb-8ae4-4761-9125-3f9798af5f42" providerId="ADAL" clId="{5F5968E1-A106-4BF7-808E-468687DF0C2B}" dt="2023-01-03T15:50:27.416" v="7257" actId="20577"/>
          <ac:spMkLst>
            <pc:docMk/>
            <pc:sldMk cId="3848910461" sldId="323"/>
            <ac:spMk id="2" creationId="{11337403-6C46-14A0-A7D1-CDFD3E34A7BE}"/>
          </ac:spMkLst>
        </pc:spChg>
        <pc:spChg chg="del mod">
          <ac:chgData name="Holly L Rowley" userId="e7e9a8cb-8ae4-4761-9125-3f9798af5f42" providerId="ADAL" clId="{5F5968E1-A106-4BF7-808E-468687DF0C2B}" dt="2023-01-03T15:48:01.950" v="6681" actId="26606"/>
          <ac:spMkLst>
            <pc:docMk/>
            <pc:sldMk cId="3848910461" sldId="323"/>
            <ac:spMk id="3" creationId="{466FCFC1-5429-0F95-B528-74A44E518BE0}"/>
          </ac:spMkLst>
        </pc:spChg>
        <pc:spChg chg="add del mod">
          <ac:chgData name="Holly L Rowley" userId="e7e9a8cb-8ae4-4761-9125-3f9798af5f42" providerId="ADAL" clId="{5F5968E1-A106-4BF7-808E-468687DF0C2B}" dt="2023-01-03T15:51:26.170" v="7289" actId="26606"/>
          <ac:spMkLst>
            <pc:docMk/>
            <pc:sldMk cId="3848910461" sldId="323"/>
            <ac:spMk id="4" creationId="{3F4C6EB6-43AE-0529-DB63-6EE504478CE7}"/>
          </ac:spMkLst>
        </pc:spChg>
        <pc:graphicFrameChg chg="add del mod">
          <ac:chgData name="Holly L Rowley" userId="e7e9a8cb-8ae4-4761-9125-3f9798af5f42" providerId="ADAL" clId="{5F5968E1-A106-4BF7-808E-468687DF0C2B}" dt="2023-01-03T15:51:09.040" v="7265" actId="11529"/>
          <ac:graphicFrameMkLst>
            <pc:docMk/>
            <pc:sldMk cId="3848910461" sldId="323"/>
            <ac:graphicFrameMk id="5" creationId="{445D4E92-0E76-B91A-2E3B-D0D599ABC347}"/>
          </ac:graphicFrameMkLst>
        </pc:graphicFrameChg>
        <pc:graphicFrameChg chg="add mod">
          <ac:chgData name="Holly L Rowley" userId="e7e9a8cb-8ae4-4761-9125-3f9798af5f42" providerId="ADAL" clId="{5F5968E1-A106-4BF7-808E-468687DF0C2B}" dt="2023-01-30T14:11:28.906" v="14841" actId="20577"/>
          <ac:graphicFrameMkLst>
            <pc:docMk/>
            <pc:sldMk cId="3848910461" sldId="323"/>
            <ac:graphicFrameMk id="6" creationId="{4E24D723-18B4-DDE6-CD5A-4A6736B60D7F}"/>
          </ac:graphicFrameMkLst>
        </pc:graphicFrameChg>
      </pc:sldChg>
      <pc:sldChg chg="addSp delSp modSp add del mod setBg addAnim replTag delTag">
        <pc:chgData name="Holly L Rowley" userId="e7e9a8cb-8ae4-4761-9125-3f9798af5f42" providerId="ADAL" clId="{5F5968E1-A106-4BF7-808E-468687DF0C2B}" dt="2023-01-03T15:55:21.829" v="7515" actId="47"/>
        <pc:sldMkLst>
          <pc:docMk/>
          <pc:sldMk cId="130654187" sldId="324"/>
        </pc:sldMkLst>
        <pc:spChg chg="mod">
          <ac:chgData name="Holly L Rowley" userId="e7e9a8cb-8ae4-4761-9125-3f9798af5f42" providerId="ADAL" clId="{5F5968E1-A106-4BF7-808E-468687DF0C2B}" dt="2023-01-03T15:55:17.059" v="7511" actId="26606"/>
          <ac:spMkLst>
            <pc:docMk/>
            <pc:sldMk cId="130654187" sldId="324"/>
            <ac:spMk id="2" creationId="{323E827E-9339-8695-04D4-6069E47EDF6E}"/>
          </ac:spMkLst>
        </pc:spChg>
        <pc:spChg chg="del">
          <ac:chgData name="Holly L Rowley" userId="e7e9a8cb-8ae4-4761-9125-3f9798af5f42" providerId="ADAL" clId="{5F5968E1-A106-4BF7-808E-468687DF0C2B}" dt="2023-01-03T15:55:17.059" v="7511" actId="26606"/>
          <ac:spMkLst>
            <pc:docMk/>
            <pc:sldMk cId="130654187" sldId="324"/>
            <ac:spMk id="11" creationId="{9CD9ACDE-8038-488C-AB0C-5FD1A373C8CD}"/>
          </ac:spMkLst>
        </pc:spChg>
        <pc:spChg chg="del">
          <ac:chgData name="Holly L Rowley" userId="e7e9a8cb-8ae4-4761-9125-3f9798af5f42" providerId="ADAL" clId="{5F5968E1-A106-4BF7-808E-468687DF0C2B}" dt="2023-01-03T15:55:17.059" v="7511" actId="26606"/>
          <ac:spMkLst>
            <pc:docMk/>
            <pc:sldMk cId="130654187" sldId="324"/>
            <ac:spMk id="13" creationId="{DA6C2449-5F66-4753-AAA3-4AD81E57A0E5}"/>
          </ac:spMkLst>
        </pc:spChg>
        <pc:spChg chg="add">
          <ac:chgData name="Holly L Rowley" userId="e7e9a8cb-8ae4-4761-9125-3f9798af5f42" providerId="ADAL" clId="{5F5968E1-A106-4BF7-808E-468687DF0C2B}" dt="2023-01-03T15:55:17.059" v="7511" actId="26606"/>
          <ac:spMkLst>
            <pc:docMk/>
            <pc:sldMk cId="130654187" sldId="324"/>
            <ac:spMk id="24" creationId="{E770CA6A-B3B0-4826-A91F-B2B1F8922026}"/>
          </ac:spMkLst>
        </pc:spChg>
        <pc:picChg chg="del">
          <ac:chgData name="Holly L Rowley" userId="e7e9a8cb-8ae4-4761-9125-3f9798af5f42" providerId="ADAL" clId="{5F5968E1-A106-4BF7-808E-468687DF0C2B}" dt="2023-01-03T15:55:17.059" v="7511" actId="26606"/>
          <ac:picMkLst>
            <pc:docMk/>
            <pc:sldMk cId="130654187" sldId="324"/>
            <ac:picMk id="7" creationId="{A932DB99-93A2-40E5-BC49-E211DCC03CA7}"/>
          </ac:picMkLst>
        </pc:picChg>
        <pc:picChg chg="del">
          <ac:chgData name="Holly L Rowley" userId="e7e9a8cb-8ae4-4761-9125-3f9798af5f42" providerId="ADAL" clId="{5F5968E1-A106-4BF7-808E-468687DF0C2B}" dt="2023-01-03T15:55:17.059" v="7511" actId="26606"/>
          <ac:picMkLst>
            <pc:docMk/>
            <pc:sldMk cId="130654187" sldId="324"/>
            <ac:picMk id="9" creationId="{2A48D323-B3EB-44BB-ABAA-D89B3AF28FA7}"/>
          </ac:picMkLst>
        </pc:picChg>
        <pc:picChg chg="del">
          <ac:chgData name="Holly L Rowley" userId="e7e9a8cb-8ae4-4761-9125-3f9798af5f42" providerId="ADAL" clId="{5F5968E1-A106-4BF7-808E-468687DF0C2B}" dt="2023-01-03T15:55:17.059" v="7511" actId="26606"/>
          <ac:picMkLst>
            <pc:docMk/>
            <pc:sldMk cId="130654187" sldId="324"/>
            <ac:picMk id="15" creationId="{CD0D7273-5B64-4961-B265-440B9FB9E6E5}"/>
          </ac:picMkLst>
        </pc:picChg>
        <pc:picChg chg="add">
          <ac:chgData name="Holly L Rowley" userId="e7e9a8cb-8ae4-4761-9125-3f9798af5f42" providerId="ADAL" clId="{5F5968E1-A106-4BF7-808E-468687DF0C2B}" dt="2023-01-03T15:55:17.059" v="7511" actId="26606"/>
          <ac:picMkLst>
            <pc:docMk/>
            <pc:sldMk cId="130654187" sldId="324"/>
            <ac:picMk id="20" creationId="{A932DB99-93A2-40E5-BC49-E211DCC03CA7}"/>
          </ac:picMkLst>
        </pc:picChg>
        <pc:picChg chg="add">
          <ac:chgData name="Holly L Rowley" userId="e7e9a8cb-8ae4-4761-9125-3f9798af5f42" providerId="ADAL" clId="{5F5968E1-A106-4BF7-808E-468687DF0C2B}" dt="2023-01-03T15:55:17.059" v="7511" actId="26606"/>
          <ac:picMkLst>
            <pc:docMk/>
            <pc:sldMk cId="130654187" sldId="324"/>
            <ac:picMk id="22" creationId="{2A48D323-B3EB-44BB-ABAA-D89B3AF28FA7}"/>
          </ac:picMkLst>
        </pc:picChg>
        <pc:picChg chg="add">
          <ac:chgData name="Holly L Rowley" userId="e7e9a8cb-8ae4-4761-9125-3f9798af5f42" providerId="ADAL" clId="{5F5968E1-A106-4BF7-808E-468687DF0C2B}" dt="2023-01-03T15:55:17.059" v="7511" actId="26606"/>
          <ac:picMkLst>
            <pc:docMk/>
            <pc:sldMk cId="130654187" sldId="324"/>
            <ac:picMk id="28" creationId="{25128BB7-D1A3-4F7F-98A3-10B5DCE17448}"/>
          </ac:picMkLst>
        </pc:picChg>
        <pc:cxnChg chg="add">
          <ac:chgData name="Holly L Rowley" userId="e7e9a8cb-8ae4-4761-9125-3f9798af5f42" providerId="ADAL" clId="{5F5968E1-A106-4BF7-808E-468687DF0C2B}" dt="2023-01-03T15:55:17.059" v="7511" actId="26606"/>
          <ac:cxnSpMkLst>
            <pc:docMk/>
            <pc:sldMk cId="130654187" sldId="324"/>
            <ac:cxnSpMk id="26" creationId="{6FE641DB-A503-41DE-ACA6-36B41C6C2BE9}"/>
          </ac:cxnSpMkLst>
        </pc:cxnChg>
      </pc:sldChg>
      <pc:sldChg chg="addSp delSp modSp add del mod replTag delTag">
        <pc:chgData name="Holly L Rowley" userId="e7e9a8cb-8ae4-4761-9125-3f9798af5f42" providerId="ADAL" clId="{5F5968E1-A106-4BF7-808E-468687DF0C2B}" dt="2023-01-03T15:54:46.085" v="7483" actId="47"/>
        <pc:sldMkLst>
          <pc:docMk/>
          <pc:sldMk cId="492986740" sldId="324"/>
        </pc:sldMkLst>
        <pc:spChg chg="del mod">
          <ac:chgData name="Holly L Rowley" userId="e7e9a8cb-8ae4-4761-9125-3f9798af5f42" providerId="ADAL" clId="{5F5968E1-A106-4BF7-808E-468687DF0C2B}" dt="2023-01-03T15:54:32.753" v="7476" actId="478"/>
          <ac:spMkLst>
            <pc:docMk/>
            <pc:sldMk cId="492986740" sldId="324"/>
            <ac:spMk id="2" creationId="{323E827E-9339-8695-04D4-6069E47EDF6E}"/>
          </ac:spMkLst>
        </pc:spChg>
        <pc:spChg chg="add mod">
          <ac:chgData name="Holly L Rowley" userId="e7e9a8cb-8ae4-4761-9125-3f9798af5f42" providerId="ADAL" clId="{5F5968E1-A106-4BF7-808E-468687DF0C2B}" dt="2023-01-03T15:54:32.753" v="7476" actId="478"/>
          <ac:spMkLst>
            <pc:docMk/>
            <pc:sldMk cId="492986740" sldId="324"/>
            <ac:spMk id="6" creationId="{F25469A4-4683-4026-3B0D-13DE7B93682E}"/>
          </ac:spMkLst>
        </pc:spChg>
        <pc:picChg chg="add del">
          <ac:chgData name="Holly L Rowley" userId="e7e9a8cb-8ae4-4761-9125-3f9798af5f42" providerId="ADAL" clId="{5F5968E1-A106-4BF7-808E-468687DF0C2B}" dt="2023-01-03T15:54:28.066" v="7474" actId="22"/>
          <ac:picMkLst>
            <pc:docMk/>
            <pc:sldMk cId="492986740" sldId="324"/>
            <ac:picMk id="4" creationId="{2978B034-C63E-BC2B-E577-FFB66ABFC4E7}"/>
          </ac:picMkLst>
        </pc:picChg>
      </pc:sldChg>
      <pc:sldChg chg="modSp new mod modAnim replTag delTag modNotesTx">
        <pc:chgData name="Holly L Rowley" userId="e7e9a8cb-8ae4-4761-9125-3f9798af5f42" providerId="ADAL" clId="{5F5968E1-A106-4BF7-808E-468687DF0C2B}" dt="2023-02-03T09:45:06.790" v="16083"/>
        <pc:sldMkLst>
          <pc:docMk/>
          <pc:sldMk cId="1877911522" sldId="324"/>
        </pc:sldMkLst>
        <pc:spChg chg="mod">
          <ac:chgData name="Holly L Rowley" userId="e7e9a8cb-8ae4-4761-9125-3f9798af5f42" providerId="ADAL" clId="{5F5968E1-A106-4BF7-808E-468687DF0C2B}" dt="2023-01-03T15:55:56.484" v="7554" actId="20577"/>
          <ac:spMkLst>
            <pc:docMk/>
            <pc:sldMk cId="1877911522" sldId="324"/>
            <ac:spMk id="2" creationId="{6DBAD697-DED1-ECEF-742C-7D393B4B8109}"/>
          </ac:spMkLst>
        </pc:spChg>
        <pc:spChg chg="mod">
          <ac:chgData name="Holly L Rowley" userId="e7e9a8cb-8ae4-4761-9125-3f9798af5f42" providerId="ADAL" clId="{5F5968E1-A106-4BF7-808E-468687DF0C2B}" dt="2023-01-03T15:57:10.653" v="7608" actId="27636"/>
          <ac:spMkLst>
            <pc:docMk/>
            <pc:sldMk cId="1877911522" sldId="324"/>
            <ac:spMk id="3" creationId="{A93CD5E0-3649-7014-9E42-1CE07BA27F76}"/>
          </ac:spMkLst>
        </pc:spChg>
      </pc:sldChg>
      <pc:sldChg chg="modSp add mod modAnim replTag delTag modNotesTx">
        <pc:chgData name="Holly L Rowley" userId="e7e9a8cb-8ae4-4761-9125-3f9798af5f42" providerId="ADAL" clId="{5F5968E1-A106-4BF7-808E-468687DF0C2B}" dt="2023-02-03T09:45:06.772" v="16081"/>
        <pc:sldMkLst>
          <pc:docMk/>
          <pc:sldMk cId="2372939254" sldId="325"/>
        </pc:sldMkLst>
        <pc:spChg chg="mod">
          <ac:chgData name="Holly L Rowley" userId="e7e9a8cb-8ae4-4761-9125-3f9798af5f42" providerId="ADAL" clId="{5F5968E1-A106-4BF7-808E-468687DF0C2B}" dt="2023-01-03T15:58:33.036" v="7704" actId="20577"/>
          <ac:spMkLst>
            <pc:docMk/>
            <pc:sldMk cId="2372939254" sldId="325"/>
            <ac:spMk id="3" creationId="{A93CD5E0-3649-7014-9E42-1CE07BA27F76}"/>
          </ac:spMkLst>
        </pc:spChg>
      </pc:sldChg>
      <pc:sldChg chg="modSp add mod modAnim replTag delTag">
        <pc:chgData name="Holly L Rowley" userId="e7e9a8cb-8ae4-4761-9125-3f9798af5f42" providerId="ADAL" clId="{5F5968E1-A106-4BF7-808E-468687DF0C2B}" dt="2023-02-03T09:45:06.744" v="16079"/>
        <pc:sldMkLst>
          <pc:docMk/>
          <pc:sldMk cId="3057405654" sldId="326"/>
        </pc:sldMkLst>
        <pc:spChg chg="mod">
          <ac:chgData name="Holly L Rowley" userId="e7e9a8cb-8ae4-4761-9125-3f9798af5f42" providerId="ADAL" clId="{5F5968E1-A106-4BF7-808E-468687DF0C2B}" dt="2023-01-03T15:59:09.434" v="7728" actId="20577"/>
          <ac:spMkLst>
            <pc:docMk/>
            <pc:sldMk cId="3057405654" sldId="326"/>
            <ac:spMk id="3" creationId="{A93CD5E0-3649-7014-9E42-1CE07BA27F76}"/>
          </ac:spMkLst>
        </pc:spChg>
      </pc:sldChg>
      <pc:sldChg chg="addSp delSp modSp new mod setBg replTag delTag setClrOvrMap">
        <pc:chgData name="Holly L Rowley" userId="e7e9a8cb-8ae4-4761-9125-3f9798af5f42" providerId="ADAL" clId="{5F5968E1-A106-4BF7-808E-468687DF0C2B}" dt="2023-02-03T09:45:05.953" v="16073"/>
        <pc:sldMkLst>
          <pc:docMk/>
          <pc:sldMk cId="654189545" sldId="327"/>
        </pc:sldMkLst>
        <pc:spChg chg="mod">
          <ac:chgData name="Holly L Rowley" userId="e7e9a8cb-8ae4-4761-9125-3f9798af5f42" providerId="ADAL" clId="{5F5968E1-A106-4BF7-808E-468687DF0C2B}" dt="2023-01-05T12:26:40.596" v="9276" actId="1076"/>
          <ac:spMkLst>
            <pc:docMk/>
            <pc:sldMk cId="654189545" sldId="327"/>
            <ac:spMk id="2" creationId="{BB64E91B-45C9-3339-8848-5918CAC3144D}"/>
          </ac:spMkLst>
        </pc:spChg>
        <pc:spChg chg="del">
          <ac:chgData name="Holly L Rowley" userId="e7e9a8cb-8ae4-4761-9125-3f9798af5f42" providerId="ADAL" clId="{5F5968E1-A106-4BF7-808E-468687DF0C2B}" dt="2023-01-05T12:25:03.144" v="9217" actId="478"/>
          <ac:spMkLst>
            <pc:docMk/>
            <pc:sldMk cId="654189545" sldId="327"/>
            <ac:spMk id="3" creationId="{25A62DB5-72F3-22DD-87A8-FC81258BA0E7}"/>
          </ac:spMkLst>
        </pc:spChg>
        <pc:spChg chg="add del">
          <ac:chgData name="Holly L Rowley" userId="e7e9a8cb-8ae4-4761-9125-3f9798af5f42" providerId="ADAL" clId="{5F5968E1-A106-4BF7-808E-468687DF0C2B}" dt="2023-01-05T12:26:14.313" v="9265" actId="26606"/>
          <ac:spMkLst>
            <pc:docMk/>
            <pc:sldMk cId="654189545" sldId="327"/>
            <ac:spMk id="11" creationId="{5369A695-798F-4885-AFD8-79E77718CFDA}"/>
          </ac:spMkLst>
        </pc:spChg>
        <pc:spChg chg="add del">
          <ac:chgData name="Holly L Rowley" userId="e7e9a8cb-8ae4-4761-9125-3f9798af5f42" providerId="ADAL" clId="{5F5968E1-A106-4BF7-808E-468687DF0C2B}" dt="2023-01-05T12:26:14.313" v="9265" actId="26606"/>
          <ac:spMkLst>
            <pc:docMk/>
            <pc:sldMk cId="654189545" sldId="327"/>
            <ac:spMk id="13" creationId="{F2E071F9-F15E-48F8-9B0B-FF5D86811BD2}"/>
          </ac:spMkLst>
        </pc:spChg>
        <pc:spChg chg="add">
          <ac:chgData name="Holly L Rowley" userId="e7e9a8cb-8ae4-4761-9125-3f9798af5f42" providerId="ADAL" clId="{5F5968E1-A106-4BF7-808E-468687DF0C2B}" dt="2023-01-05T12:26:14.394" v="9266" actId="26606"/>
          <ac:spMkLst>
            <pc:docMk/>
            <pc:sldMk cId="654189545" sldId="327"/>
            <ac:spMk id="18" creationId="{9CD9ACDE-8038-488C-AB0C-5FD1A373C8CD}"/>
          </ac:spMkLst>
        </pc:spChg>
        <pc:spChg chg="add">
          <ac:chgData name="Holly L Rowley" userId="e7e9a8cb-8ae4-4761-9125-3f9798af5f42" providerId="ADAL" clId="{5F5968E1-A106-4BF7-808E-468687DF0C2B}" dt="2023-01-05T12:26:14.394" v="9266" actId="26606"/>
          <ac:spMkLst>
            <pc:docMk/>
            <pc:sldMk cId="654189545" sldId="327"/>
            <ac:spMk id="19" creationId="{DA6C2449-5F66-4753-AAA3-4AD81E57A0E5}"/>
          </ac:spMkLst>
        </pc:spChg>
        <pc:picChg chg="add del">
          <ac:chgData name="Holly L Rowley" userId="e7e9a8cb-8ae4-4761-9125-3f9798af5f42" providerId="ADAL" clId="{5F5968E1-A106-4BF7-808E-468687DF0C2B}" dt="2023-01-05T12:26:14.313" v="9265" actId="26606"/>
          <ac:picMkLst>
            <pc:docMk/>
            <pc:sldMk cId="654189545" sldId="327"/>
            <ac:picMk id="7" creationId="{F6559626-B5BE-44EF-8F21-5B2E7597935F}"/>
          </ac:picMkLst>
        </pc:picChg>
        <pc:picChg chg="add del">
          <ac:chgData name="Holly L Rowley" userId="e7e9a8cb-8ae4-4761-9125-3f9798af5f42" providerId="ADAL" clId="{5F5968E1-A106-4BF7-808E-468687DF0C2B}" dt="2023-01-05T12:26:14.313" v="9265" actId="26606"/>
          <ac:picMkLst>
            <pc:docMk/>
            <pc:sldMk cId="654189545" sldId="327"/>
            <ac:picMk id="9" creationId="{AE0BBD62-840F-4727-8E73-174F0D657745}"/>
          </ac:picMkLst>
        </pc:picChg>
        <pc:picChg chg="add">
          <ac:chgData name="Holly L Rowley" userId="e7e9a8cb-8ae4-4761-9125-3f9798af5f42" providerId="ADAL" clId="{5F5968E1-A106-4BF7-808E-468687DF0C2B}" dt="2023-01-05T12:26:14.394" v="9266" actId="26606"/>
          <ac:picMkLst>
            <pc:docMk/>
            <pc:sldMk cId="654189545" sldId="327"/>
            <ac:picMk id="15" creationId="{CD0D7273-5B64-4961-B265-440B9FB9E6E5}"/>
          </ac:picMkLst>
        </pc:picChg>
        <pc:picChg chg="add">
          <ac:chgData name="Holly L Rowley" userId="e7e9a8cb-8ae4-4761-9125-3f9798af5f42" providerId="ADAL" clId="{5F5968E1-A106-4BF7-808E-468687DF0C2B}" dt="2023-01-05T12:26:14.394" v="9266" actId="26606"/>
          <ac:picMkLst>
            <pc:docMk/>
            <pc:sldMk cId="654189545" sldId="327"/>
            <ac:picMk id="16" creationId="{A932DB99-93A2-40E5-BC49-E211DCC03CA7}"/>
          </ac:picMkLst>
        </pc:picChg>
        <pc:picChg chg="add">
          <ac:chgData name="Holly L Rowley" userId="e7e9a8cb-8ae4-4761-9125-3f9798af5f42" providerId="ADAL" clId="{5F5968E1-A106-4BF7-808E-468687DF0C2B}" dt="2023-01-05T12:26:14.394" v="9266" actId="26606"/>
          <ac:picMkLst>
            <pc:docMk/>
            <pc:sldMk cId="654189545" sldId="327"/>
            <ac:picMk id="17" creationId="{2A48D323-B3EB-44BB-ABAA-D89B3AF28FA7}"/>
          </ac:picMkLst>
        </pc:picChg>
      </pc:sldChg>
      <pc:sldChg chg="add del ord replTag delTag">
        <pc:chgData name="Holly L Rowley" userId="e7e9a8cb-8ae4-4761-9125-3f9798af5f42" providerId="ADAL" clId="{5F5968E1-A106-4BF7-808E-468687DF0C2B}" dt="2023-01-05T11:07:49.645" v="8483" actId="47"/>
        <pc:sldMkLst>
          <pc:docMk/>
          <pc:sldMk cId="3628018919" sldId="327"/>
        </pc:sldMkLst>
      </pc:sldChg>
      <pc:sldChg chg="addSp delSp modSp new del mod replTag delTag modNotesTx">
        <pc:chgData name="Holly L Rowley" userId="e7e9a8cb-8ae4-4761-9125-3f9798af5f42" providerId="ADAL" clId="{5F5968E1-A106-4BF7-808E-468687DF0C2B}" dt="2023-01-31T11:42:00.313" v="15121" actId="47"/>
        <pc:sldMkLst>
          <pc:docMk/>
          <pc:sldMk cId="2395687917" sldId="328"/>
        </pc:sldMkLst>
        <pc:spChg chg="mod">
          <ac:chgData name="Holly L Rowley" userId="e7e9a8cb-8ae4-4761-9125-3f9798af5f42" providerId="ADAL" clId="{5F5968E1-A106-4BF7-808E-468687DF0C2B}" dt="2023-01-31T11:35:32.860" v="15054" actId="1076"/>
          <ac:spMkLst>
            <pc:docMk/>
            <pc:sldMk cId="2395687917" sldId="328"/>
            <ac:spMk id="2" creationId="{6332ADF2-C10A-B89A-AC63-71B236D07E63}"/>
          </ac:spMkLst>
        </pc:spChg>
        <pc:spChg chg="del">
          <ac:chgData name="Holly L Rowley" userId="e7e9a8cb-8ae4-4761-9125-3f9798af5f42" providerId="ADAL" clId="{5F5968E1-A106-4BF7-808E-468687DF0C2B}" dt="2023-01-31T11:32:26.160" v="15022" actId="478"/>
          <ac:spMkLst>
            <pc:docMk/>
            <pc:sldMk cId="2395687917" sldId="328"/>
            <ac:spMk id="3" creationId="{FFF1CE52-93D7-39E6-9FC4-CF815FF5014C}"/>
          </ac:spMkLst>
        </pc:spChg>
        <pc:spChg chg="add mod">
          <ac:chgData name="Holly L Rowley" userId="e7e9a8cb-8ae4-4761-9125-3f9798af5f42" providerId="ADAL" clId="{5F5968E1-A106-4BF7-808E-468687DF0C2B}" dt="2023-01-31T11:37:03.542" v="15080" actId="403"/>
          <ac:spMkLst>
            <pc:docMk/>
            <pc:sldMk cId="2395687917" sldId="328"/>
            <ac:spMk id="4" creationId="{46B7848D-7EFE-9DE0-70CC-5695C3DE26DB}"/>
          </ac:spMkLst>
        </pc:spChg>
        <pc:spChg chg="add mod">
          <ac:chgData name="Holly L Rowley" userId="e7e9a8cb-8ae4-4761-9125-3f9798af5f42" providerId="ADAL" clId="{5F5968E1-A106-4BF7-808E-468687DF0C2B}" dt="2023-01-31T11:34:03.385" v="15051" actId="1076"/>
          <ac:spMkLst>
            <pc:docMk/>
            <pc:sldMk cId="2395687917" sldId="328"/>
            <ac:spMk id="5" creationId="{A92DEF5C-DFC1-5305-2825-34DF2E5D9C79}"/>
          </ac:spMkLst>
        </pc:spChg>
        <pc:spChg chg="add mod">
          <ac:chgData name="Holly L Rowley" userId="e7e9a8cb-8ae4-4761-9125-3f9798af5f42" providerId="ADAL" clId="{5F5968E1-A106-4BF7-808E-468687DF0C2B}" dt="2023-01-31T11:34:02.094" v="15050" actId="1076"/>
          <ac:spMkLst>
            <pc:docMk/>
            <pc:sldMk cId="2395687917" sldId="328"/>
            <ac:spMk id="6" creationId="{21A86863-7149-C676-EDD3-AC0F9CFCB95D}"/>
          </ac:spMkLst>
        </pc:spChg>
      </pc:sldChg>
      <pc:sldChg chg="new del replTag delTag">
        <pc:chgData name="Holly L Rowley" userId="e7e9a8cb-8ae4-4761-9125-3f9798af5f42" providerId="ADAL" clId="{5F5968E1-A106-4BF7-808E-468687DF0C2B}" dt="2023-01-05T16:38:44.829" v="11506" actId="680"/>
        <pc:sldMkLst>
          <pc:docMk/>
          <pc:sldMk cId="3191413032" sldId="328"/>
        </pc:sldMkLst>
      </pc:sldChg>
      <pc:sldChg chg="add del replTag delTag modNotesTx">
        <pc:chgData name="Holly L Rowley" userId="e7e9a8cb-8ae4-4761-9125-3f9798af5f42" providerId="ADAL" clId="{5F5968E1-A106-4BF7-808E-468687DF0C2B}" dt="2023-01-05T15:54:54.803" v="11397" actId="2890"/>
        <pc:sldMkLst>
          <pc:docMk/>
          <pc:sldMk cId="3327362610" sldId="328"/>
        </pc:sldMkLst>
      </pc:sldChg>
      <pc:sldChg chg="addSp delSp modSp new mod setBg replTag delTag modNotesTx">
        <pc:chgData name="Holly L Rowley" userId="e7e9a8cb-8ae4-4761-9125-3f9798af5f42" providerId="ADAL" clId="{5F5968E1-A106-4BF7-808E-468687DF0C2B}" dt="2023-02-03T09:52:31.864" v="16268"/>
        <pc:sldMkLst>
          <pc:docMk/>
          <pc:sldMk cId="4179524878" sldId="328"/>
        </pc:sldMkLst>
        <pc:spChg chg="add del mod">
          <ac:chgData name="Holly L Rowley" userId="e7e9a8cb-8ae4-4761-9125-3f9798af5f42" providerId="ADAL" clId="{5F5968E1-A106-4BF7-808E-468687DF0C2B}" dt="2023-01-31T13:45:03.066" v="15854" actId="1076"/>
          <ac:spMkLst>
            <pc:docMk/>
            <pc:sldMk cId="4179524878" sldId="328"/>
            <ac:spMk id="2" creationId="{2778C658-4333-6FFF-ECC1-6854585EAAF5}"/>
          </ac:spMkLst>
        </pc:spChg>
        <pc:spChg chg="del mod">
          <ac:chgData name="Holly L Rowley" userId="e7e9a8cb-8ae4-4761-9125-3f9798af5f42" providerId="ADAL" clId="{5F5968E1-A106-4BF7-808E-468687DF0C2B}" dt="2023-01-31T11:45:53.292" v="15383" actId="26606"/>
          <ac:spMkLst>
            <pc:docMk/>
            <pc:sldMk cId="4179524878" sldId="328"/>
            <ac:spMk id="3" creationId="{E1A59415-AB57-98CA-67AF-DDBD36558EB9}"/>
          </ac:spMkLst>
        </pc:spChg>
        <pc:spChg chg="add del mod">
          <ac:chgData name="Holly L Rowley" userId="e7e9a8cb-8ae4-4761-9125-3f9798af5f42" providerId="ADAL" clId="{5F5968E1-A106-4BF7-808E-468687DF0C2B}" dt="2023-01-31T11:42:41.628" v="15133"/>
          <ac:spMkLst>
            <pc:docMk/>
            <pc:sldMk cId="4179524878" sldId="328"/>
            <ac:spMk id="4" creationId="{1FD3723B-6597-976A-FC0B-25FDEB77C1DB}"/>
          </ac:spMkLst>
        </pc:spChg>
        <pc:spChg chg="add del mod">
          <ac:chgData name="Holly L Rowley" userId="e7e9a8cb-8ae4-4761-9125-3f9798af5f42" providerId="ADAL" clId="{5F5968E1-A106-4BF7-808E-468687DF0C2B}" dt="2023-01-31T13:44:52.415" v="15847" actId="478"/>
          <ac:spMkLst>
            <pc:docMk/>
            <pc:sldMk cId="4179524878" sldId="328"/>
            <ac:spMk id="7" creationId="{AA92B4F9-6FC3-D8A0-7C30-78A957826318}"/>
          </ac:spMkLst>
        </pc:spChg>
        <pc:spChg chg="add del mod">
          <ac:chgData name="Holly L Rowley" userId="e7e9a8cb-8ae4-4761-9125-3f9798af5f42" providerId="ADAL" clId="{5F5968E1-A106-4BF7-808E-468687DF0C2B}" dt="2023-01-31T13:44:39.236" v="15843" actId="478"/>
          <ac:spMkLst>
            <pc:docMk/>
            <pc:sldMk cId="4179524878" sldId="328"/>
            <ac:spMk id="9" creationId="{BFD07154-ADEC-2A7A-7401-3526AB49A920}"/>
          </ac:spMkLst>
        </pc:spChg>
        <pc:graphicFrameChg chg="add mod">
          <ac:chgData name="Holly L Rowley" userId="e7e9a8cb-8ae4-4761-9125-3f9798af5f42" providerId="ADAL" clId="{5F5968E1-A106-4BF7-808E-468687DF0C2B}" dt="2023-01-31T11:47:16.152" v="15480" actId="2711"/>
          <ac:graphicFrameMkLst>
            <pc:docMk/>
            <pc:sldMk cId="4179524878" sldId="328"/>
            <ac:graphicFrameMk id="5" creationId="{B8D2EE10-0EEF-DC92-724A-1F0172A1EA84}"/>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https://carmarthenshire-my.sharepoint.com/personal/hlrowley_carmarthenshire_gov_uk/Documents/Uni%20and%20qualifications/Module%206%20-%20Accessibility/accessibility%20graphs%20and%20charts.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embeddings/oleObject1.bin"/></Relationships>
</file>

<file path=ppt/charts/_rels/chart3.xml.rels><?xml version="1.0" encoding="UTF-8" standalone="yes"?>
<Relationships xmlns="http://schemas.openxmlformats.org/package/2006/relationships"><Relationship Id="rId3" Type="http://schemas.openxmlformats.org/officeDocument/2006/relationships/oleObject" Target="https://carmarthenshire-my.sharepoint.com/personal/hlrowley_carmarthenshire_gov_uk/Documents/Uni%20and%20qualifications/Module%206%20-%20Accessibility/accessibility%20graphs%20and%20charts.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https://carmarthenshire-my.sharepoint.com/personal/hlrowley_carmarthenshire_gov_uk/Documents/Uni%20and%20qualifications/Module%206%20-%20Accessibility/accessibility%20graphs%20and%20charts.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carmarthenshire-my.sharepoint.com/personal/hlrowley_carmarthenshire_gov_uk/Documents/Uni%20and%20qualifications/Module%206%20-%20Accessibility/accessibility%20graphs%20and%20charts.xlsx" TargetMode="External"/><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oleObject" Target="../embeddings/oleObject2.bin"/></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r>
              <a:rPr lang="en-GB" sz="2400" b="1" u="sng">
                <a:solidFill>
                  <a:schemeClr val="tx1"/>
                </a:solidFill>
                <a:latin typeface="Arial" panose="020B0604020202020204" pitchFamily="34" charset="0"/>
                <a:cs typeface="Arial" panose="020B0604020202020204" pitchFamily="34" charset="0"/>
              </a:rPr>
              <a:t>A bar</a:t>
            </a:r>
            <a:r>
              <a:rPr lang="en-GB" sz="2400" b="1" u="sng" baseline="0">
                <a:solidFill>
                  <a:schemeClr val="tx1"/>
                </a:solidFill>
                <a:latin typeface="Arial" panose="020B0604020202020204" pitchFamily="34" charset="0"/>
                <a:cs typeface="Arial" panose="020B0604020202020204" pitchFamily="34" charset="0"/>
              </a:rPr>
              <a:t> chart to show the sectors that external participants work in</a:t>
            </a:r>
            <a:endParaRPr lang="en-GB" sz="2400" b="1" u="sng">
              <a:solidFill>
                <a:schemeClr val="tx1"/>
              </a:solidFill>
              <a:latin typeface="Arial" panose="020B0604020202020204" pitchFamily="34" charset="0"/>
              <a:cs typeface="Arial" panose="020B0604020202020204" pitchFamily="34" charset="0"/>
            </a:endParaRPr>
          </a:p>
        </c:rich>
      </c:tx>
      <c:layout>
        <c:manualLayout>
          <c:xMode val="edge"/>
          <c:yMode val="edge"/>
          <c:x val="0.1426078011365606"/>
          <c:y val="2.5606072819638559E-2"/>
        </c:manualLayout>
      </c:layout>
      <c:overlay val="0"/>
      <c:spPr>
        <a:noFill/>
        <a:ln>
          <a:noFill/>
        </a:ln>
        <a:effectLst/>
      </c:spPr>
      <c:txPr>
        <a:bodyPr rot="0" spcFirstLastPara="1" vertOverflow="ellipsis" vert="horz" wrap="square" anchor="ctr" anchorCtr="1"/>
        <a:lstStyle/>
        <a:p>
          <a:pPr>
            <a:defRPr sz="2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0.10081787539432559"/>
          <c:y val="0.22136773328865805"/>
          <c:w val="0.87480803488086034"/>
          <c:h val="0.50627274250293186"/>
        </c:manualLayout>
      </c:layout>
      <c:barChart>
        <c:barDir val="col"/>
        <c:grouping val="clustered"/>
        <c:varyColors val="0"/>
        <c:ser>
          <c:idx val="0"/>
          <c:order val="0"/>
          <c:spPr>
            <a:solidFill>
              <a:schemeClr val="dk1">
                <a:tint val="88000"/>
              </a:schemeClr>
            </a:solidFill>
            <a:ln>
              <a:solidFill>
                <a:schemeClr val="tx1">
                  <a:lumMod val="15000"/>
                  <a:lumOff val="85000"/>
                </a:schemeClr>
              </a:solidFill>
            </a:ln>
            <a:effectLst/>
          </c:spPr>
          <c:invertIfNegative val="0"/>
          <c:dLbls>
            <c:dLbl>
              <c:idx val="0"/>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highlight>
                        <a:srgbClr val="FFFF00"/>
                      </a:highlight>
                      <a:latin typeface="+mn-lt"/>
                      <a:ea typeface="+mn-ea"/>
                      <a:cs typeface="+mn-cs"/>
                    </a:defRPr>
                  </a:pPr>
                  <a:endParaRPr lang="en-US"/>
                </a:p>
              </c:txPr>
              <c:dLblPos val="outEnd"/>
              <c:showLegendKey val="0"/>
              <c:showVal val="1"/>
              <c:showCatName val="0"/>
              <c:showSerName val="0"/>
              <c:showPercent val="0"/>
              <c:showBubbleSize val="0"/>
              <c:extLst>
                <c:ext xmlns:c16="http://schemas.microsoft.com/office/drawing/2014/chart" uri="{C3380CC4-5D6E-409C-BE32-E72D297353CC}">
                  <c16:uniqueId val="{00000000-790A-4E96-BE0D-8A701D719B98}"/>
                </c:ext>
              </c:extLst>
            </c:dLbl>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Sheet1!$D$3:$D$9</c:f>
              <c:strCache>
                <c:ptCount val="7"/>
                <c:pt idx="0">
                  <c:v>Health care</c:v>
                </c:pt>
                <c:pt idx="1">
                  <c:v>Local Authority</c:v>
                </c:pt>
                <c:pt idx="2">
                  <c:v>Emergency Services</c:v>
                </c:pt>
                <c:pt idx="3">
                  <c:v>Education</c:v>
                </c:pt>
                <c:pt idx="4">
                  <c:v>Cooperative </c:v>
                </c:pt>
                <c:pt idx="5">
                  <c:v>Information Technology </c:v>
                </c:pt>
                <c:pt idx="6">
                  <c:v>Third sector </c:v>
                </c:pt>
              </c:strCache>
            </c:strRef>
          </c:cat>
          <c:val>
            <c:numRef>
              <c:f>Sheet1!$E$3:$E$9</c:f>
              <c:numCache>
                <c:formatCode>General</c:formatCode>
                <c:ptCount val="7"/>
                <c:pt idx="0">
                  <c:v>8</c:v>
                </c:pt>
                <c:pt idx="1">
                  <c:v>5</c:v>
                </c:pt>
                <c:pt idx="2">
                  <c:v>6</c:v>
                </c:pt>
                <c:pt idx="3">
                  <c:v>3</c:v>
                </c:pt>
                <c:pt idx="4">
                  <c:v>2</c:v>
                </c:pt>
                <c:pt idx="5">
                  <c:v>1</c:v>
                </c:pt>
                <c:pt idx="6">
                  <c:v>2</c:v>
                </c:pt>
              </c:numCache>
            </c:numRef>
          </c:val>
          <c:extLst>
            <c:ext xmlns:c16="http://schemas.microsoft.com/office/drawing/2014/chart" uri="{C3380CC4-5D6E-409C-BE32-E72D297353CC}">
              <c16:uniqueId val="{00000000-C492-454D-A035-1787C7E5F04C}"/>
            </c:ext>
          </c:extLst>
        </c:ser>
        <c:dLbls>
          <c:dLblPos val="outEnd"/>
          <c:showLegendKey val="0"/>
          <c:showVal val="1"/>
          <c:showCatName val="0"/>
          <c:showSerName val="0"/>
          <c:showPercent val="0"/>
          <c:showBubbleSize val="0"/>
        </c:dLbls>
        <c:gapWidth val="219"/>
        <c:overlap val="-27"/>
        <c:axId val="705614848"/>
        <c:axId val="705612552"/>
      </c:barChart>
      <c:catAx>
        <c:axId val="705614848"/>
        <c:scaling>
          <c:orientation val="minMax"/>
        </c:scaling>
        <c:delete val="0"/>
        <c:axPos val="b"/>
        <c:title>
          <c:tx>
            <c:rich>
              <a:bodyPr rot="0" spcFirstLastPara="1" vertOverflow="ellipsis" vert="horz" wrap="square" anchor="ctr" anchorCtr="1"/>
              <a:lstStyle/>
              <a:p>
                <a:pPr>
                  <a:defRPr sz="24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sz="2400" b="1">
                    <a:solidFill>
                      <a:schemeClr val="tx1"/>
                    </a:solidFill>
                    <a:latin typeface="Arial" panose="020B0604020202020204" pitchFamily="34" charset="0"/>
                    <a:cs typeface="Arial" panose="020B0604020202020204" pitchFamily="34" charset="0"/>
                  </a:rPr>
                  <a:t>Sectors</a:t>
                </a:r>
              </a:p>
            </c:rich>
          </c:tx>
          <c:layout>
            <c:manualLayout>
              <c:xMode val="edge"/>
              <c:yMode val="edge"/>
              <c:x val="0.43451706765595988"/>
              <c:y val="0.88390558223262894"/>
            </c:manualLayout>
          </c:layout>
          <c:overlay val="0"/>
          <c:spPr>
            <a:noFill/>
            <a:ln>
              <a:noFill/>
            </a:ln>
            <a:effectLst/>
          </c:spPr>
          <c:txPr>
            <a:bodyPr rot="0" spcFirstLastPara="1" vertOverflow="ellipsis" vert="horz" wrap="square" anchor="ctr" anchorCtr="1"/>
            <a:lstStyle/>
            <a:p>
              <a:pPr>
                <a:defRPr sz="24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2000" b="0" i="0" u="none" strike="noStrike" kern="1200" baseline="0">
                <a:solidFill>
                  <a:schemeClr val="tx1"/>
                </a:solidFill>
                <a:latin typeface="Arial" panose="020B0604020202020204" pitchFamily="34" charset="0"/>
                <a:ea typeface="+mn-ea"/>
                <a:cs typeface="Arial" panose="020B0604020202020204" pitchFamily="34" charset="0"/>
              </a:defRPr>
            </a:pPr>
            <a:endParaRPr lang="en-US"/>
          </a:p>
        </c:txPr>
        <c:crossAx val="705612552"/>
        <c:crosses val="autoZero"/>
        <c:auto val="1"/>
        <c:lblAlgn val="ctr"/>
        <c:lblOffset val="100"/>
        <c:noMultiLvlLbl val="0"/>
      </c:catAx>
      <c:valAx>
        <c:axId val="70561255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r>
                  <a:rPr lang="en-GB" sz="2000" b="1">
                    <a:solidFill>
                      <a:schemeClr val="tx1"/>
                    </a:solidFill>
                    <a:latin typeface="Arial" panose="020B0604020202020204" pitchFamily="34" charset="0"/>
                    <a:cs typeface="Arial" panose="020B0604020202020204" pitchFamily="34" charset="0"/>
                  </a:rPr>
                  <a:t>Amount of participants</a:t>
                </a:r>
                <a:r>
                  <a:rPr lang="en-GB" sz="2000" b="1" baseline="0">
                    <a:solidFill>
                      <a:schemeClr val="tx1"/>
                    </a:solidFill>
                    <a:latin typeface="Arial" panose="020B0604020202020204" pitchFamily="34" charset="0"/>
                    <a:cs typeface="Arial" panose="020B0604020202020204" pitchFamily="34" charset="0"/>
                  </a:rPr>
                  <a:t> </a:t>
                </a:r>
                <a:endParaRPr lang="en-GB" sz="2000" b="1">
                  <a:solidFill>
                    <a:schemeClr val="tx1"/>
                  </a:solidFill>
                  <a:latin typeface="Arial" panose="020B0604020202020204" pitchFamily="34" charset="0"/>
                  <a:cs typeface="Arial" panose="020B0604020202020204" pitchFamily="34" charset="0"/>
                </a:endParaRPr>
              </a:p>
            </c:rich>
          </c:tx>
          <c:layout>
            <c:manualLayout>
              <c:xMode val="edge"/>
              <c:yMode val="edge"/>
              <c:x val="2.2969304656504489E-2"/>
              <c:y val="0.18123711340206186"/>
            </c:manualLayout>
          </c:layout>
          <c:overlay val="0"/>
          <c:spPr>
            <a:noFill/>
            <a:ln>
              <a:noFill/>
            </a:ln>
            <a:effectLst/>
          </c:spPr>
          <c:txPr>
            <a:bodyPr rot="-54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crossAx val="705614848"/>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r>
              <a:rPr lang="en-GB"/>
              <a:t>Bar chart to show if participants agree that they have a responsibility to make sure learning resources are accessible  </a:t>
            </a:r>
          </a:p>
        </c:rich>
      </c:tx>
      <c:overlay val="0"/>
      <c:spPr>
        <a:noFill/>
        <a:ln>
          <a:noFill/>
        </a:ln>
        <a:effectLst/>
      </c:spPr>
      <c:txPr>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endParaRPr lang="en-US"/>
        </a:p>
      </c:txPr>
    </c:title>
    <c:autoTitleDeleted val="0"/>
    <c:plotArea>
      <c:layout>
        <c:manualLayout>
          <c:layoutTarget val="inner"/>
          <c:xMode val="edge"/>
          <c:yMode val="edge"/>
          <c:x val="0.11423417642005616"/>
          <c:y val="0.28426380790969613"/>
          <c:w val="0.86204870413190593"/>
          <c:h val="0.42886220066981845"/>
        </c:manualLayout>
      </c:layout>
      <c:barChart>
        <c:barDir val="col"/>
        <c:grouping val="clustered"/>
        <c:varyColors val="0"/>
        <c:ser>
          <c:idx val="0"/>
          <c:order val="0"/>
          <c:tx>
            <c:strRef>
              <c:f>Sheet2!$B$94</c:f>
              <c:strCache>
                <c:ptCount val="1"/>
                <c:pt idx="0">
                  <c:v>Internal</c:v>
                </c:pt>
              </c:strCache>
            </c:strRef>
          </c:tx>
          <c:spPr>
            <a:solidFill>
              <a:schemeClr val="accent6">
                <a:lumMod val="50000"/>
              </a:schemeClr>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Sheet2!$A$95:$A$99</c:f>
              <c:strCache>
                <c:ptCount val="5"/>
                <c:pt idx="0">
                  <c:v>Strongly agree</c:v>
                </c:pt>
                <c:pt idx="1">
                  <c:v>Agree</c:v>
                </c:pt>
                <c:pt idx="2">
                  <c:v>Neutral </c:v>
                </c:pt>
                <c:pt idx="3">
                  <c:v>Disagree</c:v>
                </c:pt>
                <c:pt idx="4">
                  <c:v>Strongly disagree</c:v>
                </c:pt>
              </c:strCache>
            </c:strRef>
          </c:cat>
          <c:val>
            <c:numRef>
              <c:f>Sheet2!$B$95:$B$99</c:f>
              <c:numCache>
                <c:formatCode>General</c:formatCode>
                <c:ptCount val="5"/>
                <c:pt idx="0">
                  <c:v>18</c:v>
                </c:pt>
                <c:pt idx="1">
                  <c:v>3</c:v>
                </c:pt>
                <c:pt idx="2">
                  <c:v>0</c:v>
                </c:pt>
                <c:pt idx="3">
                  <c:v>0</c:v>
                </c:pt>
                <c:pt idx="4">
                  <c:v>0</c:v>
                </c:pt>
              </c:numCache>
            </c:numRef>
          </c:val>
          <c:extLst>
            <c:ext xmlns:c16="http://schemas.microsoft.com/office/drawing/2014/chart" uri="{C3380CC4-5D6E-409C-BE32-E72D297353CC}">
              <c16:uniqueId val="{00000000-0ED4-4EB8-8255-0ADEA7EBB88B}"/>
            </c:ext>
          </c:extLst>
        </c:ser>
        <c:ser>
          <c:idx val="1"/>
          <c:order val="1"/>
          <c:tx>
            <c:strRef>
              <c:f>Sheet2!$C$94</c:f>
              <c:strCache>
                <c:ptCount val="1"/>
                <c:pt idx="0">
                  <c:v>External</c:v>
                </c:pt>
              </c:strCache>
            </c:strRef>
          </c:tx>
          <c:spPr>
            <a:solidFill>
              <a:srgbClr val="92D05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Sheet2!$A$95:$A$99</c:f>
              <c:strCache>
                <c:ptCount val="5"/>
                <c:pt idx="0">
                  <c:v>Strongly agree</c:v>
                </c:pt>
                <c:pt idx="1">
                  <c:v>Agree</c:v>
                </c:pt>
                <c:pt idx="2">
                  <c:v>Neutral </c:v>
                </c:pt>
                <c:pt idx="3">
                  <c:v>Disagree</c:v>
                </c:pt>
                <c:pt idx="4">
                  <c:v>Strongly disagree</c:v>
                </c:pt>
              </c:strCache>
            </c:strRef>
          </c:cat>
          <c:val>
            <c:numRef>
              <c:f>Sheet2!$C$95:$C$99</c:f>
              <c:numCache>
                <c:formatCode>General</c:formatCode>
                <c:ptCount val="5"/>
                <c:pt idx="0">
                  <c:v>23</c:v>
                </c:pt>
                <c:pt idx="1">
                  <c:v>3</c:v>
                </c:pt>
                <c:pt idx="2">
                  <c:v>1</c:v>
                </c:pt>
                <c:pt idx="3">
                  <c:v>0</c:v>
                </c:pt>
                <c:pt idx="4">
                  <c:v>0</c:v>
                </c:pt>
              </c:numCache>
            </c:numRef>
          </c:val>
          <c:extLst>
            <c:ext xmlns:c16="http://schemas.microsoft.com/office/drawing/2014/chart" uri="{C3380CC4-5D6E-409C-BE32-E72D297353CC}">
              <c16:uniqueId val="{00000001-0ED4-4EB8-8255-0ADEA7EBB88B}"/>
            </c:ext>
          </c:extLst>
        </c:ser>
        <c:dLbls>
          <c:dLblPos val="outEnd"/>
          <c:showLegendKey val="0"/>
          <c:showVal val="1"/>
          <c:showCatName val="0"/>
          <c:showSerName val="0"/>
          <c:showPercent val="0"/>
          <c:showBubbleSize val="0"/>
        </c:dLbls>
        <c:gapWidth val="219"/>
        <c:overlap val="-27"/>
        <c:axId val="472350568"/>
        <c:axId val="472352208"/>
      </c:barChart>
      <c:catAx>
        <c:axId val="472350568"/>
        <c:scaling>
          <c:orientation val="minMax"/>
        </c:scaling>
        <c:delete val="0"/>
        <c:axPos val="b"/>
        <c:title>
          <c:tx>
            <c:rich>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Level of agreement</a:t>
                </a:r>
              </a:p>
            </c:rich>
          </c:tx>
          <c:layout>
            <c:manualLayout>
              <c:xMode val="edge"/>
              <c:yMode val="edge"/>
              <c:x val="0.42087293260399372"/>
              <c:y val="0.83241953664133894"/>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72352208"/>
        <c:crosses val="autoZero"/>
        <c:auto val="1"/>
        <c:lblAlgn val="ctr"/>
        <c:lblOffset val="100"/>
        <c:noMultiLvlLbl val="0"/>
      </c:catAx>
      <c:valAx>
        <c:axId val="47235220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Amount of participants </a:t>
                </a:r>
              </a:p>
            </c:rich>
          </c:tx>
          <c:layout>
            <c:manualLayout>
              <c:xMode val="edge"/>
              <c:yMode val="edge"/>
              <c:x val="1.9404915912031046E-2"/>
              <c:y val="0.19775505404769822"/>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72350568"/>
        <c:crosses val="autoZero"/>
        <c:crossBetween val="between"/>
      </c:valAx>
      <c:spPr>
        <a:noFill/>
        <a:ln>
          <a:noFill/>
        </a:ln>
        <a:effectLst/>
      </c:spPr>
    </c:plotArea>
    <c:legend>
      <c:legendPos val="b"/>
      <c:layout>
        <c:manualLayout>
          <c:xMode val="edge"/>
          <c:yMode val="edge"/>
          <c:x val="0.41178046469935115"/>
          <c:y val="0.89587680530664859"/>
          <c:w val="0.27993195546546334"/>
          <c:h val="0.10412319469335128"/>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latin typeface="Arial Rounded MT Bold" panose="020F0704030504030204" pitchFamily="34" charset="0"/>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r>
              <a:rPr lang="en-GB"/>
              <a:t>Bar chart to show if participants always consider accessibility when creating/ providing learning </a:t>
            </a:r>
          </a:p>
        </c:rich>
      </c:tx>
      <c:overlay val="0"/>
      <c:spPr>
        <a:noFill/>
        <a:ln>
          <a:noFill/>
        </a:ln>
        <a:effectLst/>
      </c:spPr>
      <c:txPr>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endParaRPr lang="en-US"/>
        </a:p>
      </c:txPr>
    </c:title>
    <c:autoTitleDeleted val="0"/>
    <c:plotArea>
      <c:layout/>
      <c:barChart>
        <c:barDir val="col"/>
        <c:grouping val="clustered"/>
        <c:varyColors val="0"/>
        <c:ser>
          <c:idx val="0"/>
          <c:order val="0"/>
          <c:tx>
            <c:strRef>
              <c:f>Sheet2!$B$103</c:f>
              <c:strCache>
                <c:ptCount val="1"/>
                <c:pt idx="0">
                  <c:v>Internal</c:v>
                </c:pt>
              </c:strCache>
            </c:strRef>
          </c:tx>
          <c:spPr>
            <a:solidFill>
              <a:schemeClr val="accent2">
                <a:lumMod val="50000"/>
              </a:schemeClr>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Sheet2!$A$104:$A$108</c:f>
              <c:strCache>
                <c:ptCount val="5"/>
                <c:pt idx="0">
                  <c:v>Strongly agree</c:v>
                </c:pt>
                <c:pt idx="1">
                  <c:v>Agree</c:v>
                </c:pt>
                <c:pt idx="2">
                  <c:v>Neutral</c:v>
                </c:pt>
                <c:pt idx="3">
                  <c:v>Disagree</c:v>
                </c:pt>
                <c:pt idx="4">
                  <c:v>Strongly disagree</c:v>
                </c:pt>
              </c:strCache>
            </c:strRef>
          </c:cat>
          <c:val>
            <c:numRef>
              <c:f>Sheet2!$B$104:$B$108</c:f>
              <c:numCache>
                <c:formatCode>General</c:formatCode>
                <c:ptCount val="5"/>
                <c:pt idx="0">
                  <c:v>9</c:v>
                </c:pt>
                <c:pt idx="1">
                  <c:v>9</c:v>
                </c:pt>
                <c:pt idx="2">
                  <c:v>2</c:v>
                </c:pt>
                <c:pt idx="3">
                  <c:v>1</c:v>
                </c:pt>
                <c:pt idx="4">
                  <c:v>0</c:v>
                </c:pt>
              </c:numCache>
            </c:numRef>
          </c:val>
          <c:extLst>
            <c:ext xmlns:c16="http://schemas.microsoft.com/office/drawing/2014/chart" uri="{C3380CC4-5D6E-409C-BE32-E72D297353CC}">
              <c16:uniqueId val="{00000000-516A-4344-B001-DD2519D979AF}"/>
            </c:ext>
          </c:extLst>
        </c:ser>
        <c:ser>
          <c:idx val="1"/>
          <c:order val="1"/>
          <c:tx>
            <c:strRef>
              <c:f>Sheet2!$C$103</c:f>
              <c:strCache>
                <c:ptCount val="1"/>
                <c:pt idx="0">
                  <c:v>External </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Sheet2!$A$104:$A$108</c:f>
              <c:strCache>
                <c:ptCount val="5"/>
                <c:pt idx="0">
                  <c:v>Strongly agree</c:v>
                </c:pt>
                <c:pt idx="1">
                  <c:v>Agree</c:v>
                </c:pt>
                <c:pt idx="2">
                  <c:v>Neutral</c:v>
                </c:pt>
                <c:pt idx="3">
                  <c:v>Disagree</c:v>
                </c:pt>
                <c:pt idx="4">
                  <c:v>Strongly disagree</c:v>
                </c:pt>
              </c:strCache>
            </c:strRef>
          </c:cat>
          <c:val>
            <c:numRef>
              <c:f>Sheet2!$C$104:$C$108</c:f>
              <c:numCache>
                <c:formatCode>General</c:formatCode>
                <c:ptCount val="5"/>
                <c:pt idx="0">
                  <c:v>17</c:v>
                </c:pt>
                <c:pt idx="1">
                  <c:v>7</c:v>
                </c:pt>
                <c:pt idx="2">
                  <c:v>3</c:v>
                </c:pt>
                <c:pt idx="3">
                  <c:v>0</c:v>
                </c:pt>
                <c:pt idx="4">
                  <c:v>0</c:v>
                </c:pt>
              </c:numCache>
            </c:numRef>
          </c:val>
          <c:extLst>
            <c:ext xmlns:c16="http://schemas.microsoft.com/office/drawing/2014/chart" uri="{C3380CC4-5D6E-409C-BE32-E72D297353CC}">
              <c16:uniqueId val="{00000001-516A-4344-B001-DD2519D979AF}"/>
            </c:ext>
          </c:extLst>
        </c:ser>
        <c:dLbls>
          <c:dLblPos val="outEnd"/>
          <c:showLegendKey val="0"/>
          <c:showVal val="1"/>
          <c:showCatName val="0"/>
          <c:showSerName val="0"/>
          <c:showPercent val="0"/>
          <c:showBubbleSize val="0"/>
        </c:dLbls>
        <c:gapWidth val="219"/>
        <c:overlap val="-27"/>
        <c:axId val="412408640"/>
        <c:axId val="412406344"/>
      </c:barChart>
      <c:catAx>
        <c:axId val="412408640"/>
        <c:scaling>
          <c:orientation val="minMax"/>
        </c:scaling>
        <c:delete val="0"/>
        <c:axPos val="b"/>
        <c:title>
          <c:tx>
            <c:rich>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Level of agreement</a:t>
                </a:r>
              </a:p>
            </c:rich>
          </c:tx>
          <c:layout>
            <c:manualLayout>
              <c:xMode val="edge"/>
              <c:yMode val="edge"/>
              <c:x val="0.43818971011211461"/>
              <c:y val="0.85060386135007149"/>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12406344"/>
        <c:crosses val="autoZero"/>
        <c:auto val="1"/>
        <c:lblAlgn val="ctr"/>
        <c:lblOffset val="100"/>
        <c:noMultiLvlLbl val="0"/>
      </c:catAx>
      <c:valAx>
        <c:axId val="412406344"/>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Amount of participants</a:t>
                </a:r>
              </a:p>
            </c:rich>
          </c:tx>
          <c:layout>
            <c:manualLayout>
              <c:xMode val="edge"/>
              <c:yMode val="edge"/>
              <c:x val="4.4373446929357472E-3"/>
              <c:y val="0.19045942331356197"/>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12408640"/>
        <c:crosses val="autoZero"/>
        <c:crossBetween val="between"/>
      </c:valAx>
      <c:spPr>
        <a:noFill/>
        <a:ln>
          <a:noFill/>
        </a:ln>
        <a:effectLst/>
      </c:spPr>
    </c:plotArea>
    <c:legend>
      <c:legendPos val="b"/>
      <c:layout>
        <c:manualLayout>
          <c:xMode val="edge"/>
          <c:yMode val="edge"/>
          <c:x val="0.3899894579293291"/>
          <c:y val="0.89825689223884753"/>
          <c:w val="0.29495204008589837"/>
          <c:h val="8.0787533578420043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latin typeface="Arial Rounded MT Bold" panose="020F0704030504030204" pitchFamily="34"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r>
              <a:rPr lang="en-GB"/>
              <a:t>Bar chart to show if participants feel confident about accessible learning </a:t>
            </a:r>
          </a:p>
        </c:rich>
      </c:tx>
      <c:overlay val="0"/>
      <c:spPr>
        <a:noFill/>
        <a:ln>
          <a:noFill/>
        </a:ln>
        <a:effectLst/>
      </c:spPr>
      <c:txPr>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endParaRPr lang="en-US"/>
        </a:p>
      </c:txPr>
    </c:title>
    <c:autoTitleDeleted val="0"/>
    <c:plotArea>
      <c:layout>
        <c:manualLayout>
          <c:layoutTarget val="inner"/>
          <c:xMode val="edge"/>
          <c:yMode val="edge"/>
          <c:x val="0.10196005063399773"/>
          <c:y val="0.21210889882161724"/>
          <c:w val="0.87406174773112488"/>
          <c:h val="0.45453291824909542"/>
        </c:manualLayout>
      </c:layout>
      <c:barChart>
        <c:barDir val="col"/>
        <c:grouping val="clustered"/>
        <c:varyColors val="0"/>
        <c:ser>
          <c:idx val="0"/>
          <c:order val="0"/>
          <c:tx>
            <c:strRef>
              <c:f>Sheet2!$B$117</c:f>
              <c:strCache>
                <c:ptCount val="1"/>
                <c:pt idx="0">
                  <c:v>Internal</c:v>
                </c:pt>
              </c:strCache>
            </c:strRef>
          </c:tx>
          <c:spPr>
            <a:solidFill>
              <a:schemeClr val="accent4">
                <a:lumMod val="50000"/>
              </a:schemeClr>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Sheet2!$A$118:$A$122</c:f>
              <c:strCache>
                <c:ptCount val="5"/>
                <c:pt idx="0">
                  <c:v>Strongly agree</c:v>
                </c:pt>
                <c:pt idx="1">
                  <c:v>Agree</c:v>
                </c:pt>
                <c:pt idx="2">
                  <c:v>Neutral</c:v>
                </c:pt>
                <c:pt idx="3">
                  <c:v>Disagree</c:v>
                </c:pt>
                <c:pt idx="4">
                  <c:v>Strongly disagree</c:v>
                </c:pt>
              </c:strCache>
            </c:strRef>
          </c:cat>
          <c:val>
            <c:numRef>
              <c:f>Sheet2!$B$118:$B$122</c:f>
              <c:numCache>
                <c:formatCode>General</c:formatCode>
                <c:ptCount val="5"/>
                <c:pt idx="0">
                  <c:v>1</c:v>
                </c:pt>
                <c:pt idx="1">
                  <c:v>11</c:v>
                </c:pt>
                <c:pt idx="2">
                  <c:v>8</c:v>
                </c:pt>
                <c:pt idx="3">
                  <c:v>1</c:v>
                </c:pt>
                <c:pt idx="4">
                  <c:v>0</c:v>
                </c:pt>
              </c:numCache>
            </c:numRef>
          </c:val>
          <c:extLst>
            <c:ext xmlns:c16="http://schemas.microsoft.com/office/drawing/2014/chart" uri="{C3380CC4-5D6E-409C-BE32-E72D297353CC}">
              <c16:uniqueId val="{00000000-E22E-473D-BC0F-8E85D7DA0321}"/>
            </c:ext>
          </c:extLst>
        </c:ser>
        <c:ser>
          <c:idx val="1"/>
          <c:order val="1"/>
          <c:tx>
            <c:strRef>
              <c:f>Sheet2!$C$117</c:f>
              <c:strCache>
                <c:ptCount val="1"/>
                <c:pt idx="0">
                  <c:v>External</c:v>
                </c:pt>
              </c:strCache>
            </c:strRef>
          </c:tx>
          <c:spPr>
            <a:solidFill>
              <a:schemeClr val="accent4">
                <a:lumMod val="60000"/>
                <a:lumOff val="40000"/>
              </a:schemeClr>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Sheet2!$A$118:$A$122</c:f>
              <c:strCache>
                <c:ptCount val="5"/>
                <c:pt idx="0">
                  <c:v>Strongly agree</c:v>
                </c:pt>
                <c:pt idx="1">
                  <c:v>Agree</c:v>
                </c:pt>
                <c:pt idx="2">
                  <c:v>Neutral</c:v>
                </c:pt>
                <c:pt idx="3">
                  <c:v>Disagree</c:v>
                </c:pt>
                <c:pt idx="4">
                  <c:v>Strongly disagree</c:v>
                </c:pt>
              </c:strCache>
            </c:strRef>
          </c:cat>
          <c:val>
            <c:numRef>
              <c:f>Sheet2!$C$118:$C$122</c:f>
              <c:numCache>
                <c:formatCode>General</c:formatCode>
                <c:ptCount val="5"/>
                <c:pt idx="0">
                  <c:v>11</c:v>
                </c:pt>
                <c:pt idx="1">
                  <c:v>11</c:v>
                </c:pt>
                <c:pt idx="2">
                  <c:v>3</c:v>
                </c:pt>
                <c:pt idx="3">
                  <c:v>2</c:v>
                </c:pt>
                <c:pt idx="4">
                  <c:v>0</c:v>
                </c:pt>
              </c:numCache>
            </c:numRef>
          </c:val>
          <c:extLst>
            <c:ext xmlns:c16="http://schemas.microsoft.com/office/drawing/2014/chart" uri="{C3380CC4-5D6E-409C-BE32-E72D297353CC}">
              <c16:uniqueId val="{00000001-E22E-473D-BC0F-8E85D7DA0321}"/>
            </c:ext>
          </c:extLst>
        </c:ser>
        <c:dLbls>
          <c:dLblPos val="outEnd"/>
          <c:showLegendKey val="0"/>
          <c:showVal val="1"/>
          <c:showCatName val="0"/>
          <c:showSerName val="0"/>
          <c:showPercent val="0"/>
          <c:showBubbleSize val="0"/>
        </c:dLbls>
        <c:gapWidth val="219"/>
        <c:overlap val="-27"/>
        <c:axId val="696384264"/>
        <c:axId val="696383280"/>
      </c:barChart>
      <c:catAx>
        <c:axId val="696384264"/>
        <c:scaling>
          <c:orientation val="minMax"/>
        </c:scaling>
        <c:delete val="0"/>
        <c:axPos val="b"/>
        <c:title>
          <c:tx>
            <c:rich>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Level of agreement</a:t>
                </a:r>
              </a:p>
            </c:rich>
          </c:tx>
          <c:layout>
            <c:manualLayout>
              <c:xMode val="edge"/>
              <c:yMode val="edge"/>
              <c:x val="0.415415906799116"/>
              <c:y val="0.79243825728610418"/>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696383280"/>
        <c:crosses val="autoZero"/>
        <c:auto val="1"/>
        <c:lblAlgn val="ctr"/>
        <c:lblOffset val="100"/>
        <c:noMultiLvlLbl val="0"/>
      </c:catAx>
      <c:valAx>
        <c:axId val="69638328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dirty="0"/>
                  <a:t>Amount of participants</a:t>
                </a:r>
              </a:p>
            </c:rich>
          </c:tx>
          <c:layout>
            <c:manualLayout>
              <c:xMode val="edge"/>
              <c:yMode val="edge"/>
              <c:x val="1.6727971109289568E-2"/>
              <c:y val="0.17265174975057118"/>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696384264"/>
        <c:crosses val="autoZero"/>
        <c:crossBetween val="between"/>
      </c:valAx>
      <c:spPr>
        <a:noFill/>
        <a:ln>
          <a:noFill/>
        </a:ln>
        <a:effectLst/>
      </c:spPr>
    </c:plotArea>
    <c:legend>
      <c:legendPos val="b"/>
      <c:layout>
        <c:manualLayout>
          <c:xMode val="edge"/>
          <c:yMode val="edge"/>
          <c:x val="0.41252547791199123"/>
          <c:y val="0.89485933315629329"/>
          <c:w val="0.25996266815421915"/>
          <c:h val="8.0760333645819665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latin typeface="Arial Rounded MT Bold" panose="020F0704030504030204" pitchFamily="34" charset="0"/>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r>
              <a:rPr lang="en-GB"/>
              <a:t>Bar chart to show if participants would know where to go if they had an accessibility question/ query </a:t>
            </a:r>
          </a:p>
        </c:rich>
      </c:tx>
      <c:overlay val="0"/>
      <c:spPr>
        <a:noFill/>
        <a:ln>
          <a:noFill/>
        </a:ln>
        <a:effectLst/>
      </c:spPr>
      <c:txPr>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endParaRPr lang="en-US"/>
        </a:p>
      </c:txPr>
    </c:title>
    <c:autoTitleDeleted val="0"/>
    <c:plotArea>
      <c:layout>
        <c:manualLayout>
          <c:layoutTarget val="inner"/>
          <c:xMode val="edge"/>
          <c:yMode val="edge"/>
          <c:x val="0.1322772465162553"/>
          <c:y val="0.17573505852874519"/>
          <c:w val="0.84486323561175802"/>
          <c:h val="0.55507560807514911"/>
        </c:manualLayout>
      </c:layout>
      <c:barChart>
        <c:barDir val="col"/>
        <c:grouping val="clustered"/>
        <c:varyColors val="0"/>
        <c:ser>
          <c:idx val="1"/>
          <c:order val="1"/>
          <c:tx>
            <c:strRef>
              <c:f>Sheet2!$C$50</c:f>
              <c:strCache>
                <c:ptCount val="1"/>
                <c:pt idx="0">
                  <c:v>Internal</c:v>
                </c:pt>
              </c:strCache>
            </c:strRef>
          </c:tx>
          <c:spPr>
            <a:solidFill>
              <a:schemeClr val="tx1">
                <a:lumMod val="85000"/>
                <a:lumOff val="15000"/>
              </a:schemeClr>
            </a:solidFill>
            <a:ln>
              <a:noFill/>
            </a:ln>
            <a:effectLst/>
          </c:spPr>
          <c:invertIfNegative val="0"/>
          <c:dLbls>
            <c:dLbl>
              <c:idx val="3"/>
              <c:layout>
                <c:manualLayout>
                  <c:x val="-2.4778931935254492E-3"/>
                  <c:y val="6.7511740404646728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73D7-4B1F-9760-E28F8004C479}"/>
                </c:ext>
              </c:extLst>
            </c:dLbl>
            <c:dLbl>
              <c:idx val="4"/>
              <c:layout>
                <c:manualLayout>
                  <c:x val="1.7158176943699734E-2"/>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1-73D7-4B1F-9760-E28F8004C479}"/>
                </c:ext>
              </c:extLst>
            </c:dLbl>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Sheet2!$A$51:$A$55</c:f>
              <c:strCache>
                <c:ptCount val="5"/>
                <c:pt idx="0">
                  <c:v>Strongly agree</c:v>
                </c:pt>
                <c:pt idx="1">
                  <c:v>Agree</c:v>
                </c:pt>
                <c:pt idx="2">
                  <c:v>Neutral</c:v>
                </c:pt>
                <c:pt idx="3">
                  <c:v>Disagree</c:v>
                </c:pt>
                <c:pt idx="4">
                  <c:v>Strongly disagree</c:v>
                </c:pt>
              </c:strCache>
            </c:strRef>
          </c:cat>
          <c:val>
            <c:numRef>
              <c:f>Sheet2!$C$51:$C$55</c:f>
              <c:numCache>
                <c:formatCode>General</c:formatCode>
                <c:ptCount val="5"/>
                <c:pt idx="0">
                  <c:v>4</c:v>
                </c:pt>
                <c:pt idx="1">
                  <c:v>8</c:v>
                </c:pt>
                <c:pt idx="2">
                  <c:v>7</c:v>
                </c:pt>
                <c:pt idx="3">
                  <c:v>2</c:v>
                </c:pt>
                <c:pt idx="4">
                  <c:v>0</c:v>
                </c:pt>
              </c:numCache>
            </c:numRef>
          </c:val>
          <c:extLst>
            <c:ext xmlns:c16="http://schemas.microsoft.com/office/drawing/2014/chart" uri="{C3380CC4-5D6E-409C-BE32-E72D297353CC}">
              <c16:uniqueId val="{00000002-73D7-4B1F-9760-E28F8004C479}"/>
            </c:ext>
          </c:extLst>
        </c:ser>
        <c:ser>
          <c:idx val="2"/>
          <c:order val="2"/>
          <c:tx>
            <c:strRef>
              <c:f>Sheet2!$D$50</c:f>
              <c:strCache>
                <c:ptCount val="1"/>
                <c:pt idx="0">
                  <c:v>External</c:v>
                </c:pt>
              </c:strCache>
            </c:strRef>
          </c:tx>
          <c:spPr>
            <a:solidFill>
              <a:schemeClr val="bg1">
                <a:lumMod val="65000"/>
              </a:schemeClr>
            </a:solidFill>
            <a:ln>
              <a:noFill/>
            </a:ln>
            <a:effectLst/>
          </c:spPr>
          <c:invertIfNegative val="0"/>
          <c:dLbls>
            <c:dLbl>
              <c:idx val="1"/>
              <c:layout>
                <c:manualLayout>
                  <c:x val="2.611254017187925E-3"/>
                  <c:y val="0"/>
                </c:manualLayout>
              </c:layout>
              <c:spPr>
                <a:noFill/>
                <a:ln>
                  <a:noFill/>
                </a:ln>
                <a:effectLst/>
              </c:spPr>
              <c:txPr>
                <a:bodyPr rot="0" spcFirstLastPara="1" vertOverflow="ellipsis" vert="horz" wrap="square" anchor="ctr" anchorCtr="1"/>
                <a:lstStyle/>
                <a:p>
                  <a:pPr algn="ct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73D7-4B1F-9760-E28F8004C479}"/>
                </c:ext>
              </c:extLst>
            </c:dLbl>
            <c:dLbl>
              <c:idx val="2"/>
              <c:layout>
                <c:manualLayout>
                  <c:x val="2.41129459815037E-3"/>
                  <c:y val="0"/>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4-73D7-4B1F-9760-E28F8004C479}"/>
                </c:ext>
              </c:extLst>
            </c:dLbl>
            <c:dLbl>
              <c:idx val="3"/>
              <c:layout>
                <c:manualLayout>
                  <c:x val="1.9995941903785995E-4"/>
                  <c:y val="6.4278960645614367E-3"/>
                </c:manualLayout>
              </c:layout>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5-73D7-4B1F-9760-E28F8004C479}"/>
                </c:ext>
              </c:extLst>
            </c:dLbl>
            <c:dLbl>
              <c:idx val="4"/>
              <c:delete val="1"/>
              <c:extLst>
                <c:ext xmlns:c15="http://schemas.microsoft.com/office/drawing/2012/chart" uri="{CE6537A1-D6FC-4f65-9D91-7224C49458BB}"/>
                <c:ext xmlns:c16="http://schemas.microsoft.com/office/drawing/2014/chart" uri="{C3380CC4-5D6E-409C-BE32-E72D297353CC}">
                  <c16:uniqueId val="{00000006-73D7-4B1F-9760-E28F8004C479}"/>
                </c:ext>
              </c:extLst>
            </c:dLbl>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Sheet2!$A$51:$A$55</c:f>
              <c:strCache>
                <c:ptCount val="5"/>
                <c:pt idx="0">
                  <c:v>Strongly agree</c:v>
                </c:pt>
                <c:pt idx="1">
                  <c:v>Agree</c:v>
                </c:pt>
                <c:pt idx="2">
                  <c:v>Neutral</c:v>
                </c:pt>
                <c:pt idx="3">
                  <c:v>Disagree</c:v>
                </c:pt>
                <c:pt idx="4">
                  <c:v>Strongly disagree</c:v>
                </c:pt>
              </c:strCache>
            </c:strRef>
          </c:cat>
          <c:val>
            <c:numRef>
              <c:f>Sheet2!$D$51:$D$55</c:f>
              <c:numCache>
                <c:formatCode>General</c:formatCode>
                <c:ptCount val="5"/>
                <c:pt idx="0">
                  <c:v>16</c:v>
                </c:pt>
                <c:pt idx="1">
                  <c:v>8</c:v>
                </c:pt>
                <c:pt idx="2">
                  <c:v>1</c:v>
                </c:pt>
                <c:pt idx="3">
                  <c:v>2</c:v>
                </c:pt>
                <c:pt idx="4">
                  <c:v>0</c:v>
                </c:pt>
              </c:numCache>
            </c:numRef>
          </c:val>
          <c:extLst>
            <c:ext xmlns:c16="http://schemas.microsoft.com/office/drawing/2014/chart" uri="{C3380CC4-5D6E-409C-BE32-E72D297353CC}">
              <c16:uniqueId val="{00000007-73D7-4B1F-9760-E28F8004C479}"/>
            </c:ext>
          </c:extLst>
        </c:ser>
        <c:dLbls>
          <c:dLblPos val="outEnd"/>
          <c:showLegendKey val="0"/>
          <c:showVal val="1"/>
          <c:showCatName val="0"/>
          <c:showSerName val="0"/>
          <c:showPercent val="0"/>
          <c:showBubbleSize val="0"/>
        </c:dLbls>
        <c:gapWidth val="219"/>
        <c:overlap val="-27"/>
        <c:axId val="488835920"/>
        <c:axId val="488836576"/>
        <c:extLst>
          <c:ext xmlns:c15="http://schemas.microsoft.com/office/drawing/2012/chart" uri="{02D57815-91ED-43cb-92C2-25804820EDAC}">
            <c15:filteredBarSeries>
              <c15:ser>
                <c:idx val="0"/>
                <c:order val="0"/>
                <c:tx>
                  <c:strRef>
                    <c:extLst>
                      <c:ext uri="{02D57815-91ED-43cb-92C2-25804820EDAC}">
                        <c15:formulaRef>
                          <c15:sqref>Sheet2!$B$50</c15:sqref>
                        </c15:formulaRef>
                      </c:ext>
                    </c:extLst>
                    <c:strCache>
                      <c:ptCount val="1"/>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uri="{CE6537A1-D6FC-4f65-9D91-7224C49458BB}">
                      <c15:showLeaderLines val="1"/>
                      <c15:leaderLines>
                        <c:spPr>
                          <a:ln w="9525" cap="flat" cmpd="sng" algn="ctr">
                            <a:solidFill>
                              <a:schemeClr val="tx1">
                                <a:lumMod val="35000"/>
                                <a:lumOff val="65000"/>
                              </a:schemeClr>
                            </a:solidFill>
                            <a:round/>
                          </a:ln>
                          <a:effectLst/>
                        </c:spPr>
                      </c15:leaderLines>
                    </c:ext>
                  </c:extLst>
                </c:dLbls>
                <c:cat>
                  <c:strRef>
                    <c:extLst>
                      <c:ext uri="{02D57815-91ED-43cb-92C2-25804820EDAC}">
                        <c15:formulaRef>
                          <c15:sqref>Sheet2!$A$51:$A$55</c15:sqref>
                        </c15:formulaRef>
                      </c:ext>
                    </c:extLst>
                    <c:strCache>
                      <c:ptCount val="5"/>
                      <c:pt idx="0">
                        <c:v>Strongly agree</c:v>
                      </c:pt>
                      <c:pt idx="1">
                        <c:v>Agree</c:v>
                      </c:pt>
                      <c:pt idx="2">
                        <c:v>Neutral</c:v>
                      </c:pt>
                      <c:pt idx="3">
                        <c:v>Disagree</c:v>
                      </c:pt>
                      <c:pt idx="4">
                        <c:v>Strongly disagree</c:v>
                      </c:pt>
                    </c:strCache>
                  </c:strRef>
                </c:cat>
                <c:val>
                  <c:numRef>
                    <c:extLst>
                      <c:ext uri="{02D57815-91ED-43cb-92C2-25804820EDAC}">
                        <c15:formulaRef>
                          <c15:sqref>Sheet2!$B$51:$B$55</c15:sqref>
                        </c15:formulaRef>
                      </c:ext>
                    </c:extLst>
                    <c:numCache>
                      <c:formatCode>General</c:formatCode>
                      <c:ptCount val="5"/>
                    </c:numCache>
                  </c:numRef>
                </c:val>
                <c:extLst>
                  <c:ext xmlns:c16="http://schemas.microsoft.com/office/drawing/2014/chart" uri="{C3380CC4-5D6E-409C-BE32-E72D297353CC}">
                    <c16:uniqueId val="{00000008-73D7-4B1F-9760-E28F8004C479}"/>
                  </c:ext>
                </c:extLst>
              </c15:ser>
            </c15:filteredBarSeries>
          </c:ext>
        </c:extLst>
      </c:barChart>
      <c:catAx>
        <c:axId val="488835920"/>
        <c:scaling>
          <c:orientation val="minMax"/>
        </c:scaling>
        <c:delete val="0"/>
        <c:axPos val="b"/>
        <c:title>
          <c:tx>
            <c:rich>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Participant's level of agreement</a:t>
                </a:r>
              </a:p>
            </c:rich>
          </c:tx>
          <c:layout>
            <c:manualLayout>
              <c:xMode val="edge"/>
              <c:yMode val="edge"/>
              <c:x val="0.34750279812280332"/>
              <c:y val="0.83364575691117837"/>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88836576"/>
        <c:crosses val="autoZero"/>
        <c:auto val="1"/>
        <c:lblAlgn val="ctr"/>
        <c:lblOffset val="100"/>
        <c:noMultiLvlLbl val="0"/>
      </c:catAx>
      <c:valAx>
        <c:axId val="488836576"/>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Amount of Participants</a:t>
                </a:r>
              </a:p>
            </c:rich>
          </c:tx>
          <c:layout>
            <c:manualLayout>
              <c:xMode val="edge"/>
              <c:yMode val="edge"/>
              <c:x val="1.7158176943699734E-2"/>
              <c:y val="0.20504149362573931"/>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4888359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latin typeface="Arial Rounded MT Bold" panose="020F0704030504030204" pitchFamily="34" charset="0"/>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3"/>
    </mc:Choice>
    <mc:Fallback>
      <c:style val="3"/>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r>
              <a:rPr lang="en-US"/>
              <a:t>A bar chart to show the comparison between internal and external participants and </a:t>
            </a:r>
            <a:r>
              <a:rPr lang="en-GB"/>
              <a:t>who they think should promote and enforce accessibility with learning resources</a:t>
            </a:r>
            <a:r>
              <a:rPr lang="en-US"/>
              <a:t> </a:t>
            </a:r>
          </a:p>
        </c:rich>
      </c:tx>
      <c:overlay val="0"/>
      <c:spPr>
        <a:noFill/>
        <a:ln>
          <a:noFill/>
        </a:ln>
        <a:effectLst/>
      </c:spPr>
      <c:txPr>
        <a:bodyPr rot="0" spcFirstLastPara="1" vertOverflow="ellipsis" vert="horz" wrap="square" anchor="ctr" anchorCtr="1"/>
        <a:lstStyle/>
        <a:p>
          <a:pPr>
            <a:defRPr sz="2160" b="0" i="0" u="none" strike="noStrike" kern="1200" spc="0" baseline="0">
              <a:solidFill>
                <a:schemeClr val="tx1"/>
              </a:solidFill>
              <a:latin typeface="Arial Rounded MT Bold" panose="020F0704030504030204" pitchFamily="34" charset="0"/>
              <a:ea typeface="+mn-ea"/>
              <a:cs typeface="+mn-cs"/>
            </a:defRPr>
          </a:pPr>
          <a:endParaRPr lang="en-US"/>
        </a:p>
      </c:txPr>
    </c:title>
    <c:autoTitleDeleted val="0"/>
    <c:plotArea>
      <c:layout>
        <c:manualLayout>
          <c:layoutTarget val="inner"/>
          <c:xMode val="edge"/>
          <c:yMode val="edge"/>
          <c:x val="9.0393732675690522E-2"/>
          <c:y val="0.24568148530076062"/>
          <c:w val="0.88595105625971093"/>
          <c:h val="0.46249070223899913"/>
        </c:manualLayout>
      </c:layout>
      <c:barChart>
        <c:barDir val="col"/>
        <c:grouping val="clustered"/>
        <c:varyColors val="0"/>
        <c:ser>
          <c:idx val="0"/>
          <c:order val="0"/>
          <c:tx>
            <c:strRef>
              <c:f>Sheet1!$C$31</c:f>
              <c:strCache>
                <c:ptCount val="1"/>
                <c:pt idx="0">
                  <c:v>Internal</c:v>
                </c:pt>
              </c:strCache>
            </c:strRef>
          </c:tx>
          <c:spPr>
            <a:solidFill>
              <a:srgbClr val="002060"/>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Sheet1!$B$32:$B$37</c:f>
              <c:strCache>
                <c:ptCount val="6"/>
                <c:pt idx="0">
                  <c:v>A trained individual</c:v>
                </c:pt>
                <c:pt idx="1">
                  <c:v>The whole team</c:v>
                </c:pt>
                <c:pt idx="2">
                  <c:v>A designated team</c:v>
                </c:pt>
                <c:pt idx="3">
                  <c:v>Management</c:v>
                </c:pt>
                <c:pt idx="4">
                  <c:v>Content curators</c:v>
                </c:pt>
                <c:pt idx="5">
                  <c:v>Other</c:v>
                </c:pt>
              </c:strCache>
            </c:strRef>
          </c:cat>
          <c:val>
            <c:numRef>
              <c:f>Sheet1!$C$32:$C$37</c:f>
              <c:numCache>
                <c:formatCode>General</c:formatCode>
                <c:ptCount val="6"/>
                <c:pt idx="0">
                  <c:v>11</c:v>
                </c:pt>
                <c:pt idx="1">
                  <c:v>8</c:v>
                </c:pt>
                <c:pt idx="2">
                  <c:v>12</c:v>
                </c:pt>
                <c:pt idx="3">
                  <c:v>3</c:v>
                </c:pt>
                <c:pt idx="4">
                  <c:v>11</c:v>
                </c:pt>
                <c:pt idx="5">
                  <c:v>5</c:v>
                </c:pt>
              </c:numCache>
            </c:numRef>
          </c:val>
          <c:extLst>
            <c:ext xmlns:c16="http://schemas.microsoft.com/office/drawing/2014/chart" uri="{C3380CC4-5D6E-409C-BE32-E72D297353CC}">
              <c16:uniqueId val="{00000000-FFDB-4659-9E92-6E6D52209EF7}"/>
            </c:ext>
          </c:extLst>
        </c:ser>
        <c:ser>
          <c:idx val="1"/>
          <c:order val="1"/>
          <c:tx>
            <c:strRef>
              <c:f>Sheet1!$D$31</c:f>
              <c:strCache>
                <c:ptCount val="1"/>
                <c:pt idx="0">
                  <c:v>External</c:v>
                </c:pt>
              </c:strCache>
            </c:strRef>
          </c:tx>
          <c:spPr>
            <a:solidFill>
              <a:schemeClr val="accent5"/>
            </a:solidFill>
            <a:ln>
              <a:noFill/>
            </a:ln>
            <a:effectLst/>
          </c:spPr>
          <c:invertIfNegative val="0"/>
          <c:dLbls>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Sheet1!$B$32:$B$37</c:f>
              <c:strCache>
                <c:ptCount val="6"/>
                <c:pt idx="0">
                  <c:v>A trained individual</c:v>
                </c:pt>
                <c:pt idx="1">
                  <c:v>The whole team</c:v>
                </c:pt>
                <c:pt idx="2">
                  <c:v>A designated team</c:v>
                </c:pt>
                <c:pt idx="3">
                  <c:v>Management</c:v>
                </c:pt>
                <c:pt idx="4">
                  <c:v>Content curators</c:v>
                </c:pt>
                <c:pt idx="5">
                  <c:v>Other</c:v>
                </c:pt>
              </c:strCache>
            </c:strRef>
          </c:cat>
          <c:val>
            <c:numRef>
              <c:f>Sheet1!$D$32:$D$37</c:f>
              <c:numCache>
                <c:formatCode>General</c:formatCode>
                <c:ptCount val="6"/>
                <c:pt idx="0">
                  <c:v>13</c:v>
                </c:pt>
                <c:pt idx="1">
                  <c:v>12</c:v>
                </c:pt>
                <c:pt idx="2">
                  <c:v>12</c:v>
                </c:pt>
                <c:pt idx="3">
                  <c:v>4</c:v>
                </c:pt>
                <c:pt idx="4">
                  <c:v>8</c:v>
                </c:pt>
                <c:pt idx="5">
                  <c:v>3</c:v>
                </c:pt>
              </c:numCache>
            </c:numRef>
          </c:val>
          <c:extLst>
            <c:ext xmlns:c16="http://schemas.microsoft.com/office/drawing/2014/chart" uri="{C3380CC4-5D6E-409C-BE32-E72D297353CC}">
              <c16:uniqueId val="{00000001-FFDB-4659-9E92-6E6D52209EF7}"/>
            </c:ext>
          </c:extLst>
        </c:ser>
        <c:dLbls>
          <c:dLblPos val="outEnd"/>
          <c:showLegendKey val="0"/>
          <c:showVal val="1"/>
          <c:showCatName val="0"/>
          <c:showSerName val="0"/>
          <c:showPercent val="0"/>
          <c:showBubbleSize val="0"/>
        </c:dLbls>
        <c:gapWidth val="219"/>
        <c:overlap val="-27"/>
        <c:axId val="815246560"/>
        <c:axId val="815246888"/>
      </c:barChart>
      <c:catAx>
        <c:axId val="815246560"/>
        <c:scaling>
          <c:orientation val="minMax"/>
        </c:scaling>
        <c:delete val="0"/>
        <c:axPos val="b"/>
        <c:title>
          <c:tx>
            <c:rich>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Who should promote and enforce accessibility</a:t>
                </a:r>
              </a:p>
            </c:rich>
          </c:tx>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815246888"/>
        <c:crosses val="autoZero"/>
        <c:auto val="1"/>
        <c:lblAlgn val="ctr"/>
        <c:lblOffset val="100"/>
        <c:noMultiLvlLbl val="0"/>
      </c:catAx>
      <c:valAx>
        <c:axId val="81524688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r>
                  <a:rPr lang="en-GB"/>
                  <a:t>Amount of participants</a:t>
                </a:r>
              </a:p>
            </c:rich>
          </c:tx>
          <c:layout>
            <c:manualLayout>
              <c:xMode val="edge"/>
              <c:yMode val="edge"/>
              <c:x val="1.2197668839782126E-2"/>
              <c:y val="0.20926863893885925"/>
            </c:manualLayout>
          </c:layout>
          <c:overlay val="0"/>
          <c:spPr>
            <a:noFill/>
            <a:ln>
              <a:noFill/>
            </a:ln>
            <a:effectLst/>
          </c:spPr>
          <c:txPr>
            <a:bodyPr rot="-54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crossAx val="815246560"/>
        <c:crosses val="autoZero"/>
        <c:crossBetween val="between"/>
      </c:valAx>
      <c:spPr>
        <a:noFill/>
        <a:ln>
          <a:noFill/>
        </a:ln>
        <a:effectLst/>
      </c:spPr>
    </c:plotArea>
    <c:legend>
      <c:legendPos val="b"/>
      <c:layout>
        <c:manualLayout>
          <c:xMode val="edge"/>
          <c:yMode val="edge"/>
          <c:x val="0.25886972822929533"/>
          <c:y val="0.92749401470447257"/>
          <c:w val="0.44785297265664886"/>
          <c:h val="6.7989074181261322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solidFill>
              <a:latin typeface="Arial Rounded MT Bold" panose="020F0704030504030204" pitchFamily="34" charset="0"/>
              <a:ea typeface="+mn-ea"/>
              <a:cs typeface="+mn-cs"/>
            </a:defRPr>
          </a:pPr>
          <a:endParaRPr lang="en-US"/>
        </a:p>
      </c:txPr>
    </c:legend>
    <c:plotVisOnly val="1"/>
    <c:dispBlanksAs val="gap"/>
    <c:showDLblsOverMax val="0"/>
  </c:chart>
  <c:spPr>
    <a:noFill/>
    <a:ln>
      <a:noFill/>
    </a:ln>
    <a:effectLst/>
  </c:spPr>
  <c:txPr>
    <a:bodyPr/>
    <a:lstStyle/>
    <a:p>
      <a:pPr>
        <a:defRPr sz="1800">
          <a:solidFill>
            <a:schemeClr val="tx1"/>
          </a:solidFill>
          <a:latin typeface="Arial Rounded MT Bold" panose="020F0704030504030204" pitchFamily="34" charset="0"/>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withinLinear" id="3">
  <a:schemeClr val="accent1"/>
  <a:schemeClr val="accent1"/>
  <a:schemeClr val="accent1"/>
  <a:schemeClr val="accent1"/>
  <a:schemeClr val="accent1"/>
  <a:schemeClr val="accent1"/>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ata1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3.svg"/><Relationship Id="rId5" Type="http://schemas.openxmlformats.org/officeDocument/2006/relationships/image" Target="../media/image42.png"/><Relationship Id="rId4" Type="http://schemas.openxmlformats.org/officeDocument/2006/relationships/image" Target="../media/image4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svg"/><Relationship Id="rId1" Type="http://schemas.openxmlformats.org/officeDocument/2006/relationships/image" Target="../media/image47.png"/><Relationship Id="rId6" Type="http://schemas.openxmlformats.org/officeDocument/2006/relationships/image" Target="../media/image52.svg"/><Relationship Id="rId5" Type="http://schemas.openxmlformats.org/officeDocument/2006/relationships/image" Target="../media/image51.png"/><Relationship Id="rId4" Type="http://schemas.openxmlformats.org/officeDocument/2006/relationships/image" Target="../media/image5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CA23EC-7FD0-4224-8650-FBB63FD3397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95072B6-C5C1-430A-B067-FED10587C1F8}">
      <dgm:prSet custT="1"/>
      <dgm:spPr/>
      <dgm:t>
        <a:bodyPr/>
        <a:lstStyle/>
        <a:p>
          <a:pPr>
            <a:defRPr cap="all"/>
          </a:pPr>
          <a:r>
            <a:rPr lang="en-US" sz="2000" b="1" cap="none" dirty="0">
              <a:latin typeface="Arial" panose="020B0604020202020204" pitchFamily="34" charset="0"/>
              <a:cs typeface="Arial" panose="020B0604020202020204" pitchFamily="34" charset="0"/>
            </a:rPr>
            <a:t>Background aims and objectives</a:t>
          </a:r>
        </a:p>
      </dgm:t>
    </dgm:pt>
    <dgm:pt modelId="{53E7E8E1-098F-4C2A-9CDC-607CB78722F4}" type="parTrans" cxnId="{25980314-E991-4502-B173-496B1585A5CB}">
      <dgm:prSet/>
      <dgm:spPr/>
      <dgm:t>
        <a:bodyPr/>
        <a:lstStyle/>
        <a:p>
          <a:endParaRPr lang="en-US">
            <a:latin typeface="Arial" panose="020B0604020202020204" pitchFamily="34" charset="0"/>
            <a:cs typeface="Arial" panose="020B0604020202020204" pitchFamily="34" charset="0"/>
          </a:endParaRPr>
        </a:p>
      </dgm:t>
    </dgm:pt>
    <dgm:pt modelId="{D607E82E-DD5F-48C6-B715-97C194960A8D}" type="sibTrans" cxnId="{25980314-E991-4502-B173-496B1585A5CB}">
      <dgm:prSet/>
      <dgm:spPr/>
      <dgm:t>
        <a:bodyPr/>
        <a:lstStyle/>
        <a:p>
          <a:endParaRPr lang="en-US">
            <a:latin typeface="Arial" panose="020B0604020202020204" pitchFamily="34" charset="0"/>
            <a:cs typeface="Arial" panose="020B0604020202020204" pitchFamily="34" charset="0"/>
          </a:endParaRPr>
        </a:p>
      </dgm:t>
    </dgm:pt>
    <dgm:pt modelId="{29E14B40-8705-42FF-9BA3-65F3637C4F46}">
      <dgm:prSet custT="1"/>
      <dgm:spPr/>
      <dgm:t>
        <a:bodyPr/>
        <a:lstStyle/>
        <a:p>
          <a:pPr>
            <a:defRPr cap="all"/>
          </a:pPr>
          <a:r>
            <a:rPr lang="en-US" sz="2000" b="1" cap="none" dirty="0">
              <a:latin typeface="Arial" panose="020B0604020202020204" pitchFamily="34" charset="0"/>
              <a:cs typeface="Arial" panose="020B0604020202020204" pitchFamily="34" charset="0"/>
            </a:rPr>
            <a:t>Methods and ethics</a:t>
          </a:r>
        </a:p>
      </dgm:t>
    </dgm:pt>
    <dgm:pt modelId="{99460D6C-9DF3-4C5E-9B86-19D21DE757BF}" type="parTrans" cxnId="{0F2C7EDD-BDF2-48F0-89BA-E97E221CE063}">
      <dgm:prSet/>
      <dgm:spPr/>
      <dgm:t>
        <a:bodyPr/>
        <a:lstStyle/>
        <a:p>
          <a:endParaRPr lang="en-US">
            <a:latin typeface="Arial" panose="020B0604020202020204" pitchFamily="34" charset="0"/>
            <a:cs typeface="Arial" panose="020B0604020202020204" pitchFamily="34" charset="0"/>
          </a:endParaRPr>
        </a:p>
      </dgm:t>
    </dgm:pt>
    <dgm:pt modelId="{63EAB03C-72A6-402C-A945-E663C974047B}" type="sibTrans" cxnId="{0F2C7EDD-BDF2-48F0-89BA-E97E221CE063}">
      <dgm:prSet/>
      <dgm:spPr/>
      <dgm:t>
        <a:bodyPr/>
        <a:lstStyle/>
        <a:p>
          <a:endParaRPr lang="en-US">
            <a:latin typeface="Arial" panose="020B0604020202020204" pitchFamily="34" charset="0"/>
            <a:cs typeface="Arial" panose="020B0604020202020204" pitchFamily="34" charset="0"/>
          </a:endParaRPr>
        </a:p>
      </dgm:t>
    </dgm:pt>
    <dgm:pt modelId="{18864828-75EE-48B1-BB83-AA5899694650}">
      <dgm:prSet custT="1"/>
      <dgm:spPr/>
      <dgm:t>
        <a:bodyPr/>
        <a:lstStyle/>
        <a:p>
          <a:pPr>
            <a:defRPr cap="all"/>
          </a:pPr>
          <a:r>
            <a:rPr lang="en-US" sz="2000" b="1" cap="none" dirty="0">
              <a:latin typeface="Arial" panose="020B0604020202020204" pitchFamily="34" charset="0"/>
              <a:cs typeface="Arial" panose="020B0604020202020204" pitchFamily="34" charset="0"/>
            </a:rPr>
            <a:t>Findings and analysis</a:t>
          </a:r>
        </a:p>
      </dgm:t>
    </dgm:pt>
    <dgm:pt modelId="{F2285E21-8DBE-407A-92C5-36B28B585119}" type="parTrans" cxnId="{D8309B92-2684-4A07-A55B-5D9DB1DAE9FC}">
      <dgm:prSet/>
      <dgm:spPr/>
      <dgm:t>
        <a:bodyPr/>
        <a:lstStyle/>
        <a:p>
          <a:endParaRPr lang="en-US">
            <a:latin typeface="Arial" panose="020B0604020202020204" pitchFamily="34" charset="0"/>
            <a:cs typeface="Arial" panose="020B0604020202020204" pitchFamily="34" charset="0"/>
          </a:endParaRPr>
        </a:p>
      </dgm:t>
    </dgm:pt>
    <dgm:pt modelId="{FB97D583-7E0E-4531-BB49-28CBB8E568E3}" type="sibTrans" cxnId="{D8309B92-2684-4A07-A55B-5D9DB1DAE9FC}">
      <dgm:prSet/>
      <dgm:spPr/>
      <dgm:t>
        <a:bodyPr/>
        <a:lstStyle/>
        <a:p>
          <a:endParaRPr lang="en-US">
            <a:latin typeface="Arial" panose="020B0604020202020204" pitchFamily="34" charset="0"/>
            <a:cs typeface="Arial" panose="020B0604020202020204" pitchFamily="34" charset="0"/>
          </a:endParaRPr>
        </a:p>
      </dgm:t>
    </dgm:pt>
    <dgm:pt modelId="{D81FC5AF-FDDE-4CDF-9AFB-F2DF17C40D3F}">
      <dgm:prSet custT="1"/>
      <dgm:spPr/>
      <dgm:t>
        <a:bodyPr/>
        <a:lstStyle/>
        <a:p>
          <a:pPr>
            <a:defRPr cap="all"/>
          </a:pPr>
          <a:r>
            <a:rPr lang="en-US" sz="2000" b="1" cap="none" dirty="0">
              <a:latin typeface="Arial" panose="020B0604020202020204" pitchFamily="34" charset="0"/>
              <a:cs typeface="Arial" panose="020B0604020202020204" pitchFamily="34" charset="0"/>
            </a:rPr>
            <a:t>Conclusions and recommendations</a:t>
          </a:r>
        </a:p>
      </dgm:t>
    </dgm:pt>
    <dgm:pt modelId="{D71D3610-CAD2-4AC2-BD71-16E613452B33}" type="parTrans" cxnId="{FF9C43B2-0E4C-4C72-A2EE-CE1DD3B9027A}">
      <dgm:prSet/>
      <dgm:spPr/>
      <dgm:t>
        <a:bodyPr/>
        <a:lstStyle/>
        <a:p>
          <a:endParaRPr lang="en-US">
            <a:latin typeface="Arial" panose="020B0604020202020204" pitchFamily="34" charset="0"/>
            <a:cs typeface="Arial" panose="020B0604020202020204" pitchFamily="34" charset="0"/>
          </a:endParaRPr>
        </a:p>
      </dgm:t>
    </dgm:pt>
    <dgm:pt modelId="{167D313D-D26C-4EC5-A3C7-8E0F6AF49722}" type="sibTrans" cxnId="{FF9C43B2-0E4C-4C72-A2EE-CE1DD3B9027A}">
      <dgm:prSet/>
      <dgm:spPr/>
      <dgm:t>
        <a:bodyPr/>
        <a:lstStyle/>
        <a:p>
          <a:endParaRPr lang="en-US">
            <a:latin typeface="Arial" panose="020B0604020202020204" pitchFamily="34" charset="0"/>
            <a:cs typeface="Arial" panose="020B0604020202020204" pitchFamily="34" charset="0"/>
          </a:endParaRPr>
        </a:p>
      </dgm:t>
    </dgm:pt>
    <dgm:pt modelId="{38E3A95F-3389-4EB6-A517-9F5BC7BD0B69}">
      <dgm:prSet custT="1"/>
      <dgm:spPr/>
      <dgm:t>
        <a:bodyPr/>
        <a:lstStyle/>
        <a:p>
          <a:pPr>
            <a:defRPr cap="all"/>
          </a:pPr>
          <a:r>
            <a:rPr lang="en-US" sz="2000" b="1" cap="none" dirty="0">
              <a:latin typeface="Arial" panose="020B0604020202020204" pitchFamily="34" charset="0"/>
              <a:cs typeface="Arial" panose="020B0604020202020204" pitchFamily="34" charset="0"/>
            </a:rPr>
            <a:t>Reflections</a:t>
          </a:r>
          <a:endParaRPr lang="en-US" sz="2800" b="1" cap="none" dirty="0">
            <a:latin typeface="Arial" panose="020B0604020202020204" pitchFamily="34" charset="0"/>
            <a:cs typeface="Arial" panose="020B0604020202020204" pitchFamily="34" charset="0"/>
          </a:endParaRPr>
        </a:p>
      </dgm:t>
    </dgm:pt>
    <dgm:pt modelId="{17B70CB9-2930-4FE6-AB6F-7AD6D0DAB919}" type="parTrans" cxnId="{6BD457B4-D32C-4FFC-9861-1B688D6821C3}">
      <dgm:prSet/>
      <dgm:spPr/>
      <dgm:t>
        <a:bodyPr/>
        <a:lstStyle/>
        <a:p>
          <a:endParaRPr lang="en-US">
            <a:latin typeface="Arial" panose="020B0604020202020204" pitchFamily="34" charset="0"/>
            <a:cs typeface="Arial" panose="020B0604020202020204" pitchFamily="34" charset="0"/>
          </a:endParaRPr>
        </a:p>
      </dgm:t>
    </dgm:pt>
    <dgm:pt modelId="{A257A736-E89A-407A-BB21-CE8FB707B485}" type="sibTrans" cxnId="{6BD457B4-D32C-4FFC-9861-1B688D6821C3}">
      <dgm:prSet/>
      <dgm:spPr/>
      <dgm:t>
        <a:bodyPr/>
        <a:lstStyle/>
        <a:p>
          <a:endParaRPr lang="en-US">
            <a:latin typeface="Arial" panose="020B0604020202020204" pitchFamily="34" charset="0"/>
            <a:cs typeface="Arial" panose="020B0604020202020204" pitchFamily="34" charset="0"/>
          </a:endParaRPr>
        </a:p>
      </dgm:t>
    </dgm:pt>
    <dgm:pt modelId="{937EEA52-5C6C-4511-A98C-A48ED6F9AD70}" type="pres">
      <dgm:prSet presAssocID="{85CA23EC-7FD0-4224-8650-FBB63FD33979}" presName="root" presStyleCnt="0">
        <dgm:presLayoutVars>
          <dgm:dir/>
          <dgm:resizeHandles val="exact"/>
        </dgm:presLayoutVars>
      </dgm:prSet>
      <dgm:spPr/>
    </dgm:pt>
    <dgm:pt modelId="{8BA82817-552F-4BFB-B1D2-FB7905D71A21}" type="pres">
      <dgm:prSet presAssocID="{695072B6-C5C1-430A-B067-FED10587C1F8}" presName="compNode" presStyleCnt="0"/>
      <dgm:spPr/>
    </dgm:pt>
    <dgm:pt modelId="{B99CEBB4-0CB5-482E-B6BD-40B9F33EBD83}" type="pres">
      <dgm:prSet presAssocID="{695072B6-C5C1-430A-B067-FED10587C1F8}" presName="iconBgRect" presStyleLbl="bgShp" presStyleIdx="0" presStyleCnt="5"/>
      <dgm:spPr/>
    </dgm:pt>
    <dgm:pt modelId="{6BFFF907-9C7C-4325-A849-7CE9ACBFA411}" type="pres">
      <dgm:prSet presAssocID="{695072B6-C5C1-430A-B067-FED10587C1F8}"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5191C9B1-D372-40DC-9DDC-C478C847A779}" type="pres">
      <dgm:prSet presAssocID="{695072B6-C5C1-430A-B067-FED10587C1F8}" presName="spaceRect" presStyleCnt="0"/>
      <dgm:spPr/>
    </dgm:pt>
    <dgm:pt modelId="{B6175ACD-2824-4B2D-AE5C-4BD1CA0F49E4}" type="pres">
      <dgm:prSet presAssocID="{695072B6-C5C1-430A-B067-FED10587C1F8}" presName="textRect" presStyleLbl="revTx" presStyleIdx="0" presStyleCnt="5">
        <dgm:presLayoutVars>
          <dgm:chMax val="1"/>
          <dgm:chPref val="1"/>
        </dgm:presLayoutVars>
      </dgm:prSet>
      <dgm:spPr/>
    </dgm:pt>
    <dgm:pt modelId="{824A1AC0-B4DA-41F9-96F2-58BA0A523DE2}" type="pres">
      <dgm:prSet presAssocID="{D607E82E-DD5F-48C6-B715-97C194960A8D}" presName="sibTrans" presStyleCnt="0"/>
      <dgm:spPr/>
    </dgm:pt>
    <dgm:pt modelId="{D4D96F41-7217-45B6-8516-EF3BD8ED9DE0}" type="pres">
      <dgm:prSet presAssocID="{29E14B40-8705-42FF-9BA3-65F3637C4F46}" presName="compNode" presStyleCnt="0"/>
      <dgm:spPr/>
    </dgm:pt>
    <dgm:pt modelId="{1D3E6DA8-1B16-4CC1-AC90-650DCE7ECCAC}" type="pres">
      <dgm:prSet presAssocID="{29E14B40-8705-42FF-9BA3-65F3637C4F46}" presName="iconBgRect" presStyleLbl="bgShp" presStyleIdx="1" presStyleCnt="5"/>
      <dgm:spPr/>
    </dgm:pt>
    <dgm:pt modelId="{E1AB9655-675D-4642-BAE7-186A767A0E0A}" type="pres">
      <dgm:prSet presAssocID="{29E14B40-8705-42FF-9BA3-65F3637C4F4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E9165E86-AD45-47EE-B6C5-9A0A3DC607E1}" type="pres">
      <dgm:prSet presAssocID="{29E14B40-8705-42FF-9BA3-65F3637C4F46}" presName="spaceRect" presStyleCnt="0"/>
      <dgm:spPr/>
    </dgm:pt>
    <dgm:pt modelId="{4D42A7FB-FD60-4F64-9063-024F42C80B62}" type="pres">
      <dgm:prSet presAssocID="{29E14B40-8705-42FF-9BA3-65F3637C4F46}" presName="textRect" presStyleLbl="revTx" presStyleIdx="1" presStyleCnt="5">
        <dgm:presLayoutVars>
          <dgm:chMax val="1"/>
          <dgm:chPref val="1"/>
        </dgm:presLayoutVars>
      </dgm:prSet>
      <dgm:spPr/>
    </dgm:pt>
    <dgm:pt modelId="{EE266D1B-14BC-4938-86D9-1ACEC57EBAFF}" type="pres">
      <dgm:prSet presAssocID="{63EAB03C-72A6-402C-A945-E663C974047B}" presName="sibTrans" presStyleCnt="0"/>
      <dgm:spPr/>
    </dgm:pt>
    <dgm:pt modelId="{1C781889-D9A4-44DF-9800-5FCB8AF0C96B}" type="pres">
      <dgm:prSet presAssocID="{18864828-75EE-48B1-BB83-AA5899694650}" presName="compNode" presStyleCnt="0"/>
      <dgm:spPr/>
    </dgm:pt>
    <dgm:pt modelId="{E1E92C5D-A2FB-4818-831B-AD2B388BADD5}" type="pres">
      <dgm:prSet presAssocID="{18864828-75EE-48B1-BB83-AA5899694650}" presName="iconBgRect" presStyleLbl="bgShp" presStyleIdx="2" presStyleCnt="5"/>
      <dgm:spPr/>
    </dgm:pt>
    <dgm:pt modelId="{4AC7D52C-B43C-4BBD-A71D-56429284E6A0}" type="pres">
      <dgm:prSet presAssocID="{18864828-75EE-48B1-BB83-AA58996946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220CC0AF-CA5B-486B-9C56-352CA75DC44B}" type="pres">
      <dgm:prSet presAssocID="{18864828-75EE-48B1-BB83-AA5899694650}" presName="spaceRect" presStyleCnt="0"/>
      <dgm:spPr/>
    </dgm:pt>
    <dgm:pt modelId="{5DBE03E8-8175-4DEA-85A3-C58617E7045F}" type="pres">
      <dgm:prSet presAssocID="{18864828-75EE-48B1-BB83-AA5899694650}" presName="textRect" presStyleLbl="revTx" presStyleIdx="2" presStyleCnt="5">
        <dgm:presLayoutVars>
          <dgm:chMax val="1"/>
          <dgm:chPref val="1"/>
        </dgm:presLayoutVars>
      </dgm:prSet>
      <dgm:spPr/>
    </dgm:pt>
    <dgm:pt modelId="{D6E191EE-454B-42ED-8BC7-1E118EC59C8D}" type="pres">
      <dgm:prSet presAssocID="{FB97D583-7E0E-4531-BB49-28CBB8E568E3}" presName="sibTrans" presStyleCnt="0"/>
      <dgm:spPr/>
    </dgm:pt>
    <dgm:pt modelId="{BE012A16-0707-47B8-93B1-2789290FD22E}" type="pres">
      <dgm:prSet presAssocID="{D81FC5AF-FDDE-4CDF-9AFB-F2DF17C40D3F}" presName="compNode" presStyleCnt="0"/>
      <dgm:spPr/>
    </dgm:pt>
    <dgm:pt modelId="{E97B4585-4F37-414C-856F-7C8C79162B78}" type="pres">
      <dgm:prSet presAssocID="{D81FC5AF-FDDE-4CDF-9AFB-F2DF17C40D3F}" presName="iconBgRect" presStyleLbl="bgShp" presStyleIdx="3" presStyleCnt="5"/>
      <dgm:spPr/>
    </dgm:pt>
    <dgm:pt modelId="{11431160-E79C-4884-A0FD-4103FE8A9A2E}" type="pres">
      <dgm:prSet presAssocID="{D81FC5AF-FDDE-4CDF-9AFB-F2DF17C40D3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C4835B04-D944-4EDA-AB1B-034F88C4BE2E}" type="pres">
      <dgm:prSet presAssocID="{D81FC5AF-FDDE-4CDF-9AFB-F2DF17C40D3F}" presName="spaceRect" presStyleCnt="0"/>
      <dgm:spPr/>
    </dgm:pt>
    <dgm:pt modelId="{816E12BB-0FDB-4F2D-BD2C-CE6824A2EF68}" type="pres">
      <dgm:prSet presAssocID="{D81FC5AF-FDDE-4CDF-9AFB-F2DF17C40D3F}" presName="textRect" presStyleLbl="revTx" presStyleIdx="3" presStyleCnt="5" custScaleX="129002">
        <dgm:presLayoutVars>
          <dgm:chMax val="1"/>
          <dgm:chPref val="1"/>
        </dgm:presLayoutVars>
      </dgm:prSet>
      <dgm:spPr/>
    </dgm:pt>
    <dgm:pt modelId="{967B8C9C-FAF3-401F-B0C0-71553D186D36}" type="pres">
      <dgm:prSet presAssocID="{167D313D-D26C-4EC5-A3C7-8E0F6AF49722}" presName="sibTrans" presStyleCnt="0"/>
      <dgm:spPr/>
    </dgm:pt>
    <dgm:pt modelId="{0418EFC1-E114-46CF-8864-DCBB7B8E975F}" type="pres">
      <dgm:prSet presAssocID="{38E3A95F-3389-4EB6-A517-9F5BC7BD0B69}" presName="compNode" presStyleCnt="0"/>
      <dgm:spPr/>
    </dgm:pt>
    <dgm:pt modelId="{D43A7D65-5399-4BDE-B554-39675E6DDE35}" type="pres">
      <dgm:prSet presAssocID="{38E3A95F-3389-4EB6-A517-9F5BC7BD0B69}" presName="iconBgRect" presStyleLbl="bgShp" presStyleIdx="4" presStyleCnt="5"/>
      <dgm:spPr/>
    </dgm:pt>
    <dgm:pt modelId="{5D015AD5-EE55-459F-B338-0F464C1E47C8}" type="pres">
      <dgm:prSet presAssocID="{38E3A95F-3389-4EB6-A517-9F5BC7BD0B6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hought bubble"/>
        </a:ext>
      </dgm:extLst>
    </dgm:pt>
    <dgm:pt modelId="{3E064B92-6029-4054-AC82-2E940336A71A}" type="pres">
      <dgm:prSet presAssocID="{38E3A95F-3389-4EB6-A517-9F5BC7BD0B69}" presName="spaceRect" presStyleCnt="0"/>
      <dgm:spPr/>
    </dgm:pt>
    <dgm:pt modelId="{717378FB-AACB-480F-AEA2-2031A9DCE315}" type="pres">
      <dgm:prSet presAssocID="{38E3A95F-3389-4EB6-A517-9F5BC7BD0B69}" presName="textRect" presStyleLbl="revTx" presStyleIdx="4" presStyleCnt="5">
        <dgm:presLayoutVars>
          <dgm:chMax val="1"/>
          <dgm:chPref val="1"/>
        </dgm:presLayoutVars>
      </dgm:prSet>
      <dgm:spPr/>
    </dgm:pt>
  </dgm:ptLst>
  <dgm:cxnLst>
    <dgm:cxn modelId="{4C274C09-8F80-4F1E-A3ED-9DF93A77DD71}" type="presOf" srcId="{29E14B40-8705-42FF-9BA3-65F3637C4F46}" destId="{4D42A7FB-FD60-4F64-9063-024F42C80B62}" srcOrd="0" destOrd="0" presId="urn:microsoft.com/office/officeart/2018/5/layout/IconCircleLabelList"/>
    <dgm:cxn modelId="{25980314-E991-4502-B173-496B1585A5CB}" srcId="{85CA23EC-7FD0-4224-8650-FBB63FD33979}" destId="{695072B6-C5C1-430A-B067-FED10587C1F8}" srcOrd="0" destOrd="0" parTransId="{53E7E8E1-098F-4C2A-9CDC-607CB78722F4}" sibTransId="{D607E82E-DD5F-48C6-B715-97C194960A8D}"/>
    <dgm:cxn modelId="{F7AB3F1C-EB44-4553-9F70-A71537189146}" type="presOf" srcId="{695072B6-C5C1-430A-B067-FED10587C1F8}" destId="{B6175ACD-2824-4B2D-AE5C-4BD1CA0F49E4}" srcOrd="0" destOrd="0" presId="urn:microsoft.com/office/officeart/2018/5/layout/IconCircleLabelList"/>
    <dgm:cxn modelId="{395CAF3B-6565-4B66-8B13-24D65C4639EA}" type="presOf" srcId="{85CA23EC-7FD0-4224-8650-FBB63FD33979}" destId="{937EEA52-5C6C-4511-A98C-A48ED6F9AD70}" srcOrd="0" destOrd="0" presId="urn:microsoft.com/office/officeart/2018/5/layout/IconCircleLabelList"/>
    <dgm:cxn modelId="{D8309B92-2684-4A07-A55B-5D9DB1DAE9FC}" srcId="{85CA23EC-7FD0-4224-8650-FBB63FD33979}" destId="{18864828-75EE-48B1-BB83-AA5899694650}" srcOrd="2" destOrd="0" parTransId="{F2285E21-8DBE-407A-92C5-36B28B585119}" sibTransId="{FB97D583-7E0E-4531-BB49-28CBB8E568E3}"/>
    <dgm:cxn modelId="{FF9C43B2-0E4C-4C72-A2EE-CE1DD3B9027A}" srcId="{85CA23EC-7FD0-4224-8650-FBB63FD33979}" destId="{D81FC5AF-FDDE-4CDF-9AFB-F2DF17C40D3F}" srcOrd="3" destOrd="0" parTransId="{D71D3610-CAD2-4AC2-BD71-16E613452B33}" sibTransId="{167D313D-D26C-4EC5-A3C7-8E0F6AF49722}"/>
    <dgm:cxn modelId="{6BD457B4-D32C-4FFC-9861-1B688D6821C3}" srcId="{85CA23EC-7FD0-4224-8650-FBB63FD33979}" destId="{38E3A95F-3389-4EB6-A517-9F5BC7BD0B69}" srcOrd="4" destOrd="0" parTransId="{17B70CB9-2930-4FE6-AB6F-7AD6D0DAB919}" sibTransId="{A257A736-E89A-407A-BB21-CE8FB707B485}"/>
    <dgm:cxn modelId="{336298DA-956D-4D52-BDE0-0395B2916D31}" type="presOf" srcId="{18864828-75EE-48B1-BB83-AA5899694650}" destId="{5DBE03E8-8175-4DEA-85A3-C58617E7045F}" srcOrd="0" destOrd="0" presId="urn:microsoft.com/office/officeart/2018/5/layout/IconCircleLabelList"/>
    <dgm:cxn modelId="{0F2C7EDD-BDF2-48F0-89BA-E97E221CE063}" srcId="{85CA23EC-7FD0-4224-8650-FBB63FD33979}" destId="{29E14B40-8705-42FF-9BA3-65F3637C4F46}" srcOrd="1" destOrd="0" parTransId="{99460D6C-9DF3-4C5E-9B86-19D21DE757BF}" sibTransId="{63EAB03C-72A6-402C-A945-E663C974047B}"/>
    <dgm:cxn modelId="{C112CCF1-0E22-4347-8F7A-93BC27F3D7FB}" type="presOf" srcId="{D81FC5AF-FDDE-4CDF-9AFB-F2DF17C40D3F}" destId="{816E12BB-0FDB-4F2D-BD2C-CE6824A2EF68}" srcOrd="0" destOrd="0" presId="urn:microsoft.com/office/officeart/2018/5/layout/IconCircleLabelList"/>
    <dgm:cxn modelId="{E74326FC-7478-4579-B8E3-13FA0E11A113}" type="presOf" srcId="{38E3A95F-3389-4EB6-A517-9F5BC7BD0B69}" destId="{717378FB-AACB-480F-AEA2-2031A9DCE315}" srcOrd="0" destOrd="0" presId="urn:microsoft.com/office/officeart/2018/5/layout/IconCircleLabelList"/>
    <dgm:cxn modelId="{62FA264F-A740-44BC-AC4B-32F119FBE359}" type="presParOf" srcId="{937EEA52-5C6C-4511-A98C-A48ED6F9AD70}" destId="{8BA82817-552F-4BFB-B1D2-FB7905D71A21}" srcOrd="0" destOrd="0" presId="urn:microsoft.com/office/officeart/2018/5/layout/IconCircleLabelList"/>
    <dgm:cxn modelId="{EB573686-46D3-462C-967B-7DD95B7EE94E}" type="presParOf" srcId="{8BA82817-552F-4BFB-B1D2-FB7905D71A21}" destId="{B99CEBB4-0CB5-482E-B6BD-40B9F33EBD83}" srcOrd="0" destOrd="0" presId="urn:microsoft.com/office/officeart/2018/5/layout/IconCircleLabelList"/>
    <dgm:cxn modelId="{72401296-32F3-4AF9-93BC-E6CCB0797214}" type="presParOf" srcId="{8BA82817-552F-4BFB-B1D2-FB7905D71A21}" destId="{6BFFF907-9C7C-4325-A849-7CE9ACBFA411}" srcOrd="1" destOrd="0" presId="urn:microsoft.com/office/officeart/2018/5/layout/IconCircleLabelList"/>
    <dgm:cxn modelId="{0262A784-B029-4462-AF72-871BF6634CDF}" type="presParOf" srcId="{8BA82817-552F-4BFB-B1D2-FB7905D71A21}" destId="{5191C9B1-D372-40DC-9DDC-C478C847A779}" srcOrd="2" destOrd="0" presId="urn:microsoft.com/office/officeart/2018/5/layout/IconCircleLabelList"/>
    <dgm:cxn modelId="{5BC6DBE4-BEE7-4010-A07C-6EE38BD919CB}" type="presParOf" srcId="{8BA82817-552F-4BFB-B1D2-FB7905D71A21}" destId="{B6175ACD-2824-4B2D-AE5C-4BD1CA0F49E4}" srcOrd="3" destOrd="0" presId="urn:microsoft.com/office/officeart/2018/5/layout/IconCircleLabelList"/>
    <dgm:cxn modelId="{74924662-9C57-46EC-B24B-69E1242529AC}" type="presParOf" srcId="{937EEA52-5C6C-4511-A98C-A48ED6F9AD70}" destId="{824A1AC0-B4DA-41F9-96F2-58BA0A523DE2}" srcOrd="1" destOrd="0" presId="urn:microsoft.com/office/officeart/2018/5/layout/IconCircleLabelList"/>
    <dgm:cxn modelId="{94A735C7-3CDC-4892-A1D8-9FF5033657A1}" type="presParOf" srcId="{937EEA52-5C6C-4511-A98C-A48ED6F9AD70}" destId="{D4D96F41-7217-45B6-8516-EF3BD8ED9DE0}" srcOrd="2" destOrd="0" presId="urn:microsoft.com/office/officeart/2018/5/layout/IconCircleLabelList"/>
    <dgm:cxn modelId="{C349446A-0947-4880-96E1-ADAA628F49ED}" type="presParOf" srcId="{D4D96F41-7217-45B6-8516-EF3BD8ED9DE0}" destId="{1D3E6DA8-1B16-4CC1-AC90-650DCE7ECCAC}" srcOrd="0" destOrd="0" presId="urn:microsoft.com/office/officeart/2018/5/layout/IconCircleLabelList"/>
    <dgm:cxn modelId="{8AD04313-F8EA-4FA1-B42F-1EA40901861F}" type="presParOf" srcId="{D4D96F41-7217-45B6-8516-EF3BD8ED9DE0}" destId="{E1AB9655-675D-4642-BAE7-186A767A0E0A}" srcOrd="1" destOrd="0" presId="urn:microsoft.com/office/officeart/2018/5/layout/IconCircleLabelList"/>
    <dgm:cxn modelId="{A8D30B87-DC8F-4FCC-9675-7943F669263D}" type="presParOf" srcId="{D4D96F41-7217-45B6-8516-EF3BD8ED9DE0}" destId="{E9165E86-AD45-47EE-B6C5-9A0A3DC607E1}" srcOrd="2" destOrd="0" presId="urn:microsoft.com/office/officeart/2018/5/layout/IconCircleLabelList"/>
    <dgm:cxn modelId="{5354AC53-4222-464D-BBCD-494100FF068C}" type="presParOf" srcId="{D4D96F41-7217-45B6-8516-EF3BD8ED9DE0}" destId="{4D42A7FB-FD60-4F64-9063-024F42C80B62}" srcOrd="3" destOrd="0" presId="urn:microsoft.com/office/officeart/2018/5/layout/IconCircleLabelList"/>
    <dgm:cxn modelId="{12147D2D-578C-4F96-BAC7-4FA8DF984572}" type="presParOf" srcId="{937EEA52-5C6C-4511-A98C-A48ED6F9AD70}" destId="{EE266D1B-14BC-4938-86D9-1ACEC57EBAFF}" srcOrd="3" destOrd="0" presId="urn:microsoft.com/office/officeart/2018/5/layout/IconCircleLabelList"/>
    <dgm:cxn modelId="{32A1E4F9-56EA-4FD8-9C61-D97FE6A7111E}" type="presParOf" srcId="{937EEA52-5C6C-4511-A98C-A48ED6F9AD70}" destId="{1C781889-D9A4-44DF-9800-5FCB8AF0C96B}" srcOrd="4" destOrd="0" presId="urn:microsoft.com/office/officeart/2018/5/layout/IconCircleLabelList"/>
    <dgm:cxn modelId="{9AC09529-F071-458A-9875-4D49B81C98D1}" type="presParOf" srcId="{1C781889-D9A4-44DF-9800-5FCB8AF0C96B}" destId="{E1E92C5D-A2FB-4818-831B-AD2B388BADD5}" srcOrd="0" destOrd="0" presId="urn:microsoft.com/office/officeart/2018/5/layout/IconCircleLabelList"/>
    <dgm:cxn modelId="{0C4D2911-4392-4C20-8036-10484BD7ABD2}" type="presParOf" srcId="{1C781889-D9A4-44DF-9800-5FCB8AF0C96B}" destId="{4AC7D52C-B43C-4BBD-A71D-56429284E6A0}" srcOrd="1" destOrd="0" presId="urn:microsoft.com/office/officeart/2018/5/layout/IconCircleLabelList"/>
    <dgm:cxn modelId="{33E285BB-C183-4E39-B8B1-02C15770D77D}" type="presParOf" srcId="{1C781889-D9A4-44DF-9800-5FCB8AF0C96B}" destId="{220CC0AF-CA5B-486B-9C56-352CA75DC44B}" srcOrd="2" destOrd="0" presId="urn:microsoft.com/office/officeart/2018/5/layout/IconCircleLabelList"/>
    <dgm:cxn modelId="{63FB6C9D-214E-4D99-9A4E-83C5F80AC2EF}" type="presParOf" srcId="{1C781889-D9A4-44DF-9800-5FCB8AF0C96B}" destId="{5DBE03E8-8175-4DEA-85A3-C58617E7045F}" srcOrd="3" destOrd="0" presId="urn:microsoft.com/office/officeart/2018/5/layout/IconCircleLabelList"/>
    <dgm:cxn modelId="{8B276376-18BD-424F-B31C-F5B227B43C74}" type="presParOf" srcId="{937EEA52-5C6C-4511-A98C-A48ED6F9AD70}" destId="{D6E191EE-454B-42ED-8BC7-1E118EC59C8D}" srcOrd="5" destOrd="0" presId="urn:microsoft.com/office/officeart/2018/5/layout/IconCircleLabelList"/>
    <dgm:cxn modelId="{64CCFE34-FBBD-4D56-BBA1-74689F6A5999}" type="presParOf" srcId="{937EEA52-5C6C-4511-A98C-A48ED6F9AD70}" destId="{BE012A16-0707-47B8-93B1-2789290FD22E}" srcOrd="6" destOrd="0" presId="urn:microsoft.com/office/officeart/2018/5/layout/IconCircleLabelList"/>
    <dgm:cxn modelId="{C9A34340-7645-4419-9C83-3C201D99120D}" type="presParOf" srcId="{BE012A16-0707-47B8-93B1-2789290FD22E}" destId="{E97B4585-4F37-414C-856F-7C8C79162B78}" srcOrd="0" destOrd="0" presId="urn:microsoft.com/office/officeart/2018/5/layout/IconCircleLabelList"/>
    <dgm:cxn modelId="{B5FCE40B-57EF-4DE5-B624-9F34723ECF14}" type="presParOf" srcId="{BE012A16-0707-47B8-93B1-2789290FD22E}" destId="{11431160-E79C-4884-A0FD-4103FE8A9A2E}" srcOrd="1" destOrd="0" presId="urn:microsoft.com/office/officeart/2018/5/layout/IconCircleLabelList"/>
    <dgm:cxn modelId="{42B90304-1EA6-4558-B1A3-431D902EA7ED}" type="presParOf" srcId="{BE012A16-0707-47B8-93B1-2789290FD22E}" destId="{C4835B04-D944-4EDA-AB1B-034F88C4BE2E}" srcOrd="2" destOrd="0" presId="urn:microsoft.com/office/officeart/2018/5/layout/IconCircleLabelList"/>
    <dgm:cxn modelId="{44ED2067-064A-477E-9C0A-D3F5DAAF9217}" type="presParOf" srcId="{BE012A16-0707-47B8-93B1-2789290FD22E}" destId="{816E12BB-0FDB-4F2D-BD2C-CE6824A2EF68}" srcOrd="3" destOrd="0" presId="urn:microsoft.com/office/officeart/2018/5/layout/IconCircleLabelList"/>
    <dgm:cxn modelId="{E086CF71-F190-42DD-9DE0-23FF0594B37C}" type="presParOf" srcId="{937EEA52-5C6C-4511-A98C-A48ED6F9AD70}" destId="{967B8C9C-FAF3-401F-B0C0-71553D186D36}" srcOrd="7" destOrd="0" presId="urn:microsoft.com/office/officeart/2018/5/layout/IconCircleLabelList"/>
    <dgm:cxn modelId="{DC7B563B-26A5-4835-B342-311809D7D05D}" type="presParOf" srcId="{937EEA52-5C6C-4511-A98C-A48ED6F9AD70}" destId="{0418EFC1-E114-46CF-8864-DCBB7B8E975F}" srcOrd="8" destOrd="0" presId="urn:microsoft.com/office/officeart/2018/5/layout/IconCircleLabelList"/>
    <dgm:cxn modelId="{40482C08-1458-4799-BE98-9BEA1D460799}" type="presParOf" srcId="{0418EFC1-E114-46CF-8864-DCBB7B8E975F}" destId="{D43A7D65-5399-4BDE-B554-39675E6DDE35}" srcOrd="0" destOrd="0" presId="urn:microsoft.com/office/officeart/2018/5/layout/IconCircleLabelList"/>
    <dgm:cxn modelId="{967FABFF-4AF3-4690-8093-ADA3E5F81FAE}" type="presParOf" srcId="{0418EFC1-E114-46CF-8864-DCBB7B8E975F}" destId="{5D015AD5-EE55-459F-B338-0F464C1E47C8}" srcOrd="1" destOrd="0" presId="urn:microsoft.com/office/officeart/2018/5/layout/IconCircleLabelList"/>
    <dgm:cxn modelId="{FF36A70D-620C-48B1-B5DE-DD51A22DC801}" type="presParOf" srcId="{0418EFC1-E114-46CF-8864-DCBB7B8E975F}" destId="{3E064B92-6029-4054-AC82-2E940336A71A}" srcOrd="2" destOrd="0" presId="urn:microsoft.com/office/officeart/2018/5/layout/IconCircleLabelList"/>
    <dgm:cxn modelId="{72A49993-2A28-4D63-B928-CA782D2A6F6C}" type="presParOf" srcId="{0418EFC1-E114-46CF-8864-DCBB7B8E975F}" destId="{717378FB-AACB-480F-AEA2-2031A9DCE31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7CDD44B-92F5-41CC-98AB-8A1391B4D1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6FE4033-DD10-4670-B0A8-4C50BED2F9C5}">
      <dgm:prSet/>
      <dgm:spPr>
        <a:ln>
          <a:solidFill>
            <a:schemeClr val="bg2">
              <a:lumMod val="50000"/>
            </a:schemeClr>
          </a:solidFill>
        </a:ln>
      </dgm:spPr>
      <dgm:t>
        <a:bodyPr/>
        <a:lstStyle/>
        <a:p>
          <a:r>
            <a:rPr lang="en-US" dirty="0">
              <a:latin typeface="Arial Rounded MT Bold" panose="020F0704030504030204" pitchFamily="34" charset="0"/>
            </a:rPr>
            <a:t>Transferred to digital learning</a:t>
          </a:r>
        </a:p>
      </dgm:t>
    </dgm:pt>
    <dgm:pt modelId="{077C3965-403F-4D58-B407-6761FB5B1ABB}" type="parTrans" cxnId="{F4279741-4DA6-4682-BCD5-FB44B0790432}">
      <dgm:prSet/>
      <dgm:spPr/>
      <dgm:t>
        <a:bodyPr/>
        <a:lstStyle/>
        <a:p>
          <a:endParaRPr lang="en-US"/>
        </a:p>
      </dgm:t>
    </dgm:pt>
    <dgm:pt modelId="{0B354889-776F-4C56-A0B9-64F18E16D7D8}" type="sibTrans" cxnId="{F4279741-4DA6-4682-BCD5-FB44B0790432}">
      <dgm:prSet/>
      <dgm:spPr/>
      <dgm:t>
        <a:bodyPr/>
        <a:lstStyle/>
        <a:p>
          <a:endParaRPr lang="en-US"/>
        </a:p>
      </dgm:t>
    </dgm:pt>
    <dgm:pt modelId="{8703CB26-41A3-45F4-B48F-EF2D50FD8C46}">
      <dgm:prSet/>
      <dgm:spPr>
        <a:ln>
          <a:solidFill>
            <a:schemeClr val="bg2">
              <a:lumMod val="50000"/>
            </a:schemeClr>
          </a:solidFill>
        </a:ln>
      </dgm:spPr>
      <dgm:t>
        <a:bodyPr/>
        <a:lstStyle/>
        <a:p>
          <a:r>
            <a:rPr lang="en-US" dirty="0">
              <a:latin typeface="Arial Rounded MT Bold" panose="020F0704030504030204" pitchFamily="34" charset="0"/>
            </a:rPr>
            <a:t>Easier access to learning</a:t>
          </a:r>
        </a:p>
      </dgm:t>
    </dgm:pt>
    <dgm:pt modelId="{F23C498B-E330-4A8D-BE71-3249BE13A5EC}" type="parTrans" cxnId="{956B389E-D700-4A0F-9903-284D551FC9D3}">
      <dgm:prSet/>
      <dgm:spPr/>
      <dgm:t>
        <a:bodyPr/>
        <a:lstStyle/>
        <a:p>
          <a:endParaRPr lang="en-US"/>
        </a:p>
      </dgm:t>
    </dgm:pt>
    <dgm:pt modelId="{41DF8AF0-D6E5-40BE-823B-FF4ED0F60A65}" type="sibTrans" cxnId="{956B389E-D700-4A0F-9903-284D551FC9D3}">
      <dgm:prSet/>
      <dgm:spPr/>
      <dgm:t>
        <a:bodyPr/>
        <a:lstStyle/>
        <a:p>
          <a:endParaRPr lang="en-US"/>
        </a:p>
      </dgm:t>
    </dgm:pt>
    <dgm:pt modelId="{1F77F4DB-49BD-4CCD-8A8A-CBF7DFB5E43D}">
      <dgm:prSet/>
      <dgm:spPr>
        <a:ln>
          <a:solidFill>
            <a:schemeClr val="bg2">
              <a:lumMod val="50000"/>
            </a:schemeClr>
          </a:solidFill>
        </a:ln>
      </dgm:spPr>
      <dgm:t>
        <a:bodyPr/>
        <a:lstStyle/>
        <a:p>
          <a:r>
            <a:rPr lang="en-US" dirty="0">
              <a:latin typeface="Arial Rounded MT Bold" panose="020F0704030504030204" pitchFamily="34" charset="0"/>
            </a:rPr>
            <a:t>L&amp;D staff’s confidence increased</a:t>
          </a:r>
        </a:p>
      </dgm:t>
    </dgm:pt>
    <dgm:pt modelId="{DB6C3DE5-0AA1-40E6-B87E-3AC087B4C5C2}" type="parTrans" cxnId="{73E48F3A-52B3-4950-BB14-01B03BD84971}">
      <dgm:prSet/>
      <dgm:spPr/>
      <dgm:t>
        <a:bodyPr/>
        <a:lstStyle/>
        <a:p>
          <a:endParaRPr lang="en-US"/>
        </a:p>
      </dgm:t>
    </dgm:pt>
    <dgm:pt modelId="{7910ED41-4A3F-41BE-B095-B3CFEFD55542}" type="sibTrans" cxnId="{73E48F3A-52B3-4950-BB14-01B03BD84971}">
      <dgm:prSet/>
      <dgm:spPr/>
      <dgm:t>
        <a:bodyPr/>
        <a:lstStyle/>
        <a:p>
          <a:endParaRPr lang="en-US"/>
        </a:p>
      </dgm:t>
    </dgm:pt>
    <dgm:pt modelId="{926F70CF-0EB3-425B-85DF-724B81981180}" type="pres">
      <dgm:prSet presAssocID="{77CDD44B-92F5-41CC-98AB-8A1391B4D1A3}" presName="hierChild1" presStyleCnt="0">
        <dgm:presLayoutVars>
          <dgm:chPref val="1"/>
          <dgm:dir/>
          <dgm:animOne val="branch"/>
          <dgm:animLvl val="lvl"/>
          <dgm:resizeHandles/>
        </dgm:presLayoutVars>
      </dgm:prSet>
      <dgm:spPr/>
    </dgm:pt>
    <dgm:pt modelId="{EF3CDB7B-9C93-43FB-A78C-E95583CA78F5}" type="pres">
      <dgm:prSet presAssocID="{46FE4033-DD10-4670-B0A8-4C50BED2F9C5}" presName="hierRoot1" presStyleCnt="0"/>
      <dgm:spPr/>
    </dgm:pt>
    <dgm:pt modelId="{6BBB245D-8032-46FA-8C92-1C46982CAEB5}" type="pres">
      <dgm:prSet presAssocID="{46FE4033-DD10-4670-B0A8-4C50BED2F9C5}" presName="composite" presStyleCnt="0"/>
      <dgm:spPr/>
    </dgm:pt>
    <dgm:pt modelId="{12548FCB-63BA-4E0D-B743-63817235F022}" type="pres">
      <dgm:prSet presAssocID="{46FE4033-DD10-4670-B0A8-4C50BED2F9C5}" presName="background" presStyleLbl="node0" presStyleIdx="0" presStyleCnt="3"/>
      <dgm:spPr>
        <a:solidFill>
          <a:schemeClr val="bg2">
            <a:lumMod val="60000"/>
            <a:lumOff val="40000"/>
          </a:schemeClr>
        </a:solidFill>
      </dgm:spPr>
    </dgm:pt>
    <dgm:pt modelId="{71A142E6-4879-499B-9A55-11F3EF513BDD}" type="pres">
      <dgm:prSet presAssocID="{46FE4033-DD10-4670-B0A8-4C50BED2F9C5}" presName="text" presStyleLbl="fgAcc0" presStyleIdx="0" presStyleCnt="3">
        <dgm:presLayoutVars>
          <dgm:chPref val="3"/>
        </dgm:presLayoutVars>
      </dgm:prSet>
      <dgm:spPr/>
    </dgm:pt>
    <dgm:pt modelId="{E3E0521F-6E4F-4E4D-A810-E07BEF1CED58}" type="pres">
      <dgm:prSet presAssocID="{46FE4033-DD10-4670-B0A8-4C50BED2F9C5}" presName="hierChild2" presStyleCnt="0"/>
      <dgm:spPr/>
    </dgm:pt>
    <dgm:pt modelId="{ECB698E8-BE0D-4B66-AB84-AE83B1F9FA0A}" type="pres">
      <dgm:prSet presAssocID="{8703CB26-41A3-45F4-B48F-EF2D50FD8C46}" presName="hierRoot1" presStyleCnt="0"/>
      <dgm:spPr/>
    </dgm:pt>
    <dgm:pt modelId="{186DE675-E002-431E-8D2D-9DDFD62AD7C4}" type="pres">
      <dgm:prSet presAssocID="{8703CB26-41A3-45F4-B48F-EF2D50FD8C46}" presName="composite" presStyleCnt="0"/>
      <dgm:spPr/>
    </dgm:pt>
    <dgm:pt modelId="{751280AF-8F1A-49DD-B7AD-3558E3321B17}" type="pres">
      <dgm:prSet presAssocID="{8703CB26-41A3-45F4-B48F-EF2D50FD8C46}" presName="background" presStyleLbl="node0" presStyleIdx="1" presStyleCnt="3"/>
      <dgm:spPr>
        <a:solidFill>
          <a:schemeClr val="bg2">
            <a:lumMod val="60000"/>
            <a:lumOff val="40000"/>
          </a:schemeClr>
        </a:solidFill>
      </dgm:spPr>
    </dgm:pt>
    <dgm:pt modelId="{B1CA68BC-493D-4695-99B5-1B5C297467D3}" type="pres">
      <dgm:prSet presAssocID="{8703CB26-41A3-45F4-B48F-EF2D50FD8C46}" presName="text" presStyleLbl="fgAcc0" presStyleIdx="1" presStyleCnt="3">
        <dgm:presLayoutVars>
          <dgm:chPref val="3"/>
        </dgm:presLayoutVars>
      </dgm:prSet>
      <dgm:spPr/>
    </dgm:pt>
    <dgm:pt modelId="{F0F641FB-4DA3-4F6D-BC6B-79592B2800F4}" type="pres">
      <dgm:prSet presAssocID="{8703CB26-41A3-45F4-B48F-EF2D50FD8C46}" presName="hierChild2" presStyleCnt="0"/>
      <dgm:spPr/>
    </dgm:pt>
    <dgm:pt modelId="{7D6393B0-52A5-4DA3-8F9F-E22F9C44806F}" type="pres">
      <dgm:prSet presAssocID="{1F77F4DB-49BD-4CCD-8A8A-CBF7DFB5E43D}" presName="hierRoot1" presStyleCnt="0"/>
      <dgm:spPr/>
    </dgm:pt>
    <dgm:pt modelId="{6CAE2D80-BC48-4A19-B325-9267D955A3EB}" type="pres">
      <dgm:prSet presAssocID="{1F77F4DB-49BD-4CCD-8A8A-CBF7DFB5E43D}" presName="composite" presStyleCnt="0"/>
      <dgm:spPr/>
    </dgm:pt>
    <dgm:pt modelId="{2B43BA95-5FF1-4E6C-BB24-E5E4EB2A318F}" type="pres">
      <dgm:prSet presAssocID="{1F77F4DB-49BD-4CCD-8A8A-CBF7DFB5E43D}" presName="background" presStyleLbl="node0" presStyleIdx="2" presStyleCnt="3"/>
      <dgm:spPr>
        <a:solidFill>
          <a:schemeClr val="bg2">
            <a:lumMod val="60000"/>
            <a:lumOff val="40000"/>
          </a:schemeClr>
        </a:solidFill>
      </dgm:spPr>
    </dgm:pt>
    <dgm:pt modelId="{DFDEB232-9001-481B-8C91-E129B5905718}" type="pres">
      <dgm:prSet presAssocID="{1F77F4DB-49BD-4CCD-8A8A-CBF7DFB5E43D}" presName="text" presStyleLbl="fgAcc0" presStyleIdx="2" presStyleCnt="3">
        <dgm:presLayoutVars>
          <dgm:chPref val="3"/>
        </dgm:presLayoutVars>
      </dgm:prSet>
      <dgm:spPr/>
    </dgm:pt>
    <dgm:pt modelId="{35FA377D-63BF-479E-A1A5-7365667FF8BD}" type="pres">
      <dgm:prSet presAssocID="{1F77F4DB-49BD-4CCD-8A8A-CBF7DFB5E43D}" presName="hierChild2" presStyleCnt="0"/>
      <dgm:spPr/>
    </dgm:pt>
  </dgm:ptLst>
  <dgm:cxnLst>
    <dgm:cxn modelId="{1C04AC1E-F63C-4341-8778-A35535222093}" type="presOf" srcId="{46FE4033-DD10-4670-B0A8-4C50BED2F9C5}" destId="{71A142E6-4879-499B-9A55-11F3EF513BDD}" srcOrd="0" destOrd="0" presId="urn:microsoft.com/office/officeart/2005/8/layout/hierarchy1"/>
    <dgm:cxn modelId="{73E48F3A-52B3-4950-BB14-01B03BD84971}" srcId="{77CDD44B-92F5-41CC-98AB-8A1391B4D1A3}" destId="{1F77F4DB-49BD-4CCD-8A8A-CBF7DFB5E43D}" srcOrd="2" destOrd="0" parTransId="{DB6C3DE5-0AA1-40E6-B87E-3AC087B4C5C2}" sibTransId="{7910ED41-4A3F-41BE-B095-B3CFEFD55542}"/>
    <dgm:cxn modelId="{F4279741-4DA6-4682-BCD5-FB44B0790432}" srcId="{77CDD44B-92F5-41CC-98AB-8A1391B4D1A3}" destId="{46FE4033-DD10-4670-B0A8-4C50BED2F9C5}" srcOrd="0" destOrd="0" parTransId="{077C3965-403F-4D58-B407-6761FB5B1ABB}" sibTransId="{0B354889-776F-4C56-A0B9-64F18E16D7D8}"/>
    <dgm:cxn modelId="{D61E1546-0035-4A73-AD8D-C4FA70F01B13}" type="presOf" srcId="{77CDD44B-92F5-41CC-98AB-8A1391B4D1A3}" destId="{926F70CF-0EB3-425B-85DF-724B81981180}" srcOrd="0" destOrd="0" presId="urn:microsoft.com/office/officeart/2005/8/layout/hierarchy1"/>
    <dgm:cxn modelId="{956B389E-D700-4A0F-9903-284D551FC9D3}" srcId="{77CDD44B-92F5-41CC-98AB-8A1391B4D1A3}" destId="{8703CB26-41A3-45F4-B48F-EF2D50FD8C46}" srcOrd="1" destOrd="0" parTransId="{F23C498B-E330-4A8D-BE71-3249BE13A5EC}" sibTransId="{41DF8AF0-D6E5-40BE-823B-FF4ED0F60A65}"/>
    <dgm:cxn modelId="{8774A5BC-61A5-4D78-A89A-9F258876D368}" type="presOf" srcId="{1F77F4DB-49BD-4CCD-8A8A-CBF7DFB5E43D}" destId="{DFDEB232-9001-481B-8C91-E129B5905718}" srcOrd="0" destOrd="0" presId="urn:microsoft.com/office/officeart/2005/8/layout/hierarchy1"/>
    <dgm:cxn modelId="{994A96F6-A6F7-4563-9C80-33385C665A0A}" type="presOf" srcId="{8703CB26-41A3-45F4-B48F-EF2D50FD8C46}" destId="{B1CA68BC-493D-4695-99B5-1B5C297467D3}" srcOrd="0" destOrd="0" presId="urn:microsoft.com/office/officeart/2005/8/layout/hierarchy1"/>
    <dgm:cxn modelId="{C34E5999-CCAB-4037-87E4-D06815A43474}" type="presParOf" srcId="{926F70CF-0EB3-425B-85DF-724B81981180}" destId="{EF3CDB7B-9C93-43FB-A78C-E95583CA78F5}" srcOrd="0" destOrd="0" presId="urn:microsoft.com/office/officeart/2005/8/layout/hierarchy1"/>
    <dgm:cxn modelId="{52D27AE9-A402-449C-8C4D-757EAB708228}" type="presParOf" srcId="{EF3CDB7B-9C93-43FB-A78C-E95583CA78F5}" destId="{6BBB245D-8032-46FA-8C92-1C46982CAEB5}" srcOrd="0" destOrd="0" presId="urn:microsoft.com/office/officeart/2005/8/layout/hierarchy1"/>
    <dgm:cxn modelId="{1DC28207-FC44-4397-8510-224E04D1ED32}" type="presParOf" srcId="{6BBB245D-8032-46FA-8C92-1C46982CAEB5}" destId="{12548FCB-63BA-4E0D-B743-63817235F022}" srcOrd="0" destOrd="0" presId="urn:microsoft.com/office/officeart/2005/8/layout/hierarchy1"/>
    <dgm:cxn modelId="{ACB45603-ABD4-4012-833C-BED714E67680}" type="presParOf" srcId="{6BBB245D-8032-46FA-8C92-1C46982CAEB5}" destId="{71A142E6-4879-499B-9A55-11F3EF513BDD}" srcOrd="1" destOrd="0" presId="urn:microsoft.com/office/officeart/2005/8/layout/hierarchy1"/>
    <dgm:cxn modelId="{D8EDB8FD-32E9-4378-B58A-BE4F62F18D0D}" type="presParOf" srcId="{EF3CDB7B-9C93-43FB-A78C-E95583CA78F5}" destId="{E3E0521F-6E4F-4E4D-A810-E07BEF1CED58}" srcOrd="1" destOrd="0" presId="urn:microsoft.com/office/officeart/2005/8/layout/hierarchy1"/>
    <dgm:cxn modelId="{8B063C14-5B3C-4145-A518-1A244BFEA3C4}" type="presParOf" srcId="{926F70CF-0EB3-425B-85DF-724B81981180}" destId="{ECB698E8-BE0D-4B66-AB84-AE83B1F9FA0A}" srcOrd="1" destOrd="0" presId="urn:microsoft.com/office/officeart/2005/8/layout/hierarchy1"/>
    <dgm:cxn modelId="{F9EC33BF-874F-4A7C-AF04-3B7A06013140}" type="presParOf" srcId="{ECB698E8-BE0D-4B66-AB84-AE83B1F9FA0A}" destId="{186DE675-E002-431E-8D2D-9DDFD62AD7C4}" srcOrd="0" destOrd="0" presId="urn:microsoft.com/office/officeart/2005/8/layout/hierarchy1"/>
    <dgm:cxn modelId="{E39003D1-7E21-4416-9999-64B7F30F3218}" type="presParOf" srcId="{186DE675-E002-431E-8D2D-9DDFD62AD7C4}" destId="{751280AF-8F1A-49DD-B7AD-3558E3321B17}" srcOrd="0" destOrd="0" presId="urn:microsoft.com/office/officeart/2005/8/layout/hierarchy1"/>
    <dgm:cxn modelId="{99C26F20-FD21-4951-A2EF-DED388697AFE}" type="presParOf" srcId="{186DE675-E002-431E-8D2D-9DDFD62AD7C4}" destId="{B1CA68BC-493D-4695-99B5-1B5C297467D3}" srcOrd="1" destOrd="0" presId="urn:microsoft.com/office/officeart/2005/8/layout/hierarchy1"/>
    <dgm:cxn modelId="{827B3678-0D85-4505-87A3-0505C88FDE72}" type="presParOf" srcId="{ECB698E8-BE0D-4B66-AB84-AE83B1F9FA0A}" destId="{F0F641FB-4DA3-4F6D-BC6B-79592B2800F4}" srcOrd="1" destOrd="0" presId="urn:microsoft.com/office/officeart/2005/8/layout/hierarchy1"/>
    <dgm:cxn modelId="{6001BC21-1235-46E9-8D92-DFDB6A5DE2B7}" type="presParOf" srcId="{926F70CF-0EB3-425B-85DF-724B81981180}" destId="{7D6393B0-52A5-4DA3-8F9F-E22F9C44806F}" srcOrd="2" destOrd="0" presId="urn:microsoft.com/office/officeart/2005/8/layout/hierarchy1"/>
    <dgm:cxn modelId="{60737ABD-B112-4CC3-BCB7-175DF625C0F9}" type="presParOf" srcId="{7D6393B0-52A5-4DA3-8F9F-E22F9C44806F}" destId="{6CAE2D80-BC48-4A19-B325-9267D955A3EB}" srcOrd="0" destOrd="0" presId="urn:microsoft.com/office/officeart/2005/8/layout/hierarchy1"/>
    <dgm:cxn modelId="{B1B7095E-E844-4AD7-B267-D3F3CFB94E8B}" type="presParOf" srcId="{6CAE2D80-BC48-4A19-B325-9267D955A3EB}" destId="{2B43BA95-5FF1-4E6C-BB24-E5E4EB2A318F}" srcOrd="0" destOrd="0" presId="urn:microsoft.com/office/officeart/2005/8/layout/hierarchy1"/>
    <dgm:cxn modelId="{7E3413F3-E0EA-404D-8D7D-4178AB8DBED0}" type="presParOf" srcId="{6CAE2D80-BC48-4A19-B325-9267D955A3EB}" destId="{DFDEB232-9001-481B-8C91-E129B5905718}" srcOrd="1" destOrd="0" presId="urn:microsoft.com/office/officeart/2005/8/layout/hierarchy1"/>
    <dgm:cxn modelId="{C8583ABE-C049-4A6E-8D52-E318AD76DB25}" type="presParOf" srcId="{7D6393B0-52A5-4DA3-8F9F-E22F9C44806F}" destId="{35FA377D-63BF-479E-A1A5-7365667FF8BD}"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1ECC1E-1B3D-4A2D-AC28-0DBF0E4EC434}" type="doc">
      <dgm:prSet loTypeId="urn:microsoft.com/office/officeart/2005/8/layout/hierarchy1" loCatId="hierarchy" qsTypeId="urn:microsoft.com/office/officeart/2005/8/quickstyle/simple4" qsCatId="simple" csTypeId="urn:microsoft.com/office/officeart/2005/8/colors/accent3_2" csCatId="accent3"/>
      <dgm:spPr/>
      <dgm:t>
        <a:bodyPr/>
        <a:lstStyle/>
        <a:p>
          <a:endParaRPr lang="en-US"/>
        </a:p>
      </dgm:t>
    </dgm:pt>
    <dgm:pt modelId="{070D6D4F-4015-4007-8BA9-D12C6194AA65}">
      <dgm:prSet custT="1"/>
      <dgm:spPr/>
      <dgm:t>
        <a:bodyPr/>
        <a:lstStyle/>
        <a:p>
          <a:r>
            <a:rPr lang="en-GB" sz="2400" dirty="0">
              <a:latin typeface="Arial Rounded MT Bold" panose="020F0704030504030204" pitchFamily="34" charset="0"/>
            </a:rPr>
            <a:t>To gain a deeper understanding of accessibility in L&amp;D</a:t>
          </a:r>
          <a:endParaRPr lang="en-US" sz="2400" dirty="0">
            <a:latin typeface="Arial Rounded MT Bold" panose="020F0704030504030204" pitchFamily="34" charset="0"/>
          </a:endParaRPr>
        </a:p>
      </dgm:t>
    </dgm:pt>
    <dgm:pt modelId="{9FCB2A26-FDFF-479D-A074-237A9E9E9CEB}" type="parTrans" cxnId="{4BECE615-4091-49CE-B31A-CCCC68CA9D83}">
      <dgm:prSet/>
      <dgm:spPr/>
      <dgm:t>
        <a:bodyPr/>
        <a:lstStyle/>
        <a:p>
          <a:endParaRPr lang="en-US"/>
        </a:p>
      </dgm:t>
    </dgm:pt>
    <dgm:pt modelId="{A89EDA0C-2B2B-4675-9FB2-1C4C9CEF3A9E}" type="sibTrans" cxnId="{4BECE615-4091-49CE-B31A-CCCC68CA9D83}">
      <dgm:prSet/>
      <dgm:spPr/>
      <dgm:t>
        <a:bodyPr/>
        <a:lstStyle/>
        <a:p>
          <a:endParaRPr lang="en-US"/>
        </a:p>
      </dgm:t>
    </dgm:pt>
    <dgm:pt modelId="{446086B8-2D78-4113-8989-6FC46E90F4DF}">
      <dgm:prSet custT="1"/>
      <dgm:spPr/>
      <dgm:t>
        <a:bodyPr/>
        <a:lstStyle/>
        <a:p>
          <a:r>
            <a:rPr lang="en-GB" sz="2400" b="0" dirty="0">
              <a:latin typeface="Arial Rounded MT Bold" panose="020F0704030504030204" pitchFamily="34" charset="0"/>
            </a:rPr>
            <a:t>To explore the impact of non-accessible digital learning</a:t>
          </a:r>
          <a:endParaRPr lang="en-US" sz="2400" b="0" dirty="0">
            <a:latin typeface="Arial Rounded MT Bold" panose="020F0704030504030204" pitchFamily="34" charset="0"/>
          </a:endParaRPr>
        </a:p>
      </dgm:t>
    </dgm:pt>
    <dgm:pt modelId="{3732A3A7-C668-4062-A02C-74FC4E6B65B6}" type="parTrans" cxnId="{ADF90746-8E02-47DF-8EAA-6412839D2E1F}">
      <dgm:prSet/>
      <dgm:spPr/>
      <dgm:t>
        <a:bodyPr/>
        <a:lstStyle/>
        <a:p>
          <a:endParaRPr lang="en-US"/>
        </a:p>
      </dgm:t>
    </dgm:pt>
    <dgm:pt modelId="{BDA1AFEA-6ED1-49A0-96B6-9C7887FE3B48}" type="sibTrans" cxnId="{ADF90746-8E02-47DF-8EAA-6412839D2E1F}">
      <dgm:prSet/>
      <dgm:spPr/>
      <dgm:t>
        <a:bodyPr/>
        <a:lstStyle/>
        <a:p>
          <a:endParaRPr lang="en-US"/>
        </a:p>
      </dgm:t>
    </dgm:pt>
    <dgm:pt modelId="{44F0A305-5787-478D-B7AB-E20E0B33B322}">
      <dgm:prSet custT="1"/>
      <dgm:spPr/>
      <dgm:t>
        <a:bodyPr/>
        <a:lstStyle/>
        <a:p>
          <a:r>
            <a:rPr lang="en-GB" sz="2400" b="0" dirty="0">
              <a:latin typeface="Arial Rounded MT Bold" panose="020F0704030504030204" pitchFamily="34" charset="0"/>
            </a:rPr>
            <a:t>To identify how L&amp;D can curate accessible resources in the future to provide an inclusive service </a:t>
          </a:r>
          <a:endParaRPr lang="en-US" sz="2400" b="0" dirty="0">
            <a:latin typeface="Arial Rounded MT Bold" panose="020F0704030504030204" pitchFamily="34" charset="0"/>
          </a:endParaRPr>
        </a:p>
      </dgm:t>
    </dgm:pt>
    <dgm:pt modelId="{2231FEAD-D49E-4091-B37E-1B1E7AC145C1}" type="parTrans" cxnId="{6D74840D-99D2-400C-906A-6CB282F88C10}">
      <dgm:prSet/>
      <dgm:spPr/>
      <dgm:t>
        <a:bodyPr/>
        <a:lstStyle/>
        <a:p>
          <a:endParaRPr lang="en-US"/>
        </a:p>
      </dgm:t>
    </dgm:pt>
    <dgm:pt modelId="{AFF38537-E1BE-4B07-AD53-B5A29646C6F3}" type="sibTrans" cxnId="{6D74840D-99D2-400C-906A-6CB282F88C10}">
      <dgm:prSet/>
      <dgm:spPr/>
      <dgm:t>
        <a:bodyPr/>
        <a:lstStyle/>
        <a:p>
          <a:endParaRPr lang="en-US"/>
        </a:p>
      </dgm:t>
    </dgm:pt>
    <dgm:pt modelId="{41B5C82B-B2C9-42F3-8158-B2993CADAB20}" type="pres">
      <dgm:prSet presAssocID="{861ECC1E-1B3D-4A2D-AC28-0DBF0E4EC434}" presName="hierChild1" presStyleCnt="0">
        <dgm:presLayoutVars>
          <dgm:chPref val="1"/>
          <dgm:dir/>
          <dgm:animOne val="branch"/>
          <dgm:animLvl val="lvl"/>
          <dgm:resizeHandles/>
        </dgm:presLayoutVars>
      </dgm:prSet>
      <dgm:spPr/>
    </dgm:pt>
    <dgm:pt modelId="{3EC95ADC-482F-46DE-A9B6-837E30E4B40B}" type="pres">
      <dgm:prSet presAssocID="{070D6D4F-4015-4007-8BA9-D12C6194AA65}" presName="hierRoot1" presStyleCnt="0"/>
      <dgm:spPr/>
    </dgm:pt>
    <dgm:pt modelId="{3FA03338-02EB-49AF-94B9-E418B69025B3}" type="pres">
      <dgm:prSet presAssocID="{070D6D4F-4015-4007-8BA9-D12C6194AA65}" presName="composite" presStyleCnt="0"/>
      <dgm:spPr/>
    </dgm:pt>
    <dgm:pt modelId="{FBBEC164-BF30-456E-8257-B0F0E41DE7F1}" type="pres">
      <dgm:prSet presAssocID="{070D6D4F-4015-4007-8BA9-D12C6194AA65}" presName="background" presStyleLbl="node0" presStyleIdx="0" presStyleCnt="3"/>
      <dgm:spPr/>
    </dgm:pt>
    <dgm:pt modelId="{7CC2338F-EB1F-42CB-BBB6-213A1D6E99D3}" type="pres">
      <dgm:prSet presAssocID="{070D6D4F-4015-4007-8BA9-D12C6194AA65}" presName="text" presStyleLbl="fgAcc0" presStyleIdx="0" presStyleCnt="3">
        <dgm:presLayoutVars>
          <dgm:chPref val="3"/>
        </dgm:presLayoutVars>
      </dgm:prSet>
      <dgm:spPr/>
    </dgm:pt>
    <dgm:pt modelId="{18DCD49F-8CA2-4A53-AFBC-D93EC4231851}" type="pres">
      <dgm:prSet presAssocID="{070D6D4F-4015-4007-8BA9-D12C6194AA65}" presName="hierChild2" presStyleCnt="0"/>
      <dgm:spPr/>
    </dgm:pt>
    <dgm:pt modelId="{56AF413B-79B2-461E-819A-6646B1553D93}" type="pres">
      <dgm:prSet presAssocID="{446086B8-2D78-4113-8989-6FC46E90F4DF}" presName="hierRoot1" presStyleCnt="0"/>
      <dgm:spPr/>
    </dgm:pt>
    <dgm:pt modelId="{2B96F367-9242-4982-A87D-04917ABA5ACF}" type="pres">
      <dgm:prSet presAssocID="{446086B8-2D78-4113-8989-6FC46E90F4DF}" presName="composite" presStyleCnt="0"/>
      <dgm:spPr/>
    </dgm:pt>
    <dgm:pt modelId="{143D774A-73B4-4848-BE60-219E4BBF3CB5}" type="pres">
      <dgm:prSet presAssocID="{446086B8-2D78-4113-8989-6FC46E90F4DF}" presName="background" presStyleLbl="node0" presStyleIdx="1" presStyleCnt="3"/>
      <dgm:spPr/>
    </dgm:pt>
    <dgm:pt modelId="{06764DB2-51CD-4E7E-AF06-94EBC1C8BB6C}" type="pres">
      <dgm:prSet presAssocID="{446086B8-2D78-4113-8989-6FC46E90F4DF}" presName="text" presStyleLbl="fgAcc0" presStyleIdx="1" presStyleCnt="3">
        <dgm:presLayoutVars>
          <dgm:chPref val="3"/>
        </dgm:presLayoutVars>
      </dgm:prSet>
      <dgm:spPr/>
    </dgm:pt>
    <dgm:pt modelId="{CFAC17DF-173F-4499-8691-A385A90D3C2D}" type="pres">
      <dgm:prSet presAssocID="{446086B8-2D78-4113-8989-6FC46E90F4DF}" presName="hierChild2" presStyleCnt="0"/>
      <dgm:spPr/>
    </dgm:pt>
    <dgm:pt modelId="{237AD9CF-EDAE-4FA5-B927-055BDBAA20DC}" type="pres">
      <dgm:prSet presAssocID="{44F0A305-5787-478D-B7AB-E20E0B33B322}" presName="hierRoot1" presStyleCnt="0"/>
      <dgm:spPr/>
    </dgm:pt>
    <dgm:pt modelId="{BE4BDC37-67EE-4373-9891-614BF050077E}" type="pres">
      <dgm:prSet presAssocID="{44F0A305-5787-478D-B7AB-E20E0B33B322}" presName="composite" presStyleCnt="0"/>
      <dgm:spPr/>
    </dgm:pt>
    <dgm:pt modelId="{D54B0C7B-FB22-458A-8E1F-AFEAF1A153BC}" type="pres">
      <dgm:prSet presAssocID="{44F0A305-5787-478D-B7AB-E20E0B33B322}" presName="background" presStyleLbl="node0" presStyleIdx="2" presStyleCnt="3"/>
      <dgm:spPr/>
    </dgm:pt>
    <dgm:pt modelId="{65B5EE9A-F6A8-4B9B-A0C7-A7707FDD110D}" type="pres">
      <dgm:prSet presAssocID="{44F0A305-5787-478D-B7AB-E20E0B33B322}" presName="text" presStyleLbl="fgAcc0" presStyleIdx="2" presStyleCnt="3">
        <dgm:presLayoutVars>
          <dgm:chPref val="3"/>
        </dgm:presLayoutVars>
      </dgm:prSet>
      <dgm:spPr/>
    </dgm:pt>
    <dgm:pt modelId="{1A2EBFF3-558C-43C9-BC41-F3FB4E48488B}" type="pres">
      <dgm:prSet presAssocID="{44F0A305-5787-478D-B7AB-E20E0B33B322}" presName="hierChild2" presStyleCnt="0"/>
      <dgm:spPr/>
    </dgm:pt>
  </dgm:ptLst>
  <dgm:cxnLst>
    <dgm:cxn modelId="{6D74840D-99D2-400C-906A-6CB282F88C10}" srcId="{861ECC1E-1B3D-4A2D-AC28-0DBF0E4EC434}" destId="{44F0A305-5787-478D-B7AB-E20E0B33B322}" srcOrd="2" destOrd="0" parTransId="{2231FEAD-D49E-4091-B37E-1B1E7AC145C1}" sibTransId="{AFF38537-E1BE-4B07-AD53-B5A29646C6F3}"/>
    <dgm:cxn modelId="{FE32A912-B074-4D34-A91C-A3C75633176D}" type="presOf" srcId="{446086B8-2D78-4113-8989-6FC46E90F4DF}" destId="{06764DB2-51CD-4E7E-AF06-94EBC1C8BB6C}" srcOrd="0" destOrd="0" presId="urn:microsoft.com/office/officeart/2005/8/layout/hierarchy1"/>
    <dgm:cxn modelId="{4BECE615-4091-49CE-B31A-CCCC68CA9D83}" srcId="{861ECC1E-1B3D-4A2D-AC28-0DBF0E4EC434}" destId="{070D6D4F-4015-4007-8BA9-D12C6194AA65}" srcOrd="0" destOrd="0" parTransId="{9FCB2A26-FDFF-479D-A074-237A9E9E9CEB}" sibTransId="{A89EDA0C-2B2B-4675-9FB2-1C4C9CEF3A9E}"/>
    <dgm:cxn modelId="{ADF90746-8E02-47DF-8EAA-6412839D2E1F}" srcId="{861ECC1E-1B3D-4A2D-AC28-0DBF0E4EC434}" destId="{446086B8-2D78-4113-8989-6FC46E90F4DF}" srcOrd="1" destOrd="0" parTransId="{3732A3A7-C668-4062-A02C-74FC4E6B65B6}" sibTransId="{BDA1AFEA-6ED1-49A0-96B6-9C7887FE3B48}"/>
    <dgm:cxn modelId="{5B952D6D-767D-4398-AE00-98106D58BA70}" type="presOf" srcId="{070D6D4F-4015-4007-8BA9-D12C6194AA65}" destId="{7CC2338F-EB1F-42CB-BBB6-213A1D6E99D3}" srcOrd="0" destOrd="0" presId="urn:microsoft.com/office/officeart/2005/8/layout/hierarchy1"/>
    <dgm:cxn modelId="{89155FC1-DA26-4CDB-9322-0F9DF8FAACFA}" type="presOf" srcId="{44F0A305-5787-478D-B7AB-E20E0B33B322}" destId="{65B5EE9A-F6A8-4B9B-A0C7-A7707FDD110D}" srcOrd="0" destOrd="0" presId="urn:microsoft.com/office/officeart/2005/8/layout/hierarchy1"/>
    <dgm:cxn modelId="{313E3CFD-2316-4FB6-8075-98D6561C0E86}" type="presOf" srcId="{861ECC1E-1B3D-4A2D-AC28-0DBF0E4EC434}" destId="{41B5C82B-B2C9-42F3-8158-B2993CADAB20}" srcOrd="0" destOrd="0" presId="urn:microsoft.com/office/officeart/2005/8/layout/hierarchy1"/>
    <dgm:cxn modelId="{43BDFA91-EF1F-4EED-8C9F-8098A6BE0784}" type="presParOf" srcId="{41B5C82B-B2C9-42F3-8158-B2993CADAB20}" destId="{3EC95ADC-482F-46DE-A9B6-837E30E4B40B}" srcOrd="0" destOrd="0" presId="urn:microsoft.com/office/officeart/2005/8/layout/hierarchy1"/>
    <dgm:cxn modelId="{A7E4316D-E9B4-4711-B3BE-9E0318C7F65F}" type="presParOf" srcId="{3EC95ADC-482F-46DE-A9B6-837E30E4B40B}" destId="{3FA03338-02EB-49AF-94B9-E418B69025B3}" srcOrd="0" destOrd="0" presId="urn:microsoft.com/office/officeart/2005/8/layout/hierarchy1"/>
    <dgm:cxn modelId="{F597A45C-EF60-43AA-9539-E56D72FD8452}" type="presParOf" srcId="{3FA03338-02EB-49AF-94B9-E418B69025B3}" destId="{FBBEC164-BF30-456E-8257-B0F0E41DE7F1}" srcOrd="0" destOrd="0" presId="urn:microsoft.com/office/officeart/2005/8/layout/hierarchy1"/>
    <dgm:cxn modelId="{B2B2DB5B-2A14-4CC1-83B4-8ACBD18865B3}" type="presParOf" srcId="{3FA03338-02EB-49AF-94B9-E418B69025B3}" destId="{7CC2338F-EB1F-42CB-BBB6-213A1D6E99D3}" srcOrd="1" destOrd="0" presId="urn:microsoft.com/office/officeart/2005/8/layout/hierarchy1"/>
    <dgm:cxn modelId="{17291E6D-7374-4432-8F2F-BE70B5C1C35E}" type="presParOf" srcId="{3EC95ADC-482F-46DE-A9B6-837E30E4B40B}" destId="{18DCD49F-8CA2-4A53-AFBC-D93EC4231851}" srcOrd="1" destOrd="0" presId="urn:microsoft.com/office/officeart/2005/8/layout/hierarchy1"/>
    <dgm:cxn modelId="{D241586C-D80B-4E23-88A3-2539B5DEB141}" type="presParOf" srcId="{41B5C82B-B2C9-42F3-8158-B2993CADAB20}" destId="{56AF413B-79B2-461E-819A-6646B1553D93}" srcOrd="1" destOrd="0" presId="urn:microsoft.com/office/officeart/2005/8/layout/hierarchy1"/>
    <dgm:cxn modelId="{15B05E1D-659E-4AC3-A8B7-6C5CEDFECD3A}" type="presParOf" srcId="{56AF413B-79B2-461E-819A-6646B1553D93}" destId="{2B96F367-9242-4982-A87D-04917ABA5ACF}" srcOrd="0" destOrd="0" presId="urn:microsoft.com/office/officeart/2005/8/layout/hierarchy1"/>
    <dgm:cxn modelId="{201B3194-BEC1-4687-B6EC-92D0254FC260}" type="presParOf" srcId="{2B96F367-9242-4982-A87D-04917ABA5ACF}" destId="{143D774A-73B4-4848-BE60-219E4BBF3CB5}" srcOrd="0" destOrd="0" presId="urn:microsoft.com/office/officeart/2005/8/layout/hierarchy1"/>
    <dgm:cxn modelId="{A432ACD2-6CF0-474B-81DA-8665396F2F63}" type="presParOf" srcId="{2B96F367-9242-4982-A87D-04917ABA5ACF}" destId="{06764DB2-51CD-4E7E-AF06-94EBC1C8BB6C}" srcOrd="1" destOrd="0" presId="urn:microsoft.com/office/officeart/2005/8/layout/hierarchy1"/>
    <dgm:cxn modelId="{51F04FC6-FDB7-4465-A8D4-EDDCCA3A75E9}" type="presParOf" srcId="{56AF413B-79B2-461E-819A-6646B1553D93}" destId="{CFAC17DF-173F-4499-8691-A385A90D3C2D}" srcOrd="1" destOrd="0" presId="urn:microsoft.com/office/officeart/2005/8/layout/hierarchy1"/>
    <dgm:cxn modelId="{AAF9C051-B5CE-4BE7-83AC-FAADF9377311}" type="presParOf" srcId="{41B5C82B-B2C9-42F3-8158-B2993CADAB20}" destId="{237AD9CF-EDAE-4FA5-B927-055BDBAA20DC}" srcOrd="2" destOrd="0" presId="urn:microsoft.com/office/officeart/2005/8/layout/hierarchy1"/>
    <dgm:cxn modelId="{06C37505-93A6-43A5-9082-834D7C1C416B}" type="presParOf" srcId="{237AD9CF-EDAE-4FA5-B927-055BDBAA20DC}" destId="{BE4BDC37-67EE-4373-9891-614BF050077E}" srcOrd="0" destOrd="0" presId="urn:microsoft.com/office/officeart/2005/8/layout/hierarchy1"/>
    <dgm:cxn modelId="{B40A8E40-475C-4DAB-BB09-85B06F61E826}" type="presParOf" srcId="{BE4BDC37-67EE-4373-9891-614BF050077E}" destId="{D54B0C7B-FB22-458A-8E1F-AFEAF1A153BC}" srcOrd="0" destOrd="0" presId="urn:microsoft.com/office/officeart/2005/8/layout/hierarchy1"/>
    <dgm:cxn modelId="{F4F2EFE6-8D7D-4AD7-B494-840E665331C0}" type="presParOf" srcId="{BE4BDC37-67EE-4373-9891-614BF050077E}" destId="{65B5EE9A-F6A8-4B9B-A0C7-A7707FDD110D}" srcOrd="1" destOrd="0" presId="urn:microsoft.com/office/officeart/2005/8/layout/hierarchy1"/>
    <dgm:cxn modelId="{4971E812-6133-4D17-A87C-F6E67B41DD68}" type="presParOf" srcId="{237AD9CF-EDAE-4FA5-B927-055BDBAA20DC}" destId="{1A2EBFF3-558C-43C9-BC41-F3FB4E48488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3D42B87-BFCF-4316-9920-8797B3935C85}" type="doc">
      <dgm:prSet loTypeId="urn:microsoft.com/office/officeart/2005/8/layout/hierarchy1" loCatId="hierarchy" qsTypeId="urn:microsoft.com/office/officeart/2005/8/quickstyle/simple4" qsCatId="simple" csTypeId="urn:microsoft.com/office/officeart/2005/8/colors/colorful1" csCatId="colorful"/>
      <dgm:spPr/>
      <dgm:t>
        <a:bodyPr/>
        <a:lstStyle/>
        <a:p>
          <a:endParaRPr lang="en-US"/>
        </a:p>
      </dgm:t>
    </dgm:pt>
    <dgm:pt modelId="{124E9A3F-6D95-4C45-83E0-0774FE7DDBB7}">
      <dgm:prSet/>
      <dgm:spPr/>
      <dgm:t>
        <a:bodyPr/>
        <a:lstStyle/>
        <a:p>
          <a:r>
            <a:rPr lang="en-GB" dirty="0">
              <a:latin typeface="Arial Rounded MT Bold" panose="020F0704030504030204" pitchFamily="34" charset="0"/>
            </a:rPr>
            <a:t>Accessibility makes lives easier </a:t>
          </a:r>
          <a:endParaRPr lang="en-US" dirty="0">
            <a:latin typeface="Arial Rounded MT Bold" panose="020F0704030504030204" pitchFamily="34" charset="0"/>
          </a:endParaRPr>
        </a:p>
      </dgm:t>
    </dgm:pt>
    <dgm:pt modelId="{86DF2712-DAC6-4E87-B3F8-333BBAD2CD41}" type="parTrans" cxnId="{916A377B-D9F1-4E53-9A64-601A32E389C0}">
      <dgm:prSet/>
      <dgm:spPr/>
      <dgm:t>
        <a:bodyPr/>
        <a:lstStyle/>
        <a:p>
          <a:endParaRPr lang="en-US"/>
        </a:p>
      </dgm:t>
    </dgm:pt>
    <dgm:pt modelId="{D6A4BC02-B592-4843-A8C6-5991B727F926}" type="sibTrans" cxnId="{916A377B-D9F1-4E53-9A64-601A32E389C0}">
      <dgm:prSet/>
      <dgm:spPr/>
      <dgm:t>
        <a:bodyPr/>
        <a:lstStyle/>
        <a:p>
          <a:endParaRPr lang="en-US"/>
        </a:p>
      </dgm:t>
    </dgm:pt>
    <dgm:pt modelId="{788EAE2C-716C-4C1D-BDAB-F2BC0CCCA92C}">
      <dgm:prSet/>
      <dgm:spPr/>
      <dgm:t>
        <a:bodyPr/>
        <a:lstStyle/>
        <a:p>
          <a:r>
            <a:rPr lang="en-GB" dirty="0">
              <a:latin typeface="Arial Rounded MT Bold" panose="020F0704030504030204" pitchFamily="34" charset="0"/>
            </a:rPr>
            <a:t>Accessibility considered at the start of projects</a:t>
          </a:r>
          <a:endParaRPr lang="en-US" dirty="0">
            <a:latin typeface="Arial Rounded MT Bold" panose="020F0704030504030204" pitchFamily="34" charset="0"/>
          </a:endParaRPr>
        </a:p>
      </dgm:t>
    </dgm:pt>
    <dgm:pt modelId="{64496083-5144-43F4-B41F-347DF2873C05}" type="parTrans" cxnId="{02F3ED46-CA92-44B7-9BFF-74C4E2EFB5DB}">
      <dgm:prSet/>
      <dgm:spPr/>
      <dgm:t>
        <a:bodyPr/>
        <a:lstStyle/>
        <a:p>
          <a:endParaRPr lang="en-US"/>
        </a:p>
      </dgm:t>
    </dgm:pt>
    <dgm:pt modelId="{AD6F4DFF-DC48-4ABE-A183-81F88D37D5D9}" type="sibTrans" cxnId="{02F3ED46-CA92-44B7-9BFF-74C4E2EFB5DB}">
      <dgm:prSet/>
      <dgm:spPr/>
      <dgm:t>
        <a:bodyPr/>
        <a:lstStyle/>
        <a:p>
          <a:endParaRPr lang="en-US"/>
        </a:p>
      </dgm:t>
    </dgm:pt>
    <dgm:pt modelId="{6FEFB1CB-B989-40A6-B7B4-CED234116E4F}">
      <dgm:prSet/>
      <dgm:spPr/>
      <dgm:t>
        <a:bodyPr/>
        <a:lstStyle/>
        <a:p>
          <a:r>
            <a:rPr lang="en-GB" dirty="0">
              <a:latin typeface="Arial Rounded MT Bold" panose="020F0704030504030204" pitchFamily="34" charset="0"/>
            </a:rPr>
            <a:t>Lack of clarity from eLearning industry </a:t>
          </a:r>
          <a:endParaRPr lang="en-US" dirty="0">
            <a:latin typeface="Arial Rounded MT Bold" panose="020F0704030504030204" pitchFamily="34" charset="0"/>
          </a:endParaRPr>
        </a:p>
      </dgm:t>
    </dgm:pt>
    <dgm:pt modelId="{3E630AF8-BE1B-43AA-9F04-5D8FC6EEFBF6}" type="parTrans" cxnId="{6BB21598-0E22-4558-929E-C308A05E9DAD}">
      <dgm:prSet/>
      <dgm:spPr/>
      <dgm:t>
        <a:bodyPr/>
        <a:lstStyle/>
        <a:p>
          <a:endParaRPr lang="en-US"/>
        </a:p>
      </dgm:t>
    </dgm:pt>
    <dgm:pt modelId="{56B001E2-3669-44BF-9C7B-1FB8A0ECA82A}" type="sibTrans" cxnId="{6BB21598-0E22-4558-929E-C308A05E9DAD}">
      <dgm:prSet/>
      <dgm:spPr/>
      <dgm:t>
        <a:bodyPr/>
        <a:lstStyle/>
        <a:p>
          <a:endParaRPr lang="en-US"/>
        </a:p>
      </dgm:t>
    </dgm:pt>
    <dgm:pt modelId="{A12277C3-3BBB-47C4-9F78-2DCCB51DEA0A}" type="pres">
      <dgm:prSet presAssocID="{C3D42B87-BFCF-4316-9920-8797B3935C85}" presName="hierChild1" presStyleCnt="0">
        <dgm:presLayoutVars>
          <dgm:chPref val="1"/>
          <dgm:dir/>
          <dgm:animOne val="branch"/>
          <dgm:animLvl val="lvl"/>
          <dgm:resizeHandles/>
        </dgm:presLayoutVars>
      </dgm:prSet>
      <dgm:spPr/>
    </dgm:pt>
    <dgm:pt modelId="{139C2296-E978-48B4-BC55-A516103A8AB0}" type="pres">
      <dgm:prSet presAssocID="{124E9A3F-6D95-4C45-83E0-0774FE7DDBB7}" presName="hierRoot1" presStyleCnt="0"/>
      <dgm:spPr/>
    </dgm:pt>
    <dgm:pt modelId="{BC6EAC5F-3B54-4660-AE98-C5E659C05A46}" type="pres">
      <dgm:prSet presAssocID="{124E9A3F-6D95-4C45-83E0-0774FE7DDBB7}" presName="composite" presStyleCnt="0"/>
      <dgm:spPr/>
    </dgm:pt>
    <dgm:pt modelId="{7286898D-2AEC-4816-B0BF-A9E6C91E7661}" type="pres">
      <dgm:prSet presAssocID="{124E9A3F-6D95-4C45-83E0-0774FE7DDBB7}" presName="background" presStyleLbl="node0" presStyleIdx="0" presStyleCnt="3"/>
      <dgm:spPr/>
    </dgm:pt>
    <dgm:pt modelId="{8E6A9D0F-9C80-4D81-93E1-47E36E0A9BA2}" type="pres">
      <dgm:prSet presAssocID="{124E9A3F-6D95-4C45-83E0-0774FE7DDBB7}" presName="text" presStyleLbl="fgAcc0" presStyleIdx="0" presStyleCnt="3">
        <dgm:presLayoutVars>
          <dgm:chPref val="3"/>
        </dgm:presLayoutVars>
      </dgm:prSet>
      <dgm:spPr/>
    </dgm:pt>
    <dgm:pt modelId="{1460D7DB-3B63-4BA2-BC7F-77D3BEB06C73}" type="pres">
      <dgm:prSet presAssocID="{124E9A3F-6D95-4C45-83E0-0774FE7DDBB7}" presName="hierChild2" presStyleCnt="0"/>
      <dgm:spPr/>
    </dgm:pt>
    <dgm:pt modelId="{195AB064-C7F2-48D1-90E3-4E3916254DF2}" type="pres">
      <dgm:prSet presAssocID="{788EAE2C-716C-4C1D-BDAB-F2BC0CCCA92C}" presName="hierRoot1" presStyleCnt="0"/>
      <dgm:spPr/>
    </dgm:pt>
    <dgm:pt modelId="{80F52613-F64F-4591-8162-1C5A16CAEB45}" type="pres">
      <dgm:prSet presAssocID="{788EAE2C-716C-4C1D-BDAB-F2BC0CCCA92C}" presName="composite" presStyleCnt="0"/>
      <dgm:spPr/>
    </dgm:pt>
    <dgm:pt modelId="{F6A7A47E-6DE1-4D32-9339-52FEBD1D35B3}" type="pres">
      <dgm:prSet presAssocID="{788EAE2C-716C-4C1D-BDAB-F2BC0CCCA92C}" presName="background" presStyleLbl="node0" presStyleIdx="1" presStyleCnt="3"/>
      <dgm:spPr/>
    </dgm:pt>
    <dgm:pt modelId="{B2FDC1B5-92A3-4A8F-9239-9CBE64DD4E42}" type="pres">
      <dgm:prSet presAssocID="{788EAE2C-716C-4C1D-BDAB-F2BC0CCCA92C}" presName="text" presStyleLbl="fgAcc0" presStyleIdx="1" presStyleCnt="3">
        <dgm:presLayoutVars>
          <dgm:chPref val="3"/>
        </dgm:presLayoutVars>
      </dgm:prSet>
      <dgm:spPr/>
    </dgm:pt>
    <dgm:pt modelId="{B5E543CD-F896-4E26-824E-DBA45E7FCE0F}" type="pres">
      <dgm:prSet presAssocID="{788EAE2C-716C-4C1D-BDAB-F2BC0CCCA92C}" presName="hierChild2" presStyleCnt="0"/>
      <dgm:spPr/>
    </dgm:pt>
    <dgm:pt modelId="{F17D5423-34F9-414C-93C4-EBAA20C57FE4}" type="pres">
      <dgm:prSet presAssocID="{6FEFB1CB-B989-40A6-B7B4-CED234116E4F}" presName="hierRoot1" presStyleCnt="0"/>
      <dgm:spPr/>
    </dgm:pt>
    <dgm:pt modelId="{8A9B73B1-0E6F-4F69-A726-C2A90449BCAB}" type="pres">
      <dgm:prSet presAssocID="{6FEFB1CB-B989-40A6-B7B4-CED234116E4F}" presName="composite" presStyleCnt="0"/>
      <dgm:spPr/>
    </dgm:pt>
    <dgm:pt modelId="{8AF649B2-DC16-4128-B1C2-F0A479234D17}" type="pres">
      <dgm:prSet presAssocID="{6FEFB1CB-B989-40A6-B7B4-CED234116E4F}" presName="background" presStyleLbl="node0" presStyleIdx="2" presStyleCnt="3"/>
      <dgm:spPr/>
    </dgm:pt>
    <dgm:pt modelId="{776F3DE5-C48F-4D82-B13C-55DE9E914C46}" type="pres">
      <dgm:prSet presAssocID="{6FEFB1CB-B989-40A6-B7B4-CED234116E4F}" presName="text" presStyleLbl="fgAcc0" presStyleIdx="2" presStyleCnt="3">
        <dgm:presLayoutVars>
          <dgm:chPref val="3"/>
        </dgm:presLayoutVars>
      </dgm:prSet>
      <dgm:spPr/>
    </dgm:pt>
    <dgm:pt modelId="{A0766C7B-4B80-46A5-A008-ACA64E444279}" type="pres">
      <dgm:prSet presAssocID="{6FEFB1CB-B989-40A6-B7B4-CED234116E4F}" presName="hierChild2" presStyleCnt="0"/>
      <dgm:spPr/>
    </dgm:pt>
  </dgm:ptLst>
  <dgm:cxnLst>
    <dgm:cxn modelId="{1C2E221B-5206-46A3-B4AA-61B16C3AAB3D}" type="presOf" srcId="{6FEFB1CB-B989-40A6-B7B4-CED234116E4F}" destId="{776F3DE5-C48F-4D82-B13C-55DE9E914C46}" srcOrd="0" destOrd="0" presId="urn:microsoft.com/office/officeart/2005/8/layout/hierarchy1"/>
    <dgm:cxn modelId="{02F3ED46-CA92-44B7-9BFF-74C4E2EFB5DB}" srcId="{C3D42B87-BFCF-4316-9920-8797B3935C85}" destId="{788EAE2C-716C-4C1D-BDAB-F2BC0CCCA92C}" srcOrd="1" destOrd="0" parTransId="{64496083-5144-43F4-B41F-347DF2873C05}" sibTransId="{AD6F4DFF-DC48-4ABE-A183-81F88D37D5D9}"/>
    <dgm:cxn modelId="{916A377B-D9F1-4E53-9A64-601A32E389C0}" srcId="{C3D42B87-BFCF-4316-9920-8797B3935C85}" destId="{124E9A3F-6D95-4C45-83E0-0774FE7DDBB7}" srcOrd="0" destOrd="0" parTransId="{86DF2712-DAC6-4E87-B3F8-333BBAD2CD41}" sibTransId="{D6A4BC02-B592-4843-A8C6-5991B727F926}"/>
    <dgm:cxn modelId="{D9216991-316D-4BDB-B813-5999A702F70D}" type="presOf" srcId="{788EAE2C-716C-4C1D-BDAB-F2BC0CCCA92C}" destId="{B2FDC1B5-92A3-4A8F-9239-9CBE64DD4E42}" srcOrd="0" destOrd="0" presId="urn:microsoft.com/office/officeart/2005/8/layout/hierarchy1"/>
    <dgm:cxn modelId="{6BB21598-0E22-4558-929E-C308A05E9DAD}" srcId="{C3D42B87-BFCF-4316-9920-8797B3935C85}" destId="{6FEFB1CB-B989-40A6-B7B4-CED234116E4F}" srcOrd="2" destOrd="0" parTransId="{3E630AF8-BE1B-43AA-9F04-5D8FC6EEFBF6}" sibTransId="{56B001E2-3669-44BF-9C7B-1FB8A0ECA82A}"/>
    <dgm:cxn modelId="{E8DB54E9-DDE1-49E9-83D5-293226270ED8}" type="presOf" srcId="{C3D42B87-BFCF-4316-9920-8797B3935C85}" destId="{A12277C3-3BBB-47C4-9F78-2DCCB51DEA0A}" srcOrd="0" destOrd="0" presId="urn:microsoft.com/office/officeart/2005/8/layout/hierarchy1"/>
    <dgm:cxn modelId="{1C1A9AF0-5F5C-4CB8-8F8A-16AA1798FD2F}" type="presOf" srcId="{124E9A3F-6D95-4C45-83E0-0774FE7DDBB7}" destId="{8E6A9D0F-9C80-4D81-93E1-47E36E0A9BA2}" srcOrd="0" destOrd="0" presId="urn:microsoft.com/office/officeart/2005/8/layout/hierarchy1"/>
    <dgm:cxn modelId="{45BFD5CE-E296-4B1D-94B1-FB2E483F1268}" type="presParOf" srcId="{A12277C3-3BBB-47C4-9F78-2DCCB51DEA0A}" destId="{139C2296-E978-48B4-BC55-A516103A8AB0}" srcOrd="0" destOrd="0" presId="urn:microsoft.com/office/officeart/2005/8/layout/hierarchy1"/>
    <dgm:cxn modelId="{62FA3344-0545-4D98-A9F4-28F39718850A}" type="presParOf" srcId="{139C2296-E978-48B4-BC55-A516103A8AB0}" destId="{BC6EAC5F-3B54-4660-AE98-C5E659C05A46}" srcOrd="0" destOrd="0" presId="urn:microsoft.com/office/officeart/2005/8/layout/hierarchy1"/>
    <dgm:cxn modelId="{6EE005AD-5798-4350-AA21-530B5ACA9BA3}" type="presParOf" srcId="{BC6EAC5F-3B54-4660-AE98-C5E659C05A46}" destId="{7286898D-2AEC-4816-B0BF-A9E6C91E7661}" srcOrd="0" destOrd="0" presId="urn:microsoft.com/office/officeart/2005/8/layout/hierarchy1"/>
    <dgm:cxn modelId="{CBBC406B-2AED-4303-9AFA-BE1208D2A3F7}" type="presParOf" srcId="{BC6EAC5F-3B54-4660-AE98-C5E659C05A46}" destId="{8E6A9D0F-9C80-4D81-93E1-47E36E0A9BA2}" srcOrd="1" destOrd="0" presId="urn:microsoft.com/office/officeart/2005/8/layout/hierarchy1"/>
    <dgm:cxn modelId="{43C53FDF-31F6-4FF6-914E-04E8A1FA5F8C}" type="presParOf" srcId="{139C2296-E978-48B4-BC55-A516103A8AB0}" destId="{1460D7DB-3B63-4BA2-BC7F-77D3BEB06C73}" srcOrd="1" destOrd="0" presId="urn:microsoft.com/office/officeart/2005/8/layout/hierarchy1"/>
    <dgm:cxn modelId="{EDF6F55E-7B70-4E71-9E3E-726488996FDE}" type="presParOf" srcId="{A12277C3-3BBB-47C4-9F78-2DCCB51DEA0A}" destId="{195AB064-C7F2-48D1-90E3-4E3916254DF2}" srcOrd="1" destOrd="0" presId="urn:microsoft.com/office/officeart/2005/8/layout/hierarchy1"/>
    <dgm:cxn modelId="{6AF5832C-5393-4AD0-9CD4-9DEEFD4D04F9}" type="presParOf" srcId="{195AB064-C7F2-48D1-90E3-4E3916254DF2}" destId="{80F52613-F64F-4591-8162-1C5A16CAEB45}" srcOrd="0" destOrd="0" presId="urn:microsoft.com/office/officeart/2005/8/layout/hierarchy1"/>
    <dgm:cxn modelId="{1D322248-4711-4F14-8950-84F5401B0A56}" type="presParOf" srcId="{80F52613-F64F-4591-8162-1C5A16CAEB45}" destId="{F6A7A47E-6DE1-4D32-9339-52FEBD1D35B3}" srcOrd="0" destOrd="0" presId="urn:microsoft.com/office/officeart/2005/8/layout/hierarchy1"/>
    <dgm:cxn modelId="{B4A61AF7-46BC-4AB4-9838-C49D48295FB3}" type="presParOf" srcId="{80F52613-F64F-4591-8162-1C5A16CAEB45}" destId="{B2FDC1B5-92A3-4A8F-9239-9CBE64DD4E42}" srcOrd="1" destOrd="0" presId="urn:microsoft.com/office/officeart/2005/8/layout/hierarchy1"/>
    <dgm:cxn modelId="{A01798B8-1988-4327-A9AF-268768C4CFEB}" type="presParOf" srcId="{195AB064-C7F2-48D1-90E3-4E3916254DF2}" destId="{B5E543CD-F896-4E26-824E-DBA45E7FCE0F}" srcOrd="1" destOrd="0" presId="urn:microsoft.com/office/officeart/2005/8/layout/hierarchy1"/>
    <dgm:cxn modelId="{F8115955-DF69-4047-9C5F-023C041EA12A}" type="presParOf" srcId="{A12277C3-3BBB-47C4-9F78-2DCCB51DEA0A}" destId="{F17D5423-34F9-414C-93C4-EBAA20C57FE4}" srcOrd="2" destOrd="0" presId="urn:microsoft.com/office/officeart/2005/8/layout/hierarchy1"/>
    <dgm:cxn modelId="{A3BDD3A4-8AEE-44AC-8508-DCEF9DDB590D}" type="presParOf" srcId="{F17D5423-34F9-414C-93C4-EBAA20C57FE4}" destId="{8A9B73B1-0E6F-4F69-A726-C2A90449BCAB}" srcOrd="0" destOrd="0" presId="urn:microsoft.com/office/officeart/2005/8/layout/hierarchy1"/>
    <dgm:cxn modelId="{E38A3D9A-7FD7-4735-A9ED-8519C19569C2}" type="presParOf" srcId="{8A9B73B1-0E6F-4F69-A726-C2A90449BCAB}" destId="{8AF649B2-DC16-4128-B1C2-F0A479234D17}" srcOrd="0" destOrd="0" presId="urn:microsoft.com/office/officeart/2005/8/layout/hierarchy1"/>
    <dgm:cxn modelId="{57164456-130C-445E-BDA6-1D295C2BC927}" type="presParOf" srcId="{8A9B73B1-0E6F-4F69-A726-C2A90449BCAB}" destId="{776F3DE5-C48F-4D82-B13C-55DE9E914C46}" srcOrd="1" destOrd="0" presId="urn:microsoft.com/office/officeart/2005/8/layout/hierarchy1"/>
    <dgm:cxn modelId="{83BDE421-2281-434E-829B-2884CE272863}" type="presParOf" srcId="{F17D5423-34F9-414C-93C4-EBAA20C57FE4}" destId="{A0766C7B-4B80-46A5-A008-ACA64E44427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F06367-F7AC-49D9-AA8D-BA21F7AF2C74}"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F66911F9-86CC-4CE5-9133-9AE3707E8E0F}">
      <dgm:prSet custT="1"/>
      <dgm:spPr/>
      <dgm:t>
        <a:bodyPr/>
        <a:lstStyle/>
        <a:p>
          <a:r>
            <a:rPr lang="en-US" sz="2400" dirty="0">
              <a:latin typeface="Arial Rounded MT Bold" panose="020F0704030504030204" pitchFamily="34" charset="0"/>
            </a:rPr>
            <a:t>Permission </a:t>
          </a:r>
        </a:p>
      </dgm:t>
    </dgm:pt>
    <dgm:pt modelId="{BF020EFE-C0CF-4E6B-8CA5-872F44107087}" type="parTrans" cxnId="{0783C763-17F7-4DC6-A1A3-E703EF8437BE}">
      <dgm:prSet/>
      <dgm:spPr/>
      <dgm:t>
        <a:bodyPr/>
        <a:lstStyle/>
        <a:p>
          <a:endParaRPr lang="en-US"/>
        </a:p>
      </dgm:t>
    </dgm:pt>
    <dgm:pt modelId="{56621F1E-FCFB-4E01-95B7-D9ECDDA238B3}" type="sibTrans" cxnId="{0783C763-17F7-4DC6-A1A3-E703EF8437BE}">
      <dgm:prSet/>
      <dgm:spPr/>
      <dgm:t>
        <a:bodyPr/>
        <a:lstStyle/>
        <a:p>
          <a:endParaRPr lang="en-US"/>
        </a:p>
      </dgm:t>
    </dgm:pt>
    <dgm:pt modelId="{D882AC19-F1F2-4927-AFA9-10B38E772705}">
      <dgm:prSet custT="1"/>
      <dgm:spPr/>
      <dgm:t>
        <a:bodyPr/>
        <a:lstStyle/>
        <a:p>
          <a:r>
            <a:rPr lang="en-US" sz="2400" dirty="0">
              <a:latin typeface="Arial Rounded MT Bold" panose="020F0704030504030204" pitchFamily="34" charset="0"/>
            </a:rPr>
            <a:t>Voluntary – right to withdraw</a:t>
          </a:r>
        </a:p>
      </dgm:t>
    </dgm:pt>
    <dgm:pt modelId="{6DFC2069-10C0-4374-93C9-0F278AB0B6B3}" type="parTrans" cxnId="{339ED691-2EB5-4BD2-8AF9-CDBA8F451624}">
      <dgm:prSet/>
      <dgm:spPr/>
      <dgm:t>
        <a:bodyPr/>
        <a:lstStyle/>
        <a:p>
          <a:endParaRPr lang="en-US"/>
        </a:p>
      </dgm:t>
    </dgm:pt>
    <dgm:pt modelId="{3FA23548-F396-402A-B7AC-BA334E9E7F0A}" type="sibTrans" cxnId="{339ED691-2EB5-4BD2-8AF9-CDBA8F451624}">
      <dgm:prSet/>
      <dgm:spPr/>
      <dgm:t>
        <a:bodyPr/>
        <a:lstStyle/>
        <a:p>
          <a:endParaRPr lang="en-US"/>
        </a:p>
      </dgm:t>
    </dgm:pt>
    <dgm:pt modelId="{671E2201-A0B3-4C72-8867-4B9093B15678}">
      <dgm:prSet custT="1"/>
      <dgm:spPr/>
      <dgm:t>
        <a:bodyPr/>
        <a:lstStyle/>
        <a:p>
          <a:r>
            <a:rPr lang="en-US" sz="2400" dirty="0">
              <a:latin typeface="Arial Rounded MT Bold" panose="020F0704030504030204" pitchFamily="34" charset="0"/>
            </a:rPr>
            <a:t>Provided with context </a:t>
          </a:r>
        </a:p>
      </dgm:t>
    </dgm:pt>
    <dgm:pt modelId="{9A0740BD-232D-45DA-8572-0E55692593C4}" type="parTrans" cxnId="{38AE7BED-04E5-4E1E-9AA1-BDFE034A2C5F}">
      <dgm:prSet/>
      <dgm:spPr/>
      <dgm:t>
        <a:bodyPr/>
        <a:lstStyle/>
        <a:p>
          <a:endParaRPr lang="en-US"/>
        </a:p>
      </dgm:t>
    </dgm:pt>
    <dgm:pt modelId="{CA24C571-2F08-4D1C-B9C2-CC4C8EAE101B}" type="sibTrans" cxnId="{38AE7BED-04E5-4E1E-9AA1-BDFE034A2C5F}">
      <dgm:prSet/>
      <dgm:spPr/>
      <dgm:t>
        <a:bodyPr/>
        <a:lstStyle/>
        <a:p>
          <a:endParaRPr lang="en-US"/>
        </a:p>
      </dgm:t>
    </dgm:pt>
    <dgm:pt modelId="{A10B71A2-CBE8-48EA-858C-190A7621D72A}">
      <dgm:prSet custT="1"/>
      <dgm:spPr/>
      <dgm:t>
        <a:bodyPr/>
        <a:lstStyle/>
        <a:p>
          <a:r>
            <a:rPr lang="en-US" sz="2400" dirty="0">
              <a:latin typeface="Arial Rounded MT Bold" panose="020F0704030504030204" pitchFamily="34" charset="0"/>
            </a:rPr>
            <a:t>Debriefed after</a:t>
          </a:r>
        </a:p>
      </dgm:t>
    </dgm:pt>
    <dgm:pt modelId="{62ABD628-72D9-4CAE-B35C-CF5832C9C80D}" type="parTrans" cxnId="{B49B8F41-9C12-4576-843C-6F018110151F}">
      <dgm:prSet/>
      <dgm:spPr/>
      <dgm:t>
        <a:bodyPr/>
        <a:lstStyle/>
        <a:p>
          <a:endParaRPr lang="en-US"/>
        </a:p>
      </dgm:t>
    </dgm:pt>
    <dgm:pt modelId="{CB7965FB-0810-41EC-B95A-95095D4DE381}" type="sibTrans" cxnId="{B49B8F41-9C12-4576-843C-6F018110151F}">
      <dgm:prSet/>
      <dgm:spPr/>
      <dgm:t>
        <a:bodyPr/>
        <a:lstStyle/>
        <a:p>
          <a:endParaRPr lang="en-US"/>
        </a:p>
      </dgm:t>
    </dgm:pt>
    <dgm:pt modelId="{1FDDB7DD-764E-4BA3-9CCB-E02F65DF4BD8}">
      <dgm:prSet custT="1"/>
      <dgm:spPr/>
      <dgm:t>
        <a:bodyPr/>
        <a:lstStyle/>
        <a:p>
          <a:r>
            <a:rPr lang="en-US" sz="2400" dirty="0">
              <a:latin typeface="Arial Rounded MT Bold" panose="020F0704030504030204" pitchFamily="34" charset="0"/>
            </a:rPr>
            <a:t>Contact details</a:t>
          </a:r>
        </a:p>
      </dgm:t>
    </dgm:pt>
    <dgm:pt modelId="{61446CB2-76BC-4C8F-AA1A-85DB03D77DF2}" type="parTrans" cxnId="{B1E287CB-01F4-4D44-B552-24B6D86D7880}">
      <dgm:prSet/>
      <dgm:spPr/>
      <dgm:t>
        <a:bodyPr/>
        <a:lstStyle/>
        <a:p>
          <a:endParaRPr lang="en-US"/>
        </a:p>
      </dgm:t>
    </dgm:pt>
    <dgm:pt modelId="{938EE823-841E-4694-914D-B28820153112}" type="sibTrans" cxnId="{B1E287CB-01F4-4D44-B552-24B6D86D7880}">
      <dgm:prSet/>
      <dgm:spPr/>
      <dgm:t>
        <a:bodyPr/>
        <a:lstStyle/>
        <a:p>
          <a:endParaRPr lang="en-US"/>
        </a:p>
      </dgm:t>
    </dgm:pt>
    <dgm:pt modelId="{10DECBD9-1B95-4B32-AFE0-1C03BDD07046}" type="pres">
      <dgm:prSet presAssocID="{73F06367-F7AC-49D9-AA8D-BA21F7AF2C74}" presName="root" presStyleCnt="0">
        <dgm:presLayoutVars>
          <dgm:dir/>
          <dgm:resizeHandles val="exact"/>
        </dgm:presLayoutVars>
      </dgm:prSet>
      <dgm:spPr/>
    </dgm:pt>
    <dgm:pt modelId="{1EDF269E-76DD-4EBC-A398-E82277E012C3}" type="pres">
      <dgm:prSet presAssocID="{F66911F9-86CC-4CE5-9133-9AE3707E8E0F}" presName="compNode" presStyleCnt="0"/>
      <dgm:spPr/>
    </dgm:pt>
    <dgm:pt modelId="{29DC3C4A-1802-4149-BEC3-D4803D05FA1D}" type="pres">
      <dgm:prSet presAssocID="{F66911F9-86CC-4CE5-9133-9AE3707E8E0F}" presName="bgRect" presStyleLbl="bgShp" presStyleIdx="0" presStyleCnt="5"/>
      <dgm:spPr/>
    </dgm:pt>
    <dgm:pt modelId="{E421CF14-105A-4F9D-86F4-4D793E64FA47}" type="pres">
      <dgm:prSet presAssocID="{F66911F9-86CC-4CE5-9133-9AE3707E8E0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B11E3FDF-674E-4C45-AE0D-40C62511A77F}" type="pres">
      <dgm:prSet presAssocID="{F66911F9-86CC-4CE5-9133-9AE3707E8E0F}" presName="spaceRect" presStyleCnt="0"/>
      <dgm:spPr/>
    </dgm:pt>
    <dgm:pt modelId="{50F2979C-BB27-4CAC-81DA-C7861E5C42F0}" type="pres">
      <dgm:prSet presAssocID="{F66911F9-86CC-4CE5-9133-9AE3707E8E0F}" presName="parTx" presStyleLbl="revTx" presStyleIdx="0" presStyleCnt="5">
        <dgm:presLayoutVars>
          <dgm:chMax val="0"/>
          <dgm:chPref val="0"/>
        </dgm:presLayoutVars>
      </dgm:prSet>
      <dgm:spPr/>
    </dgm:pt>
    <dgm:pt modelId="{ADFAB40F-DF36-491F-B05B-014EAE336EA4}" type="pres">
      <dgm:prSet presAssocID="{56621F1E-FCFB-4E01-95B7-D9ECDDA238B3}" presName="sibTrans" presStyleCnt="0"/>
      <dgm:spPr/>
    </dgm:pt>
    <dgm:pt modelId="{5AF5F96F-2713-40EE-8477-8ED4567828B0}" type="pres">
      <dgm:prSet presAssocID="{D882AC19-F1F2-4927-AFA9-10B38E772705}" presName="compNode" presStyleCnt="0"/>
      <dgm:spPr/>
    </dgm:pt>
    <dgm:pt modelId="{3434809F-7BB9-4FA8-B4C3-B1651C9EAD76}" type="pres">
      <dgm:prSet presAssocID="{D882AC19-F1F2-4927-AFA9-10B38E772705}" presName="bgRect" presStyleLbl="bgShp" presStyleIdx="1" presStyleCnt="5"/>
      <dgm:spPr/>
    </dgm:pt>
    <dgm:pt modelId="{93129D92-5839-4205-82BF-441915723C48}" type="pres">
      <dgm:prSet presAssocID="{D882AC19-F1F2-4927-AFA9-10B38E77270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nce Steps"/>
        </a:ext>
      </dgm:extLst>
    </dgm:pt>
    <dgm:pt modelId="{8A74C402-0F20-4993-A93B-BF84C539CFF5}" type="pres">
      <dgm:prSet presAssocID="{D882AC19-F1F2-4927-AFA9-10B38E772705}" presName="spaceRect" presStyleCnt="0"/>
      <dgm:spPr/>
    </dgm:pt>
    <dgm:pt modelId="{02A215D9-6C1B-4451-AAF1-D35CDE076297}" type="pres">
      <dgm:prSet presAssocID="{D882AC19-F1F2-4927-AFA9-10B38E772705}" presName="parTx" presStyleLbl="revTx" presStyleIdx="1" presStyleCnt="5">
        <dgm:presLayoutVars>
          <dgm:chMax val="0"/>
          <dgm:chPref val="0"/>
        </dgm:presLayoutVars>
      </dgm:prSet>
      <dgm:spPr/>
    </dgm:pt>
    <dgm:pt modelId="{7E4F5A77-00AA-4E68-A472-F3A01E4CE64F}" type="pres">
      <dgm:prSet presAssocID="{3FA23548-F396-402A-B7AC-BA334E9E7F0A}" presName="sibTrans" presStyleCnt="0"/>
      <dgm:spPr/>
    </dgm:pt>
    <dgm:pt modelId="{D59B44B9-EAF6-4082-A800-1F121A8F75CE}" type="pres">
      <dgm:prSet presAssocID="{671E2201-A0B3-4C72-8867-4B9093B15678}" presName="compNode" presStyleCnt="0"/>
      <dgm:spPr/>
    </dgm:pt>
    <dgm:pt modelId="{197D89AD-5052-4DED-9B4E-5FE14EE917B7}" type="pres">
      <dgm:prSet presAssocID="{671E2201-A0B3-4C72-8867-4B9093B15678}" presName="bgRect" presStyleLbl="bgShp" presStyleIdx="2" presStyleCnt="5"/>
      <dgm:spPr/>
    </dgm:pt>
    <dgm:pt modelId="{36AB4488-B3B1-4775-AD8A-04EB5496E87A}" type="pres">
      <dgm:prSet presAssocID="{671E2201-A0B3-4C72-8867-4B9093B156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eyboard"/>
        </a:ext>
      </dgm:extLst>
    </dgm:pt>
    <dgm:pt modelId="{CE1BD33F-73F5-4B5A-B9CC-94DCD5486C34}" type="pres">
      <dgm:prSet presAssocID="{671E2201-A0B3-4C72-8867-4B9093B15678}" presName="spaceRect" presStyleCnt="0"/>
      <dgm:spPr/>
    </dgm:pt>
    <dgm:pt modelId="{3D4F2287-18DB-42DF-A54E-5FA641DC663C}" type="pres">
      <dgm:prSet presAssocID="{671E2201-A0B3-4C72-8867-4B9093B15678}" presName="parTx" presStyleLbl="revTx" presStyleIdx="2" presStyleCnt="5">
        <dgm:presLayoutVars>
          <dgm:chMax val="0"/>
          <dgm:chPref val="0"/>
        </dgm:presLayoutVars>
      </dgm:prSet>
      <dgm:spPr/>
    </dgm:pt>
    <dgm:pt modelId="{2B67F270-F87B-4974-A89B-5E96F4C56862}" type="pres">
      <dgm:prSet presAssocID="{CA24C571-2F08-4D1C-B9C2-CC4C8EAE101B}" presName="sibTrans" presStyleCnt="0"/>
      <dgm:spPr/>
    </dgm:pt>
    <dgm:pt modelId="{1F1DD924-EF33-461D-9638-E1003772AE1A}" type="pres">
      <dgm:prSet presAssocID="{A10B71A2-CBE8-48EA-858C-190A7621D72A}" presName="compNode" presStyleCnt="0"/>
      <dgm:spPr/>
    </dgm:pt>
    <dgm:pt modelId="{ED577F02-0667-4B0E-8232-0DCD1B35D6BF}" type="pres">
      <dgm:prSet presAssocID="{A10B71A2-CBE8-48EA-858C-190A7621D72A}" presName="bgRect" presStyleLbl="bgShp" presStyleIdx="3" presStyleCnt="5"/>
      <dgm:spPr/>
    </dgm:pt>
    <dgm:pt modelId="{202F62EC-0EB1-4122-84B1-A634A0E76E95}" type="pres">
      <dgm:prSet presAssocID="{A10B71A2-CBE8-48EA-858C-190A7621D7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2FEC1098-3B11-4E29-8482-4C7ABCC55CC3}" type="pres">
      <dgm:prSet presAssocID="{A10B71A2-CBE8-48EA-858C-190A7621D72A}" presName="spaceRect" presStyleCnt="0"/>
      <dgm:spPr/>
    </dgm:pt>
    <dgm:pt modelId="{E164BC38-96DF-4190-8E66-8412FD885FE2}" type="pres">
      <dgm:prSet presAssocID="{A10B71A2-CBE8-48EA-858C-190A7621D72A}" presName="parTx" presStyleLbl="revTx" presStyleIdx="3" presStyleCnt="5">
        <dgm:presLayoutVars>
          <dgm:chMax val="0"/>
          <dgm:chPref val="0"/>
        </dgm:presLayoutVars>
      </dgm:prSet>
      <dgm:spPr/>
    </dgm:pt>
    <dgm:pt modelId="{5CE5C54C-2125-4E06-95E5-C0268E39B775}" type="pres">
      <dgm:prSet presAssocID="{CB7965FB-0810-41EC-B95A-95095D4DE381}" presName="sibTrans" presStyleCnt="0"/>
      <dgm:spPr/>
    </dgm:pt>
    <dgm:pt modelId="{623E3849-4F9B-41D5-8A1B-EFCAD314F19D}" type="pres">
      <dgm:prSet presAssocID="{1FDDB7DD-764E-4BA3-9CCB-E02F65DF4BD8}" presName="compNode" presStyleCnt="0"/>
      <dgm:spPr/>
    </dgm:pt>
    <dgm:pt modelId="{0F3FBA7A-42D1-4B6C-8A11-22AC5FF0C079}" type="pres">
      <dgm:prSet presAssocID="{1FDDB7DD-764E-4BA3-9CCB-E02F65DF4BD8}" presName="bgRect" presStyleLbl="bgShp" presStyleIdx="4" presStyleCnt="5"/>
      <dgm:spPr/>
    </dgm:pt>
    <dgm:pt modelId="{B24D758D-398F-4D39-9F08-F1A96C56C6B6}" type="pres">
      <dgm:prSet presAssocID="{1FDDB7DD-764E-4BA3-9CCB-E02F65DF4BD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ceiver"/>
        </a:ext>
      </dgm:extLst>
    </dgm:pt>
    <dgm:pt modelId="{106EBC05-00BB-4ED1-8294-01CE158FFE1D}" type="pres">
      <dgm:prSet presAssocID="{1FDDB7DD-764E-4BA3-9CCB-E02F65DF4BD8}" presName="spaceRect" presStyleCnt="0"/>
      <dgm:spPr/>
    </dgm:pt>
    <dgm:pt modelId="{252951D2-29DA-461F-AE1C-F66265A58143}" type="pres">
      <dgm:prSet presAssocID="{1FDDB7DD-764E-4BA3-9CCB-E02F65DF4BD8}" presName="parTx" presStyleLbl="revTx" presStyleIdx="4" presStyleCnt="5">
        <dgm:presLayoutVars>
          <dgm:chMax val="0"/>
          <dgm:chPref val="0"/>
        </dgm:presLayoutVars>
      </dgm:prSet>
      <dgm:spPr/>
    </dgm:pt>
  </dgm:ptLst>
  <dgm:cxnLst>
    <dgm:cxn modelId="{3468D027-527F-4E8F-83F7-51ECCD64D669}" type="presOf" srcId="{73F06367-F7AC-49D9-AA8D-BA21F7AF2C74}" destId="{10DECBD9-1B95-4B32-AFE0-1C03BDD07046}" srcOrd="0" destOrd="0" presId="urn:microsoft.com/office/officeart/2018/2/layout/IconVerticalSolidList"/>
    <dgm:cxn modelId="{B49B8F41-9C12-4576-843C-6F018110151F}" srcId="{73F06367-F7AC-49D9-AA8D-BA21F7AF2C74}" destId="{A10B71A2-CBE8-48EA-858C-190A7621D72A}" srcOrd="3" destOrd="0" parTransId="{62ABD628-72D9-4CAE-B35C-CF5832C9C80D}" sibTransId="{CB7965FB-0810-41EC-B95A-95095D4DE381}"/>
    <dgm:cxn modelId="{0783C763-17F7-4DC6-A1A3-E703EF8437BE}" srcId="{73F06367-F7AC-49D9-AA8D-BA21F7AF2C74}" destId="{F66911F9-86CC-4CE5-9133-9AE3707E8E0F}" srcOrd="0" destOrd="0" parTransId="{BF020EFE-C0CF-4E6B-8CA5-872F44107087}" sibTransId="{56621F1E-FCFB-4E01-95B7-D9ECDDA238B3}"/>
    <dgm:cxn modelId="{BDE32D51-3D9B-4198-B7C3-C5C87C83C4BE}" type="presOf" srcId="{A10B71A2-CBE8-48EA-858C-190A7621D72A}" destId="{E164BC38-96DF-4190-8E66-8412FD885FE2}" srcOrd="0" destOrd="0" presId="urn:microsoft.com/office/officeart/2018/2/layout/IconVerticalSolidList"/>
    <dgm:cxn modelId="{74216D53-C1E9-4FA9-86B6-F331270A476D}" type="presOf" srcId="{671E2201-A0B3-4C72-8867-4B9093B15678}" destId="{3D4F2287-18DB-42DF-A54E-5FA641DC663C}" srcOrd="0" destOrd="0" presId="urn:microsoft.com/office/officeart/2018/2/layout/IconVerticalSolidList"/>
    <dgm:cxn modelId="{339ED691-2EB5-4BD2-8AF9-CDBA8F451624}" srcId="{73F06367-F7AC-49D9-AA8D-BA21F7AF2C74}" destId="{D882AC19-F1F2-4927-AFA9-10B38E772705}" srcOrd="1" destOrd="0" parTransId="{6DFC2069-10C0-4374-93C9-0F278AB0B6B3}" sibTransId="{3FA23548-F396-402A-B7AC-BA334E9E7F0A}"/>
    <dgm:cxn modelId="{02228299-64CF-4257-8060-6D773F3A53BE}" type="presOf" srcId="{D882AC19-F1F2-4927-AFA9-10B38E772705}" destId="{02A215D9-6C1B-4451-AAF1-D35CDE076297}" srcOrd="0" destOrd="0" presId="urn:microsoft.com/office/officeart/2018/2/layout/IconVerticalSolidList"/>
    <dgm:cxn modelId="{B1E287CB-01F4-4D44-B552-24B6D86D7880}" srcId="{73F06367-F7AC-49D9-AA8D-BA21F7AF2C74}" destId="{1FDDB7DD-764E-4BA3-9CCB-E02F65DF4BD8}" srcOrd="4" destOrd="0" parTransId="{61446CB2-76BC-4C8F-AA1A-85DB03D77DF2}" sibTransId="{938EE823-841E-4694-914D-B28820153112}"/>
    <dgm:cxn modelId="{B1D800ED-BB02-4A59-B033-C1CF9E8C61FA}" type="presOf" srcId="{1FDDB7DD-764E-4BA3-9CCB-E02F65DF4BD8}" destId="{252951D2-29DA-461F-AE1C-F66265A58143}" srcOrd="0" destOrd="0" presId="urn:microsoft.com/office/officeart/2018/2/layout/IconVerticalSolidList"/>
    <dgm:cxn modelId="{38AE7BED-04E5-4E1E-9AA1-BDFE034A2C5F}" srcId="{73F06367-F7AC-49D9-AA8D-BA21F7AF2C74}" destId="{671E2201-A0B3-4C72-8867-4B9093B15678}" srcOrd="2" destOrd="0" parTransId="{9A0740BD-232D-45DA-8572-0E55692593C4}" sibTransId="{CA24C571-2F08-4D1C-B9C2-CC4C8EAE101B}"/>
    <dgm:cxn modelId="{BC9B17FE-21D0-46EA-9866-D2A2D11C7900}" type="presOf" srcId="{F66911F9-86CC-4CE5-9133-9AE3707E8E0F}" destId="{50F2979C-BB27-4CAC-81DA-C7861E5C42F0}" srcOrd="0" destOrd="0" presId="urn:microsoft.com/office/officeart/2018/2/layout/IconVerticalSolidList"/>
    <dgm:cxn modelId="{F1BC8CF1-9E63-4FA4-9E22-9BBDAD8BA7B4}" type="presParOf" srcId="{10DECBD9-1B95-4B32-AFE0-1C03BDD07046}" destId="{1EDF269E-76DD-4EBC-A398-E82277E012C3}" srcOrd="0" destOrd="0" presId="urn:microsoft.com/office/officeart/2018/2/layout/IconVerticalSolidList"/>
    <dgm:cxn modelId="{A907A31B-3BA0-45F0-BE7D-12B6E9CCB9F7}" type="presParOf" srcId="{1EDF269E-76DD-4EBC-A398-E82277E012C3}" destId="{29DC3C4A-1802-4149-BEC3-D4803D05FA1D}" srcOrd="0" destOrd="0" presId="urn:microsoft.com/office/officeart/2018/2/layout/IconVerticalSolidList"/>
    <dgm:cxn modelId="{2CEED275-40DF-490F-B99A-92DBBF82D2D0}" type="presParOf" srcId="{1EDF269E-76DD-4EBC-A398-E82277E012C3}" destId="{E421CF14-105A-4F9D-86F4-4D793E64FA47}" srcOrd="1" destOrd="0" presId="urn:microsoft.com/office/officeart/2018/2/layout/IconVerticalSolidList"/>
    <dgm:cxn modelId="{9D24F1E8-834A-4D63-B682-81BC1000AE3C}" type="presParOf" srcId="{1EDF269E-76DD-4EBC-A398-E82277E012C3}" destId="{B11E3FDF-674E-4C45-AE0D-40C62511A77F}" srcOrd="2" destOrd="0" presId="urn:microsoft.com/office/officeart/2018/2/layout/IconVerticalSolidList"/>
    <dgm:cxn modelId="{EEDBCFFB-813F-4C02-8ECB-C0E1147B1C23}" type="presParOf" srcId="{1EDF269E-76DD-4EBC-A398-E82277E012C3}" destId="{50F2979C-BB27-4CAC-81DA-C7861E5C42F0}" srcOrd="3" destOrd="0" presId="urn:microsoft.com/office/officeart/2018/2/layout/IconVerticalSolidList"/>
    <dgm:cxn modelId="{448CB07D-DCFF-4472-B4C8-76960CFD1D6B}" type="presParOf" srcId="{10DECBD9-1B95-4B32-AFE0-1C03BDD07046}" destId="{ADFAB40F-DF36-491F-B05B-014EAE336EA4}" srcOrd="1" destOrd="0" presId="urn:microsoft.com/office/officeart/2018/2/layout/IconVerticalSolidList"/>
    <dgm:cxn modelId="{E0EC731E-ECD5-49B9-9122-2B6AD94414C0}" type="presParOf" srcId="{10DECBD9-1B95-4B32-AFE0-1C03BDD07046}" destId="{5AF5F96F-2713-40EE-8477-8ED4567828B0}" srcOrd="2" destOrd="0" presId="urn:microsoft.com/office/officeart/2018/2/layout/IconVerticalSolidList"/>
    <dgm:cxn modelId="{E3ECC26C-E4C6-48F4-AC6C-4D41972CE896}" type="presParOf" srcId="{5AF5F96F-2713-40EE-8477-8ED4567828B0}" destId="{3434809F-7BB9-4FA8-B4C3-B1651C9EAD76}" srcOrd="0" destOrd="0" presId="urn:microsoft.com/office/officeart/2018/2/layout/IconVerticalSolidList"/>
    <dgm:cxn modelId="{355118C5-0699-4D90-9691-4C0872A70FD3}" type="presParOf" srcId="{5AF5F96F-2713-40EE-8477-8ED4567828B0}" destId="{93129D92-5839-4205-82BF-441915723C48}" srcOrd="1" destOrd="0" presId="urn:microsoft.com/office/officeart/2018/2/layout/IconVerticalSolidList"/>
    <dgm:cxn modelId="{E5151527-BFA2-4C35-92AF-26CDE5E75917}" type="presParOf" srcId="{5AF5F96F-2713-40EE-8477-8ED4567828B0}" destId="{8A74C402-0F20-4993-A93B-BF84C539CFF5}" srcOrd="2" destOrd="0" presId="urn:microsoft.com/office/officeart/2018/2/layout/IconVerticalSolidList"/>
    <dgm:cxn modelId="{249E66F0-A803-4004-A2B1-95D0B922009E}" type="presParOf" srcId="{5AF5F96F-2713-40EE-8477-8ED4567828B0}" destId="{02A215D9-6C1B-4451-AAF1-D35CDE076297}" srcOrd="3" destOrd="0" presId="urn:microsoft.com/office/officeart/2018/2/layout/IconVerticalSolidList"/>
    <dgm:cxn modelId="{B64370D2-8DEC-4CC8-9DE3-F23318D2DD83}" type="presParOf" srcId="{10DECBD9-1B95-4B32-AFE0-1C03BDD07046}" destId="{7E4F5A77-00AA-4E68-A472-F3A01E4CE64F}" srcOrd="3" destOrd="0" presId="urn:microsoft.com/office/officeart/2018/2/layout/IconVerticalSolidList"/>
    <dgm:cxn modelId="{085631CB-B80C-4E98-8508-5901DC357AB6}" type="presParOf" srcId="{10DECBD9-1B95-4B32-AFE0-1C03BDD07046}" destId="{D59B44B9-EAF6-4082-A800-1F121A8F75CE}" srcOrd="4" destOrd="0" presId="urn:microsoft.com/office/officeart/2018/2/layout/IconVerticalSolidList"/>
    <dgm:cxn modelId="{F774F83D-9941-4199-8F97-8D23704DFB16}" type="presParOf" srcId="{D59B44B9-EAF6-4082-A800-1F121A8F75CE}" destId="{197D89AD-5052-4DED-9B4E-5FE14EE917B7}" srcOrd="0" destOrd="0" presId="urn:microsoft.com/office/officeart/2018/2/layout/IconVerticalSolidList"/>
    <dgm:cxn modelId="{7E761886-AEBC-49EC-84CA-2FCA577BCA8C}" type="presParOf" srcId="{D59B44B9-EAF6-4082-A800-1F121A8F75CE}" destId="{36AB4488-B3B1-4775-AD8A-04EB5496E87A}" srcOrd="1" destOrd="0" presId="urn:microsoft.com/office/officeart/2018/2/layout/IconVerticalSolidList"/>
    <dgm:cxn modelId="{AF3EBA53-D7D9-4E45-BCBF-3E18EDC38A8D}" type="presParOf" srcId="{D59B44B9-EAF6-4082-A800-1F121A8F75CE}" destId="{CE1BD33F-73F5-4B5A-B9CC-94DCD5486C34}" srcOrd="2" destOrd="0" presId="urn:microsoft.com/office/officeart/2018/2/layout/IconVerticalSolidList"/>
    <dgm:cxn modelId="{FBC87B6E-6F28-4D95-86B8-CEB197CA3659}" type="presParOf" srcId="{D59B44B9-EAF6-4082-A800-1F121A8F75CE}" destId="{3D4F2287-18DB-42DF-A54E-5FA641DC663C}" srcOrd="3" destOrd="0" presId="urn:microsoft.com/office/officeart/2018/2/layout/IconVerticalSolidList"/>
    <dgm:cxn modelId="{BE219811-6C7E-4EF9-8E74-AA6093DA3E01}" type="presParOf" srcId="{10DECBD9-1B95-4B32-AFE0-1C03BDD07046}" destId="{2B67F270-F87B-4974-A89B-5E96F4C56862}" srcOrd="5" destOrd="0" presId="urn:microsoft.com/office/officeart/2018/2/layout/IconVerticalSolidList"/>
    <dgm:cxn modelId="{14340553-5E9B-4146-9D23-BD03E872AD41}" type="presParOf" srcId="{10DECBD9-1B95-4B32-AFE0-1C03BDD07046}" destId="{1F1DD924-EF33-461D-9638-E1003772AE1A}" srcOrd="6" destOrd="0" presId="urn:microsoft.com/office/officeart/2018/2/layout/IconVerticalSolidList"/>
    <dgm:cxn modelId="{22DE8609-2884-4320-B070-11251D6F5DF6}" type="presParOf" srcId="{1F1DD924-EF33-461D-9638-E1003772AE1A}" destId="{ED577F02-0667-4B0E-8232-0DCD1B35D6BF}" srcOrd="0" destOrd="0" presId="urn:microsoft.com/office/officeart/2018/2/layout/IconVerticalSolidList"/>
    <dgm:cxn modelId="{0A8A16F6-5AB3-429D-B1CD-E464B5F37976}" type="presParOf" srcId="{1F1DD924-EF33-461D-9638-E1003772AE1A}" destId="{202F62EC-0EB1-4122-84B1-A634A0E76E95}" srcOrd="1" destOrd="0" presId="urn:microsoft.com/office/officeart/2018/2/layout/IconVerticalSolidList"/>
    <dgm:cxn modelId="{12D956AE-2D5D-4D4B-8A0E-80D9186DCA84}" type="presParOf" srcId="{1F1DD924-EF33-461D-9638-E1003772AE1A}" destId="{2FEC1098-3B11-4E29-8482-4C7ABCC55CC3}" srcOrd="2" destOrd="0" presId="urn:microsoft.com/office/officeart/2018/2/layout/IconVerticalSolidList"/>
    <dgm:cxn modelId="{0A48786A-0F1C-46AC-9F60-6075E0463494}" type="presParOf" srcId="{1F1DD924-EF33-461D-9638-E1003772AE1A}" destId="{E164BC38-96DF-4190-8E66-8412FD885FE2}" srcOrd="3" destOrd="0" presId="urn:microsoft.com/office/officeart/2018/2/layout/IconVerticalSolidList"/>
    <dgm:cxn modelId="{7E9CE23F-5E63-4812-8F34-56DE7C35F4A5}" type="presParOf" srcId="{10DECBD9-1B95-4B32-AFE0-1C03BDD07046}" destId="{5CE5C54C-2125-4E06-95E5-C0268E39B775}" srcOrd="7" destOrd="0" presId="urn:microsoft.com/office/officeart/2018/2/layout/IconVerticalSolidList"/>
    <dgm:cxn modelId="{C1956A96-3DA8-4650-97FA-81CB2E9C5B0F}" type="presParOf" srcId="{10DECBD9-1B95-4B32-AFE0-1C03BDD07046}" destId="{623E3849-4F9B-41D5-8A1B-EFCAD314F19D}" srcOrd="8" destOrd="0" presId="urn:microsoft.com/office/officeart/2018/2/layout/IconVerticalSolidList"/>
    <dgm:cxn modelId="{2799E044-CB5E-4C7D-9D5E-7F846C00B15F}" type="presParOf" srcId="{623E3849-4F9B-41D5-8A1B-EFCAD314F19D}" destId="{0F3FBA7A-42D1-4B6C-8A11-22AC5FF0C079}" srcOrd="0" destOrd="0" presId="urn:microsoft.com/office/officeart/2018/2/layout/IconVerticalSolidList"/>
    <dgm:cxn modelId="{C79316F9-FF12-4448-A6E3-2295AD4851B4}" type="presParOf" srcId="{623E3849-4F9B-41D5-8A1B-EFCAD314F19D}" destId="{B24D758D-398F-4D39-9F08-F1A96C56C6B6}" srcOrd="1" destOrd="0" presId="urn:microsoft.com/office/officeart/2018/2/layout/IconVerticalSolidList"/>
    <dgm:cxn modelId="{8A3AE690-4127-4E70-8840-69B83155F70F}" type="presParOf" srcId="{623E3849-4F9B-41D5-8A1B-EFCAD314F19D}" destId="{106EBC05-00BB-4ED1-8294-01CE158FFE1D}" srcOrd="2" destOrd="0" presId="urn:microsoft.com/office/officeart/2018/2/layout/IconVerticalSolidList"/>
    <dgm:cxn modelId="{25BF955F-07F0-4D22-B613-8950CE0CA5F2}" type="presParOf" srcId="{623E3849-4F9B-41D5-8A1B-EFCAD314F19D}" destId="{252951D2-29DA-461F-AE1C-F66265A58143}"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D7C9E0-5644-4E8A-93BB-4B309623B0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7B95B7-4F7B-4C90-95A2-AB4D4B9B9366}">
      <dgm:prSet custT="1"/>
      <dgm:spPr/>
      <dgm:t>
        <a:bodyPr/>
        <a:lstStyle/>
        <a:p>
          <a:r>
            <a:rPr lang="en-GB" sz="8000" dirty="0">
              <a:latin typeface="Arial Rounded MT Bold" panose="020F0704030504030204" pitchFamily="34" charset="0"/>
            </a:rPr>
            <a:t>21</a:t>
          </a:r>
          <a:r>
            <a:rPr lang="en-GB" sz="2500" dirty="0">
              <a:latin typeface="Arial Rounded MT Bold" panose="020F0704030504030204" pitchFamily="34" charset="0"/>
            </a:rPr>
            <a:t> internal surveys </a:t>
          </a:r>
          <a:endParaRPr lang="en-US" sz="2500" dirty="0">
            <a:latin typeface="Arial Rounded MT Bold" panose="020F0704030504030204" pitchFamily="34" charset="0"/>
          </a:endParaRPr>
        </a:p>
      </dgm:t>
    </dgm:pt>
    <dgm:pt modelId="{6C0D32E1-EE6B-471E-8F0B-BA8FB567D464}" type="parTrans" cxnId="{625B60F6-1B48-4E26-B645-F715F18D967E}">
      <dgm:prSet/>
      <dgm:spPr/>
      <dgm:t>
        <a:bodyPr/>
        <a:lstStyle/>
        <a:p>
          <a:endParaRPr lang="en-US"/>
        </a:p>
      </dgm:t>
    </dgm:pt>
    <dgm:pt modelId="{755AB6D1-B943-4EF8-8638-EF166F990FD3}" type="sibTrans" cxnId="{625B60F6-1B48-4E26-B645-F715F18D967E}">
      <dgm:prSet/>
      <dgm:spPr/>
      <dgm:t>
        <a:bodyPr/>
        <a:lstStyle/>
        <a:p>
          <a:endParaRPr lang="en-US"/>
        </a:p>
      </dgm:t>
    </dgm:pt>
    <dgm:pt modelId="{F088A100-5999-4C9F-BBC7-179EBF48F7CE}">
      <dgm:prSet custT="1"/>
      <dgm:spPr/>
      <dgm:t>
        <a:bodyPr/>
        <a:lstStyle/>
        <a:p>
          <a:r>
            <a:rPr lang="en-GB" sz="8000" dirty="0">
              <a:latin typeface="Arial Rounded MT Bold" panose="020F0704030504030204" pitchFamily="34" charset="0"/>
            </a:rPr>
            <a:t>27</a:t>
          </a:r>
          <a:r>
            <a:rPr lang="en-GB" sz="2500" dirty="0">
              <a:latin typeface="Arial Rounded MT Bold" panose="020F0704030504030204" pitchFamily="34" charset="0"/>
            </a:rPr>
            <a:t> external surveys </a:t>
          </a:r>
          <a:endParaRPr lang="en-US" sz="2500" dirty="0">
            <a:latin typeface="Arial Rounded MT Bold" panose="020F0704030504030204" pitchFamily="34" charset="0"/>
          </a:endParaRPr>
        </a:p>
      </dgm:t>
    </dgm:pt>
    <dgm:pt modelId="{33C95344-C3B8-425F-8B52-A3C00B940673}" type="parTrans" cxnId="{0017A2B4-E075-4D5C-BA1F-5B3F61A39908}">
      <dgm:prSet/>
      <dgm:spPr/>
      <dgm:t>
        <a:bodyPr/>
        <a:lstStyle/>
        <a:p>
          <a:endParaRPr lang="en-US"/>
        </a:p>
      </dgm:t>
    </dgm:pt>
    <dgm:pt modelId="{11E8383E-FD76-4A47-A3AE-EB35E06FB0BE}" type="sibTrans" cxnId="{0017A2B4-E075-4D5C-BA1F-5B3F61A39908}">
      <dgm:prSet/>
      <dgm:spPr/>
      <dgm:t>
        <a:bodyPr/>
        <a:lstStyle/>
        <a:p>
          <a:endParaRPr lang="en-US"/>
        </a:p>
      </dgm:t>
    </dgm:pt>
    <dgm:pt modelId="{85C4F50F-B995-4B71-BF8A-D1AE5C30B8C7}">
      <dgm:prSet custT="1"/>
      <dgm:spPr/>
      <dgm:t>
        <a:bodyPr/>
        <a:lstStyle/>
        <a:p>
          <a:r>
            <a:rPr lang="en-GB" sz="8000" dirty="0">
              <a:latin typeface="Arial Rounded MT Bold" panose="020F0704030504030204" pitchFamily="34" charset="0"/>
            </a:rPr>
            <a:t>5</a:t>
          </a:r>
          <a:r>
            <a:rPr lang="en-GB" sz="2500" dirty="0">
              <a:latin typeface="Arial Rounded MT Bold" panose="020F0704030504030204" pitchFamily="34" charset="0"/>
            </a:rPr>
            <a:t> interviews</a:t>
          </a:r>
          <a:endParaRPr lang="en-US" sz="2500" dirty="0">
            <a:latin typeface="Arial Rounded MT Bold" panose="020F0704030504030204" pitchFamily="34" charset="0"/>
          </a:endParaRPr>
        </a:p>
      </dgm:t>
    </dgm:pt>
    <dgm:pt modelId="{730D5BE8-BD0C-4B75-A11C-71A5DA960C79}" type="parTrans" cxnId="{6365FC85-DA41-4451-8E4E-C61ACB8BCD6F}">
      <dgm:prSet/>
      <dgm:spPr/>
      <dgm:t>
        <a:bodyPr/>
        <a:lstStyle/>
        <a:p>
          <a:endParaRPr lang="en-US"/>
        </a:p>
      </dgm:t>
    </dgm:pt>
    <dgm:pt modelId="{05FFCBEF-0F44-44D3-9F67-E1DB246EBDAB}" type="sibTrans" cxnId="{6365FC85-DA41-4451-8E4E-C61ACB8BCD6F}">
      <dgm:prSet/>
      <dgm:spPr/>
      <dgm:t>
        <a:bodyPr/>
        <a:lstStyle/>
        <a:p>
          <a:endParaRPr lang="en-US"/>
        </a:p>
      </dgm:t>
    </dgm:pt>
    <dgm:pt modelId="{CC597EF5-C587-4C03-88A5-6DFEDC40235F}" type="pres">
      <dgm:prSet presAssocID="{78D7C9E0-5644-4E8A-93BB-4B309623B00C}" presName="root" presStyleCnt="0">
        <dgm:presLayoutVars>
          <dgm:dir/>
          <dgm:resizeHandles val="exact"/>
        </dgm:presLayoutVars>
      </dgm:prSet>
      <dgm:spPr/>
    </dgm:pt>
    <dgm:pt modelId="{B6D8C233-6020-4400-AF9A-72E96F6595C3}" type="pres">
      <dgm:prSet presAssocID="{B87B95B7-4F7B-4C90-95A2-AB4D4B9B9366}" presName="compNode" presStyleCnt="0"/>
      <dgm:spPr/>
    </dgm:pt>
    <dgm:pt modelId="{A5E6FCFF-E9CE-4DC7-A6AB-4D1A61ED0BE9}" type="pres">
      <dgm:prSet presAssocID="{B87B95B7-4F7B-4C90-95A2-AB4D4B9B9366}" presName="bgRect" presStyleLbl="bgShp" presStyleIdx="0" presStyleCnt="3"/>
      <dgm:spPr/>
    </dgm:pt>
    <dgm:pt modelId="{AF23846A-B7B1-4903-B085-092796CBAA11}" type="pres">
      <dgm:prSet presAssocID="{B87B95B7-4F7B-4C90-95A2-AB4D4B9B936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C6722213-3C87-4B51-BD9C-990BD5687246}" type="pres">
      <dgm:prSet presAssocID="{B87B95B7-4F7B-4C90-95A2-AB4D4B9B9366}" presName="spaceRect" presStyleCnt="0"/>
      <dgm:spPr/>
    </dgm:pt>
    <dgm:pt modelId="{7DDAF023-C656-4284-8CA8-8A1346D42E99}" type="pres">
      <dgm:prSet presAssocID="{B87B95B7-4F7B-4C90-95A2-AB4D4B9B9366}" presName="parTx" presStyleLbl="revTx" presStyleIdx="0" presStyleCnt="3">
        <dgm:presLayoutVars>
          <dgm:chMax val="0"/>
          <dgm:chPref val="0"/>
        </dgm:presLayoutVars>
      </dgm:prSet>
      <dgm:spPr/>
    </dgm:pt>
    <dgm:pt modelId="{65586091-AA7E-440F-BD3C-7BCB7CD21BC6}" type="pres">
      <dgm:prSet presAssocID="{755AB6D1-B943-4EF8-8638-EF166F990FD3}" presName="sibTrans" presStyleCnt="0"/>
      <dgm:spPr/>
    </dgm:pt>
    <dgm:pt modelId="{0D771E84-62F1-4194-AC3D-7576E39273BB}" type="pres">
      <dgm:prSet presAssocID="{F088A100-5999-4C9F-BBC7-179EBF48F7CE}" presName="compNode" presStyleCnt="0"/>
      <dgm:spPr/>
    </dgm:pt>
    <dgm:pt modelId="{E6C6FEE3-BAF9-4452-9002-F907703B19AD}" type="pres">
      <dgm:prSet presAssocID="{F088A100-5999-4C9F-BBC7-179EBF48F7CE}" presName="bgRect" presStyleLbl="bgShp" presStyleIdx="1" presStyleCnt="3" custLinFactNeighborX="-1009" custLinFactNeighborY="-2635"/>
      <dgm:spPr/>
    </dgm:pt>
    <dgm:pt modelId="{5FB6DC17-A6BF-43A9-AB5F-F9C526D16C24}" type="pres">
      <dgm:prSet presAssocID="{F088A100-5999-4C9F-BBC7-179EBF48F7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BF4AA35D-839A-4353-A8B2-8596C527B477}" type="pres">
      <dgm:prSet presAssocID="{F088A100-5999-4C9F-BBC7-179EBF48F7CE}" presName="spaceRect" presStyleCnt="0"/>
      <dgm:spPr/>
    </dgm:pt>
    <dgm:pt modelId="{42E59735-EF8D-4AC0-BBA6-D2F564BB7F0F}" type="pres">
      <dgm:prSet presAssocID="{F088A100-5999-4C9F-BBC7-179EBF48F7CE}" presName="parTx" presStyleLbl="revTx" presStyleIdx="1" presStyleCnt="3">
        <dgm:presLayoutVars>
          <dgm:chMax val="0"/>
          <dgm:chPref val="0"/>
        </dgm:presLayoutVars>
      </dgm:prSet>
      <dgm:spPr/>
    </dgm:pt>
    <dgm:pt modelId="{3DB0BCF7-D239-4730-9ECC-B8FF7205177E}" type="pres">
      <dgm:prSet presAssocID="{11E8383E-FD76-4A47-A3AE-EB35E06FB0BE}" presName="sibTrans" presStyleCnt="0"/>
      <dgm:spPr/>
    </dgm:pt>
    <dgm:pt modelId="{F2C5F673-0FD0-4518-86D6-7D8BEF940C2D}" type="pres">
      <dgm:prSet presAssocID="{85C4F50F-B995-4B71-BF8A-D1AE5C30B8C7}" presName="compNode" presStyleCnt="0"/>
      <dgm:spPr/>
    </dgm:pt>
    <dgm:pt modelId="{AE4868A6-FEC7-450F-BCA2-3127EAA4B583}" type="pres">
      <dgm:prSet presAssocID="{85C4F50F-B995-4B71-BF8A-D1AE5C30B8C7}" presName="bgRect" presStyleLbl="bgShp" presStyleIdx="2" presStyleCnt="3"/>
      <dgm:spPr/>
    </dgm:pt>
    <dgm:pt modelId="{11B82EAF-2D53-438B-9345-95E2BCB395A0}" type="pres">
      <dgm:prSet presAssocID="{85C4F50F-B995-4B71-BF8A-D1AE5C30B8C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DEC17DB8-E6C0-4F14-8534-BDC87588077F}" type="pres">
      <dgm:prSet presAssocID="{85C4F50F-B995-4B71-BF8A-D1AE5C30B8C7}" presName="spaceRect" presStyleCnt="0"/>
      <dgm:spPr/>
    </dgm:pt>
    <dgm:pt modelId="{6B37C36B-880A-4DE0-BBB6-682CC0A65510}" type="pres">
      <dgm:prSet presAssocID="{85C4F50F-B995-4B71-BF8A-D1AE5C30B8C7}" presName="parTx" presStyleLbl="revTx" presStyleIdx="2" presStyleCnt="3">
        <dgm:presLayoutVars>
          <dgm:chMax val="0"/>
          <dgm:chPref val="0"/>
        </dgm:presLayoutVars>
      </dgm:prSet>
      <dgm:spPr/>
    </dgm:pt>
  </dgm:ptLst>
  <dgm:cxnLst>
    <dgm:cxn modelId="{2F492F13-AAAB-4211-8F06-EE899B609EF0}" type="presOf" srcId="{78D7C9E0-5644-4E8A-93BB-4B309623B00C}" destId="{CC597EF5-C587-4C03-88A5-6DFEDC40235F}" srcOrd="0" destOrd="0" presId="urn:microsoft.com/office/officeart/2018/2/layout/IconVerticalSolidList"/>
    <dgm:cxn modelId="{AB6C9865-F8AC-4C0A-86F5-13FC5D487083}" type="presOf" srcId="{B87B95B7-4F7B-4C90-95A2-AB4D4B9B9366}" destId="{7DDAF023-C656-4284-8CA8-8A1346D42E99}" srcOrd="0" destOrd="0" presId="urn:microsoft.com/office/officeart/2018/2/layout/IconVerticalSolidList"/>
    <dgm:cxn modelId="{3218C545-5590-4CCE-BF60-D48B2C558F6C}" type="presOf" srcId="{F088A100-5999-4C9F-BBC7-179EBF48F7CE}" destId="{42E59735-EF8D-4AC0-BBA6-D2F564BB7F0F}" srcOrd="0" destOrd="0" presId="urn:microsoft.com/office/officeart/2018/2/layout/IconVerticalSolidList"/>
    <dgm:cxn modelId="{6365FC85-DA41-4451-8E4E-C61ACB8BCD6F}" srcId="{78D7C9E0-5644-4E8A-93BB-4B309623B00C}" destId="{85C4F50F-B995-4B71-BF8A-D1AE5C30B8C7}" srcOrd="2" destOrd="0" parTransId="{730D5BE8-BD0C-4B75-A11C-71A5DA960C79}" sibTransId="{05FFCBEF-0F44-44D3-9F67-E1DB246EBDAB}"/>
    <dgm:cxn modelId="{0017A2B4-E075-4D5C-BA1F-5B3F61A39908}" srcId="{78D7C9E0-5644-4E8A-93BB-4B309623B00C}" destId="{F088A100-5999-4C9F-BBC7-179EBF48F7CE}" srcOrd="1" destOrd="0" parTransId="{33C95344-C3B8-425F-8B52-A3C00B940673}" sibTransId="{11E8383E-FD76-4A47-A3AE-EB35E06FB0BE}"/>
    <dgm:cxn modelId="{C9DD32F3-15DB-496C-91BE-6B09383D7405}" type="presOf" srcId="{85C4F50F-B995-4B71-BF8A-D1AE5C30B8C7}" destId="{6B37C36B-880A-4DE0-BBB6-682CC0A65510}" srcOrd="0" destOrd="0" presId="urn:microsoft.com/office/officeart/2018/2/layout/IconVerticalSolidList"/>
    <dgm:cxn modelId="{625B60F6-1B48-4E26-B645-F715F18D967E}" srcId="{78D7C9E0-5644-4E8A-93BB-4B309623B00C}" destId="{B87B95B7-4F7B-4C90-95A2-AB4D4B9B9366}" srcOrd="0" destOrd="0" parTransId="{6C0D32E1-EE6B-471E-8F0B-BA8FB567D464}" sibTransId="{755AB6D1-B943-4EF8-8638-EF166F990FD3}"/>
    <dgm:cxn modelId="{880E8D11-3F5A-428B-A8E2-2591350484E7}" type="presParOf" srcId="{CC597EF5-C587-4C03-88A5-6DFEDC40235F}" destId="{B6D8C233-6020-4400-AF9A-72E96F6595C3}" srcOrd="0" destOrd="0" presId="urn:microsoft.com/office/officeart/2018/2/layout/IconVerticalSolidList"/>
    <dgm:cxn modelId="{C2185279-284B-4F7E-A54E-A5469CB0AAF7}" type="presParOf" srcId="{B6D8C233-6020-4400-AF9A-72E96F6595C3}" destId="{A5E6FCFF-E9CE-4DC7-A6AB-4D1A61ED0BE9}" srcOrd="0" destOrd="0" presId="urn:microsoft.com/office/officeart/2018/2/layout/IconVerticalSolidList"/>
    <dgm:cxn modelId="{CE95DBB7-C85C-49CC-BA48-CA41E729272E}" type="presParOf" srcId="{B6D8C233-6020-4400-AF9A-72E96F6595C3}" destId="{AF23846A-B7B1-4903-B085-092796CBAA11}" srcOrd="1" destOrd="0" presId="urn:microsoft.com/office/officeart/2018/2/layout/IconVerticalSolidList"/>
    <dgm:cxn modelId="{4B71F4DD-CF9C-43F4-BD58-28FB5C120DD4}" type="presParOf" srcId="{B6D8C233-6020-4400-AF9A-72E96F6595C3}" destId="{C6722213-3C87-4B51-BD9C-990BD5687246}" srcOrd="2" destOrd="0" presId="urn:microsoft.com/office/officeart/2018/2/layout/IconVerticalSolidList"/>
    <dgm:cxn modelId="{8653D9A2-C276-43F3-A8C1-C28141E6E3B5}" type="presParOf" srcId="{B6D8C233-6020-4400-AF9A-72E96F6595C3}" destId="{7DDAF023-C656-4284-8CA8-8A1346D42E99}" srcOrd="3" destOrd="0" presId="urn:microsoft.com/office/officeart/2018/2/layout/IconVerticalSolidList"/>
    <dgm:cxn modelId="{5AE46F54-41CC-4EA9-90D1-C6E6415F492A}" type="presParOf" srcId="{CC597EF5-C587-4C03-88A5-6DFEDC40235F}" destId="{65586091-AA7E-440F-BD3C-7BCB7CD21BC6}" srcOrd="1" destOrd="0" presId="urn:microsoft.com/office/officeart/2018/2/layout/IconVerticalSolidList"/>
    <dgm:cxn modelId="{CB16F0FE-B1CD-4E59-9C0A-ED879C994911}" type="presParOf" srcId="{CC597EF5-C587-4C03-88A5-6DFEDC40235F}" destId="{0D771E84-62F1-4194-AC3D-7576E39273BB}" srcOrd="2" destOrd="0" presId="urn:microsoft.com/office/officeart/2018/2/layout/IconVerticalSolidList"/>
    <dgm:cxn modelId="{54669EA1-D4E2-43EE-9E97-D51D981BD713}" type="presParOf" srcId="{0D771E84-62F1-4194-AC3D-7576E39273BB}" destId="{E6C6FEE3-BAF9-4452-9002-F907703B19AD}" srcOrd="0" destOrd="0" presId="urn:microsoft.com/office/officeart/2018/2/layout/IconVerticalSolidList"/>
    <dgm:cxn modelId="{AAFA34F5-EDEA-44AA-AA35-AD82E5785416}" type="presParOf" srcId="{0D771E84-62F1-4194-AC3D-7576E39273BB}" destId="{5FB6DC17-A6BF-43A9-AB5F-F9C526D16C24}" srcOrd="1" destOrd="0" presId="urn:microsoft.com/office/officeart/2018/2/layout/IconVerticalSolidList"/>
    <dgm:cxn modelId="{052F324B-74CC-46E3-8053-CFFEECAB771C}" type="presParOf" srcId="{0D771E84-62F1-4194-AC3D-7576E39273BB}" destId="{BF4AA35D-839A-4353-A8B2-8596C527B477}" srcOrd="2" destOrd="0" presId="urn:microsoft.com/office/officeart/2018/2/layout/IconVerticalSolidList"/>
    <dgm:cxn modelId="{F4AFEBEE-4401-4A55-8E97-3ADECC03A3FD}" type="presParOf" srcId="{0D771E84-62F1-4194-AC3D-7576E39273BB}" destId="{42E59735-EF8D-4AC0-BBA6-D2F564BB7F0F}" srcOrd="3" destOrd="0" presId="urn:microsoft.com/office/officeart/2018/2/layout/IconVerticalSolidList"/>
    <dgm:cxn modelId="{3A4E38FE-462E-438F-AA01-6BFF288926B9}" type="presParOf" srcId="{CC597EF5-C587-4C03-88A5-6DFEDC40235F}" destId="{3DB0BCF7-D239-4730-9ECC-B8FF7205177E}" srcOrd="3" destOrd="0" presId="urn:microsoft.com/office/officeart/2018/2/layout/IconVerticalSolidList"/>
    <dgm:cxn modelId="{E15FB6CC-0DB9-4605-A30A-E31C51A924EA}" type="presParOf" srcId="{CC597EF5-C587-4C03-88A5-6DFEDC40235F}" destId="{F2C5F673-0FD0-4518-86D6-7D8BEF940C2D}" srcOrd="4" destOrd="0" presId="urn:microsoft.com/office/officeart/2018/2/layout/IconVerticalSolidList"/>
    <dgm:cxn modelId="{D5FDE1F4-3722-483C-8ACE-2972F7F3E4CD}" type="presParOf" srcId="{F2C5F673-0FD0-4518-86D6-7D8BEF940C2D}" destId="{AE4868A6-FEC7-450F-BCA2-3127EAA4B583}" srcOrd="0" destOrd="0" presId="urn:microsoft.com/office/officeart/2018/2/layout/IconVerticalSolidList"/>
    <dgm:cxn modelId="{0F635684-8B8A-41B5-8669-C0D0A1C5EFEF}" type="presParOf" srcId="{F2C5F673-0FD0-4518-86D6-7D8BEF940C2D}" destId="{11B82EAF-2D53-438B-9345-95E2BCB395A0}" srcOrd="1" destOrd="0" presId="urn:microsoft.com/office/officeart/2018/2/layout/IconVerticalSolidList"/>
    <dgm:cxn modelId="{E0F4400F-DC46-4B22-878D-013BB107F151}" type="presParOf" srcId="{F2C5F673-0FD0-4518-86D6-7D8BEF940C2D}" destId="{DEC17DB8-E6C0-4F14-8534-BDC87588077F}" srcOrd="2" destOrd="0" presId="urn:microsoft.com/office/officeart/2018/2/layout/IconVerticalSolidList"/>
    <dgm:cxn modelId="{B3ADC809-DB5A-4737-98C2-26C8D16A1DB1}" type="presParOf" srcId="{F2C5F673-0FD0-4518-86D6-7D8BEF940C2D}" destId="{6B37C36B-880A-4DE0-BBB6-682CC0A65510}"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72B5591-082C-4FFF-9CE7-8D1EF4BF4321}"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BA2062EF-8017-41AC-ABBA-D10F05FC2384}">
      <dgm:prSet/>
      <dgm:spPr/>
      <dgm:t>
        <a:bodyPr/>
        <a:lstStyle/>
        <a:p>
          <a:r>
            <a:rPr lang="en-GB">
              <a:solidFill>
                <a:schemeClr val="tx1"/>
              </a:solidFill>
              <a:latin typeface="Arial Rounded MT Bold" panose="020F0704030504030204" pitchFamily="34" charset="0"/>
            </a:rPr>
            <a:t>Staff need upskilling and being supported with their confidence</a:t>
          </a:r>
          <a:endParaRPr lang="en-US">
            <a:solidFill>
              <a:schemeClr val="tx1"/>
            </a:solidFill>
            <a:latin typeface="Arial Rounded MT Bold" panose="020F0704030504030204" pitchFamily="34" charset="0"/>
          </a:endParaRPr>
        </a:p>
      </dgm:t>
    </dgm:pt>
    <dgm:pt modelId="{E5D4D6F3-2238-4B8E-8252-F9A2F1AEB342}" type="parTrans" cxnId="{3C04FB31-8BDC-426B-AC3E-D504D6F8538C}">
      <dgm:prSet/>
      <dgm:spPr/>
      <dgm:t>
        <a:bodyPr/>
        <a:lstStyle/>
        <a:p>
          <a:endParaRPr lang="en-US">
            <a:solidFill>
              <a:schemeClr val="tx1"/>
            </a:solidFill>
            <a:latin typeface="Arial Rounded MT Bold" panose="020F0704030504030204" pitchFamily="34" charset="0"/>
          </a:endParaRPr>
        </a:p>
      </dgm:t>
    </dgm:pt>
    <dgm:pt modelId="{E5B64F7F-5BB3-4FBE-A9E6-CAB20A7B4984}" type="sibTrans" cxnId="{3C04FB31-8BDC-426B-AC3E-D504D6F8538C}">
      <dgm:prSet/>
      <dgm:spPr/>
      <dgm:t>
        <a:bodyPr/>
        <a:lstStyle/>
        <a:p>
          <a:endParaRPr lang="en-US">
            <a:solidFill>
              <a:schemeClr val="tx1"/>
            </a:solidFill>
            <a:latin typeface="Arial Rounded MT Bold" panose="020F0704030504030204" pitchFamily="34" charset="0"/>
          </a:endParaRPr>
        </a:p>
      </dgm:t>
    </dgm:pt>
    <dgm:pt modelId="{CB190F5A-026A-4E77-9BBE-85C2085C270F}">
      <dgm:prSet/>
      <dgm:spPr/>
      <dgm:t>
        <a:bodyPr/>
        <a:lstStyle/>
        <a:p>
          <a:r>
            <a:rPr lang="en-GB">
              <a:solidFill>
                <a:schemeClr val="tx1"/>
              </a:solidFill>
              <a:latin typeface="Arial Rounded MT Bold" panose="020F0704030504030204" pitchFamily="34" charset="0"/>
            </a:rPr>
            <a:t>Staff need to know who they can approach for accessibility advice</a:t>
          </a:r>
          <a:endParaRPr lang="en-US">
            <a:solidFill>
              <a:schemeClr val="tx1"/>
            </a:solidFill>
            <a:latin typeface="Arial Rounded MT Bold" panose="020F0704030504030204" pitchFamily="34" charset="0"/>
          </a:endParaRPr>
        </a:p>
      </dgm:t>
    </dgm:pt>
    <dgm:pt modelId="{1053608D-1214-439E-84DB-61645126DBCB}" type="parTrans" cxnId="{387B2128-E8A2-485A-9BCE-70A4425A891B}">
      <dgm:prSet/>
      <dgm:spPr/>
      <dgm:t>
        <a:bodyPr/>
        <a:lstStyle/>
        <a:p>
          <a:endParaRPr lang="en-US">
            <a:solidFill>
              <a:schemeClr val="tx1"/>
            </a:solidFill>
            <a:latin typeface="Arial Rounded MT Bold" panose="020F0704030504030204" pitchFamily="34" charset="0"/>
          </a:endParaRPr>
        </a:p>
      </dgm:t>
    </dgm:pt>
    <dgm:pt modelId="{EFC67D46-FAC3-43F5-B2F2-3D32B790647C}" type="sibTrans" cxnId="{387B2128-E8A2-485A-9BCE-70A4425A891B}">
      <dgm:prSet/>
      <dgm:spPr/>
      <dgm:t>
        <a:bodyPr/>
        <a:lstStyle/>
        <a:p>
          <a:endParaRPr lang="en-US">
            <a:solidFill>
              <a:schemeClr val="tx1"/>
            </a:solidFill>
            <a:latin typeface="Arial Rounded MT Bold" panose="020F0704030504030204" pitchFamily="34" charset="0"/>
          </a:endParaRPr>
        </a:p>
      </dgm:t>
    </dgm:pt>
    <dgm:pt modelId="{63993A9D-D94D-4F06-815C-740346CB680B}">
      <dgm:prSet/>
      <dgm:spPr/>
      <dgm:t>
        <a:bodyPr/>
        <a:lstStyle/>
        <a:p>
          <a:r>
            <a:rPr lang="en-GB">
              <a:solidFill>
                <a:schemeClr val="tx1"/>
              </a:solidFill>
              <a:latin typeface="Arial Rounded MT Bold" panose="020F0704030504030204" pitchFamily="34" charset="0"/>
            </a:rPr>
            <a:t>Testing and feedback are important aspects of content curation </a:t>
          </a:r>
          <a:endParaRPr lang="en-US">
            <a:solidFill>
              <a:schemeClr val="tx1"/>
            </a:solidFill>
            <a:latin typeface="Arial Rounded MT Bold" panose="020F0704030504030204" pitchFamily="34" charset="0"/>
          </a:endParaRPr>
        </a:p>
      </dgm:t>
    </dgm:pt>
    <dgm:pt modelId="{7E4B9FA8-F850-4154-A477-6DCBF8E3FCBD}" type="parTrans" cxnId="{23488CDE-E8DD-473D-A755-A7F386063513}">
      <dgm:prSet/>
      <dgm:spPr/>
      <dgm:t>
        <a:bodyPr/>
        <a:lstStyle/>
        <a:p>
          <a:endParaRPr lang="en-US">
            <a:solidFill>
              <a:schemeClr val="tx1"/>
            </a:solidFill>
            <a:latin typeface="Arial Rounded MT Bold" panose="020F0704030504030204" pitchFamily="34" charset="0"/>
          </a:endParaRPr>
        </a:p>
      </dgm:t>
    </dgm:pt>
    <dgm:pt modelId="{C71C5F8A-830E-4D2E-BD3A-EC02191289AC}" type="sibTrans" cxnId="{23488CDE-E8DD-473D-A755-A7F386063513}">
      <dgm:prSet/>
      <dgm:spPr/>
      <dgm:t>
        <a:bodyPr/>
        <a:lstStyle/>
        <a:p>
          <a:endParaRPr lang="en-US">
            <a:solidFill>
              <a:schemeClr val="tx1"/>
            </a:solidFill>
            <a:latin typeface="Arial Rounded MT Bold" panose="020F0704030504030204" pitchFamily="34" charset="0"/>
          </a:endParaRPr>
        </a:p>
      </dgm:t>
    </dgm:pt>
    <dgm:pt modelId="{E075BAEB-E68B-466A-8A29-87B8824B30E0}">
      <dgm:prSet/>
      <dgm:spPr/>
      <dgm:t>
        <a:bodyPr/>
        <a:lstStyle/>
        <a:p>
          <a:r>
            <a:rPr lang="en-GB" dirty="0">
              <a:solidFill>
                <a:schemeClr val="tx1"/>
              </a:solidFill>
              <a:latin typeface="Arial Rounded MT Bold" panose="020F0704030504030204" pitchFamily="34" charset="0"/>
            </a:rPr>
            <a:t>Content curators need guidance or a checklist when producing resources</a:t>
          </a:r>
          <a:endParaRPr lang="en-US" dirty="0">
            <a:solidFill>
              <a:schemeClr val="tx1"/>
            </a:solidFill>
            <a:latin typeface="Arial Rounded MT Bold" panose="020F0704030504030204" pitchFamily="34" charset="0"/>
          </a:endParaRPr>
        </a:p>
      </dgm:t>
    </dgm:pt>
    <dgm:pt modelId="{B75F8410-F9EF-46FB-8E1F-F97E96A8BC3B}" type="parTrans" cxnId="{23D55203-6D26-45A7-8C40-FC3EFF2A2666}">
      <dgm:prSet/>
      <dgm:spPr/>
      <dgm:t>
        <a:bodyPr/>
        <a:lstStyle/>
        <a:p>
          <a:endParaRPr lang="en-US">
            <a:solidFill>
              <a:schemeClr val="tx1"/>
            </a:solidFill>
            <a:latin typeface="Arial Rounded MT Bold" panose="020F0704030504030204" pitchFamily="34" charset="0"/>
          </a:endParaRPr>
        </a:p>
      </dgm:t>
    </dgm:pt>
    <dgm:pt modelId="{C71D4761-C2ED-44B9-BCE4-4E2B213FFE42}" type="sibTrans" cxnId="{23D55203-6D26-45A7-8C40-FC3EFF2A2666}">
      <dgm:prSet/>
      <dgm:spPr/>
      <dgm:t>
        <a:bodyPr/>
        <a:lstStyle/>
        <a:p>
          <a:endParaRPr lang="en-US">
            <a:solidFill>
              <a:schemeClr val="tx1"/>
            </a:solidFill>
            <a:latin typeface="Arial Rounded MT Bold" panose="020F0704030504030204" pitchFamily="34" charset="0"/>
          </a:endParaRPr>
        </a:p>
      </dgm:t>
    </dgm:pt>
    <dgm:pt modelId="{4580AA50-D2E6-488D-904A-B4BB6D5EF779}">
      <dgm:prSet/>
      <dgm:spPr/>
      <dgm:t>
        <a:bodyPr/>
        <a:lstStyle/>
        <a:p>
          <a:r>
            <a:rPr lang="en-GB">
              <a:solidFill>
                <a:schemeClr val="tx1"/>
              </a:solidFill>
              <a:latin typeface="Arial Rounded MT Bold" panose="020F0704030504030204" pitchFamily="34" charset="0"/>
            </a:rPr>
            <a:t>Identify the role everyone plays with promoting accessibility in L&amp;D</a:t>
          </a:r>
          <a:endParaRPr lang="en-US">
            <a:solidFill>
              <a:schemeClr val="tx1"/>
            </a:solidFill>
            <a:latin typeface="Arial Rounded MT Bold" panose="020F0704030504030204" pitchFamily="34" charset="0"/>
          </a:endParaRPr>
        </a:p>
      </dgm:t>
    </dgm:pt>
    <dgm:pt modelId="{675425BC-4428-4E7D-A4E9-1E1EF69898B3}" type="parTrans" cxnId="{1F4E3AC8-7B16-4A1B-812B-A72AC8FEC598}">
      <dgm:prSet/>
      <dgm:spPr/>
      <dgm:t>
        <a:bodyPr/>
        <a:lstStyle/>
        <a:p>
          <a:endParaRPr lang="en-US">
            <a:solidFill>
              <a:schemeClr val="tx1"/>
            </a:solidFill>
            <a:latin typeface="Arial Rounded MT Bold" panose="020F0704030504030204" pitchFamily="34" charset="0"/>
          </a:endParaRPr>
        </a:p>
      </dgm:t>
    </dgm:pt>
    <dgm:pt modelId="{53E5F920-26E9-4F3F-A23D-F7C38D104579}" type="sibTrans" cxnId="{1F4E3AC8-7B16-4A1B-812B-A72AC8FEC598}">
      <dgm:prSet/>
      <dgm:spPr/>
      <dgm:t>
        <a:bodyPr/>
        <a:lstStyle/>
        <a:p>
          <a:endParaRPr lang="en-US">
            <a:solidFill>
              <a:schemeClr val="tx1"/>
            </a:solidFill>
            <a:latin typeface="Arial Rounded MT Bold" panose="020F0704030504030204" pitchFamily="34" charset="0"/>
          </a:endParaRPr>
        </a:p>
      </dgm:t>
    </dgm:pt>
    <dgm:pt modelId="{6B812769-4CF6-4A5D-B645-F29DFAC19A2B}" type="pres">
      <dgm:prSet presAssocID="{272B5591-082C-4FFF-9CE7-8D1EF4BF4321}" presName="vert0" presStyleCnt="0">
        <dgm:presLayoutVars>
          <dgm:dir/>
          <dgm:animOne val="branch"/>
          <dgm:animLvl val="lvl"/>
        </dgm:presLayoutVars>
      </dgm:prSet>
      <dgm:spPr/>
    </dgm:pt>
    <dgm:pt modelId="{BE3CA09A-9F45-4C76-92FE-387DA656928A}" type="pres">
      <dgm:prSet presAssocID="{BA2062EF-8017-41AC-ABBA-D10F05FC2384}" presName="thickLine" presStyleLbl="alignNode1" presStyleIdx="0" presStyleCnt="5"/>
      <dgm:spPr/>
    </dgm:pt>
    <dgm:pt modelId="{A4B56D13-A4A7-46AF-9672-8E773D93BD7F}" type="pres">
      <dgm:prSet presAssocID="{BA2062EF-8017-41AC-ABBA-D10F05FC2384}" presName="horz1" presStyleCnt="0"/>
      <dgm:spPr/>
    </dgm:pt>
    <dgm:pt modelId="{F0358553-AD76-4876-8EAB-18E4793DF3B9}" type="pres">
      <dgm:prSet presAssocID="{BA2062EF-8017-41AC-ABBA-D10F05FC2384}" presName="tx1" presStyleLbl="revTx" presStyleIdx="0" presStyleCnt="5"/>
      <dgm:spPr/>
    </dgm:pt>
    <dgm:pt modelId="{7ECC4E67-AD3A-4342-82B7-BD442E9B5D96}" type="pres">
      <dgm:prSet presAssocID="{BA2062EF-8017-41AC-ABBA-D10F05FC2384}" presName="vert1" presStyleCnt="0"/>
      <dgm:spPr/>
    </dgm:pt>
    <dgm:pt modelId="{6E355A68-B873-4C09-9F41-33699400A5E5}" type="pres">
      <dgm:prSet presAssocID="{CB190F5A-026A-4E77-9BBE-85C2085C270F}" presName="thickLine" presStyleLbl="alignNode1" presStyleIdx="1" presStyleCnt="5"/>
      <dgm:spPr/>
    </dgm:pt>
    <dgm:pt modelId="{1C9F8225-9B9A-42DD-92FE-BFDF90C9FA08}" type="pres">
      <dgm:prSet presAssocID="{CB190F5A-026A-4E77-9BBE-85C2085C270F}" presName="horz1" presStyleCnt="0"/>
      <dgm:spPr/>
    </dgm:pt>
    <dgm:pt modelId="{69BCF70E-CB29-4B70-8D18-12F1D849590F}" type="pres">
      <dgm:prSet presAssocID="{CB190F5A-026A-4E77-9BBE-85C2085C270F}" presName="tx1" presStyleLbl="revTx" presStyleIdx="1" presStyleCnt="5"/>
      <dgm:spPr/>
    </dgm:pt>
    <dgm:pt modelId="{BA188F81-E23E-4C42-AB1C-BF6FA6B86500}" type="pres">
      <dgm:prSet presAssocID="{CB190F5A-026A-4E77-9BBE-85C2085C270F}" presName="vert1" presStyleCnt="0"/>
      <dgm:spPr/>
    </dgm:pt>
    <dgm:pt modelId="{E1DBC00B-F637-4022-9AD6-7BC8E64EE6B1}" type="pres">
      <dgm:prSet presAssocID="{63993A9D-D94D-4F06-815C-740346CB680B}" presName="thickLine" presStyleLbl="alignNode1" presStyleIdx="2" presStyleCnt="5"/>
      <dgm:spPr/>
    </dgm:pt>
    <dgm:pt modelId="{AAE322A0-3F16-490F-B751-06E85F0D0A6C}" type="pres">
      <dgm:prSet presAssocID="{63993A9D-D94D-4F06-815C-740346CB680B}" presName="horz1" presStyleCnt="0"/>
      <dgm:spPr/>
    </dgm:pt>
    <dgm:pt modelId="{5E60BDDA-E3BC-404F-A15E-CBA80C95E595}" type="pres">
      <dgm:prSet presAssocID="{63993A9D-D94D-4F06-815C-740346CB680B}" presName="tx1" presStyleLbl="revTx" presStyleIdx="2" presStyleCnt="5"/>
      <dgm:spPr/>
    </dgm:pt>
    <dgm:pt modelId="{5A9B3686-17A8-48C7-8BC8-EF4735BFD830}" type="pres">
      <dgm:prSet presAssocID="{63993A9D-D94D-4F06-815C-740346CB680B}" presName="vert1" presStyleCnt="0"/>
      <dgm:spPr/>
    </dgm:pt>
    <dgm:pt modelId="{61FC7F0F-0990-4CDC-9198-2DF861495E73}" type="pres">
      <dgm:prSet presAssocID="{E075BAEB-E68B-466A-8A29-87B8824B30E0}" presName="thickLine" presStyleLbl="alignNode1" presStyleIdx="3" presStyleCnt="5"/>
      <dgm:spPr/>
    </dgm:pt>
    <dgm:pt modelId="{406A8CCC-3297-4E30-805B-497F29C48352}" type="pres">
      <dgm:prSet presAssocID="{E075BAEB-E68B-466A-8A29-87B8824B30E0}" presName="horz1" presStyleCnt="0"/>
      <dgm:spPr/>
    </dgm:pt>
    <dgm:pt modelId="{FDDCD86B-200F-43C5-AFDA-7DC36290BDC3}" type="pres">
      <dgm:prSet presAssocID="{E075BAEB-E68B-466A-8A29-87B8824B30E0}" presName="tx1" presStyleLbl="revTx" presStyleIdx="3" presStyleCnt="5"/>
      <dgm:spPr/>
    </dgm:pt>
    <dgm:pt modelId="{2BA3DC65-A9D1-4040-A33E-E762FFAC8FAD}" type="pres">
      <dgm:prSet presAssocID="{E075BAEB-E68B-466A-8A29-87B8824B30E0}" presName="vert1" presStyleCnt="0"/>
      <dgm:spPr/>
    </dgm:pt>
    <dgm:pt modelId="{98736087-2C76-4884-B710-4090B9D6BE14}" type="pres">
      <dgm:prSet presAssocID="{4580AA50-D2E6-488D-904A-B4BB6D5EF779}" presName="thickLine" presStyleLbl="alignNode1" presStyleIdx="4" presStyleCnt="5"/>
      <dgm:spPr/>
    </dgm:pt>
    <dgm:pt modelId="{93BCE275-9F97-463B-8045-36E005633F01}" type="pres">
      <dgm:prSet presAssocID="{4580AA50-D2E6-488D-904A-B4BB6D5EF779}" presName="horz1" presStyleCnt="0"/>
      <dgm:spPr/>
    </dgm:pt>
    <dgm:pt modelId="{4C682E3B-463E-414B-9472-B6061A559B38}" type="pres">
      <dgm:prSet presAssocID="{4580AA50-D2E6-488D-904A-B4BB6D5EF779}" presName="tx1" presStyleLbl="revTx" presStyleIdx="4" presStyleCnt="5"/>
      <dgm:spPr/>
    </dgm:pt>
    <dgm:pt modelId="{AD2FDE97-7086-4A2C-AEA6-9C3577FC4EE7}" type="pres">
      <dgm:prSet presAssocID="{4580AA50-D2E6-488D-904A-B4BB6D5EF779}" presName="vert1" presStyleCnt="0"/>
      <dgm:spPr/>
    </dgm:pt>
  </dgm:ptLst>
  <dgm:cxnLst>
    <dgm:cxn modelId="{094FB202-E715-483E-A485-94F1D777D849}" type="presOf" srcId="{4580AA50-D2E6-488D-904A-B4BB6D5EF779}" destId="{4C682E3B-463E-414B-9472-B6061A559B38}" srcOrd="0" destOrd="0" presId="urn:microsoft.com/office/officeart/2008/layout/LinedList"/>
    <dgm:cxn modelId="{23D55203-6D26-45A7-8C40-FC3EFF2A2666}" srcId="{272B5591-082C-4FFF-9CE7-8D1EF4BF4321}" destId="{E075BAEB-E68B-466A-8A29-87B8824B30E0}" srcOrd="3" destOrd="0" parTransId="{B75F8410-F9EF-46FB-8E1F-F97E96A8BC3B}" sibTransId="{C71D4761-C2ED-44B9-BCE4-4E2B213FFE42}"/>
    <dgm:cxn modelId="{74CD681F-E904-4FA9-A2F1-61F9BECDBDDD}" type="presOf" srcId="{63993A9D-D94D-4F06-815C-740346CB680B}" destId="{5E60BDDA-E3BC-404F-A15E-CBA80C95E595}" srcOrd="0" destOrd="0" presId="urn:microsoft.com/office/officeart/2008/layout/LinedList"/>
    <dgm:cxn modelId="{387B2128-E8A2-485A-9BCE-70A4425A891B}" srcId="{272B5591-082C-4FFF-9CE7-8D1EF4BF4321}" destId="{CB190F5A-026A-4E77-9BBE-85C2085C270F}" srcOrd="1" destOrd="0" parTransId="{1053608D-1214-439E-84DB-61645126DBCB}" sibTransId="{EFC67D46-FAC3-43F5-B2F2-3D32B790647C}"/>
    <dgm:cxn modelId="{3C04FB31-8BDC-426B-AC3E-D504D6F8538C}" srcId="{272B5591-082C-4FFF-9CE7-8D1EF4BF4321}" destId="{BA2062EF-8017-41AC-ABBA-D10F05FC2384}" srcOrd="0" destOrd="0" parTransId="{E5D4D6F3-2238-4B8E-8252-F9A2F1AEB342}" sibTransId="{E5B64F7F-5BB3-4FBE-A9E6-CAB20A7B4984}"/>
    <dgm:cxn modelId="{1D806E8B-6491-498B-A28C-4F9EF25B4BAF}" type="presOf" srcId="{CB190F5A-026A-4E77-9BBE-85C2085C270F}" destId="{69BCF70E-CB29-4B70-8D18-12F1D849590F}" srcOrd="0" destOrd="0" presId="urn:microsoft.com/office/officeart/2008/layout/LinedList"/>
    <dgm:cxn modelId="{1F4E3AC8-7B16-4A1B-812B-A72AC8FEC598}" srcId="{272B5591-082C-4FFF-9CE7-8D1EF4BF4321}" destId="{4580AA50-D2E6-488D-904A-B4BB6D5EF779}" srcOrd="4" destOrd="0" parTransId="{675425BC-4428-4E7D-A4E9-1E1EF69898B3}" sibTransId="{53E5F920-26E9-4F3F-A23D-F7C38D104579}"/>
    <dgm:cxn modelId="{19B067DA-39F7-4CE3-AB19-D76517023DF4}" type="presOf" srcId="{E075BAEB-E68B-466A-8A29-87B8824B30E0}" destId="{FDDCD86B-200F-43C5-AFDA-7DC36290BDC3}" srcOrd="0" destOrd="0" presId="urn:microsoft.com/office/officeart/2008/layout/LinedList"/>
    <dgm:cxn modelId="{23488CDE-E8DD-473D-A755-A7F386063513}" srcId="{272B5591-082C-4FFF-9CE7-8D1EF4BF4321}" destId="{63993A9D-D94D-4F06-815C-740346CB680B}" srcOrd="2" destOrd="0" parTransId="{7E4B9FA8-F850-4154-A477-6DCBF8E3FCBD}" sibTransId="{C71C5F8A-830E-4D2E-BD3A-EC02191289AC}"/>
    <dgm:cxn modelId="{1C0BBFF3-0783-4E65-AE46-C37C45D13F1A}" type="presOf" srcId="{272B5591-082C-4FFF-9CE7-8D1EF4BF4321}" destId="{6B812769-4CF6-4A5D-B645-F29DFAC19A2B}" srcOrd="0" destOrd="0" presId="urn:microsoft.com/office/officeart/2008/layout/LinedList"/>
    <dgm:cxn modelId="{9BF8C7FB-28ED-4701-B6E7-B33172F4D3CE}" type="presOf" srcId="{BA2062EF-8017-41AC-ABBA-D10F05FC2384}" destId="{F0358553-AD76-4876-8EAB-18E4793DF3B9}" srcOrd="0" destOrd="0" presId="urn:microsoft.com/office/officeart/2008/layout/LinedList"/>
    <dgm:cxn modelId="{C4E65F69-FF4B-48D8-80B8-E0705CD5177C}" type="presParOf" srcId="{6B812769-4CF6-4A5D-B645-F29DFAC19A2B}" destId="{BE3CA09A-9F45-4C76-92FE-387DA656928A}" srcOrd="0" destOrd="0" presId="urn:microsoft.com/office/officeart/2008/layout/LinedList"/>
    <dgm:cxn modelId="{6EE77327-5F3D-416A-917E-E847A31F93DE}" type="presParOf" srcId="{6B812769-4CF6-4A5D-B645-F29DFAC19A2B}" destId="{A4B56D13-A4A7-46AF-9672-8E773D93BD7F}" srcOrd="1" destOrd="0" presId="urn:microsoft.com/office/officeart/2008/layout/LinedList"/>
    <dgm:cxn modelId="{E244A17A-DDF8-4B69-BABA-B39C5618CEB5}" type="presParOf" srcId="{A4B56D13-A4A7-46AF-9672-8E773D93BD7F}" destId="{F0358553-AD76-4876-8EAB-18E4793DF3B9}" srcOrd="0" destOrd="0" presId="urn:microsoft.com/office/officeart/2008/layout/LinedList"/>
    <dgm:cxn modelId="{5192129C-4902-4FF5-9610-1FCCA3E52A7D}" type="presParOf" srcId="{A4B56D13-A4A7-46AF-9672-8E773D93BD7F}" destId="{7ECC4E67-AD3A-4342-82B7-BD442E9B5D96}" srcOrd="1" destOrd="0" presId="urn:microsoft.com/office/officeart/2008/layout/LinedList"/>
    <dgm:cxn modelId="{0D011F8F-43CF-4A4F-8469-575C4C53463D}" type="presParOf" srcId="{6B812769-4CF6-4A5D-B645-F29DFAC19A2B}" destId="{6E355A68-B873-4C09-9F41-33699400A5E5}" srcOrd="2" destOrd="0" presId="urn:microsoft.com/office/officeart/2008/layout/LinedList"/>
    <dgm:cxn modelId="{8904F135-9EF2-4347-A368-16EB9F1AE35B}" type="presParOf" srcId="{6B812769-4CF6-4A5D-B645-F29DFAC19A2B}" destId="{1C9F8225-9B9A-42DD-92FE-BFDF90C9FA08}" srcOrd="3" destOrd="0" presId="urn:microsoft.com/office/officeart/2008/layout/LinedList"/>
    <dgm:cxn modelId="{51F7AF0F-801A-4BE2-B8D5-1ACEBB1370FE}" type="presParOf" srcId="{1C9F8225-9B9A-42DD-92FE-BFDF90C9FA08}" destId="{69BCF70E-CB29-4B70-8D18-12F1D849590F}" srcOrd="0" destOrd="0" presId="urn:microsoft.com/office/officeart/2008/layout/LinedList"/>
    <dgm:cxn modelId="{74A73654-088E-44B8-BBBA-31FFC8865343}" type="presParOf" srcId="{1C9F8225-9B9A-42DD-92FE-BFDF90C9FA08}" destId="{BA188F81-E23E-4C42-AB1C-BF6FA6B86500}" srcOrd="1" destOrd="0" presId="urn:microsoft.com/office/officeart/2008/layout/LinedList"/>
    <dgm:cxn modelId="{E0377660-81D6-4AED-8FA9-B998D1A6E839}" type="presParOf" srcId="{6B812769-4CF6-4A5D-B645-F29DFAC19A2B}" destId="{E1DBC00B-F637-4022-9AD6-7BC8E64EE6B1}" srcOrd="4" destOrd="0" presId="urn:microsoft.com/office/officeart/2008/layout/LinedList"/>
    <dgm:cxn modelId="{106A1A6D-2D12-466E-A8DC-3C18722D009C}" type="presParOf" srcId="{6B812769-4CF6-4A5D-B645-F29DFAC19A2B}" destId="{AAE322A0-3F16-490F-B751-06E85F0D0A6C}" srcOrd="5" destOrd="0" presId="urn:microsoft.com/office/officeart/2008/layout/LinedList"/>
    <dgm:cxn modelId="{A30EE6E0-BCFC-4ECF-8527-89D66A1D6E49}" type="presParOf" srcId="{AAE322A0-3F16-490F-B751-06E85F0D0A6C}" destId="{5E60BDDA-E3BC-404F-A15E-CBA80C95E595}" srcOrd="0" destOrd="0" presId="urn:microsoft.com/office/officeart/2008/layout/LinedList"/>
    <dgm:cxn modelId="{E63CB963-7416-43C5-BDB6-CFED7044394F}" type="presParOf" srcId="{AAE322A0-3F16-490F-B751-06E85F0D0A6C}" destId="{5A9B3686-17A8-48C7-8BC8-EF4735BFD830}" srcOrd="1" destOrd="0" presId="urn:microsoft.com/office/officeart/2008/layout/LinedList"/>
    <dgm:cxn modelId="{026DAB47-2331-4A04-A6D6-CB2397BF8E11}" type="presParOf" srcId="{6B812769-4CF6-4A5D-B645-F29DFAC19A2B}" destId="{61FC7F0F-0990-4CDC-9198-2DF861495E73}" srcOrd="6" destOrd="0" presId="urn:microsoft.com/office/officeart/2008/layout/LinedList"/>
    <dgm:cxn modelId="{B35DFA57-F081-43AA-B37E-4FFB1EF05D90}" type="presParOf" srcId="{6B812769-4CF6-4A5D-B645-F29DFAC19A2B}" destId="{406A8CCC-3297-4E30-805B-497F29C48352}" srcOrd="7" destOrd="0" presId="urn:microsoft.com/office/officeart/2008/layout/LinedList"/>
    <dgm:cxn modelId="{183D94B9-754C-4A52-A142-9222B7606068}" type="presParOf" srcId="{406A8CCC-3297-4E30-805B-497F29C48352}" destId="{FDDCD86B-200F-43C5-AFDA-7DC36290BDC3}" srcOrd="0" destOrd="0" presId="urn:microsoft.com/office/officeart/2008/layout/LinedList"/>
    <dgm:cxn modelId="{99F88BC3-9198-42DD-8403-EC2176157DD7}" type="presParOf" srcId="{406A8CCC-3297-4E30-805B-497F29C48352}" destId="{2BA3DC65-A9D1-4040-A33E-E762FFAC8FAD}" srcOrd="1" destOrd="0" presId="urn:microsoft.com/office/officeart/2008/layout/LinedList"/>
    <dgm:cxn modelId="{B660BBE6-3E6C-4FC8-B96B-3EA8287FC3FF}" type="presParOf" srcId="{6B812769-4CF6-4A5D-B645-F29DFAC19A2B}" destId="{98736087-2C76-4884-B710-4090B9D6BE14}" srcOrd="8" destOrd="0" presId="urn:microsoft.com/office/officeart/2008/layout/LinedList"/>
    <dgm:cxn modelId="{45EAD77A-E39F-4EB3-B90A-03F230DAC7AD}" type="presParOf" srcId="{6B812769-4CF6-4A5D-B645-F29DFAC19A2B}" destId="{93BCE275-9F97-463B-8045-36E005633F01}" srcOrd="9" destOrd="0" presId="urn:microsoft.com/office/officeart/2008/layout/LinedList"/>
    <dgm:cxn modelId="{32F21C18-F7D2-4F0F-86B0-F4D79AE6385D}" type="presParOf" srcId="{93BCE275-9F97-463B-8045-36E005633F01}" destId="{4C682E3B-463E-414B-9472-B6061A559B38}" srcOrd="0" destOrd="0" presId="urn:microsoft.com/office/officeart/2008/layout/LinedList"/>
    <dgm:cxn modelId="{23C0C2FA-BC6E-4E12-9943-D1ABF9C33367}" type="presParOf" srcId="{93BCE275-9F97-463B-8045-36E005633F01}" destId="{AD2FDE97-7086-4A2C-AEA6-9C3577FC4EE7}"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AB44639-9B81-4785-A7CC-6C038DF1868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1ABBE73-616B-470F-884F-DC50A2AAD277}">
      <dgm:prSet/>
      <dgm:spPr/>
      <dgm:t>
        <a:bodyPr/>
        <a:lstStyle/>
        <a:p>
          <a:r>
            <a:rPr lang="en-GB" dirty="0"/>
            <a:t>Covid being a catalyst for awareness</a:t>
          </a:r>
          <a:endParaRPr lang="en-US" dirty="0"/>
        </a:p>
      </dgm:t>
    </dgm:pt>
    <dgm:pt modelId="{AC5F6764-64F2-41E3-A193-867F18856D40}" type="parTrans" cxnId="{BC644F8F-127B-433D-ABC4-B77C117D1BEF}">
      <dgm:prSet/>
      <dgm:spPr/>
      <dgm:t>
        <a:bodyPr/>
        <a:lstStyle/>
        <a:p>
          <a:endParaRPr lang="en-US"/>
        </a:p>
      </dgm:t>
    </dgm:pt>
    <dgm:pt modelId="{C0FC4EB9-98FF-44ED-9F3F-E48009615E54}" type="sibTrans" cxnId="{BC644F8F-127B-433D-ABC4-B77C117D1BEF}">
      <dgm:prSet/>
      <dgm:spPr/>
      <dgm:t>
        <a:bodyPr/>
        <a:lstStyle/>
        <a:p>
          <a:endParaRPr lang="en-US"/>
        </a:p>
      </dgm:t>
    </dgm:pt>
    <dgm:pt modelId="{896FBA76-0EC7-4300-ACF9-2CDA20543B70}">
      <dgm:prSet/>
      <dgm:spPr/>
      <dgm:t>
        <a:bodyPr/>
        <a:lstStyle/>
        <a:p>
          <a:r>
            <a:rPr lang="en-GB" dirty="0"/>
            <a:t>Training </a:t>
          </a:r>
          <a:endParaRPr lang="en-US" dirty="0"/>
        </a:p>
      </dgm:t>
    </dgm:pt>
    <dgm:pt modelId="{8C6CB381-48DA-4294-9660-AA61650BA15A}" type="parTrans" cxnId="{CC4A0881-EB1A-40AD-9A9E-46AF96C52307}">
      <dgm:prSet/>
      <dgm:spPr/>
      <dgm:t>
        <a:bodyPr/>
        <a:lstStyle/>
        <a:p>
          <a:endParaRPr lang="en-US"/>
        </a:p>
      </dgm:t>
    </dgm:pt>
    <dgm:pt modelId="{9CBCDC92-8B5D-410C-8913-C8F9FA23B44E}" type="sibTrans" cxnId="{CC4A0881-EB1A-40AD-9A9E-46AF96C52307}">
      <dgm:prSet/>
      <dgm:spPr/>
      <dgm:t>
        <a:bodyPr/>
        <a:lstStyle/>
        <a:p>
          <a:endParaRPr lang="en-US"/>
        </a:p>
      </dgm:t>
    </dgm:pt>
    <dgm:pt modelId="{25A9C756-B1F4-424B-8363-80E548841C5F}">
      <dgm:prSet/>
      <dgm:spPr/>
      <dgm:t>
        <a:bodyPr/>
        <a:lstStyle/>
        <a:p>
          <a:r>
            <a:rPr lang="en-GB" dirty="0"/>
            <a:t>British Sign Language (BSL) -also in recruitment</a:t>
          </a:r>
          <a:endParaRPr lang="en-US" dirty="0"/>
        </a:p>
      </dgm:t>
    </dgm:pt>
    <dgm:pt modelId="{5A9597F8-2254-4338-95A9-081779BC562B}" type="parTrans" cxnId="{CEA338E6-A21F-4DAA-B85E-D10C13492720}">
      <dgm:prSet/>
      <dgm:spPr/>
      <dgm:t>
        <a:bodyPr/>
        <a:lstStyle/>
        <a:p>
          <a:endParaRPr lang="en-US"/>
        </a:p>
      </dgm:t>
    </dgm:pt>
    <dgm:pt modelId="{8E4CBF11-5195-4178-AFFB-D13FF397C3A5}" type="sibTrans" cxnId="{CEA338E6-A21F-4DAA-B85E-D10C13492720}">
      <dgm:prSet/>
      <dgm:spPr/>
      <dgm:t>
        <a:bodyPr/>
        <a:lstStyle/>
        <a:p>
          <a:endParaRPr lang="en-US"/>
        </a:p>
      </dgm:t>
    </dgm:pt>
    <dgm:pt modelId="{52A5498B-61BC-4C89-B628-2FFC44125884}">
      <dgm:prSet/>
      <dgm:spPr/>
      <dgm:t>
        <a:bodyPr/>
        <a:lstStyle/>
        <a:p>
          <a:r>
            <a:rPr lang="en-GB" dirty="0"/>
            <a:t>Neurodiversity</a:t>
          </a:r>
          <a:endParaRPr lang="en-US" dirty="0"/>
        </a:p>
      </dgm:t>
    </dgm:pt>
    <dgm:pt modelId="{5303AF99-4018-427C-BBEB-DB44739AEB7A}" type="parTrans" cxnId="{23FFFB78-D7A6-43FB-955C-72C6BB5A2D4A}">
      <dgm:prSet/>
      <dgm:spPr/>
      <dgm:t>
        <a:bodyPr/>
        <a:lstStyle/>
        <a:p>
          <a:endParaRPr lang="en-US"/>
        </a:p>
      </dgm:t>
    </dgm:pt>
    <dgm:pt modelId="{D237352D-791A-477D-AF01-A4BFFF6994E6}" type="sibTrans" cxnId="{23FFFB78-D7A6-43FB-955C-72C6BB5A2D4A}">
      <dgm:prSet/>
      <dgm:spPr/>
      <dgm:t>
        <a:bodyPr/>
        <a:lstStyle/>
        <a:p>
          <a:endParaRPr lang="en-US"/>
        </a:p>
      </dgm:t>
    </dgm:pt>
    <dgm:pt modelId="{69F41BEB-5E0C-4C5C-9947-88BBF8674A17}">
      <dgm:prSet/>
      <dgm:spPr/>
      <dgm:t>
        <a:bodyPr/>
        <a:lstStyle/>
        <a:p>
          <a:r>
            <a:rPr lang="en-GB" dirty="0"/>
            <a:t>Feedback on resources</a:t>
          </a:r>
          <a:endParaRPr lang="en-US" dirty="0"/>
        </a:p>
      </dgm:t>
    </dgm:pt>
    <dgm:pt modelId="{A0E85B8C-70CE-438D-BD77-3812DBCDF31B}" type="parTrans" cxnId="{709F8F6F-E053-4E1C-8210-C76B69A29F23}">
      <dgm:prSet/>
      <dgm:spPr/>
      <dgm:t>
        <a:bodyPr/>
        <a:lstStyle/>
        <a:p>
          <a:endParaRPr lang="en-US"/>
        </a:p>
      </dgm:t>
    </dgm:pt>
    <dgm:pt modelId="{6E8F7257-68A7-4B36-9DB2-2E9E18CDB9EB}" type="sibTrans" cxnId="{709F8F6F-E053-4E1C-8210-C76B69A29F23}">
      <dgm:prSet/>
      <dgm:spPr/>
      <dgm:t>
        <a:bodyPr/>
        <a:lstStyle/>
        <a:p>
          <a:endParaRPr lang="en-US"/>
        </a:p>
      </dgm:t>
    </dgm:pt>
    <dgm:pt modelId="{8E1752AE-D194-45A6-9C64-81ADEC4A66D4}">
      <dgm:prSet/>
      <dgm:spPr/>
      <dgm:t>
        <a:bodyPr/>
        <a:lstStyle/>
        <a:p>
          <a:r>
            <a:rPr lang="en-GB"/>
            <a:t>Online services/ developers</a:t>
          </a:r>
          <a:endParaRPr lang="en-US"/>
        </a:p>
      </dgm:t>
    </dgm:pt>
    <dgm:pt modelId="{89371553-B828-4150-B860-FDAFB1BE2EFD}" type="parTrans" cxnId="{F9D764F2-B6C4-4DD2-ADB7-087781B0CD98}">
      <dgm:prSet/>
      <dgm:spPr/>
      <dgm:t>
        <a:bodyPr/>
        <a:lstStyle/>
        <a:p>
          <a:endParaRPr lang="en-US"/>
        </a:p>
      </dgm:t>
    </dgm:pt>
    <dgm:pt modelId="{220DFAD8-AF46-4F3D-B252-542633730AFE}" type="sibTrans" cxnId="{F9D764F2-B6C4-4DD2-ADB7-087781B0CD98}">
      <dgm:prSet/>
      <dgm:spPr/>
      <dgm:t>
        <a:bodyPr/>
        <a:lstStyle/>
        <a:p>
          <a:endParaRPr lang="en-US"/>
        </a:p>
      </dgm:t>
    </dgm:pt>
    <dgm:pt modelId="{49CCE518-CCE8-4E58-9AF1-0FFF1B894ABD}">
      <dgm:prSet/>
      <dgm:spPr/>
      <dgm:t>
        <a:bodyPr/>
        <a:lstStyle/>
        <a:p>
          <a:r>
            <a:rPr lang="en-GB" dirty="0"/>
            <a:t>L&amp;D process and support(consultation) </a:t>
          </a:r>
          <a:endParaRPr lang="en-US" dirty="0"/>
        </a:p>
      </dgm:t>
    </dgm:pt>
    <dgm:pt modelId="{6E06C937-18A0-4EF2-826B-1FCA69D0EDB2}" type="sibTrans" cxnId="{8D214242-8F5C-4035-8A22-4D7E451D734A}">
      <dgm:prSet/>
      <dgm:spPr/>
      <dgm:t>
        <a:bodyPr/>
        <a:lstStyle/>
        <a:p>
          <a:endParaRPr lang="en-US"/>
        </a:p>
      </dgm:t>
    </dgm:pt>
    <dgm:pt modelId="{E23D45DE-28F1-4000-A9B2-E3DB2DCC3398}" type="parTrans" cxnId="{8D214242-8F5C-4035-8A22-4D7E451D734A}">
      <dgm:prSet/>
      <dgm:spPr/>
      <dgm:t>
        <a:bodyPr/>
        <a:lstStyle/>
        <a:p>
          <a:endParaRPr lang="en-US"/>
        </a:p>
      </dgm:t>
    </dgm:pt>
    <dgm:pt modelId="{AB6B2BFC-763C-48C5-8EB2-24F38C4E75F4}" type="pres">
      <dgm:prSet presAssocID="{5AB44639-9B81-4785-A7CC-6C038DF18687}" presName="vert0" presStyleCnt="0">
        <dgm:presLayoutVars>
          <dgm:dir/>
          <dgm:animOne val="branch"/>
          <dgm:animLvl val="lvl"/>
        </dgm:presLayoutVars>
      </dgm:prSet>
      <dgm:spPr/>
    </dgm:pt>
    <dgm:pt modelId="{9694D83F-1803-4183-8257-35CD92892065}" type="pres">
      <dgm:prSet presAssocID="{91ABBE73-616B-470F-884F-DC50A2AAD277}" presName="thickLine" presStyleLbl="alignNode1" presStyleIdx="0" presStyleCnt="7"/>
      <dgm:spPr/>
    </dgm:pt>
    <dgm:pt modelId="{EECAD283-3199-4E20-A218-7787EAE29E8A}" type="pres">
      <dgm:prSet presAssocID="{91ABBE73-616B-470F-884F-DC50A2AAD277}" presName="horz1" presStyleCnt="0"/>
      <dgm:spPr/>
    </dgm:pt>
    <dgm:pt modelId="{8102B3A8-6462-45B1-8793-6AB97877D57F}" type="pres">
      <dgm:prSet presAssocID="{91ABBE73-616B-470F-884F-DC50A2AAD277}" presName="tx1" presStyleLbl="revTx" presStyleIdx="0" presStyleCnt="7"/>
      <dgm:spPr/>
    </dgm:pt>
    <dgm:pt modelId="{7308E003-8640-49EB-9B88-24DCAB7D1CA3}" type="pres">
      <dgm:prSet presAssocID="{91ABBE73-616B-470F-884F-DC50A2AAD277}" presName="vert1" presStyleCnt="0"/>
      <dgm:spPr/>
    </dgm:pt>
    <dgm:pt modelId="{4D0257B0-0B9A-4A0B-94B1-554CF90EAF69}" type="pres">
      <dgm:prSet presAssocID="{896FBA76-0EC7-4300-ACF9-2CDA20543B70}" presName="thickLine" presStyleLbl="alignNode1" presStyleIdx="1" presStyleCnt="7"/>
      <dgm:spPr/>
    </dgm:pt>
    <dgm:pt modelId="{50A43B67-06E0-45FF-888D-75B700CA74DA}" type="pres">
      <dgm:prSet presAssocID="{896FBA76-0EC7-4300-ACF9-2CDA20543B70}" presName="horz1" presStyleCnt="0"/>
      <dgm:spPr/>
    </dgm:pt>
    <dgm:pt modelId="{1D984484-9297-4805-97FD-81E409612CB6}" type="pres">
      <dgm:prSet presAssocID="{896FBA76-0EC7-4300-ACF9-2CDA20543B70}" presName="tx1" presStyleLbl="revTx" presStyleIdx="1" presStyleCnt="7"/>
      <dgm:spPr/>
    </dgm:pt>
    <dgm:pt modelId="{B14064CB-D952-483D-B299-30B8A9625B4E}" type="pres">
      <dgm:prSet presAssocID="{896FBA76-0EC7-4300-ACF9-2CDA20543B70}" presName="vert1" presStyleCnt="0"/>
      <dgm:spPr/>
    </dgm:pt>
    <dgm:pt modelId="{E79FBF4B-08D1-4DA2-9DB1-9DE31460DA2C}" type="pres">
      <dgm:prSet presAssocID="{25A9C756-B1F4-424B-8363-80E548841C5F}" presName="thickLine" presStyleLbl="alignNode1" presStyleIdx="2" presStyleCnt="7"/>
      <dgm:spPr/>
    </dgm:pt>
    <dgm:pt modelId="{1096AC61-EEB2-4191-9367-7DEF61669201}" type="pres">
      <dgm:prSet presAssocID="{25A9C756-B1F4-424B-8363-80E548841C5F}" presName="horz1" presStyleCnt="0"/>
      <dgm:spPr/>
    </dgm:pt>
    <dgm:pt modelId="{F57852D0-32BD-4BF9-92A8-C8B0D7EA4752}" type="pres">
      <dgm:prSet presAssocID="{25A9C756-B1F4-424B-8363-80E548841C5F}" presName="tx1" presStyleLbl="revTx" presStyleIdx="2" presStyleCnt="7"/>
      <dgm:spPr/>
    </dgm:pt>
    <dgm:pt modelId="{200A0BBD-D6E5-4172-B797-95B05318A432}" type="pres">
      <dgm:prSet presAssocID="{25A9C756-B1F4-424B-8363-80E548841C5F}" presName="vert1" presStyleCnt="0"/>
      <dgm:spPr/>
    </dgm:pt>
    <dgm:pt modelId="{217EAEF6-07DB-44A7-A65C-DD867D4D633A}" type="pres">
      <dgm:prSet presAssocID="{52A5498B-61BC-4C89-B628-2FFC44125884}" presName="thickLine" presStyleLbl="alignNode1" presStyleIdx="3" presStyleCnt="7"/>
      <dgm:spPr/>
    </dgm:pt>
    <dgm:pt modelId="{49D0F1B3-F6F9-4A6F-B84C-760AF0F3F943}" type="pres">
      <dgm:prSet presAssocID="{52A5498B-61BC-4C89-B628-2FFC44125884}" presName="horz1" presStyleCnt="0"/>
      <dgm:spPr/>
    </dgm:pt>
    <dgm:pt modelId="{B86EF558-A241-4631-AFF4-2C8947AF7AD0}" type="pres">
      <dgm:prSet presAssocID="{52A5498B-61BC-4C89-B628-2FFC44125884}" presName="tx1" presStyleLbl="revTx" presStyleIdx="3" presStyleCnt="7"/>
      <dgm:spPr/>
    </dgm:pt>
    <dgm:pt modelId="{A59E126E-29F7-4CFD-BF74-9ADFE74A1A2C}" type="pres">
      <dgm:prSet presAssocID="{52A5498B-61BC-4C89-B628-2FFC44125884}" presName="vert1" presStyleCnt="0"/>
      <dgm:spPr/>
    </dgm:pt>
    <dgm:pt modelId="{462965E6-553C-47C4-84B2-E0B829FF1B43}" type="pres">
      <dgm:prSet presAssocID="{69F41BEB-5E0C-4C5C-9947-88BBF8674A17}" presName="thickLine" presStyleLbl="alignNode1" presStyleIdx="4" presStyleCnt="7"/>
      <dgm:spPr/>
    </dgm:pt>
    <dgm:pt modelId="{E6923353-EFBC-4931-B26B-3F064FE20171}" type="pres">
      <dgm:prSet presAssocID="{69F41BEB-5E0C-4C5C-9947-88BBF8674A17}" presName="horz1" presStyleCnt="0"/>
      <dgm:spPr/>
    </dgm:pt>
    <dgm:pt modelId="{D91EC92C-656E-4558-8CDF-A67C85A541EC}" type="pres">
      <dgm:prSet presAssocID="{69F41BEB-5E0C-4C5C-9947-88BBF8674A17}" presName="tx1" presStyleLbl="revTx" presStyleIdx="4" presStyleCnt="7"/>
      <dgm:spPr/>
    </dgm:pt>
    <dgm:pt modelId="{162D33C6-B5CA-4E8A-AA0A-6723D04111EB}" type="pres">
      <dgm:prSet presAssocID="{69F41BEB-5E0C-4C5C-9947-88BBF8674A17}" presName="vert1" presStyleCnt="0"/>
      <dgm:spPr/>
    </dgm:pt>
    <dgm:pt modelId="{F4EE7615-3009-4CC0-9DC4-7298280458C4}" type="pres">
      <dgm:prSet presAssocID="{49CCE518-CCE8-4E58-9AF1-0FFF1B894ABD}" presName="thickLine" presStyleLbl="alignNode1" presStyleIdx="5" presStyleCnt="7"/>
      <dgm:spPr/>
    </dgm:pt>
    <dgm:pt modelId="{D77E8F53-DD12-4951-8EE1-6EE9876BD091}" type="pres">
      <dgm:prSet presAssocID="{49CCE518-CCE8-4E58-9AF1-0FFF1B894ABD}" presName="horz1" presStyleCnt="0"/>
      <dgm:spPr/>
    </dgm:pt>
    <dgm:pt modelId="{DBEB7085-DF79-4239-AC59-0002E0148189}" type="pres">
      <dgm:prSet presAssocID="{49CCE518-CCE8-4E58-9AF1-0FFF1B894ABD}" presName="tx1" presStyleLbl="revTx" presStyleIdx="5" presStyleCnt="7"/>
      <dgm:spPr/>
    </dgm:pt>
    <dgm:pt modelId="{6194BF5A-94E9-4497-A119-0A437FFE0094}" type="pres">
      <dgm:prSet presAssocID="{49CCE518-CCE8-4E58-9AF1-0FFF1B894ABD}" presName="vert1" presStyleCnt="0"/>
      <dgm:spPr/>
    </dgm:pt>
    <dgm:pt modelId="{E5111B53-7491-4856-BAB1-44ACB4264C76}" type="pres">
      <dgm:prSet presAssocID="{8E1752AE-D194-45A6-9C64-81ADEC4A66D4}" presName="thickLine" presStyleLbl="alignNode1" presStyleIdx="6" presStyleCnt="7"/>
      <dgm:spPr/>
    </dgm:pt>
    <dgm:pt modelId="{0675C1FB-FB91-4555-9C7E-9AEEC40BF578}" type="pres">
      <dgm:prSet presAssocID="{8E1752AE-D194-45A6-9C64-81ADEC4A66D4}" presName="horz1" presStyleCnt="0"/>
      <dgm:spPr/>
    </dgm:pt>
    <dgm:pt modelId="{2C55DF9D-F652-4067-91C0-3897CAD2CF72}" type="pres">
      <dgm:prSet presAssocID="{8E1752AE-D194-45A6-9C64-81ADEC4A66D4}" presName="tx1" presStyleLbl="revTx" presStyleIdx="6" presStyleCnt="7"/>
      <dgm:spPr/>
    </dgm:pt>
    <dgm:pt modelId="{B55F74A8-2FF6-460B-8B51-6C2FD61B6E4D}" type="pres">
      <dgm:prSet presAssocID="{8E1752AE-D194-45A6-9C64-81ADEC4A66D4}" presName="vert1" presStyleCnt="0"/>
      <dgm:spPr/>
    </dgm:pt>
  </dgm:ptLst>
  <dgm:cxnLst>
    <dgm:cxn modelId="{8D214242-8F5C-4035-8A22-4D7E451D734A}" srcId="{5AB44639-9B81-4785-A7CC-6C038DF18687}" destId="{49CCE518-CCE8-4E58-9AF1-0FFF1B894ABD}" srcOrd="5" destOrd="0" parTransId="{E23D45DE-28F1-4000-A9B2-E3DB2DCC3398}" sibTransId="{6E06C937-18A0-4EF2-826B-1FCA69D0EDB2}"/>
    <dgm:cxn modelId="{3D78126B-A3CB-4976-86C3-0FA5180CA807}" type="presOf" srcId="{52A5498B-61BC-4C89-B628-2FFC44125884}" destId="{B86EF558-A241-4631-AFF4-2C8947AF7AD0}" srcOrd="0" destOrd="0" presId="urn:microsoft.com/office/officeart/2008/layout/LinedList"/>
    <dgm:cxn modelId="{709F8F6F-E053-4E1C-8210-C76B69A29F23}" srcId="{5AB44639-9B81-4785-A7CC-6C038DF18687}" destId="{69F41BEB-5E0C-4C5C-9947-88BBF8674A17}" srcOrd="4" destOrd="0" parTransId="{A0E85B8C-70CE-438D-BD77-3812DBCDF31B}" sibTransId="{6E8F7257-68A7-4B36-9DB2-2E9E18CDB9EB}"/>
    <dgm:cxn modelId="{A5909055-8888-4B77-8E40-FB641550C50F}" type="presOf" srcId="{25A9C756-B1F4-424B-8363-80E548841C5F}" destId="{F57852D0-32BD-4BF9-92A8-C8B0D7EA4752}" srcOrd="0" destOrd="0" presId="urn:microsoft.com/office/officeart/2008/layout/LinedList"/>
    <dgm:cxn modelId="{E24BE675-1CC7-4E2D-9307-2D5ACFE35F36}" type="presOf" srcId="{49CCE518-CCE8-4E58-9AF1-0FFF1B894ABD}" destId="{DBEB7085-DF79-4239-AC59-0002E0148189}" srcOrd="0" destOrd="0" presId="urn:microsoft.com/office/officeart/2008/layout/LinedList"/>
    <dgm:cxn modelId="{23FFFB78-D7A6-43FB-955C-72C6BB5A2D4A}" srcId="{5AB44639-9B81-4785-A7CC-6C038DF18687}" destId="{52A5498B-61BC-4C89-B628-2FFC44125884}" srcOrd="3" destOrd="0" parTransId="{5303AF99-4018-427C-BBEB-DB44739AEB7A}" sibTransId="{D237352D-791A-477D-AF01-A4BFFF6994E6}"/>
    <dgm:cxn modelId="{6776067A-9C04-4C70-ABA8-57EB31FD06E1}" type="presOf" srcId="{69F41BEB-5E0C-4C5C-9947-88BBF8674A17}" destId="{D91EC92C-656E-4558-8CDF-A67C85A541EC}" srcOrd="0" destOrd="0" presId="urn:microsoft.com/office/officeart/2008/layout/LinedList"/>
    <dgm:cxn modelId="{CC4A0881-EB1A-40AD-9A9E-46AF96C52307}" srcId="{5AB44639-9B81-4785-A7CC-6C038DF18687}" destId="{896FBA76-0EC7-4300-ACF9-2CDA20543B70}" srcOrd="1" destOrd="0" parTransId="{8C6CB381-48DA-4294-9660-AA61650BA15A}" sibTransId="{9CBCDC92-8B5D-410C-8913-C8F9FA23B44E}"/>
    <dgm:cxn modelId="{ABCD8282-12EE-4509-8CF0-BCDBA62AFD11}" type="presOf" srcId="{896FBA76-0EC7-4300-ACF9-2CDA20543B70}" destId="{1D984484-9297-4805-97FD-81E409612CB6}" srcOrd="0" destOrd="0" presId="urn:microsoft.com/office/officeart/2008/layout/LinedList"/>
    <dgm:cxn modelId="{BC644F8F-127B-433D-ABC4-B77C117D1BEF}" srcId="{5AB44639-9B81-4785-A7CC-6C038DF18687}" destId="{91ABBE73-616B-470F-884F-DC50A2AAD277}" srcOrd="0" destOrd="0" parTransId="{AC5F6764-64F2-41E3-A193-867F18856D40}" sibTransId="{C0FC4EB9-98FF-44ED-9F3F-E48009615E54}"/>
    <dgm:cxn modelId="{6629979F-B8F1-4DDA-891C-7BF02EACDFC6}" type="presOf" srcId="{5AB44639-9B81-4785-A7CC-6C038DF18687}" destId="{AB6B2BFC-763C-48C5-8EB2-24F38C4E75F4}" srcOrd="0" destOrd="0" presId="urn:microsoft.com/office/officeart/2008/layout/LinedList"/>
    <dgm:cxn modelId="{813F3BCD-F6DC-4A4E-9977-94B883E3FF28}" type="presOf" srcId="{91ABBE73-616B-470F-884F-DC50A2AAD277}" destId="{8102B3A8-6462-45B1-8793-6AB97877D57F}" srcOrd="0" destOrd="0" presId="urn:microsoft.com/office/officeart/2008/layout/LinedList"/>
    <dgm:cxn modelId="{CEA338E6-A21F-4DAA-B85E-D10C13492720}" srcId="{5AB44639-9B81-4785-A7CC-6C038DF18687}" destId="{25A9C756-B1F4-424B-8363-80E548841C5F}" srcOrd="2" destOrd="0" parTransId="{5A9597F8-2254-4338-95A9-081779BC562B}" sibTransId="{8E4CBF11-5195-4178-AFFB-D13FF397C3A5}"/>
    <dgm:cxn modelId="{4F9790ED-E421-45AF-BB36-AFE3C545E92B}" type="presOf" srcId="{8E1752AE-D194-45A6-9C64-81ADEC4A66D4}" destId="{2C55DF9D-F652-4067-91C0-3897CAD2CF72}" srcOrd="0" destOrd="0" presId="urn:microsoft.com/office/officeart/2008/layout/LinedList"/>
    <dgm:cxn modelId="{F9D764F2-B6C4-4DD2-ADB7-087781B0CD98}" srcId="{5AB44639-9B81-4785-A7CC-6C038DF18687}" destId="{8E1752AE-D194-45A6-9C64-81ADEC4A66D4}" srcOrd="6" destOrd="0" parTransId="{89371553-B828-4150-B860-FDAFB1BE2EFD}" sibTransId="{220DFAD8-AF46-4F3D-B252-542633730AFE}"/>
    <dgm:cxn modelId="{4F8C3B26-EE9E-4191-97BB-AE8939DF4E7B}" type="presParOf" srcId="{AB6B2BFC-763C-48C5-8EB2-24F38C4E75F4}" destId="{9694D83F-1803-4183-8257-35CD92892065}" srcOrd="0" destOrd="0" presId="urn:microsoft.com/office/officeart/2008/layout/LinedList"/>
    <dgm:cxn modelId="{720E7189-217A-4C0B-9416-57E2ED9DC8B9}" type="presParOf" srcId="{AB6B2BFC-763C-48C5-8EB2-24F38C4E75F4}" destId="{EECAD283-3199-4E20-A218-7787EAE29E8A}" srcOrd="1" destOrd="0" presId="urn:microsoft.com/office/officeart/2008/layout/LinedList"/>
    <dgm:cxn modelId="{FFD39C85-C79B-4B9E-8927-0E513C57F9B8}" type="presParOf" srcId="{EECAD283-3199-4E20-A218-7787EAE29E8A}" destId="{8102B3A8-6462-45B1-8793-6AB97877D57F}" srcOrd="0" destOrd="0" presId="urn:microsoft.com/office/officeart/2008/layout/LinedList"/>
    <dgm:cxn modelId="{C04D8520-E720-46B1-9E19-46629E64E27D}" type="presParOf" srcId="{EECAD283-3199-4E20-A218-7787EAE29E8A}" destId="{7308E003-8640-49EB-9B88-24DCAB7D1CA3}" srcOrd="1" destOrd="0" presId="urn:microsoft.com/office/officeart/2008/layout/LinedList"/>
    <dgm:cxn modelId="{46501530-9FB1-4331-98D6-70A87D574772}" type="presParOf" srcId="{AB6B2BFC-763C-48C5-8EB2-24F38C4E75F4}" destId="{4D0257B0-0B9A-4A0B-94B1-554CF90EAF69}" srcOrd="2" destOrd="0" presId="urn:microsoft.com/office/officeart/2008/layout/LinedList"/>
    <dgm:cxn modelId="{2D3F1D65-035E-482D-9F4E-E5B92A6ADBD4}" type="presParOf" srcId="{AB6B2BFC-763C-48C5-8EB2-24F38C4E75F4}" destId="{50A43B67-06E0-45FF-888D-75B700CA74DA}" srcOrd="3" destOrd="0" presId="urn:microsoft.com/office/officeart/2008/layout/LinedList"/>
    <dgm:cxn modelId="{C51263F7-E357-429A-877F-32BFBC7D2887}" type="presParOf" srcId="{50A43B67-06E0-45FF-888D-75B700CA74DA}" destId="{1D984484-9297-4805-97FD-81E409612CB6}" srcOrd="0" destOrd="0" presId="urn:microsoft.com/office/officeart/2008/layout/LinedList"/>
    <dgm:cxn modelId="{B079E95A-E415-4925-A027-9DC0A8A92939}" type="presParOf" srcId="{50A43B67-06E0-45FF-888D-75B700CA74DA}" destId="{B14064CB-D952-483D-B299-30B8A9625B4E}" srcOrd="1" destOrd="0" presId="urn:microsoft.com/office/officeart/2008/layout/LinedList"/>
    <dgm:cxn modelId="{8292CD67-91E0-4D49-A539-C456FD0DEA88}" type="presParOf" srcId="{AB6B2BFC-763C-48C5-8EB2-24F38C4E75F4}" destId="{E79FBF4B-08D1-4DA2-9DB1-9DE31460DA2C}" srcOrd="4" destOrd="0" presId="urn:microsoft.com/office/officeart/2008/layout/LinedList"/>
    <dgm:cxn modelId="{B56690AE-98D6-4387-BA6E-FCC11D28178A}" type="presParOf" srcId="{AB6B2BFC-763C-48C5-8EB2-24F38C4E75F4}" destId="{1096AC61-EEB2-4191-9367-7DEF61669201}" srcOrd="5" destOrd="0" presId="urn:microsoft.com/office/officeart/2008/layout/LinedList"/>
    <dgm:cxn modelId="{7C1934A8-C9CB-4392-9D3B-09F2F7D2BE04}" type="presParOf" srcId="{1096AC61-EEB2-4191-9367-7DEF61669201}" destId="{F57852D0-32BD-4BF9-92A8-C8B0D7EA4752}" srcOrd="0" destOrd="0" presId="urn:microsoft.com/office/officeart/2008/layout/LinedList"/>
    <dgm:cxn modelId="{05890CEA-F984-4D73-A861-02EE6BD37F2E}" type="presParOf" srcId="{1096AC61-EEB2-4191-9367-7DEF61669201}" destId="{200A0BBD-D6E5-4172-B797-95B05318A432}" srcOrd="1" destOrd="0" presId="urn:microsoft.com/office/officeart/2008/layout/LinedList"/>
    <dgm:cxn modelId="{DE493C22-7247-4BF9-95EE-77D70741888A}" type="presParOf" srcId="{AB6B2BFC-763C-48C5-8EB2-24F38C4E75F4}" destId="{217EAEF6-07DB-44A7-A65C-DD867D4D633A}" srcOrd="6" destOrd="0" presId="urn:microsoft.com/office/officeart/2008/layout/LinedList"/>
    <dgm:cxn modelId="{93AC9663-2FF0-439C-B142-0E529839A5BB}" type="presParOf" srcId="{AB6B2BFC-763C-48C5-8EB2-24F38C4E75F4}" destId="{49D0F1B3-F6F9-4A6F-B84C-760AF0F3F943}" srcOrd="7" destOrd="0" presId="urn:microsoft.com/office/officeart/2008/layout/LinedList"/>
    <dgm:cxn modelId="{7935A936-75E7-47DB-B846-D9BA4C83D507}" type="presParOf" srcId="{49D0F1B3-F6F9-4A6F-B84C-760AF0F3F943}" destId="{B86EF558-A241-4631-AFF4-2C8947AF7AD0}" srcOrd="0" destOrd="0" presId="urn:microsoft.com/office/officeart/2008/layout/LinedList"/>
    <dgm:cxn modelId="{EC805A21-84AE-43DD-A350-8A75B085D7EC}" type="presParOf" srcId="{49D0F1B3-F6F9-4A6F-B84C-760AF0F3F943}" destId="{A59E126E-29F7-4CFD-BF74-9ADFE74A1A2C}" srcOrd="1" destOrd="0" presId="urn:microsoft.com/office/officeart/2008/layout/LinedList"/>
    <dgm:cxn modelId="{25A61E92-C076-42F4-B94C-7D38B87748AE}" type="presParOf" srcId="{AB6B2BFC-763C-48C5-8EB2-24F38C4E75F4}" destId="{462965E6-553C-47C4-84B2-E0B829FF1B43}" srcOrd="8" destOrd="0" presId="urn:microsoft.com/office/officeart/2008/layout/LinedList"/>
    <dgm:cxn modelId="{105AFEE9-FD1D-49D4-B589-9B372620DD9A}" type="presParOf" srcId="{AB6B2BFC-763C-48C5-8EB2-24F38C4E75F4}" destId="{E6923353-EFBC-4931-B26B-3F064FE20171}" srcOrd="9" destOrd="0" presId="urn:microsoft.com/office/officeart/2008/layout/LinedList"/>
    <dgm:cxn modelId="{57477C1B-B1A2-46D3-906E-874D82888763}" type="presParOf" srcId="{E6923353-EFBC-4931-B26B-3F064FE20171}" destId="{D91EC92C-656E-4558-8CDF-A67C85A541EC}" srcOrd="0" destOrd="0" presId="urn:microsoft.com/office/officeart/2008/layout/LinedList"/>
    <dgm:cxn modelId="{D2C319EB-CAA6-47E4-9313-98A08AE945A3}" type="presParOf" srcId="{E6923353-EFBC-4931-B26B-3F064FE20171}" destId="{162D33C6-B5CA-4E8A-AA0A-6723D04111EB}" srcOrd="1" destOrd="0" presId="urn:microsoft.com/office/officeart/2008/layout/LinedList"/>
    <dgm:cxn modelId="{C5F60F75-C8DC-4AC2-ADD5-D8D84B886971}" type="presParOf" srcId="{AB6B2BFC-763C-48C5-8EB2-24F38C4E75F4}" destId="{F4EE7615-3009-4CC0-9DC4-7298280458C4}" srcOrd="10" destOrd="0" presId="urn:microsoft.com/office/officeart/2008/layout/LinedList"/>
    <dgm:cxn modelId="{D8D2E346-14F2-4321-8C9E-8CE6C45416CF}" type="presParOf" srcId="{AB6B2BFC-763C-48C5-8EB2-24F38C4E75F4}" destId="{D77E8F53-DD12-4951-8EE1-6EE9876BD091}" srcOrd="11" destOrd="0" presId="urn:microsoft.com/office/officeart/2008/layout/LinedList"/>
    <dgm:cxn modelId="{1212C1A7-F136-486D-A636-1A5E5B9CE157}" type="presParOf" srcId="{D77E8F53-DD12-4951-8EE1-6EE9876BD091}" destId="{DBEB7085-DF79-4239-AC59-0002E0148189}" srcOrd="0" destOrd="0" presId="urn:microsoft.com/office/officeart/2008/layout/LinedList"/>
    <dgm:cxn modelId="{0F165CE9-73DC-46F2-8C52-41095612B25A}" type="presParOf" srcId="{D77E8F53-DD12-4951-8EE1-6EE9876BD091}" destId="{6194BF5A-94E9-4497-A119-0A437FFE0094}" srcOrd="1" destOrd="0" presId="urn:microsoft.com/office/officeart/2008/layout/LinedList"/>
    <dgm:cxn modelId="{0F2D6427-696C-4163-8180-D96926776DD0}" type="presParOf" srcId="{AB6B2BFC-763C-48C5-8EB2-24F38C4E75F4}" destId="{E5111B53-7491-4856-BAB1-44ACB4264C76}" srcOrd="12" destOrd="0" presId="urn:microsoft.com/office/officeart/2008/layout/LinedList"/>
    <dgm:cxn modelId="{60DCB969-1FB0-49D6-89F4-F7F9F11B74AE}" type="presParOf" srcId="{AB6B2BFC-763C-48C5-8EB2-24F38C4E75F4}" destId="{0675C1FB-FB91-4555-9C7E-9AEEC40BF578}" srcOrd="13" destOrd="0" presId="urn:microsoft.com/office/officeart/2008/layout/LinedList"/>
    <dgm:cxn modelId="{C46C6D16-9CBE-4A40-A2A1-795DE0C15822}" type="presParOf" srcId="{0675C1FB-FB91-4555-9C7E-9AEEC40BF578}" destId="{2C55DF9D-F652-4067-91C0-3897CAD2CF72}" srcOrd="0" destOrd="0" presId="urn:microsoft.com/office/officeart/2008/layout/LinedList"/>
    <dgm:cxn modelId="{C9784C56-8669-44C5-9410-DCF5A3FA876C}" type="presParOf" srcId="{0675C1FB-FB91-4555-9C7E-9AEEC40BF578}" destId="{B55F74A8-2FF6-460B-8B51-6C2FD61B6E4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68FD6F4-E02F-4538-A483-6D44671BB9BD}"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13B8627-2CA0-44D0-B406-D84CED748C2F}">
      <dgm:prSet custT="1"/>
      <dgm:spPr/>
      <dgm:t>
        <a:bodyPr/>
        <a:lstStyle/>
        <a:p>
          <a:r>
            <a:rPr lang="en-GB" sz="2400" dirty="0">
              <a:solidFill>
                <a:schemeClr val="tx1"/>
              </a:solidFill>
              <a:latin typeface="Arial Rounded MT Bold" panose="020F0704030504030204" pitchFamily="34" charset="0"/>
            </a:rPr>
            <a:t>More training and awareness on accessibility</a:t>
          </a:r>
          <a:endParaRPr lang="en-US" sz="2400" dirty="0">
            <a:solidFill>
              <a:schemeClr val="tx1"/>
            </a:solidFill>
            <a:latin typeface="Arial Rounded MT Bold" panose="020F0704030504030204" pitchFamily="34" charset="0"/>
          </a:endParaRPr>
        </a:p>
      </dgm:t>
    </dgm:pt>
    <dgm:pt modelId="{AE492541-63DD-4BEA-A70E-9F850F05C0B7}" type="parTrans" cxnId="{295B4DD0-8BC9-43FA-9C99-DD8D3600B2CF}">
      <dgm:prSet/>
      <dgm:spPr/>
      <dgm:t>
        <a:bodyPr/>
        <a:lstStyle/>
        <a:p>
          <a:endParaRPr lang="en-US" sz="2400" dirty="0">
            <a:solidFill>
              <a:schemeClr val="tx1"/>
            </a:solidFill>
            <a:latin typeface="Arial Rounded MT Bold" panose="020F0704030504030204" pitchFamily="34" charset="0"/>
          </a:endParaRPr>
        </a:p>
      </dgm:t>
    </dgm:pt>
    <dgm:pt modelId="{6E1A3C31-52C3-47BF-A678-A7E0C92C9C4F}" type="sibTrans" cxnId="{295B4DD0-8BC9-43FA-9C99-DD8D3600B2CF}">
      <dgm:prSet/>
      <dgm:spPr/>
      <dgm:t>
        <a:bodyPr/>
        <a:lstStyle/>
        <a:p>
          <a:endParaRPr lang="en-US" sz="2400" dirty="0">
            <a:solidFill>
              <a:schemeClr val="tx1"/>
            </a:solidFill>
            <a:latin typeface="Arial Rounded MT Bold" panose="020F0704030504030204" pitchFamily="34" charset="0"/>
          </a:endParaRPr>
        </a:p>
      </dgm:t>
    </dgm:pt>
    <dgm:pt modelId="{990DBCC4-9050-4B04-9948-30C00DE35007}">
      <dgm:prSet custT="1"/>
      <dgm:spPr/>
      <dgm:t>
        <a:bodyPr/>
        <a:lstStyle/>
        <a:p>
          <a:r>
            <a:rPr lang="en-GB" sz="2400" dirty="0">
              <a:solidFill>
                <a:schemeClr val="tx1"/>
              </a:solidFill>
              <a:latin typeface="Arial Rounded MT Bold" panose="020F0704030504030204" pitchFamily="34" charset="0"/>
            </a:rPr>
            <a:t>Consider how BSL could be utilised in the future</a:t>
          </a:r>
          <a:endParaRPr lang="en-US" sz="2400" dirty="0">
            <a:solidFill>
              <a:schemeClr val="tx1"/>
            </a:solidFill>
            <a:latin typeface="Arial Rounded MT Bold" panose="020F0704030504030204" pitchFamily="34" charset="0"/>
          </a:endParaRPr>
        </a:p>
      </dgm:t>
    </dgm:pt>
    <dgm:pt modelId="{0E241D9F-4FEF-444A-B090-E7DA4D660523}" type="parTrans" cxnId="{1640E732-CA39-4009-BD9B-B5D07824404B}">
      <dgm:prSet/>
      <dgm:spPr/>
      <dgm:t>
        <a:bodyPr/>
        <a:lstStyle/>
        <a:p>
          <a:endParaRPr lang="en-US" sz="2400" dirty="0">
            <a:solidFill>
              <a:schemeClr val="tx1"/>
            </a:solidFill>
            <a:latin typeface="Arial Rounded MT Bold" panose="020F0704030504030204" pitchFamily="34" charset="0"/>
          </a:endParaRPr>
        </a:p>
      </dgm:t>
    </dgm:pt>
    <dgm:pt modelId="{E1C3A1C5-3AB2-42E5-B128-816FBE78E6E1}" type="sibTrans" cxnId="{1640E732-CA39-4009-BD9B-B5D07824404B}">
      <dgm:prSet/>
      <dgm:spPr/>
      <dgm:t>
        <a:bodyPr/>
        <a:lstStyle/>
        <a:p>
          <a:endParaRPr lang="en-US" sz="2400" dirty="0">
            <a:solidFill>
              <a:schemeClr val="tx1"/>
            </a:solidFill>
            <a:latin typeface="Arial Rounded MT Bold" panose="020F0704030504030204" pitchFamily="34" charset="0"/>
          </a:endParaRPr>
        </a:p>
      </dgm:t>
    </dgm:pt>
    <dgm:pt modelId="{CFAB7711-349E-44F5-A8FE-09260BDD39DA}">
      <dgm:prSet custT="1"/>
      <dgm:spPr/>
      <dgm:t>
        <a:bodyPr/>
        <a:lstStyle/>
        <a:p>
          <a:r>
            <a:rPr lang="en-GB" sz="2400" dirty="0">
              <a:solidFill>
                <a:schemeClr val="tx1"/>
              </a:solidFill>
              <a:latin typeface="Arial Rounded MT Bold" panose="020F0704030504030204" pitchFamily="34" charset="0"/>
            </a:rPr>
            <a:t>Consider neurodiversity and different states of mind when curating content </a:t>
          </a:r>
          <a:endParaRPr lang="en-US" sz="2400" dirty="0">
            <a:solidFill>
              <a:schemeClr val="tx1"/>
            </a:solidFill>
            <a:latin typeface="Arial Rounded MT Bold" panose="020F0704030504030204" pitchFamily="34" charset="0"/>
          </a:endParaRPr>
        </a:p>
      </dgm:t>
    </dgm:pt>
    <dgm:pt modelId="{25DE4D2B-6886-4C5F-8C37-CC9450BDA1E5}" type="parTrans" cxnId="{B4E705EA-5BE6-4EE7-B6BE-3743CC544701}">
      <dgm:prSet/>
      <dgm:spPr/>
      <dgm:t>
        <a:bodyPr/>
        <a:lstStyle/>
        <a:p>
          <a:endParaRPr lang="en-US" sz="2400" dirty="0">
            <a:solidFill>
              <a:schemeClr val="tx1"/>
            </a:solidFill>
            <a:latin typeface="Arial Rounded MT Bold" panose="020F0704030504030204" pitchFamily="34" charset="0"/>
          </a:endParaRPr>
        </a:p>
      </dgm:t>
    </dgm:pt>
    <dgm:pt modelId="{31CD5D5F-BCD5-49C3-8ED0-C3394D1B9072}" type="sibTrans" cxnId="{B4E705EA-5BE6-4EE7-B6BE-3743CC544701}">
      <dgm:prSet/>
      <dgm:spPr/>
      <dgm:t>
        <a:bodyPr/>
        <a:lstStyle/>
        <a:p>
          <a:endParaRPr lang="en-US" sz="2400" dirty="0">
            <a:solidFill>
              <a:schemeClr val="tx1"/>
            </a:solidFill>
            <a:latin typeface="Arial Rounded MT Bold" panose="020F0704030504030204" pitchFamily="34" charset="0"/>
          </a:endParaRPr>
        </a:p>
      </dgm:t>
    </dgm:pt>
    <dgm:pt modelId="{155AE0D2-F83A-41B6-A7BF-131A066FF08C}">
      <dgm:prSet custT="1"/>
      <dgm:spPr/>
      <dgm:t>
        <a:bodyPr/>
        <a:lstStyle/>
        <a:p>
          <a:r>
            <a:rPr lang="en-GB" sz="2400" dirty="0">
              <a:solidFill>
                <a:schemeClr val="tx1"/>
              </a:solidFill>
              <a:latin typeface="Arial Rounded MT Bold" panose="020F0704030504030204" pitchFamily="34" charset="0"/>
            </a:rPr>
            <a:t>Feedback on resources is important for both users and L&amp;D </a:t>
          </a:r>
          <a:endParaRPr lang="en-US" sz="2400" dirty="0">
            <a:solidFill>
              <a:schemeClr val="tx1"/>
            </a:solidFill>
            <a:latin typeface="Arial Rounded MT Bold" panose="020F0704030504030204" pitchFamily="34" charset="0"/>
          </a:endParaRPr>
        </a:p>
      </dgm:t>
    </dgm:pt>
    <dgm:pt modelId="{05D06DE3-62E6-4AA5-ADF6-7A523F91F6CB}" type="parTrans" cxnId="{10F0B452-64BF-452C-8C7A-D2CD64B7166D}">
      <dgm:prSet/>
      <dgm:spPr/>
      <dgm:t>
        <a:bodyPr/>
        <a:lstStyle/>
        <a:p>
          <a:endParaRPr lang="en-US" sz="2400" dirty="0">
            <a:solidFill>
              <a:schemeClr val="tx1"/>
            </a:solidFill>
            <a:latin typeface="Arial Rounded MT Bold" panose="020F0704030504030204" pitchFamily="34" charset="0"/>
          </a:endParaRPr>
        </a:p>
      </dgm:t>
    </dgm:pt>
    <dgm:pt modelId="{39DC473A-B90A-43B9-82A8-168DDB6CC23A}" type="sibTrans" cxnId="{10F0B452-64BF-452C-8C7A-D2CD64B7166D}">
      <dgm:prSet/>
      <dgm:spPr/>
      <dgm:t>
        <a:bodyPr/>
        <a:lstStyle/>
        <a:p>
          <a:endParaRPr lang="en-US" sz="2400" dirty="0">
            <a:solidFill>
              <a:schemeClr val="tx1"/>
            </a:solidFill>
            <a:latin typeface="Arial Rounded MT Bold" panose="020F0704030504030204" pitchFamily="34" charset="0"/>
          </a:endParaRPr>
        </a:p>
      </dgm:t>
    </dgm:pt>
    <dgm:pt modelId="{FD513C9A-6F13-4498-BDBE-94037A1FE295}">
      <dgm:prSet custT="1"/>
      <dgm:spPr/>
      <dgm:t>
        <a:bodyPr/>
        <a:lstStyle/>
        <a:p>
          <a:r>
            <a:rPr lang="en-GB" sz="2400" dirty="0">
              <a:solidFill>
                <a:schemeClr val="tx1"/>
              </a:solidFill>
              <a:latin typeface="Arial Rounded MT Bold" panose="020F0704030504030204" pitchFamily="34" charset="0"/>
            </a:rPr>
            <a:t>Consultation could be helpful to individuals who aren’t sure what support they need</a:t>
          </a:r>
          <a:endParaRPr lang="en-US" sz="2400" dirty="0">
            <a:solidFill>
              <a:schemeClr val="tx1"/>
            </a:solidFill>
            <a:latin typeface="Arial Rounded MT Bold" panose="020F0704030504030204" pitchFamily="34" charset="0"/>
          </a:endParaRPr>
        </a:p>
      </dgm:t>
    </dgm:pt>
    <dgm:pt modelId="{8ED5C42D-64F7-4536-A076-E3560F12ED87}" type="parTrans" cxnId="{92E2619A-2683-4452-81DF-6FEEF9C90207}">
      <dgm:prSet/>
      <dgm:spPr/>
      <dgm:t>
        <a:bodyPr/>
        <a:lstStyle/>
        <a:p>
          <a:endParaRPr lang="en-US" sz="2400" dirty="0">
            <a:solidFill>
              <a:schemeClr val="tx1"/>
            </a:solidFill>
            <a:latin typeface="Arial Rounded MT Bold" panose="020F0704030504030204" pitchFamily="34" charset="0"/>
          </a:endParaRPr>
        </a:p>
      </dgm:t>
    </dgm:pt>
    <dgm:pt modelId="{1CFFA8C6-C447-42A1-801E-13E5641A4C2E}" type="sibTrans" cxnId="{92E2619A-2683-4452-81DF-6FEEF9C90207}">
      <dgm:prSet/>
      <dgm:spPr/>
      <dgm:t>
        <a:bodyPr/>
        <a:lstStyle/>
        <a:p>
          <a:endParaRPr lang="en-US" sz="2400" dirty="0">
            <a:solidFill>
              <a:schemeClr val="tx1"/>
            </a:solidFill>
            <a:latin typeface="Arial Rounded MT Bold" panose="020F0704030504030204" pitchFamily="34" charset="0"/>
          </a:endParaRPr>
        </a:p>
      </dgm:t>
    </dgm:pt>
    <dgm:pt modelId="{46D2AB3C-E841-4B51-B24B-8A93FADC36D4}">
      <dgm:prSet custT="1"/>
      <dgm:spPr/>
      <dgm:t>
        <a:bodyPr/>
        <a:lstStyle/>
        <a:p>
          <a:r>
            <a:rPr lang="en-GB" sz="2400" dirty="0">
              <a:solidFill>
                <a:schemeClr val="tx1"/>
              </a:solidFill>
              <a:latin typeface="Arial Rounded MT Bold" panose="020F0704030504030204" pitchFamily="34" charset="0"/>
            </a:rPr>
            <a:t>Online services/ developers do not do enough to support accessibility </a:t>
          </a:r>
          <a:endParaRPr lang="en-US" sz="2400" dirty="0">
            <a:solidFill>
              <a:schemeClr val="tx1"/>
            </a:solidFill>
            <a:latin typeface="Arial Rounded MT Bold" panose="020F0704030504030204" pitchFamily="34" charset="0"/>
          </a:endParaRPr>
        </a:p>
      </dgm:t>
    </dgm:pt>
    <dgm:pt modelId="{73277D51-C5DA-4A3F-9EA4-11DCFC5337D5}" type="parTrans" cxnId="{EA884FCC-71DC-4876-BAF8-26C74DFA2E8F}">
      <dgm:prSet/>
      <dgm:spPr/>
      <dgm:t>
        <a:bodyPr/>
        <a:lstStyle/>
        <a:p>
          <a:endParaRPr lang="en-US" sz="2400" dirty="0">
            <a:solidFill>
              <a:schemeClr val="tx1"/>
            </a:solidFill>
            <a:latin typeface="Arial Rounded MT Bold" panose="020F0704030504030204" pitchFamily="34" charset="0"/>
          </a:endParaRPr>
        </a:p>
      </dgm:t>
    </dgm:pt>
    <dgm:pt modelId="{3ED8A8FA-C883-42CF-81AF-3A4C97E13ECE}" type="sibTrans" cxnId="{EA884FCC-71DC-4876-BAF8-26C74DFA2E8F}">
      <dgm:prSet/>
      <dgm:spPr/>
      <dgm:t>
        <a:bodyPr/>
        <a:lstStyle/>
        <a:p>
          <a:endParaRPr lang="en-US" sz="2400" dirty="0">
            <a:solidFill>
              <a:schemeClr val="tx1"/>
            </a:solidFill>
            <a:latin typeface="Arial Rounded MT Bold" panose="020F0704030504030204" pitchFamily="34" charset="0"/>
          </a:endParaRPr>
        </a:p>
      </dgm:t>
    </dgm:pt>
    <dgm:pt modelId="{B1BE5017-DA00-451A-B761-D90E8C56D0C0}" type="pres">
      <dgm:prSet presAssocID="{368FD6F4-E02F-4538-A483-6D44671BB9BD}" presName="vert0" presStyleCnt="0">
        <dgm:presLayoutVars>
          <dgm:dir/>
          <dgm:animOne val="branch"/>
          <dgm:animLvl val="lvl"/>
        </dgm:presLayoutVars>
      </dgm:prSet>
      <dgm:spPr/>
    </dgm:pt>
    <dgm:pt modelId="{EC0C260C-F8D0-487F-AB62-71902A7366FA}" type="pres">
      <dgm:prSet presAssocID="{E13B8627-2CA0-44D0-B406-D84CED748C2F}" presName="thickLine" presStyleLbl="alignNode1" presStyleIdx="0" presStyleCnt="6"/>
      <dgm:spPr/>
    </dgm:pt>
    <dgm:pt modelId="{847C32E2-8A71-49F9-8733-5FC28E79C442}" type="pres">
      <dgm:prSet presAssocID="{E13B8627-2CA0-44D0-B406-D84CED748C2F}" presName="horz1" presStyleCnt="0"/>
      <dgm:spPr/>
    </dgm:pt>
    <dgm:pt modelId="{8AD570DC-9D04-4698-8CDA-8DEB8DA94FA3}" type="pres">
      <dgm:prSet presAssocID="{E13B8627-2CA0-44D0-B406-D84CED748C2F}" presName="tx1" presStyleLbl="revTx" presStyleIdx="0" presStyleCnt="6"/>
      <dgm:spPr/>
    </dgm:pt>
    <dgm:pt modelId="{241FBF85-CE28-4D85-A855-213382EF9C05}" type="pres">
      <dgm:prSet presAssocID="{E13B8627-2CA0-44D0-B406-D84CED748C2F}" presName="vert1" presStyleCnt="0"/>
      <dgm:spPr/>
    </dgm:pt>
    <dgm:pt modelId="{FA2A0C3C-6D11-46BA-8E12-366BA406A7C2}" type="pres">
      <dgm:prSet presAssocID="{990DBCC4-9050-4B04-9948-30C00DE35007}" presName="thickLine" presStyleLbl="alignNode1" presStyleIdx="1" presStyleCnt="6"/>
      <dgm:spPr/>
    </dgm:pt>
    <dgm:pt modelId="{E7636AEC-79A5-4CDD-937D-B90A31F1B4B0}" type="pres">
      <dgm:prSet presAssocID="{990DBCC4-9050-4B04-9948-30C00DE35007}" presName="horz1" presStyleCnt="0"/>
      <dgm:spPr/>
    </dgm:pt>
    <dgm:pt modelId="{C4A9F6EC-AAF4-4D29-BDBE-CDC02F915CAD}" type="pres">
      <dgm:prSet presAssocID="{990DBCC4-9050-4B04-9948-30C00DE35007}" presName="tx1" presStyleLbl="revTx" presStyleIdx="1" presStyleCnt="6"/>
      <dgm:spPr/>
    </dgm:pt>
    <dgm:pt modelId="{C8C06E93-2342-490A-9175-829AF84EA3F1}" type="pres">
      <dgm:prSet presAssocID="{990DBCC4-9050-4B04-9948-30C00DE35007}" presName="vert1" presStyleCnt="0"/>
      <dgm:spPr/>
    </dgm:pt>
    <dgm:pt modelId="{91DA2DBA-0ADC-48C0-BCC7-4D769A55422F}" type="pres">
      <dgm:prSet presAssocID="{CFAB7711-349E-44F5-A8FE-09260BDD39DA}" presName="thickLine" presStyleLbl="alignNode1" presStyleIdx="2" presStyleCnt="6"/>
      <dgm:spPr/>
    </dgm:pt>
    <dgm:pt modelId="{2F9365B6-48BF-46E6-9169-5A141934AD39}" type="pres">
      <dgm:prSet presAssocID="{CFAB7711-349E-44F5-A8FE-09260BDD39DA}" presName="horz1" presStyleCnt="0"/>
      <dgm:spPr/>
    </dgm:pt>
    <dgm:pt modelId="{B0168CD2-7A7F-4362-89EC-0A0D7932F590}" type="pres">
      <dgm:prSet presAssocID="{CFAB7711-349E-44F5-A8FE-09260BDD39DA}" presName="tx1" presStyleLbl="revTx" presStyleIdx="2" presStyleCnt="6"/>
      <dgm:spPr/>
    </dgm:pt>
    <dgm:pt modelId="{2DE4F731-C9D4-42F3-9793-7875254B2479}" type="pres">
      <dgm:prSet presAssocID="{CFAB7711-349E-44F5-A8FE-09260BDD39DA}" presName="vert1" presStyleCnt="0"/>
      <dgm:spPr/>
    </dgm:pt>
    <dgm:pt modelId="{E48F1721-83F2-4914-8B52-76AFD33F6CAD}" type="pres">
      <dgm:prSet presAssocID="{155AE0D2-F83A-41B6-A7BF-131A066FF08C}" presName="thickLine" presStyleLbl="alignNode1" presStyleIdx="3" presStyleCnt="6"/>
      <dgm:spPr/>
    </dgm:pt>
    <dgm:pt modelId="{BEC830A0-7DBD-4DAB-995E-DF36397AC673}" type="pres">
      <dgm:prSet presAssocID="{155AE0D2-F83A-41B6-A7BF-131A066FF08C}" presName="horz1" presStyleCnt="0"/>
      <dgm:spPr/>
    </dgm:pt>
    <dgm:pt modelId="{7C36EEBF-AC70-424D-8620-664D31A57F89}" type="pres">
      <dgm:prSet presAssocID="{155AE0D2-F83A-41B6-A7BF-131A066FF08C}" presName="tx1" presStyleLbl="revTx" presStyleIdx="3" presStyleCnt="6"/>
      <dgm:spPr/>
    </dgm:pt>
    <dgm:pt modelId="{6BD18C0F-22EC-42B5-A210-B51032627451}" type="pres">
      <dgm:prSet presAssocID="{155AE0D2-F83A-41B6-A7BF-131A066FF08C}" presName="vert1" presStyleCnt="0"/>
      <dgm:spPr/>
    </dgm:pt>
    <dgm:pt modelId="{BA1CDA74-1249-4ACE-8EC3-88C2A7B7F369}" type="pres">
      <dgm:prSet presAssocID="{FD513C9A-6F13-4498-BDBE-94037A1FE295}" presName="thickLine" presStyleLbl="alignNode1" presStyleIdx="4" presStyleCnt="6"/>
      <dgm:spPr/>
    </dgm:pt>
    <dgm:pt modelId="{C0C17BA2-7AF8-4795-9F15-B4A5EC228631}" type="pres">
      <dgm:prSet presAssocID="{FD513C9A-6F13-4498-BDBE-94037A1FE295}" presName="horz1" presStyleCnt="0"/>
      <dgm:spPr/>
    </dgm:pt>
    <dgm:pt modelId="{443967CF-E8E8-4722-956D-B38931A51916}" type="pres">
      <dgm:prSet presAssocID="{FD513C9A-6F13-4498-BDBE-94037A1FE295}" presName="tx1" presStyleLbl="revTx" presStyleIdx="4" presStyleCnt="6"/>
      <dgm:spPr/>
    </dgm:pt>
    <dgm:pt modelId="{4DC5E580-6AA4-408F-92DE-3F13367387E7}" type="pres">
      <dgm:prSet presAssocID="{FD513C9A-6F13-4498-BDBE-94037A1FE295}" presName="vert1" presStyleCnt="0"/>
      <dgm:spPr/>
    </dgm:pt>
    <dgm:pt modelId="{393910B9-C332-4EBE-95B5-10D55B4E37B6}" type="pres">
      <dgm:prSet presAssocID="{46D2AB3C-E841-4B51-B24B-8A93FADC36D4}" presName="thickLine" presStyleLbl="alignNode1" presStyleIdx="5" presStyleCnt="6"/>
      <dgm:spPr/>
    </dgm:pt>
    <dgm:pt modelId="{0C796529-4682-4ED4-9553-37749542B172}" type="pres">
      <dgm:prSet presAssocID="{46D2AB3C-E841-4B51-B24B-8A93FADC36D4}" presName="horz1" presStyleCnt="0"/>
      <dgm:spPr/>
    </dgm:pt>
    <dgm:pt modelId="{29CC4D41-0213-476F-901B-6732A3D6EB5C}" type="pres">
      <dgm:prSet presAssocID="{46D2AB3C-E841-4B51-B24B-8A93FADC36D4}" presName="tx1" presStyleLbl="revTx" presStyleIdx="5" presStyleCnt="6"/>
      <dgm:spPr/>
    </dgm:pt>
    <dgm:pt modelId="{9C4EEEE2-FB44-4C00-9601-91472212D29A}" type="pres">
      <dgm:prSet presAssocID="{46D2AB3C-E841-4B51-B24B-8A93FADC36D4}" presName="vert1" presStyleCnt="0"/>
      <dgm:spPr/>
    </dgm:pt>
  </dgm:ptLst>
  <dgm:cxnLst>
    <dgm:cxn modelId="{C31EBC1A-C254-455D-A7BF-88E64E59C755}" type="presOf" srcId="{368FD6F4-E02F-4538-A483-6D44671BB9BD}" destId="{B1BE5017-DA00-451A-B761-D90E8C56D0C0}" srcOrd="0" destOrd="0" presId="urn:microsoft.com/office/officeart/2008/layout/LinedList"/>
    <dgm:cxn modelId="{1640E732-CA39-4009-BD9B-B5D07824404B}" srcId="{368FD6F4-E02F-4538-A483-6D44671BB9BD}" destId="{990DBCC4-9050-4B04-9948-30C00DE35007}" srcOrd="1" destOrd="0" parTransId="{0E241D9F-4FEF-444A-B090-E7DA4D660523}" sibTransId="{E1C3A1C5-3AB2-42E5-B128-816FBE78E6E1}"/>
    <dgm:cxn modelId="{B9B0BC46-F0D9-4FC3-B6C0-7DD8AAF283F6}" type="presOf" srcId="{155AE0D2-F83A-41B6-A7BF-131A066FF08C}" destId="{7C36EEBF-AC70-424D-8620-664D31A57F89}" srcOrd="0" destOrd="0" presId="urn:microsoft.com/office/officeart/2008/layout/LinedList"/>
    <dgm:cxn modelId="{10F0B452-64BF-452C-8C7A-D2CD64B7166D}" srcId="{368FD6F4-E02F-4538-A483-6D44671BB9BD}" destId="{155AE0D2-F83A-41B6-A7BF-131A066FF08C}" srcOrd="3" destOrd="0" parTransId="{05D06DE3-62E6-4AA5-ADF6-7A523F91F6CB}" sibTransId="{39DC473A-B90A-43B9-82A8-168DDB6CC23A}"/>
    <dgm:cxn modelId="{9C586055-D5A0-4BF6-AB29-B39C818C9198}" type="presOf" srcId="{FD513C9A-6F13-4498-BDBE-94037A1FE295}" destId="{443967CF-E8E8-4722-956D-B38931A51916}" srcOrd="0" destOrd="0" presId="urn:microsoft.com/office/officeart/2008/layout/LinedList"/>
    <dgm:cxn modelId="{A49DBC7A-2420-46D7-A621-A6B1F12BF456}" type="presOf" srcId="{CFAB7711-349E-44F5-A8FE-09260BDD39DA}" destId="{B0168CD2-7A7F-4362-89EC-0A0D7932F590}" srcOrd="0" destOrd="0" presId="urn:microsoft.com/office/officeart/2008/layout/LinedList"/>
    <dgm:cxn modelId="{DDFBBB8C-ED5F-4CD9-B809-ACB4AF2DF1B7}" type="presOf" srcId="{990DBCC4-9050-4B04-9948-30C00DE35007}" destId="{C4A9F6EC-AAF4-4D29-BDBE-CDC02F915CAD}" srcOrd="0" destOrd="0" presId="urn:microsoft.com/office/officeart/2008/layout/LinedList"/>
    <dgm:cxn modelId="{AC671494-5060-439E-8592-ACD9084F9113}" type="presOf" srcId="{E13B8627-2CA0-44D0-B406-D84CED748C2F}" destId="{8AD570DC-9D04-4698-8CDA-8DEB8DA94FA3}" srcOrd="0" destOrd="0" presId="urn:microsoft.com/office/officeart/2008/layout/LinedList"/>
    <dgm:cxn modelId="{92E2619A-2683-4452-81DF-6FEEF9C90207}" srcId="{368FD6F4-E02F-4538-A483-6D44671BB9BD}" destId="{FD513C9A-6F13-4498-BDBE-94037A1FE295}" srcOrd="4" destOrd="0" parTransId="{8ED5C42D-64F7-4536-A076-E3560F12ED87}" sibTransId="{1CFFA8C6-C447-42A1-801E-13E5641A4C2E}"/>
    <dgm:cxn modelId="{EA884FCC-71DC-4876-BAF8-26C74DFA2E8F}" srcId="{368FD6F4-E02F-4538-A483-6D44671BB9BD}" destId="{46D2AB3C-E841-4B51-B24B-8A93FADC36D4}" srcOrd="5" destOrd="0" parTransId="{73277D51-C5DA-4A3F-9EA4-11DCFC5337D5}" sibTransId="{3ED8A8FA-C883-42CF-81AF-3A4C97E13ECE}"/>
    <dgm:cxn modelId="{295B4DD0-8BC9-43FA-9C99-DD8D3600B2CF}" srcId="{368FD6F4-E02F-4538-A483-6D44671BB9BD}" destId="{E13B8627-2CA0-44D0-B406-D84CED748C2F}" srcOrd="0" destOrd="0" parTransId="{AE492541-63DD-4BEA-A70E-9F850F05C0B7}" sibTransId="{6E1A3C31-52C3-47BF-A678-A7E0C92C9C4F}"/>
    <dgm:cxn modelId="{585442D6-9D56-46F9-8344-F450041944F3}" type="presOf" srcId="{46D2AB3C-E841-4B51-B24B-8A93FADC36D4}" destId="{29CC4D41-0213-476F-901B-6732A3D6EB5C}" srcOrd="0" destOrd="0" presId="urn:microsoft.com/office/officeart/2008/layout/LinedList"/>
    <dgm:cxn modelId="{B4E705EA-5BE6-4EE7-B6BE-3743CC544701}" srcId="{368FD6F4-E02F-4538-A483-6D44671BB9BD}" destId="{CFAB7711-349E-44F5-A8FE-09260BDD39DA}" srcOrd="2" destOrd="0" parTransId="{25DE4D2B-6886-4C5F-8C37-CC9450BDA1E5}" sibTransId="{31CD5D5F-BCD5-49C3-8ED0-C3394D1B9072}"/>
    <dgm:cxn modelId="{B62B35E6-1371-4C70-930F-FA3A0B31904B}" type="presParOf" srcId="{B1BE5017-DA00-451A-B761-D90E8C56D0C0}" destId="{EC0C260C-F8D0-487F-AB62-71902A7366FA}" srcOrd="0" destOrd="0" presId="urn:microsoft.com/office/officeart/2008/layout/LinedList"/>
    <dgm:cxn modelId="{0D14516B-B259-421B-A94B-B28D108F95AD}" type="presParOf" srcId="{B1BE5017-DA00-451A-B761-D90E8C56D0C0}" destId="{847C32E2-8A71-49F9-8733-5FC28E79C442}" srcOrd="1" destOrd="0" presId="urn:microsoft.com/office/officeart/2008/layout/LinedList"/>
    <dgm:cxn modelId="{79296F4C-A3FD-4EE8-BD61-7EE0DA9A8673}" type="presParOf" srcId="{847C32E2-8A71-49F9-8733-5FC28E79C442}" destId="{8AD570DC-9D04-4698-8CDA-8DEB8DA94FA3}" srcOrd="0" destOrd="0" presId="urn:microsoft.com/office/officeart/2008/layout/LinedList"/>
    <dgm:cxn modelId="{A4C214F5-6F8C-40F7-925C-59580399E504}" type="presParOf" srcId="{847C32E2-8A71-49F9-8733-5FC28E79C442}" destId="{241FBF85-CE28-4D85-A855-213382EF9C05}" srcOrd="1" destOrd="0" presId="urn:microsoft.com/office/officeart/2008/layout/LinedList"/>
    <dgm:cxn modelId="{43D4420B-101E-417E-918F-3C3DD12F46A7}" type="presParOf" srcId="{B1BE5017-DA00-451A-B761-D90E8C56D0C0}" destId="{FA2A0C3C-6D11-46BA-8E12-366BA406A7C2}" srcOrd="2" destOrd="0" presId="urn:microsoft.com/office/officeart/2008/layout/LinedList"/>
    <dgm:cxn modelId="{96C5E29E-9550-42C8-9605-FA946EF64264}" type="presParOf" srcId="{B1BE5017-DA00-451A-B761-D90E8C56D0C0}" destId="{E7636AEC-79A5-4CDD-937D-B90A31F1B4B0}" srcOrd="3" destOrd="0" presId="urn:microsoft.com/office/officeart/2008/layout/LinedList"/>
    <dgm:cxn modelId="{3B4B098C-C2EA-40BE-8773-FAFC1A5290F5}" type="presParOf" srcId="{E7636AEC-79A5-4CDD-937D-B90A31F1B4B0}" destId="{C4A9F6EC-AAF4-4D29-BDBE-CDC02F915CAD}" srcOrd="0" destOrd="0" presId="urn:microsoft.com/office/officeart/2008/layout/LinedList"/>
    <dgm:cxn modelId="{91584F08-D8FA-44CC-A160-93972F65A677}" type="presParOf" srcId="{E7636AEC-79A5-4CDD-937D-B90A31F1B4B0}" destId="{C8C06E93-2342-490A-9175-829AF84EA3F1}" srcOrd="1" destOrd="0" presId="urn:microsoft.com/office/officeart/2008/layout/LinedList"/>
    <dgm:cxn modelId="{C5B14CC2-E029-4056-A381-C0081912C0A5}" type="presParOf" srcId="{B1BE5017-DA00-451A-B761-D90E8C56D0C0}" destId="{91DA2DBA-0ADC-48C0-BCC7-4D769A55422F}" srcOrd="4" destOrd="0" presId="urn:microsoft.com/office/officeart/2008/layout/LinedList"/>
    <dgm:cxn modelId="{25506D4D-2D1F-487F-A383-DAE6BF051B41}" type="presParOf" srcId="{B1BE5017-DA00-451A-B761-D90E8C56D0C0}" destId="{2F9365B6-48BF-46E6-9169-5A141934AD39}" srcOrd="5" destOrd="0" presId="urn:microsoft.com/office/officeart/2008/layout/LinedList"/>
    <dgm:cxn modelId="{DF7B0C6B-3CA3-4D2B-A4D2-232B898D463A}" type="presParOf" srcId="{2F9365B6-48BF-46E6-9169-5A141934AD39}" destId="{B0168CD2-7A7F-4362-89EC-0A0D7932F590}" srcOrd="0" destOrd="0" presId="urn:microsoft.com/office/officeart/2008/layout/LinedList"/>
    <dgm:cxn modelId="{A4834130-1A1E-429B-8D8A-E342CD05DA42}" type="presParOf" srcId="{2F9365B6-48BF-46E6-9169-5A141934AD39}" destId="{2DE4F731-C9D4-42F3-9793-7875254B2479}" srcOrd="1" destOrd="0" presId="urn:microsoft.com/office/officeart/2008/layout/LinedList"/>
    <dgm:cxn modelId="{C174C92E-2A41-4A76-8032-57706C198B2F}" type="presParOf" srcId="{B1BE5017-DA00-451A-B761-D90E8C56D0C0}" destId="{E48F1721-83F2-4914-8B52-76AFD33F6CAD}" srcOrd="6" destOrd="0" presId="urn:microsoft.com/office/officeart/2008/layout/LinedList"/>
    <dgm:cxn modelId="{A3516E8A-C391-4753-9B8B-322A48A81304}" type="presParOf" srcId="{B1BE5017-DA00-451A-B761-D90E8C56D0C0}" destId="{BEC830A0-7DBD-4DAB-995E-DF36397AC673}" srcOrd="7" destOrd="0" presId="urn:microsoft.com/office/officeart/2008/layout/LinedList"/>
    <dgm:cxn modelId="{A8675A26-FC9A-4FED-9401-B2A28C2FE45B}" type="presParOf" srcId="{BEC830A0-7DBD-4DAB-995E-DF36397AC673}" destId="{7C36EEBF-AC70-424D-8620-664D31A57F89}" srcOrd="0" destOrd="0" presId="urn:microsoft.com/office/officeart/2008/layout/LinedList"/>
    <dgm:cxn modelId="{F21FD0A8-DFC6-4C98-9E00-FE97CF7B7889}" type="presParOf" srcId="{BEC830A0-7DBD-4DAB-995E-DF36397AC673}" destId="{6BD18C0F-22EC-42B5-A210-B51032627451}" srcOrd="1" destOrd="0" presId="urn:microsoft.com/office/officeart/2008/layout/LinedList"/>
    <dgm:cxn modelId="{A95602FC-4573-43F6-BF36-85DBA82E2F47}" type="presParOf" srcId="{B1BE5017-DA00-451A-B761-D90E8C56D0C0}" destId="{BA1CDA74-1249-4ACE-8EC3-88C2A7B7F369}" srcOrd="8" destOrd="0" presId="urn:microsoft.com/office/officeart/2008/layout/LinedList"/>
    <dgm:cxn modelId="{3DF4550A-8446-4AFA-9759-C3CEEC1A06AF}" type="presParOf" srcId="{B1BE5017-DA00-451A-B761-D90E8C56D0C0}" destId="{C0C17BA2-7AF8-4795-9F15-B4A5EC228631}" srcOrd="9" destOrd="0" presId="urn:microsoft.com/office/officeart/2008/layout/LinedList"/>
    <dgm:cxn modelId="{43D376A1-E972-4555-8183-1DF24CDF7668}" type="presParOf" srcId="{C0C17BA2-7AF8-4795-9F15-B4A5EC228631}" destId="{443967CF-E8E8-4722-956D-B38931A51916}" srcOrd="0" destOrd="0" presId="urn:microsoft.com/office/officeart/2008/layout/LinedList"/>
    <dgm:cxn modelId="{D56203D7-6B54-4E4C-B2BD-DCB06AA39DC2}" type="presParOf" srcId="{C0C17BA2-7AF8-4795-9F15-B4A5EC228631}" destId="{4DC5E580-6AA4-408F-92DE-3F13367387E7}" srcOrd="1" destOrd="0" presId="urn:microsoft.com/office/officeart/2008/layout/LinedList"/>
    <dgm:cxn modelId="{DC5C2BF0-9C99-4C09-BFE6-06E33679EFB8}" type="presParOf" srcId="{B1BE5017-DA00-451A-B761-D90E8C56D0C0}" destId="{393910B9-C332-4EBE-95B5-10D55B4E37B6}" srcOrd="10" destOrd="0" presId="urn:microsoft.com/office/officeart/2008/layout/LinedList"/>
    <dgm:cxn modelId="{C2EC1AE5-10E2-4149-853F-7513B52D771C}" type="presParOf" srcId="{B1BE5017-DA00-451A-B761-D90E8C56D0C0}" destId="{0C796529-4682-4ED4-9553-37749542B172}" srcOrd="11" destOrd="0" presId="urn:microsoft.com/office/officeart/2008/layout/LinedList"/>
    <dgm:cxn modelId="{7662F64A-F0EC-49EE-A2CA-FBA7418C6F86}" type="presParOf" srcId="{0C796529-4682-4ED4-9553-37749542B172}" destId="{29CC4D41-0213-476F-901B-6732A3D6EB5C}" srcOrd="0" destOrd="0" presId="urn:microsoft.com/office/officeart/2008/layout/LinedList"/>
    <dgm:cxn modelId="{20F6513D-B7C9-41B9-AB0B-310E61C9A375}" type="presParOf" srcId="{0C796529-4682-4ED4-9553-37749542B172}" destId="{9C4EEEE2-FB44-4C00-9601-91472212D29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6368BCD-B7C8-4843-A298-3851F3075EA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4B0C0D9-58B5-4E15-8972-EACA9F1EDFC5}">
      <dgm:prSet custT="1"/>
      <dgm:spPr/>
      <dgm:t>
        <a:bodyPr/>
        <a:lstStyle/>
        <a:p>
          <a:r>
            <a:rPr lang="en-GB" sz="2800" dirty="0">
              <a:latin typeface="Arial" panose="020B0604020202020204" pitchFamily="34" charset="0"/>
              <a:cs typeface="Arial" panose="020B0604020202020204" pitchFamily="34" charset="0"/>
            </a:rPr>
            <a:t>I understand more about accessibility</a:t>
          </a:r>
          <a:endParaRPr lang="en-US" sz="2800" dirty="0">
            <a:latin typeface="Arial" panose="020B0604020202020204" pitchFamily="34" charset="0"/>
            <a:cs typeface="Arial" panose="020B0604020202020204" pitchFamily="34" charset="0"/>
          </a:endParaRPr>
        </a:p>
      </dgm:t>
    </dgm:pt>
    <dgm:pt modelId="{75C6EF6C-57FB-4A39-8918-A6A26B7AC47F}" type="parTrans" cxnId="{ACB23B16-8946-4CBB-9D10-FC0CC6B428B0}">
      <dgm:prSet/>
      <dgm:spPr/>
      <dgm:t>
        <a:bodyPr/>
        <a:lstStyle/>
        <a:p>
          <a:endParaRPr lang="en-US" sz="2000" dirty="0">
            <a:latin typeface="Arial" panose="020B0604020202020204" pitchFamily="34" charset="0"/>
            <a:cs typeface="Arial" panose="020B0604020202020204" pitchFamily="34" charset="0"/>
          </a:endParaRPr>
        </a:p>
      </dgm:t>
    </dgm:pt>
    <dgm:pt modelId="{3C334E6C-F4FD-41FF-88A4-A8E5DA6BFA75}" type="sibTrans" cxnId="{ACB23B16-8946-4CBB-9D10-FC0CC6B428B0}">
      <dgm:prSet/>
      <dgm:spPr/>
      <dgm:t>
        <a:bodyPr/>
        <a:lstStyle/>
        <a:p>
          <a:endParaRPr lang="en-US" sz="2000" dirty="0">
            <a:latin typeface="Arial" panose="020B0604020202020204" pitchFamily="34" charset="0"/>
            <a:cs typeface="Arial" panose="020B0604020202020204" pitchFamily="34" charset="0"/>
          </a:endParaRPr>
        </a:p>
      </dgm:t>
    </dgm:pt>
    <dgm:pt modelId="{BE480470-177D-487B-A38F-1A97253DFBF1}">
      <dgm:prSet custT="1"/>
      <dgm:spPr/>
      <dgm:t>
        <a:bodyPr/>
        <a:lstStyle/>
        <a:p>
          <a:r>
            <a:rPr lang="en-GB" sz="2800" dirty="0">
              <a:latin typeface="Arial" panose="020B0604020202020204" pitchFamily="34" charset="0"/>
              <a:cs typeface="Arial" panose="020B0604020202020204" pitchFamily="34" charset="0"/>
            </a:rPr>
            <a:t>I have achieved my learning objectives</a:t>
          </a:r>
          <a:endParaRPr lang="en-US" sz="2800" dirty="0">
            <a:latin typeface="Arial" panose="020B0604020202020204" pitchFamily="34" charset="0"/>
            <a:cs typeface="Arial" panose="020B0604020202020204" pitchFamily="34" charset="0"/>
          </a:endParaRPr>
        </a:p>
      </dgm:t>
    </dgm:pt>
    <dgm:pt modelId="{A804CFE5-81CF-455E-A77B-C5E1ABF7D23C}" type="parTrans" cxnId="{9357FCF2-79B2-4DEE-9053-3DD9B51141E5}">
      <dgm:prSet/>
      <dgm:spPr/>
      <dgm:t>
        <a:bodyPr/>
        <a:lstStyle/>
        <a:p>
          <a:endParaRPr lang="en-US" sz="2000" dirty="0">
            <a:latin typeface="Arial" panose="020B0604020202020204" pitchFamily="34" charset="0"/>
            <a:cs typeface="Arial" panose="020B0604020202020204" pitchFamily="34" charset="0"/>
          </a:endParaRPr>
        </a:p>
      </dgm:t>
    </dgm:pt>
    <dgm:pt modelId="{D42E82E5-54E8-4D44-9E87-3F88313AB843}" type="sibTrans" cxnId="{9357FCF2-79B2-4DEE-9053-3DD9B51141E5}">
      <dgm:prSet/>
      <dgm:spPr/>
      <dgm:t>
        <a:bodyPr/>
        <a:lstStyle/>
        <a:p>
          <a:endParaRPr lang="en-US" sz="2000" dirty="0">
            <a:latin typeface="Arial" panose="020B0604020202020204" pitchFamily="34" charset="0"/>
            <a:cs typeface="Arial" panose="020B0604020202020204" pitchFamily="34" charset="0"/>
          </a:endParaRPr>
        </a:p>
      </dgm:t>
    </dgm:pt>
    <dgm:pt modelId="{F9DE9B1E-5BB2-4166-8A47-F37BF77323A5}">
      <dgm:prSet custT="1"/>
      <dgm:spPr/>
      <dgm:t>
        <a:bodyPr/>
        <a:lstStyle/>
        <a:p>
          <a:r>
            <a:rPr lang="en-GB" sz="2800" dirty="0">
              <a:latin typeface="Arial" panose="020B0604020202020204" pitchFamily="34" charset="0"/>
              <a:cs typeface="Arial" panose="020B0604020202020204" pitchFamily="34" charset="0"/>
            </a:rPr>
            <a:t>I want to learn more about how to be more accessible in the future </a:t>
          </a:r>
          <a:endParaRPr lang="en-US" sz="2800" dirty="0">
            <a:latin typeface="Arial" panose="020B0604020202020204" pitchFamily="34" charset="0"/>
            <a:cs typeface="Arial" panose="020B0604020202020204" pitchFamily="34" charset="0"/>
          </a:endParaRPr>
        </a:p>
      </dgm:t>
    </dgm:pt>
    <dgm:pt modelId="{75599A2E-9AF1-4C97-B872-0F674E857551}" type="parTrans" cxnId="{66EE8A38-5E6D-4FA5-81A2-176D4DFF7ACF}">
      <dgm:prSet/>
      <dgm:spPr/>
      <dgm:t>
        <a:bodyPr/>
        <a:lstStyle/>
        <a:p>
          <a:endParaRPr lang="en-US" sz="2000" dirty="0">
            <a:latin typeface="Arial" panose="020B0604020202020204" pitchFamily="34" charset="0"/>
            <a:cs typeface="Arial" panose="020B0604020202020204" pitchFamily="34" charset="0"/>
          </a:endParaRPr>
        </a:p>
      </dgm:t>
    </dgm:pt>
    <dgm:pt modelId="{D2386742-A1A2-407E-B08F-DF821E5F007C}" type="sibTrans" cxnId="{66EE8A38-5E6D-4FA5-81A2-176D4DFF7ACF}">
      <dgm:prSet/>
      <dgm:spPr/>
      <dgm:t>
        <a:bodyPr/>
        <a:lstStyle/>
        <a:p>
          <a:endParaRPr lang="en-US" sz="2000" dirty="0">
            <a:latin typeface="Arial" panose="020B0604020202020204" pitchFamily="34" charset="0"/>
            <a:cs typeface="Arial" panose="020B0604020202020204" pitchFamily="34" charset="0"/>
          </a:endParaRPr>
        </a:p>
      </dgm:t>
    </dgm:pt>
    <dgm:pt modelId="{9B5D6D9C-E620-4810-AEEF-D54BB2755EE4}" type="pres">
      <dgm:prSet presAssocID="{26368BCD-B7C8-4843-A298-3851F3075EA4}" presName="root" presStyleCnt="0">
        <dgm:presLayoutVars>
          <dgm:dir/>
          <dgm:resizeHandles val="exact"/>
        </dgm:presLayoutVars>
      </dgm:prSet>
      <dgm:spPr/>
    </dgm:pt>
    <dgm:pt modelId="{7F31DCAD-E987-44AB-8DE7-59E4043B5F80}" type="pres">
      <dgm:prSet presAssocID="{A4B0C0D9-58B5-4E15-8972-EACA9F1EDFC5}" presName="compNode" presStyleCnt="0"/>
      <dgm:spPr/>
    </dgm:pt>
    <dgm:pt modelId="{B8312474-B8C8-4880-82AE-D56ABEA7FD4D}" type="pres">
      <dgm:prSet presAssocID="{A4B0C0D9-58B5-4E15-8972-EACA9F1EDFC5}" presName="bgRect" presStyleLbl="bgShp" presStyleIdx="0" presStyleCnt="3"/>
      <dgm:spPr/>
    </dgm:pt>
    <dgm:pt modelId="{0A07FA65-00BE-4D7B-9BF1-22B811F7FCCB}" type="pres">
      <dgm:prSet presAssocID="{A4B0C0D9-58B5-4E15-8972-EACA9F1EDFC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3FC1510-0D43-48E1-943C-4A7F381C0AD7}" type="pres">
      <dgm:prSet presAssocID="{A4B0C0D9-58B5-4E15-8972-EACA9F1EDFC5}" presName="spaceRect" presStyleCnt="0"/>
      <dgm:spPr/>
    </dgm:pt>
    <dgm:pt modelId="{4138414E-2C33-4205-866A-D7F1EBAEA838}" type="pres">
      <dgm:prSet presAssocID="{A4B0C0D9-58B5-4E15-8972-EACA9F1EDFC5}" presName="parTx" presStyleLbl="revTx" presStyleIdx="0" presStyleCnt="3">
        <dgm:presLayoutVars>
          <dgm:chMax val="0"/>
          <dgm:chPref val="0"/>
        </dgm:presLayoutVars>
      </dgm:prSet>
      <dgm:spPr/>
    </dgm:pt>
    <dgm:pt modelId="{EBBBC2FB-70F0-4F1E-9755-4B2F7E7C08F2}" type="pres">
      <dgm:prSet presAssocID="{3C334E6C-F4FD-41FF-88A4-A8E5DA6BFA75}" presName="sibTrans" presStyleCnt="0"/>
      <dgm:spPr/>
    </dgm:pt>
    <dgm:pt modelId="{0708F2C7-2ABE-4C7F-B0AD-C3D1172E1AA3}" type="pres">
      <dgm:prSet presAssocID="{BE480470-177D-487B-A38F-1A97253DFBF1}" presName="compNode" presStyleCnt="0"/>
      <dgm:spPr/>
    </dgm:pt>
    <dgm:pt modelId="{FA2BFE6B-A318-4477-95D4-B1DB25782958}" type="pres">
      <dgm:prSet presAssocID="{BE480470-177D-487B-A38F-1A97253DFBF1}" presName="bgRect" presStyleLbl="bgShp" presStyleIdx="1" presStyleCnt="3" custLinFactNeighborY="-2635"/>
      <dgm:spPr/>
    </dgm:pt>
    <dgm:pt modelId="{E70575D6-E4E2-4981-B8C7-9F420D711E97}" type="pres">
      <dgm:prSet presAssocID="{BE480470-177D-487B-A38F-1A97253DFBF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llseye"/>
        </a:ext>
      </dgm:extLst>
    </dgm:pt>
    <dgm:pt modelId="{75C80944-AA9C-4272-9503-DD63ECE35046}" type="pres">
      <dgm:prSet presAssocID="{BE480470-177D-487B-A38F-1A97253DFBF1}" presName="spaceRect" presStyleCnt="0"/>
      <dgm:spPr/>
    </dgm:pt>
    <dgm:pt modelId="{668728F2-25E2-4593-8326-6F73E8201EEC}" type="pres">
      <dgm:prSet presAssocID="{BE480470-177D-487B-A38F-1A97253DFBF1}" presName="parTx" presStyleLbl="revTx" presStyleIdx="1" presStyleCnt="3">
        <dgm:presLayoutVars>
          <dgm:chMax val="0"/>
          <dgm:chPref val="0"/>
        </dgm:presLayoutVars>
      </dgm:prSet>
      <dgm:spPr/>
    </dgm:pt>
    <dgm:pt modelId="{782643E6-EB3C-4805-B0AB-563C66A5CF92}" type="pres">
      <dgm:prSet presAssocID="{D42E82E5-54E8-4D44-9E87-3F88313AB843}" presName="sibTrans" presStyleCnt="0"/>
      <dgm:spPr/>
    </dgm:pt>
    <dgm:pt modelId="{C0BED8B1-8322-4616-AD21-F889E9190CF3}" type="pres">
      <dgm:prSet presAssocID="{F9DE9B1E-5BB2-4166-8A47-F37BF77323A5}" presName="compNode" presStyleCnt="0"/>
      <dgm:spPr/>
    </dgm:pt>
    <dgm:pt modelId="{155CE0B2-76C5-4571-84C7-4144C8D96028}" type="pres">
      <dgm:prSet presAssocID="{F9DE9B1E-5BB2-4166-8A47-F37BF77323A5}" presName="bgRect" presStyleLbl="bgShp" presStyleIdx="2" presStyleCnt="3"/>
      <dgm:spPr/>
    </dgm:pt>
    <dgm:pt modelId="{3CBBBA9E-B9C7-4840-AA1B-03414769A4A3}" type="pres">
      <dgm:prSet presAssocID="{F9DE9B1E-5BB2-4166-8A47-F37BF77323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sel"/>
        </a:ext>
      </dgm:extLst>
    </dgm:pt>
    <dgm:pt modelId="{A5D48E7D-6145-449A-8FC1-38B6EACD73FC}" type="pres">
      <dgm:prSet presAssocID="{F9DE9B1E-5BB2-4166-8A47-F37BF77323A5}" presName="spaceRect" presStyleCnt="0"/>
      <dgm:spPr/>
    </dgm:pt>
    <dgm:pt modelId="{91E2C089-0014-42C8-BA06-874A471BB00A}" type="pres">
      <dgm:prSet presAssocID="{F9DE9B1E-5BB2-4166-8A47-F37BF77323A5}" presName="parTx" presStyleLbl="revTx" presStyleIdx="2" presStyleCnt="3">
        <dgm:presLayoutVars>
          <dgm:chMax val="0"/>
          <dgm:chPref val="0"/>
        </dgm:presLayoutVars>
      </dgm:prSet>
      <dgm:spPr/>
    </dgm:pt>
  </dgm:ptLst>
  <dgm:cxnLst>
    <dgm:cxn modelId="{ACB23B16-8946-4CBB-9D10-FC0CC6B428B0}" srcId="{26368BCD-B7C8-4843-A298-3851F3075EA4}" destId="{A4B0C0D9-58B5-4E15-8972-EACA9F1EDFC5}" srcOrd="0" destOrd="0" parTransId="{75C6EF6C-57FB-4A39-8918-A6A26B7AC47F}" sibTransId="{3C334E6C-F4FD-41FF-88A4-A8E5DA6BFA75}"/>
    <dgm:cxn modelId="{66EE8A38-5E6D-4FA5-81A2-176D4DFF7ACF}" srcId="{26368BCD-B7C8-4843-A298-3851F3075EA4}" destId="{F9DE9B1E-5BB2-4166-8A47-F37BF77323A5}" srcOrd="2" destOrd="0" parTransId="{75599A2E-9AF1-4C97-B872-0F674E857551}" sibTransId="{D2386742-A1A2-407E-B08F-DF821E5F007C}"/>
    <dgm:cxn modelId="{67DA7942-4894-4343-894E-E3586AF28034}" type="presOf" srcId="{BE480470-177D-487B-A38F-1A97253DFBF1}" destId="{668728F2-25E2-4593-8326-6F73E8201EEC}" srcOrd="0" destOrd="0" presId="urn:microsoft.com/office/officeart/2018/2/layout/IconVerticalSolidList"/>
    <dgm:cxn modelId="{F3557F6A-C12D-4FFB-8B3F-90F95C3E46B6}" type="presOf" srcId="{26368BCD-B7C8-4843-A298-3851F3075EA4}" destId="{9B5D6D9C-E620-4810-AEEF-D54BB2755EE4}" srcOrd="0" destOrd="0" presId="urn:microsoft.com/office/officeart/2018/2/layout/IconVerticalSolidList"/>
    <dgm:cxn modelId="{DD036B80-F94E-4E8F-B042-E07030EF859D}" type="presOf" srcId="{A4B0C0D9-58B5-4E15-8972-EACA9F1EDFC5}" destId="{4138414E-2C33-4205-866A-D7F1EBAEA838}" srcOrd="0" destOrd="0" presId="urn:microsoft.com/office/officeart/2018/2/layout/IconVerticalSolidList"/>
    <dgm:cxn modelId="{7100F9A5-F39E-49A9-9DA4-3AAC24A34EDB}" type="presOf" srcId="{F9DE9B1E-5BB2-4166-8A47-F37BF77323A5}" destId="{91E2C089-0014-42C8-BA06-874A471BB00A}" srcOrd="0" destOrd="0" presId="urn:microsoft.com/office/officeart/2018/2/layout/IconVerticalSolidList"/>
    <dgm:cxn modelId="{9357FCF2-79B2-4DEE-9053-3DD9B51141E5}" srcId="{26368BCD-B7C8-4843-A298-3851F3075EA4}" destId="{BE480470-177D-487B-A38F-1A97253DFBF1}" srcOrd="1" destOrd="0" parTransId="{A804CFE5-81CF-455E-A77B-C5E1ABF7D23C}" sibTransId="{D42E82E5-54E8-4D44-9E87-3F88313AB843}"/>
    <dgm:cxn modelId="{02A0ACD6-842C-41B9-B229-FF25338D57D6}" type="presParOf" srcId="{9B5D6D9C-E620-4810-AEEF-D54BB2755EE4}" destId="{7F31DCAD-E987-44AB-8DE7-59E4043B5F80}" srcOrd="0" destOrd="0" presId="urn:microsoft.com/office/officeart/2018/2/layout/IconVerticalSolidList"/>
    <dgm:cxn modelId="{48D5EBCF-9500-4F9A-B68F-500DDAD6814F}" type="presParOf" srcId="{7F31DCAD-E987-44AB-8DE7-59E4043B5F80}" destId="{B8312474-B8C8-4880-82AE-D56ABEA7FD4D}" srcOrd="0" destOrd="0" presId="urn:microsoft.com/office/officeart/2018/2/layout/IconVerticalSolidList"/>
    <dgm:cxn modelId="{7918A70B-E1C3-42D5-9C96-2E6EF0B5E23C}" type="presParOf" srcId="{7F31DCAD-E987-44AB-8DE7-59E4043B5F80}" destId="{0A07FA65-00BE-4D7B-9BF1-22B811F7FCCB}" srcOrd="1" destOrd="0" presId="urn:microsoft.com/office/officeart/2018/2/layout/IconVerticalSolidList"/>
    <dgm:cxn modelId="{C248F738-6F6A-48CE-8FD5-D2D677D892BC}" type="presParOf" srcId="{7F31DCAD-E987-44AB-8DE7-59E4043B5F80}" destId="{03FC1510-0D43-48E1-943C-4A7F381C0AD7}" srcOrd="2" destOrd="0" presId="urn:microsoft.com/office/officeart/2018/2/layout/IconVerticalSolidList"/>
    <dgm:cxn modelId="{C367EFE6-FF9A-49E2-8A00-F968011D0F77}" type="presParOf" srcId="{7F31DCAD-E987-44AB-8DE7-59E4043B5F80}" destId="{4138414E-2C33-4205-866A-D7F1EBAEA838}" srcOrd="3" destOrd="0" presId="urn:microsoft.com/office/officeart/2018/2/layout/IconVerticalSolidList"/>
    <dgm:cxn modelId="{F5B97D15-7C76-4015-A064-B0A5FE5B24A7}" type="presParOf" srcId="{9B5D6D9C-E620-4810-AEEF-D54BB2755EE4}" destId="{EBBBC2FB-70F0-4F1E-9755-4B2F7E7C08F2}" srcOrd="1" destOrd="0" presId="urn:microsoft.com/office/officeart/2018/2/layout/IconVerticalSolidList"/>
    <dgm:cxn modelId="{79C2B075-D881-4D5F-86E6-05D120C3A381}" type="presParOf" srcId="{9B5D6D9C-E620-4810-AEEF-D54BB2755EE4}" destId="{0708F2C7-2ABE-4C7F-B0AD-C3D1172E1AA3}" srcOrd="2" destOrd="0" presId="urn:microsoft.com/office/officeart/2018/2/layout/IconVerticalSolidList"/>
    <dgm:cxn modelId="{377AD4BD-B584-472B-AB4F-29210A469A9A}" type="presParOf" srcId="{0708F2C7-2ABE-4C7F-B0AD-C3D1172E1AA3}" destId="{FA2BFE6B-A318-4477-95D4-B1DB25782958}" srcOrd="0" destOrd="0" presId="urn:microsoft.com/office/officeart/2018/2/layout/IconVerticalSolidList"/>
    <dgm:cxn modelId="{74187C62-6B08-452C-A850-C6965525A07B}" type="presParOf" srcId="{0708F2C7-2ABE-4C7F-B0AD-C3D1172E1AA3}" destId="{E70575D6-E4E2-4981-B8C7-9F420D711E97}" srcOrd="1" destOrd="0" presId="urn:microsoft.com/office/officeart/2018/2/layout/IconVerticalSolidList"/>
    <dgm:cxn modelId="{6A3D0D52-D8B2-4C12-8169-056AAC44141C}" type="presParOf" srcId="{0708F2C7-2ABE-4C7F-B0AD-C3D1172E1AA3}" destId="{75C80944-AA9C-4272-9503-DD63ECE35046}" srcOrd="2" destOrd="0" presId="urn:microsoft.com/office/officeart/2018/2/layout/IconVerticalSolidList"/>
    <dgm:cxn modelId="{70E8600E-2A28-456F-B561-5090CF38B3DE}" type="presParOf" srcId="{0708F2C7-2ABE-4C7F-B0AD-C3D1172E1AA3}" destId="{668728F2-25E2-4593-8326-6F73E8201EEC}" srcOrd="3" destOrd="0" presId="urn:microsoft.com/office/officeart/2018/2/layout/IconVerticalSolidList"/>
    <dgm:cxn modelId="{C5611BA7-ADC2-4847-8B3A-708003955250}" type="presParOf" srcId="{9B5D6D9C-E620-4810-AEEF-D54BB2755EE4}" destId="{782643E6-EB3C-4805-B0AB-563C66A5CF92}" srcOrd="3" destOrd="0" presId="urn:microsoft.com/office/officeart/2018/2/layout/IconVerticalSolidList"/>
    <dgm:cxn modelId="{A161085C-6495-4CFA-B255-EE4BE2ED5196}" type="presParOf" srcId="{9B5D6D9C-E620-4810-AEEF-D54BB2755EE4}" destId="{C0BED8B1-8322-4616-AD21-F889E9190CF3}" srcOrd="4" destOrd="0" presId="urn:microsoft.com/office/officeart/2018/2/layout/IconVerticalSolidList"/>
    <dgm:cxn modelId="{C6A794ED-46DD-4A67-8261-C0324DC7777F}" type="presParOf" srcId="{C0BED8B1-8322-4616-AD21-F889E9190CF3}" destId="{155CE0B2-76C5-4571-84C7-4144C8D96028}" srcOrd="0" destOrd="0" presId="urn:microsoft.com/office/officeart/2018/2/layout/IconVerticalSolidList"/>
    <dgm:cxn modelId="{3448E11C-D51E-453D-A6DC-5551607E8BC8}" type="presParOf" srcId="{C0BED8B1-8322-4616-AD21-F889E9190CF3}" destId="{3CBBBA9E-B9C7-4840-AA1B-03414769A4A3}" srcOrd="1" destOrd="0" presId="urn:microsoft.com/office/officeart/2018/2/layout/IconVerticalSolidList"/>
    <dgm:cxn modelId="{9018A359-9268-42CA-A740-3979535E4F79}" type="presParOf" srcId="{C0BED8B1-8322-4616-AD21-F889E9190CF3}" destId="{A5D48E7D-6145-449A-8FC1-38B6EACD73FC}" srcOrd="2" destOrd="0" presId="urn:microsoft.com/office/officeart/2018/2/layout/IconVerticalSolidList"/>
    <dgm:cxn modelId="{54AC5B16-3FFA-4C07-B21A-BCAA3AF9825A}" type="presParOf" srcId="{C0BED8B1-8322-4616-AD21-F889E9190CF3}" destId="{91E2C089-0014-42C8-BA06-874A471BB00A}"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9CEBB4-0CB5-482E-B6BD-40B9F33EBD83}">
      <dsp:nvSpPr>
        <dsp:cNvPr id="0" name=""/>
        <dsp:cNvSpPr/>
      </dsp:nvSpPr>
      <dsp:spPr>
        <a:xfrm>
          <a:off x="1055981" y="943894"/>
          <a:ext cx="1098000" cy="109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FF907-9C7C-4325-A849-7CE9ACBFA411}">
      <dsp:nvSpPr>
        <dsp:cNvPr id="0" name=""/>
        <dsp:cNvSpPr/>
      </dsp:nvSpPr>
      <dsp:spPr>
        <a:xfrm>
          <a:off x="1289981" y="1177894"/>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6175ACD-2824-4B2D-AE5C-4BD1CA0F49E4}">
      <dsp:nvSpPr>
        <dsp:cNvPr id="0" name=""/>
        <dsp:cNvSpPr/>
      </dsp:nvSpPr>
      <dsp:spPr>
        <a:xfrm>
          <a:off x="704981" y="2383894"/>
          <a:ext cx="1800000" cy="81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cap="none" dirty="0">
              <a:latin typeface="Arial" panose="020B0604020202020204" pitchFamily="34" charset="0"/>
              <a:cs typeface="Arial" panose="020B0604020202020204" pitchFamily="34" charset="0"/>
            </a:rPr>
            <a:t>Background aims and objectives</a:t>
          </a:r>
        </a:p>
      </dsp:txBody>
      <dsp:txXfrm>
        <a:off x="704981" y="2383894"/>
        <a:ext cx="1800000" cy="812299"/>
      </dsp:txXfrm>
    </dsp:sp>
    <dsp:sp modelId="{1D3E6DA8-1B16-4CC1-AC90-650DCE7ECCAC}">
      <dsp:nvSpPr>
        <dsp:cNvPr id="0" name=""/>
        <dsp:cNvSpPr/>
      </dsp:nvSpPr>
      <dsp:spPr>
        <a:xfrm>
          <a:off x="3170981" y="943894"/>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AB9655-675D-4642-BAE7-186A767A0E0A}">
      <dsp:nvSpPr>
        <dsp:cNvPr id="0" name=""/>
        <dsp:cNvSpPr/>
      </dsp:nvSpPr>
      <dsp:spPr>
        <a:xfrm>
          <a:off x="3404981" y="1177894"/>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D42A7FB-FD60-4F64-9063-024F42C80B62}">
      <dsp:nvSpPr>
        <dsp:cNvPr id="0" name=""/>
        <dsp:cNvSpPr/>
      </dsp:nvSpPr>
      <dsp:spPr>
        <a:xfrm>
          <a:off x="2819981" y="2383894"/>
          <a:ext cx="1800000" cy="81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cap="none" dirty="0">
              <a:latin typeface="Arial" panose="020B0604020202020204" pitchFamily="34" charset="0"/>
              <a:cs typeface="Arial" panose="020B0604020202020204" pitchFamily="34" charset="0"/>
            </a:rPr>
            <a:t>Methods and ethics</a:t>
          </a:r>
        </a:p>
      </dsp:txBody>
      <dsp:txXfrm>
        <a:off x="2819981" y="2383894"/>
        <a:ext cx="1800000" cy="812299"/>
      </dsp:txXfrm>
    </dsp:sp>
    <dsp:sp modelId="{E1E92C5D-A2FB-4818-831B-AD2B388BADD5}">
      <dsp:nvSpPr>
        <dsp:cNvPr id="0" name=""/>
        <dsp:cNvSpPr/>
      </dsp:nvSpPr>
      <dsp:spPr>
        <a:xfrm>
          <a:off x="5285981" y="943894"/>
          <a:ext cx="1098000" cy="109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C7D52C-B43C-4BBD-A71D-56429284E6A0}">
      <dsp:nvSpPr>
        <dsp:cNvPr id="0" name=""/>
        <dsp:cNvSpPr/>
      </dsp:nvSpPr>
      <dsp:spPr>
        <a:xfrm>
          <a:off x="5519981" y="1177894"/>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BE03E8-8175-4DEA-85A3-C58617E7045F}">
      <dsp:nvSpPr>
        <dsp:cNvPr id="0" name=""/>
        <dsp:cNvSpPr/>
      </dsp:nvSpPr>
      <dsp:spPr>
        <a:xfrm>
          <a:off x="4934981" y="2383894"/>
          <a:ext cx="1800000" cy="81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cap="none" dirty="0">
              <a:latin typeface="Arial" panose="020B0604020202020204" pitchFamily="34" charset="0"/>
              <a:cs typeface="Arial" panose="020B0604020202020204" pitchFamily="34" charset="0"/>
            </a:rPr>
            <a:t>Findings and analysis</a:t>
          </a:r>
        </a:p>
      </dsp:txBody>
      <dsp:txXfrm>
        <a:off x="4934981" y="2383894"/>
        <a:ext cx="1800000" cy="812299"/>
      </dsp:txXfrm>
    </dsp:sp>
    <dsp:sp modelId="{E97B4585-4F37-414C-856F-7C8C79162B78}">
      <dsp:nvSpPr>
        <dsp:cNvPr id="0" name=""/>
        <dsp:cNvSpPr/>
      </dsp:nvSpPr>
      <dsp:spPr>
        <a:xfrm>
          <a:off x="7661999" y="943894"/>
          <a:ext cx="1098000" cy="109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431160-E79C-4884-A0FD-4103FE8A9A2E}">
      <dsp:nvSpPr>
        <dsp:cNvPr id="0" name=""/>
        <dsp:cNvSpPr/>
      </dsp:nvSpPr>
      <dsp:spPr>
        <a:xfrm>
          <a:off x="7895999" y="1177894"/>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16E12BB-0FDB-4F2D-BD2C-CE6824A2EF68}">
      <dsp:nvSpPr>
        <dsp:cNvPr id="0" name=""/>
        <dsp:cNvSpPr/>
      </dsp:nvSpPr>
      <dsp:spPr>
        <a:xfrm>
          <a:off x="7049981" y="2383894"/>
          <a:ext cx="2322036" cy="81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cap="none" dirty="0">
              <a:latin typeface="Arial" panose="020B0604020202020204" pitchFamily="34" charset="0"/>
              <a:cs typeface="Arial" panose="020B0604020202020204" pitchFamily="34" charset="0"/>
            </a:rPr>
            <a:t>Conclusions and recommendations</a:t>
          </a:r>
        </a:p>
      </dsp:txBody>
      <dsp:txXfrm>
        <a:off x="7049981" y="2383894"/>
        <a:ext cx="2322036" cy="812299"/>
      </dsp:txXfrm>
    </dsp:sp>
    <dsp:sp modelId="{D43A7D65-5399-4BDE-B554-39675E6DDE35}">
      <dsp:nvSpPr>
        <dsp:cNvPr id="0" name=""/>
        <dsp:cNvSpPr/>
      </dsp:nvSpPr>
      <dsp:spPr>
        <a:xfrm>
          <a:off x="10038017" y="943894"/>
          <a:ext cx="1098000" cy="109800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015AD5-EE55-459F-B338-0F464C1E47C8}">
      <dsp:nvSpPr>
        <dsp:cNvPr id="0" name=""/>
        <dsp:cNvSpPr/>
      </dsp:nvSpPr>
      <dsp:spPr>
        <a:xfrm>
          <a:off x="10272017" y="1177894"/>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17378FB-AACB-480F-AEA2-2031A9DCE315}">
      <dsp:nvSpPr>
        <dsp:cNvPr id="0" name=""/>
        <dsp:cNvSpPr/>
      </dsp:nvSpPr>
      <dsp:spPr>
        <a:xfrm>
          <a:off x="9687017" y="2383894"/>
          <a:ext cx="1800000" cy="8122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b="1" kern="1200" cap="none" dirty="0">
              <a:latin typeface="Arial" panose="020B0604020202020204" pitchFamily="34" charset="0"/>
              <a:cs typeface="Arial" panose="020B0604020202020204" pitchFamily="34" charset="0"/>
            </a:rPr>
            <a:t>Reflections</a:t>
          </a:r>
          <a:endParaRPr lang="en-US" sz="2800" b="1" kern="1200" cap="none" dirty="0">
            <a:latin typeface="Arial" panose="020B0604020202020204" pitchFamily="34" charset="0"/>
            <a:cs typeface="Arial" panose="020B0604020202020204" pitchFamily="34" charset="0"/>
          </a:endParaRPr>
        </a:p>
      </dsp:txBody>
      <dsp:txXfrm>
        <a:off x="9687017" y="2383894"/>
        <a:ext cx="1800000" cy="8122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548FCB-63BA-4E0D-B743-63817235F022}">
      <dsp:nvSpPr>
        <dsp:cNvPr id="0" name=""/>
        <dsp:cNvSpPr/>
      </dsp:nvSpPr>
      <dsp:spPr>
        <a:xfrm>
          <a:off x="0" y="885219"/>
          <a:ext cx="3043237" cy="1932455"/>
        </a:xfrm>
        <a:prstGeom prst="roundRect">
          <a:avLst>
            <a:gd name="adj" fmla="val 10000"/>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A142E6-4879-499B-9A55-11F3EF513BDD}">
      <dsp:nvSpPr>
        <dsp:cNvPr id="0" name=""/>
        <dsp:cNvSpPr/>
      </dsp:nvSpPr>
      <dsp:spPr>
        <a:xfrm>
          <a:off x="338137"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rial Rounded MT Bold" panose="020F0704030504030204" pitchFamily="34" charset="0"/>
            </a:rPr>
            <a:t>Transferred to digital learning</a:t>
          </a:r>
        </a:p>
      </dsp:txBody>
      <dsp:txXfrm>
        <a:off x="394737" y="1263049"/>
        <a:ext cx="2930037" cy="1819255"/>
      </dsp:txXfrm>
    </dsp:sp>
    <dsp:sp modelId="{751280AF-8F1A-49DD-B7AD-3558E3321B17}">
      <dsp:nvSpPr>
        <dsp:cNvPr id="0" name=""/>
        <dsp:cNvSpPr/>
      </dsp:nvSpPr>
      <dsp:spPr>
        <a:xfrm>
          <a:off x="3719512" y="885219"/>
          <a:ext cx="3043237" cy="1932455"/>
        </a:xfrm>
        <a:prstGeom prst="roundRect">
          <a:avLst>
            <a:gd name="adj" fmla="val 10000"/>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CA68BC-493D-4695-99B5-1B5C297467D3}">
      <dsp:nvSpPr>
        <dsp:cNvPr id="0" name=""/>
        <dsp:cNvSpPr/>
      </dsp:nvSpPr>
      <dsp:spPr>
        <a:xfrm>
          <a:off x="4057650"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rial Rounded MT Bold" panose="020F0704030504030204" pitchFamily="34" charset="0"/>
            </a:rPr>
            <a:t>Easier access to learning</a:t>
          </a:r>
        </a:p>
      </dsp:txBody>
      <dsp:txXfrm>
        <a:off x="4114250" y="1263049"/>
        <a:ext cx="2930037" cy="1819255"/>
      </dsp:txXfrm>
    </dsp:sp>
    <dsp:sp modelId="{2B43BA95-5FF1-4E6C-BB24-E5E4EB2A318F}">
      <dsp:nvSpPr>
        <dsp:cNvPr id="0" name=""/>
        <dsp:cNvSpPr/>
      </dsp:nvSpPr>
      <dsp:spPr>
        <a:xfrm>
          <a:off x="7439025" y="885219"/>
          <a:ext cx="3043237" cy="1932455"/>
        </a:xfrm>
        <a:prstGeom prst="roundRect">
          <a:avLst>
            <a:gd name="adj" fmla="val 10000"/>
          </a:avLst>
        </a:prstGeom>
        <a:solidFill>
          <a:schemeClr val="bg2">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DEB232-9001-481B-8C91-E129B5905718}">
      <dsp:nvSpPr>
        <dsp:cNvPr id="0" name=""/>
        <dsp:cNvSpPr/>
      </dsp:nvSpPr>
      <dsp:spPr>
        <a:xfrm>
          <a:off x="7777162" y="1206449"/>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latin typeface="Arial Rounded MT Bold" panose="020F0704030504030204" pitchFamily="34" charset="0"/>
            </a:rPr>
            <a:t>L&amp;D staff’s confidence increased</a:t>
          </a:r>
        </a:p>
      </dsp:txBody>
      <dsp:txXfrm>
        <a:off x="7833762" y="1263049"/>
        <a:ext cx="2930037" cy="18192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EC164-BF30-456E-8257-B0F0E41DE7F1}">
      <dsp:nvSpPr>
        <dsp:cNvPr id="0" name=""/>
        <dsp:cNvSpPr/>
      </dsp:nvSpPr>
      <dsp:spPr>
        <a:xfrm>
          <a:off x="0" y="896436"/>
          <a:ext cx="3343274" cy="2122979"/>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CC2338F-EB1F-42CB-BBB6-213A1D6E99D3}">
      <dsp:nvSpPr>
        <dsp:cNvPr id="0" name=""/>
        <dsp:cNvSpPr/>
      </dsp:nvSpPr>
      <dsp:spPr>
        <a:xfrm>
          <a:off x="371475" y="1249337"/>
          <a:ext cx="3343274" cy="212297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Rounded MT Bold" panose="020F0704030504030204" pitchFamily="34" charset="0"/>
            </a:rPr>
            <a:t>To gain a deeper understanding of accessibility in L&amp;D</a:t>
          </a:r>
          <a:endParaRPr lang="en-US" sz="2400" kern="1200" dirty="0">
            <a:latin typeface="Arial Rounded MT Bold" panose="020F0704030504030204" pitchFamily="34" charset="0"/>
          </a:endParaRPr>
        </a:p>
      </dsp:txBody>
      <dsp:txXfrm>
        <a:off x="433655" y="1311517"/>
        <a:ext cx="3218914" cy="1998619"/>
      </dsp:txXfrm>
    </dsp:sp>
    <dsp:sp modelId="{143D774A-73B4-4848-BE60-219E4BBF3CB5}">
      <dsp:nvSpPr>
        <dsp:cNvPr id="0" name=""/>
        <dsp:cNvSpPr/>
      </dsp:nvSpPr>
      <dsp:spPr>
        <a:xfrm>
          <a:off x="4086225" y="896436"/>
          <a:ext cx="3343274" cy="2122979"/>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06764DB2-51CD-4E7E-AF06-94EBC1C8BB6C}">
      <dsp:nvSpPr>
        <dsp:cNvPr id="0" name=""/>
        <dsp:cNvSpPr/>
      </dsp:nvSpPr>
      <dsp:spPr>
        <a:xfrm>
          <a:off x="4457700" y="1249337"/>
          <a:ext cx="3343274" cy="212297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Rounded MT Bold" panose="020F0704030504030204" pitchFamily="34" charset="0"/>
            </a:rPr>
            <a:t>To explore the impact of non-accessible digital learning</a:t>
          </a:r>
          <a:endParaRPr lang="en-US" sz="2400" b="0" kern="1200" dirty="0">
            <a:latin typeface="Arial Rounded MT Bold" panose="020F0704030504030204" pitchFamily="34" charset="0"/>
          </a:endParaRPr>
        </a:p>
      </dsp:txBody>
      <dsp:txXfrm>
        <a:off x="4519880" y="1311517"/>
        <a:ext cx="3218914" cy="1998619"/>
      </dsp:txXfrm>
    </dsp:sp>
    <dsp:sp modelId="{D54B0C7B-FB22-458A-8E1F-AFEAF1A153BC}">
      <dsp:nvSpPr>
        <dsp:cNvPr id="0" name=""/>
        <dsp:cNvSpPr/>
      </dsp:nvSpPr>
      <dsp:spPr>
        <a:xfrm>
          <a:off x="8172449" y="896436"/>
          <a:ext cx="3343274" cy="2122979"/>
        </a:xfrm>
        <a:prstGeom prst="roundRect">
          <a:avLst>
            <a:gd name="adj" fmla="val 10000"/>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65B5EE9A-F6A8-4B9B-A0C7-A7707FDD110D}">
      <dsp:nvSpPr>
        <dsp:cNvPr id="0" name=""/>
        <dsp:cNvSpPr/>
      </dsp:nvSpPr>
      <dsp:spPr>
        <a:xfrm>
          <a:off x="8543925" y="1249337"/>
          <a:ext cx="3343274" cy="2122979"/>
        </a:xfrm>
        <a:prstGeom prst="roundRect">
          <a:avLst>
            <a:gd name="adj" fmla="val 10000"/>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Arial Rounded MT Bold" panose="020F0704030504030204" pitchFamily="34" charset="0"/>
            </a:rPr>
            <a:t>To identify how L&amp;D can curate accessible resources in the future to provide an inclusive service </a:t>
          </a:r>
          <a:endParaRPr lang="en-US" sz="2400" b="0" kern="1200" dirty="0">
            <a:latin typeface="Arial Rounded MT Bold" panose="020F0704030504030204" pitchFamily="34" charset="0"/>
          </a:endParaRPr>
        </a:p>
      </dsp:txBody>
      <dsp:txXfrm>
        <a:off x="8606105" y="1311517"/>
        <a:ext cx="3218914" cy="19986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6898D-2AEC-4816-B0BF-A9E6C91E7661}">
      <dsp:nvSpPr>
        <dsp:cNvPr id="0" name=""/>
        <dsp:cNvSpPr/>
      </dsp:nvSpPr>
      <dsp:spPr>
        <a:xfrm>
          <a:off x="0"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8E6A9D0F-9C80-4D81-93E1-47E36E0A9BA2}">
      <dsp:nvSpPr>
        <dsp:cNvPr id="0" name=""/>
        <dsp:cNvSpPr/>
      </dsp:nvSpPr>
      <dsp:spPr>
        <a:xfrm>
          <a:off x="338137"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Arial Rounded MT Bold" panose="020F0704030504030204" pitchFamily="34" charset="0"/>
            </a:rPr>
            <a:t>Accessibility makes lives easier </a:t>
          </a:r>
          <a:endParaRPr lang="en-US" sz="3000" kern="1200" dirty="0">
            <a:latin typeface="Arial Rounded MT Bold" panose="020F0704030504030204" pitchFamily="34" charset="0"/>
          </a:endParaRPr>
        </a:p>
      </dsp:txBody>
      <dsp:txXfrm>
        <a:off x="394737" y="1016018"/>
        <a:ext cx="2930037" cy="1819255"/>
      </dsp:txXfrm>
    </dsp:sp>
    <dsp:sp modelId="{F6A7A47E-6DE1-4D32-9339-52FEBD1D35B3}">
      <dsp:nvSpPr>
        <dsp:cNvPr id="0" name=""/>
        <dsp:cNvSpPr/>
      </dsp:nvSpPr>
      <dsp:spPr>
        <a:xfrm>
          <a:off x="3719512"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B2FDC1B5-92A3-4A8F-9239-9CBE64DD4E42}">
      <dsp:nvSpPr>
        <dsp:cNvPr id="0" name=""/>
        <dsp:cNvSpPr/>
      </dsp:nvSpPr>
      <dsp:spPr>
        <a:xfrm>
          <a:off x="4057650"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Arial Rounded MT Bold" panose="020F0704030504030204" pitchFamily="34" charset="0"/>
            </a:rPr>
            <a:t>Accessibility considered at the start of projects</a:t>
          </a:r>
          <a:endParaRPr lang="en-US" sz="3000" kern="1200" dirty="0">
            <a:latin typeface="Arial Rounded MT Bold" panose="020F0704030504030204" pitchFamily="34" charset="0"/>
          </a:endParaRPr>
        </a:p>
      </dsp:txBody>
      <dsp:txXfrm>
        <a:off x="4114250" y="1016018"/>
        <a:ext cx="2930037" cy="1819255"/>
      </dsp:txXfrm>
    </dsp:sp>
    <dsp:sp modelId="{8AF649B2-DC16-4128-B1C2-F0A479234D17}">
      <dsp:nvSpPr>
        <dsp:cNvPr id="0" name=""/>
        <dsp:cNvSpPr/>
      </dsp:nvSpPr>
      <dsp:spPr>
        <a:xfrm>
          <a:off x="7439025" y="638187"/>
          <a:ext cx="3043237" cy="1932455"/>
        </a:xfrm>
        <a:prstGeom prst="roundRect">
          <a:avLst>
            <a:gd name="adj" fmla="val 10000"/>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sp>
    <dsp:sp modelId="{776F3DE5-C48F-4D82-B13C-55DE9E914C46}">
      <dsp:nvSpPr>
        <dsp:cNvPr id="0" name=""/>
        <dsp:cNvSpPr/>
      </dsp:nvSpPr>
      <dsp:spPr>
        <a:xfrm>
          <a:off x="7777162" y="959418"/>
          <a:ext cx="3043237" cy="1932455"/>
        </a:xfrm>
        <a:prstGeom prst="roundRect">
          <a:avLst>
            <a:gd name="adj" fmla="val 10000"/>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latin typeface="Arial Rounded MT Bold" panose="020F0704030504030204" pitchFamily="34" charset="0"/>
            </a:rPr>
            <a:t>Lack of clarity from eLearning industry </a:t>
          </a:r>
          <a:endParaRPr lang="en-US" sz="3000" kern="1200" dirty="0">
            <a:latin typeface="Arial Rounded MT Bold" panose="020F0704030504030204" pitchFamily="34" charset="0"/>
          </a:endParaRPr>
        </a:p>
      </dsp:txBody>
      <dsp:txXfrm>
        <a:off x="7833762" y="1016018"/>
        <a:ext cx="2930037" cy="18192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C3C4A-1802-4149-BEC3-D4803D05FA1D}">
      <dsp:nvSpPr>
        <dsp:cNvPr id="0" name=""/>
        <dsp:cNvSpPr/>
      </dsp:nvSpPr>
      <dsp:spPr>
        <a:xfrm>
          <a:off x="0" y="2757"/>
          <a:ext cx="10820400" cy="587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21CF14-105A-4F9D-86F4-4D793E64FA47}">
      <dsp:nvSpPr>
        <dsp:cNvPr id="0" name=""/>
        <dsp:cNvSpPr/>
      </dsp:nvSpPr>
      <dsp:spPr>
        <a:xfrm>
          <a:off x="177695" y="134928"/>
          <a:ext cx="323083" cy="3230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F2979C-BB27-4CAC-81DA-C7861E5C42F0}">
      <dsp:nvSpPr>
        <dsp:cNvPr id="0" name=""/>
        <dsp:cNvSpPr/>
      </dsp:nvSpPr>
      <dsp:spPr>
        <a:xfrm>
          <a:off x="678475" y="2757"/>
          <a:ext cx="10141924" cy="5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69" tIns="62169" rIns="62169" bIns="6216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Permission </a:t>
          </a:r>
        </a:p>
      </dsp:txBody>
      <dsp:txXfrm>
        <a:off x="678475" y="2757"/>
        <a:ext cx="10141924" cy="587424"/>
      </dsp:txXfrm>
    </dsp:sp>
    <dsp:sp modelId="{3434809F-7BB9-4FA8-B4C3-B1651C9EAD76}">
      <dsp:nvSpPr>
        <dsp:cNvPr id="0" name=""/>
        <dsp:cNvSpPr/>
      </dsp:nvSpPr>
      <dsp:spPr>
        <a:xfrm>
          <a:off x="0" y="737038"/>
          <a:ext cx="10820400" cy="587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129D92-5839-4205-82BF-441915723C48}">
      <dsp:nvSpPr>
        <dsp:cNvPr id="0" name=""/>
        <dsp:cNvSpPr/>
      </dsp:nvSpPr>
      <dsp:spPr>
        <a:xfrm>
          <a:off x="177695" y="869208"/>
          <a:ext cx="323083" cy="3230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2A215D9-6C1B-4451-AAF1-D35CDE076297}">
      <dsp:nvSpPr>
        <dsp:cNvPr id="0" name=""/>
        <dsp:cNvSpPr/>
      </dsp:nvSpPr>
      <dsp:spPr>
        <a:xfrm>
          <a:off x="678475" y="737038"/>
          <a:ext cx="10141924" cy="5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69" tIns="62169" rIns="62169" bIns="6216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Voluntary – right to withdraw</a:t>
          </a:r>
        </a:p>
      </dsp:txBody>
      <dsp:txXfrm>
        <a:off x="678475" y="737038"/>
        <a:ext cx="10141924" cy="587424"/>
      </dsp:txXfrm>
    </dsp:sp>
    <dsp:sp modelId="{197D89AD-5052-4DED-9B4E-5FE14EE917B7}">
      <dsp:nvSpPr>
        <dsp:cNvPr id="0" name=""/>
        <dsp:cNvSpPr/>
      </dsp:nvSpPr>
      <dsp:spPr>
        <a:xfrm>
          <a:off x="0" y="1471318"/>
          <a:ext cx="10820400" cy="587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AB4488-B3B1-4775-AD8A-04EB5496E87A}">
      <dsp:nvSpPr>
        <dsp:cNvPr id="0" name=""/>
        <dsp:cNvSpPr/>
      </dsp:nvSpPr>
      <dsp:spPr>
        <a:xfrm>
          <a:off x="177695" y="1603489"/>
          <a:ext cx="323083" cy="3230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4F2287-18DB-42DF-A54E-5FA641DC663C}">
      <dsp:nvSpPr>
        <dsp:cNvPr id="0" name=""/>
        <dsp:cNvSpPr/>
      </dsp:nvSpPr>
      <dsp:spPr>
        <a:xfrm>
          <a:off x="678475" y="1471318"/>
          <a:ext cx="10141924" cy="5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69" tIns="62169" rIns="62169" bIns="6216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Provided with context </a:t>
          </a:r>
        </a:p>
      </dsp:txBody>
      <dsp:txXfrm>
        <a:off x="678475" y="1471318"/>
        <a:ext cx="10141924" cy="587424"/>
      </dsp:txXfrm>
    </dsp:sp>
    <dsp:sp modelId="{ED577F02-0667-4B0E-8232-0DCD1B35D6BF}">
      <dsp:nvSpPr>
        <dsp:cNvPr id="0" name=""/>
        <dsp:cNvSpPr/>
      </dsp:nvSpPr>
      <dsp:spPr>
        <a:xfrm>
          <a:off x="0" y="2205599"/>
          <a:ext cx="10820400" cy="587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2F62EC-0EB1-4122-84B1-A634A0E76E95}">
      <dsp:nvSpPr>
        <dsp:cNvPr id="0" name=""/>
        <dsp:cNvSpPr/>
      </dsp:nvSpPr>
      <dsp:spPr>
        <a:xfrm>
          <a:off x="177695" y="2337769"/>
          <a:ext cx="323083" cy="32308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64BC38-96DF-4190-8E66-8412FD885FE2}">
      <dsp:nvSpPr>
        <dsp:cNvPr id="0" name=""/>
        <dsp:cNvSpPr/>
      </dsp:nvSpPr>
      <dsp:spPr>
        <a:xfrm>
          <a:off x="678475" y="2205599"/>
          <a:ext cx="10141924" cy="5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69" tIns="62169" rIns="62169" bIns="6216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Debriefed after</a:t>
          </a:r>
        </a:p>
      </dsp:txBody>
      <dsp:txXfrm>
        <a:off x="678475" y="2205599"/>
        <a:ext cx="10141924" cy="587424"/>
      </dsp:txXfrm>
    </dsp:sp>
    <dsp:sp modelId="{0F3FBA7A-42D1-4B6C-8A11-22AC5FF0C079}">
      <dsp:nvSpPr>
        <dsp:cNvPr id="0" name=""/>
        <dsp:cNvSpPr/>
      </dsp:nvSpPr>
      <dsp:spPr>
        <a:xfrm>
          <a:off x="0" y="2939879"/>
          <a:ext cx="10820400" cy="58742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D758D-398F-4D39-9F08-F1A96C56C6B6}">
      <dsp:nvSpPr>
        <dsp:cNvPr id="0" name=""/>
        <dsp:cNvSpPr/>
      </dsp:nvSpPr>
      <dsp:spPr>
        <a:xfrm>
          <a:off x="177695" y="3072050"/>
          <a:ext cx="323083" cy="32308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2951D2-29DA-461F-AE1C-F66265A58143}">
      <dsp:nvSpPr>
        <dsp:cNvPr id="0" name=""/>
        <dsp:cNvSpPr/>
      </dsp:nvSpPr>
      <dsp:spPr>
        <a:xfrm>
          <a:off x="678475" y="2939879"/>
          <a:ext cx="10141924" cy="587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169" tIns="62169" rIns="62169" bIns="62169" numCol="1" spcCol="1270" anchor="ctr" anchorCtr="0">
          <a:noAutofit/>
        </a:bodyPr>
        <a:lstStyle/>
        <a:p>
          <a:pPr marL="0" lvl="0" indent="0" algn="l" defTabSz="1066800">
            <a:lnSpc>
              <a:spcPct val="90000"/>
            </a:lnSpc>
            <a:spcBef>
              <a:spcPct val="0"/>
            </a:spcBef>
            <a:spcAft>
              <a:spcPct val="35000"/>
            </a:spcAft>
            <a:buNone/>
          </a:pPr>
          <a:r>
            <a:rPr lang="en-US" sz="2400" kern="1200" dirty="0">
              <a:latin typeface="Arial Rounded MT Bold" panose="020F0704030504030204" pitchFamily="34" charset="0"/>
            </a:rPr>
            <a:t>Contact details</a:t>
          </a:r>
        </a:p>
      </dsp:txBody>
      <dsp:txXfrm>
        <a:off x="678475" y="2939879"/>
        <a:ext cx="10141924" cy="5874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6FCFF-E9CE-4DC7-A6AB-4D1A61ED0BE9}">
      <dsp:nvSpPr>
        <dsp:cNvPr id="0" name=""/>
        <dsp:cNvSpPr/>
      </dsp:nvSpPr>
      <dsp:spPr>
        <a:xfrm>
          <a:off x="0" y="665"/>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23846A-B7B1-4903-B085-092796CBAA11}">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DAF023-C656-4284-8CA8-8A1346D42E99}">
      <dsp:nvSpPr>
        <dsp:cNvPr id="0" name=""/>
        <dsp:cNvSpPr/>
      </dsp:nvSpPr>
      <dsp:spPr>
        <a:xfrm>
          <a:off x="1797316" y="665"/>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3556000">
            <a:lnSpc>
              <a:spcPct val="90000"/>
            </a:lnSpc>
            <a:spcBef>
              <a:spcPct val="0"/>
            </a:spcBef>
            <a:spcAft>
              <a:spcPct val="35000"/>
            </a:spcAft>
            <a:buNone/>
          </a:pPr>
          <a:r>
            <a:rPr lang="en-GB" sz="8000" kern="1200" dirty="0">
              <a:latin typeface="Arial Rounded MT Bold" panose="020F0704030504030204" pitchFamily="34" charset="0"/>
            </a:rPr>
            <a:t>21</a:t>
          </a:r>
          <a:r>
            <a:rPr lang="en-GB" sz="2500" kern="1200" dirty="0">
              <a:latin typeface="Arial Rounded MT Bold" panose="020F0704030504030204" pitchFamily="34" charset="0"/>
            </a:rPr>
            <a:t> internal surveys </a:t>
          </a:r>
          <a:endParaRPr lang="en-US" sz="2500" kern="1200" dirty="0">
            <a:latin typeface="Arial Rounded MT Bold" panose="020F0704030504030204" pitchFamily="34" charset="0"/>
          </a:endParaRPr>
        </a:p>
      </dsp:txBody>
      <dsp:txXfrm>
        <a:off x="1797316" y="665"/>
        <a:ext cx="4492909" cy="1556118"/>
      </dsp:txXfrm>
    </dsp:sp>
    <dsp:sp modelId="{E6C6FEE3-BAF9-4452-9002-F907703B19AD}">
      <dsp:nvSpPr>
        <dsp:cNvPr id="0" name=""/>
        <dsp:cNvSpPr/>
      </dsp:nvSpPr>
      <dsp:spPr>
        <a:xfrm>
          <a:off x="0" y="1904809"/>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6DC17-A6BF-43A9-AB5F-F9C526D16C24}">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2E59735-EF8D-4AC0-BBA6-D2F564BB7F0F}">
      <dsp:nvSpPr>
        <dsp:cNvPr id="0" name=""/>
        <dsp:cNvSpPr/>
      </dsp:nvSpPr>
      <dsp:spPr>
        <a:xfrm>
          <a:off x="1797316" y="1945813"/>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3556000">
            <a:lnSpc>
              <a:spcPct val="90000"/>
            </a:lnSpc>
            <a:spcBef>
              <a:spcPct val="0"/>
            </a:spcBef>
            <a:spcAft>
              <a:spcPct val="35000"/>
            </a:spcAft>
            <a:buNone/>
          </a:pPr>
          <a:r>
            <a:rPr lang="en-GB" sz="8000" kern="1200" dirty="0">
              <a:latin typeface="Arial Rounded MT Bold" panose="020F0704030504030204" pitchFamily="34" charset="0"/>
            </a:rPr>
            <a:t>27</a:t>
          </a:r>
          <a:r>
            <a:rPr lang="en-GB" sz="2500" kern="1200" dirty="0">
              <a:latin typeface="Arial Rounded MT Bold" panose="020F0704030504030204" pitchFamily="34" charset="0"/>
            </a:rPr>
            <a:t> external surveys </a:t>
          </a:r>
          <a:endParaRPr lang="en-US" sz="2500" kern="1200" dirty="0">
            <a:latin typeface="Arial Rounded MT Bold" panose="020F0704030504030204" pitchFamily="34" charset="0"/>
          </a:endParaRPr>
        </a:p>
      </dsp:txBody>
      <dsp:txXfrm>
        <a:off x="1797316" y="1945813"/>
        <a:ext cx="4492909" cy="1556118"/>
      </dsp:txXfrm>
    </dsp:sp>
    <dsp:sp modelId="{AE4868A6-FEC7-450F-BCA2-3127EAA4B583}">
      <dsp:nvSpPr>
        <dsp:cNvPr id="0" name=""/>
        <dsp:cNvSpPr/>
      </dsp:nvSpPr>
      <dsp:spPr>
        <a:xfrm>
          <a:off x="0" y="3890961"/>
          <a:ext cx="6290226"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B82EAF-2D53-438B-9345-95E2BCB395A0}">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37C36B-880A-4DE0-BBB6-682CC0A65510}">
      <dsp:nvSpPr>
        <dsp:cNvPr id="0" name=""/>
        <dsp:cNvSpPr/>
      </dsp:nvSpPr>
      <dsp:spPr>
        <a:xfrm>
          <a:off x="1797316" y="3890961"/>
          <a:ext cx="4492909"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3556000">
            <a:lnSpc>
              <a:spcPct val="90000"/>
            </a:lnSpc>
            <a:spcBef>
              <a:spcPct val="0"/>
            </a:spcBef>
            <a:spcAft>
              <a:spcPct val="35000"/>
            </a:spcAft>
            <a:buNone/>
          </a:pPr>
          <a:r>
            <a:rPr lang="en-GB" sz="8000" kern="1200" dirty="0">
              <a:latin typeface="Arial Rounded MT Bold" panose="020F0704030504030204" pitchFamily="34" charset="0"/>
            </a:rPr>
            <a:t>5</a:t>
          </a:r>
          <a:r>
            <a:rPr lang="en-GB" sz="2500" kern="1200" dirty="0">
              <a:latin typeface="Arial Rounded MT Bold" panose="020F0704030504030204" pitchFamily="34" charset="0"/>
            </a:rPr>
            <a:t> interviews</a:t>
          </a:r>
          <a:endParaRPr lang="en-US" sz="2500" kern="1200" dirty="0">
            <a:latin typeface="Arial Rounded MT Bold" panose="020F0704030504030204" pitchFamily="34" charset="0"/>
          </a:endParaRPr>
        </a:p>
      </dsp:txBody>
      <dsp:txXfrm>
        <a:off x="1797316" y="3890961"/>
        <a:ext cx="4492909" cy="15561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3CA09A-9F45-4C76-92FE-387DA656928A}">
      <dsp:nvSpPr>
        <dsp:cNvPr id="0" name=""/>
        <dsp:cNvSpPr/>
      </dsp:nvSpPr>
      <dsp:spPr>
        <a:xfrm>
          <a:off x="0" y="665"/>
          <a:ext cx="6290226"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0358553-AD76-4876-8EAB-18E4793DF3B9}">
      <dsp:nvSpPr>
        <dsp:cNvPr id="0" name=""/>
        <dsp:cNvSpPr/>
      </dsp:nvSpPr>
      <dsp:spPr>
        <a:xfrm>
          <a:off x="0" y="665"/>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tx1"/>
              </a:solidFill>
              <a:latin typeface="Arial Rounded MT Bold" panose="020F0704030504030204" pitchFamily="34" charset="0"/>
            </a:rPr>
            <a:t>Staff need upskilling and being supported with their confidence</a:t>
          </a:r>
          <a:endParaRPr lang="en-US" sz="2600" kern="1200">
            <a:solidFill>
              <a:schemeClr val="tx1"/>
            </a:solidFill>
            <a:latin typeface="Arial Rounded MT Bold" panose="020F0704030504030204" pitchFamily="34" charset="0"/>
          </a:endParaRPr>
        </a:p>
      </dsp:txBody>
      <dsp:txXfrm>
        <a:off x="0" y="665"/>
        <a:ext cx="6290226" cy="1089282"/>
      </dsp:txXfrm>
    </dsp:sp>
    <dsp:sp modelId="{6E355A68-B873-4C09-9F41-33699400A5E5}">
      <dsp:nvSpPr>
        <dsp:cNvPr id="0" name=""/>
        <dsp:cNvSpPr/>
      </dsp:nvSpPr>
      <dsp:spPr>
        <a:xfrm>
          <a:off x="0" y="1089948"/>
          <a:ext cx="6290226" cy="0"/>
        </a:xfrm>
        <a:prstGeom prst="line">
          <a:avLst/>
        </a:prstGeom>
        <a:gradFill rotWithShape="0">
          <a:gsLst>
            <a:gs pos="0">
              <a:schemeClr val="accent2">
                <a:hueOff val="254917"/>
                <a:satOff val="-664"/>
                <a:lumOff val="1568"/>
                <a:alphaOff val="0"/>
                <a:tint val="96000"/>
                <a:satMod val="100000"/>
                <a:lumMod val="104000"/>
              </a:schemeClr>
            </a:gs>
            <a:gs pos="78000">
              <a:schemeClr val="accent2">
                <a:hueOff val="254917"/>
                <a:satOff val="-664"/>
                <a:lumOff val="1568"/>
                <a:alphaOff val="0"/>
                <a:shade val="100000"/>
                <a:satMod val="110000"/>
                <a:lumMod val="100000"/>
              </a:schemeClr>
            </a:gs>
          </a:gsLst>
          <a:lin ang="5400000" scaled="0"/>
        </a:gradFill>
        <a:ln w="9525" cap="flat" cmpd="sng" algn="ctr">
          <a:solidFill>
            <a:schemeClr val="accent2">
              <a:hueOff val="254917"/>
              <a:satOff val="-664"/>
              <a:lumOff val="1568"/>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9BCF70E-CB29-4B70-8D18-12F1D849590F}">
      <dsp:nvSpPr>
        <dsp:cNvPr id="0" name=""/>
        <dsp:cNvSpPr/>
      </dsp:nvSpPr>
      <dsp:spPr>
        <a:xfrm>
          <a:off x="0" y="1089948"/>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tx1"/>
              </a:solidFill>
              <a:latin typeface="Arial Rounded MT Bold" panose="020F0704030504030204" pitchFamily="34" charset="0"/>
            </a:rPr>
            <a:t>Staff need to know who they can approach for accessibility advice</a:t>
          </a:r>
          <a:endParaRPr lang="en-US" sz="2600" kern="1200">
            <a:solidFill>
              <a:schemeClr val="tx1"/>
            </a:solidFill>
            <a:latin typeface="Arial Rounded MT Bold" panose="020F0704030504030204" pitchFamily="34" charset="0"/>
          </a:endParaRPr>
        </a:p>
      </dsp:txBody>
      <dsp:txXfrm>
        <a:off x="0" y="1089948"/>
        <a:ext cx="6290226" cy="1089282"/>
      </dsp:txXfrm>
    </dsp:sp>
    <dsp:sp modelId="{E1DBC00B-F637-4022-9AD6-7BC8E64EE6B1}">
      <dsp:nvSpPr>
        <dsp:cNvPr id="0" name=""/>
        <dsp:cNvSpPr/>
      </dsp:nvSpPr>
      <dsp:spPr>
        <a:xfrm>
          <a:off x="0" y="2179231"/>
          <a:ext cx="6290226" cy="0"/>
        </a:xfrm>
        <a:prstGeom prst="line">
          <a:avLst/>
        </a:prstGeom>
        <a:gradFill rotWithShape="0">
          <a:gsLst>
            <a:gs pos="0">
              <a:schemeClr val="accent2">
                <a:hueOff val="509834"/>
                <a:satOff val="-1329"/>
                <a:lumOff val="3137"/>
                <a:alphaOff val="0"/>
                <a:tint val="96000"/>
                <a:satMod val="100000"/>
                <a:lumMod val="104000"/>
              </a:schemeClr>
            </a:gs>
            <a:gs pos="78000">
              <a:schemeClr val="accent2">
                <a:hueOff val="509834"/>
                <a:satOff val="-1329"/>
                <a:lumOff val="3137"/>
                <a:alphaOff val="0"/>
                <a:shade val="100000"/>
                <a:satMod val="110000"/>
                <a:lumMod val="100000"/>
              </a:schemeClr>
            </a:gs>
          </a:gsLst>
          <a:lin ang="5400000" scaled="0"/>
        </a:gradFill>
        <a:ln w="9525" cap="flat" cmpd="sng" algn="ctr">
          <a:solidFill>
            <a:schemeClr val="accent2">
              <a:hueOff val="509834"/>
              <a:satOff val="-1329"/>
              <a:lumOff val="3137"/>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E60BDDA-E3BC-404F-A15E-CBA80C95E595}">
      <dsp:nvSpPr>
        <dsp:cNvPr id="0" name=""/>
        <dsp:cNvSpPr/>
      </dsp:nvSpPr>
      <dsp:spPr>
        <a:xfrm>
          <a:off x="0" y="2179231"/>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tx1"/>
              </a:solidFill>
              <a:latin typeface="Arial Rounded MT Bold" panose="020F0704030504030204" pitchFamily="34" charset="0"/>
            </a:rPr>
            <a:t>Testing and feedback are important aspects of content curation </a:t>
          </a:r>
          <a:endParaRPr lang="en-US" sz="2600" kern="1200">
            <a:solidFill>
              <a:schemeClr val="tx1"/>
            </a:solidFill>
            <a:latin typeface="Arial Rounded MT Bold" panose="020F0704030504030204" pitchFamily="34" charset="0"/>
          </a:endParaRPr>
        </a:p>
      </dsp:txBody>
      <dsp:txXfrm>
        <a:off x="0" y="2179231"/>
        <a:ext cx="6290226" cy="1089282"/>
      </dsp:txXfrm>
    </dsp:sp>
    <dsp:sp modelId="{61FC7F0F-0990-4CDC-9198-2DF861495E73}">
      <dsp:nvSpPr>
        <dsp:cNvPr id="0" name=""/>
        <dsp:cNvSpPr/>
      </dsp:nvSpPr>
      <dsp:spPr>
        <a:xfrm>
          <a:off x="0" y="3268513"/>
          <a:ext cx="6290226" cy="0"/>
        </a:xfrm>
        <a:prstGeom prst="line">
          <a:avLst/>
        </a:prstGeom>
        <a:gradFill rotWithShape="0">
          <a:gsLst>
            <a:gs pos="0">
              <a:schemeClr val="accent2">
                <a:hueOff val="764751"/>
                <a:satOff val="-1993"/>
                <a:lumOff val="4705"/>
                <a:alphaOff val="0"/>
                <a:tint val="96000"/>
                <a:satMod val="100000"/>
                <a:lumMod val="104000"/>
              </a:schemeClr>
            </a:gs>
            <a:gs pos="78000">
              <a:schemeClr val="accent2">
                <a:hueOff val="764751"/>
                <a:satOff val="-1993"/>
                <a:lumOff val="4705"/>
                <a:alphaOff val="0"/>
                <a:shade val="100000"/>
                <a:satMod val="110000"/>
                <a:lumMod val="100000"/>
              </a:schemeClr>
            </a:gs>
          </a:gsLst>
          <a:lin ang="5400000" scaled="0"/>
        </a:gradFill>
        <a:ln w="9525" cap="flat" cmpd="sng" algn="ctr">
          <a:solidFill>
            <a:schemeClr val="accent2">
              <a:hueOff val="764751"/>
              <a:satOff val="-1993"/>
              <a:lumOff val="4705"/>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FDDCD86B-200F-43C5-AFDA-7DC36290BDC3}">
      <dsp:nvSpPr>
        <dsp:cNvPr id="0" name=""/>
        <dsp:cNvSpPr/>
      </dsp:nvSpPr>
      <dsp:spPr>
        <a:xfrm>
          <a:off x="0" y="3268513"/>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solidFill>
                <a:schemeClr val="tx1"/>
              </a:solidFill>
              <a:latin typeface="Arial Rounded MT Bold" panose="020F0704030504030204" pitchFamily="34" charset="0"/>
            </a:rPr>
            <a:t>Content curators need guidance or a checklist when producing resources</a:t>
          </a:r>
          <a:endParaRPr lang="en-US" sz="2600" kern="1200" dirty="0">
            <a:solidFill>
              <a:schemeClr val="tx1"/>
            </a:solidFill>
            <a:latin typeface="Arial Rounded MT Bold" panose="020F0704030504030204" pitchFamily="34" charset="0"/>
          </a:endParaRPr>
        </a:p>
      </dsp:txBody>
      <dsp:txXfrm>
        <a:off x="0" y="3268513"/>
        <a:ext cx="6290226" cy="1089282"/>
      </dsp:txXfrm>
    </dsp:sp>
    <dsp:sp modelId="{98736087-2C76-4884-B710-4090B9D6BE14}">
      <dsp:nvSpPr>
        <dsp:cNvPr id="0" name=""/>
        <dsp:cNvSpPr/>
      </dsp:nvSpPr>
      <dsp:spPr>
        <a:xfrm>
          <a:off x="0" y="4357796"/>
          <a:ext cx="6290226" cy="0"/>
        </a:xfrm>
        <a:prstGeom prst="line">
          <a:avLst/>
        </a:prstGeom>
        <a:gradFill rotWithShape="0">
          <a:gsLst>
            <a:gs pos="0">
              <a:schemeClr val="accent2">
                <a:hueOff val="1019668"/>
                <a:satOff val="-2658"/>
                <a:lumOff val="6274"/>
                <a:alphaOff val="0"/>
                <a:tint val="96000"/>
                <a:satMod val="100000"/>
                <a:lumMod val="104000"/>
              </a:schemeClr>
            </a:gs>
            <a:gs pos="78000">
              <a:schemeClr val="accent2">
                <a:hueOff val="1019668"/>
                <a:satOff val="-2658"/>
                <a:lumOff val="6274"/>
                <a:alphaOff val="0"/>
                <a:shade val="100000"/>
                <a:satMod val="110000"/>
                <a:lumMod val="100000"/>
              </a:schemeClr>
            </a:gs>
          </a:gsLst>
          <a:lin ang="5400000" scaled="0"/>
        </a:gradFill>
        <a:ln w="9525" cap="flat" cmpd="sng" algn="ctr">
          <a:solidFill>
            <a:schemeClr val="accent2">
              <a:hueOff val="1019668"/>
              <a:satOff val="-2658"/>
              <a:lumOff val="627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C682E3B-463E-414B-9472-B6061A559B38}">
      <dsp:nvSpPr>
        <dsp:cNvPr id="0" name=""/>
        <dsp:cNvSpPr/>
      </dsp:nvSpPr>
      <dsp:spPr>
        <a:xfrm>
          <a:off x="0" y="4357796"/>
          <a:ext cx="6290226" cy="1089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solidFill>
                <a:schemeClr val="tx1"/>
              </a:solidFill>
              <a:latin typeface="Arial Rounded MT Bold" panose="020F0704030504030204" pitchFamily="34" charset="0"/>
            </a:rPr>
            <a:t>Identify the role everyone plays with promoting accessibility in L&amp;D</a:t>
          </a:r>
          <a:endParaRPr lang="en-US" sz="2600" kern="1200">
            <a:solidFill>
              <a:schemeClr val="tx1"/>
            </a:solidFill>
            <a:latin typeface="Arial Rounded MT Bold" panose="020F0704030504030204" pitchFamily="34" charset="0"/>
          </a:endParaRPr>
        </a:p>
      </dsp:txBody>
      <dsp:txXfrm>
        <a:off x="0" y="4357796"/>
        <a:ext cx="6290226" cy="108928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4D83F-1803-4183-8257-35CD92892065}">
      <dsp:nvSpPr>
        <dsp:cNvPr id="0" name=""/>
        <dsp:cNvSpPr/>
      </dsp:nvSpPr>
      <dsp:spPr>
        <a:xfrm>
          <a:off x="0" y="491"/>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02B3A8-6462-45B1-8793-6AB97877D57F}">
      <dsp:nvSpPr>
        <dsp:cNvPr id="0" name=""/>
        <dsp:cNvSpPr/>
      </dsp:nvSpPr>
      <dsp:spPr>
        <a:xfrm>
          <a:off x="0" y="491"/>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Covid being a catalyst for awareness</a:t>
          </a:r>
          <a:endParaRPr lang="en-US" sz="2600" kern="1200" dirty="0"/>
        </a:p>
      </dsp:txBody>
      <dsp:txXfrm>
        <a:off x="0" y="491"/>
        <a:ext cx="10820400" cy="574734"/>
      </dsp:txXfrm>
    </dsp:sp>
    <dsp:sp modelId="{4D0257B0-0B9A-4A0B-94B1-554CF90EAF69}">
      <dsp:nvSpPr>
        <dsp:cNvPr id="0" name=""/>
        <dsp:cNvSpPr/>
      </dsp:nvSpPr>
      <dsp:spPr>
        <a:xfrm>
          <a:off x="0" y="575225"/>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D984484-9297-4805-97FD-81E409612CB6}">
      <dsp:nvSpPr>
        <dsp:cNvPr id="0" name=""/>
        <dsp:cNvSpPr/>
      </dsp:nvSpPr>
      <dsp:spPr>
        <a:xfrm>
          <a:off x="0" y="575225"/>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Training </a:t>
          </a:r>
          <a:endParaRPr lang="en-US" sz="2600" kern="1200" dirty="0"/>
        </a:p>
      </dsp:txBody>
      <dsp:txXfrm>
        <a:off x="0" y="575225"/>
        <a:ext cx="10820400" cy="574734"/>
      </dsp:txXfrm>
    </dsp:sp>
    <dsp:sp modelId="{E79FBF4B-08D1-4DA2-9DB1-9DE31460DA2C}">
      <dsp:nvSpPr>
        <dsp:cNvPr id="0" name=""/>
        <dsp:cNvSpPr/>
      </dsp:nvSpPr>
      <dsp:spPr>
        <a:xfrm>
          <a:off x="0" y="1149960"/>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7852D0-32BD-4BF9-92A8-C8B0D7EA4752}">
      <dsp:nvSpPr>
        <dsp:cNvPr id="0" name=""/>
        <dsp:cNvSpPr/>
      </dsp:nvSpPr>
      <dsp:spPr>
        <a:xfrm>
          <a:off x="0" y="1149960"/>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British Sign Language (BSL) -also in recruitment</a:t>
          </a:r>
          <a:endParaRPr lang="en-US" sz="2600" kern="1200" dirty="0"/>
        </a:p>
      </dsp:txBody>
      <dsp:txXfrm>
        <a:off x="0" y="1149960"/>
        <a:ext cx="10820400" cy="574734"/>
      </dsp:txXfrm>
    </dsp:sp>
    <dsp:sp modelId="{217EAEF6-07DB-44A7-A65C-DD867D4D633A}">
      <dsp:nvSpPr>
        <dsp:cNvPr id="0" name=""/>
        <dsp:cNvSpPr/>
      </dsp:nvSpPr>
      <dsp:spPr>
        <a:xfrm>
          <a:off x="0" y="1724695"/>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86EF558-A241-4631-AFF4-2C8947AF7AD0}">
      <dsp:nvSpPr>
        <dsp:cNvPr id="0" name=""/>
        <dsp:cNvSpPr/>
      </dsp:nvSpPr>
      <dsp:spPr>
        <a:xfrm>
          <a:off x="0" y="1724695"/>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Neurodiversity</a:t>
          </a:r>
          <a:endParaRPr lang="en-US" sz="2600" kern="1200" dirty="0"/>
        </a:p>
      </dsp:txBody>
      <dsp:txXfrm>
        <a:off x="0" y="1724695"/>
        <a:ext cx="10820400" cy="574734"/>
      </dsp:txXfrm>
    </dsp:sp>
    <dsp:sp modelId="{462965E6-553C-47C4-84B2-E0B829FF1B43}">
      <dsp:nvSpPr>
        <dsp:cNvPr id="0" name=""/>
        <dsp:cNvSpPr/>
      </dsp:nvSpPr>
      <dsp:spPr>
        <a:xfrm>
          <a:off x="0" y="2299429"/>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1EC92C-656E-4558-8CDF-A67C85A541EC}">
      <dsp:nvSpPr>
        <dsp:cNvPr id="0" name=""/>
        <dsp:cNvSpPr/>
      </dsp:nvSpPr>
      <dsp:spPr>
        <a:xfrm>
          <a:off x="0" y="2299429"/>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Feedback on resources</a:t>
          </a:r>
          <a:endParaRPr lang="en-US" sz="2600" kern="1200" dirty="0"/>
        </a:p>
      </dsp:txBody>
      <dsp:txXfrm>
        <a:off x="0" y="2299429"/>
        <a:ext cx="10820400" cy="574734"/>
      </dsp:txXfrm>
    </dsp:sp>
    <dsp:sp modelId="{F4EE7615-3009-4CC0-9DC4-7298280458C4}">
      <dsp:nvSpPr>
        <dsp:cNvPr id="0" name=""/>
        <dsp:cNvSpPr/>
      </dsp:nvSpPr>
      <dsp:spPr>
        <a:xfrm>
          <a:off x="0" y="2874164"/>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B7085-DF79-4239-AC59-0002E0148189}">
      <dsp:nvSpPr>
        <dsp:cNvPr id="0" name=""/>
        <dsp:cNvSpPr/>
      </dsp:nvSpPr>
      <dsp:spPr>
        <a:xfrm>
          <a:off x="0" y="2874164"/>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L&amp;D process and support(consultation) </a:t>
          </a:r>
          <a:endParaRPr lang="en-US" sz="2600" kern="1200" dirty="0"/>
        </a:p>
      </dsp:txBody>
      <dsp:txXfrm>
        <a:off x="0" y="2874164"/>
        <a:ext cx="10820400" cy="574734"/>
      </dsp:txXfrm>
    </dsp:sp>
    <dsp:sp modelId="{E5111B53-7491-4856-BAB1-44ACB4264C76}">
      <dsp:nvSpPr>
        <dsp:cNvPr id="0" name=""/>
        <dsp:cNvSpPr/>
      </dsp:nvSpPr>
      <dsp:spPr>
        <a:xfrm>
          <a:off x="0" y="3448899"/>
          <a:ext cx="108204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C55DF9D-F652-4067-91C0-3897CAD2CF72}">
      <dsp:nvSpPr>
        <dsp:cNvPr id="0" name=""/>
        <dsp:cNvSpPr/>
      </dsp:nvSpPr>
      <dsp:spPr>
        <a:xfrm>
          <a:off x="0" y="3448899"/>
          <a:ext cx="10820400" cy="5747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Online services/ developers</a:t>
          </a:r>
          <a:endParaRPr lang="en-US" sz="2600" kern="1200"/>
        </a:p>
      </dsp:txBody>
      <dsp:txXfrm>
        <a:off x="0" y="3448899"/>
        <a:ext cx="10820400" cy="57473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0C260C-F8D0-487F-AB62-71902A7366FA}">
      <dsp:nvSpPr>
        <dsp:cNvPr id="0" name=""/>
        <dsp:cNvSpPr/>
      </dsp:nvSpPr>
      <dsp:spPr>
        <a:xfrm>
          <a:off x="0" y="3036"/>
          <a:ext cx="6806520" cy="0"/>
        </a:xfrm>
        <a:prstGeom prst="line">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8AD570DC-9D04-4698-8CDA-8DEB8DA94FA3}">
      <dsp:nvSpPr>
        <dsp:cNvPr id="0" name=""/>
        <dsp:cNvSpPr/>
      </dsp:nvSpPr>
      <dsp:spPr>
        <a:xfrm>
          <a:off x="0" y="3036"/>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More training and awareness on accessibility</a:t>
          </a:r>
          <a:endParaRPr lang="en-US" sz="2400" kern="1200" dirty="0">
            <a:solidFill>
              <a:schemeClr val="tx1"/>
            </a:solidFill>
            <a:latin typeface="Arial Rounded MT Bold" panose="020F0704030504030204" pitchFamily="34" charset="0"/>
          </a:endParaRPr>
        </a:p>
      </dsp:txBody>
      <dsp:txXfrm>
        <a:off x="0" y="3036"/>
        <a:ext cx="6806520" cy="1035307"/>
      </dsp:txXfrm>
    </dsp:sp>
    <dsp:sp modelId="{FA2A0C3C-6D11-46BA-8E12-366BA406A7C2}">
      <dsp:nvSpPr>
        <dsp:cNvPr id="0" name=""/>
        <dsp:cNvSpPr/>
      </dsp:nvSpPr>
      <dsp:spPr>
        <a:xfrm>
          <a:off x="0" y="1038344"/>
          <a:ext cx="6806520" cy="0"/>
        </a:xfrm>
        <a:prstGeom prst="line">
          <a:avLst/>
        </a:prstGeom>
        <a:gradFill rotWithShape="0">
          <a:gsLst>
            <a:gs pos="0">
              <a:schemeClr val="accent5">
                <a:hueOff val="368272"/>
                <a:satOff val="6136"/>
                <a:lumOff val="-3020"/>
                <a:alphaOff val="0"/>
                <a:tint val="96000"/>
                <a:satMod val="100000"/>
                <a:lumMod val="104000"/>
              </a:schemeClr>
            </a:gs>
            <a:gs pos="78000">
              <a:schemeClr val="accent5">
                <a:hueOff val="368272"/>
                <a:satOff val="6136"/>
                <a:lumOff val="-3020"/>
                <a:alphaOff val="0"/>
                <a:shade val="100000"/>
                <a:satMod val="110000"/>
                <a:lumMod val="100000"/>
              </a:schemeClr>
            </a:gs>
          </a:gsLst>
          <a:lin ang="5400000" scaled="0"/>
        </a:gradFill>
        <a:ln w="9525" cap="flat" cmpd="sng" algn="ctr">
          <a:solidFill>
            <a:schemeClr val="accent5">
              <a:hueOff val="368272"/>
              <a:satOff val="6136"/>
              <a:lumOff val="-302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4A9F6EC-AAF4-4D29-BDBE-CDC02F915CAD}">
      <dsp:nvSpPr>
        <dsp:cNvPr id="0" name=""/>
        <dsp:cNvSpPr/>
      </dsp:nvSpPr>
      <dsp:spPr>
        <a:xfrm>
          <a:off x="0" y="1038344"/>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Consider how BSL could be utilised in the future</a:t>
          </a:r>
          <a:endParaRPr lang="en-US" sz="2400" kern="1200" dirty="0">
            <a:solidFill>
              <a:schemeClr val="tx1"/>
            </a:solidFill>
            <a:latin typeface="Arial Rounded MT Bold" panose="020F0704030504030204" pitchFamily="34" charset="0"/>
          </a:endParaRPr>
        </a:p>
      </dsp:txBody>
      <dsp:txXfrm>
        <a:off x="0" y="1038344"/>
        <a:ext cx="6806520" cy="1035307"/>
      </dsp:txXfrm>
    </dsp:sp>
    <dsp:sp modelId="{91DA2DBA-0ADC-48C0-BCC7-4D769A55422F}">
      <dsp:nvSpPr>
        <dsp:cNvPr id="0" name=""/>
        <dsp:cNvSpPr/>
      </dsp:nvSpPr>
      <dsp:spPr>
        <a:xfrm>
          <a:off x="0" y="2073652"/>
          <a:ext cx="6806520" cy="0"/>
        </a:xfrm>
        <a:prstGeom prst="line">
          <a:avLst/>
        </a:prstGeom>
        <a:gradFill rotWithShape="0">
          <a:gsLst>
            <a:gs pos="0">
              <a:schemeClr val="accent5">
                <a:hueOff val="736543"/>
                <a:satOff val="12272"/>
                <a:lumOff val="-6040"/>
                <a:alphaOff val="0"/>
                <a:tint val="96000"/>
                <a:satMod val="100000"/>
                <a:lumMod val="104000"/>
              </a:schemeClr>
            </a:gs>
            <a:gs pos="78000">
              <a:schemeClr val="accent5">
                <a:hueOff val="736543"/>
                <a:satOff val="12272"/>
                <a:lumOff val="-6040"/>
                <a:alphaOff val="0"/>
                <a:shade val="100000"/>
                <a:satMod val="110000"/>
                <a:lumMod val="100000"/>
              </a:schemeClr>
            </a:gs>
          </a:gsLst>
          <a:lin ang="5400000" scaled="0"/>
        </a:gradFill>
        <a:ln w="9525" cap="flat" cmpd="sng" algn="ctr">
          <a:solidFill>
            <a:schemeClr val="accent5">
              <a:hueOff val="736543"/>
              <a:satOff val="12272"/>
              <a:lumOff val="-604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B0168CD2-7A7F-4362-89EC-0A0D7932F590}">
      <dsp:nvSpPr>
        <dsp:cNvPr id="0" name=""/>
        <dsp:cNvSpPr/>
      </dsp:nvSpPr>
      <dsp:spPr>
        <a:xfrm>
          <a:off x="0" y="2073652"/>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Consider neurodiversity and different states of mind when curating content </a:t>
          </a:r>
          <a:endParaRPr lang="en-US" sz="2400" kern="1200" dirty="0">
            <a:solidFill>
              <a:schemeClr val="tx1"/>
            </a:solidFill>
            <a:latin typeface="Arial Rounded MT Bold" panose="020F0704030504030204" pitchFamily="34" charset="0"/>
          </a:endParaRPr>
        </a:p>
      </dsp:txBody>
      <dsp:txXfrm>
        <a:off x="0" y="2073652"/>
        <a:ext cx="6806520" cy="1035307"/>
      </dsp:txXfrm>
    </dsp:sp>
    <dsp:sp modelId="{E48F1721-83F2-4914-8B52-76AFD33F6CAD}">
      <dsp:nvSpPr>
        <dsp:cNvPr id="0" name=""/>
        <dsp:cNvSpPr/>
      </dsp:nvSpPr>
      <dsp:spPr>
        <a:xfrm>
          <a:off x="0" y="3108959"/>
          <a:ext cx="6806520" cy="0"/>
        </a:xfrm>
        <a:prstGeom prst="line">
          <a:avLst/>
        </a:prstGeom>
        <a:gradFill rotWithShape="0">
          <a:gsLst>
            <a:gs pos="0">
              <a:schemeClr val="accent5">
                <a:hueOff val="1104815"/>
                <a:satOff val="18408"/>
                <a:lumOff val="-9061"/>
                <a:alphaOff val="0"/>
                <a:tint val="96000"/>
                <a:satMod val="100000"/>
                <a:lumMod val="104000"/>
              </a:schemeClr>
            </a:gs>
            <a:gs pos="78000">
              <a:schemeClr val="accent5">
                <a:hueOff val="1104815"/>
                <a:satOff val="18408"/>
                <a:lumOff val="-9061"/>
                <a:alphaOff val="0"/>
                <a:shade val="100000"/>
                <a:satMod val="110000"/>
                <a:lumMod val="100000"/>
              </a:schemeClr>
            </a:gs>
          </a:gsLst>
          <a:lin ang="5400000" scaled="0"/>
        </a:gradFill>
        <a:ln w="9525" cap="flat" cmpd="sng" algn="ctr">
          <a:solidFill>
            <a:schemeClr val="accent5">
              <a:hueOff val="1104815"/>
              <a:satOff val="18408"/>
              <a:lumOff val="-9061"/>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7C36EEBF-AC70-424D-8620-664D31A57F89}">
      <dsp:nvSpPr>
        <dsp:cNvPr id="0" name=""/>
        <dsp:cNvSpPr/>
      </dsp:nvSpPr>
      <dsp:spPr>
        <a:xfrm>
          <a:off x="0" y="3108959"/>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Feedback on resources is important for both users and L&amp;D </a:t>
          </a:r>
          <a:endParaRPr lang="en-US" sz="2400" kern="1200" dirty="0">
            <a:solidFill>
              <a:schemeClr val="tx1"/>
            </a:solidFill>
            <a:latin typeface="Arial Rounded MT Bold" panose="020F0704030504030204" pitchFamily="34" charset="0"/>
          </a:endParaRPr>
        </a:p>
      </dsp:txBody>
      <dsp:txXfrm>
        <a:off x="0" y="3108959"/>
        <a:ext cx="6806520" cy="1035307"/>
      </dsp:txXfrm>
    </dsp:sp>
    <dsp:sp modelId="{BA1CDA74-1249-4ACE-8EC3-88C2A7B7F369}">
      <dsp:nvSpPr>
        <dsp:cNvPr id="0" name=""/>
        <dsp:cNvSpPr/>
      </dsp:nvSpPr>
      <dsp:spPr>
        <a:xfrm>
          <a:off x="0" y="4144267"/>
          <a:ext cx="6806520" cy="0"/>
        </a:xfrm>
        <a:prstGeom prst="line">
          <a:avLst/>
        </a:prstGeom>
        <a:gradFill rotWithShape="0">
          <a:gsLst>
            <a:gs pos="0">
              <a:schemeClr val="accent5">
                <a:hueOff val="1473086"/>
                <a:satOff val="24544"/>
                <a:lumOff val="-12081"/>
                <a:alphaOff val="0"/>
                <a:tint val="96000"/>
                <a:satMod val="100000"/>
                <a:lumMod val="104000"/>
              </a:schemeClr>
            </a:gs>
            <a:gs pos="78000">
              <a:schemeClr val="accent5">
                <a:hueOff val="1473086"/>
                <a:satOff val="24544"/>
                <a:lumOff val="-12081"/>
                <a:alphaOff val="0"/>
                <a:shade val="100000"/>
                <a:satMod val="110000"/>
                <a:lumMod val="100000"/>
              </a:schemeClr>
            </a:gs>
          </a:gsLst>
          <a:lin ang="5400000" scaled="0"/>
        </a:gradFill>
        <a:ln w="9525" cap="flat" cmpd="sng" algn="ctr">
          <a:solidFill>
            <a:schemeClr val="accent5">
              <a:hueOff val="1473086"/>
              <a:satOff val="24544"/>
              <a:lumOff val="-12081"/>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443967CF-E8E8-4722-956D-B38931A51916}">
      <dsp:nvSpPr>
        <dsp:cNvPr id="0" name=""/>
        <dsp:cNvSpPr/>
      </dsp:nvSpPr>
      <dsp:spPr>
        <a:xfrm>
          <a:off x="0" y="4144267"/>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Consultation could be helpful to individuals who aren’t sure what support they need</a:t>
          </a:r>
          <a:endParaRPr lang="en-US" sz="2400" kern="1200" dirty="0">
            <a:solidFill>
              <a:schemeClr val="tx1"/>
            </a:solidFill>
            <a:latin typeface="Arial Rounded MT Bold" panose="020F0704030504030204" pitchFamily="34" charset="0"/>
          </a:endParaRPr>
        </a:p>
      </dsp:txBody>
      <dsp:txXfrm>
        <a:off x="0" y="4144267"/>
        <a:ext cx="6806520" cy="1035307"/>
      </dsp:txXfrm>
    </dsp:sp>
    <dsp:sp modelId="{393910B9-C332-4EBE-95B5-10D55B4E37B6}">
      <dsp:nvSpPr>
        <dsp:cNvPr id="0" name=""/>
        <dsp:cNvSpPr/>
      </dsp:nvSpPr>
      <dsp:spPr>
        <a:xfrm>
          <a:off x="0" y="5179575"/>
          <a:ext cx="6806520" cy="0"/>
        </a:xfrm>
        <a:prstGeom prst="line">
          <a:avLst/>
        </a:prstGeom>
        <a:gradFill rotWithShape="0">
          <a:gsLst>
            <a:gs pos="0">
              <a:schemeClr val="accent5">
                <a:hueOff val="1841358"/>
                <a:satOff val="30680"/>
                <a:lumOff val="-15101"/>
                <a:alphaOff val="0"/>
                <a:tint val="96000"/>
                <a:satMod val="100000"/>
                <a:lumMod val="104000"/>
              </a:schemeClr>
            </a:gs>
            <a:gs pos="78000">
              <a:schemeClr val="accent5">
                <a:hueOff val="1841358"/>
                <a:satOff val="30680"/>
                <a:lumOff val="-15101"/>
                <a:alphaOff val="0"/>
                <a:shade val="100000"/>
                <a:satMod val="110000"/>
                <a:lumMod val="100000"/>
              </a:schemeClr>
            </a:gs>
          </a:gsLst>
          <a:lin ang="5400000" scaled="0"/>
        </a:gradFill>
        <a:ln w="9525" cap="flat" cmpd="sng" algn="ctr">
          <a:solidFill>
            <a:schemeClr val="accent5">
              <a:hueOff val="1841358"/>
              <a:satOff val="30680"/>
              <a:lumOff val="-15101"/>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29CC4D41-0213-476F-901B-6732A3D6EB5C}">
      <dsp:nvSpPr>
        <dsp:cNvPr id="0" name=""/>
        <dsp:cNvSpPr/>
      </dsp:nvSpPr>
      <dsp:spPr>
        <a:xfrm>
          <a:off x="0" y="5179575"/>
          <a:ext cx="6806520" cy="1035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solidFill>
                <a:schemeClr val="tx1"/>
              </a:solidFill>
              <a:latin typeface="Arial Rounded MT Bold" panose="020F0704030504030204" pitchFamily="34" charset="0"/>
            </a:rPr>
            <a:t>Online services/ developers do not do enough to support accessibility </a:t>
          </a:r>
          <a:endParaRPr lang="en-US" sz="2400" kern="1200" dirty="0">
            <a:solidFill>
              <a:schemeClr val="tx1"/>
            </a:solidFill>
            <a:latin typeface="Arial Rounded MT Bold" panose="020F0704030504030204" pitchFamily="34" charset="0"/>
          </a:endParaRPr>
        </a:p>
      </dsp:txBody>
      <dsp:txXfrm>
        <a:off x="0" y="5179575"/>
        <a:ext cx="6806520" cy="103530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312474-B8C8-4880-82AE-D56ABEA7FD4D}">
      <dsp:nvSpPr>
        <dsp:cNvPr id="0" name=""/>
        <dsp:cNvSpPr/>
      </dsp:nvSpPr>
      <dsp:spPr>
        <a:xfrm>
          <a:off x="0" y="738"/>
          <a:ext cx="6804212" cy="17284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07FA65-00BE-4D7B-9BF1-22B811F7FCCB}">
      <dsp:nvSpPr>
        <dsp:cNvPr id="0" name=""/>
        <dsp:cNvSpPr/>
      </dsp:nvSpPr>
      <dsp:spPr>
        <a:xfrm>
          <a:off x="522866" y="389647"/>
          <a:ext cx="950667" cy="950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38414E-2C33-4205-866A-D7F1EBAEA838}">
      <dsp:nvSpPr>
        <dsp:cNvPr id="0" name=""/>
        <dsp:cNvSpPr/>
      </dsp:nvSpPr>
      <dsp:spPr>
        <a:xfrm>
          <a:off x="1996400" y="738"/>
          <a:ext cx="4807811" cy="172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931" tIns="182931" rIns="182931" bIns="182931"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 understand more about accessibility</a:t>
          </a:r>
          <a:endParaRPr lang="en-US" sz="2800" kern="1200" dirty="0">
            <a:latin typeface="Arial" panose="020B0604020202020204" pitchFamily="34" charset="0"/>
            <a:cs typeface="Arial" panose="020B0604020202020204" pitchFamily="34" charset="0"/>
          </a:endParaRPr>
        </a:p>
      </dsp:txBody>
      <dsp:txXfrm>
        <a:off x="1996400" y="738"/>
        <a:ext cx="4807811" cy="1728485"/>
      </dsp:txXfrm>
    </dsp:sp>
    <dsp:sp modelId="{FA2BFE6B-A318-4477-95D4-B1DB25782958}">
      <dsp:nvSpPr>
        <dsp:cNvPr id="0" name=""/>
        <dsp:cNvSpPr/>
      </dsp:nvSpPr>
      <dsp:spPr>
        <a:xfrm>
          <a:off x="0" y="2115800"/>
          <a:ext cx="6804212" cy="17284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575D6-E4E2-4981-B8C7-9F420D711E97}">
      <dsp:nvSpPr>
        <dsp:cNvPr id="0" name=""/>
        <dsp:cNvSpPr/>
      </dsp:nvSpPr>
      <dsp:spPr>
        <a:xfrm>
          <a:off x="522866" y="2550254"/>
          <a:ext cx="950667" cy="950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68728F2-25E2-4593-8326-6F73E8201EEC}">
      <dsp:nvSpPr>
        <dsp:cNvPr id="0" name=""/>
        <dsp:cNvSpPr/>
      </dsp:nvSpPr>
      <dsp:spPr>
        <a:xfrm>
          <a:off x="1996400" y="2161345"/>
          <a:ext cx="4807811" cy="172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931" tIns="182931" rIns="182931" bIns="182931"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 have achieved my learning objectives</a:t>
          </a:r>
          <a:endParaRPr lang="en-US" sz="2800" kern="1200" dirty="0">
            <a:latin typeface="Arial" panose="020B0604020202020204" pitchFamily="34" charset="0"/>
            <a:cs typeface="Arial" panose="020B0604020202020204" pitchFamily="34" charset="0"/>
          </a:endParaRPr>
        </a:p>
      </dsp:txBody>
      <dsp:txXfrm>
        <a:off x="1996400" y="2161345"/>
        <a:ext cx="4807811" cy="1728485"/>
      </dsp:txXfrm>
    </dsp:sp>
    <dsp:sp modelId="{155CE0B2-76C5-4571-84C7-4144C8D96028}">
      <dsp:nvSpPr>
        <dsp:cNvPr id="0" name=""/>
        <dsp:cNvSpPr/>
      </dsp:nvSpPr>
      <dsp:spPr>
        <a:xfrm>
          <a:off x="0" y="4321952"/>
          <a:ext cx="6804212" cy="172848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BBBA9E-B9C7-4840-AA1B-03414769A4A3}">
      <dsp:nvSpPr>
        <dsp:cNvPr id="0" name=""/>
        <dsp:cNvSpPr/>
      </dsp:nvSpPr>
      <dsp:spPr>
        <a:xfrm>
          <a:off x="522866" y="4710861"/>
          <a:ext cx="950667" cy="950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E2C089-0014-42C8-BA06-874A471BB00A}">
      <dsp:nvSpPr>
        <dsp:cNvPr id="0" name=""/>
        <dsp:cNvSpPr/>
      </dsp:nvSpPr>
      <dsp:spPr>
        <a:xfrm>
          <a:off x="1996400" y="4321952"/>
          <a:ext cx="4807811" cy="17284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2931" tIns="182931" rIns="182931" bIns="182931" numCol="1" spcCol="1270" anchor="ctr" anchorCtr="0">
          <a:noAutofit/>
        </a:bodyPr>
        <a:lstStyle/>
        <a:p>
          <a:pPr marL="0" lvl="0" indent="0" algn="l"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I want to learn more about how to be more accessible in the future </a:t>
          </a:r>
          <a:endParaRPr lang="en-US" sz="2800" kern="1200" dirty="0">
            <a:latin typeface="Arial" panose="020B0604020202020204" pitchFamily="34" charset="0"/>
            <a:cs typeface="Arial" panose="020B0604020202020204" pitchFamily="34" charset="0"/>
          </a:endParaRPr>
        </a:p>
      </dsp:txBody>
      <dsp:txXfrm>
        <a:off x="1996400" y="4321952"/>
        <a:ext cx="4807811" cy="172848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0A0D5-8F98-4CC1-A28E-021F0B6B475C}" type="datetimeFigureOut">
              <a:rPr lang="en-US" smtClean="0"/>
              <a:t>2/3/2023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3C52C-5E29-41AF-BAA3-8217E886DA08}" type="slidenum">
              <a:rPr lang="en-US" smtClean="0"/>
              <a:t>‹#›</a:t>
            </a:fld>
            <a:endParaRPr lang="en-US" dirty="0"/>
          </a:p>
        </p:txBody>
      </p:sp>
    </p:spTree>
    <p:extLst>
      <p:ext uri="{BB962C8B-B14F-4D97-AF65-F5344CB8AC3E}">
        <p14:creationId xmlns:p14="http://schemas.microsoft.com/office/powerpoint/2010/main" val="19619617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2282418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B0C0C"/>
                </a:solidFill>
                <a:effectLst/>
                <a:latin typeface="Arial" panose="020B0604020202020204" pitchFamily="34" charset="0"/>
                <a:ea typeface="Calibri" panose="020F0502020204030204" pitchFamily="34" charset="0"/>
              </a:rPr>
              <a:t>accessibility is making your content and design clear and straightforward enough so that the majority can use it without needing to adapt it, whilst at the same time supporting those who </a:t>
            </a:r>
            <a:r>
              <a:rPr lang="en-GB" sz="1200" i="1" dirty="0">
                <a:solidFill>
                  <a:srgbClr val="0B0C0C"/>
                </a:solidFill>
                <a:effectLst/>
                <a:latin typeface="Arial" panose="020B0604020202020204" pitchFamily="34" charset="0"/>
                <a:ea typeface="Calibri" panose="020F0502020204030204" pitchFamily="34" charset="0"/>
              </a:rPr>
              <a:t>do</a:t>
            </a:r>
            <a:r>
              <a:rPr lang="en-GB" sz="1200" dirty="0">
                <a:solidFill>
                  <a:srgbClr val="0B0C0C"/>
                </a:solidFill>
                <a:effectLst/>
                <a:latin typeface="Arial" panose="020B0604020202020204" pitchFamily="34" charset="0"/>
                <a:ea typeface="Calibri" panose="020F0502020204030204" pitchFamily="34" charset="0"/>
              </a:rPr>
              <a:t> need things adapted. Some people may need information in an alternative format such as larger text or audio recordings. Accessible content should be accessed by as many people as possible</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32991483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People have used devices to work and collaborate remotely, to keep connected, access work files, rotas, payslips.</a:t>
            </a:r>
          </a:p>
          <a:p>
            <a:pPr marL="171450" indent="-171450">
              <a:buFontTx/>
              <a:buChar char="-"/>
            </a:pPr>
            <a:r>
              <a:rPr lang="en-GB" dirty="0"/>
              <a:t>People used devices in ways they didn’t before</a:t>
            </a:r>
          </a:p>
          <a:p>
            <a:pPr marL="171450" indent="-171450">
              <a:buFontTx/>
              <a:buChar char="-"/>
            </a:pPr>
            <a:r>
              <a:rPr lang="en-GB" dirty="0"/>
              <a:t>Perhaps Not have come this far</a:t>
            </a:r>
          </a:p>
        </p:txBody>
      </p:sp>
      <p:sp>
        <p:nvSpPr>
          <p:cNvPr id="4" name="Slide Number Placeholder 3"/>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335676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L&amp;D adapted to this new way of working</a:t>
            </a:r>
          </a:p>
          <a:p>
            <a:pPr marL="0" indent="0">
              <a:buFontTx/>
              <a:buNone/>
            </a:pPr>
            <a:r>
              <a:rPr lang="en-GB" dirty="0"/>
              <a:t>Curated our own videos, images, infographics, updated and condensed content. We did a mix of webinars, courses and animation videos </a:t>
            </a:r>
          </a:p>
          <a:p>
            <a:pPr marL="0" indent="0">
              <a:buFontTx/>
              <a:buNone/>
            </a:pPr>
            <a:endParaRPr lang="en-GB" dirty="0"/>
          </a:p>
          <a:p>
            <a:pPr marL="0" indent="0">
              <a:buFontTx/>
              <a:buNone/>
            </a:pPr>
            <a:r>
              <a:rPr lang="en-GB" dirty="0"/>
              <a:t>staff could access learning in their own time – share learning easier, on the intranet, web links, attachments, over teams etc…</a:t>
            </a:r>
          </a:p>
          <a:p>
            <a:pPr marL="0" indent="0">
              <a:buFontTx/>
              <a:buNone/>
            </a:pPr>
            <a:endParaRPr lang="en-GB" dirty="0"/>
          </a:p>
          <a:p>
            <a:pPr marL="0" indent="0">
              <a:buFontTx/>
              <a:buNone/>
            </a:pPr>
            <a:r>
              <a:rPr lang="en-GB" dirty="0"/>
              <a:t>Attended webinars and completed own learning about curation, thinking more creatively, practiced using software, more aware of learning possibilities, more business partnering across departments to share ideas and expertise </a:t>
            </a:r>
          </a:p>
          <a:p>
            <a:pPr marL="0" indent="0">
              <a:buFontTx/>
              <a:buNone/>
            </a:pPr>
            <a:endParaRPr lang="en-GB" dirty="0"/>
          </a:p>
          <a:p>
            <a:pPr marL="0" indent="0">
              <a:buFontTx/>
              <a:buNone/>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6</a:t>
            </a:fld>
            <a:endParaRPr lang="en-US" dirty="0"/>
          </a:p>
        </p:txBody>
      </p:sp>
    </p:spTree>
    <p:extLst>
      <p:ext uri="{BB962C8B-B14F-4D97-AF65-F5344CB8AC3E}">
        <p14:creationId xmlns:p14="http://schemas.microsoft.com/office/powerpoint/2010/main" val="26296676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The Equality Act 2010 protects and covers multiple areas, including training opportunities. September 2018, accessibility regulations came into force for public sector bodies. </a:t>
            </a:r>
          </a:p>
          <a:p>
            <a:r>
              <a:rPr lang="en-GB" sz="1800" dirty="0">
                <a:effectLst/>
                <a:latin typeface="Arial" panose="020B0604020202020204" pitchFamily="34" charset="0"/>
              </a:rPr>
              <a:t>Important L&amp;D follow</a:t>
            </a:r>
          </a:p>
          <a:p>
            <a:endParaRPr lang="en-GB" sz="1800" dirty="0">
              <a:effectLst/>
              <a:latin typeface="Arial" panose="020B0604020202020204" pitchFamily="34" charset="0"/>
            </a:endParaRPr>
          </a:p>
          <a:p>
            <a:r>
              <a:rPr lang="en-GB" sz="1800" dirty="0">
                <a:effectLst/>
                <a:latin typeface="Arial" panose="020B0604020202020204" pitchFamily="34" charset="0"/>
              </a:rPr>
              <a:t>Digital Accessibility was new</a:t>
            </a:r>
          </a:p>
          <a:p>
            <a:r>
              <a:rPr lang="en-GB" sz="1800" dirty="0">
                <a:effectLst/>
                <a:latin typeface="Arial" panose="020B0604020202020204" pitchFamily="34" charset="0"/>
              </a:rPr>
              <a:t>For example – before the Pandemic - wheel chair access for face to face training. Online learning - they don’t have that need, BUT hearing impairment may need to be advised on how they can be supported in a webinar or online course.</a:t>
            </a:r>
          </a:p>
          <a:p>
            <a:endParaRPr lang="en-GB" sz="1800" dirty="0">
              <a:effectLst/>
              <a:latin typeface="Arial" panose="020B0604020202020204" pitchFamily="34" charset="0"/>
            </a:endParaRPr>
          </a:p>
          <a:p>
            <a:r>
              <a:rPr lang="en-GB" sz="1800" dirty="0">
                <a:solidFill>
                  <a:srgbClr val="0D0B00"/>
                </a:solidFill>
                <a:effectLst/>
                <a:latin typeface="Arial" panose="020B0604020202020204" pitchFamily="34" charset="0"/>
                <a:ea typeface="Calibri" panose="020F0502020204030204" pitchFamily="34" charset="0"/>
              </a:rPr>
              <a:t>If these regulations are not followed it would go against the Equality Act 2010, and the authority could be subject to legal action and fines - not to mention the frustration and emotional impact it could have on a learner if they could not access learning. </a:t>
            </a:r>
            <a:endParaRPr lang="en-GB" sz="1800" dirty="0">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7</a:t>
            </a:fld>
            <a:endParaRPr lang="en-US" dirty="0"/>
          </a:p>
        </p:txBody>
      </p:sp>
    </p:spTree>
    <p:extLst>
      <p:ext uri="{BB962C8B-B14F-4D97-AF65-F5344CB8AC3E}">
        <p14:creationId xmlns:p14="http://schemas.microsoft.com/office/powerpoint/2010/main" val="40141636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Better for people who need and don’t need - I watch captions </a:t>
            </a:r>
          </a:p>
          <a:p>
            <a:pPr marL="171450" indent="-171450">
              <a:buFontTx/>
              <a:buChar char="-"/>
            </a:pPr>
            <a:r>
              <a:rPr lang="en-GB" dirty="0"/>
              <a:t>Procurement and curation </a:t>
            </a:r>
          </a:p>
          <a:p>
            <a:pPr marL="171450" indent="-171450">
              <a:buFontTx/>
              <a:buChar char="-"/>
            </a:pPr>
            <a:r>
              <a:rPr lang="en-GB" dirty="0"/>
              <a:t>How to organise learning materials along side guidelines </a:t>
            </a:r>
          </a:p>
          <a:p>
            <a:pPr marL="171450" indent="-171450">
              <a:buFontTx/>
              <a:buChar char="-"/>
            </a:pPr>
            <a:endParaRPr lang="en-GB" dirty="0"/>
          </a:p>
          <a:p>
            <a:pPr marL="0" indent="0">
              <a:buFontTx/>
              <a:buNone/>
            </a:pP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9</a:t>
            </a:fld>
            <a:endParaRPr lang="en-US" dirty="0"/>
          </a:p>
        </p:txBody>
      </p:sp>
    </p:spTree>
    <p:extLst>
      <p:ext uri="{BB962C8B-B14F-4D97-AF65-F5344CB8AC3E}">
        <p14:creationId xmlns:p14="http://schemas.microsoft.com/office/powerpoint/2010/main" val="4052687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Arial" panose="020B0604020202020204" pitchFamily="34" charset="0"/>
                <a:ea typeface="Times New Roman" panose="02020603050405020304" pitchFamily="18" charset="0"/>
              </a:rPr>
              <a:t>Mixed methodologies approach</a:t>
            </a:r>
          </a:p>
          <a:p>
            <a:endParaRPr lang="en-GB" sz="1200" dirty="0">
              <a:effectLst/>
              <a:latin typeface="Arial" panose="020B0604020202020204" pitchFamily="34" charset="0"/>
              <a:ea typeface="Times New Roman" panose="02020603050405020304" pitchFamily="18" charset="0"/>
            </a:endParaRPr>
          </a:p>
          <a:p>
            <a:r>
              <a:rPr lang="en-GB" sz="1200" dirty="0">
                <a:effectLst/>
                <a:latin typeface="Arial" panose="020B0604020202020204" pitchFamily="34" charset="0"/>
                <a:ea typeface="Times New Roman" panose="02020603050405020304" pitchFamily="18" charset="0"/>
              </a:rPr>
              <a:t>Reading suggests there are weaknesses to both methodologies, which when used together are compensated for by the strengths of the other</a:t>
            </a:r>
          </a:p>
          <a:p>
            <a:endParaRPr lang="en-GB" sz="1200" dirty="0">
              <a:effectLst/>
              <a:latin typeface="Arial" panose="020B0604020202020204" pitchFamily="34" charset="0"/>
            </a:endParaRPr>
          </a:p>
          <a:p>
            <a:r>
              <a:rPr lang="en-GB" sz="1200" dirty="0">
                <a:effectLst/>
                <a:latin typeface="Arial" panose="020B0604020202020204" pitchFamily="34" charset="0"/>
              </a:rPr>
              <a:t>Quant – Survey – Trends, opinions, clear data – MS forms </a:t>
            </a:r>
            <a:r>
              <a:rPr lang="en-GB" sz="1200" dirty="0"/>
              <a:t>anonymous and results can be readily analysed – Mix of Likert scales, multiple choice and free text) </a:t>
            </a:r>
          </a:p>
          <a:p>
            <a:endParaRPr lang="en-GB" sz="1200" dirty="0">
              <a:effectLst/>
              <a:latin typeface="Arial" panose="020B0604020202020204" pitchFamily="34" charset="0"/>
            </a:endParaRPr>
          </a:p>
          <a:p>
            <a:r>
              <a:rPr lang="en-GB" sz="1200" dirty="0">
                <a:effectLst/>
                <a:latin typeface="Arial" panose="020B0604020202020204" pitchFamily="34" charset="0"/>
              </a:rPr>
              <a:t>Qual – Interview - valuable data from subject experts, </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19288668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major ethical implications of my research but important that I make sure that no harm comes to the participants</a:t>
            </a:r>
          </a:p>
        </p:txBody>
      </p:sp>
      <p:sp>
        <p:nvSpPr>
          <p:cNvPr id="4" name="Slide Number Placeholder 3"/>
          <p:cNvSpPr>
            <a:spLocks noGrp="1"/>
          </p:cNvSpPr>
          <p:nvPr>
            <p:ph type="sldNum" sz="quarter" idx="5"/>
          </p:nvPr>
        </p:nvSpPr>
        <p:spPr/>
        <p:txBody>
          <a:bodyPr/>
          <a:lstStyle/>
          <a:p>
            <a:fld id="{1734D747-9380-41EE-9946-EC9EC0CA5D1E}" type="slidenum">
              <a:rPr lang="en-US" noProof="0" smtClean="0"/>
              <a:t>12</a:t>
            </a:fld>
            <a:endParaRPr lang="en-US" noProof="0" dirty="0"/>
          </a:p>
        </p:txBody>
      </p:sp>
    </p:spTree>
    <p:extLst>
      <p:ext uri="{BB962C8B-B14F-4D97-AF65-F5344CB8AC3E}">
        <p14:creationId xmlns:p14="http://schemas.microsoft.com/office/powerpoint/2010/main" val="588211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Calibri" panose="020F0502020204030204" pitchFamily="34" charset="0"/>
              </a:rPr>
              <a:t>Insider researchers face ethical issues that other researchers do not (Breen, 2007). </a:t>
            </a:r>
          </a:p>
          <a:p>
            <a:endParaRPr lang="en-GB" sz="1800" dirty="0">
              <a:effectLst/>
              <a:latin typeface="Arial" panose="020B060402020202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Therefore, I need to ensure that as an insider researcher, I control the pressure of being both a researcher and the subject being researched. </a:t>
            </a:r>
            <a:endParaRPr lang="en-GB" dirty="0"/>
          </a:p>
        </p:txBody>
      </p:sp>
      <p:sp>
        <p:nvSpPr>
          <p:cNvPr id="4" name="Slide Number Placeholder 3"/>
          <p:cNvSpPr>
            <a:spLocks noGrp="1"/>
          </p:cNvSpPr>
          <p:nvPr>
            <p:ph type="sldNum" sz="quarter" idx="5"/>
          </p:nvPr>
        </p:nvSpPr>
        <p:spPr/>
        <p:txBody>
          <a:bodyPr/>
          <a:lstStyle/>
          <a:p>
            <a:fld id="{1734D747-9380-41EE-9946-EC9EC0CA5D1E}" type="slidenum">
              <a:rPr lang="en-US" noProof="0" smtClean="0"/>
              <a:t>13</a:t>
            </a:fld>
            <a:endParaRPr lang="en-US" noProof="0" dirty="0"/>
          </a:p>
        </p:txBody>
      </p:sp>
    </p:spTree>
    <p:extLst>
      <p:ext uri="{BB962C8B-B14F-4D97-AF65-F5344CB8AC3E}">
        <p14:creationId xmlns:p14="http://schemas.microsoft.com/office/powerpoint/2010/main" val="36859552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Wanted more</a:t>
            </a:r>
          </a:p>
          <a:p>
            <a:r>
              <a:rPr lang="en-GB" dirty="0"/>
              <a:t>Needed only L&amp;D staff for surveys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Specialist subject for interview </a:t>
            </a:r>
          </a:p>
          <a:p>
            <a:endParaRPr lang="en-GB" dirty="0"/>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15</a:t>
            </a:fld>
            <a:endParaRPr lang="en-US" dirty="0"/>
          </a:p>
        </p:txBody>
      </p:sp>
    </p:spTree>
    <p:extLst>
      <p:ext uri="{BB962C8B-B14F-4D97-AF65-F5344CB8AC3E}">
        <p14:creationId xmlns:p14="http://schemas.microsoft.com/office/powerpoint/2010/main" val="1107372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Most internal participants are general staff (non management/senior or grad/apprentice roles) and have worked 1-5 years</a:t>
            </a:r>
          </a:p>
        </p:txBody>
      </p:sp>
      <p:sp>
        <p:nvSpPr>
          <p:cNvPr id="4" name="Slide Number Placeholder 3"/>
          <p:cNvSpPr>
            <a:spLocks noGrp="1"/>
          </p:cNvSpPr>
          <p:nvPr>
            <p:ph type="sldNum" sz="quarter" idx="5"/>
          </p:nvPr>
        </p:nvSpPr>
        <p:spPr/>
        <p:txBody>
          <a:bodyPr/>
          <a:lstStyle/>
          <a:p>
            <a:fld id="{5603C52C-5E29-41AF-BAA3-8217E886DA08}" type="slidenum">
              <a:rPr lang="en-US" smtClean="0"/>
              <a:t>16</a:t>
            </a:fld>
            <a:endParaRPr lang="en-US" dirty="0"/>
          </a:p>
        </p:txBody>
      </p:sp>
    </p:spTree>
    <p:extLst>
      <p:ext uri="{BB962C8B-B14F-4D97-AF65-F5344CB8AC3E}">
        <p14:creationId xmlns:p14="http://schemas.microsoft.com/office/powerpoint/2010/main" val="3660701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care</a:t>
            </a:r>
          </a:p>
        </p:txBody>
      </p:sp>
      <p:sp>
        <p:nvSpPr>
          <p:cNvPr id="4" name="Slide Number Placeholder 3"/>
          <p:cNvSpPr>
            <a:spLocks noGrp="1"/>
          </p:cNvSpPr>
          <p:nvPr>
            <p:ph type="sldNum" sz="quarter" idx="5"/>
          </p:nvPr>
        </p:nvSpPr>
        <p:spPr/>
        <p:txBody>
          <a:bodyPr/>
          <a:lstStyle/>
          <a:p>
            <a:fld id="{5603C52C-5E29-41AF-BAA3-8217E886DA08}" type="slidenum">
              <a:rPr lang="en-US" smtClean="0"/>
              <a:t>17</a:t>
            </a:fld>
            <a:endParaRPr lang="en-US" dirty="0"/>
          </a:p>
        </p:txBody>
      </p:sp>
    </p:spTree>
    <p:extLst>
      <p:ext uri="{BB962C8B-B14F-4D97-AF65-F5344CB8AC3E}">
        <p14:creationId xmlns:p14="http://schemas.microsoft.com/office/powerpoint/2010/main" val="37625058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Majority of external participants were in manager roles and had worked more than 10 years in L&amp;D –  the total manager roles was 18 for external participants - this could be that the survey found its way to managers, or they were more experienced. Might have been nice to see the external survey being answered by more general staff as well. </a:t>
            </a:r>
          </a:p>
        </p:txBody>
      </p:sp>
      <p:sp>
        <p:nvSpPr>
          <p:cNvPr id="4" name="Slide Number Placeholder 3"/>
          <p:cNvSpPr>
            <a:spLocks noGrp="1"/>
          </p:cNvSpPr>
          <p:nvPr>
            <p:ph type="sldNum" sz="quarter" idx="5"/>
          </p:nvPr>
        </p:nvSpPr>
        <p:spPr/>
        <p:txBody>
          <a:bodyPr/>
          <a:lstStyle/>
          <a:p>
            <a:fld id="{5603C52C-5E29-41AF-BAA3-8217E886DA08}" type="slidenum">
              <a:rPr lang="en-US" smtClean="0"/>
              <a:t>18</a:t>
            </a:fld>
            <a:endParaRPr lang="en-US" dirty="0"/>
          </a:p>
        </p:txBody>
      </p:sp>
    </p:spTree>
    <p:extLst>
      <p:ext uri="{BB962C8B-B14F-4D97-AF65-F5344CB8AC3E}">
        <p14:creationId xmlns:p14="http://schemas.microsoft.com/office/powerpoint/2010/main" val="272310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Positive results for attitude here</a:t>
            </a:r>
          </a:p>
          <a:p>
            <a:r>
              <a:rPr lang="en-GB" dirty="0"/>
              <a:t>Needs to be 100% </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19</a:t>
            </a:fld>
            <a:endParaRPr lang="en-US" dirty="0"/>
          </a:p>
        </p:txBody>
      </p:sp>
    </p:spTree>
    <p:extLst>
      <p:ext uri="{BB962C8B-B14F-4D97-AF65-F5344CB8AC3E}">
        <p14:creationId xmlns:p14="http://schemas.microsoft.com/office/powerpoint/2010/main" val="24953735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Still positive but ideally need to be better - 100% of people need to consider accessibility as we all have a legislative duty to follow accessibility guidelines and the Equality act 2010</a:t>
            </a:r>
          </a:p>
        </p:txBody>
      </p:sp>
      <p:sp>
        <p:nvSpPr>
          <p:cNvPr id="4" name="Slide Number Placeholder 3"/>
          <p:cNvSpPr>
            <a:spLocks noGrp="1"/>
          </p:cNvSpPr>
          <p:nvPr>
            <p:ph type="sldNum" sz="quarter" idx="5"/>
          </p:nvPr>
        </p:nvSpPr>
        <p:spPr/>
        <p:txBody>
          <a:bodyPr/>
          <a:lstStyle/>
          <a:p>
            <a:fld id="{5603C52C-5E29-41AF-BAA3-8217E886DA08}" type="slidenum">
              <a:rPr lang="en-US" smtClean="0"/>
              <a:t>20</a:t>
            </a:fld>
            <a:endParaRPr lang="en-US" dirty="0"/>
          </a:p>
        </p:txBody>
      </p:sp>
    </p:spTree>
    <p:extLst>
      <p:ext uri="{BB962C8B-B14F-4D97-AF65-F5344CB8AC3E}">
        <p14:creationId xmlns:p14="http://schemas.microsoft.com/office/powerpoint/2010/main" val="17500830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less confident results here, external participants seem to be more confident here compared to internal – it’s new, no one is in charge, - as a inside researcher I can see there’s general confusion in the team, staff don’t always know what to do or how to be accessible</a:t>
            </a:r>
          </a:p>
        </p:txBody>
      </p:sp>
      <p:sp>
        <p:nvSpPr>
          <p:cNvPr id="4" name="Slide Number Placeholder 3"/>
          <p:cNvSpPr>
            <a:spLocks noGrp="1"/>
          </p:cNvSpPr>
          <p:nvPr>
            <p:ph type="sldNum" sz="quarter" idx="5"/>
          </p:nvPr>
        </p:nvSpPr>
        <p:spPr/>
        <p:txBody>
          <a:bodyPr/>
          <a:lstStyle/>
          <a:p>
            <a:fld id="{5603C52C-5E29-41AF-BAA3-8217E886DA08}" type="slidenum">
              <a:rPr lang="en-US" smtClean="0"/>
              <a:t>21</a:t>
            </a:fld>
            <a:endParaRPr lang="en-US" dirty="0"/>
          </a:p>
        </p:txBody>
      </p:sp>
    </p:spTree>
    <p:extLst>
      <p:ext uri="{BB962C8B-B14F-4D97-AF65-F5344CB8AC3E}">
        <p14:creationId xmlns:p14="http://schemas.microsoft.com/office/powerpoint/2010/main" val="4080696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see if there was a link between internal participants confidence and if they consider accessibility – we can see there is a Correlation between answers. </a:t>
            </a: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22</a:t>
            </a:fld>
            <a:endParaRPr lang="en-US" dirty="0"/>
          </a:p>
        </p:txBody>
      </p:sp>
    </p:spTree>
    <p:extLst>
      <p:ext uri="{BB962C8B-B14F-4D97-AF65-F5344CB8AC3E}">
        <p14:creationId xmlns:p14="http://schemas.microsoft.com/office/powerpoint/2010/main" val="23976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An advantage of being an insider researcher is being aware of the skill set and available resources or knowledge in my team, and I wonder if my questions should have been more specific here. It made me think about the 4 stages of competence.  Staff won’t know what they don’t know about accessibility.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Know – wheel chair f2f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Calibri" panose="020F0502020204030204" pitchFamily="34" charset="0"/>
                <a:cs typeface="Times New Roman" panose="02020603050405020304" pitchFamily="18" charset="0"/>
              </a:rPr>
              <a:t>Don’t know – alt text </a:t>
            </a: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23</a:t>
            </a:fld>
            <a:endParaRPr lang="en-US" dirty="0"/>
          </a:p>
        </p:txBody>
      </p:sp>
    </p:spTree>
    <p:extLst>
      <p:ext uri="{BB962C8B-B14F-4D97-AF65-F5344CB8AC3E}">
        <p14:creationId xmlns:p14="http://schemas.microsoft.com/office/powerpoint/2010/main" val="13406846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Different votes </a:t>
            </a:r>
          </a:p>
          <a:p>
            <a:pPr marL="171450" indent="-171450">
              <a:buFontTx/>
              <a:buChar char="-"/>
            </a:pPr>
            <a:r>
              <a:rPr lang="en-GB" dirty="0"/>
              <a:t>External participants seem to be more confident here.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In some of the text answers, external participants spoke about Equality Diversity and Inclusion officers/ advisors. Which could explain why their results were higher for if they knew who to go to.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EDI vs Specialist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24</a:t>
            </a:fld>
            <a:endParaRPr lang="en-US" dirty="0"/>
          </a:p>
        </p:txBody>
      </p:sp>
    </p:spTree>
    <p:extLst>
      <p:ext uri="{BB962C8B-B14F-4D97-AF65-F5344CB8AC3E}">
        <p14:creationId xmlns:p14="http://schemas.microsoft.com/office/powerpoint/2010/main" val="33520440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to see if there was a link between internal participants confidence and if they knew were to go – and we can see here that there is clearly a correlation between the result</a:t>
            </a:r>
          </a:p>
        </p:txBody>
      </p:sp>
      <p:sp>
        <p:nvSpPr>
          <p:cNvPr id="4" name="Slide Number Placeholder 3"/>
          <p:cNvSpPr>
            <a:spLocks noGrp="1"/>
          </p:cNvSpPr>
          <p:nvPr>
            <p:ph type="sldNum" sz="quarter" idx="5"/>
          </p:nvPr>
        </p:nvSpPr>
        <p:spPr/>
        <p:txBody>
          <a:bodyPr/>
          <a:lstStyle/>
          <a:p>
            <a:fld id="{5603C52C-5E29-41AF-BAA3-8217E886DA08}" type="slidenum">
              <a:rPr lang="en-US" smtClean="0"/>
              <a:t>25</a:t>
            </a:fld>
            <a:endParaRPr lang="en-US" dirty="0"/>
          </a:p>
        </p:txBody>
      </p:sp>
    </p:spTree>
    <p:extLst>
      <p:ext uri="{BB962C8B-B14F-4D97-AF65-F5344CB8AC3E}">
        <p14:creationId xmlns:p14="http://schemas.microsoft.com/office/powerpoint/2010/main" val="150276711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dirty="0"/>
              <a:t>This shows a good and willing attitude internally </a:t>
            </a:r>
          </a:p>
          <a:p>
            <a:pPr marL="171450" indent="-171450">
              <a:buFontTx/>
              <a:buChar char="-"/>
            </a:pPr>
            <a:r>
              <a:rPr lang="en-GB" dirty="0"/>
              <a:t>Externally it’s hard to tell if they have resources already or if they do not feel the need to learn more</a:t>
            </a:r>
          </a:p>
        </p:txBody>
      </p:sp>
      <p:sp>
        <p:nvSpPr>
          <p:cNvPr id="4" name="Slide Number Placeholder 3"/>
          <p:cNvSpPr>
            <a:spLocks noGrp="1"/>
          </p:cNvSpPr>
          <p:nvPr>
            <p:ph type="sldNum" sz="quarter" idx="5"/>
          </p:nvPr>
        </p:nvSpPr>
        <p:spPr/>
        <p:txBody>
          <a:bodyPr/>
          <a:lstStyle/>
          <a:p>
            <a:fld id="{5603C52C-5E29-41AF-BAA3-8217E886DA08}" type="slidenum">
              <a:rPr lang="en-US" smtClean="0"/>
              <a:t>26</a:t>
            </a:fld>
            <a:endParaRPr lang="en-US" dirty="0"/>
          </a:p>
        </p:txBody>
      </p:sp>
    </p:spTree>
    <p:extLst>
      <p:ext uri="{BB962C8B-B14F-4D97-AF65-F5344CB8AC3E}">
        <p14:creationId xmlns:p14="http://schemas.microsoft.com/office/powerpoint/2010/main" val="10829119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given unlimited votes.</a:t>
            </a:r>
          </a:p>
          <a:p>
            <a:r>
              <a:rPr lang="en-GB" dirty="0"/>
              <a:t>Considering that the majority of external participants were managers (18) and managers scored the least which is interesting, it could suggest they don’t think it sits with them. </a:t>
            </a:r>
          </a:p>
          <a:p>
            <a:r>
              <a:rPr lang="en-GB" dirty="0"/>
              <a:t>I think overall we can identify from this that it is a specialist role that would sit with a trained individual or a team of people who are clued up on accessibility</a:t>
            </a:r>
          </a:p>
        </p:txBody>
      </p:sp>
      <p:sp>
        <p:nvSpPr>
          <p:cNvPr id="4" name="Slide Number Placeholder 3"/>
          <p:cNvSpPr>
            <a:spLocks noGrp="1"/>
          </p:cNvSpPr>
          <p:nvPr>
            <p:ph type="sldNum" sz="quarter" idx="5"/>
          </p:nvPr>
        </p:nvSpPr>
        <p:spPr/>
        <p:txBody>
          <a:bodyPr/>
          <a:lstStyle/>
          <a:p>
            <a:fld id="{5603C52C-5E29-41AF-BAA3-8217E886DA08}" type="slidenum">
              <a:rPr lang="en-US" smtClean="0"/>
              <a:t>27</a:t>
            </a:fld>
            <a:endParaRPr lang="en-US" dirty="0"/>
          </a:p>
        </p:txBody>
      </p:sp>
    </p:spTree>
    <p:extLst>
      <p:ext uri="{BB962C8B-B14F-4D97-AF65-F5344CB8AC3E}">
        <p14:creationId xmlns:p14="http://schemas.microsoft.com/office/powerpoint/2010/main" val="2404772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table version of the results, we can see more clearly here the total number of votes for each one. </a:t>
            </a:r>
          </a:p>
          <a:p>
            <a:r>
              <a:rPr lang="en-GB" dirty="0"/>
              <a:t>WG released a accessibility specialist role since doing this research which kind of also adds value to this answer. </a:t>
            </a:r>
          </a:p>
        </p:txBody>
      </p:sp>
      <p:sp>
        <p:nvSpPr>
          <p:cNvPr id="4" name="Slide Number Placeholder 3"/>
          <p:cNvSpPr>
            <a:spLocks noGrp="1"/>
          </p:cNvSpPr>
          <p:nvPr>
            <p:ph type="sldNum" sz="quarter" idx="5"/>
          </p:nvPr>
        </p:nvSpPr>
        <p:spPr/>
        <p:txBody>
          <a:bodyPr/>
          <a:lstStyle/>
          <a:p>
            <a:fld id="{5603C52C-5E29-41AF-BAA3-8217E886DA08}" type="slidenum">
              <a:rPr lang="en-US" smtClean="0"/>
              <a:t>28</a:t>
            </a:fld>
            <a:endParaRPr lang="en-US" dirty="0"/>
          </a:p>
        </p:txBody>
      </p:sp>
    </p:spTree>
    <p:extLst>
      <p:ext uri="{BB962C8B-B14F-4D97-AF65-F5344CB8AC3E}">
        <p14:creationId xmlns:p14="http://schemas.microsoft.com/office/powerpoint/2010/main" val="8986092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29</a:t>
            </a:fld>
            <a:endParaRPr lang="en-US" dirty="0"/>
          </a:p>
        </p:txBody>
      </p:sp>
    </p:spTree>
    <p:extLst>
      <p:ext uri="{BB962C8B-B14F-4D97-AF65-F5344CB8AC3E}">
        <p14:creationId xmlns:p14="http://schemas.microsoft.com/office/powerpoint/2010/main" val="27882429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interviewees drew on the Pandemic being a catalyst for awareness for accessibility – had to reach people in new ways </a:t>
            </a:r>
          </a:p>
          <a:p>
            <a:r>
              <a:rPr lang="en-GB" dirty="0"/>
              <a:t>-People seemed to understand what isolation felt like, more compassionate </a:t>
            </a:r>
          </a:p>
          <a:p>
            <a:r>
              <a:rPr lang="en-GB" dirty="0"/>
              <a:t>-Although one suggested there was a risk that people are going ‘back to normal’ and that accessibility could be at risk</a:t>
            </a:r>
          </a:p>
          <a:p>
            <a:endParaRPr lang="en-GB" dirty="0"/>
          </a:p>
          <a:p>
            <a:pPr marL="171450" indent="-171450">
              <a:buFontTx/>
              <a:buChar char="-"/>
            </a:pPr>
            <a:r>
              <a:rPr lang="en-GB" dirty="0"/>
              <a:t>Training and upskilling was something that was noted as importance for staff to share more awareness on accessibility </a:t>
            </a:r>
          </a:p>
          <a:p>
            <a:pPr marL="171450" indent="-171450">
              <a:buFontTx/>
              <a:buChar char="-"/>
            </a:pPr>
            <a:endParaRPr lang="en-GB" dirty="0"/>
          </a:p>
          <a:p>
            <a:pPr marL="171450" indent="-171450">
              <a:buFontTx/>
              <a:buChar char="-"/>
            </a:pPr>
            <a:r>
              <a:rPr lang="en-GB"/>
              <a:t>BSL </a:t>
            </a:r>
            <a:r>
              <a:rPr lang="en-GB" dirty="0"/>
              <a:t>– how can we be more accessible for individuals that need BSL? How can we make recruitment processes or learning opportunities more accessible for these people.</a:t>
            </a:r>
          </a:p>
          <a:p>
            <a:pPr marL="171450" indent="-171450">
              <a:buFontTx/>
              <a:buChar char="-"/>
            </a:pPr>
            <a:r>
              <a:rPr lang="en-GB" dirty="0"/>
              <a:t>Neurodiversity and states of mind – </a:t>
            </a:r>
            <a:r>
              <a:rPr lang="en-GB" dirty="0" err="1"/>
              <a:t>e.g</a:t>
            </a:r>
            <a:r>
              <a:rPr lang="en-GB" dirty="0"/>
              <a:t> autism and figures of speech, being as clear as possible (e.g. raining cats and dogs) but also thinking about the mental impact it can have – if a learning is going to take 30+ mins and someone is in a bad state of mind they won’t engage well with it or will find it difficult.</a:t>
            </a:r>
          </a:p>
          <a:p>
            <a:pPr marL="0" indent="0">
              <a:buFontTx/>
              <a:buNone/>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Feedback on resources is so important – imagine being visually impaired/ blind relying on a screen reader and you can get help OR feedback on your experience – it’s important everyone is heard</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 Thinking about the end user and how it must feel if they can’t access something (links to my lit review and also on empathy maps may be able to support with this) – how can we make sure that the end user is heard and supported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Consultation – Sometimes people don’t know what they need to support them and need consultation to figure it out – I struggle to read this I don’t know what to do (perhaps they may want it read aloud, or bigger text etc…)</a:t>
            </a:r>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Online services / developers don’t do enough – needs to be more responsibility from everyone to make sure that we all follow accessibility guidelines </a:t>
            </a:r>
          </a:p>
          <a:p>
            <a:pPr marL="171450" indent="-171450">
              <a:buFontTx/>
              <a:buChar char="-"/>
            </a:pPr>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30</a:t>
            </a:fld>
            <a:endParaRPr lang="en-US" dirty="0"/>
          </a:p>
        </p:txBody>
      </p:sp>
    </p:spTree>
    <p:extLst>
      <p:ext uri="{BB962C8B-B14F-4D97-AF65-F5344CB8AC3E}">
        <p14:creationId xmlns:p14="http://schemas.microsoft.com/office/powerpoint/2010/main" val="42443330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31</a:t>
            </a:fld>
            <a:endParaRPr lang="en-US" dirty="0"/>
          </a:p>
        </p:txBody>
      </p:sp>
    </p:spTree>
    <p:extLst>
      <p:ext uri="{BB962C8B-B14F-4D97-AF65-F5344CB8AC3E}">
        <p14:creationId xmlns:p14="http://schemas.microsoft.com/office/powerpoint/2010/main" val="112594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32</a:t>
            </a:fld>
            <a:endParaRPr lang="en-US" dirty="0"/>
          </a:p>
        </p:txBody>
      </p:sp>
    </p:spTree>
    <p:extLst>
      <p:ext uri="{BB962C8B-B14F-4D97-AF65-F5344CB8AC3E}">
        <p14:creationId xmlns:p14="http://schemas.microsoft.com/office/powerpoint/2010/main" val="101236649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Specialist - </a:t>
            </a:r>
            <a:r>
              <a:rPr lang="en-GB" sz="1200" dirty="0">
                <a:effectLst/>
                <a:latin typeface="Arial" panose="020B0604020202020204" pitchFamily="34" charset="0"/>
                <a:ea typeface="Calibri" panose="020F0502020204030204" pitchFamily="34" charset="0"/>
                <a:cs typeface="Times New Roman" panose="02020603050405020304" pitchFamily="18" charset="0"/>
              </a:rPr>
              <a:t>who can oversee and quality check resources, and be a go-to in the team for advice and support - as part of this we will need to create a process where learners can be advised of their needs (this may be a role in itself)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33</a:t>
            </a:fld>
            <a:endParaRPr lang="en-US" dirty="0"/>
          </a:p>
        </p:txBody>
      </p:sp>
    </p:spTree>
    <p:extLst>
      <p:ext uri="{BB962C8B-B14F-4D97-AF65-F5344CB8AC3E}">
        <p14:creationId xmlns:p14="http://schemas.microsoft.com/office/powerpoint/2010/main" val="11567962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34</a:t>
            </a:fld>
            <a:endParaRPr lang="en-US" dirty="0"/>
          </a:p>
        </p:txBody>
      </p:sp>
    </p:spTree>
    <p:extLst>
      <p:ext uri="{BB962C8B-B14F-4D97-AF65-F5344CB8AC3E}">
        <p14:creationId xmlns:p14="http://schemas.microsoft.com/office/powerpoint/2010/main" val="42880224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35</a:t>
            </a:fld>
            <a:endParaRPr lang="en-US" dirty="0"/>
          </a:p>
        </p:txBody>
      </p:sp>
    </p:spTree>
    <p:extLst>
      <p:ext uri="{BB962C8B-B14F-4D97-AF65-F5344CB8AC3E}">
        <p14:creationId xmlns:p14="http://schemas.microsoft.com/office/powerpoint/2010/main" val="23445747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LOs</a:t>
            </a:r>
          </a:p>
          <a:p>
            <a:pPr marL="171450" indent="-171450">
              <a:buFontTx/>
              <a:buChar char="-"/>
            </a:pPr>
            <a:r>
              <a:rPr lang="en-GB" dirty="0"/>
              <a:t>Gain deeper understanding </a:t>
            </a:r>
          </a:p>
          <a:p>
            <a:pPr marL="171450" indent="-171450">
              <a:buFontTx/>
              <a:buChar char="-"/>
            </a:pPr>
            <a:r>
              <a:rPr lang="en-GB" dirty="0"/>
              <a:t>Understand impact of non accessible learning </a:t>
            </a:r>
          </a:p>
          <a:p>
            <a:pPr marL="171450" indent="-171450">
              <a:buFontTx/>
              <a:buChar char="-"/>
            </a:pPr>
            <a:r>
              <a:rPr lang="en-GB" dirty="0"/>
              <a:t>How L&amp;D can curate more accessible resources and adapt processes to support accessibility (e.g. feedback, consultation, alternative formats)</a:t>
            </a:r>
          </a:p>
          <a:p>
            <a:pPr marL="171450" indent="-171450">
              <a:buFontTx/>
              <a:buChar char="-"/>
            </a:pPr>
            <a:endParaRPr lang="en-GB" dirty="0"/>
          </a:p>
          <a:p>
            <a:r>
              <a:rPr lang="en-GB" dirty="0"/>
              <a:t>Including BSL, neurodiversity etc..</a:t>
            </a:r>
          </a:p>
        </p:txBody>
      </p:sp>
      <p:sp>
        <p:nvSpPr>
          <p:cNvPr id="4" name="Slide Number Placeholder 3"/>
          <p:cNvSpPr>
            <a:spLocks noGrp="1"/>
          </p:cNvSpPr>
          <p:nvPr>
            <p:ph type="sldNum" sz="quarter" idx="5"/>
          </p:nvPr>
        </p:nvSpPr>
        <p:spPr/>
        <p:txBody>
          <a:bodyPr/>
          <a:lstStyle/>
          <a:p>
            <a:fld id="{5603C52C-5E29-41AF-BAA3-8217E886DA08}" type="slidenum">
              <a:rPr lang="en-US" smtClean="0"/>
              <a:t>36</a:t>
            </a:fld>
            <a:endParaRPr lang="en-US" dirty="0"/>
          </a:p>
        </p:txBody>
      </p:sp>
    </p:spTree>
    <p:extLst>
      <p:ext uri="{BB962C8B-B14F-4D97-AF65-F5344CB8AC3E}">
        <p14:creationId xmlns:p14="http://schemas.microsoft.com/office/powerpoint/2010/main" val="313579411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37</a:t>
            </a:fld>
            <a:endParaRPr lang="en-US" dirty="0"/>
          </a:p>
        </p:txBody>
      </p:sp>
    </p:spTree>
    <p:extLst>
      <p:ext uri="{BB962C8B-B14F-4D97-AF65-F5344CB8AC3E}">
        <p14:creationId xmlns:p14="http://schemas.microsoft.com/office/powerpoint/2010/main" val="34339625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603C52C-5E29-41AF-BAA3-8217E886DA08}" type="slidenum">
              <a:rPr lang="en-US" smtClean="0"/>
              <a:t>38</a:t>
            </a:fld>
            <a:endParaRPr lang="en-US" dirty="0"/>
          </a:p>
        </p:txBody>
      </p:sp>
    </p:spTree>
    <p:extLst>
      <p:ext uri="{BB962C8B-B14F-4D97-AF65-F5344CB8AC3E}">
        <p14:creationId xmlns:p14="http://schemas.microsoft.com/office/powerpoint/2010/main" val="42345916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A750590-9F9A-443B-9295-A3931D8194B1}" type="datetime1">
              <a:rPr lang="en-US" smtClean="0"/>
              <a:t>2/3/2023</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22019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75B4BE-627A-4EC1-99E1-6F1AA97AB802}" type="datetime1">
              <a:rPr lang="en-US" smtClean="0"/>
              <a:t>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476209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78BFACF8-E63D-4673-A128-83547867BB7A}" type="datetime1">
              <a:rPr lang="en-US" smtClean="0"/>
              <a:t>2/3/2023</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62116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5BED6AC-4FBA-40BD-BE75-20DB64DA4BAD}" type="datetime1">
              <a:rPr lang="en-US" smtClean="0"/>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402684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933C87-D201-458A-93C0-8EDD9AC92D93}" type="datetime1">
              <a:rPr lang="en-US" smtClean="0"/>
              <a:t>2/3/2023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3339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6CE6829-5A25-485A-91B1-5D6D58BB9F23}" type="datetime1">
              <a:rPr lang="en-US" smtClean="0"/>
              <a:t>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8159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12F5CD-23D0-4DD1-85B1-71F1825FB3EC}" type="datetime1">
              <a:rPr lang="en-US" smtClean="0"/>
              <a:t>2/3/2023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04522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BA5035-C284-496A-B076-BA73A8FA5D8B}" type="datetime1">
              <a:rPr lang="en-US" smtClean="0"/>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54427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0EB420-1875-490A-8C4B-7AAB939FBE08}" type="datetime1">
              <a:rPr lang="en-US" smtClean="0"/>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76931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35805F-452B-497C-9BD6-2CDB6902F369}" type="datetime1">
              <a:rPr lang="en-US" smtClean="0"/>
              <a:t>2/3/2023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1063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FD3F7C6B-C82D-4D42-9929-D6E7E11D9A64}" type="datetime1">
              <a:rPr lang="en-US" smtClean="0"/>
              <a:t>2/3/2023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49689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10CF4779-62E8-4B21-A5D7-0AFB9DBD4358}" type="datetime1">
              <a:rPr lang="en-US" smtClean="0"/>
              <a:t>2/3/2023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592052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5F9D3375-5CD0-4576-BF96-ADFF24726FF8}" type="datetime1">
              <a:rPr lang="en-US" smtClean="0"/>
              <a:t>2/3/2023</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08996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FACD1F8-971E-4F8C-8737-750C12E93E08}" type="datetime1">
              <a:rPr lang="en-US" smtClean="0"/>
              <a:t>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251954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2C7D1621-FA30-4D98-85E5-1409E6BEECDC}" type="datetime1">
              <a:rPr lang="en-US" smtClean="0"/>
              <a:t>2/3/2023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137667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96F347-1B2F-4097-AEB5-4A26FB45D67A}" type="datetime1">
              <a:rPr lang="en-US" smtClean="0"/>
              <a:t>2/3/2023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762564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CC1DEE0-34E5-4E0F-BEC1-4B8835F82CD1}" type="datetime1">
              <a:rPr lang="en-US" smtClean="0"/>
              <a:t>2/3/2023</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58570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9359126-4846-4E88-BDD9-5585CC877E47}" type="datetime1">
              <a:rPr lang="en-US" smtClean="0"/>
              <a:t>2/3/2023</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2654962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13.jpe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6.xml"/><Relationship Id="rId6" Type="http://schemas.openxmlformats.org/officeDocument/2006/relationships/image" Target="../media/image14.jpeg"/><Relationship Id="rId5" Type="http://schemas.openxmlformats.org/officeDocument/2006/relationships/image" Target="../media/image2.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notesSlide" Target="../notesSlides/notesSlide4.xml"/><Relationship Id="rId7" Type="http://schemas.openxmlformats.org/officeDocument/2006/relationships/diagramQuickStyle" Target="../diagrams/quickStyle2.xml"/><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5.jpe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6.xml"/><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notesSlide" Target="../notesSlides/notesSlide7.xml"/><Relationship Id="rId7" Type="http://schemas.openxmlformats.org/officeDocument/2006/relationships/image" Target="../media/image19.svg"/><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image" Target="../media/image18.png"/><Relationship Id="rId11" Type="http://schemas.openxmlformats.org/officeDocument/2006/relationships/hyperlink" Target="https://commons.wikimedia.org/wiki/File:Microsoft_Office_Teams_(2018%E2%80%93present).svg" TargetMode="External"/><Relationship Id="rId5" Type="http://schemas.openxmlformats.org/officeDocument/2006/relationships/image" Target="../media/image2.png"/><Relationship Id="rId10" Type="http://schemas.openxmlformats.org/officeDocument/2006/relationships/image" Target="../media/image21.png"/><Relationship Id="rId4" Type="http://schemas.openxmlformats.org/officeDocument/2006/relationships/image" Target="../media/image1.png"/><Relationship Id="rId9" Type="http://schemas.openxmlformats.org/officeDocument/2006/relationships/hyperlink" Target="https://maken.wikiwijs.nl/154428/Microsoft_Forms" TargetMode="External"/></Relationships>
</file>

<file path=ppt/slides/_rels/slide12.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notesSlide" Target="../notesSlides/notesSlide8.xml"/><Relationship Id="rId7" Type="http://schemas.openxmlformats.org/officeDocument/2006/relationships/diagramColors" Target="../diagrams/colors5.xml"/><Relationship Id="rId2" Type="http://schemas.openxmlformats.org/officeDocument/2006/relationships/slideLayout" Target="../slideLayouts/slideLayout2.xml"/><Relationship Id="rId1" Type="http://schemas.openxmlformats.org/officeDocument/2006/relationships/tags" Target="../tags/tag13.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7" Type="http://schemas.openxmlformats.org/officeDocument/2006/relationships/image" Target="../media/image35.svg"/><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34.png"/><Relationship Id="rId5" Type="http://schemas.openxmlformats.org/officeDocument/2006/relationships/image" Target="../media/image33.svg"/><Relationship Id="rId4" Type="http://schemas.openxmlformats.org/officeDocument/2006/relationships/image" Target="../media/image32.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notesSlide" Target="../notesSlides/notesSlide10.xml"/><Relationship Id="rId7" Type="http://schemas.openxmlformats.org/officeDocument/2006/relationships/diagramLayout" Target="../diagrams/layout6.xml"/><Relationship Id="rId2" Type="http://schemas.openxmlformats.org/officeDocument/2006/relationships/slideLayout" Target="../slideLayouts/slideLayout2.xml"/><Relationship Id="rId1" Type="http://schemas.openxmlformats.org/officeDocument/2006/relationships/tags" Target="../tags/tag16.xml"/><Relationship Id="rId6" Type="http://schemas.openxmlformats.org/officeDocument/2006/relationships/diagramData" Target="../diagrams/data6.xml"/><Relationship Id="rId5" Type="http://schemas.openxmlformats.org/officeDocument/2006/relationships/image" Target="../media/image2.png"/><Relationship Id="rId10" Type="http://schemas.microsoft.com/office/2007/relationships/diagramDrawing" Target="../diagrams/drawing6.xml"/><Relationship Id="rId4" Type="http://schemas.openxmlformats.org/officeDocument/2006/relationships/image" Target="../media/image1.png"/><Relationship Id="rId9" Type="http://schemas.openxmlformats.org/officeDocument/2006/relationships/diagramColors" Target="../diagrams/colors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8.xml"/><Relationship Id="rId4" Type="http://schemas.openxmlformats.org/officeDocument/2006/relationships/chart" Target="../charts/chart1.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20.xml"/><Relationship Id="rId4" Type="http://schemas.openxmlformats.org/officeDocument/2006/relationships/chart" Target="../charts/char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21.xml"/><Relationship Id="rId4" Type="http://schemas.openxmlformats.org/officeDocument/2006/relationships/chart" Target="../charts/chart3.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22.xml"/><Relationship Id="rId4" Type="http://schemas.openxmlformats.org/officeDocument/2006/relationships/chart" Target="../charts/chart4.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tags" Target="../tags/tag25.xml"/><Relationship Id="rId4" Type="http://schemas.openxmlformats.org/officeDocument/2006/relationships/chart" Target="../charts/char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7.xml"/><Relationship Id="rId4" Type="http://schemas.openxmlformats.org/officeDocument/2006/relationships/image" Target="../media/image44.em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8.xml"/><Relationship Id="rId4" Type="http://schemas.openxmlformats.org/officeDocument/2006/relationships/chart" Target="../charts/chart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29.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notesSlide" Target="../notesSlides/notesSlide24.xml"/><Relationship Id="rId7" Type="http://schemas.openxmlformats.org/officeDocument/2006/relationships/diagramLayout" Target="../diagrams/layout7.xml"/><Relationship Id="rId2" Type="http://schemas.openxmlformats.org/officeDocument/2006/relationships/slideLayout" Target="../slideLayouts/slideLayout2.xml"/><Relationship Id="rId1" Type="http://schemas.openxmlformats.org/officeDocument/2006/relationships/tags" Target="../tags/tag30.xml"/><Relationship Id="rId6" Type="http://schemas.openxmlformats.org/officeDocument/2006/relationships/diagramData" Target="../diagrams/data7.xml"/><Relationship Id="rId5" Type="http://schemas.openxmlformats.org/officeDocument/2006/relationships/image" Target="../media/image2.png"/><Relationship Id="rId10" Type="http://schemas.microsoft.com/office/2007/relationships/diagramDrawing" Target="../diagrams/drawing7.xml"/><Relationship Id="rId4" Type="http://schemas.openxmlformats.org/officeDocument/2006/relationships/image" Target="../media/image1.png"/><Relationship Id="rId9" Type="http://schemas.openxmlformats.org/officeDocument/2006/relationships/diagramColors" Target="../diagrams/colors7.xml"/></Relationships>
</file>

<file path=ppt/slides/_rels/slide3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notesSlide" Target="../notesSlides/notesSlide25.xml"/><Relationship Id="rId7" Type="http://schemas.openxmlformats.org/officeDocument/2006/relationships/diagramColors" Target="../diagrams/colors8.xml"/><Relationship Id="rId2" Type="http://schemas.openxmlformats.org/officeDocument/2006/relationships/slideLayout" Target="../slideLayouts/slideLayout2.xml"/><Relationship Id="rId1" Type="http://schemas.openxmlformats.org/officeDocument/2006/relationships/tags" Target="../tags/tag31.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31.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notesSlide" Target="../notesSlides/notesSlide26.xml"/><Relationship Id="rId7" Type="http://schemas.openxmlformats.org/officeDocument/2006/relationships/diagramLayout" Target="../diagrams/layout9.xml"/><Relationship Id="rId2" Type="http://schemas.openxmlformats.org/officeDocument/2006/relationships/slideLayout" Target="../slideLayouts/slideLayout2.xml"/><Relationship Id="rId1" Type="http://schemas.openxmlformats.org/officeDocument/2006/relationships/tags" Target="../tags/tag32.xml"/><Relationship Id="rId6" Type="http://schemas.openxmlformats.org/officeDocument/2006/relationships/diagramData" Target="../diagrams/data9.xml"/><Relationship Id="rId5" Type="http://schemas.openxmlformats.org/officeDocument/2006/relationships/image" Target="../media/image2.png"/><Relationship Id="rId10" Type="http://schemas.microsoft.com/office/2007/relationships/diagramDrawing" Target="../diagrams/drawing9.xml"/><Relationship Id="rId4" Type="http://schemas.openxmlformats.org/officeDocument/2006/relationships/image" Target="../media/image1.png"/><Relationship Id="rId9" Type="http://schemas.openxmlformats.org/officeDocument/2006/relationships/diagramColors" Target="../diagrams/colors9.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27.xml"/><Relationship Id="rId7" Type="http://schemas.openxmlformats.org/officeDocument/2006/relationships/image" Target="../media/image46.svg"/><Relationship Id="rId2" Type="http://schemas.openxmlformats.org/officeDocument/2006/relationships/slideLayout" Target="../slideLayouts/slideLayout2.xml"/><Relationship Id="rId1" Type="http://schemas.openxmlformats.org/officeDocument/2006/relationships/tags" Target="../tags/tag33.xml"/><Relationship Id="rId6" Type="http://schemas.openxmlformats.org/officeDocument/2006/relationships/image" Target="../media/image45.png"/><Relationship Id="rId5" Type="http://schemas.openxmlformats.org/officeDocument/2006/relationships/image" Target="../media/image2.png"/><Relationship Id="rId4" Type="http://schemas.openxmlformats.org/officeDocument/2006/relationships/image" Target="../media/image1.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35.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36.xml.rels><?xml version="1.0" encoding="UTF-8" standalone="yes"?>
<Relationships xmlns="http://schemas.openxmlformats.org/package/2006/relationships"><Relationship Id="rId8" Type="http://schemas.openxmlformats.org/officeDocument/2006/relationships/diagramQuickStyle" Target="../diagrams/quickStyle10.xml"/><Relationship Id="rId3" Type="http://schemas.openxmlformats.org/officeDocument/2006/relationships/notesSlide" Target="../notesSlides/notesSlide31.xml"/><Relationship Id="rId7" Type="http://schemas.openxmlformats.org/officeDocument/2006/relationships/diagramLayout" Target="../diagrams/layout10.xml"/><Relationship Id="rId2" Type="http://schemas.openxmlformats.org/officeDocument/2006/relationships/slideLayout" Target="../slideLayouts/slideLayout2.xml"/><Relationship Id="rId1" Type="http://schemas.openxmlformats.org/officeDocument/2006/relationships/tags" Target="../tags/tag37.xml"/><Relationship Id="rId6" Type="http://schemas.openxmlformats.org/officeDocument/2006/relationships/diagramData" Target="../diagrams/data10.xml"/><Relationship Id="rId5" Type="http://schemas.openxmlformats.org/officeDocument/2006/relationships/image" Target="../media/image2.png"/><Relationship Id="rId10" Type="http://schemas.microsoft.com/office/2007/relationships/diagramDrawing" Target="../diagrams/drawing10.xml"/><Relationship Id="rId4" Type="http://schemas.openxmlformats.org/officeDocument/2006/relationships/image" Target="../media/image1.png"/><Relationship Id="rId9" Type="http://schemas.openxmlformats.org/officeDocument/2006/relationships/diagramColors" Target="../diagrams/colors10.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2.xml"/><Relationship Id="rId7" Type="http://schemas.openxmlformats.org/officeDocument/2006/relationships/hyperlink" Target="https://www.gov.uk/rights-disabled-person/employment" TargetMode="External"/><Relationship Id="rId2" Type="http://schemas.openxmlformats.org/officeDocument/2006/relationships/slideLayout" Target="../slideLayouts/slideLayout2.xml"/><Relationship Id="rId1" Type="http://schemas.openxmlformats.org/officeDocument/2006/relationships/tags" Target="../tags/tag38.xml"/><Relationship Id="rId6" Type="http://schemas.openxmlformats.org/officeDocument/2006/relationships/hyperlink" Target="https://doi.org/10.1177/109019819201900101" TargetMode="External"/><Relationship Id="rId5" Type="http://schemas.openxmlformats.org/officeDocument/2006/relationships/hyperlink" Target="https://www.toolshero.com/personal-development/four-stages-of-competence/" TargetMode="External"/><Relationship Id="rId4" Type="http://schemas.openxmlformats.org/officeDocument/2006/relationships/hyperlink" Target="https://gsdrc.org/docs/open/eirs4.pdf" TargetMode="Externa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9.xml"/><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5CD8D-E704-46A1-BC3E-9A644A9FFD4E}"/>
              </a:ext>
            </a:extLst>
          </p:cNvPr>
          <p:cNvSpPr>
            <a:spLocks noGrp="1"/>
          </p:cNvSpPr>
          <p:nvPr>
            <p:ph type="ctrTitle"/>
          </p:nvPr>
        </p:nvSpPr>
        <p:spPr>
          <a:xfrm>
            <a:off x="615819" y="821265"/>
            <a:ext cx="6275369" cy="5222117"/>
          </a:xfrm>
        </p:spPr>
        <p:txBody>
          <a:bodyPr anchor="ctr">
            <a:normAutofit/>
          </a:bodyPr>
          <a:lstStyle/>
          <a:p>
            <a:pPr algn="r">
              <a:spcAft>
                <a:spcPts val="800"/>
              </a:spcAft>
            </a:pPr>
            <a:r>
              <a:rPr lang="en-GB" sz="5400" b="1" cap="none" dirty="0">
                <a:latin typeface="Arial Rounded MT Bold" panose="020F0704030504030204" pitchFamily="34" charset="0"/>
                <a:ea typeface="Calibri" panose="020F0502020204030204" pitchFamily="34" charset="0"/>
                <a:cs typeface="Times New Roman" panose="02020603050405020304" pitchFamily="18" charset="0"/>
              </a:rPr>
              <a:t>A</a:t>
            </a:r>
            <a:r>
              <a:rPr lang="en-GB" sz="5400" b="1" cap="none" dirty="0">
                <a:effectLst/>
                <a:latin typeface="Arial Rounded MT Bold" panose="020F0704030504030204" pitchFamily="34" charset="0"/>
                <a:ea typeface="Calibri" panose="020F0502020204030204" pitchFamily="34" charset="0"/>
                <a:cs typeface="Times New Roman" panose="02020603050405020304" pitchFamily="18" charset="0"/>
              </a:rPr>
              <a:t>ccessible </a:t>
            </a:r>
            <a:r>
              <a:rPr lang="en-GB" sz="5400" b="1" cap="none" dirty="0">
                <a:latin typeface="Arial Rounded MT Bold" panose="020F0704030504030204" pitchFamily="34" charset="0"/>
                <a:ea typeface="Calibri" panose="020F0502020204030204" pitchFamily="34" charset="0"/>
                <a:cs typeface="Times New Roman" panose="02020603050405020304" pitchFamily="18" charset="0"/>
              </a:rPr>
              <a:t>D</a:t>
            </a:r>
            <a:r>
              <a:rPr lang="en-GB" sz="5400" b="1" cap="none" dirty="0">
                <a:effectLst/>
                <a:latin typeface="Arial Rounded MT Bold" panose="020F0704030504030204" pitchFamily="34" charset="0"/>
                <a:ea typeface="Calibri" panose="020F0502020204030204" pitchFamily="34" charset="0"/>
                <a:cs typeface="Times New Roman" panose="02020603050405020304" pitchFamily="18" charset="0"/>
              </a:rPr>
              <a:t>igital </a:t>
            </a:r>
            <a:r>
              <a:rPr lang="en-GB" sz="5400" b="1" cap="none" dirty="0">
                <a:latin typeface="Arial Rounded MT Bold" panose="020F0704030504030204" pitchFamily="34" charset="0"/>
                <a:ea typeface="Calibri" panose="020F0502020204030204" pitchFamily="34" charset="0"/>
                <a:cs typeface="Times New Roman" panose="02020603050405020304" pitchFamily="18" charset="0"/>
              </a:rPr>
              <a:t>L</a:t>
            </a:r>
            <a:r>
              <a:rPr lang="en-GB" sz="5400" b="1" cap="none" dirty="0">
                <a:effectLst/>
                <a:latin typeface="Arial Rounded MT Bold" panose="020F0704030504030204" pitchFamily="34" charset="0"/>
                <a:ea typeface="Calibri" panose="020F0502020204030204" pitchFamily="34" charset="0"/>
                <a:cs typeface="Times New Roman" panose="02020603050405020304" pitchFamily="18" charset="0"/>
              </a:rPr>
              <a:t>earning in Learning and Development (L&amp;D)</a:t>
            </a:r>
            <a:endParaRPr lang="en-GB" sz="5400" cap="none" dirty="0">
              <a:effectLst/>
              <a:latin typeface="Arial Rounded MT Bold" panose="020F0704030504030204" pitchFamily="34" charset="0"/>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a:extLst>
              <a:ext uri="{FF2B5EF4-FFF2-40B4-BE49-F238E27FC236}">
                <a16:creationId xmlns:a16="http://schemas.microsoft.com/office/drawing/2014/main" id="{4AF26941-50B6-4D7B-AE52-225540B7E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43750"/>
          <a:stretch/>
        </p:blipFill>
        <p:spPr>
          <a:xfrm rot="16200000">
            <a:off x="7521575" y="2187574"/>
            <a:ext cx="6857999" cy="2482850"/>
          </a:xfrm>
          <a:prstGeom prst="rect">
            <a:avLst/>
          </a:prstGeom>
        </p:spPr>
      </p:pic>
      <p:sp>
        <p:nvSpPr>
          <p:cNvPr id="3" name="Subtitle 2">
            <a:extLst>
              <a:ext uri="{FF2B5EF4-FFF2-40B4-BE49-F238E27FC236}">
                <a16:creationId xmlns:a16="http://schemas.microsoft.com/office/drawing/2014/main" id="{E309A740-48C5-4AE5-879B-F567D3D7ACDC}"/>
              </a:ext>
            </a:extLst>
          </p:cNvPr>
          <p:cNvSpPr>
            <a:spLocks noGrp="1"/>
          </p:cNvSpPr>
          <p:nvPr>
            <p:ph type="subTitle" idx="1"/>
          </p:nvPr>
        </p:nvSpPr>
        <p:spPr>
          <a:xfrm>
            <a:off x="7903028" y="821265"/>
            <a:ext cx="3265713" cy="5222117"/>
          </a:xfrm>
        </p:spPr>
        <p:txBody>
          <a:bodyPr anchor="ctr">
            <a:normAutofit/>
          </a:bodyPr>
          <a:lstStyle/>
          <a:p>
            <a:r>
              <a:rPr lang="en-US" sz="2800" dirty="0">
                <a:latin typeface="Arial Rounded MT Bold" panose="020F0704030504030204" pitchFamily="34" charset="0"/>
              </a:rPr>
              <a:t>Holly Rowley</a:t>
            </a:r>
          </a:p>
          <a:p>
            <a:r>
              <a:rPr lang="en-US" sz="2800" dirty="0">
                <a:latin typeface="Arial Rounded MT Bold" panose="020F0704030504030204" pitchFamily="34" charset="0"/>
              </a:rPr>
              <a:t>1400039</a:t>
            </a:r>
          </a:p>
        </p:txBody>
      </p:sp>
    </p:spTree>
    <p:custDataLst>
      <p:tags r:id="rId1"/>
    </p:custDataLst>
    <p:extLst>
      <p:ext uri="{BB962C8B-B14F-4D97-AF65-F5344CB8AC3E}">
        <p14:creationId xmlns:p14="http://schemas.microsoft.com/office/powerpoint/2010/main" val="3754664940"/>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9EA88-8D83-4F3F-A4C1-4B16E2377F9E}"/>
              </a:ext>
            </a:extLst>
          </p:cNvPr>
          <p:cNvSpPr>
            <a:spLocks noGrp="1"/>
          </p:cNvSpPr>
          <p:nvPr>
            <p:ph type="title"/>
          </p:nvPr>
        </p:nvSpPr>
        <p:spPr>
          <a:xfrm>
            <a:off x="3198327" y="627854"/>
            <a:ext cx="8610600" cy="1779443"/>
          </a:xfrm>
        </p:spPr>
        <p:txBody>
          <a:bodyPr>
            <a:normAutofit/>
          </a:bodyPr>
          <a:lstStyle/>
          <a:p>
            <a:r>
              <a:rPr lang="en-US" sz="4800" cap="none" dirty="0">
                <a:latin typeface="Arial Rounded MT Bold" panose="020F0704030504030204" pitchFamily="34" charset="0"/>
              </a:rPr>
              <a:t>Presentation Objectives</a:t>
            </a:r>
          </a:p>
        </p:txBody>
      </p:sp>
      <p:graphicFrame>
        <p:nvGraphicFramePr>
          <p:cNvPr id="14" name="Content Placeholder 2">
            <a:extLst>
              <a:ext uri="{FF2B5EF4-FFF2-40B4-BE49-F238E27FC236}">
                <a16:creationId xmlns:a16="http://schemas.microsoft.com/office/drawing/2014/main" id="{4FEE7448-8B12-C00A-2498-001EA5495394}"/>
              </a:ext>
            </a:extLst>
          </p:cNvPr>
          <p:cNvGraphicFramePr>
            <a:graphicFrameLocks noGrp="1"/>
          </p:cNvGraphicFramePr>
          <p:nvPr>
            <p:ph idx="1"/>
            <p:extLst>
              <p:ext uri="{D42A27DB-BD31-4B8C-83A1-F6EECF244321}">
                <p14:modId xmlns:p14="http://schemas.microsoft.com/office/powerpoint/2010/main" val="2324447384"/>
              </p:ext>
            </p:extLst>
          </p:nvPr>
        </p:nvGraphicFramePr>
        <p:xfrm>
          <a:off x="0" y="2090058"/>
          <a:ext cx="12191999" cy="4140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19423319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211D8-CB0A-E2AF-CCF6-4E1EABB59614}"/>
              </a:ext>
            </a:extLst>
          </p:cNvPr>
          <p:cNvSpPr>
            <a:spLocks noGrp="1"/>
          </p:cNvSpPr>
          <p:nvPr>
            <p:ph type="title"/>
          </p:nvPr>
        </p:nvSpPr>
        <p:spPr>
          <a:xfrm>
            <a:off x="485192" y="2015412"/>
            <a:ext cx="5449512" cy="3433666"/>
          </a:xfrm>
        </p:spPr>
        <p:txBody>
          <a:bodyPr>
            <a:normAutofit/>
          </a:bodyPr>
          <a:lstStyle/>
          <a:p>
            <a:pPr algn="ctr"/>
            <a:r>
              <a:rPr lang="en-GB" sz="4400" cap="none" dirty="0">
                <a:latin typeface="Arial Rounded MT Bold" panose="020F0704030504030204" pitchFamily="34" charset="0"/>
              </a:rPr>
              <a:t>What is accessibility?</a:t>
            </a:r>
          </a:p>
        </p:txBody>
      </p:sp>
      <p:sp useBgFill="1">
        <p:nvSpPr>
          <p:cNvPr id="9" name="Rectangle 11">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8740" y="0"/>
            <a:ext cx="500325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People using sign language">
            <a:extLst>
              <a:ext uri="{FF2B5EF4-FFF2-40B4-BE49-F238E27FC236}">
                <a16:creationId xmlns:a16="http://schemas.microsoft.com/office/drawing/2014/main" id="{046F9C5B-C224-9BD2-FD4F-327001666D2A}"/>
              </a:ext>
            </a:extLst>
          </p:cNvPr>
          <p:cNvPicPr>
            <a:picLocks noChangeAspect="1"/>
          </p:cNvPicPr>
          <p:nvPr/>
        </p:nvPicPr>
        <p:blipFill rotWithShape="1">
          <a:blip r:embed="rId4"/>
          <a:srcRect l="33110" t="1" r="5985" b="-3"/>
          <a:stretch/>
        </p:blipFill>
        <p:spPr>
          <a:xfrm>
            <a:off x="6494106" y="10"/>
            <a:ext cx="6257290" cy="6857989"/>
          </a:xfrm>
          <a:prstGeom prst="rect">
            <a:avLst/>
          </a:prstGeom>
        </p:spPr>
      </p:pic>
    </p:spTree>
    <p:custDataLst>
      <p:tags r:id="rId1"/>
    </p:custDataLst>
    <p:extLst>
      <p:ext uri="{BB962C8B-B14F-4D97-AF65-F5344CB8AC3E}">
        <p14:creationId xmlns:p14="http://schemas.microsoft.com/office/powerpoint/2010/main" val="3665998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F2D405D8-40BB-9DEF-DDF7-9EDE6729D75D}"/>
              </a:ext>
            </a:extLst>
          </p:cNvPr>
          <p:cNvSpPr/>
          <p:nvPr/>
        </p:nvSpPr>
        <p:spPr>
          <a:xfrm>
            <a:off x="723689" y="2495939"/>
            <a:ext cx="3287485" cy="2146041"/>
          </a:xfrm>
          <a:prstGeom prst="wedgeRoundRectCallout">
            <a:avLst>
              <a:gd name="adj1" fmla="val -52625"/>
              <a:gd name="adj2" fmla="val 94674"/>
              <a:gd name="adj3" fmla="val 16667"/>
            </a:avLst>
          </a:prstGeom>
          <a:solidFill>
            <a:schemeClr val="accent3"/>
          </a:solidFill>
          <a:ln>
            <a:solidFill>
              <a:schemeClr val="accent3">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Rounded MT Bold" panose="020F0704030504030204" pitchFamily="34" charset="0"/>
              </a:rPr>
              <a:t>UK Government (2018)</a:t>
            </a:r>
          </a:p>
        </p:txBody>
      </p:sp>
      <p:sp>
        <p:nvSpPr>
          <p:cNvPr id="5" name="Rectangle: Rounded Corners 4">
            <a:extLst>
              <a:ext uri="{FF2B5EF4-FFF2-40B4-BE49-F238E27FC236}">
                <a16:creationId xmlns:a16="http://schemas.microsoft.com/office/drawing/2014/main" id="{0EC96E63-31F8-8DBF-4F99-7AF573EFCB3C}"/>
              </a:ext>
            </a:extLst>
          </p:cNvPr>
          <p:cNvSpPr/>
          <p:nvPr/>
        </p:nvSpPr>
        <p:spPr>
          <a:xfrm>
            <a:off x="4874676" y="461866"/>
            <a:ext cx="3153747" cy="186612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Rounded MT Bold" panose="020F0704030504030204" pitchFamily="34" charset="0"/>
              </a:rPr>
              <a:t>Impaired vision</a:t>
            </a:r>
          </a:p>
        </p:txBody>
      </p:sp>
      <p:sp>
        <p:nvSpPr>
          <p:cNvPr id="8" name="Rectangle: Rounded Corners 7">
            <a:extLst>
              <a:ext uri="{FF2B5EF4-FFF2-40B4-BE49-F238E27FC236}">
                <a16:creationId xmlns:a16="http://schemas.microsoft.com/office/drawing/2014/main" id="{AC111A39-F8DD-7818-643E-DF055270B5BE}"/>
              </a:ext>
            </a:extLst>
          </p:cNvPr>
          <p:cNvSpPr/>
          <p:nvPr/>
        </p:nvSpPr>
        <p:spPr>
          <a:xfrm>
            <a:off x="8314560" y="461866"/>
            <a:ext cx="3153747" cy="186612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Rounded MT Bold" panose="020F0704030504030204" pitchFamily="34" charset="0"/>
              </a:rPr>
              <a:t>Motor difficulties</a:t>
            </a:r>
          </a:p>
        </p:txBody>
      </p:sp>
      <p:sp>
        <p:nvSpPr>
          <p:cNvPr id="9" name="Rectangle: Rounded Corners 8">
            <a:extLst>
              <a:ext uri="{FF2B5EF4-FFF2-40B4-BE49-F238E27FC236}">
                <a16:creationId xmlns:a16="http://schemas.microsoft.com/office/drawing/2014/main" id="{EE60D429-C426-F1CD-964F-D77F372A3213}"/>
              </a:ext>
            </a:extLst>
          </p:cNvPr>
          <p:cNvSpPr/>
          <p:nvPr/>
        </p:nvSpPr>
        <p:spPr>
          <a:xfrm>
            <a:off x="4874676" y="2607907"/>
            <a:ext cx="3153747" cy="186612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Rounded MT Bold" panose="020F0704030504030204" pitchFamily="34" charset="0"/>
              </a:rPr>
              <a:t>Cognitive impairments</a:t>
            </a:r>
          </a:p>
        </p:txBody>
      </p:sp>
      <p:sp>
        <p:nvSpPr>
          <p:cNvPr id="10" name="Rectangle: Rounded Corners 9">
            <a:extLst>
              <a:ext uri="{FF2B5EF4-FFF2-40B4-BE49-F238E27FC236}">
                <a16:creationId xmlns:a16="http://schemas.microsoft.com/office/drawing/2014/main" id="{28468653-8F36-E3E3-66C7-05846BE267F9}"/>
              </a:ext>
            </a:extLst>
          </p:cNvPr>
          <p:cNvSpPr/>
          <p:nvPr/>
        </p:nvSpPr>
        <p:spPr>
          <a:xfrm>
            <a:off x="8314560" y="2607907"/>
            <a:ext cx="3153747" cy="186612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Rounded MT Bold" panose="020F0704030504030204" pitchFamily="34" charset="0"/>
              </a:rPr>
              <a:t>Learning disabilities </a:t>
            </a:r>
          </a:p>
        </p:txBody>
      </p:sp>
      <p:sp>
        <p:nvSpPr>
          <p:cNvPr id="11" name="Rectangle: Rounded Corners 10">
            <a:extLst>
              <a:ext uri="{FF2B5EF4-FFF2-40B4-BE49-F238E27FC236}">
                <a16:creationId xmlns:a16="http://schemas.microsoft.com/office/drawing/2014/main" id="{CA904AE4-BF59-8330-FCE3-9FA1E1ECBAD7}"/>
              </a:ext>
            </a:extLst>
          </p:cNvPr>
          <p:cNvSpPr/>
          <p:nvPr/>
        </p:nvSpPr>
        <p:spPr>
          <a:xfrm>
            <a:off x="6451549" y="4753948"/>
            <a:ext cx="3153747" cy="186612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latin typeface="Arial Rounded MT Bold" panose="020F0704030504030204" pitchFamily="34" charset="0"/>
              </a:rPr>
              <a:t>Deafness or impaired hearing</a:t>
            </a:r>
          </a:p>
        </p:txBody>
      </p:sp>
    </p:spTree>
    <p:custDataLst>
      <p:tags r:id="rId1"/>
    </p:custDataLst>
    <p:extLst>
      <p:ext uri="{BB962C8B-B14F-4D97-AF65-F5344CB8AC3E}">
        <p14:creationId xmlns:p14="http://schemas.microsoft.com/office/powerpoint/2010/main" val="1855741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5CC8773-0E3F-4D1C-A409-0353003E65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2" name="Picture 11">
            <a:extLst>
              <a:ext uri="{FF2B5EF4-FFF2-40B4-BE49-F238E27FC236}">
                <a16:creationId xmlns:a16="http://schemas.microsoft.com/office/drawing/2014/main" id="{29160FC1-6959-4BB1-8E7A-0CA07E8BAA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7" name="Rectangle 13">
            <a:extLst>
              <a:ext uri="{FF2B5EF4-FFF2-40B4-BE49-F238E27FC236}">
                <a16:creationId xmlns:a16="http://schemas.microsoft.com/office/drawing/2014/main" id="{077D6507-8E8D-40E1-A7B9-63012EF949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er man in a video call">
            <a:extLst>
              <a:ext uri="{FF2B5EF4-FFF2-40B4-BE49-F238E27FC236}">
                <a16:creationId xmlns:a16="http://schemas.microsoft.com/office/drawing/2014/main" id="{D8FFB7B7-E213-1FF2-8316-FE1B089A8254}"/>
              </a:ext>
            </a:extLst>
          </p:cNvPr>
          <p:cNvPicPr>
            <a:picLocks noChangeAspect="1"/>
          </p:cNvPicPr>
          <p:nvPr/>
        </p:nvPicPr>
        <p:blipFill rotWithShape="1">
          <a:blip r:embed="rId6">
            <a:alphaModFix amt="40000"/>
          </a:blip>
          <a:srcRect t="13709" b="2021"/>
          <a:stretch/>
        </p:blipFill>
        <p:spPr>
          <a:xfrm>
            <a:off x="20" y="0"/>
            <a:ext cx="12191980" cy="6857990"/>
          </a:xfrm>
          <a:prstGeom prst="rect">
            <a:avLst/>
          </a:prstGeom>
        </p:spPr>
      </p:pic>
      <p:sp>
        <p:nvSpPr>
          <p:cNvPr id="2" name="Title 1">
            <a:extLst>
              <a:ext uri="{FF2B5EF4-FFF2-40B4-BE49-F238E27FC236}">
                <a16:creationId xmlns:a16="http://schemas.microsoft.com/office/drawing/2014/main" id="{50C30922-D201-89BE-4B69-F4722326284A}"/>
              </a:ext>
            </a:extLst>
          </p:cNvPr>
          <p:cNvSpPr>
            <a:spLocks noGrp="1"/>
          </p:cNvSpPr>
          <p:nvPr>
            <p:ph type="title"/>
          </p:nvPr>
        </p:nvSpPr>
        <p:spPr>
          <a:xfrm>
            <a:off x="821095" y="3017834"/>
            <a:ext cx="9448800" cy="1825096"/>
          </a:xfrm>
        </p:spPr>
        <p:txBody>
          <a:bodyPr vert="horz" lIns="91440" tIns="45720" rIns="91440" bIns="45720" rtlCol="0" anchor="b">
            <a:normAutofit/>
          </a:bodyPr>
          <a:lstStyle/>
          <a:p>
            <a:pPr algn="l"/>
            <a:r>
              <a:rPr lang="en-US" sz="6000" cap="none" dirty="0">
                <a:latin typeface="Arial Rounded MT Bold" panose="020F0704030504030204" pitchFamily="34" charset="0"/>
              </a:rPr>
              <a:t>Background </a:t>
            </a:r>
          </a:p>
        </p:txBody>
      </p:sp>
      <p:sp>
        <p:nvSpPr>
          <p:cNvPr id="3" name="Content Placeholder 2">
            <a:extLst>
              <a:ext uri="{FF2B5EF4-FFF2-40B4-BE49-F238E27FC236}">
                <a16:creationId xmlns:a16="http://schemas.microsoft.com/office/drawing/2014/main" id="{B9446685-4D66-9985-0B38-34B3667FCA57}"/>
              </a:ext>
            </a:extLst>
          </p:cNvPr>
          <p:cNvSpPr>
            <a:spLocks noGrp="1"/>
          </p:cNvSpPr>
          <p:nvPr>
            <p:ph idx="1"/>
          </p:nvPr>
        </p:nvSpPr>
        <p:spPr>
          <a:xfrm>
            <a:off x="821095" y="4842934"/>
            <a:ext cx="10506268" cy="942045"/>
          </a:xfrm>
        </p:spPr>
        <p:txBody>
          <a:bodyPr vert="horz" lIns="91440" tIns="45720" rIns="91440" bIns="45720" rtlCol="0">
            <a:noAutofit/>
          </a:bodyPr>
          <a:lstStyle/>
          <a:p>
            <a:pPr marL="0" indent="0">
              <a:buNone/>
            </a:pPr>
            <a:r>
              <a:rPr lang="en-US" sz="3200" dirty="0">
                <a:latin typeface="Arial Rounded MT Bold" panose="020F0704030504030204" pitchFamily="34" charset="0"/>
              </a:rPr>
              <a:t>The 2019 Pandemic has seen staff working in different ways.</a:t>
            </a:r>
          </a:p>
        </p:txBody>
      </p:sp>
    </p:spTree>
    <p:custDataLst>
      <p:tags r:id="rId1"/>
    </p:custDataLst>
    <p:extLst>
      <p:ext uri="{BB962C8B-B14F-4D97-AF65-F5344CB8AC3E}">
        <p14:creationId xmlns:p14="http://schemas.microsoft.com/office/powerpoint/2010/main" val="187071499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28">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man attending online class">
            <a:extLst>
              <a:ext uri="{FF2B5EF4-FFF2-40B4-BE49-F238E27FC236}">
                <a16:creationId xmlns:a16="http://schemas.microsoft.com/office/drawing/2014/main" id="{D8FFB7B7-E213-1FF2-8316-FE1B089A8254}"/>
              </a:ext>
            </a:extLst>
          </p:cNvPr>
          <p:cNvPicPr>
            <a:picLocks noChangeAspect="1"/>
          </p:cNvPicPr>
          <p:nvPr/>
        </p:nvPicPr>
        <p:blipFill rotWithShape="1">
          <a:blip r:embed="rId4">
            <a:alphaModFix amt="30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50C30922-D201-89BE-4B69-F4722326284A}"/>
              </a:ext>
            </a:extLst>
          </p:cNvPr>
          <p:cNvSpPr>
            <a:spLocks noGrp="1"/>
          </p:cNvSpPr>
          <p:nvPr>
            <p:ph type="title"/>
          </p:nvPr>
        </p:nvSpPr>
        <p:spPr>
          <a:xfrm>
            <a:off x="2895600" y="764373"/>
            <a:ext cx="8610600" cy="1293028"/>
          </a:xfrm>
        </p:spPr>
        <p:txBody>
          <a:bodyPr vert="horz" lIns="91440" tIns="45720" rIns="91440" bIns="45720" rtlCol="0">
            <a:normAutofit/>
          </a:bodyPr>
          <a:lstStyle/>
          <a:p>
            <a:r>
              <a:rPr lang="en-US" sz="4400" cap="none" dirty="0">
                <a:latin typeface="Arial Rounded MT Bold" panose="020F0704030504030204" pitchFamily="34" charset="0"/>
              </a:rPr>
              <a:t>Learning &amp; Development</a:t>
            </a:r>
          </a:p>
        </p:txBody>
      </p:sp>
      <p:graphicFrame>
        <p:nvGraphicFramePr>
          <p:cNvPr id="31" name="Content Placeholder 2">
            <a:extLst>
              <a:ext uri="{FF2B5EF4-FFF2-40B4-BE49-F238E27FC236}">
                <a16:creationId xmlns:a16="http://schemas.microsoft.com/office/drawing/2014/main" id="{ED2D5123-5678-3891-4332-EB6ABA362FB3}"/>
              </a:ext>
            </a:extLst>
          </p:cNvPr>
          <p:cNvGraphicFramePr>
            <a:graphicFrameLocks noGrp="1"/>
          </p:cNvGraphicFramePr>
          <p:nvPr>
            <p:ph idx="1"/>
            <p:extLst>
              <p:ext uri="{D42A27DB-BD31-4B8C-83A1-F6EECF244321}">
                <p14:modId xmlns:p14="http://schemas.microsoft.com/office/powerpoint/2010/main" val="110345618"/>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ustDataLst>
      <p:tags r:id="rId1"/>
    </p:custDataLst>
    <p:extLst>
      <p:ext uri="{BB962C8B-B14F-4D97-AF65-F5344CB8AC3E}">
        <p14:creationId xmlns:p14="http://schemas.microsoft.com/office/powerpoint/2010/main" val="23234647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3E6AAA93-EC5F-4241-A5A3-7E599ABC0C6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43750"/>
          <a:stretch/>
        </p:blipFill>
        <p:spPr>
          <a:xfrm rot="16200000">
            <a:off x="-1264032" y="2187574"/>
            <a:ext cx="6857999" cy="2482850"/>
          </a:xfrm>
          <a:prstGeom prst="rect">
            <a:avLst/>
          </a:prstGeom>
        </p:spPr>
      </p:pic>
      <p:sp>
        <p:nvSpPr>
          <p:cNvPr id="3" name="Content Placeholder 2">
            <a:extLst>
              <a:ext uri="{FF2B5EF4-FFF2-40B4-BE49-F238E27FC236}">
                <a16:creationId xmlns:a16="http://schemas.microsoft.com/office/drawing/2014/main" id="{F55D5594-75C8-89D2-B9FA-042EC2B114F0}"/>
              </a:ext>
            </a:extLst>
          </p:cNvPr>
          <p:cNvSpPr>
            <a:spLocks noGrp="1"/>
          </p:cNvSpPr>
          <p:nvPr>
            <p:ph idx="1"/>
          </p:nvPr>
        </p:nvSpPr>
        <p:spPr>
          <a:xfrm>
            <a:off x="3539048" y="1684174"/>
            <a:ext cx="8441458" cy="3489649"/>
          </a:xfrm>
        </p:spPr>
        <p:txBody>
          <a:bodyPr>
            <a:normAutofit/>
          </a:bodyPr>
          <a:lstStyle/>
          <a:p>
            <a:pPr marL="0" indent="0" algn="ctr">
              <a:buNone/>
            </a:pPr>
            <a:r>
              <a:rPr lang="en-GB" sz="4800" dirty="0">
                <a:effectLst/>
                <a:latin typeface="Arial Rounded MT Bold" panose="020F0704030504030204" pitchFamily="34" charset="0"/>
                <a:ea typeface="Calibri" panose="020F0502020204030204" pitchFamily="34" charset="0"/>
              </a:rPr>
              <a:t>It’s against the law for employers to discriminate against someone because of a disability. (UK Government, 2022) </a:t>
            </a:r>
            <a:endParaRPr lang="en-GB" sz="4800" dirty="0">
              <a:latin typeface="Arial Rounded MT Bold" panose="020F0704030504030204" pitchFamily="34" charset="0"/>
            </a:endParaRPr>
          </a:p>
        </p:txBody>
      </p:sp>
    </p:spTree>
    <p:custDataLst>
      <p:tags r:id="rId1"/>
    </p:custDataLst>
    <p:extLst>
      <p:ext uri="{BB962C8B-B14F-4D97-AF65-F5344CB8AC3E}">
        <p14:creationId xmlns:p14="http://schemas.microsoft.com/office/powerpoint/2010/main" val="323979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FF60-35D3-9D99-1E7B-6B6F459BD316}"/>
              </a:ext>
            </a:extLst>
          </p:cNvPr>
          <p:cNvSpPr>
            <a:spLocks noGrp="1"/>
          </p:cNvSpPr>
          <p:nvPr>
            <p:ph type="title"/>
          </p:nvPr>
        </p:nvSpPr>
        <p:spPr>
          <a:xfrm>
            <a:off x="2895600" y="531844"/>
            <a:ext cx="8610600" cy="1987421"/>
          </a:xfrm>
        </p:spPr>
        <p:txBody>
          <a:bodyPr>
            <a:normAutofit/>
          </a:bodyPr>
          <a:lstStyle/>
          <a:p>
            <a:r>
              <a:rPr lang="en-GB" sz="4800" cap="none" dirty="0">
                <a:latin typeface="Arial Rounded MT Bold" panose="020F0704030504030204" pitchFamily="34" charset="0"/>
              </a:rPr>
              <a:t>Learning Objectives</a:t>
            </a:r>
          </a:p>
        </p:txBody>
      </p:sp>
      <p:graphicFrame>
        <p:nvGraphicFramePr>
          <p:cNvPr id="5" name="Content Placeholder 2">
            <a:extLst>
              <a:ext uri="{FF2B5EF4-FFF2-40B4-BE49-F238E27FC236}">
                <a16:creationId xmlns:a16="http://schemas.microsoft.com/office/drawing/2014/main" id="{64AC0BA0-EA44-B70C-62CC-CC1845DC1219}"/>
              </a:ext>
            </a:extLst>
          </p:cNvPr>
          <p:cNvGraphicFramePr>
            <a:graphicFrameLocks noGrp="1"/>
          </p:cNvGraphicFramePr>
          <p:nvPr>
            <p:ph idx="1"/>
            <p:extLst>
              <p:ext uri="{D42A27DB-BD31-4B8C-83A1-F6EECF244321}">
                <p14:modId xmlns:p14="http://schemas.microsoft.com/office/powerpoint/2010/main" val="252775189"/>
              </p:ext>
            </p:extLst>
          </p:nvPr>
        </p:nvGraphicFramePr>
        <p:xfrm>
          <a:off x="149290" y="2057402"/>
          <a:ext cx="11887200" cy="42687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2677180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8C658-4333-6FFF-ECC1-6854585EAAF5}"/>
              </a:ext>
            </a:extLst>
          </p:cNvPr>
          <p:cNvSpPr>
            <a:spLocks noGrp="1"/>
          </p:cNvSpPr>
          <p:nvPr>
            <p:ph type="title"/>
          </p:nvPr>
        </p:nvSpPr>
        <p:spPr>
          <a:xfrm>
            <a:off x="2895600" y="580184"/>
            <a:ext cx="8610600" cy="1937263"/>
          </a:xfrm>
        </p:spPr>
        <p:txBody>
          <a:bodyPr>
            <a:normAutofit/>
          </a:bodyPr>
          <a:lstStyle/>
          <a:p>
            <a:r>
              <a:rPr lang="en-GB" sz="4400" cap="none" dirty="0">
                <a:latin typeface="Arial Rounded MT Bold" panose="020F0704030504030204" pitchFamily="34" charset="0"/>
              </a:rPr>
              <a:t>Miller (2021)</a:t>
            </a:r>
            <a:endParaRPr lang="en-GB" sz="4400" dirty="0"/>
          </a:p>
        </p:txBody>
      </p:sp>
      <p:graphicFrame>
        <p:nvGraphicFramePr>
          <p:cNvPr id="5" name="Content Placeholder 2">
            <a:extLst>
              <a:ext uri="{FF2B5EF4-FFF2-40B4-BE49-F238E27FC236}">
                <a16:creationId xmlns:a16="http://schemas.microsoft.com/office/drawing/2014/main" id="{B8D2EE10-0EEF-DC92-724A-1F0172A1EA84}"/>
              </a:ext>
            </a:extLst>
          </p:cNvPr>
          <p:cNvGraphicFramePr>
            <a:graphicFrameLocks noGrp="1"/>
          </p:cNvGraphicFramePr>
          <p:nvPr>
            <p:ph idx="1"/>
            <p:extLst>
              <p:ext uri="{D42A27DB-BD31-4B8C-83A1-F6EECF244321}">
                <p14:modId xmlns:p14="http://schemas.microsoft.com/office/powerpoint/2010/main" val="3342188251"/>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4179524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16">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6" name="Picture 18">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9E8743F-80A4-E9EB-40ED-F6891F38618C}"/>
              </a:ext>
            </a:extLst>
          </p:cNvPr>
          <p:cNvSpPr>
            <a:spLocks noGrp="1"/>
          </p:cNvSpPr>
          <p:nvPr>
            <p:ph type="title"/>
          </p:nvPr>
        </p:nvSpPr>
        <p:spPr>
          <a:xfrm>
            <a:off x="4687410" y="1803405"/>
            <a:ext cx="6132990" cy="2209790"/>
          </a:xfrm>
        </p:spPr>
        <p:txBody>
          <a:bodyPr vert="horz" lIns="91440" tIns="45720" rIns="91440" bIns="45720" rtlCol="0" anchor="b">
            <a:normAutofit/>
          </a:bodyPr>
          <a:lstStyle/>
          <a:p>
            <a:pPr algn="l"/>
            <a:r>
              <a:rPr lang="en-US" sz="4800" cap="none" dirty="0">
                <a:latin typeface="Arial Rounded MT Bold" panose="020F0704030504030204" pitchFamily="34" charset="0"/>
              </a:rPr>
              <a:t>Methods, ethics and insider research</a:t>
            </a:r>
          </a:p>
        </p:txBody>
      </p:sp>
      <p:pic>
        <p:nvPicPr>
          <p:cNvPr id="14" name="Graphic 13" descr="Scales of Justice">
            <a:extLst>
              <a:ext uri="{FF2B5EF4-FFF2-40B4-BE49-F238E27FC236}">
                <a16:creationId xmlns:a16="http://schemas.microsoft.com/office/drawing/2014/main" id="{0C8353A1-F264-7A1E-A385-18BE64A7C4EF}"/>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441659" y="1803405"/>
            <a:ext cx="2662321" cy="2662321"/>
          </a:xfrm>
          <a:prstGeom prst="rect">
            <a:avLst/>
          </a:prstGeom>
        </p:spPr>
      </p:pic>
    </p:spTree>
    <p:custDataLst>
      <p:tags r:id="rId1"/>
    </p:custDataLst>
    <p:extLst>
      <p:ext uri="{BB962C8B-B14F-4D97-AF65-F5344CB8AC3E}">
        <p14:creationId xmlns:p14="http://schemas.microsoft.com/office/powerpoint/2010/main" val="17074662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932DB99-93A2-40E5-BC49-E211DCC03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2A48D323-B3EB-44BB-ABAA-D89B3AF2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4AF26941-50B6-4D7B-AE52-225540B7E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43750"/>
          <a:stretch/>
        </p:blipFill>
        <p:spPr>
          <a:xfrm rot="16200000">
            <a:off x="7521575" y="2187574"/>
            <a:ext cx="6857999" cy="2482850"/>
          </a:xfrm>
          <a:prstGeom prst="rect">
            <a:avLst/>
          </a:prstGeom>
        </p:spPr>
      </p:pic>
      <p:sp>
        <p:nvSpPr>
          <p:cNvPr id="10" name="TextBox 9">
            <a:extLst>
              <a:ext uri="{FF2B5EF4-FFF2-40B4-BE49-F238E27FC236}">
                <a16:creationId xmlns:a16="http://schemas.microsoft.com/office/drawing/2014/main" id="{52AE5ACE-0698-2261-6851-FBF27F7C897E}"/>
              </a:ext>
            </a:extLst>
          </p:cNvPr>
          <p:cNvSpPr txBox="1"/>
          <p:nvPr/>
        </p:nvSpPr>
        <p:spPr>
          <a:xfrm>
            <a:off x="7360695" y="2217261"/>
            <a:ext cx="3126914" cy="2246769"/>
          </a:xfrm>
          <a:prstGeom prst="rect">
            <a:avLst/>
          </a:prstGeom>
          <a:noFill/>
        </p:spPr>
        <p:txBody>
          <a:bodyPr wrap="square">
            <a:spAutoFit/>
          </a:bodyPr>
          <a:lstStyle/>
          <a:p>
            <a:pPr algn="r"/>
            <a:r>
              <a:rPr lang="en-GB" sz="2800" dirty="0" err="1">
                <a:effectLst/>
                <a:latin typeface="Arial Rounded MT Bold" panose="020F0704030504030204" pitchFamily="34" charset="0"/>
                <a:ea typeface="Times New Roman" panose="02020603050405020304" pitchFamily="18" charset="0"/>
              </a:rPr>
              <a:t>Steckler</a:t>
            </a:r>
            <a:r>
              <a:rPr lang="en-GB" sz="2800" dirty="0">
                <a:effectLst/>
                <a:latin typeface="Arial Rounded MT Bold" panose="020F0704030504030204" pitchFamily="34" charset="0"/>
                <a:ea typeface="Times New Roman" panose="02020603050405020304" pitchFamily="18" charset="0"/>
              </a:rPr>
              <a:t> et al. (1992), Patton (2015) and </a:t>
            </a:r>
            <a:r>
              <a:rPr lang="en-GB" sz="2800" dirty="0" err="1">
                <a:effectLst/>
                <a:latin typeface="Arial Rounded MT Bold" panose="020F0704030504030204" pitchFamily="34" charset="0"/>
                <a:ea typeface="Times New Roman" panose="02020603050405020304" pitchFamily="18" charset="0"/>
              </a:rPr>
              <a:t>Garbarino</a:t>
            </a:r>
            <a:r>
              <a:rPr lang="en-GB" sz="2800" dirty="0">
                <a:effectLst/>
                <a:latin typeface="Arial Rounded MT Bold" panose="020F0704030504030204" pitchFamily="34" charset="0"/>
                <a:ea typeface="Times New Roman" panose="02020603050405020304" pitchFamily="18" charset="0"/>
              </a:rPr>
              <a:t> and Holland (2009) </a:t>
            </a:r>
            <a:endParaRPr lang="en-GB" sz="2800" dirty="0">
              <a:latin typeface="Arial Rounded MT Bold" panose="020F0704030504030204" pitchFamily="34" charset="0"/>
            </a:endParaRPr>
          </a:p>
        </p:txBody>
      </p:sp>
      <p:sp>
        <p:nvSpPr>
          <p:cNvPr id="12" name="TextBox 11">
            <a:extLst>
              <a:ext uri="{FF2B5EF4-FFF2-40B4-BE49-F238E27FC236}">
                <a16:creationId xmlns:a16="http://schemas.microsoft.com/office/drawing/2014/main" id="{3EA91FE7-4DD0-FE46-ECA1-011E3D42BE20}"/>
              </a:ext>
            </a:extLst>
          </p:cNvPr>
          <p:cNvSpPr txBox="1"/>
          <p:nvPr/>
        </p:nvSpPr>
        <p:spPr>
          <a:xfrm>
            <a:off x="1763063" y="560989"/>
            <a:ext cx="3091511" cy="646331"/>
          </a:xfrm>
          <a:prstGeom prst="rect">
            <a:avLst/>
          </a:prstGeom>
          <a:noFill/>
        </p:spPr>
        <p:txBody>
          <a:bodyPr wrap="square" rtlCol="0">
            <a:spAutoFit/>
          </a:bodyPr>
          <a:lstStyle/>
          <a:p>
            <a:r>
              <a:rPr lang="en-GB" sz="3600" dirty="0">
                <a:latin typeface="Arial Rounded MT Bold" panose="020F0704030504030204" pitchFamily="34" charset="0"/>
              </a:rPr>
              <a:t>Quantitative</a:t>
            </a:r>
          </a:p>
        </p:txBody>
      </p:sp>
      <p:sp>
        <p:nvSpPr>
          <p:cNvPr id="14" name="TextBox 13">
            <a:extLst>
              <a:ext uri="{FF2B5EF4-FFF2-40B4-BE49-F238E27FC236}">
                <a16:creationId xmlns:a16="http://schemas.microsoft.com/office/drawing/2014/main" id="{A17AE06D-76DB-9F23-2747-F7489D1A56A3}"/>
              </a:ext>
            </a:extLst>
          </p:cNvPr>
          <p:cNvSpPr txBox="1"/>
          <p:nvPr/>
        </p:nvSpPr>
        <p:spPr>
          <a:xfrm>
            <a:off x="2014389" y="4451098"/>
            <a:ext cx="2915096" cy="646331"/>
          </a:xfrm>
          <a:prstGeom prst="rect">
            <a:avLst/>
          </a:prstGeom>
          <a:noFill/>
        </p:spPr>
        <p:txBody>
          <a:bodyPr wrap="square" rtlCol="0">
            <a:spAutoFit/>
          </a:bodyPr>
          <a:lstStyle/>
          <a:p>
            <a:r>
              <a:rPr lang="en-GB" sz="3600" dirty="0">
                <a:latin typeface="Arial Rounded MT Bold" panose="020F0704030504030204" pitchFamily="34" charset="0"/>
              </a:rPr>
              <a:t>Qualitative</a:t>
            </a:r>
          </a:p>
        </p:txBody>
      </p:sp>
      <p:sp>
        <p:nvSpPr>
          <p:cNvPr id="16" name="TextBox 15">
            <a:extLst>
              <a:ext uri="{FF2B5EF4-FFF2-40B4-BE49-F238E27FC236}">
                <a16:creationId xmlns:a16="http://schemas.microsoft.com/office/drawing/2014/main" id="{3C1DB4AF-A244-6C7F-6D1A-073E2E538D6C}"/>
              </a:ext>
            </a:extLst>
          </p:cNvPr>
          <p:cNvSpPr txBox="1"/>
          <p:nvPr/>
        </p:nvSpPr>
        <p:spPr>
          <a:xfrm>
            <a:off x="2280774" y="2578353"/>
            <a:ext cx="1672237" cy="707886"/>
          </a:xfrm>
          <a:prstGeom prst="rect">
            <a:avLst/>
          </a:prstGeom>
          <a:noFill/>
        </p:spPr>
        <p:txBody>
          <a:bodyPr wrap="square" rtlCol="0">
            <a:spAutoFit/>
          </a:bodyPr>
          <a:lstStyle/>
          <a:p>
            <a:pPr algn="ctr"/>
            <a:r>
              <a:rPr lang="en-GB" sz="4000" b="1" dirty="0">
                <a:latin typeface="Arial Rounded MT Bold" panose="020F0704030504030204" pitchFamily="34" charset="0"/>
              </a:rPr>
              <a:t>Mixed</a:t>
            </a:r>
          </a:p>
        </p:txBody>
      </p:sp>
      <p:pic>
        <p:nvPicPr>
          <p:cNvPr id="17" name="Graphic 16" descr="Comment Like with solid fill">
            <a:extLst>
              <a:ext uri="{FF2B5EF4-FFF2-40B4-BE49-F238E27FC236}">
                <a16:creationId xmlns:a16="http://schemas.microsoft.com/office/drawing/2014/main" id="{DF1EAD71-AD19-E75F-C64E-870A43C85C8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296353" y="3031770"/>
            <a:ext cx="1566545" cy="1566545"/>
          </a:xfrm>
          <a:prstGeom prst="rect">
            <a:avLst/>
          </a:prstGeom>
        </p:spPr>
      </p:pic>
      <p:pic>
        <p:nvPicPr>
          <p:cNvPr id="18" name="Picture 17" descr="Icon&#10;&#10;Description automatically generated">
            <a:extLst>
              <a:ext uri="{FF2B5EF4-FFF2-40B4-BE49-F238E27FC236}">
                <a16:creationId xmlns:a16="http://schemas.microsoft.com/office/drawing/2014/main" id="{7283346D-1CF4-D84E-1C3F-77D2F1D2A148}"/>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2529146" y="1225664"/>
            <a:ext cx="1333752" cy="1206060"/>
          </a:xfrm>
          <a:prstGeom prst="rect">
            <a:avLst/>
          </a:prstGeom>
        </p:spPr>
      </p:pic>
      <p:pic>
        <p:nvPicPr>
          <p:cNvPr id="19" name="Picture 18" descr="Icon&#10;&#10;Description automatically generated">
            <a:extLst>
              <a:ext uri="{FF2B5EF4-FFF2-40B4-BE49-F238E27FC236}">
                <a16:creationId xmlns:a16="http://schemas.microsoft.com/office/drawing/2014/main" id="{46449549-23F6-22A6-F36D-F037CB2EA66B}"/>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2355036" y="5149031"/>
            <a:ext cx="1449178" cy="1347736"/>
          </a:xfrm>
          <a:prstGeom prst="rect">
            <a:avLst/>
          </a:prstGeom>
        </p:spPr>
      </p:pic>
      <p:sp>
        <p:nvSpPr>
          <p:cNvPr id="20" name="Oval 19">
            <a:extLst>
              <a:ext uri="{FF2B5EF4-FFF2-40B4-BE49-F238E27FC236}">
                <a16:creationId xmlns:a16="http://schemas.microsoft.com/office/drawing/2014/main" id="{B2FA7A14-4040-001D-F5C6-F38BA517D8F7}"/>
              </a:ext>
            </a:extLst>
          </p:cNvPr>
          <p:cNvSpPr/>
          <p:nvPr/>
        </p:nvSpPr>
        <p:spPr>
          <a:xfrm>
            <a:off x="980530" y="214604"/>
            <a:ext cx="4432842" cy="4106243"/>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9EAC4BEE-6C0A-8191-0ADB-6F610CE2AAA7}"/>
              </a:ext>
            </a:extLst>
          </p:cNvPr>
          <p:cNvSpPr/>
          <p:nvPr/>
        </p:nvSpPr>
        <p:spPr>
          <a:xfrm>
            <a:off x="980530" y="2522420"/>
            <a:ext cx="4272727" cy="4120976"/>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ustDataLst>
      <p:tags r:id="rId1"/>
    </p:custDataLst>
    <p:extLst>
      <p:ext uri="{BB962C8B-B14F-4D97-AF65-F5344CB8AC3E}">
        <p14:creationId xmlns:p14="http://schemas.microsoft.com/office/powerpoint/2010/main" val="334822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8"/>
                                        </p:tgtEl>
                                        <p:attrNameLst>
                                          <p:attrName>style.visibility</p:attrName>
                                        </p:attrNameLst>
                                      </p:cBhvr>
                                      <p:to>
                                        <p:strVal val="visible"/>
                                      </p:to>
                                    </p:set>
                                    <p:animEffect transition="in" filter="fade">
                                      <p:cBhvr>
                                        <p:cTn id="30" dur="500"/>
                                        <p:tgtEl>
                                          <p:spTgt spid="1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4"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AB8DBE3-1AA4-4F7D-A40E-687804D0C7AD}"/>
              </a:ext>
            </a:extLst>
          </p:cNvPr>
          <p:cNvSpPr>
            <a:spLocks noGrp="1"/>
          </p:cNvSpPr>
          <p:nvPr>
            <p:ph type="title"/>
          </p:nvPr>
        </p:nvSpPr>
        <p:spPr>
          <a:xfrm>
            <a:off x="2895600" y="764373"/>
            <a:ext cx="8610600" cy="1293028"/>
          </a:xfrm>
        </p:spPr>
        <p:txBody>
          <a:bodyPr>
            <a:normAutofit/>
          </a:bodyPr>
          <a:lstStyle/>
          <a:p>
            <a:r>
              <a:rPr lang="en-GB" sz="4800" cap="none" dirty="0">
                <a:latin typeface="Arial Rounded MT Bold" panose="020F0704030504030204" pitchFamily="34" charset="0"/>
              </a:rPr>
              <a:t>Ethics</a:t>
            </a:r>
            <a:endParaRPr lang="en-GB" cap="none" dirty="0">
              <a:latin typeface="Arial Rounded MT Bold" panose="020F0704030504030204" pitchFamily="34" charset="0"/>
            </a:endParaRPr>
          </a:p>
        </p:txBody>
      </p:sp>
      <p:graphicFrame>
        <p:nvGraphicFramePr>
          <p:cNvPr id="16" name="Content Placeholder 3">
            <a:extLst>
              <a:ext uri="{FF2B5EF4-FFF2-40B4-BE49-F238E27FC236}">
                <a16:creationId xmlns:a16="http://schemas.microsoft.com/office/drawing/2014/main" id="{A0291BB1-5B5B-4AEF-9B71-AAD2718248AB}"/>
              </a:ext>
            </a:extLst>
          </p:cNvPr>
          <p:cNvGraphicFramePr>
            <a:graphicFrameLocks noGrp="1"/>
          </p:cNvGraphicFramePr>
          <p:nvPr>
            <p:ph idx="1"/>
            <p:extLst>
              <p:ext uri="{D42A27DB-BD31-4B8C-83A1-F6EECF244321}">
                <p14:modId xmlns:p14="http://schemas.microsoft.com/office/powerpoint/2010/main" val="4092365490"/>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799013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1AFF77-02FE-4FA4-B313-1EE4B1767D35}"/>
              </a:ext>
            </a:extLst>
          </p:cNvPr>
          <p:cNvSpPr>
            <a:spLocks noGrp="1"/>
          </p:cNvSpPr>
          <p:nvPr>
            <p:ph type="title"/>
          </p:nvPr>
        </p:nvSpPr>
        <p:spPr>
          <a:xfrm>
            <a:off x="3005793" y="507254"/>
            <a:ext cx="8610600" cy="1293028"/>
          </a:xfrm>
        </p:spPr>
        <p:txBody>
          <a:bodyPr wrap="square" anchor="t">
            <a:normAutofit/>
          </a:bodyPr>
          <a:lstStyle/>
          <a:p>
            <a:r>
              <a:rPr lang="en-GB" sz="4400" cap="none" dirty="0">
                <a:latin typeface="Arial Rounded MT Bold" panose="020F0704030504030204" pitchFamily="34" charset="0"/>
              </a:rPr>
              <a:t>Insider researcher</a:t>
            </a:r>
          </a:p>
        </p:txBody>
      </p:sp>
      <p:sp>
        <p:nvSpPr>
          <p:cNvPr id="3" name="Slide Number Placeholder 2">
            <a:extLst>
              <a:ext uri="{FF2B5EF4-FFF2-40B4-BE49-F238E27FC236}">
                <a16:creationId xmlns:a16="http://schemas.microsoft.com/office/drawing/2014/main" id="{3D91E739-B7F9-4B4E-9626-7E16690CC227}"/>
              </a:ext>
            </a:extLst>
          </p:cNvPr>
          <p:cNvSpPr>
            <a:spLocks noGrp="1"/>
          </p:cNvSpPr>
          <p:nvPr>
            <p:ph type="sldNum" sz="quarter" idx="12"/>
          </p:nvPr>
        </p:nvSpPr>
        <p:spPr/>
        <p:txBody>
          <a:bodyPr anchor="ctr">
            <a:normAutofit/>
          </a:bodyPr>
          <a:lstStyle/>
          <a:p>
            <a:pPr>
              <a:spcAft>
                <a:spcPts val="600"/>
              </a:spcAft>
            </a:pPr>
            <a:fld id="{C263D6C4-4840-40CC-AC84-17E24B3B7BDE}" type="slidenum">
              <a:rPr lang="en-US" noProof="0" smtClean="0"/>
              <a:pPr>
                <a:spcAft>
                  <a:spcPts val="600"/>
                </a:spcAft>
              </a:pPr>
              <a:t>13</a:t>
            </a:fld>
            <a:endParaRPr lang="en-US" noProof="0"/>
          </a:p>
        </p:txBody>
      </p:sp>
      <p:sp>
        <p:nvSpPr>
          <p:cNvPr id="19" name="Content Placeholder 3">
            <a:extLst>
              <a:ext uri="{FF2B5EF4-FFF2-40B4-BE49-F238E27FC236}">
                <a16:creationId xmlns:a16="http://schemas.microsoft.com/office/drawing/2014/main" id="{6385D38A-6C94-4780-A3B2-96650DA8DAB3}"/>
              </a:ext>
            </a:extLst>
          </p:cNvPr>
          <p:cNvSpPr>
            <a:spLocks noGrp="1"/>
          </p:cNvSpPr>
          <p:nvPr>
            <p:ph sz="half" idx="1"/>
          </p:nvPr>
        </p:nvSpPr>
        <p:spPr>
          <a:xfrm>
            <a:off x="233680" y="2428435"/>
            <a:ext cx="8014580" cy="1778272"/>
          </a:xfrm>
        </p:spPr>
        <p:txBody>
          <a:bodyPr>
            <a:normAutofit lnSpcReduction="10000"/>
          </a:bodyPr>
          <a:lstStyle/>
          <a:p>
            <a:r>
              <a:rPr lang="en-US" sz="2400" dirty="0">
                <a:latin typeface="Arial Rounded MT Bold" panose="020F0704030504030204" pitchFamily="34" charset="0"/>
              </a:rPr>
              <a:t>Comfortable with environment</a:t>
            </a:r>
          </a:p>
          <a:p>
            <a:r>
              <a:rPr lang="en-US" sz="2400" dirty="0">
                <a:latin typeface="Arial Rounded MT Bold" panose="020F0704030504030204" pitchFamily="34" charset="0"/>
              </a:rPr>
              <a:t>Understand principles surrounding research </a:t>
            </a:r>
          </a:p>
          <a:p>
            <a:r>
              <a:rPr lang="en-US" sz="2400" dirty="0">
                <a:latin typeface="Arial Rounded MT Bold" panose="020F0704030504030204" pitchFamily="34" charset="0"/>
              </a:rPr>
              <a:t>Familiar with who I am researching </a:t>
            </a:r>
          </a:p>
          <a:p>
            <a:r>
              <a:rPr lang="en-US" sz="2400" dirty="0">
                <a:latin typeface="Arial Rounded MT Bold" panose="020F0704030504030204" pitchFamily="34" charset="0"/>
              </a:rPr>
              <a:t>Ease of </a:t>
            </a:r>
            <a:r>
              <a:rPr lang="en-US" sz="2400">
                <a:latin typeface="Arial Rounded MT Bold" panose="020F0704030504030204" pitchFamily="34" charset="0"/>
              </a:rPr>
              <a:t>access to some </a:t>
            </a:r>
            <a:r>
              <a:rPr lang="en-US" sz="2400" dirty="0">
                <a:latin typeface="Arial Rounded MT Bold" panose="020F0704030504030204" pitchFamily="34" charset="0"/>
              </a:rPr>
              <a:t>contacts/ knowledge</a:t>
            </a:r>
          </a:p>
          <a:p>
            <a:endParaRPr lang="en-US" dirty="0"/>
          </a:p>
        </p:txBody>
      </p:sp>
      <p:sp>
        <p:nvSpPr>
          <p:cNvPr id="21" name="Content Placeholder 4">
            <a:extLst>
              <a:ext uri="{FF2B5EF4-FFF2-40B4-BE49-F238E27FC236}">
                <a16:creationId xmlns:a16="http://schemas.microsoft.com/office/drawing/2014/main" id="{030C22CA-BBB9-4EEA-AAF9-2178BCED276D}"/>
              </a:ext>
            </a:extLst>
          </p:cNvPr>
          <p:cNvSpPr>
            <a:spLocks noGrp="1"/>
          </p:cNvSpPr>
          <p:nvPr>
            <p:ph sz="half" idx="2"/>
          </p:nvPr>
        </p:nvSpPr>
        <p:spPr>
          <a:xfrm>
            <a:off x="65730" y="5281126"/>
            <a:ext cx="7641356" cy="1576873"/>
          </a:xfrm>
        </p:spPr>
        <p:txBody>
          <a:bodyPr>
            <a:noAutofit/>
          </a:bodyPr>
          <a:lstStyle/>
          <a:p>
            <a:r>
              <a:rPr lang="en-US" sz="2400" dirty="0">
                <a:latin typeface="Arial Rounded MT Bold" panose="020F0704030504030204" pitchFamily="34" charset="0"/>
              </a:rPr>
              <a:t>Risk of being too subjective and biased </a:t>
            </a:r>
          </a:p>
          <a:p>
            <a:r>
              <a:rPr lang="en-US" sz="2400" dirty="0">
                <a:latin typeface="Arial Rounded MT Bold" panose="020F0704030504030204" pitchFamily="34" charset="0"/>
              </a:rPr>
              <a:t>Familiarity could lose objectivity </a:t>
            </a:r>
          </a:p>
          <a:p>
            <a:r>
              <a:rPr lang="en-US" sz="2400" dirty="0">
                <a:latin typeface="Arial Rounded MT Bold" panose="020F0704030504030204" pitchFamily="34" charset="0"/>
              </a:rPr>
              <a:t>Compromise validity of research </a:t>
            </a:r>
          </a:p>
        </p:txBody>
      </p:sp>
      <p:pic>
        <p:nvPicPr>
          <p:cNvPr id="6" name="Graphic 5" descr="Thumbs up sign with solid fill">
            <a:extLst>
              <a:ext uri="{FF2B5EF4-FFF2-40B4-BE49-F238E27FC236}">
                <a16:creationId xmlns:a16="http://schemas.microsoft.com/office/drawing/2014/main" id="{489A1B77-EB63-46EA-9A7D-59D022C4E24B}"/>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233680" y="1354015"/>
            <a:ext cx="1074420" cy="1074420"/>
          </a:xfrm>
          <a:prstGeom prst="rect">
            <a:avLst/>
          </a:prstGeom>
        </p:spPr>
      </p:pic>
      <p:pic>
        <p:nvPicPr>
          <p:cNvPr id="8" name="Graphic 7" descr="Thumbs Down with solid fill">
            <a:extLst>
              <a:ext uri="{FF2B5EF4-FFF2-40B4-BE49-F238E27FC236}">
                <a16:creationId xmlns:a16="http://schemas.microsoft.com/office/drawing/2014/main" id="{91DFCBBA-1674-4B71-A1D2-CD405EE024A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33680" y="4206706"/>
            <a:ext cx="1074420" cy="1074420"/>
          </a:xfrm>
          <a:prstGeom prst="rect">
            <a:avLst/>
          </a:prstGeom>
        </p:spPr>
      </p:pic>
      <p:sp>
        <p:nvSpPr>
          <p:cNvPr id="10" name="Speech Bubble: Rectangle with Corners Rounded 9">
            <a:extLst>
              <a:ext uri="{FF2B5EF4-FFF2-40B4-BE49-F238E27FC236}">
                <a16:creationId xmlns:a16="http://schemas.microsoft.com/office/drawing/2014/main" id="{D581DB5B-73F8-4F90-8846-A8661D07D44C}"/>
              </a:ext>
            </a:extLst>
          </p:cNvPr>
          <p:cNvSpPr/>
          <p:nvPr/>
        </p:nvSpPr>
        <p:spPr>
          <a:xfrm>
            <a:off x="8248260" y="1800282"/>
            <a:ext cx="3710059" cy="4550464"/>
          </a:xfrm>
          <a:prstGeom prst="wedgeRoundRectCallout">
            <a:avLst>
              <a:gd name="adj1" fmla="val -80732"/>
              <a:gd name="adj2" fmla="val 7087"/>
              <a:gd name="adj3" fmla="val 16667"/>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effectLst/>
                <a:latin typeface="Arial Rounded MT Bold" panose="020F0704030504030204" pitchFamily="34" charset="0"/>
                <a:ea typeface="Calibri" panose="020F0502020204030204" pitchFamily="34" charset="0"/>
              </a:rPr>
              <a:t>Insider researchers face ethical issues that other researchers do not </a:t>
            </a:r>
          </a:p>
          <a:p>
            <a:r>
              <a:rPr lang="en-GB" sz="3200" dirty="0">
                <a:effectLst/>
                <a:latin typeface="Arial Rounded MT Bold" panose="020F0704030504030204" pitchFamily="34" charset="0"/>
                <a:ea typeface="Calibri" panose="020F0502020204030204" pitchFamily="34" charset="0"/>
              </a:rPr>
              <a:t>(Breen, 2007)</a:t>
            </a:r>
          </a:p>
        </p:txBody>
      </p:sp>
    </p:spTree>
    <p:custDataLst>
      <p:tags r:id="rId1"/>
    </p:custDataLst>
    <p:extLst>
      <p:ext uri="{BB962C8B-B14F-4D97-AF65-F5344CB8AC3E}">
        <p14:creationId xmlns:p14="http://schemas.microsoft.com/office/powerpoint/2010/main" val="1012075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txEl>
                                              <p:pRg st="0" end="0"/>
                                            </p:txEl>
                                          </p:spTgt>
                                        </p:tgtEl>
                                        <p:attrNameLst>
                                          <p:attrName>style.visibility</p:attrName>
                                        </p:attrNameLst>
                                      </p:cBhvr>
                                      <p:to>
                                        <p:strVal val="visible"/>
                                      </p:to>
                                    </p:set>
                                    <p:animEffect transition="in" filter="fade">
                                      <p:cBhvr>
                                        <p:cTn id="17" dur="500"/>
                                        <p:tgtEl>
                                          <p:spTgt spid="19">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txEl>
                                              <p:pRg st="1" end="1"/>
                                            </p:txEl>
                                          </p:spTgt>
                                        </p:tgtEl>
                                        <p:attrNameLst>
                                          <p:attrName>style.visibility</p:attrName>
                                        </p:attrNameLst>
                                      </p:cBhvr>
                                      <p:to>
                                        <p:strVal val="visible"/>
                                      </p:to>
                                    </p:set>
                                    <p:animEffect transition="in" filter="fade">
                                      <p:cBhvr>
                                        <p:cTn id="22" dur="500"/>
                                        <p:tgtEl>
                                          <p:spTgt spid="19">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xEl>
                                              <p:pRg st="2" end="2"/>
                                            </p:txEl>
                                          </p:spTgt>
                                        </p:tgtEl>
                                        <p:attrNameLst>
                                          <p:attrName>style.visibility</p:attrName>
                                        </p:attrNameLst>
                                      </p:cBhvr>
                                      <p:to>
                                        <p:strVal val="visible"/>
                                      </p:to>
                                    </p:set>
                                    <p:animEffect transition="in" filter="fade">
                                      <p:cBhvr>
                                        <p:cTn id="27" dur="500"/>
                                        <p:tgtEl>
                                          <p:spTgt spid="19">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txEl>
                                              <p:pRg st="3" end="3"/>
                                            </p:txEl>
                                          </p:spTgt>
                                        </p:tgtEl>
                                        <p:attrNameLst>
                                          <p:attrName>style.visibility</p:attrName>
                                        </p:attrNameLst>
                                      </p:cBhvr>
                                      <p:to>
                                        <p:strVal val="visible"/>
                                      </p:to>
                                    </p:set>
                                    <p:animEffect transition="in" filter="fade">
                                      <p:cBhvr>
                                        <p:cTn id="32" dur="500"/>
                                        <p:tgtEl>
                                          <p:spTgt spid="19">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500"/>
                                        <p:tgtEl>
                                          <p:spTgt spid="8"/>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1">
                                            <p:txEl>
                                              <p:pRg st="0" end="0"/>
                                            </p:txEl>
                                          </p:spTgt>
                                        </p:tgtEl>
                                        <p:attrNameLst>
                                          <p:attrName>style.visibility</p:attrName>
                                        </p:attrNameLst>
                                      </p:cBhvr>
                                      <p:to>
                                        <p:strVal val="visible"/>
                                      </p:to>
                                    </p:set>
                                    <p:animEffect transition="in" filter="fade">
                                      <p:cBhvr>
                                        <p:cTn id="42" dur="500"/>
                                        <p:tgtEl>
                                          <p:spTgt spid="21">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1">
                                            <p:txEl>
                                              <p:pRg st="1" end="1"/>
                                            </p:txEl>
                                          </p:spTgt>
                                        </p:tgtEl>
                                        <p:attrNameLst>
                                          <p:attrName>style.visibility</p:attrName>
                                        </p:attrNameLst>
                                      </p:cBhvr>
                                      <p:to>
                                        <p:strVal val="visible"/>
                                      </p:to>
                                    </p:set>
                                    <p:animEffect transition="in" filter="fade">
                                      <p:cBhvr>
                                        <p:cTn id="47" dur="500"/>
                                        <p:tgtEl>
                                          <p:spTgt spid="21">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1">
                                            <p:txEl>
                                              <p:pRg st="2" end="2"/>
                                            </p:txEl>
                                          </p:spTgt>
                                        </p:tgtEl>
                                        <p:attrNameLst>
                                          <p:attrName>style.visibility</p:attrName>
                                        </p:attrNameLst>
                                      </p:cBhvr>
                                      <p:to>
                                        <p:strVal val="visible"/>
                                      </p:to>
                                    </p:set>
                                    <p:animEffect transition="in" filter="fade">
                                      <p:cBhvr>
                                        <p:cTn id="52" dur="500"/>
                                        <p:tgtEl>
                                          <p:spTgt spid="2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21" grpId="0" build="p"/>
      <p:bldP spid="1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8">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1" name="Picture 20">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59E8743F-80A4-E9EB-40ED-F6891F38618C}"/>
              </a:ext>
            </a:extLst>
          </p:cNvPr>
          <p:cNvSpPr>
            <a:spLocks noGrp="1"/>
          </p:cNvSpPr>
          <p:nvPr>
            <p:ph type="title"/>
          </p:nvPr>
        </p:nvSpPr>
        <p:spPr>
          <a:xfrm>
            <a:off x="3880046" y="2336015"/>
            <a:ext cx="7688424" cy="1268964"/>
          </a:xfrm>
        </p:spPr>
        <p:txBody>
          <a:bodyPr vert="horz" lIns="91440" tIns="45720" rIns="91440" bIns="45720" rtlCol="0" anchor="b">
            <a:normAutofit/>
          </a:bodyPr>
          <a:lstStyle/>
          <a:p>
            <a:pPr algn="l"/>
            <a:r>
              <a:rPr lang="en-US" sz="5400" cap="none" dirty="0">
                <a:latin typeface="Arial Rounded MT Bold" panose="020F0704030504030204" pitchFamily="34" charset="0"/>
              </a:rPr>
              <a:t>Findings and analysis</a:t>
            </a:r>
          </a:p>
        </p:txBody>
      </p:sp>
      <p:pic>
        <p:nvPicPr>
          <p:cNvPr id="14" name="Graphic 13" descr="Bar chart with solid fill">
            <a:extLst>
              <a:ext uri="{FF2B5EF4-FFF2-40B4-BE49-F238E27FC236}">
                <a16:creationId xmlns:a16="http://schemas.microsoft.com/office/drawing/2014/main" id="{0C8353A1-F264-7A1E-A385-18BE64A7C4EF}"/>
              </a:ext>
            </a:extLst>
          </p:cNvPr>
          <p:cNvPicPr>
            <a:picLocks noChangeAspect="1"/>
          </p:cNvPicPr>
          <p:nvPr/>
        </p:nvPicPr>
        <p:blipFill>
          <a:blip r:embed="rId5">
            <a:extLst>
              <a:ext uri="{96DAC541-7B7A-43D3-8B79-37D633B846F1}">
                <asvg:svgBlip xmlns:asvg="http://schemas.microsoft.com/office/drawing/2016/SVG/main" r:embed="rId6"/>
              </a:ext>
            </a:extLst>
          </a:blip>
          <a:stretch/>
        </p:blipFill>
        <p:spPr>
          <a:xfrm>
            <a:off x="1217725" y="1712829"/>
            <a:ext cx="2662321" cy="2662321"/>
          </a:xfrm>
          <a:prstGeom prst="rect">
            <a:avLst/>
          </a:prstGeom>
        </p:spPr>
      </p:pic>
    </p:spTree>
    <p:custDataLst>
      <p:tags r:id="rId1"/>
    </p:custDataLst>
    <p:extLst>
      <p:ext uri="{BB962C8B-B14F-4D97-AF65-F5344CB8AC3E}">
        <p14:creationId xmlns:p14="http://schemas.microsoft.com/office/powerpoint/2010/main" val="35861632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685800" y="1066163"/>
            <a:ext cx="3306744" cy="5148371"/>
          </a:xfrm>
        </p:spPr>
        <p:txBody>
          <a:bodyPr>
            <a:normAutofit/>
          </a:bodyPr>
          <a:lstStyle/>
          <a:p>
            <a:r>
              <a:rPr lang="en-GB" sz="5400" cap="none" dirty="0">
                <a:solidFill>
                  <a:schemeClr val="bg1"/>
                </a:solidFill>
                <a:latin typeface="Arial Rounded MT Bold" panose="020F0704030504030204" pitchFamily="34" charset="0"/>
              </a:rPr>
              <a:t>Overview</a:t>
            </a:r>
            <a:endParaRPr lang="en-GB" cap="none" dirty="0">
              <a:solidFill>
                <a:schemeClr val="bg1"/>
              </a:solidFill>
              <a:latin typeface="Arial Rounded MT Bold" panose="020F0704030504030204" pitchFamily="34" charset="0"/>
            </a:endParaRPr>
          </a:p>
        </p:txBody>
      </p:sp>
      <p:graphicFrame>
        <p:nvGraphicFramePr>
          <p:cNvPr id="5" name="Content Placeholder 2">
            <a:extLst>
              <a:ext uri="{FF2B5EF4-FFF2-40B4-BE49-F238E27FC236}">
                <a16:creationId xmlns:a16="http://schemas.microsoft.com/office/drawing/2014/main" id="{0899BBEC-0304-FBE5-7F62-3BBFA6BEA639}"/>
              </a:ext>
            </a:extLst>
          </p:cNvPr>
          <p:cNvGraphicFramePr>
            <a:graphicFrameLocks noGrp="1"/>
          </p:cNvGraphicFramePr>
          <p:nvPr>
            <p:ph idx="1"/>
            <p:extLst>
              <p:ext uri="{D42A27DB-BD31-4B8C-83A1-F6EECF244321}">
                <p14:modId xmlns:p14="http://schemas.microsoft.com/office/powerpoint/2010/main" val="352180085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ustDataLst>
      <p:tags r:id="rId1"/>
    </p:custDataLst>
    <p:extLst>
      <p:ext uri="{BB962C8B-B14F-4D97-AF65-F5344CB8AC3E}">
        <p14:creationId xmlns:p14="http://schemas.microsoft.com/office/powerpoint/2010/main" val="1922140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2895600" y="128661"/>
            <a:ext cx="8610600" cy="1293028"/>
          </a:xfrm>
        </p:spPr>
        <p:txBody>
          <a:bodyPr>
            <a:normAutofit/>
          </a:bodyPr>
          <a:lstStyle/>
          <a:p>
            <a:r>
              <a:rPr lang="en-GB" cap="none" dirty="0">
                <a:latin typeface="Arial Rounded MT Bold" panose="020F0704030504030204" pitchFamily="34" charset="0"/>
              </a:rPr>
              <a:t>Internal Survey</a:t>
            </a:r>
            <a:endParaRPr lang="en-GB" dirty="0">
              <a:latin typeface="Arial Rounded MT Bold" panose="020F0704030504030204" pitchFamily="34" charset="0"/>
            </a:endParaRPr>
          </a:p>
        </p:txBody>
      </p:sp>
      <p:graphicFrame>
        <p:nvGraphicFramePr>
          <p:cNvPr id="4" name="Content Placeholder 3">
            <a:extLst>
              <a:ext uri="{FF2B5EF4-FFF2-40B4-BE49-F238E27FC236}">
                <a16:creationId xmlns:a16="http://schemas.microsoft.com/office/drawing/2014/main" id="{B1B5DCF6-F68B-1E63-4B06-83EDD90594A9}"/>
              </a:ext>
            </a:extLst>
          </p:cNvPr>
          <p:cNvGraphicFramePr>
            <a:graphicFrameLocks noGrp="1"/>
          </p:cNvGraphicFramePr>
          <p:nvPr>
            <p:ph idx="1"/>
            <p:extLst>
              <p:ext uri="{D42A27DB-BD31-4B8C-83A1-F6EECF244321}">
                <p14:modId xmlns:p14="http://schemas.microsoft.com/office/powerpoint/2010/main" val="2101666199"/>
              </p:ext>
            </p:extLst>
          </p:nvPr>
        </p:nvGraphicFramePr>
        <p:xfrm>
          <a:off x="685800" y="1293028"/>
          <a:ext cx="11103864" cy="5253431"/>
        </p:xfrm>
        <a:graphic>
          <a:graphicData uri="http://schemas.openxmlformats.org/drawingml/2006/table">
            <a:tbl>
              <a:tblPr firstRow="1" firstCol="1" bandRow="1"/>
              <a:tblGrid>
                <a:gridCol w="1911096">
                  <a:extLst>
                    <a:ext uri="{9D8B030D-6E8A-4147-A177-3AD203B41FA5}">
                      <a16:colId xmlns:a16="http://schemas.microsoft.com/office/drawing/2014/main" val="1920553598"/>
                    </a:ext>
                  </a:extLst>
                </a:gridCol>
                <a:gridCol w="2456818">
                  <a:extLst>
                    <a:ext uri="{9D8B030D-6E8A-4147-A177-3AD203B41FA5}">
                      <a16:colId xmlns:a16="http://schemas.microsoft.com/office/drawing/2014/main" val="1208491738"/>
                    </a:ext>
                  </a:extLst>
                </a:gridCol>
                <a:gridCol w="1326352">
                  <a:extLst>
                    <a:ext uri="{9D8B030D-6E8A-4147-A177-3AD203B41FA5}">
                      <a16:colId xmlns:a16="http://schemas.microsoft.com/office/drawing/2014/main" val="1796969137"/>
                    </a:ext>
                  </a:extLst>
                </a:gridCol>
                <a:gridCol w="1323039">
                  <a:extLst>
                    <a:ext uri="{9D8B030D-6E8A-4147-A177-3AD203B41FA5}">
                      <a16:colId xmlns:a16="http://schemas.microsoft.com/office/drawing/2014/main" val="1425179616"/>
                    </a:ext>
                  </a:extLst>
                </a:gridCol>
                <a:gridCol w="1452506">
                  <a:extLst>
                    <a:ext uri="{9D8B030D-6E8A-4147-A177-3AD203B41FA5}">
                      <a16:colId xmlns:a16="http://schemas.microsoft.com/office/drawing/2014/main" val="1845225642"/>
                    </a:ext>
                  </a:extLst>
                </a:gridCol>
                <a:gridCol w="1465189">
                  <a:extLst>
                    <a:ext uri="{9D8B030D-6E8A-4147-A177-3AD203B41FA5}">
                      <a16:colId xmlns:a16="http://schemas.microsoft.com/office/drawing/2014/main" val="3210591085"/>
                    </a:ext>
                  </a:extLst>
                </a:gridCol>
                <a:gridCol w="1168864">
                  <a:extLst>
                    <a:ext uri="{9D8B030D-6E8A-4147-A177-3AD203B41FA5}">
                      <a16:colId xmlns:a16="http://schemas.microsoft.com/office/drawing/2014/main" val="4029770147"/>
                    </a:ext>
                  </a:extLst>
                </a:gridCol>
              </a:tblGrid>
              <a:tr h="602269">
                <a:tc rowSpan="2" gridSpan="2">
                  <a:txBody>
                    <a:bodyPr/>
                    <a:lstStyle/>
                    <a:p>
                      <a:pPr algn="l" fontAlgn="t">
                        <a:lnSpc>
                          <a:spcPct val="106000"/>
                        </a:lnSpc>
                        <a:spcBef>
                          <a:spcPts val="0"/>
                        </a:spcBef>
                        <a:spcAft>
                          <a:spcPts val="800"/>
                        </a:spcAft>
                      </a:pPr>
                      <a:r>
                        <a:rPr lang="en-GB" sz="24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b="0" i="0" u="none" strike="noStrike" dirty="0">
                        <a:effectLst/>
                        <a:latin typeface="Arial" panose="020B0604020202020204" pitchFamily="34" charset="0"/>
                      </a:endParaRPr>
                    </a:p>
                  </a:txBody>
                  <a:tcPr marL="113550" marR="113550" marT="56775" marB="5677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rowSpan="2" hMerge="1">
                  <a:txBody>
                    <a:bodyPr/>
                    <a:lstStyle/>
                    <a:p>
                      <a:endParaRPr lang="en-GB"/>
                    </a:p>
                  </a:txBody>
                  <a:tcPr/>
                </a:tc>
                <a:tc gridSpan="4">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Length of employment in L&amp;D</a:t>
                      </a:r>
                      <a:endParaRPr lang="en-GB" sz="3600" b="0" i="0" u="none" strike="noStrike">
                        <a:effectLst/>
                        <a:latin typeface="Arial" panose="020B0604020202020204" pitchFamily="34" charset="0"/>
                      </a:endParaRPr>
                    </a:p>
                  </a:txBody>
                  <a:tcPr marL="113550" marR="113550" marT="56775" marB="5677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19973912"/>
                  </a:ext>
                </a:extLst>
              </a:tr>
              <a:tr h="834051">
                <a:tc gridSpan="2" vMerge="1">
                  <a:txBody>
                    <a:bodyPr/>
                    <a:lstStyle/>
                    <a:p>
                      <a:endParaRPr lang="en-GB"/>
                    </a:p>
                  </a:txBody>
                  <a:tcPr/>
                </a:tc>
                <a:tc hMerge="1" vMerge="1">
                  <a:txBody>
                    <a:bodyPr/>
                    <a:lstStyle/>
                    <a:p>
                      <a:endParaRPr lang="en-GB"/>
                    </a:p>
                  </a:txBody>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Less than a year</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 years</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6-10 years</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More than 10 years</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178125111"/>
                  </a:ext>
                </a:extLst>
              </a:tr>
              <a:tr h="432672">
                <a:tc rowSpan="5">
                  <a:txBody>
                    <a:bodyPr/>
                    <a:lstStyle/>
                    <a:p>
                      <a:pPr marL="73152" marR="73152" algn="l" fontAlgn="t">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Job positions</a:t>
                      </a:r>
                      <a:endParaRPr lang="en-GB" sz="3600" b="0" i="0" u="none" strike="noStrike">
                        <a:effectLst/>
                        <a:latin typeface="Arial" panose="020B0604020202020204" pitchFamily="34" charset="0"/>
                      </a:endParaRPr>
                    </a:p>
                  </a:txBody>
                  <a:tcPr marL="113550" marR="113550" marT="56775" marB="5677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gn="l"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Manager role </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442815518"/>
                  </a:ext>
                </a:extLst>
              </a:tr>
              <a:tr h="432672">
                <a:tc vMerge="1">
                  <a:txBody>
                    <a:bodyPr/>
                    <a:lstStyle/>
                    <a:p>
                      <a:endParaRPr lang="en-GB"/>
                    </a:p>
                  </a:txBody>
                  <a:tcPr/>
                </a:tc>
                <a:tc>
                  <a:txBody>
                    <a:bodyPr/>
                    <a:lstStyle/>
                    <a:p>
                      <a:pPr algn="l"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Senior role</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447166539"/>
                  </a:ext>
                </a:extLst>
              </a:tr>
              <a:tr h="432672">
                <a:tc vMerge="1">
                  <a:txBody>
                    <a:bodyPr/>
                    <a:lstStyle/>
                    <a:p>
                      <a:endParaRPr lang="en-GB"/>
                    </a:p>
                  </a:txBody>
                  <a:tcPr/>
                </a:tc>
                <a:tc>
                  <a:txBody>
                    <a:bodyPr/>
                    <a:lstStyle/>
                    <a:p>
                      <a:pPr algn="l"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Graduate / apprentice</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322638829"/>
                  </a:ext>
                </a:extLst>
              </a:tr>
              <a:tr h="432672">
                <a:tc vMerge="1">
                  <a:txBody>
                    <a:bodyPr/>
                    <a:lstStyle/>
                    <a:p>
                      <a:endParaRPr lang="en-GB"/>
                    </a:p>
                  </a:txBody>
                  <a:tcPr/>
                </a:tc>
                <a:tc>
                  <a:txBody>
                    <a:bodyPr/>
                    <a:lstStyle/>
                    <a:p>
                      <a:pPr algn="l"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General/ other staff </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7</a:t>
                      </a:r>
                      <a:endParaRPr lang="en-GB" sz="3600" b="0" i="0" u="none" strike="noStrike" dirty="0">
                        <a:effectLst/>
                        <a:highlight>
                          <a:srgbClr val="FFFF00"/>
                        </a:highligh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16</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889380611"/>
                  </a:ext>
                </a:extLst>
              </a:tr>
              <a:tr h="432672">
                <a:tc vMerge="1">
                  <a:txBody>
                    <a:bodyPr/>
                    <a:lstStyle/>
                    <a:p>
                      <a:endParaRPr lang="en-GB"/>
                    </a:p>
                  </a:txBody>
                  <a:tcPr/>
                </a:tc>
                <a:tc>
                  <a:txBody>
                    <a:bodyPr/>
                    <a:lstStyle/>
                    <a:p>
                      <a:pPr algn="l"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Other (free text)</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09601890"/>
                  </a:ext>
                </a:extLst>
              </a:tr>
              <a:tr h="496831">
                <a:tc>
                  <a:txBody>
                    <a:bodyPr/>
                    <a:lstStyle/>
                    <a:p>
                      <a:pPr algn="l" fontAlgn="t">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3600" b="0" i="0" u="none" strike="noStrike">
                        <a:effectLst/>
                        <a:latin typeface="Arial" panose="020B0604020202020204" pitchFamily="34" charset="0"/>
                      </a:endParaRPr>
                    </a:p>
                  </a:txBody>
                  <a:tcPr marL="85162" marR="85162" marT="1182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l" fontAlgn="b">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9</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4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7</a:t>
                      </a:r>
                      <a:endParaRPr lang="en-GB" sz="3600" b="0" i="0" u="none" strike="noStrike">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4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21</a:t>
                      </a:r>
                      <a:endParaRPr lang="en-GB" sz="3600" b="0" i="0" u="none" strike="noStrike" dirty="0">
                        <a:effectLst/>
                        <a:latin typeface="Arial" panose="020B0604020202020204" pitchFamily="34" charset="0"/>
                      </a:endParaRPr>
                    </a:p>
                  </a:txBody>
                  <a:tcPr marL="85162" marR="85162" marT="11828"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51201718"/>
                  </a:ext>
                </a:extLst>
              </a:tr>
            </a:tbl>
          </a:graphicData>
        </a:graphic>
      </p:graphicFrame>
    </p:spTree>
    <p:custDataLst>
      <p:tags r:id="rId1"/>
    </p:custDataLst>
    <p:extLst>
      <p:ext uri="{BB962C8B-B14F-4D97-AF65-F5344CB8AC3E}">
        <p14:creationId xmlns:p14="http://schemas.microsoft.com/office/powerpoint/2010/main" val="24576091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2950464" y="371180"/>
            <a:ext cx="8610600" cy="1293028"/>
          </a:xfrm>
        </p:spPr>
        <p:txBody>
          <a:bodyPr>
            <a:normAutofit/>
          </a:bodyPr>
          <a:lstStyle/>
          <a:p>
            <a:r>
              <a:rPr lang="en-GB" cap="none" dirty="0">
                <a:latin typeface="Arial Rounded MT Bold" panose="020F0704030504030204" pitchFamily="34" charset="0"/>
              </a:rPr>
              <a:t>External Survey</a:t>
            </a:r>
            <a:endParaRPr lang="en-GB" dirty="0">
              <a:latin typeface="Arial Rounded MT Bold" panose="020F0704030504030204" pitchFamily="34" charset="0"/>
            </a:endParaRPr>
          </a:p>
        </p:txBody>
      </p:sp>
      <p:graphicFrame>
        <p:nvGraphicFramePr>
          <p:cNvPr id="6" name="Content Placeholder 5">
            <a:extLst>
              <a:ext uri="{FF2B5EF4-FFF2-40B4-BE49-F238E27FC236}">
                <a16:creationId xmlns:a16="http://schemas.microsoft.com/office/drawing/2014/main" id="{8F73E6BB-B14E-0B74-2393-3C0C60EA83DA}"/>
              </a:ext>
            </a:extLst>
          </p:cNvPr>
          <p:cNvGraphicFramePr>
            <a:graphicFrameLocks noGrp="1"/>
          </p:cNvGraphicFramePr>
          <p:nvPr>
            <p:ph idx="1"/>
            <p:extLst>
              <p:ext uri="{D42A27DB-BD31-4B8C-83A1-F6EECF244321}">
                <p14:modId xmlns:p14="http://schemas.microsoft.com/office/powerpoint/2010/main" val="2716769570"/>
              </p:ext>
            </p:extLst>
          </p:nvPr>
        </p:nvGraphicFramePr>
        <p:xfrm>
          <a:off x="0" y="1664208"/>
          <a:ext cx="12033504" cy="4901184"/>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18985979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2895600" y="128661"/>
            <a:ext cx="8610600" cy="1293028"/>
          </a:xfrm>
        </p:spPr>
        <p:txBody>
          <a:bodyPr>
            <a:normAutofit/>
          </a:bodyPr>
          <a:lstStyle/>
          <a:p>
            <a:r>
              <a:rPr lang="en-GB" cap="none" dirty="0">
                <a:latin typeface="Arial Rounded MT Bold" panose="020F0704030504030204" pitchFamily="34" charset="0"/>
              </a:rPr>
              <a:t>External Survey</a:t>
            </a:r>
            <a:endParaRPr lang="en-GB" dirty="0">
              <a:latin typeface="Arial Rounded MT Bold" panose="020F0704030504030204" pitchFamily="34" charset="0"/>
            </a:endParaRPr>
          </a:p>
        </p:txBody>
      </p:sp>
      <p:graphicFrame>
        <p:nvGraphicFramePr>
          <p:cNvPr id="4" name="Content Placeholder 3">
            <a:extLst>
              <a:ext uri="{FF2B5EF4-FFF2-40B4-BE49-F238E27FC236}">
                <a16:creationId xmlns:a16="http://schemas.microsoft.com/office/drawing/2014/main" id="{B1B5DCF6-F68B-1E63-4B06-83EDD90594A9}"/>
              </a:ext>
            </a:extLst>
          </p:cNvPr>
          <p:cNvGraphicFramePr>
            <a:graphicFrameLocks noGrp="1"/>
          </p:cNvGraphicFramePr>
          <p:nvPr>
            <p:ph idx="1"/>
          </p:nvPr>
        </p:nvGraphicFramePr>
        <p:xfrm>
          <a:off x="585216" y="1421691"/>
          <a:ext cx="11204447" cy="5194282"/>
        </p:xfrm>
        <a:graphic>
          <a:graphicData uri="http://schemas.openxmlformats.org/drawingml/2006/table">
            <a:tbl>
              <a:tblPr firstRow="1" firstCol="1" bandRow="1"/>
              <a:tblGrid>
                <a:gridCol w="1463040">
                  <a:extLst>
                    <a:ext uri="{9D8B030D-6E8A-4147-A177-3AD203B41FA5}">
                      <a16:colId xmlns:a16="http://schemas.microsoft.com/office/drawing/2014/main" val="1920553598"/>
                    </a:ext>
                  </a:extLst>
                </a:gridCol>
                <a:gridCol w="2944441">
                  <a:extLst>
                    <a:ext uri="{9D8B030D-6E8A-4147-A177-3AD203B41FA5}">
                      <a16:colId xmlns:a16="http://schemas.microsoft.com/office/drawing/2014/main" val="1208491738"/>
                    </a:ext>
                  </a:extLst>
                </a:gridCol>
                <a:gridCol w="1338366">
                  <a:extLst>
                    <a:ext uri="{9D8B030D-6E8A-4147-A177-3AD203B41FA5}">
                      <a16:colId xmlns:a16="http://schemas.microsoft.com/office/drawing/2014/main" val="1796969137"/>
                    </a:ext>
                  </a:extLst>
                </a:gridCol>
                <a:gridCol w="1335024">
                  <a:extLst>
                    <a:ext uri="{9D8B030D-6E8A-4147-A177-3AD203B41FA5}">
                      <a16:colId xmlns:a16="http://schemas.microsoft.com/office/drawing/2014/main" val="1425179616"/>
                    </a:ext>
                  </a:extLst>
                </a:gridCol>
                <a:gridCol w="1465663">
                  <a:extLst>
                    <a:ext uri="{9D8B030D-6E8A-4147-A177-3AD203B41FA5}">
                      <a16:colId xmlns:a16="http://schemas.microsoft.com/office/drawing/2014/main" val="1845225642"/>
                    </a:ext>
                  </a:extLst>
                </a:gridCol>
                <a:gridCol w="1478461">
                  <a:extLst>
                    <a:ext uri="{9D8B030D-6E8A-4147-A177-3AD203B41FA5}">
                      <a16:colId xmlns:a16="http://schemas.microsoft.com/office/drawing/2014/main" val="3210591085"/>
                    </a:ext>
                  </a:extLst>
                </a:gridCol>
                <a:gridCol w="1179452">
                  <a:extLst>
                    <a:ext uri="{9D8B030D-6E8A-4147-A177-3AD203B41FA5}">
                      <a16:colId xmlns:a16="http://schemas.microsoft.com/office/drawing/2014/main" val="4029770147"/>
                    </a:ext>
                  </a:extLst>
                </a:gridCol>
              </a:tblGrid>
              <a:tr h="593738">
                <a:tc rowSpan="2" gridSpan="2">
                  <a:txBody>
                    <a:bodyPr/>
                    <a:lstStyle/>
                    <a:p>
                      <a:pPr>
                        <a:lnSpc>
                          <a:spcPct val="106000"/>
                        </a:lnSpc>
                        <a:spcAft>
                          <a:spcPts val="800"/>
                        </a:spcAft>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rowSpan="2" hMerge="1">
                  <a:txBody>
                    <a:bodyPr/>
                    <a:lstStyle/>
                    <a:p>
                      <a:endParaRPr lang="en-GB"/>
                    </a:p>
                  </a:txBody>
                  <a:tcPr/>
                </a:tc>
                <a:tc gridSpan="4">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Length of employment in L&amp;D</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19973912"/>
                  </a:ext>
                </a:extLst>
              </a:tr>
              <a:tr h="1029875">
                <a:tc gridSpan="2" vMerge="1">
                  <a:txBody>
                    <a:bodyPr/>
                    <a:lstStyle/>
                    <a:p>
                      <a:endParaRPr lang="en-GB"/>
                    </a:p>
                  </a:txBody>
                  <a:tcPr/>
                </a:tc>
                <a:tc hMerge="1" vMerge="1">
                  <a:txBody>
                    <a:bodyPr/>
                    <a:lstStyle/>
                    <a:p>
                      <a:endParaRPr lang="en-GB"/>
                    </a:p>
                  </a:txBody>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Less than a year</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1-5 years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6-10 years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More than 10 years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CE6F1"/>
                    </a:solidFill>
                  </a:tcPr>
                </a:tc>
                <a:tc>
                  <a:txBody>
                    <a:bodyPr/>
                    <a:lstStyle/>
                    <a:p>
                      <a:pPr algn="ct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178125111"/>
                  </a:ext>
                </a:extLst>
              </a:tr>
              <a:tr h="426543">
                <a:tc rowSpan="5">
                  <a:txBody>
                    <a:bodyPr/>
                    <a:lstStyle/>
                    <a:p>
                      <a:pPr marL="71755" marR="71755">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Job positions</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vert="vert27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8D08D"/>
                    </a:solidFill>
                  </a:tcPr>
                </a:tc>
                <a:tc>
                  <a:txBody>
                    <a:bodyPr/>
                    <a:lstStyle/>
                    <a:p>
                      <a:pP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Manager role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effectLst/>
                          <a:latin typeface="Arial" panose="020B0604020202020204" pitchFamily="34" charset="0"/>
                          <a:ea typeface="Times New Roman" panose="02020603050405020304" pitchFamily="18" charset="0"/>
                          <a:cs typeface="Times New Roman" panose="02020603050405020304" pitchFamily="18" charset="0"/>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rPr>
                        <a:t>12</a:t>
                      </a:r>
                      <a:endParaRPr lang="en-GB" sz="20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442815518"/>
                  </a:ext>
                </a:extLst>
              </a:tr>
              <a:tr h="426543">
                <a:tc vMerge="1">
                  <a:txBody>
                    <a:bodyPr/>
                    <a:lstStyle/>
                    <a:p>
                      <a:endParaRPr lang="en-GB"/>
                    </a:p>
                  </a:txBody>
                  <a:tcPr/>
                </a:tc>
                <a:tc>
                  <a:txBody>
                    <a:bodyPr/>
                    <a:lstStyle/>
                    <a:p>
                      <a:pPr>
                        <a:lnSpc>
                          <a:spcPct val="106000"/>
                        </a:lnSpc>
                        <a:spcAft>
                          <a:spcPts val="800"/>
                        </a:spcAft>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Senior role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447166539"/>
                  </a:ext>
                </a:extLst>
              </a:tr>
              <a:tr h="678301">
                <a:tc vMerge="1">
                  <a:txBody>
                    <a:bodyPr/>
                    <a:lstStyle/>
                    <a:p>
                      <a:endParaRPr lang="en-GB"/>
                    </a:p>
                  </a:txBody>
                  <a:tcPr/>
                </a:tc>
                <a:tc>
                  <a:txBody>
                    <a:bodyPr/>
                    <a:lstStyle/>
                    <a:p>
                      <a:pP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Graduate / apprentice</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322638829"/>
                  </a:ext>
                </a:extLst>
              </a:tr>
              <a:tr h="678301">
                <a:tc vMerge="1">
                  <a:txBody>
                    <a:bodyPr/>
                    <a:lstStyle/>
                    <a:p>
                      <a:endParaRPr lang="en-GB"/>
                    </a:p>
                  </a:txBody>
                  <a:tcPr/>
                </a:tc>
                <a:tc>
                  <a:txBody>
                    <a:bodyPr/>
                    <a:lstStyle/>
                    <a:p>
                      <a:pP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General/ other staff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effectLst/>
                          <a:latin typeface="Arial" panose="020B0604020202020204" pitchFamily="34" charset="0"/>
                          <a:ea typeface="Times New Roman" panose="02020603050405020304" pitchFamily="18" charset="0"/>
                          <a:cs typeface="Times New Roman" panose="02020603050405020304" pitchFamily="18" charset="0"/>
                        </a:rPr>
                        <a:t>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889380611"/>
                  </a:ext>
                </a:extLst>
              </a:tr>
              <a:tr h="678301">
                <a:tc vMerge="1">
                  <a:txBody>
                    <a:bodyPr/>
                    <a:lstStyle/>
                    <a:p>
                      <a:endParaRPr lang="en-GB"/>
                    </a:p>
                  </a:txBody>
                  <a:tcPr/>
                </a:tc>
                <a:tc>
                  <a:txBody>
                    <a:bodyPr/>
                    <a:lstStyle/>
                    <a:p>
                      <a:pPr>
                        <a:lnSpc>
                          <a:spcPct val="106000"/>
                        </a:lnSpc>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Other (free text)</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4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09601890"/>
                  </a:ext>
                </a:extLst>
              </a:tr>
              <a:tr h="489793">
                <a:tc>
                  <a:txBody>
                    <a:bodyPr/>
                    <a:lstStyle/>
                    <a:p>
                      <a:pP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06000"/>
                        </a:lnSpc>
                        <a:spcBef>
                          <a:spcPts val="1200"/>
                        </a:spcBef>
                        <a:spcAft>
                          <a:spcPts val="800"/>
                        </a:spcAft>
                      </a:pPr>
                      <a:r>
                        <a:rPr lang="en-GB" sz="24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16</a:t>
                      </a:r>
                      <a:endParaRPr lang="en-GB" sz="20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06000"/>
                        </a:lnSpc>
                        <a:spcBef>
                          <a:spcPts val="1200"/>
                        </a:spcBef>
                        <a:spcAft>
                          <a:spcPts val="800"/>
                        </a:spcAft>
                      </a:pPr>
                      <a:r>
                        <a:rPr lang="en-GB" sz="2400" b="1"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27</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51201718"/>
                  </a:ext>
                </a:extLst>
              </a:tr>
            </a:tbl>
          </a:graphicData>
        </a:graphic>
      </p:graphicFrame>
    </p:spTree>
    <p:custDataLst>
      <p:tags r:id="rId1"/>
    </p:custDataLst>
    <p:extLst>
      <p:ext uri="{BB962C8B-B14F-4D97-AF65-F5344CB8AC3E}">
        <p14:creationId xmlns:p14="http://schemas.microsoft.com/office/powerpoint/2010/main" val="30123485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p:txBody>
          <a:bodyPr/>
          <a:lstStyle/>
          <a:p>
            <a:r>
              <a:rPr lang="en-GB" cap="none" dirty="0">
                <a:latin typeface="Arial Rounded MT Bold" panose="020F0704030504030204" pitchFamily="34" charset="0"/>
              </a:rPr>
              <a:t>Comparing surveys</a:t>
            </a:r>
            <a:endParaRPr lang="en-GB" dirty="0"/>
          </a:p>
        </p:txBody>
      </p:sp>
      <p:graphicFrame>
        <p:nvGraphicFramePr>
          <p:cNvPr id="5" name="Content Placeholder 4">
            <a:extLst>
              <a:ext uri="{FF2B5EF4-FFF2-40B4-BE49-F238E27FC236}">
                <a16:creationId xmlns:a16="http://schemas.microsoft.com/office/drawing/2014/main" id="{D2C419F1-A23D-DE2D-FD5E-E2C56D63326B}"/>
              </a:ext>
            </a:extLst>
          </p:cNvPr>
          <p:cNvGraphicFramePr>
            <a:graphicFrameLocks noGrp="1"/>
          </p:cNvGraphicFramePr>
          <p:nvPr>
            <p:ph idx="1"/>
            <p:extLst>
              <p:ext uri="{D42A27DB-BD31-4B8C-83A1-F6EECF244321}">
                <p14:modId xmlns:p14="http://schemas.microsoft.com/office/powerpoint/2010/main" val="2136590870"/>
              </p:ext>
            </p:extLst>
          </p:nvPr>
        </p:nvGraphicFramePr>
        <p:xfrm>
          <a:off x="685800" y="1828800"/>
          <a:ext cx="10820400" cy="4571999"/>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2638189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2895600" y="764373"/>
            <a:ext cx="8610600" cy="954699"/>
          </a:xfrm>
        </p:spPr>
        <p:txBody>
          <a:bodyPr/>
          <a:lstStyle/>
          <a:p>
            <a:r>
              <a:rPr lang="en-GB" cap="none" dirty="0">
                <a:latin typeface="Arial Rounded MT Bold" panose="020F0704030504030204" pitchFamily="34" charset="0"/>
              </a:rPr>
              <a:t>Comparing surveys</a:t>
            </a:r>
            <a:endParaRPr lang="en-GB" dirty="0"/>
          </a:p>
        </p:txBody>
      </p:sp>
      <p:graphicFrame>
        <p:nvGraphicFramePr>
          <p:cNvPr id="6" name="Content Placeholder 5">
            <a:extLst>
              <a:ext uri="{FF2B5EF4-FFF2-40B4-BE49-F238E27FC236}">
                <a16:creationId xmlns:a16="http://schemas.microsoft.com/office/drawing/2014/main" id="{D48B73B1-875E-4E29-EC37-95F9C2206635}"/>
              </a:ext>
            </a:extLst>
          </p:cNvPr>
          <p:cNvGraphicFramePr>
            <a:graphicFrameLocks noGrp="1"/>
          </p:cNvGraphicFramePr>
          <p:nvPr>
            <p:ph idx="1"/>
            <p:extLst>
              <p:ext uri="{D42A27DB-BD31-4B8C-83A1-F6EECF244321}">
                <p14:modId xmlns:p14="http://schemas.microsoft.com/office/powerpoint/2010/main" val="3666196992"/>
              </p:ext>
            </p:extLst>
          </p:nvPr>
        </p:nvGraphicFramePr>
        <p:xfrm>
          <a:off x="384048" y="1719072"/>
          <a:ext cx="11448288" cy="5138928"/>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3178088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p:txBody>
          <a:bodyPr/>
          <a:lstStyle/>
          <a:p>
            <a:r>
              <a:rPr lang="en-GB" cap="none" dirty="0">
                <a:latin typeface="Arial Rounded MT Bold" panose="020F0704030504030204" pitchFamily="34" charset="0"/>
              </a:rPr>
              <a:t>Comparing surveys</a:t>
            </a:r>
            <a:endParaRPr lang="en-GB" dirty="0"/>
          </a:p>
        </p:txBody>
      </p:sp>
      <p:graphicFrame>
        <p:nvGraphicFramePr>
          <p:cNvPr id="8" name="Content Placeholder 7">
            <a:extLst>
              <a:ext uri="{FF2B5EF4-FFF2-40B4-BE49-F238E27FC236}">
                <a16:creationId xmlns:a16="http://schemas.microsoft.com/office/drawing/2014/main" id="{597820DA-ADC4-2B2A-3F24-D074C5D26497}"/>
              </a:ext>
            </a:extLst>
          </p:cNvPr>
          <p:cNvGraphicFramePr>
            <a:graphicFrameLocks noGrp="1"/>
          </p:cNvGraphicFramePr>
          <p:nvPr>
            <p:ph idx="1"/>
            <p:extLst>
              <p:ext uri="{D42A27DB-BD31-4B8C-83A1-F6EECF244321}">
                <p14:modId xmlns:p14="http://schemas.microsoft.com/office/powerpoint/2010/main" val="3196334067"/>
              </p:ext>
            </p:extLst>
          </p:nvPr>
        </p:nvGraphicFramePr>
        <p:xfrm>
          <a:off x="420624" y="1792224"/>
          <a:ext cx="11594592" cy="4828031"/>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38663388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2895600" y="764373"/>
            <a:ext cx="8610600" cy="1293028"/>
          </a:xfrm>
        </p:spPr>
        <p:txBody>
          <a:bodyPr>
            <a:normAutofit/>
          </a:bodyPr>
          <a:lstStyle/>
          <a:p>
            <a:r>
              <a:rPr lang="en-GB" cap="none" dirty="0">
                <a:latin typeface="Arial Rounded MT Bold" panose="020F0704030504030204" pitchFamily="34" charset="0"/>
              </a:rPr>
              <a:t>Comparing surveys</a:t>
            </a:r>
            <a:endParaRPr lang="en-GB" dirty="0"/>
          </a:p>
        </p:txBody>
      </p:sp>
      <p:graphicFrame>
        <p:nvGraphicFramePr>
          <p:cNvPr id="5" name="Content Placeholder 4">
            <a:extLst>
              <a:ext uri="{FF2B5EF4-FFF2-40B4-BE49-F238E27FC236}">
                <a16:creationId xmlns:a16="http://schemas.microsoft.com/office/drawing/2014/main" id="{9F392D0B-FADB-9A68-7440-5515DD74C0C8}"/>
              </a:ext>
            </a:extLst>
          </p:cNvPr>
          <p:cNvGraphicFramePr>
            <a:graphicFrameLocks noGrp="1"/>
          </p:cNvGraphicFramePr>
          <p:nvPr>
            <p:ph idx="1"/>
            <p:extLst>
              <p:ext uri="{D42A27DB-BD31-4B8C-83A1-F6EECF244321}">
                <p14:modId xmlns:p14="http://schemas.microsoft.com/office/powerpoint/2010/main" val="999714373"/>
              </p:ext>
            </p:extLst>
          </p:nvPr>
        </p:nvGraphicFramePr>
        <p:xfrm>
          <a:off x="685800" y="2057401"/>
          <a:ext cx="10820404" cy="4199060"/>
        </p:xfrm>
        <a:graphic>
          <a:graphicData uri="http://schemas.openxmlformats.org/drawingml/2006/table">
            <a:tbl>
              <a:tblPr firstRow="1" firstCol="1" bandRow="1"/>
              <a:tblGrid>
                <a:gridCol w="1805931">
                  <a:extLst>
                    <a:ext uri="{9D8B030D-6E8A-4147-A177-3AD203B41FA5}">
                      <a16:colId xmlns:a16="http://schemas.microsoft.com/office/drawing/2014/main" val="3680264064"/>
                    </a:ext>
                  </a:extLst>
                </a:gridCol>
                <a:gridCol w="1394281">
                  <a:extLst>
                    <a:ext uri="{9D8B030D-6E8A-4147-A177-3AD203B41FA5}">
                      <a16:colId xmlns:a16="http://schemas.microsoft.com/office/drawing/2014/main" val="2410956101"/>
                    </a:ext>
                  </a:extLst>
                </a:gridCol>
                <a:gridCol w="1363386">
                  <a:extLst>
                    <a:ext uri="{9D8B030D-6E8A-4147-A177-3AD203B41FA5}">
                      <a16:colId xmlns:a16="http://schemas.microsoft.com/office/drawing/2014/main" val="3528499131"/>
                    </a:ext>
                  </a:extLst>
                </a:gridCol>
                <a:gridCol w="1132061">
                  <a:extLst>
                    <a:ext uri="{9D8B030D-6E8A-4147-A177-3AD203B41FA5}">
                      <a16:colId xmlns:a16="http://schemas.microsoft.com/office/drawing/2014/main" val="2965732764"/>
                    </a:ext>
                  </a:extLst>
                </a:gridCol>
                <a:gridCol w="1230983">
                  <a:extLst>
                    <a:ext uri="{9D8B030D-6E8A-4147-A177-3AD203B41FA5}">
                      <a16:colId xmlns:a16="http://schemas.microsoft.com/office/drawing/2014/main" val="2480223479"/>
                    </a:ext>
                  </a:extLst>
                </a:gridCol>
                <a:gridCol w="1394281">
                  <a:extLst>
                    <a:ext uri="{9D8B030D-6E8A-4147-A177-3AD203B41FA5}">
                      <a16:colId xmlns:a16="http://schemas.microsoft.com/office/drawing/2014/main" val="2328346942"/>
                    </a:ext>
                  </a:extLst>
                </a:gridCol>
                <a:gridCol w="1372213">
                  <a:extLst>
                    <a:ext uri="{9D8B030D-6E8A-4147-A177-3AD203B41FA5}">
                      <a16:colId xmlns:a16="http://schemas.microsoft.com/office/drawing/2014/main" val="2056687306"/>
                    </a:ext>
                  </a:extLst>
                </a:gridCol>
                <a:gridCol w="1127268">
                  <a:extLst>
                    <a:ext uri="{9D8B030D-6E8A-4147-A177-3AD203B41FA5}">
                      <a16:colId xmlns:a16="http://schemas.microsoft.com/office/drawing/2014/main" val="499194437"/>
                    </a:ext>
                  </a:extLst>
                </a:gridCol>
              </a:tblGrid>
              <a:tr h="672007">
                <a:tc rowSpan="2" gridSpan="2">
                  <a:txBody>
                    <a:bodyPr/>
                    <a:lstStyle/>
                    <a:p>
                      <a:pPr algn="l" fontAlgn="b">
                        <a:lnSpc>
                          <a:spcPct val="107000"/>
                        </a:lnSpc>
                        <a:spcBef>
                          <a:spcPts val="0"/>
                        </a:spcBef>
                        <a:spcAft>
                          <a:spcPts val="0"/>
                        </a:spcAft>
                      </a:pPr>
                      <a:endParaRPr lang="en-GB" sz="3200" b="0" i="0" u="none" strike="noStrike" dirty="0">
                        <a:effectLst/>
                        <a:latin typeface="Arial" panose="020B0604020202020204" pitchFamily="34" charset="0"/>
                      </a:endParaRPr>
                    </a:p>
                  </a:txBody>
                  <a:tcPr marL="104796" marR="104796" marT="52398" marB="5239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rowSpan="2" hMerge="1">
                  <a:txBody>
                    <a:bodyPr/>
                    <a:lstStyle/>
                    <a:p>
                      <a:endParaRPr lang="en-GB"/>
                    </a:p>
                  </a:txBody>
                  <a:tcPr/>
                </a:tc>
                <a:tc gridSpan="6">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Level of agreement:</a:t>
                      </a:r>
                      <a:endParaRPr lang="en-GB" sz="3200" b="0" i="0" u="none" strike="noStrike" dirty="0">
                        <a:effectLst/>
                        <a:latin typeface="Arial" panose="020B0604020202020204" pitchFamily="34" charset="0"/>
                      </a:endParaRPr>
                    </a:p>
                    <a:p>
                      <a:pPr algn="ctr" fontAlgn="b">
                        <a:lnSpc>
                          <a:spcPct val="106000"/>
                        </a:lnSpc>
                        <a:spcBef>
                          <a:spcPts val="0"/>
                        </a:spcBef>
                        <a:spcAft>
                          <a:spcPts val="800"/>
                        </a:spcAft>
                      </a:pPr>
                      <a:r>
                        <a:rPr lang="en-GB" sz="2000" b="1" i="1"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000" b="0" i="1"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always consider accessibility when curating / providing learning’</a:t>
                      </a:r>
                      <a:endParaRPr lang="en-GB" sz="3200" b="0" i="0" u="none" strike="noStrike" dirty="0">
                        <a:effectLst/>
                        <a:latin typeface="Arial" panose="020B0604020202020204" pitchFamily="34" charset="0"/>
                      </a:endParaRPr>
                    </a:p>
                  </a:txBody>
                  <a:tcPr marL="104796" marR="104796" marT="52398" marB="5239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824311358"/>
                  </a:ext>
                </a:extLst>
              </a:tr>
              <a:tr h="461687">
                <a:tc gridSpan="2" vMerge="1">
                  <a:txBody>
                    <a:bodyPr/>
                    <a:lstStyle/>
                    <a:p>
                      <a:endParaRPr lang="en-GB"/>
                    </a:p>
                  </a:txBody>
                  <a:tcPr/>
                </a:tc>
                <a:tc hMerge="1"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Strongly 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Neutral</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l"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Disagree</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Strongly disagree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Grand Total</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815603554"/>
                  </a:ext>
                </a:extLst>
              </a:tr>
              <a:tr h="239505">
                <a:tc rowSpan="5">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Level of agreement:</a:t>
                      </a:r>
                      <a:endParaRPr lang="en-GB" sz="3200" b="0" i="0" u="none" strike="noStrike" dirty="0">
                        <a:effectLst/>
                        <a:latin typeface="Arial" panose="020B0604020202020204" pitchFamily="34" charset="0"/>
                      </a:endParaRPr>
                    </a:p>
                    <a:p>
                      <a:pPr marL="73152" marR="73152"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000" b="0" i="1"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 feel confident about</a:t>
                      </a: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b="0" i="1"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accessible</a:t>
                      </a: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l</a:t>
                      </a:r>
                      <a:r>
                        <a:rPr lang="en-GB" sz="2000" b="0" i="1"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earning’</a:t>
                      </a:r>
                      <a:endParaRPr lang="en-GB" sz="3200" b="0" i="0" u="none" strike="noStrike" dirty="0">
                        <a:effectLst/>
                        <a:latin typeface="Arial" panose="020B0604020202020204" pitchFamily="34" charset="0"/>
                      </a:endParaRPr>
                    </a:p>
                  </a:txBody>
                  <a:tcPr marL="104796" marR="104796" marT="52398" marB="5239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Strongly 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20620688"/>
                  </a:ext>
                </a:extLst>
              </a:tr>
              <a:tr h="239505">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6</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11</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647808253"/>
                  </a:ext>
                </a:extLst>
              </a:tr>
              <a:tr h="239505">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Neutral</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8</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493074007"/>
                  </a:ext>
                </a:extLst>
              </a:tr>
              <a:tr h="239505">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Disagree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503544454"/>
                  </a:ext>
                </a:extLst>
              </a:tr>
              <a:tr h="461687">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Strongly disagree</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fontAlgn="b">
                        <a:lnSpc>
                          <a:spcPct val="106000"/>
                        </a:lnSpc>
                        <a:spcBef>
                          <a:spcPts val="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815915313"/>
                  </a:ext>
                </a:extLst>
              </a:tr>
              <a:tr h="333385">
                <a:tc gridSpan="2">
                  <a:txBody>
                    <a:bodyPr/>
                    <a:lstStyle/>
                    <a:p>
                      <a:pPr algn="l"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Grand Total</a:t>
                      </a:r>
                      <a:endParaRPr lang="en-GB" sz="3200" b="0" i="0" u="none" strike="noStrike">
                        <a:effectLst/>
                        <a:latin typeface="Arial" panose="020B0604020202020204" pitchFamily="34" charset="0"/>
                      </a:endParaRPr>
                    </a:p>
                  </a:txBody>
                  <a:tcPr marL="104796" marR="104796" marT="52398" marB="52398">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a:txBody>
                    <a:bodyPr/>
                    <a:lstStyle/>
                    <a:p>
                      <a:pPr algn="ctr"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9</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9</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0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200" b="0" i="0" u="none" strike="noStrike">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fontAlgn="b">
                        <a:lnSpc>
                          <a:spcPct val="106000"/>
                        </a:lnSpc>
                        <a:spcBef>
                          <a:spcPts val="1200"/>
                        </a:spcBef>
                        <a:spcAft>
                          <a:spcPts val="800"/>
                        </a:spcAft>
                      </a:pPr>
                      <a:r>
                        <a:rPr lang="en-GB" sz="2000" b="1" i="0" u="none" strike="noStrike"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21</a:t>
                      </a:r>
                      <a:endParaRPr lang="en-GB" sz="3200" b="0" i="0" u="none" strike="noStrike" dirty="0">
                        <a:effectLst/>
                        <a:latin typeface="Arial" panose="020B0604020202020204" pitchFamily="34" charset="0"/>
                      </a:endParaRPr>
                    </a:p>
                  </a:txBody>
                  <a:tcPr marL="78597" marR="78597" marT="1091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600565012"/>
                  </a:ext>
                </a:extLst>
              </a:tr>
            </a:tbl>
          </a:graphicData>
        </a:graphic>
      </p:graphicFrame>
    </p:spTree>
    <p:custDataLst>
      <p:tags r:id="rId1"/>
    </p:custDataLst>
    <p:extLst>
      <p:ext uri="{BB962C8B-B14F-4D97-AF65-F5344CB8AC3E}">
        <p14:creationId xmlns:p14="http://schemas.microsoft.com/office/powerpoint/2010/main" val="365901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D07E8-24D5-230B-3DAA-BC2C9C530AA3}"/>
              </a:ext>
            </a:extLst>
          </p:cNvPr>
          <p:cNvSpPr>
            <a:spLocks noGrp="1"/>
          </p:cNvSpPr>
          <p:nvPr>
            <p:ph type="title"/>
          </p:nvPr>
        </p:nvSpPr>
        <p:spPr>
          <a:xfrm>
            <a:off x="2302545" y="6450408"/>
            <a:ext cx="9811871" cy="583986"/>
          </a:xfrm>
        </p:spPr>
        <p:txBody>
          <a:bodyPr>
            <a:noAutofit/>
          </a:bodyPr>
          <a:lstStyle/>
          <a:p>
            <a:pPr>
              <a:lnSpc>
                <a:spcPct val="150000"/>
              </a:lnSpc>
              <a:spcBef>
                <a:spcPts val="1200"/>
              </a:spcBef>
              <a:spcAft>
                <a:spcPts val="800"/>
              </a:spcAft>
              <a:tabLst>
                <a:tab pos="1567815" algn="l"/>
              </a:tabLst>
            </a:pPr>
            <a:r>
              <a:rPr lang="en-GB" sz="2800" b="1" cap="none" dirty="0">
                <a:effectLst/>
                <a:latin typeface="Arial" panose="020B0604020202020204" pitchFamily="34" charset="0"/>
                <a:ea typeface="Calibri" panose="020F0502020204030204" pitchFamily="34" charset="0"/>
                <a:cs typeface="Times New Roman" panose="02020603050405020304" pitchFamily="18" charset="0"/>
              </a:rPr>
              <a:t>The 4 Stages of Competence (</a:t>
            </a:r>
            <a:r>
              <a:rPr lang="en-GB" sz="2800" b="1" cap="none" dirty="0" err="1">
                <a:latin typeface="Arial" panose="020B0604020202020204" pitchFamily="34" charset="0"/>
                <a:ea typeface="Calibri" panose="020F0502020204030204" pitchFamily="34" charset="0"/>
                <a:cs typeface="Times New Roman" panose="02020603050405020304" pitchFamily="18" charset="0"/>
              </a:rPr>
              <a:t>J</a:t>
            </a:r>
            <a:r>
              <a:rPr lang="en-GB" sz="2800" b="1" cap="none" dirty="0" err="1">
                <a:effectLst/>
                <a:latin typeface="Arial" panose="020B0604020202020204" pitchFamily="34" charset="0"/>
                <a:ea typeface="Calibri" panose="020F0502020204030204" pitchFamily="34" charset="0"/>
                <a:cs typeface="Times New Roman" panose="02020603050405020304" pitchFamily="18" charset="0"/>
              </a:rPr>
              <a:t>anse</a:t>
            </a:r>
            <a:r>
              <a:rPr lang="en-GB" sz="2800" b="1" cap="none" dirty="0">
                <a:effectLst/>
                <a:latin typeface="Arial" panose="020B0604020202020204" pitchFamily="34" charset="0"/>
                <a:ea typeface="Calibri" panose="020F0502020204030204" pitchFamily="34" charset="0"/>
                <a:cs typeface="Times New Roman" panose="02020603050405020304" pitchFamily="18" charset="0"/>
              </a:rPr>
              <a:t>, 2020)</a:t>
            </a:r>
            <a:br>
              <a:rPr lang="en-GB" sz="2400" cap="none" dirty="0">
                <a:effectLst/>
                <a:latin typeface="Calibri" panose="020F0502020204030204" pitchFamily="34" charset="0"/>
                <a:ea typeface="Calibri" panose="020F0502020204030204" pitchFamily="34" charset="0"/>
                <a:cs typeface="Times New Roman" panose="02020603050405020304" pitchFamily="18" charset="0"/>
              </a:rPr>
            </a:br>
            <a:endParaRPr lang="en-GB" sz="2800" cap="none" dirty="0"/>
          </a:p>
        </p:txBody>
      </p:sp>
      <p:grpSp>
        <p:nvGrpSpPr>
          <p:cNvPr id="20" name="Group 19">
            <a:extLst>
              <a:ext uri="{FF2B5EF4-FFF2-40B4-BE49-F238E27FC236}">
                <a16:creationId xmlns:a16="http://schemas.microsoft.com/office/drawing/2014/main" id="{86912626-747B-FC7F-461D-074CB7C5EFE7}"/>
              </a:ext>
            </a:extLst>
          </p:cNvPr>
          <p:cNvGrpSpPr/>
          <p:nvPr/>
        </p:nvGrpSpPr>
        <p:grpSpPr>
          <a:xfrm>
            <a:off x="382399" y="475488"/>
            <a:ext cx="11427203" cy="5674024"/>
            <a:chOff x="0" y="0"/>
            <a:chExt cx="5795159" cy="4191989"/>
          </a:xfrm>
        </p:grpSpPr>
        <p:grpSp>
          <p:nvGrpSpPr>
            <p:cNvPr id="21" name="Group 20">
              <a:extLst>
                <a:ext uri="{FF2B5EF4-FFF2-40B4-BE49-F238E27FC236}">
                  <a16:creationId xmlns:a16="http://schemas.microsoft.com/office/drawing/2014/main" id="{22A80D65-97D7-4D10-ABF4-922B19734339}"/>
                </a:ext>
              </a:extLst>
            </p:cNvPr>
            <p:cNvGrpSpPr/>
            <p:nvPr/>
          </p:nvGrpSpPr>
          <p:grpSpPr>
            <a:xfrm>
              <a:off x="961902" y="427512"/>
              <a:ext cx="4434053" cy="2954637"/>
              <a:chOff x="0" y="0"/>
              <a:chExt cx="4434053" cy="2954637"/>
            </a:xfrm>
          </p:grpSpPr>
          <p:sp>
            <p:nvSpPr>
              <p:cNvPr id="32" name="Rectangle: Rounded Corners 31">
                <a:extLst>
                  <a:ext uri="{FF2B5EF4-FFF2-40B4-BE49-F238E27FC236}">
                    <a16:creationId xmlns:a16="http://schemas.microsoft.com/office/drawing/2014/main" id="{A063FD13-4253-EE0E-18F1-0747373C35E7}"/>
                  </a:ext>
                </a:extLst>
              </p:cNvPr>
              <p:cNvSpPr/>
              <p:nvPr/>
            </p:nvSpPr>
            <p:spPr>
              <a:xfrm>
                <a:off x="0" y="0"/>
                <a:ext cx="2094614" cy="1307805"/>
              </a:xfrm>
              <a:prstGeom prst="roundRect">
                <a:avLst/>
              </a:prstGeom>
              <a:solidFill>
                <a:sysClr val="window" lastClr="FFFFFF">
                  <a:lumMod val="95000"/>
                </a:sysClr>
              </a:solidFill>
              <a:ln w="12700" cap="flat" cmpd="sng" algn="ctr">
                <a:solidFill>
                  <a:sysClr val="windowText" lastClr="000000">
                    <a:lumMod val="85000"/>
                    <a:lumOff val="1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Level 2 </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400" b="1"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Conscious incompetence </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You are aware of the skill but are not yet proficient </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p:txBody>
          </p:sp>
          <p:sp>
            <p:nvSpPr>
              <p:cNvPr id="33" name="Rectangle: Rounded Corners 32">
                <a:extLst>
                  <a:ext uri="{FF2B5EF4-FFF2-40B4-BE49-F238E27FC236}">
                    <a16:creationId xmlns:a16="http://schemas.microsoft.com/office/drawing/2014/main" id="{7A5F36C5-0AAA-B2F4-A326-24A884631965}"/>
                  </a:ext>
                </a:extLst>
              </p:cNvPr>
              <p:cNvSpPr/>
              <p:nvPr/>
            </p:nvSpPr>
            <p:spPr>
              <a:xfrm>
                <a:off x="2303813" y="11875"/>
                <a:ext cx="2094614" cy="1307805"/>
              </a:xfrm>
              <a:prstGeom prst="roundRect">
                <a:avLst/>
              </a:prstGeom>
              <a:solidFill>
                <a:sysClr val="window" lastClr="FFFFFF">
                  <a:lumMod val="95000"/>
                </a:sysClr>
              </a:solidFill>
              <a:ln w="12700" cap="flat" cmpd="sng" algn="ctr">
                <a:solidFill>
                  <a:sysClr val="windowText" lastClr="000000">
                    <a:lumMod val="85000"/>
                    <a:lumOff val="1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Level 3 </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400" b="1"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Conscious competence </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You are able to use the skill but only with effort</a:t>
                </a:r>
                <a:endParaRPr kumimoji="0" lang="en-GB" b="0" i="0" u="none" strike="noStrike" kern="0" cap="none" spc="0" normalizeH="0" baseline="0" noProof="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p:txBody>
          </p:sp>
          <p:sp>
            <p:nvSpPr>
              <p:cNvPr id="34" name="Rectangle: Rounded Corners 33">
                <a:extLst>
                  <a:ext uri="{FF2B5EF4-FFF2-40B4-BE49-F238E27FC236}">
                    <a16:creationId xmlns:a16="http://schemas.microsoft.com/office/drawing/2014/main" id="{5471298A-B4CB-9AD3-80B8-B3DE7FB5B8E8}"/>
                  </a:ext>
                </a:extLst>
              </p:cNvPr>
              <p:cNvSpPr/>
              <p:nvPr/>
            </p:nvSpPr>
            <p:spPr>
              <a:xfrm>
                <a:off x="11875" y="1472540"/>
                <a:ext cx="2094614" cy="1482097"/>
              </a:xfrm>
              <a:prstGeom prst="roundRect">
                <a:avLst/>
              </a:prstGeom>
              <a:solidFill>
                <a:sysClr val="window" lastClr="FFFFFF">
                  <a:lumMod val="95000"/>
                </a:sysClr>
              </a:solidFill>
              <a:ln w="12700" cap="flat" cmpd="sng" algn="ctr">
                <a:solidFill>
                  <a:sysClr val="windowText" lastClr="000000">
                    <a:lumMod val="85000"/>
                    <a:lumOff val="1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6000"/>
                  </a:lnSpc>
                  <a:spcBef>
                    <a:spcPts val="0"/>
                  </a:spcBef>
                  <a:buClrTx/>
                  <a:buSzTx/>
                  <a:buFontTx/>
                  <a:buNone/>
                  <a:tabLst/>
                  <a:defRPr/>
                </a:pPr>
                <a:r>
                  <a:rPr kumimoji="0" lang="en-GB" b="0"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Level 1 </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buClrTx/>
                  <a:buSzTx/>
                  <a:buFontTx/>
                  <a:buNone/>
                  <a:tabLst/>
                  <a:defRPr/>
                </a:pPr>
                <a:r>
                  <a:rPr kumimoji="0" lang="en-GB" sz="2400" b="1"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Unconscious incompetence </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buClrTx/>
                  <a:buSzTx/>
                  <a:buFontTx/>
                  <a:buNone/>
                  <a:tabLst/>
                  <a:defRPr/>
                </a:pPr>
                <a:r>
                  <a:rPr kumimoji="0" lang="en-GB" b="0"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You are unaware of the skill and your lack of proficiency  </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rPr>
                  <a:t> </a:t>
                </a:r>
              </a:p>
            </p:txBody>
          </p:sp>
          <p:sp>
            <p:nvSpPr>
              <p:cNvPr id="35" name="Rectangle: Rounded Corners 34">
                <a:extLst>
                  <a:ext uri="{FF2B5EF4-FFF2-40B4-BE49-F238E27FC236}">
                    <a16:creationId xmlns:a16="http://schemas.microsoft.com/office/drawing/2014/main" id="{8D2841C2-3A7E-9918-17AE-B933C68BEC51}"/>
                  </a:ext>
                </a:extLst>
              </p:cNvPr>
              <p:cNvSpPr/>
              <p:nvPr/>
            </p:nvSpPr>
            <p:spPr>
              <a:xfrm>
                <a:off x="2339439" y="1472540"/>
                <a:ext cx="2094614" cy="1475867"/>
              </a:xfrm>
              <a:prstGeom prst="roundRect">
                <a:avLst/>
              </a:prstGeom>
              <a:solidFill>
                <a:sysClr val="window" lastClr="FFFFFF">
                  <a:lumMod val="95000"/>
                </a:sysClr>
              </a:solidFill>
              <a:ln w="12700" cap="flat" cmpd="sng" algn="ctr">
                <a:solidFill>
                  <a:sysClr val="windowText" lastClr="000000">
                    <a:lumMod val="85000"/>
                    <a:lumOff val="15000"/>
                  </a:sys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Level 4</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400" b="1"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Unconscious competence </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b="0" i="0" u="none" strike="noStrike" kern="0" cap="none" spc="0" normalizeH="0" baseline="0" noProof="0" dirty="0">
                    <a:ln>
                      <a:noFill/>
                    </a:ln>
                    <a:solidFill>
                      <a:srgbClr val="000000"/>
                    </a:solidFill>
                    <a:effectLst/>
                    <a:uLnTx/>
                    <a:uFillTx/>
                    <a:latin typeface="Arial" panose="020B0604020202020204" pitchFamily="34" charset="0"/>
                    <a:ea typeface="Calibri" panose="020F0502020204030204" pitchFamily="34" charset="0"/>
                    <a:cs typeface="Times New Roman" panose="02020603050405020304" pitchFamily="18" charset="0"/>
                  </a:rPr>
                  <a:t>Performing and skill becomes automatic</a:t>
                </a:r>
                <a:endParaRPr kumimoji="0" lang="en-GB" b="0" i="0" u="none" strike="noStrike" kern="0" cap="none" spc="0" normalizeH="0" baseline="0" noProof="0" dirty="0">
                  <a:ln>
                    <a:noFill/>
                  </a:ln>
                  <a:solidFill>
                    <a:sysClr val="window" lastClr="FFFFFF"/>
                  </a:solidFill>
                  <a:effectLst/>
                  <a:uLnTx/>
                  <a:uFillTx/>
                  <a:latin typeface="Calibri" panose="020F0502020204030204"/>
                  <a:ea typeface="Calibri" panose="020F0502020204030204" pitchFamily="34" charset="0"/>
                  <a:cs typeface="Times New Roman" panose="02020603050405020304" pitchFamily="18" charset="0"/>
                </a:endParaRPr>
              </a:p>
            </p:txBody>
          </p:sp>
        </p:grpSp>
        <p:grpSp>
          <p:nvGrpSpPr>
            <p:cNvPr id="22" name="Group 21">
              <a:extLst>
                <a:ext uri="{FF2B5EF4-FFF2-40B4-BE49-F238E27FC236}">
                  <a16:creationId xmlns:a16="http://schemas.microsoft.com/office/drawing/2014/main" id="{8BB5B1D6-4360-A16B-55CB-E5883DCC07D1}"/>
                </a:ext>
              </a:extLst>
            </p:cNvPr>
            <p:cNvGrpSpPr/>
            <p:nvPr/>
          </p:nvGrpSpPr>
          <p:grpSpPr>
            <a:xfrm>
              <a:off x="669966" y="893123"/>
              <a:ext cx="4056413" cy="2667495"/>
              <a:chOff x="0" y="0"/>
              <a:chExt cx="4056413" cy="2667495"/>
            </a:xfrm>
          </p:grpSpPr>
          <p:cxnSp>
            <p:nvCxnSpPr>
              <p:cNvPr id="30" name="Straight Arrow Connector 29">
                <a:extLst>
                  <a:ext uri="{FF2B5EF4-FFF2-40B4-BE49-F238E27FC236}">
                    <a16:creationId xmlns:a16="http://schemas.microsoft.com/office/drawing/2014/main" id="{54ACCED7-473A-56C5-E8B9-2888239DEC91}"/>
                  </a:ext>
                </a:extLst>
              </p:cNvPr>
              <p:cNvCxnSpPr/>
              <p:nvPr/>
            </p:nvCxnSpPr>
            <p:spPr>
              <a:xfrm flipV="1">
                <a:off x="0" y="0"/>
                <a:ext cx="11876" cy="2375065"/>
              </a:xfrm>
              <a:prstGeom prst="straightConnector1">
                <a:avLst/>
              </a:prstGeom>
              <a:noFill/>
              <a:ln w="76200" cap="flat" cmpd="sng" algn="ctr">
                <a:solidFill>
                  <a:srgbClr val="4472C4"/>
                </a:solidFill>
                <a:prstDash val="solid"/>
                <a:miter lim="800000"/>
                <a:tailEnd type="triangle"/>
              </a:ln>
              <a:effectLst/>
            </p:spPr>
          </p:cxnSp>
          <p:cxnSp>
            <p:nvCxnSpPr>
              <p:cNvPr id="31" name="Straight Arrow Connector 30">
                <a:extLst>
                  <a:ext uri="{FF2B5EF4-FFF2-40B4-BE49-F238E27FC236}">
                    <a16:creationId xmlns:a16="http://schemas.microsoft.com/office/drawing/2014/main" id="{F4205A9E-DFFD-06FB-E4A4-ED73BBA77FAF}"/>
                  </a:ext>
                </a:extLst>
              </p:cNvPr>
              <p:cNvCxnSpPr/>
              <p:nvPr/>
            </p:nvCxnSpPr>
            <p:spPr>
              <a:xfrm>
                <a:off x="470065" y="2667495"/>
                <a:ext cx="3586348" cy="0"/>
              </a:xfrm>
              <a:prstGeom prst="straightConnector1">
                <a:avLst/>
              </a:prstGeom>
              <a:noFill/>
              <a:ln w="76200" cap="flat" cmpd="sng" algn="ctr">
                <a:solidFill>
                  <a:srgbClr val="4472C4"/>
                </a:solidFill>
                <a:prstDash val="solid"/>
                <a:miter lim="800000"/>
                <a:tailEnd type="triangle"/>
              </a:ln>
              <a:effectLst/>
            </p:spPr>
          </p:cxnSp>
        </p:grpSp>
        <p:grpSp>
          <p:nvGrpSpPr>
            <p:cNvPr id="23" name="Group 22">
              <a:extLst>
                <a:ext uri="{FF2B5EF4-FFF2-40B4-BE49-F238E27FC236}">
                  <a16:creationId xmlns:a16="http://schemas.microsoft.com/office/drawing/2014/main" id="{1DD0EF6A-52BF-9B8C-1C7B-E3EC8FB03547}"/>
                </a:ext>
              </a:extLst>
            </p:cNvPr>
            <p:cNvGrpSpPr/>
            <p:nvPr/>
          </p:nvGrpSpPr>
          <p:grpSpPr>
            <a:xfrm>
              <a:off x="0" y="0"/>
              <a:ext cx="5795159" cy="4191989"/>
              <a:chOff x="0" y="0"/>
              <a:chExt cx="5795159" cy="4191989"/>
            </a:xfrm>
          </p:grpSpPr>
          <p:sp>
            <p:nvSpPr>
              <p:cNvPr id="24" name="Text Box 2">
                <a:extLst>
                  <a:ext uri="{FF2B5EF4-FFF2-40B4-BE49-F238E27FC236}">
                    <a16:creationId xmlns:a16="http://schemas.microsoft.com/office/drawing/2014/main" id="{560FDA98-1EF2-7E20-E191-F2C319EB3918}"/>
                  </a:ext>
                </a:extLst>
              </p:cNvPr>
              <p:cNvSpPr txBox="1">
                <a:spLocks noChangeArrowheads="1"/>
              </p:cNvSpPr>
              <p:nvPr/>
            </p:nvSpPr>
            <p:spPr bwMode="auto">
              <a:xfrm>
                <a:off x="2541320" y="3716976"/>
                <a:ext cx="1353185" cy="296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000" b="1" i="0" u="none" strike="noStrike" kern="0" cap="none" spc="0" normalizeH="0" baseline="0" noProof="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Competence</a:t>
                </a:r>
                <a:endParaRPr kumimoji="0" lang="en-GB" b="0" i="0" u="none" strike="noStrike" kern="0" cap="none" spc="0" normalizeH="0" baseline="0" noProof="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5" name="Text Box 2">
                <a:extLst>
                  <a:ext uri="{FF2B5EF4-FFF2-40B4-BE49-F238E27FC236}">
                    <a16:creationId xmlns:a16="http://schemas.microsoft.com/office/drawing/2014/main" id="{71065236-73D2-43EB-816C-10A1E6C81F98}"/>
                  </a:ext>
                </a:extLst>
              </p:cNvPr>
              <p:cNvSpPr txBox="1">
                <a:spLocks noChangeArrowheads="1"/>
              </p:cNvSpPr>
              <p:nvPr/>
            </p:nvSpPr>
            <p:spPr bwMode="auto">
              <a:xfrm rot="16200000">
                <a:off x="-472398" y="1961811"/>
                <a:ext cx="1733048" cy="296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000" b="1" i="0" u="none" strike="noStrike" kern="0" cap="none" spc="0" normalizeH="0" baseline="0" noProof="0" dirty="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Consciousness </a:t>
                </a:r>
                <a:endParaRPr kumimoji="0" lang="en-GB" b="0" i="0" u="none" strike="noStrike" kern="0" cap="none" spc="0" normalizeH="0" baseline="0" noProof="0" dirty="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6" name="Rectangle 25">
                <a:extLst>
                  <a:ext uri="{FF2B5EF4-FFF2-40B4-BE49-F238E27FC236}">
                    <a16:creationId xmlns:a16="http://schemas.microsoft.com/office/drawing/2014/main" id="{FEAECD68-4F43-1BC5-9A54-F7F6EB38F16A}"/>
                  </a:ext>
                </a:extLst>
              </p:cNvPr>
              <p:cNvSpPr/>
              <p:nvPr/>
            </p:nvSpPr>
            <p:spPr>
              <a:xfrm>
                <a:off x="0" y="0"/>
                <a:ext cx="5795159" cy="4191989"/>
              </a:xfrm>
              <a:prstGeom prst="rect">
                <a:avLst/>
              </a:prstGeom>
              <a:noFill/>
              <a:ln w="12700" cap="flat" cmpd="sng" algn="ctr">
                <a:solidFill>
                  <a:srgbClr val="4472C4">
                    <a:shade val="5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3200" b="0" i="0" u="none" strike="noStrike" kern="0" cap="none" spc="0" normalizeH="0" baseline="0" noProof="0">
                  <a:ln>
                    <a:noFill/>
                  </a:ln>
                  <a:solidFill>
                    <a:sysClr val="window" lastClr="FFFFFF"/>
                  </a:solidFill>
                  <a:effectLst/>
                  <a:uLnTx/>
                  <a:uFillTx/>
                  <a:latin typeface="Calibri" panose="020F0502020204030204"/>
                  <a:ea typeface="+mn-ea"/>
                  <a:cs typeface="+mn-cs"/>
                </a:endParaRPr>
              </a:p>
            </p:txBody>
          </p:sp>
          <p:sp>
            <p:nvSpPr>
              <p:cNvPr id="27" name="Text Box 2">
                <a:extLst>
                  <a:ext uri="{FF2B5EF4-FFF2-40B4-BE49-F238E27FC236}">
                    <a16:creationId xmlns:a16="http://schemas.microsoft.com/office/drawing/2014/main" id="{2C0B8256-E1CC-DAD4-84A2-D91A1B4022AB}"/>
                  </a:ext>
                </a:extLst>
              </p:cNvPr>
              <p:cNvSpPr txBox="1">
                <a:spLocks noChangeArrowheads="1"/>
              </p:cNvSpPr>
              <p:nvPr/>
            </p:nvSpPr>
            <p:spPr bwMode="auto">
              <a:xfrm>
                <a:off x="4857008" y="3598223"/>
                <a:ext cx="605642" cy="296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000" b="1" i="0" u="none" strike="noStrike" kern="0" cap="none" spc="0" normalizeH="0" baseline="0" noProof="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High</a:t>
                </a:r>
                <a:endParaRPr kumimoji="0" lang="en-GB" b="0" i="0" u="none" strike="noStrike" kern="0" cap="none" spc="0" normalizeH="0" baseline="0" noProof="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 Box 2">
                <a:extLst>
                  <a:ext uri="{FF2B5EF4-FFF2-40B4-BE49-F238E27FC236}">
                    <a16:creationId xmlns:a16="http://schemas.microsoft.com/office/drawing/2014/main" id="{F70FE718-AD41-76C2-1F15-900377B9D687}"/>
                  </a:ext>
                </a:extLst>
              </p:cNvPr>
              <p:cNvSpPr txBox="1">
                <a:spLocks noChangeArrowheads="1"/>
              </p:cNvSpPr>
              <p:nvPr/>
            </p:nvSpPr>
            <p:spPr bwMode="auto">
              <a:xfrm>
                <a:off x="356260" y="522514"/>
                <a:ext cx="546265" cy="296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000" b="1" i="0" u="none" strike="noStrike" kern="0" cap="none" spc="0" normalizeH="0" baseline="0" noProof="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High</a:t>
                </a:r>
                <a:endParaRPr kumimoji="0" lang="en-GB" b="0" i="0" u="none" strike="noStrike" kern="0" cap="none" spc="0" normalizeH="0" baseline="0" noProof="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sp>
            <p:nvSpPr>
              <p:cNvPr id="29" name="Text Box 2">
                <a:extLst>
                  <a:ext uri="{FF2B5EF4-FFF2-40B4-BE49-F238E27FC236}">
                    <a16:creationId xmlns:a16="http://schemas.microsoft.com/office/drawing/2014/main" id="{48DB2722-5405-8F19-A53D-E1DDA26E763A}"/>
                  </a:ext>
                </a:extLst>
              </p:cNvPr>
              <p:cNvSpPr txBox="1">
                <a:spLocks noChangeArrowheads="1"/>
              </p:cNvSpPr>
              <p:nvPr/>
            </p:nvSpPr>
            <p:spPr bwMode="auto">
              <a:xfrm>
                <a:off x="356260" y="3586348"/>
                <a:ext cx="605642" cy="296545"/>
              </a:xfrm>
              <a:prstGeom prst="rect">
                <a:avLst/>
              </a:prstGeom>
              <a:solidFill>
                <a:srgbClr val="FFFFFF"/>
              </a:solidFill>
              <a:ln w="9525">
                <a:solidFill>
                  <a:srgbClr val="000000"/>
                </a:solid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6000"/>
                  </a:lnSpc>
                  <a:spcBef>
                    <a:spcPts val="0"/>
                  </a:spcBef>
                  <a:spcAft>
                    <a:spcPts val="800"/>
                  </a:spcAft>
                  <a:buClrTx/>
                  <a:buSzTx/>
                  <a:buFontTx/>
                  <a:buNone/>
                  <a:tabLst/>
                  <a:defRPr/>
                </a:pPr>
                <a:r>
                  <a:rPr kumimoji="0" lang="en-GB" sz="2000" b="1" i="0" u="none" strike="noStrike" kern="0" cap="none" spc="0" normalizeH="0" baseline="0" noProof="0">
                    <a:ln>
                      <a:noFill/>
                    </a:ln>
                    <a:solidFill>
                      <a:sysClr val="windowText" lastClr="000000"/>
                    </a:solidFill>
                    <a:effectLst/>
                    <a:uLnTx/>
                    <a:uFillTx/>
                    <a:latin typeface="Arial" panose="020B0604020202020204" pitchFamily="34" charset="0"/>
                    <a:ea typeface="Calibri" panose="020F0502020204030204" pitchFamily="34" charset="0"/>
                    <a:cs typeface="Times New Roman" panose="02020603050405020304" pitchFamily="18" charset="0"/>
                  </a:rPr>
                  <a:t>Low</a:t>
                </a:r>
                <a:endParaRPr kumimoji="0" lang="en-GB" b="0" i="0" u="none" strike="noStrike" kern="0" cap="none" spc="0" normalizeH="0" baseline="0" noProof="0">
                  <a:ln>
                    <a:noFill/>
                  </a:ln>
                  <a:solidFill>
                    <a:sysClr val="windowText" lastClr="000000"/>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grpSp>
      </p:grpSp>
    </p:spTree>
    <p:custDataLst>
      <p:tags r:id="rId1"/>
    </p:custDataLst>
    <p:extLst>
      <p:ext uri="{BB962C8B-B14F-4D97-AF65-F5344CB8AC3E}">
        <p14:creationId xmlns:p14="http://schemas.microsoft.com/office/powerpoint/2010/main" val="16436786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p:txBody>
          <a:bodyPr/>
          <a:lstStyle/>
          <a:p>
            <a:r>
              <a:rPr lang="en-GB" cap="none" dirty="0">
                <a:latin typeface="Arial Rounded MT Bold" panose="020F0704030504030204" pitchFamily="34" charset="0"/>
              </a:rPr>
              <a:t>Comparing Surveys</a:t>
            </a:r>
          </a:p>
        </p:txBody>
      </p:sp>
      <p:graphicFrame>
        <p:nvGraphicFramePr>
          <p:cNvPr id="4" name="Content Placeholder 3">
            <a:extLst>
              <a:ext uri="{FF2B5EF4-FFF2-40B4-BE49-F238E27FC236}">
                <a16:creationId xmlns:a16="http://schemas.microsoft.com/office/drawing/2014/main" id="{03E3BBF2-D8FC-3526-5F25-797DBC9D9BF3}"/>
              </a:ext>
            </a:extLst>
          </p:cNvPr>
          <p:cNvGraphicFramePr>
            <a:graphicFrameLocks noGrp="1"/>
          </p:cNvGraphicFramePr>
          <p:nvPr>
            <p:ph idx="1"/>
            <p:extLst>
              <p:ext uri="{D42A27DB-BD31-4B8C-83A1-F6EECF244321}">
                <p14:modId xmlns:p14="http://schemas.microsoft.com/office/powerpoint/2010/main" val="2116768723"/>
              </p:ext>
            </p:extLst>
          </p:nvPr>
        </p:nvGraphicFramePr>
        <p:xfrm>
          <a:off x="493776" y="2057401"/>
          <a:ext cx="11210544" cy="4453127"/>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24904874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a:xfrm>
            <a:off x="2895600" y="764373"/>
            <a:ext cx="8610600" cy="1064428"/>
          </a:xfrm>
        </p:spPr>
        <p:txBody>
          <a:bodyPr>
            <a:normAutofit/>
          </a:bodyPr>
          <a:lstStyle/>
          <a:p>
            <a:r>
              <a:rPr lang="en-GB" cap="none" dirty="0">
                <a:latin typeface="Arial Rounded MT Bold" panose="020F0704030504030204" pitchFamily="34" charset="0"/>
              </a:rPr>
              <a:t>Comparing Surveys</a:t>
            </a:r>
          </a:p>
        </p:txBody>
      </p:sp>
      <p:graphicFrame>
        <p:nvGraphicFramePr>
          <p:cNvPr id="6" name="Content Placeholder 5">
            <a:extLst>
              <a:ext uri="{FF2B5EF4-FFF2-40B4-BE49-F238E27FC236}">
                <a16:creationId xmlns:a16="http://schemas.microsoft.com/office/drawing/2014/main" id="{A897F18D-C070-37F7-197A-09FCC5440E23}"/>
              </a:ext>
            </a:extLst>
          </p:cNvPr>
          <p:cNvGraphicFramePr>
            <a:graphicFrameLocks noGrp="1"/>
          </p:cNvGraphicFramePr>
          <p:nvPr>
            <p:ph idx="1"/>
            <p:extLst>
              <p:ext uri="{D42A27DB-BD31-4B8C-83A1-F6EECF244321}">
                <p14:modId xmlns:p14="http://schemas.microsoft.com/office/powerpoint/2010/main" val="2176592190"/>
              </p:ext>
            </p:extLst>
          </p:nvPr>
        </p:nvGraphicFramePr>
        <p:xfrm>
          <a:off x="438912" y="1828801"/>
          <a:ext cx="11356847" cy="4668135"/>
        </p:xfrm>
        <a:graphic>
          <a:graphicData uri="http://schemas.openxmlformats.org/drawingml/2006/table">
            <a:tbl>
              <a:tblPr firstRow="1" firstCol="1" bandRow="1"/>
              <a:tblGrid>
                <a:gridCol w="2138831">
                  <a:extLst>
                    <a:ext uri="{9D8B030D-6E8A-4147-A177-3AD203B41FA5}">
                      <a16:colId xmlns:a16="http://schemas.microsoft.com/office/drawing/2014/main" val="657188228"/>
                    </a:ext>
                  </a:extLst>
                </a:gridCol>
                <a:gridCol w="1427539">
                  <a:extLst>
                    <a:ext uri="{9D8B030D-6E8A-4147-A177-3AD203B41FA5}">
                      <a16:colId xmlns:a16="http://schemas.microsoft.com/office/drawing/2014/main" val="697679399"/>
                    </a:ext>
                  </a:extLst>
                </a:gridCol>
                <a:gridCol w="1395825">
                  <a:extLst>
                    <a:ext uri="{9D8B030D-6E8A-4147-A177-3AD203B41FA5}">
                      <a16:colId xmlns:a16="http://schemas.microsoft.com/office/drawing/2014/main" val="3592935183"/>
                    </a:ext>
                  </a:extLst>
                </a:gridCol>
                <a:gridCol w="1126246">
                  <a:extLst>
                    <a:ext uri="{9D8B030D-6E8A-4147-A177-3AD203B41FA5}">
                      <a16:colId xmlns:a16="http://schemas.microsoft.com/office/drawing/2014/main" val="444622515"/>
                    </a:ext>
                  </a:extLst>
                </a:gridCol>
                <a:gridCol w="1259903">
                  <a:extLst>
                    <a:ext uri="{9D8B030D-6E8A-4147-A177-3AD203B41FA5}">
                      <a16:colId xmlns:a16="http://schemas.microsoft.com/office/drawing/2014/main" val="1967608379"/>
                    </a:ext>
                  </a:extLst>
                </a:gridCol>
                <a:gridCol w="1427537">
                  <a:extLst>
                    <a:ext uri="{9D8B030D-6E8A-4147-A177-3AD203B41FA5}">
                      <a16:colId xmlns:a16="http://schemas.microsoft.com/office/drawing/2014/main" val="1606473923"/>
                    </a:ext>
                  </a:extLst>
                </a:gridCol>
                <a:gridCol w="1427537">
                  <a:extLst>
                    <a:ext uri="{9D8B030D-6E8A-4147-A177-3AD203B41FA5}">
                      <a16:colId xmlns:a16="http://schemas.microsoft.com/office/drawing/2014/main" val="310713459"/>
                    </a:ext>
                  </a:extLst>
                </a:gridCol>
                <a:gridCol w="1153429">
                  <a:extLst>
                    <a:ext uri="{9D8B030D-6E8A-4147-A177-3AD203B41FA5}">
                      <a16:colId xmlns:a16="http://schemas.microsoft.com/office/drawing/2014/main" val="1645434172"/>
                    </a:ext>
                  </a:extLst>
                </a:gridCol>
              </a:tblGrid>
              <a:tr h="885593">
                <a:tc rowSpan="2" gridSpan="2">
                  <a:txBody>
                    <a:bodyPr/>
                    <a:lstStyle/>
                    <a:p>
                      <a:pPr algn="l" fontAlgn="b">
                        <a:lnSpc>
                          <a:spcPct val="107000"/>
                        </a:lnSpc>
                        <a:spcBef>
                          <a:spcPts val="0"/>
                        </a:spcBef>
                        <a:spcAft>
                          <a:spcPts val="0"/>
                        </a:spcAft>
                      </a:pPr>
                      <a:endParaRPr lang="en-GB" sz="3600" b="0" i="0" u="none" strike="noStrike" dirty="0">
                        <a:solidFill>
                          <a:schemeClr val="tx1"/>
                        </a:solidFill>
                        <a:effectLst/>
                        <a:latin typeface="Arial" panose="020B0604020202020204" pitchFamily="34" charset="0"/>
                      </a:endParaRPr>
                    </a:p>
                  </a:txBody>
                  <a:tcPr marL="100090" marR="100090" marT="50045" marB="5004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rowSpan="2" hMerge="1">
                  <a:txBody>
                    <a:bodyPr/>
                    <a:lstStyle/>
                    <a:p>
                      <a:endParaRPr lang="en-GB"/>
                    </a:p>
                  </a:txBody>
                  <a:tcPr/>
                </a:tc>
                <a:tc gridSpan="6">
                  <a:txBody>
                    <a:bodyPr/>
                    <a:lstStyle/>
                    <a:p>
                      <a:pPr algn="ctr" fontAlgn="b">
                        <a:lnSpc>
                          <a:spcPct val="106000"/>
                        </a:lnSpc>
                        <a:spcBef>
                          <a:spcPts val="0"/>
                        </a:spcBef>
                        <a:spcAft>
                          <a:spcPts val="800"/>
                        </a:spcAft>
                      </a:pPr>
                      <a:r>
                        <a:rPr lang="en-GB" sz="2000" b="1"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Level of agreement</a:t>
                      </a:r>
                      <a:r>
                        <a:rPr lang="en-GB" sz="2000" b="0"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3600" b="0" i="0" u="none" strike="noStrike" dirty="0">
                        <a:solidFill>
                          <a:schemeClr val="tx1"/>
                        </a:solidFill>
                        <a:effectLst/>
                        <a:latin typeface="Arial" panose="020B0604020202020204" pitchFamily="34" charset="0"/>
                      </a:endParaRPr>
                    </a:p>
                    <a:p>
                      <a:pPr algn="ctr" fontAlgn="b">
                        <a:lnSpc>
                          <a:spcPct val="106000"/>
                        </a:lnSpc>
                        <a:spcBef>
                          <a:spcPts val="0"/>
                        </a:spcBef>
                        <a:spcAft>
                          <a:spcPts val="800"/>
                        </a:spcAft>
                      </a:pPr>
                      <a:r>
                        <a:rPr lang="en-GB" sz="2000" b="1" i="1"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 feel confident about accessibility’</a:t>
                      </a:r>
                      <a:endParaRPr lang="en-GB" sz="3600" b="0" i="0" u="none" strike="noStrike" dirty="0">
                        <a:solidFill>
                          <a:schemeClr val="tx1"/>
                        </a:solidFill>
                        <a:effectLst/>
                        <a:latin typeface="Arial" panose="020B0604020202020204" pitchFamily="34" charset="0"/>
                      </a:endParaRPr>
                    </a:p>
                  </a:txBody>
                  <a:tcPr marL="100090" marR="100090" marT="50045" marB="5004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02015529"/>
                  </a:ext>
                </a:extLst>
              </a:tr>
              <a:tr h="608427">
                <a:tc gridSpan="2" vMerge="1">
                  <a:txBody>
                    <a:bodyPr/>
                    <a:lstStyle/>
                    <a:p>
                      <a:endParaRPr lang="en-GB"/>
                    </a:p>
                  </a:txBody>
                  <a:tcPr/>
                </a:tc>
                <a:tc hMerge="1" vMerge="1">
                  <a:txBody>
                    <a:bodyPr/>
                    <a:lstStyle/>
                    <a:p>
                      <a:endParaRPr lang="en-GB"/>
                    </a:p>
                  </a:txBody>
                  <a:tcPr/>
                </a:tc>
                <a:tc>
                  <a:txBody>
                    <a:bodyPr/>
                    <a:lstStyle/>
                    <a:p>
                      <a:pPr algn="ctr" fontAlgn="b">
                        <a:lnSpc>
                          <a:spcPct val="106000"/>
                        </a:lnSpc>
                        <a:spcBef>
                          <a:spcPts val="0"/>
                        </a:spcBef>
                        <a:spcAft>
                          <a:spcPts val="800"/>
                        </a:spcAft>
                      </a:pPr>
                      <a:r>
                        <a:rPr lang="en-GB" sz="2000" b="1"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Strongly agree</a:t>
                      </a: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Neutral</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Disagree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Strongly Disagree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Grand Total</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4097606766"/>
                  </a:ext>
                </a:extLst>
              </a:tr>
              <a:tr h="392104">
                <a:tc rowSpan="5">
                  <a:txBody>
                    <a:bodyPr/>
                    <a:lstStyle/>
                    <a:p>
                      <a:pPr algn="ctr"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Level of agreement:</a:t>
                      </a:r>
                      <a:endParaRPr lang="en-GB" sz="3600" b="0" i="0" u="none" strike="noStrike">
                        <a:solidFill>
                          <a:schemeClr val="tx1"/>
                        </a:solidFill>
                        <a:effectLst/>
                        <a:latin typeface="Arial" panose="020B0604020202020204" pitchFamily="34" charset="0"/>
                      </a:endParaRPr>
                    </a:p>
                    <a:p>
                      <a:pPr marL="73152" marR="73152" algn="ctr" fontAlgn="b">
                        <a:lnSpc>
                          <a:spcPct val="106000"/>
                        </a:lnSpc>
                        <a:spcBef>
                          <a:spcPts val="0"/>
                        </a:spcBef>
                        <a:spcAft>
                          <a:spcPts val="800"/>
                        </a:spcAft>
                      </a:pPr>
                      <a:r>
                        <a:rPr lang="en-GB" sz="2000" b="1" i="1"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 would know where to go if I had an accessibility question or query’ </a:t>
                      </a:r>
                      <a:endParaRPr lang="en-GB" sz="3600" b="0" i="0" u="none" strike="noStrike">
                        <a:solidFill>
                          <a:schemeClr val="tx1"/>
                        </a:solidFill>
                        <a:effectLst/>
                        <a:latin typeface="Arial" panose="020B0604020202020204" pitchFamily="34" charset="0"/>
                      </a:endParaRPr>
                    </a:p>
                  </a:txBody>
                  <a:tcPr marL="100090" marR="100090" marT="50045" marB="5004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a:txBody>
                    <a:bodyPr/>
                    <a:lstStyle/>
                    <a:p>
                      <a:pPr algn="l"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Strongly 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
                        <a:lnSpc>
                          <a:spcPct val="107000"/>
                        </a:lnSpc>
                        <a:spcBef>
                          <a:spcPts val="0"/>
                        </a:spcBef>
                        <a:spcAft>
                          <a:spcPts val="0"/>
                        </a:spcAft>
                      </a:pP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861352990"/>
                  </a:ext>
                </a:extLst>
              </a:tr>
              <a:tr h="315627">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7</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8</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470213822"/>
                  </a:ext>
                </a:extLst>
              </a:tr>
              <a:tr h="315627">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Neutral</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5</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D966"/>
                    </a:solidFill>
                  </a:tcPr>
                </a:tc>
                <a:tc>
                  <a:txBody>
                    <a:bodyPr/>
                    <a:lstStyle/>
                    <a:p>
                      <a:pPr algn="r" fontAlgn="b">
                        <a:lnSpc>
                          <a:spcPct val="106000"/>
                        </a:lnSpc>
                        <a:spcBef>
                          <a:spcPts val="0"/>
                        </a:spcBef>
                        <a:spcAft>
                          <a:spcPts val="800"/>
                        </a:spcAft>
                      </a:pPr>
                      <a:r>
                        <a:rPr lang="en-GB" sz="2000" b="0"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7</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76924831"/>
                  </a:ext>
                </a:extLst>
              </a:tr>
              <a:tr h="315627">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Disagree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854966339"/>
                  </a:ext>
                </a:extLst>
              </a:tr>
              <a:tr h="608427">
                <a:tc vMerge="1">
                  <a:txBody>
                    <a:bodyPr/>
                    <a:lstStyle/>
                    <a:p>
                      <a:endParaRPr lang="en-GB"/>
                    </a:p>
                  </a:txBody>
                  <a:tcPr/>
                </a:tc>
                <a:tc>
                  <a:txBody>
                    <a:bodyPr/>
                    <a:lstStyle/>
                    <a:p>
                      <a:pPr algn="l" fontAlgn="b">
                        <a:lnSpc>
                          <a:spcPct val="106000"/>
                        </a:lnSpc>
                        <a:spcBef>
                          <a:spcPts val="0"/>
                        </a:spcBef>
                        <a:spcAft>
                          <a:spcPts val="800"/>
                        </a:spcAft>
                      </a:pPr>
                      <a:r>
                        <a:rPr lang="en-GB" sz="2000" b="1"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Strongly disagree</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E2F3"/>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fontAlgn="b">
                        <a:lnSpc>
                          <a:spcPct val="106000"/>
                        </a:lnSpc>
                        <a:spcBef>
                          <a:spcPts val="0"/>
                        </a:spcBef>
                        <a:spcAft>
                          <a:spcPts val="800"/>
                        </a:spcAft>
                      </a:pPr>
                      <a:r>
                        <a:rPr lang="en-GB" sz="2000" b="0"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3607432626"/>
                  </a:ext>
                </a:extLst>
              </a:tr>
              <a:tr h="439346">
                <a:tc gridSpan="2">
                  <a:txBody>
                    <a:bodyPr/>
                    <a:lstStyle/>
                    <a:p>
                      <a:pPr algn="l"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Grand total</a:t>
                      </a:r>
                      <a:endParaRPr lang="en-GB" sz="3600" b="0" i="0" u="none" strike="noStrike">
                        <a:solidFill>
                          <a:schemeClr val="tx1"/>
                        </a:solidFill>
                        <a:effectLst/>
                        <a:latin typeface="Arial" panose="020B0604020202020204" pitchFamily="34" charset="0"/>
                      </a:endParaRPr>
                    </a:p>
                  </a:txBody>
                  <a:tcPr marL="100090" marR="100090" marT="50045" marB="5004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hMerge="1">
                  <a:txBody>
                    <a:bodyPr/>
                    <a:lstStyle/>
                    <a:p>
                      <a:endParaRPr lang="en-GB"/>
                    </a:p>
                  </a:txBody>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8</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1</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r" fontAlgn="b">
                        <a:lnSpc>
                          <a:spcPct val="106000"/>
                        </a:lnSpc>
                        <a:spcBef>
                          <a:spcPts val="0"/>
                        </a:spcBef>
                        <a:spcAft>
                          <a:spcPts val="800"/>
                        </a:spcAft>
                      </a:pPr>
                      <a:r>
                        <a:rPr lang="en-GB" sz="2000" b="0" i="0" u="none" strike="noStrike">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0</a:t>
                      </a:r>
                      <a:endParaRPr lang="en-GB" sz="3600" b="0" i="0" u="none" strike="noStrike">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r" fontAlgn="b">
                        <a:lnSpc>
                          <a:spcPct val="106000"/>
                        </a:lnSpc>
                        <a:spcBef>
                          <a:spcPts val="0"/>
                        </a:spcBef>
                        <a:spcAft>
                          <a:spcPts val="800"/>
                        </a:spcAft>
                      </a:pPr>
                      <a:r>
                        <a:rPr lang="en-GB" sz="2000" b="0" i="0" u="none" strike="noStrike" dirty="0">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21</a:t>
                      </a:r>
                      <a:endParaRPr lang="en-GB" sz="3600" b="0" i="0" u="none" strike="noStrike" dirty="0">
                        <a:solidFill>
                          <a:schemeClr val="tx1"/>
                        </a:solidFill>
                        <a:effectLst/>
                        <a:latin typeface="Arial" panose="020B0604020202020204" pitchFamily="34" charset="0"/>
                      </a:endParaRPr>
                    </a:p>
                  </a:txBody>
                  <a:tcPr marL="75068" marR="75068" marT="10426"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783051728"/>
                  </a:ext>
                </a:extLst>
              </a:tr>
            </a:tbl>
          </a:graphicData>
        </a:graphic>
      </p:graphicFrame>
    </p:spTree>
    <p:custDataLst>
      <p:tags r:id="rId1"/>
    </p:custDataLst>
    <p:extLst>
      <p:ext uri="{BB962C8B-B14F-4D97-AF65-F5344CB8AC3E}">
        <p14:creationId xmlns:p14="http://schemas.microsoft.com/office/powerpoint/2010/main" val="31093050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a:xfrm>
            <a:off x="3206496" y="472775"/>
            <a:ext cx="8610600" cy="917114"/>
          </a:xfrm>
        </p:spPr>
        <p:txBody>
          <a:bodyPr>
            <a:noAutofit/>
          </a:bodyPr>
          <a:lstStyle/>
          <a:p>
            <a:r>
              <a:rPr lang="en-GB" cap="none" dirty="0">
                <a:latin typeface="Arial Rounded MT Bold" panose="020F0704030504030204" pitchFamily="34" charset="0"/>
              </a:rPr>
              <a:t>Comparing Surveys</a:t>
            </a:r>
            <a:br>
              <a:rPr lang="en-GB" cap="none" dirty="0">
                <a:latin typeface="Arial Rounded MT Bold" panose="020F0704030504030204" pitchFamily="34" charset="0"/>
              </a:rPr>
            </a:br>
            <a:endParaRPr lang="en-GB" cap="none" dirty="0">
              <a:latin typeface="Arial Rounded MT Bold" panose="020F0704030504030204" pitchFamily="34" charset="0"/>
            </a:endParaRPr>
          </a:p>
        </p:txBody>
      </p:sp>
      <p:pic>
        <p:nvPicPr>
          <p:cNvPr id="26" name="Content Placeholder 25">
            <a:extLst>
              <a:ext uri="{FF2B5EF4-FFF2-40B4-BE49-F238E27FC236}">
                <a16:creationId xmlns:a16="http://schemas.microsoft.com/office/drawing/2014/main" id="{D53D7DAE-82B9-32D6-63EC-C78DE85D710D}"/>
              </a:ext>
            </a:extLst>
          </p:cNvPr>
          <p:cNvPicPr>
            <a:picLocks noGrp="1" noChangeAspect="1"/>
          </p:cNvPicPr>
          <p:nvPr>
            <p:ph idx="1"/>
          </p:nvPr>
        </p:nvPicPr>
        <p:blipFill>
          <a:blip r:embed="rId4"/>
          <a:stretch>
            <a:fillRect/>
          </a:stretch>
        </p:blipFill>
        <p:spPr>
          <a:xfrm>
            <a:off x="1276350" y="1935173"/>
            <a:ext cx="9639300" cy="4647865"/>
          </a:xfrm>
          <a:prstGeom prst="rect">
            <a:avLst/>
          </a:prstGeom>
        </p:spPr>
      </p:pic>
      <p:sp>
        <p:nvSpPr>
          <p:cNvPr id="28" name="TextBox 27">
            <a:extLst>
              <a:ext uri="{FF2B5EF4-FFF2-40B4-BE49-F238E27FC236}">
                <a16:creationId xmlns:a16="http://schemas.microsoft.com/office/drawing/2014/main" id="{CD5E6871-8D70-114A-119C-A9CC306A2744}"/>
              </a:ext>
            </a:extLst>
          </p:cNvPr>
          <p:cNvSpPr txBox="1"/>
          <p:nvPr/>
        </p:nvSpPr>
        <p:spPr>
          <a:xfrm>
            <a:off x="664464" y="1381175"/>
            <a:ext cx="10863072" cy="830997"/>
          </a:xfrm>
          <a:prstGeom prst="rect">
            <a:avLst/>
          </a:prstGeom>
          <a:noFill/>
        </p:spPr>
        <p:txBody>
          <a:bodyPr wrap="square">
            <a:spAutoFit/>
          </a:bodyPr>
          <a:lstStyle/>
          <a:p>
            <a:pPr algn="ctr"/>
            <a:r>
              <a:rPr lang="en-GB" sz="24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Pie charts to show if participants would be</a:t>
            </a:r>
            <a:r>
              <a:rPr lang="en-GB" sz="2400" b="1" cap="none"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interested in training to improve their knowledge on how to be more accessible</a:t>
            </a:r>
            <a:endParaRPr lang="en-GB" dirty="0"/>
          </a:p>
        </p:txBody>
      </p:sp>
    </p:spTree>
    <p:custDataLst>
      <p:tags r:id="rId1"/>
    </p:custDataLst>
    <p:extLst>
      <p:ext uri="{BB962C8B-B14F-4D97-AF65-F5344CB8AC3E}">
        <p14:creationId xmlns:p14="http://schemas.microsoft.com/office/powerpoint/2010/main" val="7210721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a:xfrm>
            <a:off x="2895600" y="764373"/>
            <a:ext cx="8610600" cy="1293028"/>
          </a:xfrm>
        </p:spPr>
        <p:txBody>
          <a:bodyPr>
            <a:normAutofit/>
          </a:bodyPr>
          <a:lstStyle/>
          <a:p>
            <a:r>
              <a:rPr lang="en-GB" cap="none" dirty="0">
                <a:latin typeface="Arial Rounded MT Bold" panose="020F0704030504030204" pitchFamily="34" charset="0"/>
              </a:rPr>
              <a:t>Comparing Surveys</a:t>
            </a:r>
            <a:br>
              <a:rPr lang="en-GB" cap="none" dirty="0">
                <a:latin typeface="Arial Rounded MT Bold" panose="020F0704030504030204" pitchFamily="34" charset="0"/>
              </a:rPr>
            </a:br>
            <a:endParaRPr lang="en-GB" cap="none" dirty="0">
              <a:latin typeface="Arial Rounded MT Bold" panose="020F0704030504030204" pitchFamily="34" charset="0"/>
            </a:endParaRPr>
          </a:p>
        </p:txBody>
      </p:sp>
      <p:graphicFrame>
        <p:nvGraphicFramePr>
          <p:cNvPr id="6" name="Content Placeholder 5">
            <a:extLst>
              <a:ext uri="{FF2B5EF4-FFF2-40B4-BE49-F238E27FC236}">
                <a16:creationId xmlns:a16="http://schemas.microsoft.com/office/drawing/2014/main" id="{60CF1CF7-C848-22E3-6D9A-01762E99CF1E}"/>
              </a:ext>
            </a:extLst>
          </p:cNvPr>
          <p:cNvGraphicFramePr>
            <a:graphicFrameLocks noGrp="1"/>
          </p:cNvGraphicFramePr>
          <p:nvPr>
            <p:ph idx="1"/>
            <p:extLst>
              <p:ext uri="{D42A27DB-BD31-4B8C-83A1-F6EECF244321}">
                <p14:modId xmlns:p14="http://schemas.microsoft.com/office/powerpoint/2010/main" val="156505119"/>
              </p:ext>
            </p:extLst>
          </p:nvPr>
        </p:nvGraphicFramePr>
        <p:xfrm>
          <a:off x="365760" y="1627632"/>
          <a:ext cx="11338560" cy="5084064"/>
        </p:xfrm>
        <a:graphic>
          <a:graphicData uri="http://schemas.openxmlformats.org/drawingml/2006/chart">
            <c:chart xmlns:c="http://schemas.openxmlformats.org/drawingml/2006/chart" xmlns:r="http://schemas.openxmlformats.org/officeDocument/2006/relationships" r:id="rId4"/>
          </a:graphicData>
        </a:graphic>
      </p:graphicFrame>
    </p:spTree>
    <p:custDataLst>
      <p:tags r:id="rId1"/>
    </p:custDataLst>
    <p:extLst>
      <p:ext uri="{BB962C8B-B14F-4D97-AF65-F5344CB8AC3E}">
        <p14:creationId xmlns:p14="http://schemas.microsoft.com/office/powerpoint/2010/main" val="40745590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a:xfrm>
            <a:off x="2895600" y="764373"/>
            <a:ext cx="8610600" cy="1293028"/>
          </a:xfrm>
        </p:spPr>
        <p:txBody>
          <a:bodyPr>
            <a:normAutofit/>
          </a:bodyPr>
          <a:lstStyle/>
          <a:p>
            <a:r>
              <a:rPr lang="en-GB" cap="none" dirty="0">
                <a:latin typeface="Arial Rounded MT Bold" panose="020F0704030504030204" pitchFamily="34" charset="0"/>
              </a:rPr>
              <a:t>Comparing Surveys</a:t>
            </a:r>
            <a:br>
              <a:rPr lang="en-GB" cap="none" dirty="0">
                <a:latin typeface="Arial Rounded MT Bold" panose="020F0704030504030204" pitchFamily="34" charset="0"/>
              </a:rPr>
            </a:br>
            <a:endParaRPr lang="en-GB" cap="none" dirty="0">
              <a:latin typeface="Arial Rounded MT Bold" panose="020F0704030504030204" pitchFamily="34" charset="0"/>
            </a:endParaRPr>
          </a:p>
        </p:txBody>
      </p:sp>
      <p:graphicFrame>
        <p:nvGraphicFramePr>
          <p:cNvPr id="7" name="Content Placeholder 6">
            <a:extLst>
              <a:ext uri="{FF2B5EF4-FFF2-40B4-BE49-F238E27FC236}">
                <a16:creationId xmlns:a16="http://schemas.microsoft.com/office/drawing/2014/main" id="{DA57904B-E9CE-0B5A-9A90-C85E45DDE327}"/>
              </a:ext>
            </a:extLst>
          </p:cNvPr>
          <p:cNvGraphicFramePr>
            <a:graphicFrameLocks noGrp="1"/>
          </p:cNvGraphicFramePr>
          <p:nvPr>
            <p:ph idx="1"/>
            <p:extLst>
              <p:ext uri="{D42A27DB-BD31-4B8C-83A1-F6EECF244321}">
                <p14:modId xmlns:p14="http://schemas.microsoft.com/office/powerpoint/2010/main" val="108636131"/>
              </p:ext>
            </p:extLst>
          </p:nvPr>
        </p:nvGraphicFramePr>
        <p:xfrm>
          <a:off x="685800" y="2518466"/>
          <a:ext cx="10820402" cy="3375232"/>
        </p:xfrm>
        <a:graphic>
          <a:graphicData uri="http://schemas.openxmlformats.org/drawingml/2006/table">
            <a:tbl>
              <a:tblPr firstRow="1" firstCol="1" bandRow="1"/>
              <a:tblGrid>
                <a:gridCol w="3200936">
                  <a:extLst>
                    <a:ext uri="{9D8B030D-6E8A-4147-A177-3AD203B41FA5}">
                      <a16:colId xmlns:a16="http://schemas.microsoft.com/office/drawing/2014/main" val="577364430"/>
                    </a:ext>
                  </a:extLst>
                </a:gridCol>
                <a:gridCol w="2264048">
                  <a:extLst>
                    <a:ext uri="{9D8B030D-6E8A-4147-A177-3AD203B41FA5}">
                      <a16:colId xmlns:a16="http://schemas.microsoft.com/office/drawing/2014/main" val="4277620880"/>
                    </a:ext>
                  </a:extLst>
                </a:gridCol>
                <a:gridCol w="2019220">
                  <a:extLst>
                    <a:ext uri="{9D8B030D-6E8A-4147-A177-3AD203B41FA5}">
                      <a16:colId xmlns:a16="http://schemas.microsoft.com/office/drawing/2014/main" val="4274821017"/>
                    </a:ext>
                  </a:extLst>
                </a:gridCol>
                <a:gridCol w="1745304">
                  <a:extLst>
                    <a:ext uri="{9D8B030D-6E8A-4147-A177-3AD203B41FA5}">
                      <a16:colId xmlns:a16="http://schemas.microsoft.com/office/drawing/2014/main" val="2184963000"/>
                    </a:ext>
                  </a:extLst>
                </a:gridCol>
                <a:gridCol w="1590894">
                  <a:extLst>
                    <a:ext uri="{9D8B030D-6E8A-4147-A177-3AD203B41FA5}">
                      <a16:colId xmlns:a16="http://schemas.microsoft.com/office/drawing/2014/main" val="179198758"/>
                    </a:ext>
                  </a:extLst>
                </a:gridCol>
              </a:tblGrid>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96B0"/>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Internal</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External</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Average</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extLst>
                  <a:ext uri="{0D108BD9-81ED-4DB2-BD59-A6C34878D82A}">
                    <a16:rowId xmlns:a16="http://schemas.microsoft.com/office/drawing/2014/main" val="3982593521"/>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trained individual</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11</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13</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24</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3261972980"/>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The whole team</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8</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2508311373"/>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designated team</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24</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4044149262"/>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Management</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3</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4</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3.5</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2631977585"/>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Content curators</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11</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8</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19</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9.5</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692976837"/>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Other</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DD7EE"/>
                    </a:solidFill>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5</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effectLst/>
                          <a:latin typeface="Arial" panose="020B0604020202020204" pitchFamily="34" charset="0"/>
                          <a:ea typeface="Calibri" panose="020F0502020204030204" pitchFamily="34" charset="0"/>
                          <a:cs typeface="Times New Roman" panose="02020603050405020304" pitchFamily="18" charset="0"/>
                        </a:rPr>
                        <a:t>3</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969069718"/>
                  </a:ext>
                </a:extLst>
              </a:tr>
              <a:tr h="421904">
                <a:tc>
                  <a:txBody>
                    <a:bodyPr/>
                    <a:lstStyle/>
                    <a:p>
                      <a:pP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Total</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496B0"/>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50</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b="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102</a:t>
                      </a:r>
                      <a:endParaRPr lang="en-GB" sz="210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5DCE4"/>
                    </a:solidFill>
                  </a:tcPr>
                </a:tc>
                <a:tc>
                  <a:txBody>
                    <a:bodyPr/>
                    <a:lstStyle/>
                    <a:p>
                      <a:pPr algn="ctr">
                        <a:lnSpc>
                          <a:spcPct val="106000"/>
                        </a:lnSpc>
                        <a:spcAft>
                          <a:spcPts val="800"/>
                        </a:spcAft>
                      </a:pPr>
                      <a:r>
                        <a:rPr lang="en-GB" sz="23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txBody>
                  <a:tcPr marL="130898" marR="130898"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5E0B3"/>
                    </a:solidFill>
                  </a:tcPr>
                </a:tc>
                <a:extLst>
                  <a:ext uri="{0D108BD9-81ED-4DB2-BD59-A6C34878D82A}">
                    <a16:rowId xmlns:a16="http://schemas.microsoft.com/office/drawing/2014/main" val="190212581"/>
                  </a:ext>
                </a:extLst>
              </a:tr>
            </a:tbl>
          </a:graphicData>
        </a:graphic>
      </p:graphicFrame>
    </p:spTree>
    <p:custDataLst>
      <p:tags r:id="rId1"/>
    </p:custDataLst>
    <p:extLst>
      <p:ext uri="{BB962C8B-B14F-4D97-AF65-F5344CB8AC3E}">
        <p14:creationId xmlns:p14="http://schemas.microsoft.com/office/powerpoint/2010/main" val="1391143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6" name="Picture 15">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3FDA1B34-9AE1-0E7B-6FBF-9730BF71A9A5}"/>
              </a:ext>
            </a:extLst>
          </p:cNvPr>
          <p:cNvSpPr>
            <a:spLocks noGrp="1"/>
          </p:cNvSpPr>
          <p:nvPr>
            <p:ph type="title"/>
          </p:nvPr>
        </p:nvSpPr>
        <p:spPr>
          <a:xfrm>
            <a:off x="685800" y="1066163"/>
            <a:ext cx="3306744" cy="5148371"/>
          </a:xfrm>
        </p:spPr>
        <p:txBody>
          <a:bodyPr>
            <a:normAutofit/>
          </a:bodyPr>
          <a:lstStyle/>
          <a:p>
            <a:r>
              <a:rPr lang="en-GB" cap="none">
                <a:solidFill>
                  <a:schemeClr val="bg1"/>
                </a:solidFill>
                <a:latin typeface="Arial Rounded MT Bold" panose="020F0704030504030204" pitchFamily="34" charset="0"/>
              </a:rPr>
              <a:t>Survey conclusions</a:t>
            </a:r>
            <a:br>
              <a:rPr lang="en-GB" cap="none">
                <a:solidFill>
                  <a:schemeClr val="bg1"/>
                </a:solidFill>
                <a:latin typeface="Arial Rounded MT Bold" panose="020F0704030504030204" pitchFamily="34" charset="0"/>
              </a:rPr>
            </a:br>
            <a:endParaRPr lang="en-GB" cap="none">
              <a:solidFill>
                <a:schemeClr val="bg1"/>
              </a:solidFill>
              <a:latin typeface="Arial Rounded MT Bold" panose="020F0704030504030204" pitchFamily="34" charset="0"/>
            </a:endParaRPr>
          </a:p>
        </p:txBody>
      </p:sp>
      <p:graphicFrame>
        <p:nvGraphicFramePr>
          <p:cNvPr id="7" name="Content Placeholder 3">
            <a:extLst>
              <a:ext uri="{FF2B5EF4-FFF2-40B4-BE49-F238E27FC236}">
                <a16:creationId xmlns:a16="http://schemas.microsoft.com/office/drawing/2014/main" id="{DF5EE42A-0657-1B43-8B1B-7636381F176D}"/>
              </a:ext>
            </a:extLst>
          </p:cNvPr>
          <p:cNvGraphicFramePr>
            <a:graphicFrameLocks noGrp="1"/>
          </p:cNvGraphicFramePr>
          <p:nvPr>
            <p:ph idx="1"/>
            <p:extLst>
              <p:ext uri="{D42A27DB-BD31-4B8C-83A1-F6EECF244321}">
                <p14:modId xmlns:p14="http://schemas.microsoft.com/office/powerpoint/2010/main" val="4034263634"/>
              </p:ext>
            </p:extLst>
          </p:nvPr>
        </p:nvGraphicFramePr>
        <p:xfrm>
          <a:off x="5279472" y="746125"/>
          <a:ext cx="6290226" cy="544774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ustDataLst>
      <p:tags r:id="rId1"/>
    </p:custDataLst>
    <p:extLst>
      <p:ext uri="{BB962C8B-B14F-4D97-AF65-F5344CB8AC3E}">
        <p14:creationId xmlns:p14="http://schemas.microsoft.com/office/powerpoint/2010/main" val="2658556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37403-6C46-14A0-A7D1-CDFD3E34A7BE}"/>
              </a:ext>
            </a:extLst>
          </p:cNvPr>
          <p:cNvSpPr>
            <a:spLocks noGrp="1"/>
          </p:cNvSpPr>
          <p:nvPr>
            <p:ph type="title"/>
          </p:nvPr>
        </p:nvSpPr>
        <p:spPr/>
        <p:txBody>
          <a:bodyPr/>
          <a:lstStyle/>
          <a:p>
            <a:r>
              <a:rPr lang="en-GB" cap="none" dirty="0">
                <a:latin typeface="Arial Rounded MT Bold" panose="020F0704030504030204" pitchFamily="34" charset="0"/>
              </a:rPr>
              <a:t>Interview themes</a:t>
            </a:r>
          </a:p>
        </p:txBody>
      </p:sp>
      <p:graphicFrame>
        <p:nvGraphicFramePr>
          <p:cNvPr id="6" name="Content Placeholder 3">
            <a:extLst>
              <a:ext uri="{FF2B5EF4-FFF2-40B4-BE49-F238E27FC236}">
                <a16:creationId xmlns:a16="http://schemas.microsoft.com/office/drawing/2014/main" id="{4E24D723-18B4-DDE6-CD5A-4A6736B60D7F}"/>
              </a:ext>
            </a:extLst>
          </p:cNvPr>
          <p:cNvGraphicFramePr>
            <a:graphicFrameLocks noGrp="1"/>
          </p:cNvGraphicFramePr>
          <p:nvPr>
            <p:ph idx="1"/>
            <p:extLst>
              <p:ext uri="{D42A27DB-BD31-4B8C-83A1-F6EECF244321}">
                <p14:modId xmlns:p14="http://schemas.microsoft.com/office/powerpoint/2010/main" val="1432999100"/>
              </p:ext>
            </p:extLst>
          </p:nvPr>
        </p:nvGraphicFramePr>
        <p:xfrm>
          <a:off x="685800" y="2194560"/>
          <a:ext cx="10820400" cy="40241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8489104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55E6B94-0CB8-469E-697C-F43CD589F9BD}"/>
              </a:ext>
            </a:extLst>
          </p:cNvPr>
          <p:cNvSpPr>
            <a:spLocks noGrp="1"/>
          </p:cNvSpPr>
          <p:nvPr>
            <p:ph type="title"/>
          </p:nvPr>
        </p:nvSpPr>
        <p:spPr>
          <a:xfrm>
            <a:off x="685800" y="1066163"/>
            <a:ext cx="3306744" cy="5148371"/>
          </a:xfrm>
        </p:spPr>
        <p:txBody>
          <a:bodyPr>
            <a:normAutofit/>
          </a:bodyPr>
          <a:lstStyle/>
          <a:p>
            <a:r>
              <a:rPr lang="en-GB" cap="none">
                <a:solidFill>
                  <a:schemeClr val="bg1"/>
                </a:solidFill>
                <a:latin typeface="Arial Rounded MT Bold" panose="020F0704030504030204" pitchFamily="34" charset="0"/>
              </a:rPr>
              <a:t>Interview conclusions</a:t>
            </a:r>
            <a:endParaRPr lang="en-GB">
              <a:solidFill>
                <a:schemeClr val="bg1"/>
              </a:solidFill>
            </a:endParaRPr>
          </a:p>
        </p:txBody>
      </p:sp>
      <p:graphicFrame>
        <p:nvGraphicFramePr>
          <p:cNvPr id="5" name="Content Placeholder 2">
            <a:extLst>
              <a:ext uri="{FF2B5EF4-FFF2-40B4-BE49-F238E27FC236}">
                <a16:creationId xmlns:a16="http://schemas.microsoft.com/office/drawing/2014/main" id="{807DE285-9E90-D0D4-3A1D-FF92F438D318}"/>
              </a:ext>
            </a:extLst>
          </p:cNvPr>
          <p:cNvGraphicFramePr>
            <a:graphicFrameLocks noGrp="1"/>
          </p:cNvGraphicFramePr>
          <p:nvPr>
            <p:ph idx="1"/>
            <p:extLst>
              <p:ext uri="{D42A27DB-BD31-4B8C-83A1-F6EECF244321}">
                <p14:modId xmlns:p14="http://schemas.microsoft.com/office/powerpoint/2010/main" val="404957399"/>
              </p:ext>
            </p:extLst>
          </p:nvPr>
        </p:nvGraphicFramePr>
        <p:xfrm>
          <a:off x="5080680" y="329184"/>
          <a:ext cx="6806520" cy="62179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ustDataLst>
      <p:tags r:id="rId1"/>
    </p:custDataLst>
    <p:extLst>
      <p:ext uri="{BB962C8B-B14F-4D97-AF65-F5344CB8AC3E}">
        <p14:creationId xmlns:p14="http://schemas.microsoft.com/office/powerpoint/2010/main" val="160121156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93E2C8F5-B35B-4728-AFAB-5111275C6C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24" name="Picture 23">
            <a:extLst>
              <a:ext uri="{FF2B5EF4-FFF2-40B4-BE49-F238E27FC236}">
                <a16:creationId xmlns:a16="http://schemas.microsoft.com/office/drawing/2014/main" id="{69EB4E46-374D-4E57-9304-5B8EDFB8E5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a:extLst>
              <a:ext uri="{FF2B5EF4-FFF2-40B4-BE49-F238E27FC236}">
                <a16:creationId xmlns:a16="http://schemas.microsoft.com/office/drawing/2014/main" id="{323E827E-9339-8695-04D4-6069E47EDF6E}"/>
              </a:ext>
            </a:extLst>
          </p:cNvPr>
          <p:cNvSpPr>
            <a:spLocks noGrp="1"/>
          </p:cNvSpPr>
          <p:nvPr>
            <p:ph type="title"/>
          </p:nvPr>
        </p:nvSpPr>
        <p:spPr>
          <a:xfrm>
            <a:off x="4687410" y="1803405"/>
            <a:ext cx="6132990" cy="1825096"/>
          </a:xfrm>
        </p:spPr>
        <p:txBody>
          <a:bodyPr vert="horz" lIns="91440" tIns="45720" rIns="91440" bIns="45720" rtlCol="0" anchor="b">
            <a:normAutofit/>
          </a:bodyPr>
          <a:lstStyle/>
          <a:p>
            <a:pPr algn="l"/>
            <a:r>
              <a:rPr lang="en-US" sz="4400" cap="none" dirty="0">
                <a:latin typeface="Arial Rounded MT Bold" panose="020F0704030504030204" pitchFamily="34" charset="0"/>
              </a:rPr>
              <a:t>Recommendations</a:t>
            </a:r>
          </a:p>
        </p:txBody>
      </p:sp>
      <p:pic>
        <p:nvPicPr>
          <p:cNvPr id="19" name="Graphic 18" descr="Lightbulb">
            <a:extLst>
              <a:ext uri="{FF2B5EF4-FFF2-40B4-BE49-F238E27FC236}">
                <a16:creationId xmlns:a16="http://schemas.microsoft.com/office/drawing/2014/main" id="{C949E2F6-0A2E-CD49-049B-8EB1014C1DF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441659" y="1803405"/>
            <a:ext cx="2662321" cy="2662321"/>
          </a:xfrm>
          <a:prstGeom prst="rect">
            <a:avLst/>
          </a:prstGeom>
        </p:spPr>
      </p:pic>
    </p:spTree>
    <p:custDataLst>
      <p:tags r:id="rId1"/>
    </p:custDataLst>
    <p:extLst>
      <p:ext uri="{BB962C8B-B14F-4D97-AF65-F5344CB8AC3E}">
        <p14:creationId xmlns:p14="http://schemas.microsoft.com/office/powerpoint/2010/main" val="14213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19"/>
                                        </p:tgtEl>
                                        <p:attrNameLst>
                                          <p:attrName>style.visibility</p:attrName>
                                        </p:attrNameLst>
                                      </p:cBhvr>
                                      <p:to>
                                        <p:strVal val="visible"/>
                                      </p:to>
                                    </p:set>
                                    <p:animEffect transition="in" filter="fade">
                                      <p:cBhvr>
                                        <p:cTn id="7" dur="700"/>
                                        <p:tgtEl>
                                          <p:spTgt spid="19"/>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D697-DED1-ECEF-742C-7D393B4B8109}"/>
              </a:ext>
            </a:extLst>
          </p:cNvPr>
          <p:cNvSpPr>
            <a:spLocks noGrp="1"/>
          </p:cNvSpPr>
          <p:nvPr>
            <p:ph type="title"/>
          </p:nvPr>
        </p:nvSpPr>
        <p:spPr/>
        <p:txBody>
          <a:bodyPr/>
          <a:lstStyle/>
          <a:p>
            <a:r>
              <a:rPr lang="en-GB" cap="none" dirty="0">
                <a:latin typeface="Arial Rounded MT Bold" panose="020F0704030504030204" pitchFamily="34" charset="0"/>
              </a:rPr>
              <a:t>Recommendations </a:t>
            </a:r>
          </a:p>
        </p:txBody>
      </p:sp>
      <p:sp>
        <p:nvSpPr>
          <p:cNvPr id="3" name="Content Placeholder 2">
            <a:extLst>
              <a:ext uri="{FF2B5EF4-FFF2-40B4-BE49-F238E27FC236}">
                <a16:creationId xmlns:a16="http://schemas.microsoft.com/office/drawing/2014/main" id="{A93CD5E0-3649-7014-9E42-1CE07BA27F76}"/>
              </a:ext>
            </a:extLst>
          </p:cNvPr>
          <p:cNvSpPr>
            <a:spLocks noGrp="1"/>
          </p:cNvSpPr>
          <p:nvPr>
            <p:ph idx="1"/>
          </p:nvPr>
        </p:nvSpPr>
        <p:spPr>
          <a:xfrm>
            <a:off x="249382" y="2057401"/>
            <a:ext cx="11783291" cy="4592781"/>
          </a:xfrm>
        </p:spPr>
        <p:txBody>
          <a:bodyPr>
            <a:normAutofit fontScale="92500"/>
          </a:bodyPr>
          <a:lstStyle/>
          <a:p>
            <a:pPr marL="342900" lvl="0" indent="-342900">
              <a:lnSpc>
                <a:spcPct val="150000"/>
              </a:lnSpc>
              <a:buFont typeface="Symbol" panose="05050102010706020507" pitchFamily="18" charset="2"/>
              <a:buChar char=""/>
            </a:pPr>
            <a:r>
              <a:rPr lang="en-GB" sz="2600" dirty="0">
                <a:effectLst/>
                <a:latin typeface="Arial" panose="020B0604020202020204" pitchFamily="34" charset="0"/>
                <a:ea typeface="Calibri" panose="020F0502020204030204" pitchFamily="34" charset="0"/>
                <a:cs typeface="Times New Roman" panose="02020603050405020304" pitchFamily="18" charset="0"/>
              </a:rPr>
              <a:t>Share my study results with L&amp;D and discuss an action plan for accessibility moving forward</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600" dirty="0">
                <a:effectLst/>
                <a:latin typeface="Arial" panose="020B0604020202020204" pitchFamily="34" charset="0"/>
                <a:ea typeface="Calibri" panose="020F0502020204030204" pitchFamily="34" charset="0"/>
                <a:cs typeface="Times New Roman" panose="02020603050405020304" pitchFamily="18" charset="0"/>
              </a:rPr>
              <a:t>Accessibility to be considered at the start of any design or procurement process for learning resources </a:t>
            </a:r>
          </a:p>
          <a:p>
            <a:pPr marL="342900" lvl="0" indent="-342900">
              <a:lnSpc>
                <a:spcPct val="150000"/>
              </a:lnSpc>
              <a:buFont typeface="Symbol" panose="05050102010706020507" pitchFamily="18" charset="2"/>
              <a:buChar char=""/>
            </a:pPr>
            <a:r>
              <a:rPr lang="en-GB" sz="2600" dirty="0">
                <a:effectLst/>
                <a:latin typeface="Arial" panose="020B0604020202020204" pitchFamily="34" charset="0"/>
                <a:ea typeface="Calibri" panose="020F0502020204030204" pitchFamily="34" charset="0"/>
                <a:cs typeface="Times New Roman" panose="02020603050405020304" pitchFamily="18" charset="0"/>
              </a:rPr>
              <a:t>Look to provide a good practice guide for accessibility that content curators can use when making resources</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600" dirty="0">
                <a:effectLst/>
                <a:latin typeface="Arial" panose="020B0604020202020204" pitchFamily="34" charset="0"/>
                <a:ea typeface="Calibri" panose="020F0502020204030204" pitchFamily="34" charset="0"/>
                <a:cs typeface="Times New Roman" panose="02020603050405020304" pitchFamily="18" charset="0"/>
              </a:rPr>
              <a:t>To discuss with the team who could be an accessibility champion or specialist</a:t>
            </a:r>
            <a:endParaRPr lang="en-GB" dirty="0"/>
          </a:p>
        </p:txBody>
      </p:sp>
    </p:spTree>
    <p:custDataLst>
      <p:tags r:id="rId1"/>
    </p:custDataLst>
    <p:extLst>
      <p:ext uri="{BB962C8B-B14F-4D97-AF65-F5344CB8AC3E}">
        <p14:creationId xmlns:p14="http://schemas.microsoft.com/office/powerpoint/2010/main" val="187791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D697-DED1-ECEF-742C-7D393B4B8109}"/>
              </a:ext>
            </a:extLst>
          </p:cNvPr>
          <p:cNvSpPr>
            <a:spLocks noGrp="1"/>
          </p:cNvSpPr>
          <p:nvPr>
            <p:ph type="title"/>
          </p:nvPr>
        </p:nvSpPr>
        <p:spPr/>
        <p:txBody>
          <a:bodyPr/>
          <a:lstStyle/>
          <a:p>
            <a:r>
              <a:rPr lang="en-GB" cap="none" dirty="0">
                <a:latin typeface="Arial Rounded MT Bold" panose="020F0704030504030204" pitchFamily="34" charset="0"/>
              </a:rPr>
              <a:t>Recommendations </a:t>
            </a:r>
          </a:p>
        </p:txBody>
      </p:sp>
      <p:sp>
        <p:nvSpPr>
          <p:cNvPr id="3" name="Content Placeholder 2">
            <a:extLst>
              <a:ext uri="{FF2B5EF4-FFF2-40B4-BE49-F238E27FC236}">
                <a16:creationId xmlns:a16="http://schemas.microsoft.com/office/drawing/2014/main" id="{A93CD5E0-3649-7014-9E42-1CE07BA27F76}"/>
              </a:ext>
            </a:extLst>
          </p:cNvPr>
          <p:cNvSpPr>
            <a:spLocks noGrp="1"/>
          </p:cNvSpPr>
          <p:nvPr>
            <p:ph idx="1"/>
          </p:nvPr>
        </p:nvSpPr>
        <p:spPr>
          <a:xfrm>
            <a:off x="249382" y="2057401"/>
            <a:ext cx="11783291" cy="4592781"/>
          </a:xfrm>
        </p:spPr>
        <p:txBody>
          <a:bodyPr>
            <a:normAutofit/>
          </a:bodyPr>
          <a:lstStyle/>
          <a:p>
            <a:pPr marL="342900" lvl="0" indent="-342900">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Make the team aware of the current EDI officers in the organisation</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L&amp;D staff to attend accessibility training </a:t>
            </a:r>
          </a:p>
          <a:p>
            <a:pPr marL="342900" lvl="0" indent="-342900">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L&amp;D staff to be responsible for ensuring people outside of L&amp;D who are curating learning resources are complying with accessibility guidelines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800" dirty="0">
                <a:latin typeface="Arial" panose="020B0604020202020204" pitchFamily="34" charset="0"/>
                <a:ea typeface="Calibri" panose="020F0502020204030204" pitchFamily="34" charset="0"/>
                <a:cs typeface="Times New Roman" panose="02020603050405020304" pitchFamily="18" charset="0"/>
              </a:rPr>
              <a:t>B</a:t>
            </a:r>
            <a:r>
              <a:rPr lang="en-GB" sz="2800" dirty="0">
                <a:effectLst/>
                <a:latin typeface="Arial" panose="020B0604020202020204" pitchFamily="34" charset="0"/>
                <a:ea typeface="Calibri" panose="020F0502020204030204" pitchFamily="34" charset="0"/>
                <a:cs typeface="Times New Roman" panose="02020603050405020304" pitchFamily="18" charset="0"/>
              </a:rPr>
              <a:t>e prepared for accessible face to face, hybrid and digital learning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2372939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AD697-DED1-ECEF-742C-7D393B4B8109}"/>
              </a:ext>
            </a:extLst>
          </p:cNvPr>
          <p:cNvSpPr>
            <a:spLocks noGrp="1"/>
          </p:cNvSpPr>
          <p:nvPr>
            <p:ph type="title"/>
          </p:nvPr>
        </p:nvSpPr>
        <p:spPr/>
        <p:txBody>
          <a:bodyPr/>
          <a:lstStyle/>
          <a:p>
            <a:r>
              <a:rPr lang="en-GB" cap="none" dirty="0">
                <a:latin typeface="Arial Rounded MT Bold" panose="020F0704030504030204" pitchFamily="34" charset="0"/>
              </a:rPr>
              <a:t>Recommendations </a:t>
            </a:r>
          </a:p>
        </p:txBody>
      </p:sp>
      <p:sp>
        <p:nvSpPr>
          <p:cNvPr id="3" name="Content Placeholder 2">
            <a:extLst>
              <a:ext uri="{FF2B5EF4-FFF2-40B4-BE49-F238E27FC236}">
                <a16:creationId xmlns:a16="http://schemas.microsoft.com/office/drawing/2014/main" id="{A93CD5E0-3649-7014-9E42-1CE07BA27F76}"/>
              </a:ext>
            </a:extLst>
          </p:cNvPr>
          <p:cNvSpPr>
            <a:spLocks noGrp="1"/>
          </p:cNvSpPr>
          <p:nvPr>
            <p:ph idx="1"/>
          </p:nvPr>
        </p:nvSpPr>
        <p:spPr>
          <a:xfrm>
            <a:off x="249382" y="2057401"/>
            <a:ext cx="11783291" cy="4592781"/>
          </a:xfrm>
        </p:spPr>
        <p:txBody>
          <a:bodyPr>
            <a:normAutofit/>
          </a:bodyPr>
          <a:lstStyle/>
          <a:p>
            <a:pPr marL="342900" lvl="0" indent="-342900">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Continue to research, improve and adapt and provide an accessible service as a team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Explore more about neurodiversity and BSL and how we can be more accessible for these groups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2800" dirty="0">
                <a:effectLst/>
                <a:latin typeface="Arial" panose="020B0604020202020204" pitchFamily="34" charset="0"/>
                <a:ea typeface="Calibri" panose="020F0502020204030204" pitchFamily="34" charset="0"/>
                <a:cs typeface="Times New Roman" panose="02020603050405020304" pitchFamily="18" charset="0"/>
              </a:rPr>
              <a:t>Find out specific capabilities within team so that I can look at targeted support for individuals (e.g. how to put alt text on an image)</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custDataLst>
      <p:tags r:id="rId1"/>
    </p:custDataLst>
    <p:extLst>
      <p:ext uri="{BB962C8B-B14F-4D97-AF65-F5344CB8AC3E}">
        <p14:creationId xmlns:p14="http://schemas.microsoft.com/office/powerpoint/2010/main" val="305740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B781DC51-1D15-43A2-AB4F-2051C5F1C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008B81-C8A4-4EEF-A211-877A35E98A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82B94A0-9C04-497F-9F2A-234AC715BC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0"/>
            <a:ext cx="4636008" cy="1441450"/>
          </a:xfrm>
          <a:prstGeom prst="rect">
            <a:avLst/>
          </a:prstGeom>
        </p:spPr>
      </p:pic>
      <p:pic>
        <p:nvPicPr>
          <p:cNvPr id="15" name="Picture 14">
            <a:extLst>
              <a:ext uri="{FF2B5EF4-FFF2-40B4-BE49-F238E27FC236}">
                <a16:creationId xmlns:a16="http://schemas.microsoft.com/office/drawing/2014/main" id="{369CB58F-9DB1-495E-8241-D899410449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510ADED5-4732-9A16-F5A5-3DA16D8EF4F0}"/>
              </a:ext>
            </a:extLst>
          </p:cNvPr>
          <p:cNvSpPr>
            <a:spLocks noGrp="1"/>
          </p:cNvSpPr>
          <p:nvPr>
            <p:ph type="title"/>
          </p:nvPr>
        </p:nvSpPr>
        <p:spPr>
          <a:xfrm>
            <a:off x="685800" y="1066163"/>
            <a:ext cx="3306744" cy="5148371"/>
          </a:xfrm>
        </p:spPr>
        <p:txBody>
          <a:bodyPr>
            <a:normAutofit/>
          </a:bodyPr>
          <a:lstStyle/>
          <a:p>
            <a:r>
              <a:rPr lang="en-GB" cap="none">
                <a:solidFill>
                  <a:schemeClr val="bg1"/>
                </a:solidFill>
                <a:latin typeface="Arial Rounded MT Bold" panose="020F0704030504030204" pitchFamily="34" charset="0"/>
              </a:rPr>
              <a:t>Reflections</a:t>
            </a:r>
          </a:p>
        </p:txBody>
      </p:sp>
      <p:graphicFrame>
        <p:nvGraphicFramePr>
          <p:cNvPr id="5" name="Content Placeholder 2">
            <a:extLst>
              <a:ext uri="{FF2B5EF4-FFF2-40B4-BE49-F238E27FC236}">
                <a16:creationId xmlns:a16="http://schemas.microsoft.com/office/drawing/2014/main" id="{8571E3A8-A6A7-11D2-0E79-58FFAAFBC465}"/>
              </a:ext>
            </a:extLst>
          </p:cNvPr>
          <p:cNvGraphicFramePr>
            <a:graphicFrameLocks noGrp="1"/>
          </p:cNvGraphicFramePr>
          <p:nvPr>
            <p:ph idx="1"/>
            <p:extLst>
              <p:ext uri="{D42A27DB-BD31-4B8C-83A1-F6EECF244321}">
                <p14:modId xmlns:p14="http://schemas.microsoft.com/office/powerpoint/2010/main" val="4197751690"/>
              </p:ext>
            </p:extLst>
          </p:nvPr>
        </p:nvGraphicFramePr>
        <p:xfrm>
          <a:off x="5002306" y="537882"/>
          <a:ext cx="6804212" cy="605117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ustDataLst>
      <p:tags r:id="rId1"/>
    </p:custDataLst>
    <p:extLst>
      <p:ext uri="{BB962C8B-B14F-4D97-AF65-F5344CB8AC3E}">
        <p14:creationId xmlns:p14="http://schemas.microsoft.com/office/powerpoint/2010/main" val="20613283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1F807-09D0-B4EB-8817-AE2400E3F485}"/>
              </a:ext>
            </a:extLst>
          </p:cNvPr>
          <p:cNvSpPr>
            <a:spLocks noGrp="1"/>
          </p:cNvSpPr>
          <p:nvPr>
            <p:ph type="title"/>
          </p:nvPr>
        </p:nvSpPr>
        <p:spPr>
          <a:xfrm>
            <a:off x="2895600" y="0"/>
            <a:ext cx="8610600" cy="1293028"/>
          </a:xfrm>
        </p:spPr>
        <p:txBody>
          <a:bodyPr>
            <a:normAutofit/>
          </a:bodyPr>
          <a:lstStyle/>
          <a:p>
            <a:r>
              <a:rPr lang="en-GB" sz="4800" cap="none" dirty="0">
                <a:latin typeface="Arial Rounded MT Bold" panose="020F0704030504030204" pitchFamily="34" charset="0"/>
              </a:rPr>
              <a:t>References</a:t>
            </a:r>
          </a:p>
        </p:txBody>
      </p:sp>
      <p:sp>
        <p:nvSpPr>
          <p:cNvPr id="5" name="Content Placeholder 4">
            <a:extLst>
              <a:ext uri="{FF2B5EF4-FFF2-40B4-BE49-F238E27FC236}">
                <a16:creationId xmlns:a16="http://schemas.microsoft.com/office/drawing/2014/main" id="{936B7A32-089B-44CF-9D69-634D4E1E2FBC}"/>
              </a:ext>
            </a:extLst>
          </p:cNvPr>
          <p:cNvSpPr>
            <a:spLocks noGrp="1"/>
          </p:cNvSpPr>
          <p:nvPr>
            <p:ph idx="1"/>
          </p:nvPr>
        </p:nvSpPr>
        <p:spPr>
          <a:xfrm>
            <a:off x="490817" y="1586203"/>
            <a:ext cx="11210365" cy="5271797"/>
          </a:xfrm>
        </p:spPr>
        <p:txBody>
          <a:bodyPr>
            <a:normAutofit/>
          </a:bodyPr>
          <a:lstStyle/>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Breen, L. J. (2007) </a:t>
            </a:r>
            <a:r>
              <a:rPr lang="en-GB" sz="1800" i="1" dirty="0">
                <a:effectLst/>
                <a:latin typeface="Arial" panose="020B0604020202020204" pitchFamily="34" charset="0"/>
                <a:ea typeface="Calibri" panose="020F0502020204030204" pitchFamily="34" charset="0"/>
                <a:cs typeface="Times New Roman" panose="02020603050405020304" pitchFamily="18" charset="0"/>
              </a:rPr>
              <a:t>The researcher ‘in the middle’: Negotiating the insider/outsider dichotomy.</a:t>
            </a:r>
            <a:r>
              <a:rPr lang="en-GB" sz="1800" dirty="0">
                <a:effectLst/>
                <a:latin typeface="Arial" panose="020B0604020202020204" pitchFamily="34" charset="0"/>
                <a:ea typeface="Calibri" panose="020F0502020204030204" pitchFamily="34" charset="0"/>
                <a:cs typeface="Times New Roman" panose="02020603050405020304" pitchFamily="18" charset="0"/>
              </a:rPr>
              <a:t> The Australian Community Psychologist, 19(1), 163-174.</a:t>
            </a: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de Macedo, C. and Ulbricht, V. (2012) Accessibility Guidelines for the Development of Learning Objects. </a:t>
            </a:r>
            <a:r>
              <a:rPr lang="en-GB" sz="1800" i="1" dirty="0">
                <a:effectLst/>
                <a:latin typeface="Arial" panose="020B0604020202020204" pitchFamily="34" charset="0"/>
                <a:ea typeface="Calibri" panose="020F0502020204030204" pitchFamily="34" charset="0"/>
                <a:cs typeface="Times New Roman" panose="02020603050405020304" pitchFamily="18" charset="0"/>
              </a:rPr>
              <a:t>Procedia Computer Science</a:t>
            </a:r>
            <a:r>
              <a:rPr lang="en-GB" sz="1800" dirty="0">
                <a:effectLst/>
                <a:latin typeface="Arial" panose="020B0604020202020204" pitchFamily="34" charset="0"/>
                <a:ea typeface="Calibri" panose="020F0502020204030204" pitchFamily="34" charset="0"/>
                <a:cs typeface="Times New Roman" panose="02020603050405020304" pitchFamily="18" charset="0"/>
              </a:rPr>
              <a:t>, 14, pp.155-162.</a:t>
            </a:r>
          </a:p>
          <a:p>
            <a:pPr marL="0" indent="0">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Garbarino</a:t>
            </a:r>
            <a:r>
              <a:rPr lang="en-GB" sz="1800" dirty="0">
                <a:effectLst/>
                <a:latin typeface="Arial" panose="020B0604020202020204" pitchFamily="34" charset="0"/>
                <a:ea typeface="Calibri" panose="020F0502020204030204" pitchFamily="34" charset="0"/>
                <a:cs typeface="Times New Roman" panose="02020603050405020304" pitchFamily="18" charset="0"/>
              </a:rPr>
              <a:t> S, Holland J (2009) </a:t>
            </a:r>
            <a:r>
              <a:rPr lang="en-GB" sz="1800" i="1" dirty="0">
                <a:effectLst/>
                <a:latin typeface="Arial" panose="020B0604020202020204" pitchFamily="34" charset="0"/>
                <a:ea typeface="Calibri" panose="020F0502020204030204" pitchFamily="34" charset="0"/>
                <a:cs typeface="Times New Roman" panose="02020603050405020304" pitchFamily="18" charset="0"/>
              </a:rPr>
              <a:t>Quantitative and qualitative methods in impact evaluation and measuring results.</a:t>
            </a:r>
            <a:r>
              <a:rPr lang="en-GB" sz="1800" dirty="0">
                <a:effectLst/>
                <a:latin typeface="Arial" panose="020B0604020202020204" pitchFamily="34" charset="0"/>
                <a:ea typeface="Calibri" panose="020F0502020204030204" pitchFamily="34" charset="0"/>
                <a:cs typeface="Times New Roman" panose="02020603050405020304" pitchFamily="18" charset="0"/>
              </a:rPr>
              <a:t> Social Development Direct; [online]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https://gsdrc.org/docs/open/eirs4.pdf</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12 October 2021].</a:t>
            </a:r>
          </a:p>
          <a:p>
            <a:pPr marL="0" indent="0">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Janse</a:t>
            </a:r>
            <a:r>
              <a:rPr lang="en-GB" sz="1800" dirty="0">
                <a:effectLst/>
                <a:latin typeface="Arial" panose="020B0604020202020204" pitchFamily="34" charset="0"/>
                <a:ea typeface="Calibri" panose="020F0502020204030204" pitchFamily="34" charset="0"/>
                <a:cs typeface="Times New Roman" panose="02020603050405020304" pitchFamily="18" charset="0"/>
              </a:rPr>
              <a:t>, B. (2020). </a:t>
            </a:r>
            <a:r>
              <a:rPr lang="en-GB" sz="1800" i="1" dirty="0">
                <a:effectLst/>
                <a:latin typeface="Arial" panose="020B0604020202020204" pitchFamily="34" charset="0"/>
                <a:ea typeface="Calibri" panose="020F0502020204030204" pitchFamily="34" charset="0"/>
                <a:cs typeface="Times New Roman" panose="02020603050405020304" pitchFamily="18" charset="0"/>
              </a:rPr>
              <a:t>Four Stages of Competence. Retrieved</a:t>
            </a:r>
            <a:r>
              <a:rPr lang="en-GB" sz="1800" dirty="0">
                <a:effectLst/>
                <a:latin typeface="Arial" panose="020B0604020202020204" pitchFamily="34" charset="0"/>
                <a:ea typeface="Calibri" panose="020F0502020204030204" pitchFamily="34" charset="0"/>
                <a:cs typeface="Times New Roman" panose="02020603050405020304" pitchFamily="18" charset="0"/>
              </a:rPr>
              <a:t> Available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Toolshero</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https://www.toolshero.com/personal-development/four-stages-of-competence/</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8</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December 2022]</a:t>
            </a: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Miller, S. (2021). Designing Accessible Learning Content: A Practical Guide to Applying Best-practice Accessibility Standards to L&amp;D Resources. United Kingdom: Kogan Page.</a:t>
            </a: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Patton, M. (2015) </a:t>
            </a:r>
            <a:r>
              <a:rPr lang="en-GB" sz="1800" i="1" dirty="0">
                <a:effectLst/>
                <a:latin typeface="Arial" panose="020B0604020202020204" pitchFamily="34" charset="0"/>
                <a:ea typeface="Calibri" panose="020F0502020204030204" pitchFamily="34" charset="0"/>
                <a:cs typeface="Times New Roman" panose="02020603050405020304" pitchFamily="18" charset="0"/>
              </a:rPr>
              <a:t>Qualitative Research Et Evaluation Methods</a:t>
            </a:r>
            <a:r>
              <a:rPr lang="en-GB" sz="1800" dirty="0">
                <a:effectLst/>
                <a:latin typeface="Arial" panose="020B0604020202020204" pitchFamily="34" charset="0"/>
                <a:ea typeface="Calibri" panose="020F0502020204030204" pitchFamily="34" charset="0"/>
                <a:cs typeface="Times New Roman" panose="02020603050405020304" pitchFamily="18" charset="0"/>
              </a:rPr>
              <a:t>. Los Angeles, California: Sage.</a:t>
            </a:r>
          </a:p>
          <a:p>
            <a:pPr marL="0" indent="0">
              <a:buNone/>
            </a:pPr>
            <a:r>
              <a:rPr lang="en-GB" sz="1800" dirty="0" err="1">
                <a:effectLst/>
                <a:latin typeface="Arial" panose="020B0604020202020204" pitchFamily="34" charset="0"/>
                <a:ea typeface="Calibri" panose="020F0502020204030204" pitchFamily="34" charset="0"/>
                <a:cs typeface="Times New Roman" panose="02020603050405020304" pitchFamily="18" charset="0"/>
              </a:rPr>
              <a:t>Steckler</a:t>
            </a:r>
            <a:r>
              <a:rPr lang="en-GB" sz="1800" dirty="0">
                <a:effectLst/>
                <a:latin typeface="Arial" panose="020B0604020202020204" pitchFamily="34" charset="0"/>
                <a:ea typeface="Calibri" panose="020F0502020204030204" pitchFamily="34" charset="0"/>
                <a:cs typeface="Times New Roman" panose="02020603050405020304" pitchFamily="18" charset="0"/>
              </a:rPr>
              <a:t>, A. </a:t>
            </a:r>
            <a:r>
              <a:rPr lang="en-GB" sz="18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800" dirty="0">
                <a:effectLst/>
                <a:latin typeface="Arial" panose="020B0604020202020204" pitchFamily="34" charset="0"/>
                <a:ea typeface="Calibri" panose="020F0502020204030204" pitchFamily="34" charset="0"/>
                <a:cs typeface="Times New Roman" panose="02020603050405020304" pitchFamily="18" charset="0"/>
              </a:rPr>
              <a:t>. (1992) </a:t>
            </a:r>
            <a:r>
              <a:rPr lang="en-GB" sz="1800" i="1" dirty="0">
                <a:effectLst/>
                <a:latin typeface="Arial" panose="020B0604020202020204" pitchFamily="34" charset="0"/>
                <a:ea typeface="Calibri" panose="020F0502020204030204" pitchFamily="34" charset="0"/>
                <a:cs typeface="Times New Roman" panose="02020603050405020304" pitchFamily="18" charset="0"/>
              </a:rPr>
              <a:t>Toward integrating qualitative and quantitative methods: an introduction.</a:t>
            </a:r>
            <a:r>
              <a:rPr lang="en-GB" sz="1800" dirty="0">
                <a:effectLst/>
                <a:latin typeface="Arial" panose="020B0604020202020204" pitchFamily="34" charset="0"/>
                <a:ea typeface="Calibri" panose="020F0502020204030204" pitchFamily="34" charset="0"/>
                <a:cs typeface="Times New Roman" panose="02020603050405020304" pitchFamily="18" charset="0"/>
              </a:rPr>
              <a:t> Health Education Quarterly; 19 (1): 1-8.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doi</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10.1177/109019819201900101</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p>
          <a:p>
            <a:pPr marL="0" indent="0">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UK Government (2022) </a:t>
            </a:r>
            <a:r>
              <a:rPr lang="en-GB" sz="1800" i="1" dirty="0">
                <a:effectLst/>
                <a:latin typeface="Arial" panose="020B0604020202020204" pitchFamily="34" charset="0"/>
                <a:ea typeface="Calibri" panose="020F0502020204030204" pitchFamily="34" charset="0"/>
                <a:cs typeface="Times New Roman" panose="02020603050405020304" pitchFamily="18" charset="0"/>
              </a:rPr>
              <a:t>Disability rights.</a:t>
            </a:r>
            <a:r>
              <a:rPr lang="en-GB" sz="1800" dirty="0">
                <a:effectLst/>
                <a:latin typeface="Arial" panose="020B0604020202020204" pitchFamily="34" charset="0"/>
                <a:ea typeface="Calibri" panose="020F0502020204030204" pitchFamily="34" charset="0"/>
                <a:cs typeface="Times New Roman" panose="02020603050405020304" pitchFamily="18" charset="0"/>
              </a:rPr>
              <a:t> [online] GOV.UK. Available at: </a:t>
            </a:r>
            <a:r>
              <a:rPr lang="en-GB" sz="1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https://www.gov.uk/rights-disabled-person/employment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14 March 2022].</a:t>
            </a:r>
            <a:endParaRPr lang="en-GB" sz="18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custDataLst>
      <p:tags r:id="rId1"/>
    </p:custDataLst>
    <p:extLst>
      <p:ext uri="{BB962C8B-B14F-4D97-AF65-F5344CB8AC3E}">
        <p14:creationId xmlns:p14="http://schemas.microsoft.com/office/powerpoint/2010/main" val="411485006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16" name="Picture 6">
            <a:extLst>
              <a:ext uri="{FF2B5EF4-FFF2-40B4-BE49-F238E27FC236}">
                <a16:creationId xmlns:a16="http://schemas.microsoft.com/office/drawing/2014/main" id="{A932DB99-93A2-40E5-BC49-E211DCC03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17" name="Picture 8">
            <a:extLst>
              <a:ext uri="{FF2B5EF4-FFF2-40B4-BE49-F238E27FC236}">
                <a16:creationId xmlns:a16="http://schemas.microsoft.com/office/drawing/2014/main" id="{2A48D323-B3EB-44BB-ABAA-D89B3AF2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8" name="Rectangle 10">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4E91B-45C9-3339-8848-5918CAC3144D}"/>
              </a:ext>
            </a:extLst>
          </p:cNvPr>
          <p:cNvSpPr>
            <a:spLocks noGrp="1"/>
          </p:cNvSpPr>
          <p:nvPr>
            <p:ph type="title"/>
          </p:nvPr>
        </p:nvSpPr>
        <p:spPr>
          <a:xfrm>
            <a:off x="3896108" y="813955"/>
            <a:ext cx="7372350" cy="4188691"/>
          </a:xfrm>
        </p:spPr>
        <p:txBody>
          <a:bodyPr vert="horz" lIns="91440" tIns="45720" rIns="91440" bIns="45720" rtlCol="0" anchor="b">
            <a:normAutofit/>
          </a:bodyPr>
          <a:lstStyle/>
          <a:p>
            <a:pPr algn="ctr"/>
            <a:r>
              <a:rPr lang="en-US" sz="6600" cap="none" dirty="0">
                <a:latin typeface="Arial Rounded MT Bold" panose="020F0704030504030204" pitchFamily="34" charset="0"/>
              </a:rPr>
              <a:t>Thank you</a:t>
            </a:r>
            <a:br>
              <a:rPr lang="en-US" sz="6600" cap="none" dirty="0">
                <a:latin typeface="Arial Rounded MT Bold" panose="020F0704030504030204" pitchFamily="34" charset="0"/>
              </a:rPr>
            </a:br>
            <a:r>
              <a:rPr lang="en-US" sz="6600" cap="none" dirty="0">
                <a:latin typeface="Arial Rounded MT Bold" panose="020F0704030504030204" pitchFamily="34" charset="0"/>
                <a:sym typeface="Wingdings" panose="05000000000000000000" pitchFamily="2" charset="2"/>
              </a:rPr>
              <a:t> </a:t>
            </a:r>
            <a:br>
              <a:rPr lang="en-US" sz="6600" cap="none" dirty="0">
                <a:latin typeface="Arial Rounded MT Bold" panose="020F0704030504030204" pitchFamily="34" charset="0"/>
                <a:sym typeface="Wingdings" panose="05000000000000000000" pitchFamily="2" charset="2"/>
              </a:rPr>
            </a:br>
            <a:r>
              <a:rPr lang="en-US" sz="6600" cap="none" dirty="0">
                <a:latin typeface="Arial Rounded MT Bold" panose="020F0704030504030204" pitchFamily="34" charset="0"/>
                <a:sym typeface="Wingdings" panose="05000000000000000000" pitchFamily="2" charset="2"/>
              </a:rPr>
              <a:t>Any questions?</a:t>
            </a:r>
            <a:endParaRPr lang="en-US" sz="6600" cap="none" dirty="0">
              <a:latin typeface="Arial Rounded MT Bold" panose="020F0704030504030204" pitchFamily="34" charset="0"/>
            </a:endParaRPr>
          </a:p>
        </p:txBody>
      </p:sp>
      <p:sp>
        <p:nvSpPr>
          <p:cNvPr id="19" name="Rectangle 12">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5" name="Picture 14">
            <a:extLst>
              <a:ext uri="{FF2B5EF4-FFF2-40B4-BE49-F238E27FC236}">
                <a16:creationId xmlns:a16="http://schemas.microsoft.com/office/drawing/2014/main" id="{CD0D7273-5B64-4961-B265-440B9FB9E6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43750"/>
          <a:stretch/>
        </p:blipFill>
        <p:spPr>
          <a:xfrm rot="16200000">
            <a:off x="-1264032" y="2187574"/>
            <a:ext cx="6857999" cy="2482850"/>
          </a:xfrm>
          <a:prstGeom prst="rect">
            <a:avLst/>
          </a:prstGeom>
        </p:spPr>
      </p:pic>
    </p:spTree>
    <p:custDataLst>
      <p:tags r:id="rId1"/>
    </p:custDataLst>
    <p:extLst>
      <p:ext uri="{BB962C8B-B14F-4D97-AF65-F5344CB8AC3E}">
        <p14:creationId xmlns:p14="http://schemas.microsoft.com/office/powerpoint/2010/main" val="65418954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 name="ARTICULATE_SLIDE_COUNT" val="38"/>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10EE66-8707-456F-8F2E-091D581CB03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0BEB954-4024-4CCF-A9D6-4C00FDC028D9}">
  <ds:schemaRefs>
    <ds:schemaRef ds:uri="http://schemas.microsoft.com/sharepoint/v3/contenttype/forms"/>
  </ds:schemaRefs>
</ds:datastoreItem>
</file>

<file path=customXml/itemProps3.xml><?xml version="1.0" encoding="utf-8"?>
<ds:datastoreItem xmlns:ds="http://schemas.openxmlformats.org/officeDocument/2006/customXml" ds:itemID="{AB96CC85-5758-41C0-8EFD-737AFB69121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Vapor Trail</Template>
  <TotalTime>1748</TotalTime>
  <Words>2988</Words>
  <Application>Microsoft Office PowerPoint</Application>
  <PresentationFormat>Widescreen</PresentationFormat>
  <Paragraphs>516</Paragraphs>
  <Slides>38</Slides>
  <Notes>33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Arial</vt:lpstr>
      <vt:lpstr>Arial Rounded MT Bold</vt:lpstr>
      <vt:lpstr>Calibri</vt:lpstr>
      <vt:lpstr>Century Gothic</vt:lpstr>
      <vt:lpstr>Symbol</vt:lpstr>
      <vt:lpstr>Vapor Trail</vt:lpstr>
      <vt:lpstr>Accessible Digital Learning in Learning and Development (L&amp;D)</vt:lpstr>
      <vt:lpstr>Presentation Objectives</vt:lpstr>
      <vt:lpstr>What is accessibility?</vt:lpstr>
      <vt:lpstr>PowerPoint Presentation</vt:lpstr>
      <vt:lpstr>Background </vt:lpstr>
      <vt:lpstr>Learning &amp; Development</vt:lpstr>
      <vt:lpstr>PowerPoint Presentation</vt:lpstr>
      <vt:lpstr>Learning Objectives</vt:lpstr>
      <vt:lpstr>Miller (2021)</vt:lpstr>
      <vt:lpstr>Methods, ethics and insider research</vt:lpstr>
      <vt:lpstr>PowerPoint Presentation</vt:lpstr>
      <vt:lpstr>Ethics</vt:lpstr>
      <vt:lpstr>Insider researcher</vt:lpstr>
      <vt:lpstr>Findings and analysis</vt:lpstr>
      <vt:lpstr>Overview</vt:lpstr>
      <vt:lpstr>Internal Survey</vt:lpstr>
      <vt:lpstr>External Survey</vt:lpstr>
      <vt:lpstr>External Survey</vt:lpstr>
      <vt:lpstr>Comparing surveys</vt:lpstr>
      <vt:lpstr>Comparing surveys</vt:lpstr>
      <vt:lpstr>Comparing surveys</vt:lpstr>
      <vt:lpstr>Comparing surveys</vt:lpstr>
      <vt:lpstr>The 4 Stages of Competence (Janse, 2020) </vt:lpstr>
      <vt:lpstr>Comparing Surveys</vt:lpstr>
      <vt:lpstr>Comparing Surveys</vt:lpstr>
      <vt:lpstr>Comparing Surveys </vt:lpstr>
      <vt:lpstr>Comparing Surveys </vt:lpstr>
      <vt:lpstr>Comparing Surveys </vt:lpstr>
      <vt:lpstr>Survey conclusions </vt:lpstr>
      <vt:lpstr>Interview themes</vt:lpstr>
      <vt:lpstr>Interview conclusions</vt:lpstr>
      <vt:lpstr>Recommendations</vt:lpstr>
      <vt:lpstr>Recommendations </vt:lpstr>
      <vt:lpstr>Recommendations </vt:lpstr>
      <vt:lpstr>Recommendations </vt:lpstr>
      <vt:lpstr>Reflections</vt:lpstr>
      <vt:lpstr>References</vt:lpstr>
      <vt:lpstr>Thank you 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Accessible Digital Learning in Learning and Development</dc:title>
  <dc:creator>Holly L Rowley</dc:creator>
  <cp:lastModifiedBy>Holly L Rowley</cp:lastModifiedBy>
  <cp:revision>1</cp:revision>
  <dcterms:created xsi:type="dcterms:W3CDTF">2022-08-02T10:07:08Z</dcterms:created>
  <dcterms:modified xsi:type="dcterms:W3CDTF">2023-02-03T09:53:19Z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ArticulateGUID">
    <vt:lpwstr>22961588-7525-4374-B197-B3B6580D4A81</vt:lpwstr>
  </property>
  <property fmtid="{D5CDD505-2E9C-101B-9397-08002B2CF9AE}" pid="4" name="ArticulatePath">
    <vt:lpwstr>Vapor Trail design</vt:lpwstr>
  </property>
</Properties>
</file>