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A4425-5F9E-270B-688D-393B565AD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61316E-563B-78E6-8C36-865CDB368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560-ACA2-4573-9085-3CF84BB3F655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6C291B-4F53-A612-405B-9B227C7D3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730671-3126-2EFB-CBF5-F340CA138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66C9C-67E0-47C7-9259-3C07C329F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904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5D4D88-4D37-69AD-B5F5-6A0FD2427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991AC8-D841-359D-9E39-78A114CD50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FFE18-132B-EF4D-E454-3D3E9F50F7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C32560-ACA2-4573-9085-3CF84BB3F655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94C76C-CDD3-1239-CCA5-15FCD7593D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904337-4C22-F5FE-9E01-46E609F195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C66C9C-67E0-47C7-9259-3C07C329F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368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52F4C73-02A0-FD2A-5357-D450B42B2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15146B-9410-B513-DB2F-D62B6B258A1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9005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73E1E76-63A8-B7A1-5BA1-372220132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43077B-9C32-5B87-7875-774B303F9CE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3107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anamariandreka@gmail.com</dc:creator>
  <cp:lastModifiedBy>anamariandreka@gmail.com</cp:lastModifiedBy>
  <cp:revision>1</cp:revision>
  <dcterms:created xsi:type="dcterms:W3CDTF">2022-06-24T06:44:12Z</dcterms:created>
  <dcterms:modified xsi:type="dcterms:W3CDTF">2022-06-24T06:44:12Z</dcterms:modified>
</cp:coreProperties>
</file>