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4"/>
    <p:sldMasterId id="2147483690" r:id="rId5"/>
    <p:sldMasterId id="2147483702" r:id="rId6"/>
  </p:sldMasterIdLst>
  <p:notesMasterIdLst>
    <p:notesMasterId r:id="rId8"/>
  </p:notesMasterIdLst>
  <p:handoutMasterIdLst>
    <p:handoutMasterId r:id="rId9"/>
  </p:handoutMasterIdLst>
  <p:sldIdLst>
    <p:sldId id="268" r:id="rId7"/>
  </p:sldIdLst>
  <p:sldSz cx="16459200" cy="219456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100974"/>
    <a:srgbClr val="43265F"/>
    <a:srgbClr val="0431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978" autoAdjust="0"/>
  </p:normalViewPr>
  <p:slideViewPr>
    <p:cSldViewPr snapToGrid="0" snapToObjects="1">
      <p:cViewPr varScale="1">
        <p:scale>
          <a:sx n="20" d="100"/>
          <a:sy n="20" d="100"/>
        </p:scale>
        <p:origin x="2196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96" d="100"/>
          <a:sy n="96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55E243D-988B-4F55-9390-9A6408EC43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BD8D75-3F5C-406F-BB30-F98D34C1301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E7CB884-04A5-4AFD-9E64-B5EBBC8C0D32}" type="datetime1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3DD6A5-4314-4161-9F41-F20C5CFEEF9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4205F5-D99C-478E-AA42-26F7CB7BF36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489A868-39DF-4A8D-9672-5AC92C62D1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25687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1699ACC-4C58-4EBD-8351-32D897E21DB9}" type="datetime1">
              <a:rPr lang="en-GB" noProof="0" smtClean="0"/>
              <a:t>03/03/2023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2BD66C4-FBDC-4F87-82DE-1C26BB6666D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2383255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2BD66C4-FBDC-4F87-82DE-1C26BB6666D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728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W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5E8DBC-492B-F848-BF81-1DD334151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Avenir Next" panose="020B0503020202020204" pitchFamily="34" charset="0"/>
              </a:defRPr>
            </a:lvl1pPr>
          </a:lstStyle>
          <a:p>
            <a:pPr rtl="0"/>
            <a:fld id="{9369EDD9-09F6-450D-BA66-376BBF44FBFC}" type="datetime1">
              <a:rPr lang="en-GB" noProof="0" smtClean="0"/>
              <a:t>03/03/2023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B12C93-980A-9D42-9018-1501FFE07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Avenir Next" panose="020B0503020202020204" pitchFamily="34" charset="0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FAE07A-A12A-8F49-91E2-C66BE6272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Avenir Next" panose="020B0503020202020204" pitchFamily="34" charset="0"/>
              </a:defRPr>
            </a:lvl1pPr>
          </a:lstStyle>
          <a:p>
            <a:pPr rtl="0"/>
            <a:fld id="{CACA363D-0140-8443-92DA-B9C3383DE78B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59B601-4EEF-084D-B108-0C2DBBCBACF8}"/>
              </a:ext>
            </a:extLst>
          </p:cNvPr>
          <p:cNvSpPr/>
          <p:nvPr userDrawn="1"/>
        </p:nvSpPr>
        <p:spPr>
          <a:xfrm>
            <a:off x="11078235" y="11034655"/>
            <a:ext cx="5376672" cy="5376672"/>
          </a:xfrm>
          <a:prstGeom prst="rect">
            <a:avLst/>
          </a:prstGeom>
          <a:pattFill prst="lgGrid">
            <a:fgClr>
              <a:schemeClr val="bg1">
                <a:lumMod val="8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Avenir Next" panose="020B0503020202020204" pitchFamily="34" charset="0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315F07FD-016F-CC4F-A72A-3473FCAAF371}"/>
              </a:ext>
            </a:extLst>
          </p:cNvPr>
          <p:cNvSpPr/>
          <p:nvPr userDrawn="1"/>
        </p:nvSpPr>
        <p:spPr>
          <a:xfrm>
            <a:off x="5557944" y="5502535"/>
            <a:ext cx="5376672" cy="5376672"/>
          </a:xfrm>
          <a:custGeom>
            <a:avLst/>
            <a:gdLst>
              <a:gd name="connsiteX0" fmla="*/ 0 w 10919012"/>
              <a:gd name="connsiteY0" fmla="*/ 0 h 5378824"/>
              <a:gd name="connsiteX1" fmla="*/ 5540188 w 10919012"/>
              <a:gd name="connsiteY1" fmla="*/ 0 h 5378824"/>
              <a:gd name="connsiteX2" fmla="*/ 6762648 w 10919012"/>
              <a:gd name="connsiteY2" fmla="*/ 0 h 5378824"/>
              <a:gd name="connsiteX3" fmla="*/ 10919012 w 10919012"/>
              <a:gd name="connsiteY3" fmla="*/ 0 h 5378824"/>
              <a:gd name="connsiteX4" fmla="*/ 10919012 w 10919012"/>
              <a:gd name="connsiteY4" fmla="*/ 5378824 h 5378824"/>
              <a:gd name="connsiteX5" fmla="*/ 6762648 w 10919012"/>
              <a:gd name="connsiteY5" fmla="*/ 5378824 h 5378824"/>
              <a:gd name="connsiteX6" fmla="*/ 5540188 w 10919012"/>
              <a:gd name="connsiteY6" fmla="*/ 5378824 h 5378824"/>
              <a:gd name="connsiteX7" fmla="*/ 0 w 10919012"/>
              <a:gd name="connsiteY7" fmla="*/ 5378824 h 5378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919012" h="5378824">
                <a:moveTo>
                  <a:pt x="0" y="0"/>
                </a:moveTo>
                <a:lnTo>
                  <a:pt x="5540188" y="0"/>
                </a:lnTo>
                <a:lnTo>
                  <a:pt x="6762648" y="0"/>
                </a:lnTo>
                <a:lnTo>
                  <a:pt x="10919012" y="0"/>
                </a:lnTo>
                <a:lnTo>
                  <a:pt x="10919012" y="5378824"/>
                </a:lnTo>
                <a:lnTo>
                  <a:pt x="6762648" y="5378824"/>
                </a:lnTo>
                <a:lnTo>
                  <a:pt x="5540188" y="5378824"/>
                </a:lnTo>
                <a:lnTo>
                  <a:pt x="0" y="5378824"/>
                </a:lnTo>
                <a:close/>
              </a:path>
            </a:pathLst>
          </a:custGeom>
          <a:pattFill prst="wdDnDiag">
            <a:fgClr>
              <a:schemeClr val="bg1"/>
            </a:fgClr>
            <a:bgClr>
              <a:schemeClr val="bg1">
                <a:lumMod val="9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Avenir Next" panose="020B0503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95A523D-8193-1048-AE42-0246F15552A4}"/>
              </a:ext>
            </a:extLst>
          </p:cNvPr>
          <p:cNvSpPr/>
          <p:nvPr userDrawn="1"/>
        </p:nvSpPr>
        <p:spPr>
          <a:xfrm>
            <a:off x="5536152" y="16568928"/>
            <a:ext cx="5376672" cy="5376672"/>
          </a:xfrm>
          <a:prstGeom prst="rect">
            <a:avLst/>
          </a:prstGeom>
          <a:pattFill prst="dashHorz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Avenir Next" panose="020B0503020202020204" pitchFamily="34" charset="0"/>
            </a:endParaRP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BC37A3D4-56C5-9D43-AF7C-D08083EAEF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5502535"/>
            <a:ext cx="5376672" cy="5376672"/>
          </a:xfrm>
          <a:solidFill>
            <a:schemeClr val="accent1"/>
          </a:solidFill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2290536B-3DB9-2C46-A2F3-B6D05B8494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515186" y="11034655"/>
            <a:ext cx="5376672" cy="5376672"/>
          </a:xfrm>
          <a:solidFill>
            <a:schemeClr val="accent1"/>
          </a:solidFill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0" name="Picture Placeholder 10">
            <a:extLst>
              <a:ext uri="{FF2B5EF4-FFF2-40B4-BE49-F238E27FC236}">
                <a16:creationId xmlns:a16="http://schemas.microsoft.com/office/drawing/2014/main" id="{469EA197-4591-6B41-9984-87979DB13F5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45721" y="16568928"/>
            <a:ext cx="5376672" cy="5376672"/>
          </a:xfrm>
          <a:solidFill>
            <a:schemeClr val="accent1"/>
          </a:solidFill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3" name="Text Placeholder 61">
            <a:extLst>
              <a:ext uri="{FF2B5EF4-FFF2-40B4-BE49-F238E27FC236}">
                <a16:creationId xmlns:a16="http://schemas.microsoft.com/office/drawing/2014/main" id="{2FA31BCE-D257-9245-80DF-77DCD1EF0DA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153537" y="5502535"/>
            <a:ext cx="5376672" cy="5376672"/>
          </a:xfrm>
          <a:solidFill>
            <a:schemeClr val="tx1"/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5647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Date</a:t>
            </a:r>
          </a:p>
        </p:txBody>
      </p:sp>
      <p:sp>
        <p:nvSpPr>
          <p:cNvPr id="25" name="Text Placeholder 61">
            <a:extLst>
              <a:ext uri="{FF2B5EF4-FFF2-40B4-BE49-F238E27FC236}">
                <a16:creationId xmlns:a16="http://schemas.microsoft.com/office/drawing/2014/main" id="{6D359BFB-BF68-454E-AD8C-E4FCC9F8820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-47863" y="11034655"/>
            <a:ext cx="5376672" cy="5376672"/>
          </a:xfrm>
          <a:solidFill>
            <a:schemeClr val="tx1"/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5647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TIME</a:t>
            </a:r>
          </a:p>
        </p:txBody>
      </p:sp>
      <p:sp>
        <p:nvSpPr>
          <p:cNvPr id="26" name="Text Placeholder 61">
            <a:extLst>
              <a:ext uri="{FF2B5EF4-FFF2-40B4-BE49-F238E27FC236}">
                <a16:creationId xmlns:a16="http://schemas.microsoft.com/office/drawing/2014/main" id="{5870BC71-472D-3B43-AAD3-57FDC5B8C1E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1118026" y="16568928"/>
            <a:ext cx="5376672" cy="5376672"/>
          </a:xfrm>
          <a:solidFill>
            <a:schemeClr val="tx1"/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5647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LOCATION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406921-E41C-44B5-9721-04B98BC66C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476844"/>
            <a:ext cx="16530209" cy="4645154"/>
          </a:xfr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US" sz="12000" b="1" i="0" cap="all" baseline="0"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Event Name</a:t>
            </a:r>
          </a:p>
        </p:txBody>
      </p:sp>
    </p:spTree>
    <p:extLst>
      <p:ext uri="{BB962C8B-B14F-4D97-AF65-F5344CB8AC3E}">
        <p14:creationId xmlns:p14="http://schemas.microsoft.com/office/powerpoint/2010/main" val="1515154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W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5E8DBC-492B-F848-BF81-1DD334151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j-lt"/>
              </a:defRPr>
            </a:lvl1pPr>
          </a:lstStyle>
          <a:p>
            <a:pPr rtl="0"/>
            <a:fld id="{6C4E49E2-AF03-4BBD-8CCC-4A0822ECBACB}" type="datetime1">
              <a:rPr lang="en-GB" noProof="0" smtClean="0"/>
              <a:t>03/03/2023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B12C93-980A-9D42-9018-1501FFE07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j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FAE07A-A12A-8F49-91E2-C66BE6272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j-lt"/>
              </a:defRPr>
            </a:lvl1pPr>
          </a:lstStyle>
          <a:p>
            <a:pPr rtl="0"/>
            <a:fld id="{CACA363D-0140-8443-92DA-B9C3383DE78B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C6A3777-21A9-A345-AD34-8AC9CE055684}"/>
              </a:ext>
            </a:extLst>
          </p:cNvPr>
          <p:cNvSpPr/>
          <p:nvPr userDrawn="1"/>
        </p:nvSpPr>
        <p:spPr>
          <a:xfrm>
            <a:off x="4156364" y="0"/>
            <a:ext cx="12302836" cy="1463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j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B45E51F-0911-6440-B471-453A8AEF0FBC}"/>
              </a:ext>
            </a:extLst>
          </p:cNvPr>
          <p:cNvSpPr/>
          <p:nvPr userDrawn="1"/>
        </p:nvSpPr>
        <p:spPr>
          <a:xfrm>
            <a:off x="0" y="10130270"/>
            <a:ext cx="12302836" cy="676210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j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62AF963-37DD-9847-BA11-8AF5633A0C3A}"/>
              </a:ext>
            </a:extLst>
          </p:cNvPr>
          <p:cNvSpPr/>
          <p:nvPr userDrawn="1"/>
        </p:nvSpPr>
        <p:spPr>
          <a:xfrm>
            <a:off x="0" y="16970666"/>
            <a:ext cx="12302836" cy="169143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j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BE003D-391F-F34B-9F23-77F57463B1BE}"/>
              </a:ext>
            </a:extLst>
          </p:cNvPr>
          <p:cNvSpPr/>
          <p:nvPr userDrawn="1"/>
        </p:nvSpPr>
        <p:spPr>
          <a:xfrm>
            <a:off x="0" y="18775506"/>
            <a:ext cx="12302836" cy="170735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j-lt"/>
            </a:endParaRP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19B90519-7D44-4C45-B7E4-B95830A3C8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89025" y="1060450"/>
            <a:ext cx="14281150" cy="8008938"/>
          </a:xfrm>
        </p:spPr>
        <p:txBody>
          <a:bodyPr rtlCol="0"/>
          <a:lstStyle>
            <a:lvl1pPr>
              <a:defRPr>
                <a:latin typeface="+mj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4" name="Text Placeholder 61">
            <a:extLst>
              <a:ext uri="{FF2B5EF4-FFF2-40B4-BE49-F238E27FC236}">
                <a16:creationId xmlns:a16="http://schemas.microsoft.com/office/drawing/2014/main" id="{9FA4BD2A-5EDB-634E-BAF6-6A42642E03F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8527" y="17345501"/>
            <a:ext cx="11624309" cy="1091311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88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Date goes Here</a:t>
            </a:r>
          </a:p>
        </p:txBody>
      </p:sp>
      <p:sp>
        <p:nvSpPr>
          <p:cNvPr id="15" name="Text Placeholder 61">
            <a:extLst>
              <a:ext uri="{FF2B5EF4-FFF2-40B4-BE49-F238E27FC236}">
                <a16:creationId xmlns:a16="http://schemas.microsoft.com/office/drawing/2014/main" id="{65D33132-B66F-AB4E-96AA-F17263DBC2B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78527" y="19235266"/>
            <a:ext cx="11624309" cy="1091311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6000" b="0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TIME  |  LOCATION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CEE923E-F5B6-604B-85BD-47ED8BCEBAE1}"/>
              </a:ext>
            </a:extLst>
          </p:cNvPr>
          <p:cNvSpPr/>
          <p:nvPr userDrawn="1"/>
        </p:nvSpPr>
        <p:spPr>
          <a:xfrm flipV="1">
            <a:off x="-41563" y="21143120"/>
            <a:ext cx="12302836" cy="24938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41C86-25A6-44A2-9335-B9039BB37B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8527" y="11068697"/>
            <a:ext cx="11582745" cy="5510936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US" sz="22200" b="1" i="0" cap="all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Event Name</a:t>
            </a:r>
          </a:p>
        </p:txBody>
      </p:sp>
    </p:spTree>
    <p:extLst>
      <p:ext uri="{BB962C8B-B14F-4D97-AF65-F5344CB8AC3E}">
        <p14:creationId xmlns:p14="http://schemas.microsoft.com/office/powerpoint/2010/main" val="839536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W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5E8DBC-492B-F848-BF81-1DD334151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46CC4F0-0773-4477-871A-9B92503145FF}" type="datetime1">
              <a:rPr lang="en-GB" noProof="0" smtClean="0"/>
              <a:t>03/03/2023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B12C93-980A-9D42-9018-1501FFE07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FAE07A-A12A-8F49-91E2-C66BE6272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ACA363D-0140-8443-92DA-B9C3383DE78B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762E2F-1E17-1845-9923-FFE188BB5F85}"/>
              </a:ext>
            </a:extLst>
          </p:cNvPr>
          <p:cNvSpPr/>
          <p:nvPr userDrawn="1"/>
        </p:nvSpPr>
        <p:spPr>
          <a:xfrm>
            <a:off x="0" y="1866900"/>
            <a:ext cx="10680141" cy="1207008"/>
          </a:xfrm>
          <a:custGeom>
            <a:avLst/>
            <a:gdLst>
              <a:gd name="connsiteX0" fmla="*/ 0 w 10680141"/>
              <a:gd name="connsiteY0" fmla="*/ 0 h 1207008"/>
              <a:gd name="connsiteX1" fmla="*/ 10680142 w 10680141"/>
              <a:gd name="connsiteY1" fmla="*/ 0 h 1207008"/>
              <a:gd name="connsiteX2" fmla="*/ 10680142 w 10680141"/>
              <a:gd name="connsiteY2" fmla="*/ 1207008 h 1207008"/>
              <a:gd name="connsiteX3" fmla="*/ 0 w 10680141"/>
              <a:gd name="connsiteY3" fmla="*/ 1207008 h 1207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80141" h="1207008">
                <a:moveTo>
                  <a:pt x="0" y="0"/>
                </a:moveTo>
                <a:lnTo>
                  <a:pt x="10680142" y="0"/>
                </a:lnTo>
                <a:lnTo>
                  <a:pt x="10680142" y="1207008"/>
                </a:lnTo>
                <a:lnTo>
                  <a:pt x="0" y="1207008"/>
                </a:lnTo>
                <a:close/>
              </a:path>
            </a:pathLst>
          </a:custGeom>
          <a:solidFill>
            <a:schemeClr val="accent2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73A79DCD-E7B3-8544-9204-00B4BE31652B}"/>
              </a:ext>
            </a:extLst>
          </p:cNvPr>
          <p:cNvSpPr/>
          <p:nvPr userDrawn="1"/>
        </p:nvSpPr>
        <p:spPr>
          <a:xfrm>
            <a:off x="0" y="13198711"/>
            <a:ext cx="16459200" cy="8746889"/>
          </a:xfrm>
          <a:custGeom>
            <a:avLst/>
            <a:gdLst>
              <a:gd name="connsiteX0" fmla="*/ 0 w 16406947"/>
              <a:gd name="connsiteY0" fmla="*/ 0 h 8746889"/>
              <a:gd name="connsiteX1" fmla="*/ 16406948 w 16406947"/>
              <a:gd name="connsiteY1" fmla="*/ 0 h 8746889"/>
              <a:gd name="connsiteX2" fmla="*/ 16406948 w 16406947"/>
              <a:gd name="connsiteY2" fmla="*/ 8746889 h 8746889"/>
              <a:gd name="connsiteX3" fmla="*/ 0 w 16406947"/>
              <a:gd name="connsiteY3" fmla="*/ 8746889 h 8746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406947" h="8746889">
                <a:moveTo>
                  <a:pt x="0" y="0"/>
                </a:moveTo>
                <a:lnTo>
                  <a:pt x="16406948" y="0"/>
                </a:lnTo>
                <a:lnTo>
                  <a:pt x="16406948" y="8746889"/>
                </a:lnTo>
                <a:lnTo>
                  <a:pt x="0" y="8746889"/>
                </a:lnTo>
                <a:close/>
              </a:path>
            </a:pathLst>
          </a:custGeom>
          <a:solidFill>
            <a:schemeClr val="tx1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024B16D9-AFA3-9548-AA07-A21037BC7287}"/>
              </a:ext>
            </a:extLst>
          </p:cNvPr>
          <p:cNvSpPr/>
          <p:nvPr userDrawn="1"/>
        </p:nvSpPr>
        <p:spPr>
          <a:xfrm>
            <a:off x="8898816" y="4312266"/>
            <a:ext cx="7461254" cy="313508"/>
          </a:xfrm>
          <a:custGeom>
            <a:avLst/>
            <a:gdLst>
              <a:gd name="connsiteX0" fmla="*/ 0 w 7461254"/>
              <a:gd name="connsiteY0" fmla="*/ 0 h 313508"/>
              <a:gd name="connsiteX1" fmla="*/ 7461255 w 7461254"/>
              <a:gd name="connsiteY1" fmla="*/ 0 h 313508"/>
              <a:gd name="connsiteX2" fmla="*/ 7461255 w 7461254"/>
              <a:gd name="connsiteY2" fmla="*/ 313509 h 313508"/>
              <a:gd name="connsiteX3" fmla="*/ 0 w 7461254"/>
              <a:gd name="connsiteY3" fmla="*/ 313509 h 31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61254" h="313508">
                <a:moveTo>
                  <a:pt x="0" y="0"/>
                </a:moveTo>
                <a:lnTo>
                  <a:pt x="7461255" y="0"/>
                </a:lnTo>
                <a:lnTo>
                  <a:pt x="7461255" y="313509"/>
                </a:lnTo>
                <a:lnTo>
                  <a:pt x="0" y="313509"/>
                </a:lnTo>
                <a:close/>
              </a:path>
            </a:pathLst>
          </a:custGeom>
          <a:solidFill>
            <a:srgbClr val="282D2F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1267C451-A323-394A-B5C4-46F55CECED94}"/>
              </a:ext>
            </a:extLst>
          </p:cNvPr>
          <p:cNvSpPr/>
          <p:nvPr userDrawn="1"/>
        </p:nvSpPr>
        <p:spPr>
          <a:xfrm>
            <a:off x="1195363" y="11190734"/>
            <a:ext cx="1031293" cy="1034578"/>
          </a:xfrm>
          <a:custGeom>
            <a:avLst/>
            <a:gdLst>
              <a:gd name="connsiteX0" fmla="*/ 0 w 1031293"/>
              <a:gd name="connsiteY0" fmla="*/ 0 h 1034578"/>
              <a:gd name="connsiteX1" fmla="*/ 1031294 w 1031293"/>
              <a:gd name="connsiteY1" fmla="*/ 0 h 1034578"/>
              <a:gd name="connsiteX2" fmla="*/ 1031294 w 1031293"/>
              <a:gd name="connsiteY2" fmla="*/ 1034578 h 1034578"/>
              <a:gd name="connsiteX3" fmla="*/ 0 w 1031293"/>
              <a:gd name="connsiteY3" fmla="*/ 1034578 h 1034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1293" h="1034578">
                <a:moveTo>
                  <a:pt x="0" y="0"/>
                </a:moveTo>
                <a:lnTo>
                  <a:pt x="1031294" y="0"/>
                </a:lnTo>
                <a:lnTo>
                  <a:pt x="1031294" y="1034578"/>
                </a:lnTo>
                <a:lnTo>
                  <a:pt x="0" y="1034578"/>
                </a:lnTo>
                <a:close/>
              </a:path>
            </a:pathLst>
          </a:custGeom>
          <a:solidFill>
            <a:srgbClr val="282D2F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F35B0C11-7DF0-B94C-8191-204DAFB36DAF}"/>
              </a:ext>
            </a:extLst>
          </p:cNvPr>
          <p:cNvSpPr/>
          <p:nvPr userDrawn="1"/>
        </p:nvSpPr>
        <p:spPr>
          <a:xfrm>
            <a:off x="14067005" y="5360581"/>
            <a:ext cx="1515689" cy="1520516"/>
          </a:xfrm>
          <a:custGeom>
            <a:avLst/>
            <a:gdLst>
              <a:gd name="connsiteX0" fmla="*/ 0 w 1515689"/>
              <a:gd name="connsiteY0" fmla="*/ 0 h 1520516"/>
              <a:gd name="connsiteX1" fmla="*/ 1515689 w 1515689"/>
              <a:gd name="connsiteY1" fmla="*/ 0 h 1520516"/>
              <a:gd name="connsiteX2" fmla="*/ 1515689 w 1515689"/>
              <a:gd name="connsiteY2" fmla="*/ 1520517 h 1520516"/>
              <a:gd name="connsiteX3" fmla="*/ 0 w 1515689"/>
              <a:gd name="connsiteY3" fmla="*/ 1520517 h 1520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5689" h="1520516">
                <a:moveTo>
                  <a:pt x="0" y="0"/>
                </a:moveTo>
                <a:lnTo>
                  <a:pt x="1515689" y="0"/>
                </a:lnTo>
                <a:lnTo>
                  <a:pt x="1515689" y="1520517"/>
                </a:lnTo>
                <a:lnTo>
                  <a:pt x="0" y="1520517"/>
                </a:lnTo>
                <a:close/>
              </a:path>
            </a:pathLst>
          </a:custGeom>
          <a:solidFill>
            <a:srgbClr val="282D2F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168D0D34-F92B-924A-93D4-467803A3B9A1}"/>
              </a:ext>
            </a:extLst>
          </p:cNvPr>
          <p:cNvSpPr/>
          <p:nvPr userDrawn="1"/>
        </p:nvSpPr>
        <p:spPr>
          <a:xfrm>
            <a:off x="1107468" y="4053622"/>
            <a:ext cx="222665" cy="235131"/>
          </a:xfrm>
          <a:custGeom>
            <a:avLst/>
            <a:gdLst>
              <a:gd name="connsiteX0" fmla="*/ 111333 w 222665"/>
              <a:gd name="connsiteY0" fmla="*/ 235131 h 235131"/>
              <a:gd name="connsiteX1" fmla="*/ 111333 w 222665"/>
              <a:gd name="connsiteY1" fmla="*/ 0 h 235131"/>
              <a:gd name="connsiteX2" fmla="*/ 111333 w 222665"/>
              <a:gd name="connsiteY2" fmla="*/ 235131 h 235131"/>
              <a:gd name="connsiteX3" fmla="*/ 111333 w 222665"/>
              <a:gd name="connsiteY3" fmla="*/ 235131 h 235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65" h="235131">
                <a:moveTo>
                  <a:pt x="111333" y="235131"/>
                </a:moveTo>
                <a:cubicBezTo>
                  <a:pt x="259777" y="235131"/>
                  <a:pt x="259777" y="0"/>
                  <a:pt x="111333" y="0"/>
                </a:cubicBezTo>
                <a:cubicBezTo>
                  <a:pt x="-37111" y="0"/>
                  <a:pt x="-37111" y="235131"/>
                  <a:pt x="111333" y="235131"/>
                </a:cubicBezTo>
                <a:lnTo>
                  <a:pt x="111333" y="235131"/>
                </a:lnTo>
                <a:close/>
              </a:path>
            </a:pathLst>
          </a:custGeom>
          <a:solidFill>
            <a:srgbClr val="282D2F"/>
          </a:solidFill>
          <a:ln w="7810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grpSp>
        <p:nvGrpSpPr>
          <p:cNvPr id="13" name="Graphic 2">
            <a:extLst>
              <a:ext uri="{FF2B5EF4-FFF2-40B4-BE49-F238E27FC236}">
                <a16:creationId xmlns:a16="http://schemas.microsoft.com/office/drawing/2014/main" id="{53576AED-8F0E-5549-850E-622DF551DA0F}"/>
              </a:ext>
            </a:extLst>
          </p:cNvPr>
          <p:cNvGrpSpPr/>
          <p:nvPr userDrawn="1"/>
        </p:nvGrpSpPr>
        <p:grpSpPr>
          <a:xfrm>
            <a:off x="3943527" y="3424666"/>
            <a:ext cx="222665" cy="1935915"/>
            <a:chOff x="3943527" y="5133702"/>
            <a:chExt cx="222665" cy="1935915"/>
          </a:xfrm>
          <a:solidFill>
            <a:srgbClr val="282D2F"/>
          </a:solidFill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9E807CDC-2B79-004B-B7B5-85DAEB003BCA}"/>
                </a:ext>
              </a:extLst>
            </p:cNvPr>
            <p:cNvSpPr/>
            <p:nvPr/>
          </p:nvSpPr>
          <p:spPr>
            <a:xfrm>
              <a:off x="3943527" y="6834486"/>
              <a:ext cx="222665" cy="235131"/>
            </a:xfrm>
            <a:custGeom>
              <a:avLst/>
              <a:gdLst>
                <a:gd name="connsiteX0" fmla="*/ 111333 w 222665"/>
                <a:gd name="connsiteY0" fmla="*/ 235131 h 235131"/>
                <a:gd name="connsiteX1" fmla="*/ 111333 w 222665"/>
                <a:gd name="connsiteY1" fmla="*/ 0 h 235131"/>
                <a:gd name="connsiteX2" fmla="*/ 111333 w 222665"/>
                <a:gd name="connsiteY2" fmla="*/ 235131 h 235131"/>
                <a:gd name="connsiteX3" fmla="*/ 111333 w 22266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2665" h="235131">
                  <a:moveTo>
                    <a:pt x="111333" y="235131"/>
                  </a:moveTo>
                  <a:cubicBezTo>
                    <a:pt x="259777" y="235131"/>
                    <a:pt x="259777" y="0"/>
                    <a:pt x="111333" y="0"/>
                  </a:cubicBezTo>
                  <a:cubicBezTo>
                    <a:pt x="-37111" y="0"/>
                    <a:pt x="-37111" y="235131"/>
                    <a:pt x="111333" y="235131"/>
                  </a:cubicBezTo>
                  <a:lnTo>
                    <a:pt x="111333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920C3331-D7A7-4640-8B79-0FA003762DF8}"/>
                </a:ext>
              </a:extLst>
            </p:cNvPr>
            <p:cNvSpPr/>
            <p:nvPr/>
          </p:nvSpPr>
          <p:spPr>
            <a:xfrm>
              <a:off x="3943527" y="5988013"/>
              <a:ext cx="222665" cy="235131"/>
            </a:xfrm>
            <a:custGeom>
              <a:avLst/>
              <a:gdLst>
                <a:gd name="connsiteX0" fmla="*/ 111333 w 222665"/>
                <a:gd name="connsiteY0" fmla="*/ 235131 h 235131"/>
                <a:gd name="connsiteX1" fmla="*/ 111333 w 222665"/>
                <a:gd name="connsiteY1" fmla="*/ 0 h 235131"/>
                <a:gd name="connsiteX2" fmla="*/ 111333 w 222665"/>
                <a:gd name="connsiteY2" fmla="*/ 235131 h 235131"/>
                <a:gd name="connsiteX3" fmla="*/ 111333 w 22266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2665" h="235131">
                  <a:moveTo>
                    <a:pt x="111333" y="235131"/>
                  </a:moveTo>
                  <a:cubicBezTo>
                    <a:pt x="259777" y="235131"/>
                    <a:pt x="259777" y="0"/>
                    <a:pt x="111333" y="0"/>
                  </a:cubicBezTo>
                  <a:cubicBezTo>
                    <a:pt x="-37111" y="0"/>
                    <a:pt x="-37111" y="235131"/>
                    <a:pt x="111333" y="235131"/>
                  </a:cubicBezTo>
                  <a:lnTo>
                    <a:pt x="111333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9EB9321E-E7FD-284E-8899-D502B941BB25}"/>
                </a:ext>
              </a:extLst>
            </p:cNvPr>
            <p:cNvSpPr/>
            <p:nvPr/>
          </p:nvSpPr>
          <p:spPr>
            <a:xfrm>
              <a:off x="3943527" y="5133702"/>
              <a:ext cx="222665" cy="235131"/>
            </a:xfrm>
            <a:custGeom>
              <a:avLst/>
              <a:gdLst>
                <a:gd name="connsiteX0" fmla="*/ 111333 w 222665"/>
                <a:gd name="connsiteY0" fmla="*/ 235131 h 235131"/>
                <a:gd name="connsiteX1" fmla="*/ 111333 w 222665"/>
                <a:gd name="connsiteY1" fmla="*/ 0 h 235131"/>
                <a:gd name="connsiteX2" fmla="*/ 111333 w 222665"/>
                <a:gd name="connsiteY2" fmla="*/ 235131 h 235131"/>
                <a:gd name="connsiteX3" fmla="*/ 111333 w 22266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2665" h="235131">
                  <a:moveTo>
                    <a:pt x="111333" y="235131"/>
                  </a:moveTo>
                  <a:cubicBezTo>
                    <a:pt x="259777" y="235131"/>
                    <a:pt x="259777" y="0"/>
                    <a:pt x="111333" y="0"/>
                  </a:cubicBezTo>
                  <a:cubicBezTo>
                    <a:pt x="-37111" y="0"/>
                    <a:pt x="-37111" y="235131"/>
                    <a:pt x="111333" y="235131"/>
                  </a:cubicBezTo>
                  <a:lnTo>
                    <a:pt x="111333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grpSp>
        <p:nvGrpSpPr>
          <p:cNvPr id="17" name="Graphic 2">
            <a:extLst>
              <a:ext uri="{FF2B5EF4-FFF2-40B4-BE49-F238E27FC236}">
                <a16:creationId xmlns:a16="http://schemas.microsoft.com/office/drawing/2014/main" id="{18CB014A-5AC0-9948-A411-239FEA549AB4}"/>
              </a:ext>
            </a:extLst>
          </p:cNvPr>
          <p:cNvGrpSpPr/>
          <p:nvPr userDrawn="1"/>
        </p:nvGrpSpPr>
        <p:grpSpPr>
          <a:xfrm>
            <a:off x="4687699" y="3424666"/>
            <a:ext cx="228525" cy="1935915"/>
            <a:chOff x="4687699" y="5133702"/>
            <a:chExt cx="228525" cy="1935915"/>
          </a:xfrm>
          <a:solidFill>
            <a:srgbClr val="282D2F"/>
          </a:solidFill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24A21E6C-B545-6D4E-B50F-4C10D525135A}"/>
                </a:ext>
              </a:extLst>
            </p:cNvPr>
            <p:cNvSpPr/>
            <p:nvPr/>
          </p:nvSpPr>
          <p:spPr>
            <a:xfrm>
              <a:off x="4687699" y="6834486"/>
              <a:ext cx="228525" cy="235131"/>
            </a:xfrm>
            <a:custGeom>
              <a:avLst/>
              <a:gdLst>
                <a:gd name="connsiteX0" fmla="*/ 117192 w 228525"/>
                <a:gd name="connsiteY0" fmla="*/ 235131 h 235131"/>
                <a:gd name="connsiteX1" fmla="*/ 117192 w 228525"/>
                <a:gd name="connsiteY1" fmla="*/ 0 h 235131"/>
                <a:gd name="connsiteX2" fmla="*/ 117192 w 228525"/>
                <a:gd name="connsiteY2" fmla="*/ 235131 h 235131"/>
                <a:gd name="connsiteX3" fmla="*/ 117192 w 22852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525" h="235131">
                  <a:moveTo>
                    <a:pt x="117192" y="235131"/>
                  </a:moveTo>
                  <a:cubicBezTo>
                    <a:pt x="265636" y="235131"/>
                    <a:pt x="265636" y="0"/>
                    <a:pt x="117192" y="0"/>
                  </a:cubicBezTo>
                  <a:cubicBezTo>
                    <a:pt x="-39064" y="0"/>
                    <a:pt x="-39064" y="235131"/>
                    <a:pt x="117192" y="235131"/>
                  </a:cubicBezTo>
                  <a:lnTo>
                    <a:pt x="117192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849FBE0-C7BF-9D49-99BA-D67753F6E33F}"/>
                </a:ext>
              </a:extLst>
            </p:cNvPr>
            <p:cNvSpPr/>
            <p:nvPr/>
          </p:nvSpPr>
          <p:spPr>
            <a:xfrm>
              <a:off x="4687699" y="5988013"/>
              <a:ext cx="228525" cy="235131"/>
            </a:xfrm>
            <a:custGeom>
              <a:avLst/>
              <a:gdLst>
                <a:gd name="connsiteX0" fmla="*/ 117192 w 228525"/>
                <a:gd name="connsiteY0" fmla="*/ 235131 h 235131"/>
                <a:gd name="connsiteX1" fmla="*/ 117192 w 228525"/>
                <a:gd name="connsiteY1" fmla="*/ 0 h 235131"/>
                <a:gd name="connsiteX2" fmla="*/ 117192 w 228525"/>
                <a:gd name="connsiteY2" fmla="*/ 235131 h 235131"/>
                <a:gd name="connsiteX3" fmla="*/ 117192 w 22852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525" h="235131">
                  <a:moveTo>
                    <a:pt x="117192" y="235131"/>
                  </a:moveTo>
                  <a:cubicBezTo>
                    <a:pt x="265636" y="235131"/>
                    <a:pt x="265636" y="0"/>
                    <a:pt x="117192" y="0"/>
                  </a:cubicBezTo>
                  <a:cubicBezTo>
                    <a:pt x="-39064" y="0"/>
                    <a:pt x="-39064" y="235131"/>
                    <a:pt x="117192" y="235131"/>
                  </a:cubicBezTo>
                  <a:lnTo>
                    <a:pt x="117192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F25F9268-1B6B-104C-A7FB-851CA68BB83C}"/>
                </a:ext>
              </a:extLst>
            </p:cNvPr>
            <p:cNvSpPr/>
            <p:nvPr/>
          </p:nvSpPr>
          <p:spPr>
            <a:xfrm>
              <a:off x="4687699" y="5133702"/>
              <a:ext cx="228525" cy="235131"/>
            </a:xfrm>
            <a:custGeom>
              <a:avLst/>
              <a:gdLst>
                <a:gd name="connsiteX0" fmla="*/ 117192 w 228525"/>
                <a:gd name="connsiteY0" fmla="*/ 235131 h 235131"/>
                <a:gd name="connsiteX1" fmla="*/ 117192 w 228525"/>
                <a:gd name="connsiteY1" fmla="*/ 0 h 235131"/>
                <a:gd name="connsiteX2" fmla="*/ 117192 w 228525"/>
                <a:gd name="connsiteY2" fmla="*/ 235131 h 235131"/>
                <a:gd name="connsiteX3" fmla="*/ 117192 w 228525"/>
                <a:gd name="connsiteY3" fmla="*/ 235131 h 235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525" h="235131">
                  <a:moveTo>
                    <a:pt x="117192" y="235131"/>
                  </a:moveTo>
                  <a:cubicBezTo>
                    <a:pt x="265636" y="235131"/>
                    <a:pt x="265636" y="0"/>
                    <a:pt x="117192" y="0"/>
                  </a:cubicBezTo>
                  <a:cubicBezTo>
                    <a:pt x="-39064" y="0"/>
                    <a:pt x="-39064" y="235131"/>
                    <a:pt x="117192" y="235131"/>
                  </a:cubicBezTo>
                  <a:lnTo>
                    <a:pt x="117192" y="235131"/>
                  </a:lnTo>
                  <a:close/>
                </a:path>
              </a:pathLst>
            </a:custGeom>
            <a:solidFill>
              <a:srgbClr val="282D2F"/>
            </a:solidFill>
            <a:ln w="7810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21" name="Freeform 20">
            <a:extLst>
              <a:ext uri="{FF2B5EF4-FFF2-40B4-BE49-F238E27FC236}">
                <a16:creationId xmlns:a16="http://schemas.microsoft.com/office/drawing/2014/main" id="{46E02356-4D86-E14F-B7BF-A2A0992F6E17}"/>
              </a:ext>
            </a:extLst>
          </p:cNvPr>
          <p:cNvSpPr/>
          <p:nvPr userDrawn="1"/>
        </p:nvSpPr>
        <p:spPr>
          <a:xfrm>
            <a:off x="14164665" y="1529879"/>
            <a:ext cx="2836058" cy="470262"/>
          </a:xfrm>
          <a:custGeom>
            <a:avLst/>
            <a:gdLst>
              <a:gd name="connsiteX0" fmla="*/ 0 w 2836058"/>
              <a:gd name="connsiteY0" fmla="*/ 0 h 470262"/>
              <a:gd name="connsiteX1" fmla="*/ 570337 w 2836058"/>
              <a:gd name="connsiteY1" fmla="*/ 470263 h 470262"/>
              <a:gd name="connsiteX2" fmla="*/ 1132861 w 2836058"/>
              <a:gd name="connsiteY2" fmla="*/ 0 h 470262"/>
              <a:gd name="connsiteX3" fmla="*/ 1703198 w 2836058"/>
              <a:gd name="connsiteY3" fmla="*/ 470263 h 470262"/>
              <a:gd name="connsiteX4" fmla="*/ 2273534 w 2836058"/>
              <a:gd name="connsiteY4" fmla="*/ 0 h 470262"/>
              <a:gd name="connsiteX5" fmla="*/ 2836059 w 2836058"/>
              <a:gd name="connsiteY5" fmla="*/ 470263 h 470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36058" h="470262">
                <a:moveTo>
                  <a:pt x="0" y="0"/>
                </a:moveTo>
                <a:lnTo>
                  <a:pt x="570337" y="470263"/>
                </a:lnTo>
                <a:lnTo>
                  <a:pt x="1132861" y="0"/>
                </a:lnTo>
                <a:lnTo>
                  <a:pt x="1703198" y="470263"/>
                </a:lnTo>
                <a:lnTo>
                  <a:pt x="2273534" y="0"/>
                </a:lnTo>
                <a:lnTo>
                  <a:pt x="2836059" y="470263"/>
                </a:lnTo>
              </a:path>
            </a:pathLst>
          </a:custGeom>
          <a:noFill/>
          <a:ln w="78105" cap="flat">
            <a:solidFill>
              <a:srgbClr val="282D2F"/>
            </a:solidFill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EEE48169-14E3-8D4C-B3E5-626BB19041B4}"/>
              </a:ext>
            </a:extLst>
          </p:cNvPr>
          <p:cNvSpPr/>
          <p:nvPr userDrawn="1"/>
        </p:nvSpPr>
        <p:spPr>
          <a:xfrm>
            <a:off x="15305338" y="2329326"/>
            <a:ext cx="2836058" cy="470262"/>
          </a:xfrm>
          <a:custGeom>
            <a:avLst/>
            <a:gdLst>
              <a:gd name="connsiteX0" fmla="*/ 0 w 2836058"/>
              <a:gd name="connsiteY0" fmla="*/ 0 h 470262"/>
              <a:gd name="connsiteX1" fmla="*/ 570337 w 2836058"/>
              <a:gd name="connsiteY1" fmla="*/ 470263 h 470262"/>
              <a:gd name="connsiteX2" fmla="*/ 1132861 w 2836058"/>
              <a:gd name="connsiteY2" fmla="*/ 0 h 470262"/>
              <a:gd name="connsiteX3" fmla="*/ 1703198 w 2836058"/>
              <a:gd name="connsiteY3" fmla="*/ 470263 h 470262"/>
              <a:gd name="connsiteX4" fmla="*/ 2273535 w 2836058"/>
              <a:gd name="connsiteY4" fmla="*/ 0 h 470262"/>
              <a:gd name="connsiteX5" fmla="*/ 2836059 w 2836058"/>
              <a:gd name="connsiteY5" fmla="*/ 470263 h 470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36058" h="470262">
                <a:moveTo>
                  <a:pt x="0" y="0"/>
                </a:moveTo>
                <a:lnTo>
                  <a:pt x="570337" y="470263"/>
                </a:lnTo>
                <a:lnTo>
                  <a:pt x="1132861" y="0"/>
                </a:lnTo>
                <a:lnTo>
                  <a:pt x="1703198" y="470263"/>
                </a:lnTo>
                <a:lnTo>
                  <a:pt x="2273535" y="0"/>
                </a:lnTo>
                <a:lnTo>
                  <a:pt x="2836059" y="470263"/>
                </a:lnTo>
              </a:path>
            </a:pathLst>
          </a:custGeom>
          <a:noFill/>
          <a:ln w="78105" cap="flat">
            <a:solidFill>
              <a:srgbClr val="282D2F"/>
            </a:solidFill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grpSp>
        <p:nvGrpSpPr>
          <p:cNvPr id="23" name="Graphic 2">
            <a:extLst>
              <a:ext uri="{FF2B5EF4-FFF2-40B4-BE49-F238E27FC236}">
                <a16:creationId xmlns:a16="http://schemas.microsoft.com/office/drawing/2014/main" id="{5D59D413-66EA-A44B-A09B-32AF2F20B5F8}"/>
              </a:ext>
            </a:extLst>
          </p:cNvPr>
          <p:cNvGrpSpPr/>
          <p:nvPr userDrawn="1"/>
        </p:nvGrpSpPr>
        <p:grpSpPr>
          <a:xfrm>
            <a:off x="14477177" y="8544454"/>
            <a:ext cx="1265678" cy="3989396"/>
            <a:chOff x="5265849" y="20644538"/>
            <a:chExt cx="1265678" cy="3989396"/>
          </a:xfrm>
          <a:noFill/>
        </p:grpSpPr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AC3CA34E-7E2A-DD4C-8F49-FDB99E8C2FEA}"/>
                </a:ext>
              </a:extLst>
            </p:cNvPr>
            <p:cNvSpPr/>
            <p:nvPr/>
          </p:nvSpPr>
          <p:spPr>
            <a:xfrm>
              <a:off x="6062757" y="20644538"/>
              <a:ext cx="468769" cy="2845091"/>
            </a:xfrm>
            <a:custGeom>
              <a:avLst/>
              <a:gdLst>
                <a:gd name="connsiteX0" fmla="*/ 468770 w 468769"/>
                <a:gd name="connsiteY0" fmla="*/ 0 h 2845091"/>
                <a:gd name="connsiteX1" fmla="*/ 0 w 468769"/>
                <a:gd name="connsiteY1" fmla="*/ 564316 h 2845091"/>
                <a:gd name="connsiteX2" fmla="*/ 468770 w 468769"/>
                <a:gd name="connsiteY2" fmla="*/ 1136469 h 2845091"/>
                <a:gd name="connsiteX3" fmla="*/ 0 w 468769"/>
                <a:gd name="connsiteY3" fmla="*/ 1708623 h 2845091"/>
                <a:gd name="connsiteX4" fmla="*/ 468770 w 468769"/>
                <a:gd name="connsiteY4" fmla="*/ 2272937 h 2845091"/>
                <a:gd name="connsiteX5" fmla="*/ 0 w 468769"/>
                <a:gd name="connsiteY5" fmla="*/ 2845092 h 2845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8769" h="2845091">
                  <a:moveTo>
                    <a:pt x="468770" y="0"/>
                  </a:moveTo>
                  <a:lnTo>
                    <a:pt x="0" y="564316"/>
                  </a:lnTo>
                  <a:lnTo>
                    <a:pt x="468770" y="1136469"/>
                  </a:lnTo>
                  <a:lnTo>
                    <a:pt x="0" y="1708623"/>
                  </a:lnTo>
                  <a:lnTo>
                    <a:pt x="468770" y="2272937"/>
                  </a:lnTo>
                  <a:lnTo>
                    <a:pt x="0" y="2845092"/>
                  </a:lnTo>
                </a:path>
              </a:pathLst>
            </a:custGeom>
            <a:noFill/>
            <a:ln w="78105" cap="flat">
              <a:solidFill>
                <a:srgbClr val="282D2F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D3FACD7-5726-2A46-8F9B-C2DFA47CEC19}"/>
                </a:ext>
              </a:extLst>
            </p:cNvPr>
            <p:cNvSpPr/>
            <p:nvPr/>
          </p:nvSpPr>
          <p:spPr>
            <a:xfrm>
              <a:off x="5265849" y="21788845"/>
              <a:ext cx="468769" cy="2845089"/>
            </a:xfrm>
            <a:custGeom>
              <a:avLst/>
              <a:gdLst>
                <a:gd name="connsiteX0" fmla="*/ 468770 w 468769"/>
                <a:gd name="connsiteY0" fmla="*/ 0 h 2845089"/>
                <a:gd name="connsiteX1" fmla="*/ 0 w 468769"/>
                <a:gd name="connsiteY1" fmla="*/ 564316 h 2845089"/>
                <a:gd name="connsiteX2" fmla="*/ 468770 w 468769"/>
                <a:gd name="connsiteY2" fmla="*/ 1136469 h 2845089"/>
                <a:gd name="connsiteX3" fmla="*/ 0 w 468769"/>
                <a:gd name="connsiteY3" fmla="*/ 1708621 h 2845089"/>
                <a:gd name="connsiteX4" fmla="*/ 468770 w 468769"/>
                <a:gd name="connsiteY4" fmla="*/ 2272937 h 2845089"/>
                <a:gd name="connsiteX5" fmla="*/ 0 w 468769"/>
                <a:gd name="connsiteY5" fmla="*/ 2845089 h 2845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8769" h="2845089">
                  <a:moveTo>
                    <a:pt x="468770" y="0"/>
                  </a:moveTo>
                  <a:lnTo>
                    <a:pt x="0" y="564316"/>
                  </a:lnTo>
                  <a:lnTo>
                    <a:pt x="468770" y="1136469"/>
                  </a:lnTo>
                  <a:lnTo>
                    <a:pt x="0" y="1708621"/>
                  </a:lnTo>
                  <a:lnTo>
                    <a:pt x="468770" y="2272937"/>
                  </a:lnTo>
                  <a:lnTo>
                    <a:pt x="0" y="2845089"/>
                  </a:lnTo>
                </a:path>
              </a:pathLst>
            </a:custGeom>
            <a:noFill/>
            <a:ln w="78105" cap="flat">
              <a:solidFill>
                <a:srgbClr val="282D2F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grpSp>
        <p:nvGrpSpPr>
          <p:cNvPr id="26" name="Graphic 2">
            <a:extLst>
              <a:ext uri="{FF2B5EF4-FFF2-40B4-BE49-F238E27FC236}">
                <a16:creationId xmlns:a16="http://schemas.microsoft.com/office/drawing/2014/main" id="{42B78EFC-2492-8C40-8A37-7D94B48D6642}"/>
              </a:ext>
            </a:extLst>
          </p:cNvPr>
          <p:cNvGrpSpPr/>
          <p:nvPr userDrawn="1"/>
        </p:nvGrpSpPr>
        <p:grpSpPr>
          <a:xfrm>
            <a:off x="5711180" y="-523602"/>
            <a:ext cx="1265679" cy="3989396"/>
            <a:chOff x="5711180" y="-2390502"/>
            <a:chExt cx="1265679" cy="3989396"/>
          </a:xfrm>
          <a:noFill/>
        </p:grpSpPr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EED77514-A473-E041-8EDE-CAA9D10BDCE9}"/>
                </a:ext>
              </a:extLst>
            </p:cNvPr>
            <p:cNvSpPr/>
            <p:nvPr/>
          </p:nvSpPr>
          <p:spPr>
            <a:xfrm>
              <a:off x="6508089" y="-2390502"/>
              <a:ext cx="468769" cy="2852928"/>
            </a:xfrm>
            <a:custGeom>
              <a:avLst/>
              <a:gdLst>
                <a:gd name="connsiteX0" fmla="*/ 468770 w 468769"/>
                <a:gd name="connsiteY0" fmla="*/ 0 h 2852928"/>
                <a:gd name="connsiteX1" fmla="*/ 0 w 468769"/>
                <a:gd name="connsiteY1" fmla="*/ 572153 h 2852928"/>
                <a:gd name="connsiteX2" fmla="*/ 468770 w 468769"/>
                <a:gd name="connsiteY2" fmla="*/ 1144306 h 2852928"/>
                <a:gd name="connsiteX3" fmla="*/ 0 w 468769"/>
                <a:gd name="connsiteY3" fmla="*/ 1708622 h 2852928"/>
                <a:gd name="connsiteX4" fmla="*/ 468770 w 468769"/>
                <a:gd name="connsiteY4" fmla="*/ 2280775 h 2852928"/>
                <a:gd name="connsiteX5" fmla="*/ 0 w 468769"/>
                <a:gd name="connsiteY5" fmla="*/ 2852928 h 28529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8769" h="2852928">
                  <a:moveTo>
                    <a:pt x="468770" y="0"/>
                  </a:moveTo>
                  <a:lnTo>
                    <a:pt x="0" y="572153"/>
                  </a:lnTo>
                  <a:lnTo>
                    <a:pt x="468770" y="1144306"/>
                  </a:lnTo>
                  <a:lnTo>
                    <a:pt x="0" y="1708622"/>
                  </a:lnTo>
                  <a:lnTo>
                    <a:pt x="468770" y="2280775"/>
                  </a:lnTo>
                  <a:lnTo>
                    <a:pt x="0" y="2852928"/>
                  </a:lnTo>
                </a:path>
              </a:pathLst>
            </a:custGeom>
            <a:noFill/>
            <a:ln w="78105" cap="flat">
              <a:solidFill>
                <a:srgbClr val="282D2F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93CD11C-2570-1645-92F6-8E90E015CDC3}"/>
                </a:ext>
              </a:extLst>
            </p:cNvPr>
            <p:cNvSpPr/>
            <p:nvPr/>
          </p:nvSpPr>
          <p:spPr>
            <a:xfrm>
              <a:off x="5711180" y="-1246196"/>
              <a:ext cx="468769" cy="2845090"/>
            </a:xfrm>
            <a:custGeom>
              <a:avLst/>
              <a:gdLst>
                <a:gd name="connsiteX0" fmla="*/ 468770 w 468769"/>
                <a:gd name="connsiteY0" fmla="*/ 0 h 2845090"/>
                <a:gd name="connsiteX1" fmla="*/ 0 w 468769"/>
                <a:gd name="connsiteY1" fmla="*/ 572153 h 2845090"/>
                <a:gd name="connsiteX2" fmla="*/ 468770 w 468769"/>
                <a:gd name="connsiteY2" fmla="*/ 1136469 h 2845090"/>
                <a:gd name="connsiteX3" fmla="*/ 0 w 468769"/>
                <a:gd name="connsiteY3" fmla="*/ 1708622 h 2845090"/>
                <a:gd name="connsiteX4" fmla="*/ 468770 w 468769"/>
                <a:gd name="connsiteY4" fmla="*/ 2280775 h 2845090"/>
                <a:gd name="connsiteX5" fmla="*/ 0 w 468769"/>
                <a:gd name="connsiteY5" fmla="*/ 2845090 h 2845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8769" h="2845090">
                  <a:moveTo>
                    <a:pt x="468770" y="0"/>
                  </a:moveTo>
                  <a:lnTo>
                    <a:pt x="0" y="572153"/>
                  </a:lnTo>
                  <a:lnTo>
                    <a:pt x="468770" y="1136469"/>
                  </a:lnTo>
                  <a:lnTo>
                    <a:pt x="0" y="1708622"/>
                  </a:lnTo>
                  <a:lnTo>
                    <a:pt x="468770" y="2280775"/>
                  </a:lnTo>
                  <a:lnTo>
                    <a:pt x="0" y="2845090"/>
                  </a:lnTo>
                </a:path>
              </a:pathLst>
            </a:custGeom>
            <a:noFill/>
            <a:ln w="78105" cap="flat">
              <a:solidFill>
                <a:srgbClr val="282D2F"/>
              </a:solidFill>
              <a:prstDash val="solid"/>
              <a:miter/>
            </a:ln>
          </p:spPr>
          <p:txBody>
            <a:bodyPr rtlCol="0" anchor="ctr"/>
            <a:lstStyle/>
            <a:p>
              <a:pPr rtl="0"/>
              <a:endParaRPr lang="en-GB" noProof="0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7B041364-131E-8E4F-89B2-97BC1C975C51}"/>
              </a:ext>
            </a:extLst>
          </p:cNvPr>
          <p:cNvSpPr/>
          <p:nvPr userDrawn="1"/>
        </p:nvSpPr>
        <p:spPr>
          <a:xfrm rot="10800000">
            <a:off x="1989183" y="14874542"/>
            <a:ext cx="12642962" cy="3073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33" name="Text Placeholder 61">
            <a:extLst>
              <a:ext uri="{FF2B5EF4-FFF2-40B4-BE49-F238E27FC236}">
                <a16:creationId xmlns:a16="http://schemas.microsoft.com/office/drawing/2014/main" id="{9C8052D4-8000-A145-9AC0-0AD86FFA5D6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008451" y="15596895"/>
            <a:ext cx="10604427" cy="1903439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3800" b="1">
                <a:latin typeface="+mj-lt"/>
              </a:defRPr>
            </a:lvl1pPr>
          </a:lstStyle>
          <a:p>
            <a:pPr lvl="0" rtl="0"/>
            <a:r>
              <a:rPr lang="en-GB" noProof="0"/>
              <a:t>Date goes Here</a:t>
            </a:r>
          </a:p>
        </p:txBody>
      </p:sp>
      <p:sp>
        <p:nvSpPr>
          <p:cNvPr id="34" name="Text Placeholder 61">
            <a:extLst>
              <a:ext uri="{FF2B5EF4-FFF2-40B4-BE49-F238E27FC236}">
                <a16:creationId xmlns:a16="http://schemas.microsoft.com/office/drawing/2014/main" id="{EBE49160-A22C-194A-84DC-2FF751639C2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008451" y="18940573"/>
            <a:ext cx="10604427" cy="1903439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7000" b="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endParaRPr lang="en-GB" sz="9600" noProof="0">
              <a:solidFill>
                <a:schemeClr val="bg1"/>
              </a:solidFill>
              <a:latin typeface="The Serif Hand" panose="03070502030502020204" pitchFamily="66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2EEF9-1F87-4744-AB45-888EF29D1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5649441"/>
            <a:ext cx="16459200" cy="7549269"/>
          </a:xfr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US" sz="25000" b="1">
                <a:ea typeface="+mn-ea"/>
                <a:cs typeface="+mn-cs"/>
              </a:defRPr>
            </a:lvl1pPr>
          </a:lstStyle>
          <a:p>
            <a:pPr marL="0" lvl="0" indent="0" algn="ctr" rtl="0"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Event Name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</p:spTree>
    <p:extLst>
      <p:ext uri="{BB962C8B-B14F-4D97-AF65-F5344CB8AC3E}">
        <p14:creationId xmlns:p14="http://schemas.microsoft.com/office/powerpoint/2010/main" val="2872100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B0AC97-442C-BE4A-A1E0-9F02708AB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3CB92-068E-6D4C-82DE-2AEAF85EC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54E083-E577-6549-8252-412312FE52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fld id="{4E00854E-146E-4626-BBD7-04D86E2AB70A}" type="datetime1">
              <a:rPr lang="en-GB" noProof="0" smtClean="0"/>
              <a:t>03/03/2023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5730A-DA53-BC4C-9EF8-4EDDE4A26B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DCC87-AE32-D04B-B06C-FB9D455B2C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fld id="{FC894F25-8270-2C45-898A-174D81F9460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31285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4A612F-E27F-4A48-9BD9-47C44CC51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A0932C-00D2-5C46-901B-610E19B5C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A3EC23-4BFA-524B-844A-B81E59655C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fld id="{407CB08B-C013-4587-81FD-5D6B1775AB52}" type="datetime1">
              <a:rPr lang="en-GB" noProof="0" smtClean="0"/>
              <a:t>03/03/2023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6D9432-0F7F-BD41-85C7-0A75F38850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D8E98-5C26-2A42-8415-E127A724FB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fld id="{27441FF4-01E6-FA47-964D-1D0752CBC31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4134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052D3C-BA9F-ED47-ADD8-811E65C6B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D46A5B-C611-1447-B251-53FDC81213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D603E-4387-1141-A62E-987567F121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pPr rtl="0"/>
            <a:fld id="{8BB7DDA0-9DCD-458A-ACC1-D874C2844BAE}" type="datetime1">
              <a:rPr lang="en-GB" noProof="0" smtClean="0"/>
              <a:t>03/03/2023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44FA26-0374-FB48-BFDE-9DD198D11A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FA5D9-47E7-D94E-B4CD-E9CF75021E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pPr rtl="0"/>
            <a:fld id="{9BC917F7-2F6E-DD40-836E-25C701D366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37619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sv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sv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sv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3BC9789-4E2A-0346-B038-6473FF2F98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09" y="5228012"/>
            <a:ext cx="16459200" cy="16778403"/>
          </a:xfrm>
          <a:prstGeom prst="rect">
            <a:avLst/>
          </a:prstGeom>
        </p:spPr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6436C1BA-6AC9-D645-BF31-F5E682FD2F1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>
            <a:normAutofit fontScale="92500" lnSpcReduction="10000"/>
          </a:bodyPr>
          <a:lstStyle/>
          <a:p>
            <a:pPr rtl="0"/>
            <a:r>
              <a:rPr lang="es-ES" sz="3600" dirty="0"/>
              <a:t>El servicio de desayuno y desayuno estará disponible de 7 de la mafiana a 1 pm de la tarde tanto para huéspedes como para no huéspedes.</a:t>
            </a:r>
          </a:p>
          <a:p>
            <a:pPr rtl="0"/>
            <a:r>
              <a:rPr lang="en-GB" sz="3600" dirty="0"/>
              <a:t>(breakfast and breakfast service will be available from 7am to 1pm to both guests and non guests).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91D42AC9-181E-DB41-A794-CE6CAA5967E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-47863" y="10490200"/>
            <a:ext cx="5178663" cy="7086600"/>
          </a:xfrm>
        </p:spPr>
        <p:txBody>
          <a:bodyPr rtlCol="0">
            <a:normAutofit fontScale="32500" lnSpcReduction="20000"/>
          </a:bodyPr>
          <a:lstStyle/>
          <a:p>
            <a:pPr rtl="0"/>
            <a:r>
              <a:rPr lang="en-GB" sz="8000" dirty="0"/>
              <a:t>El desayuno</a:t>
            </a:r>
          </a:p>
          <a:p>
            <a:pPr rtl="0"/>
            <a:r>
              <a:rPr lang="en-GB" sz="8000" dirty="0"/>
              <a:t>cafe con leche/cafe cortado (Coffee)</a:t>
            </a:r>
          </a:p>
          <a:p>
            <a:pPr rtl="0"/>
            <a:r>
              <a:rPr lang="en-GB" sz="8000" dirty="0"/>
              <a:t>Croissant, churros, Maria galletas (cookies) o bizocho (cake) €5.00</a:t>
            </a:r>
          </a:p>
          <a:p>
            <a:pPr rtl="0"/>
            <a:r>
              <a:rPr lang="en-GB" sz="8000" dirty="0"/>
              <a:t>tostadas tradicionales, (traditional Spanish toast)  bocadillos (sandwich)  o Tortilla Espanola (potato omelette). ) €7.00</a:t>
            </a:r>
          </a:p>
          <a:p>
            <a:pPr rtl="0"/>
            <a:r>
              <a:rPr lang="es-ES" sz="8000" dirty="0"/>
              <a:t>opciones vegetarianas disponibles a pedido (vegetarían options available upon request).</a:t>
            </a:r>
            <a:endParaRPr lang="en-GB" sz="8000" dirty="0"/>
          </a:p>
          <a:p>
            <a:pPr rtl="0"/>
            <a:endParaRPr lang="en-GB" sz="2800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0F38E921-C70A-E643-A60C-E9096BA71D9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 rtlCol="0">
            <a:normAutofit fontScale="47500" lnSpcReduction="20000"/>
          </a:bodyPr>
          <a:lstStyle/>
          <a:p>
            <a:pPr rtl="0"/>
            <a:r>
              <a:rPr lang="es-ES" dirty="0"/>
              <a:t>El restaurante estará abierto hasta las 21:00 horas, junto con el servicio de habitaciones parando a la misma hora. Esperamos que disfrute cenando con nosotros, gracias.</a:t>
            </a:r>
          </a:p>
          <a:p>
            <a:pPr rtl="0"/>
            <a:r>
              <a:rPr lang="en-GB" dirty="0"/>
              <a:t>(The restaurant will be open till 9pm, along with the room service provided stopping at the same time. We hope you enjoy dining with us, Thank You).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C54756D1-76C7-4E16-B46F-6405EFAB6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cap="none" dirty="0"/>
              <a:t>Aurelia</a:t>
            </a:r>
          </a:p>
        </p:txBody>
      </p:sp>
      <p:pic>
        <p:nvPicPr>
          <p:cNvPr id="9" name="Picture Placeholder 8" descr="Drama">
            <a:extLst>
              <a:ext uri="{FF2B5EF4-FFF2-40B4-BE49-F238E27FC236}">
                <a16:creationId xmlns:a16="http://schemas.microsoft.com/office/drawing/2014/main" id="{BD384939-8121-DB40-964E-B46B7437E4D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47863" y="5502535"/>
            <a:ext cx="5178663" cy="5376672"/>
          </a:xfrm>
        </p:spPr>
      </p:pic>
      <p:pic>
        <p:nvPicPr>
          <p:cNvPr id="11" name="Picture Placeholder 10" descr="Music notation">
            <a:extLst>
              <a:ext uri="{FF2B5EF4-FFF2-40B4-BE49-F238E27FC236}">
                <a16:creationId xmlns:a16="http://schemas.microsoft.com/office/drawing/2014/main" id="{04C18A24-71B4-5649-BD35-B5522F69917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/>
      </p:pic>
      <p:pic>
        <p:nvPicPr>
          <p:cNvPr id="13" name="Picture Placeholder 12" descr="Table setting">
            <a:extLst>
              <a:ext uri="{FF2B5EF4-FFF2-40B4-BE49-F238E27FC236}">
                <a16:creationId xmlns:a16="http://schemas.microsoft.com/office/drawing/2014/main" id="{85F3A9CB-7043-E54E-8396-16F45D6F23F8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/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5B47532-9E48-3F0B-3777-2B659B842C7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59778" y="0"/>
            <a:ext cx="6154575" cy="550253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02B8BB8-0876-0713-D6B8-3177225AF01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35511" y="5740743"/>
            <a:ext cx="5095289" cy="53387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15D4195-99DB-C2BD-7F14-FF43771962B8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b="7284"/>
          <a:stretch/>
        </p:blipFill>
        <p:spPr>
          <a:xfrm>
            <a:off x="5143152" y="10989935"/>
            <a:ext cx="6022737" cy="57276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112E19-2503-09AC-AE9C-8B04E4916C5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-47863" y="16598483"/>
            <a:ext cx="5296861" cy="52212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BB829C-8207-3279-80DD-953E2106308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214353" y="10879207"/>
            <a:ext cx="5315856" cy="5628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2197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ised Design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ustom 19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6508422_TF44593419_Win32.potx" id="{0BA63A2E-52D8-4D70-A6BC-6A9D6883DC59}" vid="{551BF18A-15FC-4F69-8456-A0AAC3458930}"/>
    </a:ext>
  </a:extLst>
</a:theme>
</file>

<file path=ppt/theme/theme2.xml><?xml version="1.0" encoding="utf-8"?>
<a:theme xmlns:a="http://schemas.openxmlformats.org/drawingml/2006/main" name="1_Custom Design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ustom 19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6508422_TF44593419_Win32.potx" id="{0BA63A2E-52D8-4D70-A6BC-6A9D6883DC59}" vid="{BC35D103-A486-470B-A5CF-7E1ED0EDA539}"/>
    </a:ext>
  </a:extLst>
</a:theme>
</file>

<file path=ppt/theme/theme3.xml><?xml version="1.0" encoding="utf-8"?>
<a:theme xmlns:a="http://schemas.openxmlformats.org/drawingml/2006/main" name="2_Custom Design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ustom 18">
      <a:majorFont>
        <a:latin typeface="The Serif Hand"/>
        <a:ea typeface=""/>
        <a:cs typeface=""/>
      </a:majorFont>
      <a:minorFont>
        <a:latin typeface="The Serif Han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6508422_TF44593419_Win32.potx" id="{0BA63A2E-52D8-4D70-A6BC-6A9D6883DC59}" vid="{A33AB552-7792-4AAD-822B-3FEBB55B2646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0e7fbce4-8ae7-4085-8b0a-9efa4c7cae6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0" ma:contentTypeDescription="Create a new document." ma:contentTypeScope="" ma:versionID="2e79d00aefe5dc840a96de8bed66a3cb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61f0451106a7fd0b9f982cce9ced3048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MediaServiceDateTaken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A5D0E90-043C-4303-AF2F-F113DA91EE9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5D08AB6-572C-41A0-8828-8A477F5845DB}">
  <ds:schemaRefs>
    <ds:schemaRef ds:uri="http://schemas.microsoft.com/office/2006/documentManagement/types"/>
    <ds:schemaRef ds:uri="http://purl.org/dc/terms/"/>
    <ds:schemaRef ds:uri="0e7fbce4-8ae7-4085-8b0a-9efa4c7cae6d"/>
    <ds:schemaRef ds:uri="http://schemas.microsoft.com/office/2006/metadata/properties"/>
    <ds:schemaRef ds:uri="http://purl.org/dc/dcmitype/"/>
    <ds:schemaRef ds:uri="http://schemas.openxmlformats.org/package/2006/metadata/core-properties"/>
    <ds:schemaRef ds:uri="4eb0a523-77d0-454a-93a8-50ca111d3c44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C45D3546-2722-432B-9173-1AF636A67BF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Black and white event posters</Template>
  <TotalTime>62</TotalTime>
  <Words>171</Words>
  <Application>Microsoft Office PowerPoint</Application>
  <PresentationFormat>Custom</PresentationFormat>
  <Paragraphs>12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</vt:i4>
      </vt:variant>
    </vt:vector>
  </HeadingPairs>
  <TitlesOfParts>
    <vt:vector size="11" baseType="lpstr">
      <vt:lpstr>Arial</vt:lpstr>
      <vt:lpstr>Avenir Next</vt:lpstr>
      <vt:lpstr>Avenir Next LT Pro</vt:lpstr>
      <vt:lpstr>Avenir Next LT Pro Light</vt:lpstr>
      <vt:lpstr>Calibri</vt:lpstr>
      <vt:lpstr>The Serif Hand</vt:lpstr>
      <vt:lpstr>The Serif Hand Light</vt:lpstr>
      <vt:lpstr>Customised Design</vt:lpstr>
      <vt:lpstr>1_Custom Design</vt:lpstr>
      <vt:lpstr>2_Custom Design</vt:lpstr>
      <vt:lpstr>Aurelia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Aurelia</dc:title>
  <dc:creator>jasmin khatun</dc:creator>
  <cp:lastModifiedBy>jasmin khatun</cp:lastModifiedBy>
  <cp:revision>1</cp:revision>
  <dcterms:created xsi:type="dcterms:W3CDTF">2023-03-03T20:48:05Z</dcterms:created>
  <dcterms:modified xsi:type="dcterms:W3CDTF">2023-03-03T21:50:26Z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