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webextensions/webextension2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9"/>
  </p:notesMasterIdLst>
  <p:handoutMasterIdLst>
    <p:handoutMasterId r:id="rId30"/>
  </p:handoutMasterIdLst>
  <p:sldIdLst>
    <p:sldId id="256" r:id="rId5"/>
    <p:sldId id="280" r:id="rId6"/>
    <p:sldId id="503" r:id="rId7"/>
    <p:sldId id="529" r:id="rId8"/>
    <p:sldId id="504" r:id="rId9"/>
    <p:sldId id="520" r:id="rId10"/>
    <p:sldId id="521" r:id="rId11"/>
    <p:sldId id="522" r:id="rId12"/>
    <p:sldId id="523" r:id="rId13"/>
    <p:sldId id="524" r:id="rId14"/>
    <p:sldId id="526" r:id="rId15"/>
    <p:sldId id="518" r:id="rId16"/>
    <p:sldId id="527" r:id="rId17"/>
    <p:sldId id="525" r:id="rId18"/>
    <p:sldId id="528" r:id="rId19"/>
    <p:sldId id="530" r:id="rId20"/>
    <p:sldId id="531" r:id="rId21"/>
    <p:sldId id="532" r:id="rId22"/>
    <p:sldId id="533" r:id="rId23"/>
    <p:sldId id="534" r:id="rId24"/>
    <p:sldId id="535" r:id="rId25"/>
    <p:sldId id="536" r:id="rId26"/>
    <p:sldId id="537" r:id="rId27"/>
    <p:sldId id="301" r:id="rId28"/>
  </p:sldIdLst>
  <p:sldSz cx="12192000" cy="6858000"/>
  <p:notesSz cx="6669088" cy="9753600"/>
  <p:custDataLst>
    <p:tags r:id="rId3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yne Griffith-Parry" initials="JGP" lastIdx="2" clrIdx="0">
    <p:extLst>
      <p:ext uri="{19B8F6BF-5375-455C-9EA6-DF929625EA0E}">
        <p15:presenceInfo xmlns:p15="http://schemas.microsoft.com/office/powerpoint/2012/main" userId="ad4d5f42c4de9f2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FF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1DC769C-78E4-49E3-AB46-A03A96D68BC0}" v="939" dt="2023-03-03T09:36:37.8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15" autoAdjust="0"/>
    <p:restoredTop sz="96036" autoAdjust="0"/>
  </p:normalViewPr>
  <p:slideViewPr>
    <p:cSldViewPr snapToGrid="0">
      <p:cViewPr varScale="1">
        <p:scale>
          <a:sx n="118" d="100"/>
          <a:sy n="118" d="100"/>
        </p:scale>
        <p:origin x="120" y="21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7896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3936" y="1384"/>
      </p:cViewPr>
      <p:guideLst>
        <p:guide orient="horz" pos="3072"/>
        <p:guide pos="210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commentAuthors" Target="commentAuthors.xml"/><Relationship Id="rId37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ssica Hill" userId="88811ed6-7778-46a6-b58b-df8189dc8bda" providerId="ADAL" clId="{E1DC769C-78E4-49E3-AB46-A03A96D68BC0}"/>
    <pc:docChg chg="undo custSel addSld delSld modSld sldOrd modMainMaster replTag delTag">
      <pc:chgData name="Jessica Hill" userId="88811ed6-7778-46a6-b58b-df8189dc8bda" providerId="ADAL" clId="{E1DC769C-78E4-49E3-AB46-A03A96D68BC0}" dt="2023-03-03T14:46:39.485" v="6270"/>
      <pc:docMkLst>
        <pc:docMk/>
      </pc:docMkLst>
      <pc:sldChg chg="addSp delSp modSp mod modTransition setBg delAnim modAnim modNotesTx">
        <pc:chgData name="Jessica Hill" userId="88811ed6-7778-46a6-b58b-df8189dc8bda" providerId="ADAL" clId="{E1DC769C-78E4-49E3-AB46-A03A96D68BC0}" dt="2023-03-03T14:46:30.696" v="6267" actId="20577"/>
        <pc:sldMkLst>
          <pc:docMk/>
          <pc:sldMk cId="3408955283" sldId="256"/>
        </pc:sldMkLst>
        <pc:spChg chg="add del mod">
          <ac:chgData name="Jessica Hill" userId="88811ed6-7778-46a6-b58b-df8189dc8bda" providerId="ADAL" clId="{E1DC769C-78E4-49E3-AB46-A03A96D68BC0}" dt="2023-02-27T14:55:59.756" v="212" actId="478"/>
          <ac:spMkLst>
            <pc:docMk/>
            <pc:sldMk cId="3408955283" sldId="256"/>
            <ac:spMk id="9" creationId="{F35874CC-CE1E-2711-9B01-1475053762A0}"/>
          </ac:spMkLst>
        </pc:spChg>
        <pc:spChg chg="mod">
          <ac:chgData name="Jessica Hill" userId="88811ed6-7778-46a6-b58b-df8189dc8bda" providerId="ADAL" clId="{E1DC769C-78E4-49E3-AB46-A03A96D68BC0}" dt="2023-02-28T09:54:38.116" v="1342" actId="20577"/>
          <ac:spMkLst>
            <pc:docMk/>
            <pc:sldMk cId="3408955283" sldId="256"/>
            <ac:spMk id="23" creationId="{6500F2A7-978B-AF63-E428-6032164F4F14}"/>
          </ac:spMkLst>
        </pc:spChg>
        <pc:spChg chg="mod">
          <ac:chgData name="Jessica Hill" userId="88811ed6-7778-46a6-b58b-df8189dc8bda" providerId="ADAL" clId="{E1DC769C-78E4-49E3-AB46-A03A96D68BC0}" dt="2023-03-02T15:37:00.026" v="5942" actId="114"/>
          <ac:spMkLst>
            <pc:docMk/>
            <pc:sldMk cId="3408955283" sldId="256"/>
            <ac:spMk id="28" creationId="{80B6198B-371A-3107-31B3-A2D4FD032906}"/>
          </ac:spMkLst>
        </pc:spChg>
        <pc:picChg chg="del mod">
          <ac:chgData name="Jessica Hill" userId="88811ed6-7778-46a6-b58b-df8189dc8bda" providerId="ADAL" clId="{E1DC769C-78E4-49E3-AB46-A03A96D68BC0}" dt="2023-02-27T16:35:14.326" v="1324" actId="478"/>
          <ac:picMkLst>
            <pc:docMk/>
            <pc:sldMk cId="3408955283" sldId="256"/>
            <ac:picMk id="5" creationId="{5617FCE0-361B-AF02-96BE-B79CF6995957}"/>
          </ac:picMkLst>
        </pc:picChg>
        <pc:picChg chg="del">
          <ac:chgData name="Jessica Hill" userId="88811ed6-7778-46a6-b58b-df8189dc8bda" providerId="ADAL" clId="{E1DC769C-78E4-49E3-AB46-A03A96D68BC0}" dt="2023-02-27T14:35:28.543" v="104" actId="478"/>
          <ac:picMkLst>
            <pc:docMk/>
            <pc:sldMk cId="3408955283" sldId="256"/>
            <ac:picMk id="7" creationId="{BF2582A2-8D74-6B30-2A08-438FD97FEDA2}"/>
          </ac:picMkLst>
        </pc:picChg>
        <pc:picChg chg="add del mod">
          <ac:chgData name="Jessica Hill" userId="88811ed6-7778-46a6-b58b-df8189dc8bda" providerId="ADAL" clId="{E1DC769C-78E4-49E3-AB46-A03A96D68BC0}" dt="2023-02-27T14:55:59.756" v="212" actId="478"/>
          <ac:picMkLst>
            <pc:docMk/>
            <pc:sldMk cId="3408955283" sldId="256"/>
            <ac:picMk id="8" creationId="{EF0303E6-F23A-2BAF-AFEE-DABD70DFB3F5}"/>
          </ac:picMkLst>
        </pc:picChg>
        <pc:picChg chg="add del mod">
          <ac:chgData name="Jessica Hill" userId="88811ed6-7778-46a6-b58b-df8189dc8bda" providerId="ADAL" clId="{E1DC769C-78E4-49E3-AB46-A03A96D68BC0}" dt="2023-02-27T14:53:14.627" v="207" actId="478"/>
          <ac:picMkLst>
            <pc:docMk/>
            <pc:sldMk cId="3408955283" sldId="256"/>
            <ac:picMk id="11" creationId="{2C23880A-4B34-91FD-DAB5-040432645D15}"/>
          </ac:picMkLst>
        </pc:picChg>
        <pc:picChg chg="add del mod">
          <ac:chgData name="Jessica Hill" userId="88811ed6-7778-46a6-b58b-df8189dc8bda" providerId="ADAL" clId="{E1DC769C-78E4-49E3-AB46-A03A96D68BC0}" dt="2023-02-28T11:51:51.779" v="2579"/>
          <ac:picMkLst>
            <pc:docMk/>
            <pc:sldMk cId="3408955283" sldId="256"/>
            <ac:picMk id="20" creationId="{E822A9F5-5C95-AA77-D3A1-B228508C0B9E}"/>
          </ac:picMkLst>
        </pc:picChg>
        <pc:picChg chg="add del mod">
          <ac:chgData name="Jessica Hill" userId="88811ed6-7778-46a6-b58b-df8189dc8bda" providerId="ADAL" clId="{E1DC769C-78E4-49E3-AB46-A03A96D68BC0}" dt="2023-02-28T11:51:45.442" v="2578" actId="21"/>
          <ac:picMkLst>
            <pc:docMk/>
            <pc:sldMk cId="3408955283" sldId="256"/>
            <ac:picMk id="24" creationId="{B551A6B0-DF0A-EDBA-AA5C-3215B8FE3492}"/>
          </ac:picMkLst>
        </pc:picChg>
        <pc:picChg chg="add del mod">
          <ac:chgData name="Jessica Hill" userId="88811ed6-7778-46a6-b58b-df8189dc8bda" providerId="ADAL" clId="{E1DC769C-78E4-49E3-AB46-A03A96D68BC0}" dt="2023-02-27T15:58:39.614" v="1236"/>
          <ac:picMkLst>
            <pc:docMk/>
            <pc:sldMk cId="3408955283" sldId="256"/>
            <ac:picMk id="24" creationId="{CBB6FF9F-AAFF-1D5C-1010-697F5D882FDC}"/>
          </ac:picMkLst>
        </pc:picChg>
        <pc:picChg chg="add del mod">
          <ac:chgData name="Jessica Hill" userId="88811ed6-7778-46a6-b58b-df8189dc8bda" providerId="ADAL" clId="{E1DC769C-78E4-49E3-AB46-A03A96D68BC0}" dt="2023-02-28T10:59:37.849" v="1912"/>
          <ac:picMkLst>
            <pc:docMk/>
            <pc:sldMk cId="3408955283" sldId="256"/>
            <ac:picMk id="27" creationId="{026212DC-9E2D-C5CA-2557-3610CCB9485A}"/>
          </ac:picMkLst>
        </pc:picChg>
        <pc:picChg chg="add del mod">
          <ac:chgData name="Jessica Hill" userId="88811ed6-7778-46a6-b58b-df8189dc8bda" providerId="ADAL" clId="{E1DC769C-78E4-49E3-AB46-A03A96D68BC0}" dt="2023-02-28T15:31:39.529" v="3795"/>
          <ac:picMkLst>
            <pc:docMk/>
            <pc:sldMk cId="3408955283" sldId="256"/>
            <ac:picMk id="29" creationId="{C5343373-CA47-9C93-A769-FDB25BF1DF47}"/>
          </ac:picMkLst>
        </pc:picChg>
        <pc:picChg chg="add del mod">
          <ac:chgData name="Jessica Hill" userId="88811ed6-7778-46a6-b58b-df8189dc8bda" providerId="ADAL" clId="{E1DC769C-78E4-49E3-AB46-A03A96D68BC0}" dt="2023-02-28T11:55:33.729" v="2591" actId="21"/>
          <ac:picMkLst>
            <pc:docMk/>
            <pc:sldMk cId="3408955283" sldId="256"/>
            <ac:picMk id="33" creationId="{536800AA-B8BD-3C70-C80F-F5869A72C102}"/>
          </ac:picMkLst>
        </pc:picChg>
        <pc:picChg chg="add del mod">
          <ac:chgData name="Jessica Hill" userId="88811ed6-7778-46a6-b58b-df8189dc8bda" providerId="ADAL" clId="{E1DC769C-78E4-49E3-AB46-A03A96D68BC0}" dt="2023-02-28T15:45:37.387" v="3803"/>
          <ac:picMkLst>
            <pc:docMk/>
            <pc:sldMk cId="3408955283" sldId="256"/>
            <ac:picMk id="39" creationId="{CD4AFDDD-E5E6-8BA6-2E6F-67BB0C0D39AD}"/>
          </ac:picMkLst>
        </pc:picChg>
        <pc:picChg chg="add del mod">
          <ac:chgData name="Jessica Hill" userId="88811ed6-7778-46a6-b58b-df8189dc8bda" providerId="ADAL" clId="{E1DC769C-78E4-49E3-AB46-A03A96D68BC0}" dt="2023-03-03T09:36:37.866" v="6263"/>
          <ac:picMkLst>
            <pc:docMk/>
            <pc:sldMk cId="3408955283" sldId="256"/>
            <ac:picMk id="44" creationId="{066F28C4-5D28-4945-B862-7CE57633494B}"/>
          </ac:picMkLst>
        </pc:picChg>
        <pc:inkChg chg="add del">
          <ac:chgData name="Jessica Hill" userId="88811ed6-7778-46a6-b58b-df8189dc8bda" providerId="ADAL" clId="{E1DC769C-78E4-49E3-AB46-A03A96D68BC0}" dt="2023-02-28T11:25:01.990" v="2158"/>
          <ac:inkMkLst>
            <pc:docMk/>
            <pc:sldMk cId="3408955283" sldId="256"/>
            <ac:inkMk id="14" creationId="{C2903DD3-BDD7-6027-74AE-8586C6197CF6}"/>
          </ac:inkMkLst>
        </pc:inkChg>
        <pc:inkChg chg="add del">
          <ac:chgData name="Jessica Hill" userId="88811ed6-7778-46a6-b58b-df8189dc8bda" providerId="ADAL" clId="{E1DC769C-78E4-49E3-AB46-A03A96D68BC0}" dt="2023-02-28T11:43:33.883" v="2433" actId="478"/>
          <ac:inkMkLst>
            <pc:docMk/>
            <pc:sldMk cId="3408955283" sldId="256"/>
            <ac:inkMk id="17" creationId="{167D7A6C-1FA7-3EDC-A294-AB6B91C5BE18}"/>
          </ac:inkMkLst>
        </pc:inkChg>
      </pc:sldChg>
      <pc:sldChg chg="addSp delSp modSp del mod delAnim modAnim">
        <pc:chgData name="Jessica Hill" userId="88811ed6-7778-46a6-b58b-df8189dc8bda" providerId="ADAL" clId="{E1DC769C-78E4-49E3-AB46-A03A96D68BC0}" dt="2023-02-27T15:10:29.769" v="405" actId="2696"/>
        <pc:sldMkLst>
          <pc:docMk/>
          <pc:sldMk cId="4228389427" sldId="258"/>
        </pc:sldMkLst>
        <pc:spChg chg="mod">
          <ac:chgData name="Jessica Hill" userId="88811ed6-7778-46a6-b58b-df8189dc8bda" providerId="ADAL" clId="{E1DC769C-78E4-49E3-AB46-A03A96D68BC0}" dt="2023-02-27T14:39:25.532" v="144" actId="20577"/>
          <ac:spMkLst>
            <pc:docMk/>
            <pc:sldMk cId="4228389427" sldId="258"/>
            <ac:spMk id="7" creationId="{80BEDDCF-3B19-1421-1012-2AB17AF9C2D1}"/>
          </ac:spMkLst>
        </pc:spChg>
        <pc:spChg chg="del mod">
          <ac:chgData name="Jessica Hill" userId="88811ed6-7778-46a6-b58b-df8189dc8bda" providerId="ADAL" clId="{E1DC769C-78E4-49E3-AB46-A03A96D68BC0}" dt="2023-02-27T15:07:08.240" v="390" actId="21"/>
          <ac:spMkLst>
            <pc:docMk/>
            <pc:sldMk cId="4228389427" sldId="258"/>
            <ac:spMk id="31" creationId="{9B6E325C-113F-4E4F-A406-DF5DFC4BC915}"/>
          </ac:spMkLst>
        </pc:spChg>
        <pc:graphicFrameChg chg="add del modGraphic">
          <ac:chgData name="Jessica Hill" userId="88811ed6-7778-46a6-b58b-df8189dc8bda" providerId="ADAL" clId="{E1DC769C-78E4-49E3-AB46-A03A96D68BC0}" dt="2023-02-27T15:09:09.156" v="398" actId="21"/>
          <ac:graphicFrameMkLst>
            <pc:docMk/>
            <pc:sldMk cId="4228389427" sldId="258"/>
            <ac:graphicFrameMk id="2" creationId="{3C2A384A-A913-4580-3039-A3A314E4C518}"/>
          </ac:graphicFrameMkLst>
        </pc:graphicFrameChg>
        <pc:picChg chg="del">
          <ac:chgData name="Jessica Hill" userId="88811ed6-7778-46a6-b58b-df8189dc8bda" providerId="ADAL" clId="{E1DC769C-78E4-49E3-AB46-A03A96D68BC0}" dt="2023-02-27T15:06:53.415" v="385" actId="478"/>
          <ac:picMkLst>
            <pc:docMk/>
            <pc:sldMk cId="4228389427" sldId="258"/>
            <ac:picMk id="4" creationId="{BFA16553-B283-098C-A4C5-9269F333BAFA}"/>
          </ac:picMkLst>
        </pc:picChg>
      </pc:sldChg>
      <pc:sldChg chg="addSp delSp modSp mod modTransition setBg modAnim">
        <pc:chgData name="Jessica Hill" userId="88811ed6-7778-46a6-b58b-df8189dc8bda" providerId="ADAL" clId="{E1DC769C-78E4-49E3-AB46-A03A96D68BC0}" dt="2023-03-03T09:36:37.866" v="6263"/>
        <pc:sldMkLst>
          <pc:docMk/>
          <pc:sldMk cId="3655084028" sldId="280"/>
        </pc:sldMkLst>
        <pc:spChg chg="mod">
          <ac:chgData name="Jessica Hill" userId="88811ed6-7778-46a6-b58b-df8189dc8bda" providerId="ADAL" clId="{E1DC769C-78E4-49E3-AB46-A03A96D68BC0}" dt="2023-03-02T10:46:48.304" v="4399" actId="20577"/>
          <ac:spMkLst>
            <pc:docMk/>
            <pc:sldMk cId="3655084028" sldId="280"/>
            <ac:spMk id="6" creationId="{BE5CA348-F098-B0E5-9739-7A5297BBEAF4}"/>
          </ac:spMkLst>
        </pc:spChg>
        <pc:spChg chg="mod">
          <ac:chgData name="Jessica Hill" userId="88811ed6-7778-46a6-b58b-df8189dc8bda" providerId="ADAL" clId="{E1DC769C-78E4-49E3-AB46-A03A96D68BC0}" dt="2023-02-27T15:11:54.622" v="489" actId="20577"/>
          <ac:spMkLst>
            <pc:docMk/>
            <pc:sldMk cId="3655084028" sldId="280"/>
            <ac:spMk id="14" creationId="{6C471C61-829F-41BF-0935-19C14BB5BDCB}"/>
          </ac:spMkLst>
        </pc:spChg>
        <pc:spChg chg="mod">
          <ac:chgData name="Jessica Hill" userId="88811ed6-7778-46a6-b58b-df8189dc8bda" providerId="ADAL" clId="{E1DC769C-78E4-49E3-AB46-A03A96D68BC0}" dt="2023-02-27T15:16:46.156" v="616" actId="20577"/>
          <ac:spMkLst>
            <pc:docMk/>
            <pc:sldMk cId="3655084028" sldId="280"/>
            <ac:spMk id="19" creationId="{5E471B94-D4BD-B1B5-D6DC-7D3483049396}"/>
          </ac:spMkLst>
        </pc:spChg>
        <pc:spChg chg="mod">
          <ac:chgData name="Jessica Hill" userId="88811ed6-7778-46a6-b58b-df8189dc8bda" providerId="ADAL" clId="{E1DC769C-78E4-49E3-AB46-A03A96D68BC0}" dt="2023-02-27T15:22:32.160" v="776" actId="20577"/>
          <ac:spMkLst>
            <pc:docMk/>
            <pc:sldMk cId="3655084028" sldId="280"/>
            <ac:spMk id="21" creationId="{2DE8A596-3866-8F34-B347-25B0C130C69D}"/>
          </ac:spMkLst>
        </pc:spChg>
        <pc:spChg chg="mod">
          <ac:chgData name="Jessica Hill" userId="88811ed6-7778-46a6-b58b-df8189dc8bda" providerId="ADAL" clId="{E1DC769C-78E4-49E3-AB46-A03A96D68BC0}" dt="2023-02-27T15:18:32.545" v="749" actId="20577"/>
          <ac:spMkLst>
            <pc:docMk/>
            <pc:sldMk cId="3655084028" sldId="280"/>
            <ac:spMk id="25" creationId="{5376DBE6-2E73-8CBF-D624-179FC4FDA62B}"/>
          </ac:spMkLst>
        </pc:spChg>
        <pc:picChg chg="mod">
          <ac:chgData name="Jessica Hill" userId="88811ed6-7778-46a6-b58b-df8189dc8bda" providerId="ADAL" clId="{E1DC769C-78E4-49E3-AB46-A03A96D68BC0}" dt="2023-02-28T11:39:53.070" v="2384" actId="14826"/>
          <ac:picMkLst>
            <pc:docMk/>
            <pc:sldMk cId="3655084028" sldId="280"/>
            <ac:picMk id="5" creationId="{94399DC8-D3DA-9257-DEE2-AB22026601C5}"/>
          </ac:picMkLst>
        </pc:picChg>
        <pc:picChg chg="add del mod">
          <ac:chgData name="Jessica Hill" userId="88811ed6-7778-46a6-b58b-df8189dc8bda" providerId="ADAL" clId="{E1DC769C-78E4-49E3-AB46-A03A96D68BC0}" dt="2023-02-28T15:45:37.387" v="3803"/>
          <ac:picMkLst>
            <pc:docMk/>
            <pc:sldMk cId="3655084028" sldId="280"/>
            <ac:picMk id="11" creationId="{7016D4D5-A662-1E80-B121-19E7A71B8C9F}"/>
          </ac:picMkLst>
        </pc:picChg>
        <pc:picChg chg="add del mod">
          <ac:chgData name="Jessica Hill" userId="88811ed6-7778-46a6-b58b-df8189dc8bda" providerId="ADAL" clId="{E1DC769C-78E4-49E3-AB46-A03A96D68BC0}" dt="2023-03-03T09:36:37.866" v="6263"/>
          <ac:picMkLst>
            <pc:docMk/>
            <pc:sldMk cId="3655084028" sldId="280"/>
            <ac:picMk id="13" creationId="{32D3CF29-87CC-9C3B-8BC5-0E3A830EC915}"/>
          </ac:picMkLst>
        </pc:picChg>
        <pc:picChg chg="add del mod">
          <ac:chgData name="Jessica Hill" userId="88811ed6-7778-46a6-b58b-df8189dc8bda" providerId="ADAL" clId="{E1DC769C-78E4-49E3-AB46-A03A96D68BC0}" dt="2023-02-27T15:58:39.614" v="1236"/>
          <ac:picMkLst>
            <pc:docMk/>
            <pc:sldMk cId="3655084028" sldId="280"/>
            <ac:picMk id="20" creationId="{C0F55F01-E282-F77A-8746-45636753530D}"/>
          </ac:picMkLst>
        </pc:picChg>
        <pc:picChg chg="add del mod">
          <ac:chgData name="Jessica Hill" userId="88811ed6-7778-46a6-b58b-df8189dc8bda" providerId="ADAL" clId="{E1DC769C-78E4-49E3-AB46-A03A96D68BC0}" dt="2023-02-28T10:59:37.849" v="1912"/>
          <ac:picMkLst>
            <pc:docMk/>
            <pc:sldMk cId="3655084028" sldId="280"/>
            <ac:picMk id="24" creationId="{D45191E0-886E-2D38-D021-A94D6A4D6BCA}"/>
          </ac:picMkLst>
        </pc:picChg>
        <pc:picChg chg="add mod">
          <ac:chgData name="Jessica Hill" userId="88811ed6-7778-46a6-b58b-df8189dc8bda" providerId="ADAL" clId="{E1DC769C-78E4-49E3-AB46-A03A96D68BC0}" dt="2023-02-28T11:40:22.683" v="2418" actId="207"/>
          <ac:picMkLst>
            <pc:docMk/>
            <pc:sldMk cId="3655084028" sldId="280"/>
            <ac:picMk id="29" creationId="{26C193D1-D4CC-3504-A6A5-78E8726696B8}"/>
          </ac:picMkLst>
        </pc:picChg>
        <pc:picChg chg="mod">
          <ac:chgData name="Jessica Hill" userId="88811ed6-7778-46a6-b58b-df8189dc8bda" providerId="ADAL" clId="{E1DC769C-78E4-49E3-AB46-A03A96D68BC0}" dt="2023-02-28T11:37:55.478" v="2376" actId="14826"/>
          <ac:picMkLst>
            <pc:docMk/>
            <pc:sldMk cId="3655084028" sldId="280"/>
            <ac:picMk id="32" creationId="{81150E78-71C2-F424-DA93-F3069A910276}"/>
          </ac:picMkLst>
        </pc:picChg>
        <pc:picChg chg="mod">
          <ac:chgData name="Jessica Hill" userId="88811ed6-7778-46a6-b58b-df8189dc8bda" providerId="ADAL" clId="{E1DC769C-78E4-49E3-AB46-A03A96D68BC0}" dt="2023-02-28T11:37:25.811" v="2372" actId="1076"/>
          <ac:picMkLst>
            <pc:docMk/>
            <pc:sldMk cId="3655084028" sldId="280"/>
            <ac:picMk id="34" creationId="{0F061495-7F77-23E2-7EB1-5A77496E30DB}"/>
          </ac:picMkLst>
        </pc:picChg>
        <pc:picChg chg="add mod">
          <ac:chgData name="Jessica Hill" userId="88811ed6-7778-46a6-b58b-df8189dc8bda" providerId="ADAL" clId="{E1DC769C-78E4-49E3-AB46-A03A96D68BC0}" dt="2023-02-28T11:35:22.885" v="2362" actId="27957"/>
          <ac:picMkLst>
            <pc:docMk/>
            <pc:sldMk cId="3655084028" sldId="280"/>
            <ac:picMk id="36" creationId="{4F2A1549-3AF2-9CF7-07A8-C5110931006A}"/>
          </ac:picMkLst>
        </pc:picChg>
      </pc:sldChg>
      <pc:sldChg chg="addSp delSp modSp mod modTransition modClrScheme chgLayout">
        <pc:chgData name="Jessica Hill" userId="88811ed6-7778-46a6-b58b-df8189dc8bda" providerId="ADAL" clId="{E1DC769C-78E4-49E3-AB46-A03A96D68BC0}" dt="2023-03-03T09:36:37.866" v="6263"/>
        <pc:sldMkLst>
          <pc:docMk/>
          <pc:sldMk cId="3076587532" sldId="301"/>
        </pc:sldMkLst>
        <pc:spChg chg="add mod">
          <ac:chgData name="Jessica Hill" userId="88811ed6-7778-46a6-b58b-df8189dc8bda" providerId="ADAL" clId="{E1DC769C-78E4-49E3-AB46-A03A96D68BC0}" dt="2023-03-02T14:49:37.393" v="5693" actId="26606"/>
          <ac:spMkLst>
            <pc:docMk/>
            <pc:sldMk cId="3076587532" sldId="301"/>
            <ac:spMk id="3" creationId="{E19F1F16-4844-4474-BEC8-4E4E515A64B0}"/>
          </ac:spMkLst>
        </pc:spChg>
        <pc:spChg chg="mod ord">
          <ac:chgData name="Jessica Hill" userId="88811ed6-7778-46a6-b58b-df8189dc8bda" providerId="ADAL" clId="{E1DC769C-78E4-49E3-AB46-A03A96D68BC0}" dt="2023-03-02T14:49:37.393" v="5693" actId="26606"/>
          <ac:spMkLst>
            <pc:docMk/>
            <pc:sldMk cId="3076587532" sldId="301"/>
            <ac:spMk id="9" creationId="{E6D52FCB-3140-40A6-9E74-CAFD427919AA}"/>
          </ac:spMkLst>
        </pc:spChg>
        <pc:picChg chg="add mod">
          <ac:chgData name="Jessica Hill" userId="88811ed6-7778-46a6-b58b-df8189dc8bda" providerId="ADAL" clId="{E1DC769C-78E4-49E3-AB46-A03A96D68BC0}" dt="2023-03-02T14:49:37.393" v="5693" actId="26606"/>
          <ac:picMkLst>
            <pc:docMk/>
            <pc:sldMk cId="3076587532" sldId="301"/>
            <ac:picMk id="2" creationId="{84D0E57E-74FA-3372-9172-8D83AAB5BEA9}"/>
          </ac:picMkLst>
        </pc:picChg>
        <pc:picChg chg="del">
          <ac:chgData name="Jessica Hill" userId="88811ed6-7778-46a6-b58b-df8189dc8bda" providerId="ADAL" clId="{E1DC769C-78E4-49E3-AB46-A03A96D68BC0}" dt="2023-03-02T14:49:16.893" v="5686" actId="478"/>
          <ac:picMkLst>
            <pc:docMk/>
            <pc:sldMk cId="3076587532" sldId="301"/>
            <ac:picMk id="4" creationId="{C55DF70D-AA74-7A47-A067-D433B2243408}"/>
          </ac:picMkLst>
        </pc:picChg>
      </pc:sldChg>
      <pc:sldChg chg="del modTransition">
        <pc:chgData name="Jessica Hill" userId="88811ed6-7778-46a6-b58b-df8189dc8bda" providerId="ADAL" clId="{E1DC769C-78E4-49E3-AB46-A03A96D68BC0}" dt="2023-03-02T09:57:58.696" v="3900" actId="47"/>
        <pc:sldMkLst>
          <pc:docMk/>
          <pc:sldMk cId="2543440952" sldId="482"/>
        </pc:sldMkLst>
      </pc:sldChg>
      <pc:sldChg chg="del modTransition">
        <pc:chgData name="Jessica Hill" userId="88811ed6-7778-46a6-b58b-df8189dc8bda" providerId="ADAL" clId="{E1DC769C-78E4-49E3-AB46-A03A96D68BC0}" dt="2023-03-02T09:57:15.505" v="3871" actId="47"/>
        <pc:sldMkLst>
          <pc:docMk/>
          <pc:sldMk cId="1408144871" sldId="489"/>
        </pc:sldMkLst>
      </pc:sldChg>
      <pc:sldChg chg="del modTransition">
        <pc:chgData name="Jessica Hill" userId="88811ed6-7778-46a6-b58b-df8189dc8bda" providerId="ADAL" clId="{E1DC769C-78E4-49E3-AB46-A03A96D68BC0}" dt="2023-03-02T09:57:16.686" v="3872" actId="47"/>
        <pc:sldMkLst>
          <pc:docMk/>
          <pc:sldMk cId="535514793" sldId="490"/>
        </pc:sldMkLst>
      </pc:sldChg>
      <pc:sldChg chg="del modTransition">
        <pc:chgData name="Jessica Hill" userId="88811ed6-7778-46a6-b58b-df8189dc8bda" providerId="ADAL" clId="{E1DC769C-78E4-49E3-AB46-A03A96D68BC0}" dt="2023-03-02T09:57:18.069" v="3873" actId="47"/>
        <pc:sldMkLst>
          <pc:docMk/>
          <pc:sldMk cId="2425626472" sldId="491"/>
        </pc:sldMkLst>
      </pc:sldChg>
      <pc:sldChg chg="del modTransition">
        <pc:chgData name="Jessica Hill" userId="88811ed6-7778-46a6-b58b-df8189dc8bda" providerId="ADAL" clId="{E1DC769C-78E4-49E3-AB46-A03A96D68BC0}" dt="2023-03-02T09:57:19.275" v="3874" actId="47"/>
        <pc:sldMkLst>
          <pc:docMk/>
          <pc:sldMk cId="3259857044" sldId="492"/>
        </pc:sldMkLst>
      </pc:sldChg>
      <pc:sldChg chg="del modTransition">
        <pc:chgData name="Jessica Hill" userId="88811ed6-7778-46a6-b58b-df8189dc8bda" providerId="ADAL" clId="{E1DC769C-78E4-49E3-AB46-A03A96D68BC0}" dt="2023-03-02T09:57:20.358" v="3875" actId="47"/>
        <pc:sldMkLst>
          <pc:docMk/>
          <pc:sldMk cId="2340130400" sldId="493"/>
        </pc:sldMkLst>
      </pc:sldChg>
      <pc:sldChg chg="del modTransition">
        <pc:chgData name="Jessica Hill" userId="88811ed6-7778-46a6-b58b-df8189dc8bda" providerId="ADAL" clId="{E1DC769C-78E4-49E3-AB46-A03A96D68BC0}" dt="2023-03-02T09:57:21.565" v="3876" actId="47"/>
        <pc:sldMkLst>
          <pc:docMk/>
          <pc:sldMk cId="668453010" sldId="495"/>
        </pc:sldMkLst>
      </pc:sldChg>
      <pc:sldChg chg="del modTransition">
        <pc:chgData name="Jessica Hill" userId="88811ed6-7778-46a6-b58b-df8189dc8bda" providerId="ADAL" clId="{E1DC769C-78E4-49E3-AB46-A03A96D68BC0}" dt="2023-03-02T09:57:22.111" v="3877" actId="47"/>
        <pc:sldMkLst>
          <pc:docMk/>
          <pc:sldMk cId="2274236287" sldId="496"/>
        </pc:sldMkLst>
      </pc:sldChg>
      <pc:sldChg chg="del modTransition">
        <pc:chgData name="Jessica Hill" userId="88811ed6-7778-46a6-b58b-df8189dc8bda" providerId="ADAL" clId="{E1DC769C-78E4-49E3-AB46-A03A96D68BC0}" dt="2023-03-02T09:57:22.737" v="3878" actId="47"/>
        <pc:sldMkLst>
          <pc:docMk/>
          <pc:sldMk cId="395407640" sldId="498"/>
        </pc:sldMkLst>
      </pc:sldChg>
      <pc:sldChg chg="del modTransition">
        <pc:chgData name="Jessica Hill" userId="88811ed6-7778-46a6-b58b-df8189dc8bda" providerId="ADAL" clId="{E1DC769C-78E4-49E3-AB46-A03A96D68BC0}" dt="2023-03-02T09:57:41.607" v="3890" actId="47"/>
        <pc:sldMkLst>
          <pc:docMk/>
          <pc:sldMk cId="156031357" sldId="499"/>
        </pc:sldMkLst>
      </pc:sldChg>
      <pc:sldChg chg="del modTransition">
        <pc:chgData name="Jessica Hill" userId="88811ed6-7778-46a6-b58b-df8189dc8bda" providerId="ADAL" clId="{E1DC769C-78E4-49E3-AB46-A03A96D68BC0}" dt="2023-03-02T09:57:43.033" v="3891" actId="47"/>
        <pc:sldMkLst>
          <pc:docMk/>
          <pc:sldMk cId="2481515801" sldId="500"/>
        </pc:sldMkLst>
      </pc:sldChg>
      <pc:sldChg chg="del modTransition">
        <pc:chgData name="Jessica Hill" userId="88811ed6-7778-46a6-b58b-df8189dc8bda" providerId="ADAL" clId="{E1DC769C-78E4-49E3-AB46-A03A96D68BC0}" dt="2023-03-02T09:57:23.276" v="3879" actId="47"/>
        <pc:sldMkLst>
          <pc:docMk/>
          <pc:sldMk cId="2280828195" sldId="501"/>
        </pc:sldMkLst>
      </pc:sldChg>
      <pc:sldChg chg="del modTransition">
        <pc:chgData name="Jessica Hill" userId="88811ed6-7778-46a6-b58b-df8189dc8bda" providerId="ADAL" clId="{E1DC769C-78E4-49E3-AB46-A03A96D68BC0}" dt="2023-03-02T09:57:23.914" v="3880" actId="47"/>
        <pc:sldMkLst>
          <pc:docMk/>
          <pc:sldMk cId="3585663146" sldId="502"/>
        </pc:sldMkLst>
      </pc:sldChg>
      <pc:sldChg chg="addSp delSp modSp mod modTransition setBg modClrScheme delAnim modAnim chgLayout modNotesTx">
        <pc:chgData name="Jessica Hill" userId="88811ed6-7778-46a6-b58b-df8189dc8bda" providerId="ADAL" clId="{E1DC769C-78E4-49E3-AB46-A03A96D68BC0}" dt="2023-03-03T09:36:37.866" v="6263"/>
        <pc:sldMkLst>
          <pc:docMk/>
          <pc:sldMk cId="529625615" sldId="503"/>
        </pc:sldMkLst>
        <pc:spChg chg="mod ord">
          <ac:chgData name="Jessica Hill" userId="88811ed6-7778-46a6-b58b-df8189dc8bda" providerId="ADAL" clId="{E1DC769C-78E4-49E3-AB46-A03A96D68BC0}" dt="2023-02-28T14:38:06.194" v="3118" actId="26606"/>
          <ac:spMkLst>
            <pc:docMk/>
            <pc:sldMk cId="529625615" sldId="503"/>
            <ac:spMk id="2" creationId="{DE4F5F03-3387-1543-B4B2-A28FF8BAA794}"/>
          </ac:spMkLst>
        </pc:spChg>
        <pc:spChg chg="add del mod ord">
          <ac:chgData name="Jessica Hill" userId="88811ed6-7778-46a6-b58b-df8189dc8bda" providerId="ADAL" clId="{E1DC769C-78E4-49E3-AB46-A03A96D68BC0}" dt="2023-02-28T14:38:06.194" v="3118" actId="26606"/>
          <ac:spMkLst>
            <pc:docMk/>
            <pc:sldMk cId="529625615" sldId="503"/>
            <ac:spMk id="4" creationId="{582A52C0-76B6-668E-7D47-076B183F65D1}"/>
          </ac:spMkLst>
        </pc:spChg>
        <pc:spChg chg="add del mod">
          <ac:chgData name="Jessica Hill" userId="88811ed6-7778-46a6-b58b-df8189dc8bda" providerId="ADAL" clId="{E1DC769C-78E4-49E3-AB46-A03A96D68BC0}" dt="2023-02-27T15:37:18.305" v="1127"/>
          <ac:spMkLst>
            <pc:docMk/>
            <pc:sldMk cId="529625615" sldId="503"/>
            <ac:spMk id="4" creationId="{A3501CBB-7E24-09F4-91F6-689A2F22ADB2}"/>
          </ac:spMkLst>
        </pc:spChg>
        <pc:spChg chg="add del mod">
          <ac:chgData name="Jessica Hill" userId="88811ed6-7778-46a6-b58b-df8189dc8bda" providerId="ADAL" clId="{E1DC769C-78E4-49E3-AB46-A03A96D68BC0}" dt="2023-02-28T14:38:06.194" v="3118" actId="26606"/>
          <ac:spMkLst>
            <pc:docMk/>
            <pc:sldMk cId="529625615" sldId="503"/>
            <ac:spMk id="5" creationId="{D7509CAF-2904-523F-187E-DEA7048D7D69}"/>
          </ac:spMkLst>
        </pc:spChg>
        <pc:spChg chg="del mod">
          <ac:chgData name="Jessica Hill" userId="88811ed6-7778-46a6-b58b-df8189dc8bda" providerId="ADAL" clId="{E1DC769C-78E4-49E3-AB46-A03A96D68BC0}" dt="2023-02-27T15:33:51.770" v="982" actId="21"/>
          <ac:spMkLst>
            <pc:docMk/>
            <pc:sldMk cId="529625615" sldId="503"/>
            <ac:spMk id="6" creationId="{5E6A0B4A-BBB5-0A27-23B8-E997DF2E806B}"/>
          </ac:spMkLst>
        </pc:spChg>
        <pc:spChg chg="del">
          <ac:chgData name="Jessica Hill" userId="88811ed6-7778-46a6-b58b-df8189dc8bda" providerId="ADAL" clId="{E1DC769C-78E4-49E3-AB46-A03A96D68BC0}" dt="2023-02-27T15:34:13.874" v="995" actId="21"/>
          <ac:spMkLst>
            <pc:docMk/>
            <pc:sldMk cId="529625615" sldId="503"/>
            <ac:spMk id="9" creationId="{4033ACE1-641A-A6F3-930F-3C1D24788116}"/>
          </ac:spMkLst>
        </pc:spChg>
        <pc:spChg chg="del">
          <ac:chgData name="Jessica Hill" userId="88811ed6-7778-46a6-b58b-df8189dc8bda" providerId="ADAL" clId="{E1DC769C-78E4-49E3-AB46-A03A96D68BC0}" dt="2023-02-27T15:34:06.244" v="991" actId="21"/>
          <ac:spMkLst>
            <pc:docMk/>
            <pc:sldMk cId="529625615" sldId="503"/>
            <ac:spMk id="11" creationId="{644B1369-8381-F81F-E82B-E1CD2E13EE69}"/>
          </ac:spMkLst>
        </pc:spChg>
        <pc:spChg chg="del">
          <ac:chgData name="Jessica Hill" userId="88811ed6-7778-46a6-b58b-df8189dc8bda" providerId="ADAL" clId="{E1DC769C-78E4-49E3-AB46-A03A96D68BC0}" dt="2023-02-27T15:33:56.768" v="986" actId="21"/>
          <ac:spMkLst>
            <pc:docMk/>
            <pc:sldMk cId="529625615" sldId="503"/>
            <ac:spMk id="13" creationId="{18DED5AC-6A19-F6B1-9369-C3B3DC261011}"/>
          </ac:spMkLst>
        </pc:spChg>
        <pc:spChg chg="del">
          <ac:chgData name="Jessica Hill" userId="88811ed6-7778-46a6-b58b-df8189dc8bda" providerId="ADAL" clId="{E1DC769C-78E4-49E3-AB46-A03A96D68BC0}" dt="2023-02-27T15:34:02.045" v="990" actId="21"/>
          <ac:spMkLst>
            <pc:docMk/>
            <pc:sldMk cId="529625615" sldId="503"/>
            <ac:spMk id="15" creationId="{C20F24B5-EB6C-8368-71C8-5EFB044B601C}"/>
          </ac:spMkLst>
        </pc:spChg>
        <pc:graphicFrameChg chg="add mod">
          <ac:chgData name="Jessica Hill" userId="88811ed6-7778-46a6-b58b-df8189dc8bda" providerId="ADAL" clId="{E1DC769C-78E4-49E3-AB46-A03A96D68BC0}" dt="2023-03-03T09:34:49.212" v="6259" actId="20577"/>
          <ac:graphicFrameMkLst>
            <pc:docMk/>
            <pc:sldMk cId="529625615" sldId="503"/>
            <ac:graphicFrameMk id="20" creationId="{84F7A74B-765B-6F4B-5AE8-FBCCFEE69D9F}"/>
          </ac:graphicFrameMkLst>
        </pc:graphicFrameChg>
        <pc:picChg chg="add del mod">
          <ac:chgData name="Jessica Hill" userId="88811ed6-7778-46a6-b58b-df8189dc8bda" providerId="ADAL" clId="{E1DC769C-78E4-49E3-AB46-A03A96D68BC0}" dt="2023-02-28T14:24:31.358" v="2694" actId="478"/>
          <ac:picMkLst>
            <pc:docMk/>
            <pc:sldMk cId="529625615" sldId="503"/>
            <ac:picMk id="3" creationId="{6C6DFA61-3110-377A-199A-7EDDD25F0834}"/>
          </ac:picMkLst>
        </pc:picChg>
        <pc:picChg chg="add del mod">
          <ac:chgData name="Jessica Hill" userId="88811ed6-7778-46a6-b58b-df8189dc8bda" providerId="ADAL" clId="{E1DC769C-78E4-49E3-AB46-A03A96D68BC0}" dt="2023-03-03T09:36:37.866" v="6263"/>
          <ac:picMkLst>
            <pc:docMk/>
            <pc:sldMk cId="529625615" sldId="503"/>
            <ac:picMk id="5" creationId="{A0A944F2-85DE-6B1B-2675-0CEBFE764E42}"/>
          </ac:picMkLst>
        </pc:picChg>
        <pc:picChg chg="add del mod">
          <ac:chgData name="Jessica Hill" userId="88811ed6-7778-46a6-b58b-df8189dc8bda" providerId="ADAL" clId="{E1DC769C-78E4-49E3-AB46-A03A96D68BC0}" dt="2023-02-28T15:45:37.387" v="3803"/>
          <ac:picMkLst>
            <pc:docMk/>
            <pc:sldMk cId="529625615" sldId="503"/>
            <ac:picMk id="7" creationId="{27C8C2FE-8E68-D8AD-29F2-7E3C3FA0EF5E}"/>
          </ac:picMkLst>
        </pc:picChg>
        <pc:picChg chg="del">
          <ac:chgData name="Jessica Hill" userId="88811ed6-7778-46a6-b58b-df8189dc8bda" providerId="ADAL" clId="{E1DC769C-78E4-49E3-AB46-A03A96D68BC0}" dt="2023-02-27T15:33:15.059" v="961" actId="478"/>
          <ac:picMkLst>
            <pc:docMk/>
            <pc:sldMk cId="529625615" sldId="503"/>
            <ac:picMk id="17" creationId="{4891B1E8-90B6-D24D-9D0B-0680498897A3}"/>
          </ac:picMkLst>
        </pc:picChg>
        <pc:picChg chg="add del mod">
          <ac:chgData name="Jessica Hill" userId="88811ed6-7778-46a6-b58b-df8189dc8bda" providerId="ADAL" clId="{E1DC769C-78E4-49E3-AB46-A03A96D68BC0}" dt="2023-02-27T15:58:39.614" v="1236"/>
          <ac:picMkLst>
            <pc:docMk/>
            <pc:sldMk cId="529625615" sldId="503"/>
            <ac:picMk id="24" creationId="{1D1C99D9-E22C-7B44-5AF1-8D75C0A1F0E3}"/>
          </ac:picMkLst>
        </pc:picChg>
        <pc:picChg chg="add del mod">
          <ac:chgData name="Jessica Hill" userId="88811ed6-7778-46a6-b58b-df8189dc8bda" providerId="ADAL" clId="{E1DC769C-78E4-49E3-AB46-A03A96D68BC0}" dt="2023-02-27T16:21:15.212" v="1244" actId="478"/>
          <ac:picMkLst>
            <pc:docMk/>
            <pc:sldMk cId="529625615" sldId="503"/>
            <ac:picMk id="26" creationId="{C53804D6-DE82-7811-6489-2628D32851FE}"/>
          </ac:picMkLst>
        </pc:picChg>
        <pc:picChg chg="add del mod">
          <ac:chgData name="Jessica Hill" userId="88811ed6-7778-46a6-b58b-df8189dc8bda" providerId="ADAL" clId="{E1DC769C-78E4-49E3-AB46-A03A96D68BC0}" dt="2023-02-28T10:59:37.849" v="1912"/>
          <ac:picMkLst>
            <pc:docMk/>
            <pc:sldMk cId="529625615" sldId="503"/>
            <ac:picMk id="28" creationId="{BDD3AD07-57CB-1081-4FA0-C9E815D0377B}"/>
          </ac:picMkLst>
        </pc:picChg>
        <pc:cxnChg chg="del">
          <ac:chgData name="Jessica Hill" userId="88811ed6-7778-46a6-b58b-df8189dc8bda" providerId="ADAL" clId="{E1DC769C-78E4-49E3-AB46-A03A96D68BC0}" dt="2023-02-27T15:33:31.650" v="969" actId="21"/>
          <ac:cxnSpMkLst>
            <pc:docMk/>
            <pc:sldMk cId="529625615" sldId="503"/>
            <ac:cxnSpMk id="7" creationId="{1BA9A3C6-DD0E-E290-E5C7-2C6D698DC298}"/>
          </ac:cxnSpMkLst>
        </pc:cxnChg>
        <pc:cxnChg chg="del mod">
          <ac:chgData name="Jessica Hill" userId="88811ed6-7778-46a6-b58b-df8189dc8bda" providerId="ADAL" clId="{E1DC769C-78E4-49E3-AB46-A03A96D68BC0}" dt="2023-02-27T15:33:31.650" v="969" actId="21"/>
          <ac:cxnSpMkLst>
            <pc:docMk/>
            <pc:sldMk cId="529625615" sldId="503"/>
            <ac:cxnSpMk id="8" creationId="{13F121B9-902A-E835-E084-4C7B5FC9335C}"/>
          </ac:cxnSpMkLst>
        </pc:cxnChg>
        <pc:cxnChg chg="del">
          <ac:chgData name="Jessica Hill" userId="88811ed6-7778-46a6-b58b-df8189dc8bda" providerId="ADAL" clId="{E1DC769C-78E4-49E3-AB46-A03A96D68BC0}" dt="2023-02-27T15:33:31.650" v="969" actId="21"/>
          <ac:cxnSpMkLst>
            <pc:docMk/>
            <pc:sldMk cId="529625615" sldId="503"/>
            <ac:cxnSpMk id="10" creationId="{890CC9E8-4EE2-B00F-0863-C1790D71A0BF}"/>
          </ac:cxnSpMkLst>
        </pc:cxnChg>
        <pc:cxnChg chg="del">
          <ac:chgData name="Jessica Hill" userId="88811ed6-7778-46a6-b58b-df8189dc8bda" providerId="ADAL" clId="{E1DC769C-78E4-49E3-AB46-A03A96D68BC0}" dt="2023-02-27T15:33:31.650" v="969" actId="21"/>
          <ac:cxnSpMkLst>
            <pc:docMk/>
            <pc:sldMk cId="529625615" sldId="503"/>
            <ac:cxnSpMk id="12" creationId="{096C2177-D5C0-E5DA-4600-A150C68FE0AA}"/>
          </ac:cxnSpMkLst>
        </pc:cxnChg>
        <pc:cxnChg chg="del">
          <ac:chgData name="Jessica Hill" userId="88811ed6-7778-46a6-b58b-df8189dc8bda" providerId="ADAL" clId="{E1DC769C-78E4-49E3-AB46-A03A96D68BC0}" dt="2023-02-27T15:33:18.736" v="965" actId="478"/>
          <ac:cxnSpMkLst>
            <pc:docMk/>
            <pc:sldMk cId="529625615" sldId="503"/>
            <ac:cxnSpMk id="14" creationId="{C44148B3-E4B6-26D2-C309-C4F17D4E1BA4}"/>
          </ac:cxnSpMkLst>
        </pc:cxnChg>
      </pc:sldChg>
      <pc:sldChg chg="addSp delSp modSp mod ord modTransition setBg modClrScheme modAnim chgLayout modNotesTx">
        <pc:chgData name="Jessica Hill" userId="88811ed6-7778-46a6-b58b-df8189dc8bda" providerId="ADAL" clId="{E1DC769C-78E4-49E3-AB46-A03A96D68BC0}" dt="2023-03-03T09:36:37.866" v="6263"/>
        <pc:sldMkLst>
          <pc:docMk/>
          <pc:sldMk cId="65719143" sldId="504"/>
        </pc:sldMkLst>
        <pc:spChg chg="mod ord">
          <ac:chgData name="Jessica Hill" userId="88811ed6-7778-46a6-b58b-df8189dc8bda" providerId="ADAL" clId="{E1DC769C-78E4-49E3-AB46-A03A96D68BC0}" dt="2023-03-02T15:40:24.487" v="5946" actId="122"/>
          <ac:spMkLst>
            <pc:docMk/>
            <pc:sldMk cId="65719143" sldId="504"/>
            <ac:spMk id="2" creationId="{C1AE9005-BB96-2946-B9B9-C81AE05CAC13}"/>
          </ac:spMkLst>
        </pc:spChg>
        <pc:spChg chg="add del mod ord">
          <ac:chgData name="Jessica Hill" userId="88811ed6-7778-46a6-b58b-df8189dc8bda" providerId="ADAL" clId="{E1DC769C-78E4-49E3-AB46-A03A96D68BC0}" dt="2023-02-28T14:44:52.430" v="3214" actId="478"/>
          <ac:spMkLst>
            <pc:docMk/>
            <pc:sldMk cId="65719143" sldId="504"/>
            <ac:spMk id="3" creationId="{736C8D06-5A5C-2405-17B7-EE97F6F848AB}"/>
          </ac:spMkLst>
        </pc:spChg>
        <pc:spChg chg="del">
          <ac:chgData name="Jessica Hill" userId="88811ed6-7778-46a6-b58b-df8189dc8bda" providerId="ADAL" clId="{E1DC769C-78E4-49E3-AB46-A03A96D68BC0}" dt="2023-02-27T15:42:02.609" v="1180" actId="21"/>
          <ac:spMkLst>
            <pc:docMk/>
            <pc:sldMk cId="65719143" sldId="504"/>
            <ac:spMk id="3" creationId="{DE52F1B4-FF7D-2942-BF8D-CE051E0B3F56}"/>
          </ac:spMkLst>
        </pc:spChg>
        <pc:spChg chg="add del mod">
          <ac:chgData name="Jessica Hill" userId="88811ed6-7778-46a6-b58b-df8189dc8bda" providerId="ADAL" clId="{E1DC769C-78E4-49E3-AB46-A03A96D68BC0}" dt="2023-02-28T14:45:12.622" v="3223" actId="478"/>
          <ac:spMkLst>
            <pc:docMk/>
            <pc:sldMk cId="65719143" sldId="504"/>
            <ac:spMk id="5" creationId="{3CC7E3FD-B6C3-3B4A-2070-4D52296073D3}"/>
          </ac:spMkLst>
        </pc:spChg>
        <pc:spChg chg="add del mod">
          <ac:chgData name="Jessica Hill" userId="88811ed6-7778-46a6-b58b-df8189dc8bda" providerId="ADAL" clId="{E1DC769C-78E4-49E3-AB46-A03A96D68BC0}" dt="2023-02-27T15:42:09.860" v="1181" actId="21"/>
          <ac:spMkLst>
            <pc:docMk/>
            <pc:sldMk cId="65719143" sldId="504"/>
            <ac:spMk id="5" creationId="{F5C8B691-7191-5622-5EC5-8127CF600E04}"/>
          </ac:spMkLst>
        </pc:spChg>
        <pc:spChg chg="add del mod">
          <ac:chgData name="Jessica Hill" userId="88811ed6-7778-46a6-b58b-df8189dc8bda" providerId="ADAL" clId="{E1DC769C-78E4-49E3-AB46-A03A96D68BC0}" dt="2023-02-28T14:43:52.980" v="3202" actId="12084"/>
          <ac:spMkLst>
            <pc:docMk/>
            <pc:sldMk cId="65719143" sldId="504"/>
            <ac:spMk id="13" creationId="{77C86540-570C-E317-04EE-08B17D39832B}"/>
          </ac:spMkLst>
        </pc:spChg>
        <pc:spChg chg="add del">
          <ac:chgData name="Jessica Hill" userId="88811ed6-7778-46a6-b58b-df8189dc8bda" providerId="ADAL" clId="{E1DC769C-78E4-49E3-AB46-A03A96D68BC0}" dt="2023-02-27T16:33:03.593" v="1320" actId="21"/>
          <ac:spMkLst>
            <pc:docMk/>
            <pc:sldMk cId="65719143" sldId="504"/>
            <ac:spMk id="17" creationId="{AD3B77DE-750D-288A-C5EA-59E5EC9202E4}"/>
          </ac:spMkLst>
        </pc:spChg>
        <pc:graphicFrameChg chg="add del mod">
          <ac:chgData name="Jessica Hill" userId="88811ed6-7778-46a6-b58b-df8189dc8bda" providerId="ADAL" clId="{E1DC769C-78E4-49E3-AB46-A03A96D68BC0}" dt="2023-02-28T14:45:04.259" v="3218" actId="21"/>
          <ac:graphicFrameMkLst>
            <pc:docMk/>
            <pc:sldMk cId="65719143" sldId="504"/>
            <ac:graphicFrameMk id="4" creationId="{5E173DC5-C058-DE5B-1766-3446B6EDB582}"/>
          </ac:graphicFrameMkLst>
        </pc:graphicFrameChg>
        <pc:graphicFrameChg chg="add mod modGraphic">
          <ac:chgData name="Jessica Hill" userId="88811ed6-7778-46a6-b58b-df8189dc8bda" providerId="ADAL" clId="{E1DC769C-78E4-49E3-AB46-A03A96D68BC0}" dt="2023-02-28T15:14:38.920" v="3610"/>
          <ac:graphicFrameMkLst>
            <pc:docMk/>
            <pc:sldMk cId="65719143" sldId="504"/>
            <ac:graphicFrameMk id="6" creationId="{2D011A91-C2DC-4970-6C5D-0F62DF8B0954}"/>
          </ac:graphicFrameMkLst>
        </pc:graphicFrameChg>
        <pc:picChg chg="add del mod">
          <ac:chgData name="Jessica Hill" userId="88811ed6-7778-46a6-b58b-df8189dc8bda" providerId="ADAL" clId="{E1DC769C-78E4-49E3-AB46-A03A96D68BC0}" dt="2023-03-03T09:36:37.866" v="6263"/>
          <ac:picMkLst>
            <pc:docMk/>
            <pc:sldMk cId="65719143" sldId="504"/>
            <ac:picMk id="7" creationId="{343D9048-C2E0-9FD7-1813-DD27069806EB}"/>
          </ac:picMkLst>
        </pc:picChg>
        <pc:picChg chg="del">
          <ac:chgData name="Jessica Hill" userId="88811ed6-7778-46a6-b58b-df8189dc8bda" providerId="ADAL" clId="{E1DC769C-78E4-49E3-AB46-A03A96D68BC0}" dt="2023-02-27T15:41:41.738" v="1176" actId="478"/>
          <ac:picMkLst>
            <pc:docMk/>
            <pc:sldMk cId="65719143" sldId="504"/>
            <ac:picMk id="8" creationId="{7DBF6D35-0114-28A9-F098-7E91F6F751DC}"/>
          </ac:picMkLst>
        </pc:picChg>
        <pc:picChg chg="add del mod">
          <ac:chgData name="Jessica Hill" userId="88811ed6-7778-46a6-b58b-df8189dc8bda" providerId="ADAL" clId="{E1DC769C-78E4-49E3-AB46-A03A96D68BC0}" dt="2023-02-28T15:45:37.387" v="3803"/>
          <ac:picMkLst>
            <pc:docMk/>
            <pc:sldMk cId="65719143" sldId="504"/>
            <ac:picMk id="8" creationId="{8B622C90-3D2A-BB45-9D90-3B5853B208FB}"/>
          </ac:picMkLst>
        </pc:picChg>
        <pc:picChg chg="add del mod">
          <ac:chgData name="Jessica Hill" userId="88811ed6-7778-46a6-b58b-df8189dc8bda" providerId="ADAL" clId="{E1DC769C-78E4-49E3-AB46-A03A96D68BC0}" dt="2023-02-27T15:58:39.614" v="1236"/>
          <ac:picMkLst>
            <pc:docMk/>
            <pc:sldMk cId="65719143" sldId="504"/>
            <ac:picMk id="9" creationId="{6E514298-60C2-E299-9511-B0D769C862C2}"/>
          </ac:picMkLst>
        </pc:picChg>
        <pc:picChg chg="add del mod">
          <ac:chgData name="Jessica Hill" userId="88811ed6-7778-46a6-b58b-df8189dc8bda" providerId="ADAL" clId="{E1DC769C-78E4-49E3-AB46-A03A96D68BC0}" dt="2023-02-28T10:59:37.849" v="1912"/>
          <ac:picMkLst>
            <pc:docMk/>
            <pc:sldMk cId="65719143" sldId="504"/>
            <ac:picMk id="15" creationId="{49F41218-06CE-AAA3-2A37-7ED9529A3E0D}"/>
          </ac:picMkLst>
        </pc:picChg>
        <pc:picChg chg="add del mod">
          <ac:chgData name="Jessica Hill" userId="88811ed6-7778-46a6-b58b-df8189dc8bda" providerId="ADAL" clId="{E1DC769C-78E4-49E3-AB46-A03A96D68BC0}" dt="2023-02-28T10:36:31.390" v="1872" actId="21"/>
          <ac:picMkLst>
            <pc:docMk/>
            <pc:sldMk cId="65719143" sldId="504"/>
            <ac:picMk id="2050" creationId="{41D38604-C22F-60EC-BF6A-E082D2C5C9DE}"/>
          </ac:picMkLst>
        </pc:picChg>
      </pc:sldChg>
      <pc:sldChg chg="del modTransition">
        <pc:chgData name="Jessica Hill" userId="88811ed6-7778-46a6-b58b-df8189dc8bda" providerId="ADAL" clId="{E1DC769C-78E4-49E3-AB46-A03A96D68BC0}" dt="2023-03-02T09:57:27.044" v="3886" actId="47"/>
        <pc:sldMkLst>
          <pc:docMk/>
          <pc:sldMk cId="2472998433" sldId="505"/>
        </pc:sldMkLst>
      </pc:sldChg>
      <pc:sldChg chg="del modTransition">
        <pc:chgData name="Jessica Hill" userId="88811ed6-7778-46a6-b58b-df8189dc8bda" providerId="ADAL" clId="{E1DC769C-78E4-49E3-AB46-A03A96D68BC0}" dt="2023-03-02T09:57:44.805" v="3895" actId="47"/>
        <pc:sldMkLst>
          <pc:docMk/>
          <pc:sldMk cId="4145466599" sldId="506"/>
        </pc:sldMkLst>
      </pc:sldChg>
      <pc:sldChg chg="del modTransition">
        <pc:chgData name="Jessica Hill" userId="88811ed6-7778-46a6-b58b-df8189dc8bda" providerId="ADAL" clId="{E1DC769C-78E4-49E3-AB46-A03A96D68BC0}" dt="2023-03-02T09:57:24.414" v="3884" actId="47"/>
        <pc:sldMkLst>
          <pc:docMk/>
          <pc:sldMk cId="4135796607" sldId="507"/>
        </pc:sldMkLst>
      </pc:sldChg>
      <pc:sldChg chg="del modTransition">
        <pc:chgData name="Jessica Hill" userId="88811ed6-7778-46a6-b58b-df8189dc8bda" providerId="ADAL" clId="{E1DC769C-78E4-49E3-AB46-A03A96D68BC0}" dt="2023-03-02T09:57:24.903" v="3885" actId="47"/>
        <pc:sldMkLst>
          <pc:docMk/>
          <pc:sldMk cId="4070543704" sldId="508"/>
        </pc:sldMkLst>
      </pc:sldChg>
      <pc:sldChg chg="del">
        <pc:chgData name="Jessica Hill" userId="88811ed6-7778-46a6-b58b-df8189dc8bda" providerId="ADAL" clId="{E1DC769C-78E4-49E3-AB46-A03A96D68BC0}" dt="2023-02-27T15:32:38.187" v="884" actId="2696"/>
        <pc:sldMkLst>
          <pc:docMk/>
          <pc:sldMk cId="401118151" sldId="513"/>
        </pc:sldMkLst>
      </pc:sldChg>
      <pc:sldChg chg="del modTransition">
        <pc:chgData name="Jessica Hill" userId="88811ed6-7778-46a6-b58b-df8189dc8bda" providerId="ADAL" clId="{E1DC769C-78E4-49E3-AB46-A03A96D68BC0}" dt="2023-03-02T09:57:50.851" v="3896" actId="47"/>
        <pc:sldMkLst>
          <pc:docMk/>
          <pc:sldMk cId="2833899897" sldId="516"/>
        </pc:sldMkLst>
      </pc:sldChg>
      <pc:sldChg chg="addSp delSp modSp mod ord modTransition modClrScheme modAnim chgLayout">
        <pc:chgData name="Jessica Hill" userId="88811ed6-7778-46a6-b58b-df8189dc8bda" providerId="ADAL" clId="{E1DC769C-78E4-49E3-AB46-A03A96D68BC0}" dt="2023-03-03T09:36:37.866" v="6263"/>
        <pc:sldMkLst>
          <pc:docMk/>
          <pc:sldMk cId="1875271018" sldId="518"/>
        </pc:sldMkLst>
        <pc:spChg chg="mod ord">
          <ac:chgData name="Jessica Hill" userId="88811ed6-7778-46a6-b58b-df8189dc8bda" providerId="ADAL" clId="{E1DC769C-78E4-49E3-AB46-A03A96D68BC0}" dt="2023-03-02T10:14:52.589" v="4246" actId="20577"/>
          <ac:spMkLst>
            <pc:docMk/>
            <pc:sldMk cId="1875271018" sldId="518"/>
            <ac:spMk id="2" creationId="{2A43F431-60A0-4D7D-1A2A-95807511D056}"/>
          </ac:spMkLst>
        </pc:spChg>
        <pc:spChg chg="add del mod">
          <ac:chgData name="Jessica Hill" userId="88811ed6-7778-46a6-b58b-df8189dc8bda" providerId="ADAL" clId="{E1DC769C-78E4-49E3-AB46-A03A96D68BC0}" dt="2023-02-27T16:31:54.936" v="1290" actId="21"/>
          <ac:spMkLst>
            <pc:docMk/>
            <pc:sldMk cId="1875271018" sldId="518"/>
            <ac:spMk id="11" creationId="{6DC03A71-4121-6885-547E-E2CD93D38910}"/>
          </ac:spMkLst>
        </pc:spChg>
        <pc:spChg chg="del">
          <ac:chgData name="Jessica Hill" userId="88811ed6-7778-46a6-b58b-df8189dc8bda" providerId="ADAL" clId="{E1DC769C-78E4-49E3-AB46-A03A96D68BC0}" dt="2023-02-27T16:32:05.556" v="1296" actId="21"/>
          <ac:spMkLst>
            <pc:docMk/>
            <pc:sldMk cId="1875271018" sldId="518"/>
            <ac:spMk id="12" creationId="{456247A7-4989-C06B-528C-9226F5C81D9C}"/>
          </ac:spMkLst>
        </pc:spChg>
        <pc:picChg chg="add del mod">
          <ac:chgData name="Jessica Hill" userId="88811ed6-7778-46a6-b58b-df8189dc8bda" providerId="ADAL" clId="{E1DC769C-78E4-49E3-AB46-A03A96D68BC0}" dt="2023-02-28T10:59:37.849" v="1912"/>
          <ac:picMkLst>
            <pc:docMk/>
            <pc:sldMk cId="1875271018" sldId="518"/>
            <ac:picMk id="4" creationId="{476CB327-1E15-B770-D47A-5860E8AB7270}"/>
          </ac:picMkLst>
        </pc:picChg>
        <pc:picChg chg="del">
          <ac:chgData name="Jessica Hill" userId="88811ed6-7778-46a6-b58b-df8189dc8bda" providerId="ADAL" clId="{E1DC769C-78E4-49E3-AB46-A03A96D68BC0}" dt="2023-02-27T16:31:46.065" v="1286" actId="478"/>
          <ac:picMkLst>
            <pc:docMk/>
            <pc:sldMk cId="1875271018" sldId="518"/>
            <ac:picMk id="5" creationId="{AFAC5B97-3171-F57E-CC90-8C39A32FFCAE}"/>
          </ac:picMkLst>
        </pc:picChg>
        <pc:picChg chg="add mod">
          <ac:chgData name="Jessica Hill" userId="88811ed6-7778-46a6-b58b-df8189dc8bda" providerId="ADAL" clId="{E1DC769C-78E4-49E3-AB46-A03A96D68BC0}" dt="2023-02-28T15:19:09.368" v="3765" actId="14100"/>
          <ac:picMkLst>
            <pc:docMk/>
            <pc:sldMk cId="1875271018" sldId="518"/>
            <ac:picMk id="6" creationId="{06B47991-F919-FF86-92B6-49A2DF016040}"/>
          </ac:picMkLst>
        </pc:picChg>
        <pc:picChg chg="add mod ord">
          <ac:chgData name="Jessica Hill" userId="88811ed6-7778-46a6-b58b-df8189dc8bda" providerId="ADAL" clId="{E1DC769C-78E4-49E3-AB46-A03A96D68BC0}" dt="2023-02-28T15:19:18.348" v="3770" actId="14100"/>
          <ac:picMkLst>
            <pc:docMk/>
            <pc:sldMk cId="1875271018" sldId="518"/>
            <ac:picMk id="19" creationId="{378B5740-708A-61A1-3D4D-24611A4888BF}"/>
          </ac:picMkLst>
        </pc:picChg>
        <pc:inkChg chg="del">
          <ac:chgData name="Jessica Hill" userId="88811ed6-7778-46a6-b58b-df8189dc8bda" providerId="ADAL" clId="{E1DC769C-78E4-49E3-AB46-A03A96D68BC0}" dt="2023-02-27T16:31:57.612" v="1294" actId="478"/>
          <ac:inkMkLst>
            <pc:docMk/>
            <pc:sldMk cId="1875271018" sldId="518"/>
            <ac:inkMk id="6" creationId="{CFE916A9-8C34-3CD1-38F6-BA8D703E4171}"/>
          </ac:inkMkLst>
        </pc:inkChg>
        <pc:cxnChg chg="del">
          <ac:chgData name="Jessica Hill" userId="88811ed6-7778-46a6-b58b-df8189dc8bda" providerId="ADAL" clId="{E1DC769C-78E4-49E3-AB46-A03A96D68BC0}" dt="2023-02-27T16:31:59.823" v="1295" actId="478"/>
          <ac:cxnSpMkLst>
            <pc:docMk/>
            <pc:sldMk cId="1875271018" sldId="518"/>
            <ac:cxnSpMk id="8" creationId="{AF8CE6E4-F7F0-2A4D-6DC4-A11E7BBCBB0D}"/>
          </ac:cxnSpMkLst>
        </pc:cxnChg>
      </pc:sldChg>
      <pc:sldChg chg="del">
        <pc:chgData name="Jessica Hill" userId="88811ed6-7778-46a6-b58b-df8189dc8bda" providerId="ADAL" clId="{E1DC769C-78E4-49E3-AB46-A03A96D68BC0}" dt="2023-02-27T15:12:05.486" v="493" actId="2696"/>
        <pc:sldMkLst>
          <pc:docMk/>
          <pc:sldMk cId="844016921" sldId="519"/>
        </pc:sldMkLst>
      </pc:sldChg>
      <pc:sldChg chg="del modTransition setBg">
        <pc:chgData name="Jessica Hill" userId="88811ed6-7778-46a6-b58b-df8189dc8bda" providerId="ADAL" clId="{E1DC769C-78E4-49E3-AB46-A03A96D68BC0}" dt="2023-02-28T14:51:30.169" v="3474" actId="2696"/>
        <pc:sldMkLst>
          <pc:docMk/>
          <pc:sldMk cId="3169082210" sldId="520"/>
        </pc:sldMkLst>
      </pc:sldChg>
      <pc:sldChg chg="addSp delSp modSp mod ord modTransition modAnim modNotesTx">
        <pc:chgData name="Jessica Hill" userId="88811ed6-7778-46a6-b58b-df8189dc8bda" providerId="ADAL" clId="{E1DC769C-78E4-49E3-AB46-A03A96D68BC0}" dt="2023-03-03T09:36:37.866" v="6263"/>
        <pc:sldMkLst>
          <pc:docMk/>
          <pc:sldMk cId="3726490486" sldId="520"/>
        </pc:sldMkLst>
        <pc:spChg chg="mod">
          <ac:chgData name="Jessica Hill" userId="88811ed6-7778-46a6-b58b-df8189dc8bda" providerId="ADAL" clId="{E1DC769C-78E4-49E3-AB46-A03A96D68BC0}" dt="2023-02-28T14:53:17.964" v="3486" actId="2711"/>
          <ac:spMkLst>
            <pc:docMk/>
            <pc:sldMk cId="3726490486" sldId="520"/>
            <ac:spMk id="2" creationId="{7EEF7CF5-8952-AAC9-9CED-7687E5660702}"/>
          </ac:spMkLst>
        </pc:spChg>
        <pc:picChg chg="mod">
          <ac:chgData name="Jessica Hill" userId="88811ed6-7778-46a6-b58b-df8189dc8bda" providerId="ADAL" clId="{E1DC769C-78E4-49E3-AB46-A03A96D68BC0}" dt="2023-02-28T14:54:55.598" v="3490" actId="14861"/>
          <ac:picMkLst>
            <pc:docMk/>
            <pc:sldMk cId="3726490486" sldId="520"/>
            <ac:picMk id="4" creationId="{BF3C887F-7D94-FB69-299A-36D41A014374}"/>
          </ac:picMkLst>
        </pc:picChg>
        <pc:picChg chg="add del mod">
          <ac:chgData name="Jessica Hill" userId="88811ed6-7778-46a6-b58b-df8189dc8bda" providerId="ADAL" clId="{E1DC769C-78E4-49E3-AB46-A03A96D68BC0}" dt="2023-03-03T09:36:37.866" v="6263"/>
          <ac:picMkLst>
            <pc:docMk/>
            <pc:sldMk cId="3726490486" sldId="520"/>
            <ac:picMk id="5" creationId="{651838A0-1529-8EC1-2511-C2136185D76F}"/>
          </ac:picMkLst>
        </pc:picChg>
        <pc:picChg chg="add del mod">
          <ac:chgData name="Jessica Hill" userId="88811ed6-7778-46a6-b58b-df8189dc8bda" providerId="ADAL" clId="{E1DC769C-78E4-49E3-AB46-A03A96D68BC0}" dt="2023-02-28T15:45:37.387" v="3803"/>
          <ac:picMkLst>
            <pc:docMk/>
            <pc:sldMk cId="3726490486" sldId="520"/>
            <ac:picMk id="5" creationId="{E9357805-5CEC-D788-9DF1-FCC16EF1B871}"/>
          </ac:picMkLst>
        </pc:picChg>
      </pc:sldChg>
      <pc:sldChg chg="addSp delSp modSp new mod modTransition setBg modClrScheme modAnim chgLayout">
        <pc:chgData name="Jessica Hill" userId="88811ed6-7778-46a6-b58b-df8189dc8bda" providerId="ADAL" clId="{E1DC769C-78E4-49E3-AB46-A03A96D68BC0}" dt="2023-03-03T09:36:37.866" v="6263"/>
        <pc:sldMkLst>
          <pc:docMk/>
          <pc:sldMk cId="481360811" sldId="521"/>
        </pc:sldMkLst>
        <pc:spChg chg="del">
          <ac:chgData name="Jessica Hill" userId="88811ed6-7778-46a6-b58b-df8189dc8bda" providerId="ADAL" clId="{E1DC769C-78E4-49E3-AB46-A03A96D68BC0}" dt="2023-02-28T10:11:15.791" v="1501" actId="26606"/>
          <ac:spMkLst>
            <pc:docMk/>
            <pc:sldMk cId="481360811" sldId="521"/>
            <ac:spMk id="2" creationId="{119D844B-60AC-CE8C-B980-F77F9E90B6EE}"/>
          </ac:spMkLst>
        </pc:spChg>
        <pc:spChg chg="add mod">
          <ac:chgData name="Jessica Hill" userId="88811ed6-7778-46a6-b58b-df8189dc8bda" providerId="ADAL" clId="{E1DC769C-78E4-49E3-AB46-A03A96D68BC0}" dt="2023-02-28T15:15:23.146" v="3628" actId="1076"/>
          <ac:spMkLst>
            <pc:docMk/>
            <pc:sldMk cId="481360811" sldId="521"/>
            <ac:spMk id="5" creationId="{1B1E5036-5A6C-D5AF-843B-90C59436FDD8}"/>
          </ac:spMkLst>
        </pc:spChg>
        <pc:spChg chg="add mod">
          <ac:chgData name="Jessica Hill" userId="88811ed6-7778-46a6-b58b-df8189dc8bda" providerId="ADAL" clId="{E1DC769C-78E4-49E3-AB46-A03A96D68BC0}" dt="2023-02-28T15:15:26.334" v="3629" actId="1076"/>
          <ac:spMkLst>
            <pc:docMk/>
            <pc:sldMk cId="481360811" sldId="521"/>
            <ac:spMk id="6" creationId="{23CEFB74-6706-670A-81AE-50B6DCFD5BA4}"/>
          </ac:spMkLst>
        </pc:spChg>
        <pc:spChg chg="add mod">
          <ac:chgData name="Jessica Hill" userId="88811ed6-7778-46a6-b58b-df8189dc8bda" providerId="ADAL" clId="{E1DC769C-78E4-49E3-AB46-A03A96D68BC0}" dt="2023-02-28T15:15:04.443" v="3620" actId="1076"/>
          <ac:spMkLst>
            <pc:docMk/>
            <pc:sldMk cId="481360811" sldId="521"/>
            <ac:spMk id="7" creationId="{94CC9006-1789-E4BB-FEEF-D1D77CE304B8}"/>
          </ac:spMkLst>
        </pc:spChg>
        <pc:spChg chg="add mod">
          <ac:chgData name="Jessica Hill" userId="88811ed6-7778-46a6-b58b-df8189dc8bda" providerId="ADAL" clId="{E1DC769C-78E4-49E3-AB46-A03A96D68BC0}" dt="2023-02-28T15:15:12.973" v="3624" actId="1076"/>
          <ac:spMkLst>
            <pc:docMk/>
            <pc:sldMk cId="481360811" sldId="521"/>
            <ac:spMk id="8" creationId="{BADDD8AA-DCD7-C444-BA94-95888F9D40F5}"/>
          </ac:spMkLst>
        </pc:spChg>
        <pc:spChg chg="add mod">
          <ac:chgData name="Jessica Hill" userId="88811ed6-7778-46a6-b58b-df8189dc8bda" providerId="ADAL" clId="{E1DC769C-78E4-49E3-AB46-A03A96D68BC0}" dt="2023-02-28T10:12:21.237" v="1560" actId="122"/>
          <ac:spMkLst>
            <pc:docMk/>
            <pc:sldMk cId="481360811" sldId="521"/>
            <ac:spMk id="9" creationId="{E5502DDE-A18B-B039-E3D3-B7AA3FFC89E4}"/>
          </ac:spMkLst>
        </pc:spChg>
        <pc:picChg chg="add del mod">
          <ac:chgData name="Jessica Hill" userId="88811ed6-7778-46a6-b58b-df8189dc8bda" providerId="ADAL" clId="{E1DC769C-78E4-49E3-AB46-A03A96D68BC0}" dt="2023-03-03T09:36:37.866" v="6263"/>
          <ac:picMkLst>
            <pc:docMk/>
            <pc:sldMk cId="481360811" sldId="521"/>
            <ac:picMk id="3" creationId="{EF3BF7C9-A4D5-7B21-779D-4258AB2FAC29}"/>
          </ac:picMkLst>
        </pc:picChg>
        <pc:picChg chg="add mod">
          <ac:chgData name="Jessica Hill" userId="88811ed6-7778-46a6-b58b-df8189dc8bda" providerId="ADAL" clId="{E1DC769C-78E4-49E3-AB46-A03A96D68BC0}" dt="2023-02-28T15:15:01.026" v="3619" actId="1076"/>
          <ac:picMkLst>
            <pc:docMk/>
            <pc:sldMk cId="481360811" sldId="521"/>
            <ac:picMk id="4" creationId="{446E7A96-8C96-A43D-53B8-85E9E38C360A}"/>
          </ac:picMkLst>
        </pc:picChg>
        <pc:picChg chg="add del mod">
          <ac:chgData name="Jessica Hill" userId="88811ed6-7778-46a6-b58b-df8189dc8bda" providerId="ADAL" clId="{E1DC769C-78E4-49E3-AB46-A03A96D68BC0}" dt="2023-02-28T10:22:04.707" v="1717" actId="478"/>
          <ac:picMkLst>
            <pc:docMk/>
            <pc:sldMk cId="481360811" sldId="521"/>
            <ac:picMk id="11" creationId="{A468EAD3-2B71-9FA2-F201-A3ADA50413B7}"/>
          </ac:picMkLst>
        </pc:picChg>
        <pc:picChg chg="add del mod">
          <ac:chgData name="Jessica Hill" userId="88811ed6-7778-46a6-b58b-df8189dc8bda" providerId="ADAL" clId="{E1DC769C-78E4-49E3-AB46-A03A96D68BC0}" dt="2023-02-28T15:45:37.387" v="3803"/>
          <ac:picMkLst>
            <pc:docMk/>
            <pc:sldMk cId="481360811" sldId="521"/>
            <ac:picMk id="13" creationId="{9A6B87CE-E8C6-B6C8-4334-947C0E306EE1}"/>
          </ac:picMkLst>
        </pc:picChg>
        <pc:picChg chg="add del mod">
          <ac:chgData name="Jessica Hill" userId="88811ed6-7778-46a6-b58b-df8189dc8bda" providerId="ADAL" clId="{E1DC769C-78E4-49E3-AB46-A03A96D68BC0}" dt="2023-02-28T10:32:27.782" v="1801" actId="21"/>
          <ac:picMkLst>
            <pc:docMk/>
            <pc:sldMk cId="481360811" sldId="521"/>
            <ac:picMk id="1026" creationId="{8CE6F82A-9406-99D3-9E15-04B14FFDD714}"/>
          </ac:picMkLst>
        </pc:picChg>
        <pc:picChg chg="add del mod">
          <ac:chgData name="Jessica Hill" userId="88811ed6-7778-46a6-b58b-df8189dc8bda" providerId="ADAL" clId="{E1DC769C-78E4-49E3-AB46-A03A96D68BC0}" dt="2023-02-28T10:32:55.926" v="1806" actId="21"/>
          <ac:picMkLst>
            <pc:docMk/>
            <pc:sldMk cId="481360811" sldId="521"/>
            <ac:picMk id="1028" creationId="{7A09130A-0E20-746E-71E3-364F2EFC5E3F}"/>
          </ac:picMkLst>
        </pc:picChg>
        <pc:picChg chg="add del mod">
          <ac:chgData name="Jessica Hill" userId="88811ed6-7778-46a6-b58b-df8189dc8bda" providerId="ADAL" clId="{E1DC769C-78E4-49E3-AB46-A03A96D68BC0}" dt="2023-02-28T10:33:25.167" v="1811" actId="21"/>
          <ac:picMkLst>
            <pc:docMk/>
            <pc:sldMk cId="481360811" sldId="521"/>
            <ac:picMk id="1030" creationId="{73612F7F-A19C-6E51-EC53-DDC1F8EC2D25}"/>
          </ac:picMkLst>
        </pc:picChg>
        <pc:picChg chg="add del mod">
          <ac:chgData name="Jessica Hill" userId="88811ed6-7778-46a6-b58b-df8189dc8bda" providerId="ADAL" clId="{E1DC769C-78E4-49E3-AB46-A03A96D68BC0}" dt="2023-02-28T10:33:48.883" v="1819" actId="21"/>
          <ac:picMkLst>
            <pc:docMk/>
            <pc:sldMk cId="481360811" sldId="521"/>
            <ac:picMk id="1032" creationId="{DA837F9B-EBE4-755B-A5D7-4284C3C69DBC}"/>
          </ac:picMkLst>
        </pc:picChg>
        <pc:picChg chg="add del mod">
          <ac:chgData name="Jessica Hill" userId="88811ed6-7778-46a6-b58b-df8189dc8bda" providerId="ADAL" clId="{E1DC769C-78E4-49E3-AB46-A03A96D68BC0}" dt="2023-02-28T10:34:56.051" v="1828" actId="21"/>
          <ac:picMkLst>
            <pc:docMk/>
            <pc:sldMk cId="481360811" sldId="521"/>
            <ac:picMk id="1034" creationId="{E7FD7526-5AB1-4A0F-660F-30619C3AEB2C}"/>
          </ac:picMkLst>
        </pc:picChg>
        <pc:picChg chg="add del mod">
          <ac:chgData name="Jessica Hill" userId="88811ed6-7778-46a6-b58b-df8189dc8bda" providerId="ADAL" clId="{E1DC769C-78E4-49E3-AB46-A03A96D68BC0}" dt="2023-02-28T10:37:18.976" v="1881" actId="478"/>
          <ac:picMkLst>
            <pc:docMk/>
            <pc:sldMk cId="481360811" sldId="521"/>
            <ac:picMk id="1036" creationId="{E60BD661-B428-8A4E-77AF-1DE908947B34}"/>
          </ac:picMkLst>
        </pc:picChg>
        <pc:picChg chg="add del mod">
          <ac:chgData name="Jessica Hill" userId="88811ed6-7778-46a6-b58b-df8189dc8bda" providerId="ADAL" clId="{E1DC769C-78E4-49E3-AB46-A03A96D68BC0}" dt="2023-02-28T15:14:56.374" v="3614" actId="478"/>
          <ac:picMkLst>
            <pc:docMk/>
            <pc:sldMk cId="481360811" sldId="521"/>
            <ac:picMk id="1038" creationId="{016536E8-F88C-B91D-D76D-1E3C10F70457}"/>
          </ac:picMkLst>
        </pc:picChg>
      </pc:sldChg>
      <pc:sldChg chg="addSp delSp modSp new mod modTransition setBg modClrScheme modAnim chgLayout">
        <pc:chgData name="Jessica Hill" userId="88811ed6-7778-46a6-b58b-df8189dc8bda" providerId="ADAL" clId="{E1DC769C-78E4-49E3-AB46-A03A96D68BC0}" dt="2023-03-03T09:36:37.866" v="6263"/>
        <pc:sldMkLst>
          <pc:docMk/>
          <pc:sldMk cId="2796876022" sldId="522"/>
        </pc:sldMkLst>
        <pc:spChg chg="add del">
          <ac:chgData name="Jessica Hill" userId="88811ed6-7778-46a6-b58b-df8189dc8bda" providerId="ADAL" clId="{E1DC769C-78E4-49E3-AB46-A03A96D68BC0}" dt="2023-02-28T11:02:21.863" v="1932" actId="700"/>
          <ac:spMkLst>
            <pc:docMk/>
            <pc:sldMk cId="2796876022" sldId="522"/>
            <ac:spMk id="2" creationId="{395E5FB5-B9C8-1DC0-2EBD-AE3AD6C1549C}"/>
          </ac:spMkLst>
        </pc:spChg>
        <pc:spChg chg="add mod">
          <ac:chgData name="Jessica Hill" userId="88811ed6-7778-46a6-b58b-df8189dc8bda" providerId="ADAL" clId="{E1DC769C-78E4-49E3-AB46-A03A96D68BC0}" dt="2023-02-28T11:29:46.582" v="2346" actId="2711"/>
          <ac:spMkLst>
            <pc:docMk/>
            <pc:sldMk cId="2796876022" sldId="522"/>
            <ac:spMk id="7" creationId="{4CB279E9-D94A-3D56-16F2-93623230E840}"/>
          </ac:spMkLst>
        </pc:spChg>
        <pc:spChg chg="add del mod">
          <ac:chgData name="Jessica Hill" userId="88811ed6-7778-46a6-b58b-df8189dc8bda" providerId="ADAL" clId="{E1DC769C-78E4-49E3-AB46-A03A96D68BC0}" dt="2023-02-28T10:23:02.785" v="1737" actId="26606"/>
          <ac:spMkLst>
            <pc:docMk/>
            <pc:sldMk cId="2796876022" sldId="522"/>
            <ac:spMk id="8" creationId="{1862F064-64D5-3D0B-EF9B-87A0D65B38C6}"/>
          </ac:spMkLst>
        </pc:spChg>
        <pc:spChg chg="add del mod">
          <ac:chgData name="Jessica Hill" userId="88811ed6-7778-46a6-b58b-df8189dc8bda" providerId="ADAL" clId="{E1DC769C-78E4-49E3-AB46-A03A96D68BC0}" dt="2023-02-28T10:23:37.586" v="1768" actId="26606"/>
          <ac:spMkLst>
            <pc:docMk/>
            <pc:sldMk cId="2796876022" sldId="522"/>
            <ac:spMk id="10" creationId="{46C27C48-0AC0-AD46-1BD2-35A83C8C3590}"/>
          </ac:spMkLst>
        </pc:spChg>
        <pc:spChg chg="add del mod">
          <ac:chgData name="Jessica Hill" userId="88811ed6-7778-46a6-b58b-df8189dc8bda" providerId="ADAL" clId="{E1DC769C-78E4-49E3-AB46-A03A96D68BC0}" dt="2023-02-28T10:23:29.601" v="1754" actId="26606"/>
          <ac:spMkLst>
            <pc:docMk/>
            <pc:sldMk cId="2796876022" sldId="522"/>
            <ac:spMk id="15" creationId="{A7D8623A-E56F-5750-1F69-5C5121D14B38}"/>
          </ac:spMkLst>
        </pc:spChg>
        <pc:picChg chg="add del mod">
          <ac:chgData name="Jessica Hill" userId="88811ed6-7778-46a6-b58b-df8189dc8bda" providerId="ADAL" clId="{E1DC769C-78E4-49E3-AB46-A03A96D68BC0}" dt="2023-02-28T11:01:43.695" v="1916" actId="478"/>
          <ac:picMkLst>
            <pc:docMk/>
            <pc:sldMk cId="2796876022" sldId="522"/>
            <ac:picMk id="3" creationId="{32C5298B-A5C0-2F10-9EFA-95D28DD9974A}"/>
          </ac:picMkLst>
        </pc:picChg>
        <pc:picChg chg="add del mod">
          <ac:chgData name="Jessica Hill" userId="88811ed6-7778-46a6-b58b-df8189dc8bda" providerId="ADAL" clId="{E1DC769C-78E4-49E3-AB46-A03A96D68BC0}" dt="2023-03-03T09:36:37.866" v="6263"/>
          <ac:picMkLst>
            <pc:docMk/>
            <pc:sldMk cId="2796876022" sldId="522"/>
            <ac:picMk id="3" creationId="{6BBFFD75-5842-0C27-A7D1-D54474CEEF7F}"/>
          </ac:picMkLst>
        </pc:picChg>
        <pc:picChg chg="add mod">
          <ac:chgData name="Jessica Hill" userId="88811ed6-7778-46a6-b58b-df8189dc8bda" providerId="ADAL" clId="{E1DC769C-78E4-49E3-AB46-A03A96D68BC0}" dt="2023-03-02T13:56:12.153" v="4847" actId="1076"/>
          <ac:picMkLst>
            <pc:docMk/>
            <pc:sldMk cId="2796876022" sldId="522"/>
            <ac:picMk id="5" creationId="{A76BE28A-1FAD-6CB2-3086-FCD3B3F19549}"/>
          </ac:picMkLst>
        </pc:picChg>
      </pc:sldChg>
      <pc:sldChg chg="addSp delSp modSp new mod modTransition modClrScheme chgLayout">
        <pc:chgData name="Jessica Hill" userId="88811ed6-7778-46a6-b58b-df8189dc8bda" providerId="ADAL" clId="{E1DC769C-78E4-49E3-AB46-A03A96D68BC0}" dt="2023-03-03T09:36:37.866" v="6263"/>
        <pc:sldMkLst>
          <pc:docMk/>
          <pc:sldMk cId="1360905544" sldId="523"/>
        </pc:sldMkLst>
        <pc:spChg chg="add mod ord">
          <ac:chgData name="Jessica Hill" userId="88811ed6-7778-46a6-b58b-df8189dc8bda" providerId="ADAL" clId="{E1DC769C-78E4-49E3-AB46-A03A96D68BC0}" dt="2023-02-28T11:17:33.735" v="2126" actId="26606"/>
          <ac:spMkLst>
            <pc:docMk/>
            <pc:sldMk cId="1360905544" sldId="523"/>
            <ac:spMk id="6" creationId="{CE9126C2-2957-F7CB-6C40-3D317A69B02E}"/>
          </ac:spMkLst>
        </pc:spChg>
        <pc:spChg chg="add del mod">
          <ac:chgData name="Jessica Hill" userId="88811ed6-7778-46a6-b58b-df8189dc8bda" providerId="ADAL" clId="{E1DC769C-78E4-49E3-AB46-A03A96D68BC0}" dt="2023-02-28T11:11:21.962" v="1990" actId="26606"/>
          <ac:spMkLst>
            <pc:docMk/>
            <pc:sldMk cId="1360905544" sldId="523"/>
            <ac:spMk id="10" creationId="{C90E767B-B323-87DF-23D0-50866EA5A6D7}"/>
          </ac:spMkLst>
        </pc:spChg>
        <pc:spChg chg="add del mod">
          <ac:chgData name="Jessica Hill" userId="88811ed6-7778-46a6-b58b-df8189dc8bda" providerId="ADAL" clId="{E1DC769C-78E4-49E3-AB46-A03A96D68BC0}" dt="2023-02-28T11:11:19.435" v="1982" actId="26606"/>
          <ac:spMkLst>
            <pc:docMk/>
            <pc:sldMk cId="1360905544" sldId="523"/>
            <ac:spMk id="15" creationId="{849BB59C-051D-CD4F-ED78-58D426E35C62}"/>
          </ac:spMkLst>
        </pc:spChg>
        <pc:picChg chg="add del">
          <ac:chgData name="Jessica Hill" userId="88811ed6-7778-46a6-b58b-df8189dc8bda" providerId="ADAL" clId="{E1DC769C-78E4-49E3-AB46-A03A96D68BC0}" dt="2023-02-28T11:06:14.346" v="1960" actId="478"/>
          <ac:picMkLst>
            <pc:docMk/>
            <pc:sldMk cId="1360905544" sldId="523"/>
            <ac:picMk id="3" creationId="{C8337A88-B76C-6DAA-FBE5-4054BB33165F}"/>
          </ac:picMkLst>
        </pc:picChg>
        <pc:picChg chg="add mod ord">
          <ac:chgData name="Jessica Hill" userId="88811ed6-7778-46a6-b58b-df8189dc8bda" providerId="ADAL" clId="{E1DC769C-78E4-49E3-AB46-A03A96D68BC0}" dt="2023-02-28T11:17:33.735" v="2126" actId="26606"/>
          <ac:picMkLst>
            <pc:docMk/>
            <pc:sldMk cId="1360905544" sldId="523"/>
            <ac:picMk id="5" creationId="{A77E0818-37F8-4389-64FE-9445AC6FA45D}"/>
          </ac:picMkLst>
        </pc:picChg>
        <pc:picChg chg="add del mod">
          <ac:chgData name="Jessica Hill" userId="88811ed6-7778-46a6-b58b-df8189dc8bda" providerId="ADAL" clId="{E1DC769C-78E4-49E3-AB46-A03A96D68BC0}" dt="2023-02-28T11:17:35.033" v="2127" actId="34307"/>
          <ac:picMkLst>
            <pc:docMk/>
            <pc:sldMk cId="1360905544" sldId="523"/>
            <ac:picMk id="7" creationId="{DAAA55FE-9311-403C-AE8D-24C782C9258F}"/>
          </ac:picMkLst>
        </pc:picChg>
        <pc:picChg chg="add del mod">
          <ac:chgData name="Jessica Hill" userId="88811ed6-7778-46a6-b58b-df8189dc8bda" providerId="ADAL" clId="{E1DC769C-78E4-49E3-AB46-A03A96D68BC0}" dt="2023-02-28T11:18:12.614" v="2135" actId="478"/>
          <ac:picMkLst>
            <pc:docMk/>
            <pc:sldMk cId="1360905544" sldId="523"/>
            <ac:picMk id="8" creationId="{156E12C5-A522-9127-426F-3C041F72E3DD}"/>
          </ac:picMkLst>
        </pc:picChg>
        <pc:picChg chg="add del mod">
          <ac:chgData name="Jessica Hill" userId="88811ed6-7778-46a6-b58b-df8189dc8bda" providerId="ADAL" clId="{E1DC769C-78E4-49E3-AB46-A03A96D68BC0}" dt="2023-02-28T11:19:15.764" v="2143" actId="21"/>
          <ac:picMkLst>
            <pc:docMk/>
            <pc:sldMk cId="1360905544" sldId="523"/>
            <ac:picMk id="9" creationId="{B73B618F-D661-4849-B28F-DAB3567E6894}"/>
          </ac:picMkLst>
        </pc:picChg>
      </pc:sldChg>
      <pc:sldChg chg="addSp modSp new mod modTransition">
        <pc:chgData name="Jessica Hill" userId="88811ed6-7778-46a6-b58b-df8189dc8bda" providerId="ADAL" clId="{E1DC769C-78E4-49E3-AB46-A03A96D68BC0}" dt="2023-03-03T09:36:37.866" v="6263"/>
        <pc:sldMkLst>
          <pc:docMk/>
          <pc:sldMk cId="2497949170" sldId="524"/>
        </pc:sldMkLst>
        <pc:spChg chg="add mod">
          <ac:chgData name="Jessica Hill" userId="88811ed6-7778-46a6-b58b-df8189dc8bda" providerId="ADAL" clId="{E1DC769C-78E4-49E3-AB46-A03A96D68BC0}" dt="2023-02-28T11:28:04.532" v="2265" actId="122"/>
          <ac:spMkLst>
            <pc:docMk/>
            <pc:sldMk cId="2497949170" sldId="524"/>
            <ac:spMk id="4" creationId="{9E295381-0E53-D67B-3A61-B95F98FE9D39}"/>
          </ac:spMkLst>
        </pc:spChg>
        <pc:picChg chg="add mod">
          <ac:chgData name="Jessica Hill" userId="88811ed6-7778-46a6-b58b-df8189dc8bda" providerId="ADAL" clId="{E1DC769C-78E4-49E3-AB46-A03A96D68BC0}" dt="2023-02-28T11:42:28.101" v="2429" actId="1076"/>
          <ac:picMkLst>
            <pc:docMk/>
            <pc:sldMk cId="2497949170" sldId="524"/>
            <ac:picMk id="3" creationId="{57766305-98DE-F760-7B0F-B3D2549FD584}"/>
          </ac:picMkLst>
        </pc:picChg>
      </pc:sldChg>
      <pc:sldChg chg="add del">
        <pc:chgData name="Jessica Hill" userId="88811ed6-7778-46a6-b58b-df8189dc8bda" providerId="ADAL" clId="{E1DC769C-78E4-49E3-AB46-A03A96D68BC0}" dt="2023-02-28T11:26:32.491" v="2167"/>
        <pc:sldMkLst>
          <pc:docMk/>
          <pc:sldMk cId="782647023" sldId="525"/>
        </pc:sldMkLst>
      </pc:sldChg>
      <pc:sldChg chg="addSp delSp modSp new mod modTransition modClrScheme delAnim modAnim chgLayout">
        <pc:chgData name="Jessica Hill" userId="88811ed6-7778-46a6-b58b-df8189dc8bda" providerId="ADAL" clId="{E1DC769C-78E4-49E3-AB46-A03A96D68BC0}" dt="2023-03-03T09:36:37.866" v="6263"/>
        <pc:sldMkLst>
          <pc:docMk/>
          <pc:sldMk cId="3742151009" sldId="525"/>
        </pc:sldMkLst>
        <pc:spChg chg="add mod">
          <ac:chgData name="Jessica Hill" userId="88811ed6-7778-46a6-b58b-df8189dc8bda" providerId="ADAL" clId="{E1DC769C-78E4-49E3-AB46-A03A96D68BC0}" dt="2023-03-03T09:21:52.293" v="6120" actId="20577"/>
          <ac:spMkLst>
            <pc:docMk/>
            <pc:sldMk cId="3742151009" sldId="525"/>
            <ac:spMk id="7" creationId="{DA9AD06A-B13B-0690-988E-68F82191CA93}"/>
          </ac:spMkLst>
        </pc:spChg>
        <pc:picChg chg="add del mod">
          <ac:chgData name="Jessica Hill" userId="88811ed6-7778-46a6-b58b-df8189dc8bda" providerId="ADAL" clId="{E1DC769C-78E4-49E3-AB46-A03A96D68BC0}" dt="2023-02-28T15:53:01.211" v="3817" actId="478"/>
          <ac:picMkLst>
            <pc:docMk/>
            <pc:sldMk cId="3742151009" sldId="525"/>
            <ac:picMk id="2" creationId="{C5D0F7E6-F65D-D4CF-6473-A629A9E70AD3}"/>
          </ac:picMkLst>
        </pc:picChg>
        <pc:picChg chg="add del mod">
          <ac:chgData name="Jessica Hill" userId="88811ed6-7778-46a6-b58b-df8189dc8bda" providerId="ADAL" clId="{E1DC769C-78E4-49E3-AB46-A03A96D68BC0}" dt="2023-02-28T16:05:52" v="3830" actId="478"/>
          <ac:picMkLst>
            <pc:docMk/>
            <pc:sldMk cId="3742151009" sldId="525"/>
            <ac:picMk id="3" creationId="{9FBCDB8C-D1F4-F514-2520-5645A226FEB2}"/>
          </ac:picMkLst>
        </pc:picChg>
        <pc:picChg chg="add mod">
          <ac:chgData name="Jessica Hill" userId="88811ed6-7778-46a6-b58b-df8189dc8bda" providerId="ADAL" clId="{E1DC769C-78E4-49E3-AB46-A03A96D68BC0}" dt="2023-02-28T16:07:06.404" v="3867" actId="1076"/>
          <ac:picMkLst>
            <pc:docMk/>
            <pc:sldMk cId="3742151009" sldId="525"/>
            <ac:picMk id="4" creationId="{2B8D1DB5-12A8-8520-CFD9-1EC588DEEAF9}"/>
          </ac:picMkLst>
        </pc:picChg>
      </pc:sldChg>
      <pc:sldChg chg="addSp delSp modSp mod modTransition">
        <pc:chgData name="Jessica Hill" userId="88811ed6-7778-46a6-b58b-df8189dc8bda" providerId="ADAL" clId="{E1DC769C-78E4-49E3-AB46-A03A96D68BC0}" dt="2023-03-03T09:36:37.866" v="6263"/>
        <pc:sldMkLst>
          <pc:docMk/>
          <pc:sldMk cId="2286462678" sldId="526"/>
        </pc:sldMkLst>
        <pc:spChg chg="mod">
          <ac:chgData name="Jessica Hill" userId="88811ed6-7778-46a6-b58b-df8189dc8bda" providerId="ADAL" clId="{E1DC769C-78E4-49E3-AB46-A03A96D68BC0}" dt="2023-02-28T14:59:32.949" v="3564" actId="122"/>
          <ac:spMkLst>
            <pc:docMk/>
            <pc:sldMk cId="2286462678" sldId="526"/>
            <ac:spMk id="2" creationId="{7EEF7CF5-8952-AAC9-9CED-7687E5660702}"/>
          </ac:spMkLst>
        </pc:spChg>
        <pc:spChg chg="add mod">
          <ac:chgData name="Jessica Hill" userId="88811ed6-7778-46a6-b58b-df8189dc8bda" providerId="ADAL" clId="{E1DC769C-78E4-49E3-AB46-A03A96D68BC0}" dt="2023-02-28T15:17:25.526" v="3745" actId="1076"/>
          <ac:spMkLst>
            <pc:docMk/>
            <pc:sldMk cId="2286462678" sldId="526"/>
            <ac:spMk id="10" creationId="{62666C93-7693-DD14-13C3-75F04B390BF6}"/>
          </ac:spMkLst>
        </pc:spChg>
        <pc:picChg chg="add mod">
          <ac:chgData name="Jessica Hill" userId="88811ed6-7778-46a6-b58b-df8189dc8bda" providerId="ADAL" clId="{E1DC769C-78E4-49E3-AB46-A03A96D68BC0}" dt="2023-02-28T15:16:09.201" v="3639" actId="1076"/>
          <ac:picMkLst>
            <pc:docMk/>
            <pc:sldMk cId="2286462678" sldId="526"/>
            <ac:picMk id="3" creationId="{83FF14DB-66D6-1415-62D1-D66910198BD6}"/>
          </ac:picMkLst>
        </pc:picChg>
        <pc:picChg chg="del">
          <ac:chgData name="Jessica Hill" userId="88811ed6-7778-46a6-b58b-df8189dc8bda" providerId="ADAL" clId="{E1DC769C-78E4-49E3-AB46-A03A96D68BC0}" dt="2023-02-28T14:59:04.798" v="3512" actId="478"/>
          <ac:picMkLst>
            <pc:docMk/>
            <pc:sldMk cId="2286462678" sldId="526"/>
            <ac:picMk id="4" creationId="{BF3C887F-7D94-FB69-299A-36D41A014374}"/>
          </ac:picMkLst>
        </pc:picChg>
        <pc:cxnChg chg="add">
          <ac:chgData name="Jessica Hill" userId="88811ed6-7778-46a6-b58b-df8189dc8bda" providerId="ADAL" clId="{E1DC769C-78E4-49E3-AB46-A03A96D68BC0}" dt="2023-02-28T15:10:08.024" v="3574" actId="11529"/>
          <ac:cxnSpMkLst>
            <pc:docMk/>
            <pc:sldMk cId="2286462678" sldId="526"/>
            <ac:cxnSpMk id="6" creationId="{59BD5AD6-048B-B4E9-8523-435186D7FA52}"/>
          </ac:cxnSpMkLst>
        </pc:cxnChg>
        <pc:cxnChg chg="add mod">
          <ac:chgData name="Jessica Hill" userId="88811ed6-7778-46a6-b58b-df8189dc8bda" providerId="ADAL" clId="{E1DC769C-78E4-49E3-AB46-A03A96D68BC0}" dt="2023-02-28T15:16:17.204" v="3643" actId="14100"/>
          <ac:cxnSpMkLst>
            <pc:docMk/>
            <pc:sldMk cId="2286462678" sldId="526"/>
            <ac:cxnSpMk id="8" creationId="{29615FA3-60AA-034F-31A5-349918226AAE}"/>
          </ac:cxnSpMkLst>
        </pc:cxnChg>
      </pc:sldChg>
      <pc:sldChg chg="modSp new mod modTransition">
        <pc:chgData name="Jessica Hill" userId="88811ed6-7778-46a6-b58b-df8189dc8bda" providerId="ADAL" clId="{E1DC769C-78E4-49E3-AB46-A03A96D68BC0}" dt="2023-03-03T09:36:37.866" v="6263"/>
        <pc:sldMkLst>
          <pc:docMk/>
          <pc:sldMk cId="1422384585" sldId="527"/>
        </pc:sldMkLst>
        <pc:spChg chg="mod">
          <ac:chgData name="Jessica Hill" userId="88811ed6-7778-46a6-b58b-df8189dc8bda" providerId="ADAL" clId="{E1DC769C-78E4-49E3-AB46-A03A96D68BC0}" dt="2023-03-02T15:40:42.098" v="5950" actId="122"/>
          <ac:spMkLst>
            <pc:docMk/>
            <pc:sldMk cId="1422384585" sldId="527"/>
            <ac:spMk id="2" creationId="{D25A8CD8-913F-DB2E-54C2-F7C66FDC8CD2}"/>
          </ac:spMkLst>
        </pc:spChg>
        <pc:spChg chg="mod">
          <ac:chgData name="Jessica Hill" userId="88811ed6-7778-46a6-b58b-df8189dc8bda" providerId="ADAL" clId="{E1DC769C-78E4-49E3-AB46-A03A96D68BC0}" dt="2023-03-02T10:49:06.431" v="4417" actId="14100"/>
          <ac:spMkLst>
            <pc:docMk/>
            <pc:sldMk cId="1422384585" sldId="527"/>
            <ac:spMk id="3" creationId="{5C90DA11-4EDB-1069-C3E2-CFB08EE8EB96}"/>
          </ac:spMkLst>
        </pc:spChg>
      </pc:sldChg>
      <pc:sldChg chg="modSp new mod modTransition setBg">
        <pc:chgData name="Jessica Hill" userId="88811ed6-7778-46a6-b58b-df8189dc8bda" providerId="ADAL" clId="{E1DC769C-78E4-49E3-AB46-A03A96D68BC0}" dt="2023-03-03T09:36:37.866" v="6263"/>
        <pc:sldMkLst>
          <pc:docMk/>
          <pc:sldMk cId="2051278731" sldId="528"/>
        </pc:sldMkLst>
        <pc:spChg chg="mod">
          <ac:chgData name="Jessica Hill" userId="88811ed6-7778-46a6-b58b-df8189dc8bda" providerId="ADAL" clId="{E1DC769C-78E4-49E3-AB46-A03A96D68BC0}" dt="2023-03-02T10:46:31.013" v="4377" actId="20577"/>
          <ac:spMkLst>
            <pc:docMk/>
            <pc:sldMk cId="2051278731" sldId="528"/>
            <ac:spMk id="2" creationId="{2A341152-654B-BEC3-E89E-D8053F76326F}"/>
          </ac:spMkLst>
        </pc:spChg>
      </pc:sldChg>
      <pc:sldChg chg="delSp modSp new mod modTransition setBg">
        <pc:chgData name="Jessica Hill" userId="88811ed6-7778-46a6-b58b-df8189dc8bda" providerId="ADAL" clId="{E1DC769C-78E4-49E3-AB46-A03A96D68BC0}" dt="2023-03-03T09:36:37.866" v="6263"/>
        <pc:sldMkLst>
          <pc:docMk/>
          <pc:sldMk cId="1319240272" sldId="529"/>
        </pc:sldMkLst>
        <pc:spChg chg="mod">
          <ac:chgData name="Jessica Hill" userId="88811ed6-7778-46a6-b58b-df8189dc8bda" providerId="ADAL" clId="{E1DC769C-78E4-49E3-AB46-A03A96D68BC0}" dt="2023-03-02T10:40:30.819" v="4350" actId="122"/>
          <ac:spMkLst>
            <pc:docMk/>
            <pc:sldMk cId="1319240272" sldId="529"/>
            <ac:spMk id="2" creationId="{0DAB1320-1AAE-9B2E-08EC-CA3FA8B68CD2}"/>
          </ac:spMkLst>
        </pc:spChg>
        <pc:spChg chg="del mod">
          <ac:chgData name="Jessica Hill" userId="88811ed6-7778-46a6-b58b-df8189dc8bda" providerId="ADAL" clId="{E1DC769C-78E4-49E3-AB46-A03A96D68BC0}" dt="2023-03-02T10:42:30.036" v="4361" actId="478"/>
          <ac:spMkLst>
            <pc:docMk/>
            <pc:sldMk cId="1319240272" sldId="529"/>
            <ac:spMk id="3" creationId="{75F6DD24-BD59-B61C-9C8B-631A5538A7BC}"/>
          </ac:spMkLst>
        </pc:spChg>
      </pc:sldChg>
      <pc:sldChg chg="addSp delSp modSp new mod modTransition modClrScheme chgLayout">
        <pc:chgData name="Jessica Hill" userId="88811ed6-7778-46a6-b58b-df8189dc8bda" providerId="ADAL" clId="{E1DC769C-78E4-49E3-AB46-A03A96D68BC0}" dt="2023-03-03T09:36:37.866" v="6263"/>
        <pc:sldMkLst>
          <pc:docMk/>
          <pc:sldMk cId="1573495890" sldId="530"/>
        </pc:sldMkLst>
        <pc:spChg chg="del mod ord">
          <ac:chgData name="Jessica Hill" userId="88811ed6-7778-46a6-b58b-df8189dc8bda" providerId="ADAL" clId="{E1DC769C-78E4-49E3-AB46-A03A96D68BC0}" dt="2023-03-02T10:54:23.240" v="4431" actId="700"/>
          <ac:spMkLst>
            <pc:docMk/>
            <pc:sldMk cId="1573495890" sldId="530"/>
            <ac:spMk id="2" creationId="{A89F6F21-064D-AD29-DEB3-D7A376E58B24}"/>
          </ac:spMkLst>
        </pc:spChg>
        <pc:spChg chg="del">
          <ac:chgData name="Jessica Hill" userId="88811ed6-7778-46a6-b58b-df8189dc8bda" providerId="ADAL" clId="{E1DC769C-78E4-49E3-AB46-A03A96D68BC0}" dt="2023-03-02T10:54:06.655" v="4422" actId="22"/>
          <ac:spMkLst>
            <pc:docMk/>
            <pc:sldMk cId="1573495890" sldId="530"/>
            <ac:spMk id="3" creationId="{A6FB24D6-D101-D69F-B42D-CE7D5515515A}"/>
          </ac:spMkLst>
        </pc:spChg>
        <pc:spChg chg="add del mod">
          <ac:chgData name="Jessica Hill" userId="88811ed6-7778-46a6-b58b-df8189dc8bda" providerId="ADAL" clId="{E1DC769C-78E4-49E3-AB46-A03A96D68BC0}" dt="2023-03-02T10:54:23.240" v="4431" actId="700"/>
          <ac:spMkLst>
            <pc:docMk/>
            <pc:sldMk cId="1573495890" sldId="530"/>
            <ac:spMk id="7" creationId="{3348B5A9-DEB4-0956-CABE-81A05ADEFF94}"/>
          </ac:spMkLst>
        </pc:spChg>
        <pc:spChg chg="add del mod ord">
          <ac:chgData name="Jessica Hill" userId="88811ed6-7778-46a6-b58b-df8189dc8bda" providerId="ADAL" clId="{E1DC769C-78E4-49E3-AB46-A03A96D68BC0}" dt="2023-03-02T10:55:04.397" v="4447" actId="700"/>
          <ac:spMkLst>
            <pc:docMk/>
            <pc:sldMk cId="1573495890" sldId="530"/>
            <ac:spMk id="8" creationId="{241AF339-10D2-F25B-F058-CC25447FD3C6}"/>
          </ac:spMkLst>
        </pc:spChg>
        <pc:spChg chg="add mod">
          <ac:chgData name="Jessica Hill" userId="88811ed6-7778-46a6-b58b-df8189dc8bda" providerId="ADAL" clId="{E1DC769C-78E4-49E3-AB46-A03A96D68BC0}" dt="2023-03-02T10:59:08.452" v="4528" actId="208"/>
          <ac:spMkLst>
            <pc:docMk/>
            <pc:sldMk cId="1573495890" sldId="530"/>
            <ac:spMk id="11" creationId="{1A0464A2-4851-D036-E956-ECCA7F3AF59D}"/>
          </ac:spMkLst>
        </pc:spChg>
        <pc:picChg chg="add del mod ord modCrop">
          <ac:chgData name="Jessica Hill" userId="88811ed6-7778-46a6-b58b-df8189dc8bda" providerId="ADAL" clId="{E1DC769C-78E4-49E3-AB46-A03A96D68BC0}" dt="2023-03-02T10:54:14.159" v="4427" actId="478"/>
          <ac:picMkLst>
            <pc:docMk/>
            <pc:sldMk cId="1573495890" sldId="530"/>
            <ac:picMk id="5" creationId="{CC027F7E-E608-812F-9F72-7FD1C9F0B7C2}"/>
          </ac:picMkLst>
        </pc:picChg>
        <pc:picChg chg="add mod ord">
          <ac:chgData name="Jessica Hill" userId="88811ed6-7778-46a6-b58b-df8189dc8bda" providerId="ADAL" clId="{E1DC769C-78E4-49E3-AB46-A03A96D68BC0}" dt="2023-03-02T10:59:17.111" v="4532" actId="1076"/>
          <ac:picMkLst>
            <pc:docMk/>
            <pc:sldMk cId="1573495890" sldId="530"/>
            <ac:picMk id="10" creationId="{95DEFD91-88C7-B7A2-E820-F6908E7D9E1C}"/>
          </ac:picMkLst>
        </pc:picChg>
      </pc:sldChg>
      <pc:sldChg chg="addSp modSp new mod modTransition">
        <pc:chgData name="Jessica Hill" userId="88811ed6-7778-46a6-b58b-df8189dc8bda" providerId="ADAL" clId="{E1DC769C-78E4-49E3-AB46-A03A96D68BC0}" dt="2023-03-03T09:36:37.866" v="6263"/>
        <pc:sldMkLst>
          <pc:docMk/>
          <pc:sldMk cId="3450340959" sldId="531"/>
        </pc:sldMkLst>
        <pc:spChg chg="mod">
          <ac:chgData name="Jessica Hill" userId="88811ed6-7778-46a6-b58b-df8189dc8bda" providerId="ADAL" clId="{E1DC769C-78E4-49E3-AB46-A03A96D68BC0}" dt="2023-03-02T15:40:51.312" v="5954" actId="122"/>
          <ac:spMkLst>
            <pc:docMk/>
            <pc:sldMk cId="3450340959" sldId="531"/>
            <ac:spMk id="2" creationId="{E19DC034-166E-F9DB-1F9C-9778B998128F}"/>
          </ac:spMkLst>
        </pc:spChg>
        <pc:spChg chg="mod">
          <ac:chgData name="Jessica Hill" userId="88811ed6-7778-46a6-b58b-df8189dc8bda" providerId="ADAL" clId="{E1DC769C-78E4-49E3-AB46-A03A96D68BC0}" dt="2023-03-02T11:52:00.320" v="4726" actId="20577"/>
          <ac:spMkLst>
            <pc:docMk/>
            <pc:sldMk cId="3450340959" sldId="531"/>
            <ac:spMk id="3" creationId="{9B66C656-0B45-2154-2585-5581A2F836B7}"/>
          </ac:spMkLst>
        </pc:spChg>
        <pc:spChg chg="add mod">
          <ac:chgData name="Jessica Hill" userId="88811ed6-7778-46a6-b58b-df8189dc8bda" providerId="ADAL" clId="{E1DC769C-78E4-49E3-AB46-A03A96D68BC0}" dt="2023-03-02T14:03:46.905" v="4954" actId="255"/>
          <ac:spMkLst>
            <pc:docMk/>
            <pc:sldMk cId="3450340959" sldId="531"/>
            <ac:spMk id="6" creationId="{3083971A-E2B2-C401-9AA9-F5FBF50799BD}"/>
          </ac:spMkLst>
        </pc:spChg>
        <pc:picChg chg="add mod">
          <ac:chgData name="Jessica Hill" userId="88811ed6-7778-46a6-b58b-df8189dc8bda" providerId="ADAL" clId="{E1DC769C-78E4-49E3-AB46-A03A96D68BC0}" dt="2023-03-02T11:58:58.048" v="4730" actId="1076"/>
          <ac:picMkLst>
            <pc:docMk/>
            <pc:sldMk cId="3450340959" sldId="531"/>
            <ac:picMk id="5" creationId="{A59F3C20-FB22-323D-F1B7-B3FAE53506E0}"/>
          </ac:picMkLst>
        </pc:picChg>
      </pc:sldChg>
      <pc:sldChg chg="addSp delSp modSp new mod modTransition modClrScheme chgLayout modNotesTx">
        <pc:chgData name="Jessica Hill" userId="88811ed6-7778-46a6-b58b-df8189dc8bda" providerId="ADAL" clId="{E1DC769C-78E4-49E3-AB46-A03A96D68BC0}" dt="2023-03-03T09:36:37.866" v="6263"/>
        <pc:sldMkLst>
          <pc:docMk/>
          <pc:sldMk cId="546169652" sldId="532"/>
        </pc:sldMkLst>
        <pc:spChg chg="add del mod">
          <ac:chgData name="Jessica Hill" userId="88811ed6-7778-46a6-b58b-df8189dc8bda" providerId="ADAL" clId="{E1DC769C-78E4-49E3-AB46-A03A96D68BC0}" dt="2023-03-02T13:57:51.028" v="4851" actId="122"/>
          <ac:spMkLst>
            <pc:docMk/>
            <pc:sldMk cId="546169652" sldId="532"/>
            <ac:spMk id="2" creationId="{0E8E95AC-170C-A32C-8CA6-9AABE3C44EF4}"/>
          </ac:spMkLst>
        </pc:spChg>
        <pc:spChg chg="del">
          <ac:chgData name="Jessica Hill" userId="88811ed6-7778-46a6-b58b-df8189dc8bda" providerId="ADAL" clId="{E1DC769C-78E4-49E3-AB46-A03A96D68BC0}" dt="2023-03-02T11:59:14.723" v="4735" actId="478"/>
          <ac:spMkLst>
            <pc:docMk/>
            <pc:sldMk cId="546169652" sldId="532"/>
            <ac:spMk id="3" creationId="{DEFF30CF-056B-6E38-3BE5-40CBDD1BEBD7}"/>
          </ac:spMkLst>
        </pc:spChg>
        <pc:spChg chg="add del mod">
          <ac:chgData name="Jessica Hill" userId="88811ed6-7778-46a6-b58b-df8189dc8bda" providerId="ADAL" clId="{E1DC769C-78E4-49E3-AB46-A03A96D68BC0}" dt="2023-03-02T14:04:06.692" v="4959" actId="21"/>
          <ac:spMkLst>
            <pc:docMk/>
            <pc:sldMk cId="546169652" sldId="532"/>
            <ac:spMk id="6" creationId="{4A518FAF-7ED2-4DBA-C1E8-79F41DA62E02}"/>
          </ac:spMkLst>
        </pc:spChg>
        <pc:spChg chg="add del mod">
          <ac:chgData name="Jessica Hill" userId="88811ed6-7778-46a6-b58b-df8189dc8bda" providerId="ADAL" clId="{E1DC769C-78E4-49E3-AB46-A03A96D68BC0}" dt="2023-03-02T11:59:38.052" v="4756" actId="26606"/>
          <ac:spMkLst>
            <pc:docMk/>
            <pc:sldMk cId="546169652" sldId="532"/>
            <ac:spMk id="10" creationId="{56991EAE-8006-B55C-625E-B8C72B267254}"/>
          </ac:spMkLst>
        </pc:spChg>
        <pc:picChg chg="add mod">
          <ac:chgData name="Jessica Hill" userId="88811ed6-7778-46a6-b58b-df8189dc8bda" providerId="ADAL" clId="{E1DC769C-78E4-49E3-AB46-A03A96D68BC0}" dt="2023-03-02T14:29:42.026" v="5010" actId="1076"/>
          <ac:picMkLst>
            <pc:docMk/>
            <pc:sldMk cId="546169652" sldId="532"/>
            <ac:picMk id="5" creationId="{C4D7AD3A-0789-0DC6-5830-CEC4E6DA81BE}"/>
          </ac:picMkLst>
        </pc:picChg>
      </pc:sldChg>
      <pc:sldChg chg="addSp delSp modSp new del mod">
        <pc:chgData name="Jessica Hill" userId="88811ed6-7778-46a6-b58b-df8189dc8bda" providerId="ADAL" clId="{E1DC769C-78E4-49E3-AB46-A03A96D68BC0}" dt="2023-03-02T14:13:25.429" v="5002" actId="2696"/>
        <pc:sldMkLst>
          <pc:docMk/>
          <pc:sldMk cId="174696944" sldId="533"/>
        </pc:sldMkLst>
        <pc:graphicFrameChg chg="add del modGraphic">
          <ac:chgData name="Jessica Hill" userId="88811ed6-7778-46a6-b58b-df8189dc8bda" providerId="ADAL" clId="{E1DC769C-78E4-49E3-AB46-A03A96D68BC0}" dt="2023-03-02T14:11:33.994" v="4977" actId="478"/>
          <ac:graphicFrameMkLst>
            <pc:docMk/>
            <pc:sldMk cId="174696944" sldId="533"/>
            <ac:graphicFrameMk id="4" creationId="{FE93C143-01B0-5EC1-641E-8CDC6062B058}"/>
          </ac:graphicFrameMkLst>
        </pc:graphicFrameChg>
        <pc:graphicFrameChg chg="add del mod modGraphic">
          <ac:chgData name="Jessica Hill" userId="88811ed6-7778-46a6-b58b-df8189dc8bda" providerId="ADAL" clId="{E1DC769C-78E4-49E3-AB46-A03A96D68BC0}" dt="2023-03-02T14:13:16.497" v="4998" actId="21"/>
          <ac:graphicFrameMkLst>
            <pc:docMk/>
            <pc:sldMk cId="174696944" sldId="533"/>
            <ac:graphicFrameMk id="5" creationId="{8301F11E-A97C-7C22-6ED6-8439A8BDA437}"/>
          </ac:graphicFrameMkLst>
        </pc:graphicFrameChg>
      </pc:sldChg>
      <pc:sldChg chg="addSp delSp modSp new mod modTransition modClrScheme chgLayout">
        <pc:chgData name="Jessica Hill" userId="88811ed6-7778-46a6-b58b-df8189dc8bda" providerId="ADAL" clId="{E1DC769C-78E4-49E3-AB46-A03A96D68BC0}" dt="2023-03-03T09:36:37.866" v="6263"/>
        <pc:sldMkLst>
          <pc:docMk/>
          <pc:sldMk cId="656168158" sldId="533"/>
        </pc:sldMkLst>
        <pc:spChg chg="add del">
          <ac:chgData name="Jessica Hill" userId="88811ed6-7778-46a6-b58b-df8189dc8bda" providerId="ADAL" clId="{E1DC769C-78E4-49E3-AB46-A03A96D68BC0}" dt="2023-03-02T14:35:54.377" v="5095" actId="26606"/>
          <ac:spMkLst>
            <pc:docMk/>
            <pc:sldMk cId="656168158" sldId="533"/>
            <ac:spMk id="2" creationId="{AD111304-7621-9324-028F-96B45A8125A4}"/>
          </ac:spMkLst>
        </pc:spChg>
        <pc:spChg chg="del">
          <ac:chgData name="Jessica Hill" userId="88811ed6-7778-46a6-b58b-df8189dc8bda" providerId="ADAL" clId="{E1DC769C-78E4-49E3-AB46-A03A96D68BC0}" dt="2023-03-02T14:31:25.062" v="5071" actId="478"/>
          <ac:spMkLst>
            <pc:docMk/>
            <pc:sldMk cId="656168158" sldId="533"/>
            <ac:spMk id="3" creationId="{8181CBB1-787E-629D-F6AA-738EF984FC94}"/>
          </ac:spMkLst>
        </pc:spChg>
        <pc:spChg chg="add del mod">
          <ac:chgData name="Jessica Hill" userId="88811ed6-7778-46a6-b58b-df8189dc8bda" providerId="ADAL" clId="{E1DC769C-78E4-49E3-AB46-A03A96D68BC0}" dt="2023-03-02T14:35:54.372" v="5094" actId="26606"/>
          <ac:spMkLst>
            <pc:docMk/>
            <pc:sldMk cId="656168158" sldId="533"/>
            <ac:spMk id="12" creationId="{B0D8D8DD-1AE7-B528-B518-8F4F64F9BE44}"/>
          </ac:spMkLst>
        </pc:spChg>
        <pc:spChg chg="add mod">
          <ac:chgData name="Jessica Hill" userId="88811ed6-7778-46a6-b58b-df8189dc8bda" providerId="ADAL" clId="{E1DC769C-78E4-49E3-AB46-A03A96D68BC0}" dt="2023-03-02T14:38:15.942" v="5206" actId="20577"/>
          <ac:spMkLst>
            <pc:docMk/>
            <pc:sldMk cId="656168158" sldId="533"/>
            <ac:spMk id="13" creationId="{553A7D7D-1F2A-A793-B89E-46072685E8DB}"/>
          </ac:spMkLst>
        </pc:spChg>
        <pc:spChg chg="add mod">
          <ac:chgData name="Jessica Hill" userId="88811ed6-7778-46a6-b58b-df8189dc8bda" providerId="ADAL" clId="{E1DC769C-78E4-49E3-AB46-A03A96D68BC0}" dt="2023-03-02T15:40:58.294" v="5958" actId="122"/>
          <ac:spMkLst>
            <pc:docMk/>
            <pc:sldMk cId="656168158" sldId="533"/>
            <ac:spMk id="14" creationId="{38F965BB-7487-2549-B451-42A18C38570D}"/>
          </ac:spMkLst>
        </pc:spChg>
        <pc:picChg chg="add del mod">
          <ac:chgData name="Jessica Hill" userId="88811ed6-7778-46a6-b58b-df8189dc8bda" providerId="ADAL" clId="{E1DC769C-78E4-49E3-AB46-A03A96D68BC0}" dt="2023-03-02T14:35:24.321" v="5088" actId="478"/>
          <ac:picMkLst>
            <pc:docMk/>
            <pc:sldMk cId="656168158" sldId="533"/>
            <ac:picMk id="5" creationId="{902824FE-505A-6378-1783-99748D1FAE5F}"/>
          </ac:picMkLst>
        </pc:picChg>
        <pc:picChg chg="add mod">
          <ac:chgData name="Jessica Hill" userId="88811ed6-7778-46a6-b58b-df8189dc8bda" providerId="ADAL" clId="{E1DC769C-78E4-49E3-AB46-A03A96D68BC0}" dt="2023-03-02T14:36:02.611" v="5101" actId="1076"/>
          <ac:picMkLst>
            <pc:docMk/>
            <pc:sldMk cId="656168158" sldId="533"/>
            <ac:picMk id="7" creationId="{9B3AAAFF-950D-B5E5-5B4A-2CCC978883C4}"/>
          </ac:picMkLst>
        </pc:picChg>
        <pc:cxnChg chg="add mod">
          <ac:chgData name="Jessica Hill" userId="88811ed6-7778-46a6-b58b-df8189dc8bda" providerId="ADAL" clId="{E1DC769C-78E4-49E3-AB46-A03A96D68BC0}" dt="2023-03-02T14:36:58.126" v="5121" actId="1076"/>
          <ac:cxnSpMkLst>
            <pc:docMk/>
            <pc:sldMk cId="656168158" sldId="533"/>
            <ac:cxnSpMk id="8" creationId="{1B2FF622-A4E7-0A60-AD90-D08D611FB122}"/>
          </ac:cxnSpMkLst>
        </pc:cxnChg>
      </pc:sldChg>
      <pc:sldChg chg="addSp delSp modSp new mod modTransition">
        <pc:chgData name="Jessica Hill" userId="88811ed6-7778-46a6-b58b-df8189dc8bda" providerId="ADAL" clId="{E1DC769C-78E4-49E3-AB46-A03A96D68BC0}" dt="2023-03-03T09:36:37.866" v="6263"/>
        <pc:sldMkLst>
          <pc:docMk/>
          <pc:sldMk cId="3892574998" sldId="534"/>
        </pc:sldMkLst>
        <pc:spChg chg="del">
          <ac:chgData name="Jessica Hill" userId="88811ed6-7778-46a6-b58b-df8189dc8bda" providerId="ADAL" clId="{E1DC769C-78E4-49E3-AB46-A03A96D68BC0}" dt="2023-03-02T14:39:02.128" v="5212" actId="26606"/>
          <ac:spMkLst>
            <pc:docMk/>
            <pc:sldMk cId="3892574998" sldId="534"/>
            <ac:spMk id="2" creationId="{38FC732E-D422-7BC4-FC8C-951BBB816346}"/>
          </ac:spMkLst>
        </pc:spChg>
        <pc:spChg chg="del">
          <ac:chgData name="Jessica Hill" userId="88811ed6-7778-46a6-b58b-df8189dc8bda" providerId="ADAL" clId="{E1DC769C-78E4-49E3-AB46-A03A96D68BC0}" dt="2023-03-02T14:39:02.128" v="5212" actId="26606"/>
          <ac:spMkLst>
            <pc:docMk/>
            <pc:sldMk cId="3892574998" sldId="534"/>
            <ac:spMk id="3" creationId="{107C29E2-A663-798E-2B4B-DD6AE483D6C7}"/>
          </ac:spMkLst>
        </pc:spChg>
        <pc:spChg chg="add mod">
          <ac:chgData name="Jessica Hill" userId="88811ed6-7778-46a6-b58b-df8189dc8bda" providerId="ADAL" clId="{E1DC769C-78E4-49E3-AB46-A03A96D68BC0}" dt="2023-03-02T15:41:07.608" v="5962" actId="122"/>
          <ac:spMkLst>
            <pc:docMk/>
            <pc:sldMk cId="3892574998" sldId="534"/>
            <ac:spMk id="10" creationId="{0AAAB17E-5353-1C0D-B9FC-7293206D39BE}"/>
          </ac:spMkLst>
        </pc:spChg>
        <pc:picChg chg="add mod">
          <ac:chgData name="Jessica Hill" userId="88811ed6-7778-46a6-b58b-df8189dc8bda" providerId="ADAL" clId="{E1DC769C-78E4-49E3-AB46-A03A96D68BC0}" dt="2023-03-02T14:39:05.194" v="5217" actId="962"/>
          <ac:picMkLst>
            <pc:docMk/>
            <pc:sldMk cId="3892574998" sldId="534"/>
            <ac:picMk id="5" creationId="{4ECEC6AB-2BD7-E401-CF0E-811FE1D725AF}"/>
          </ac:picMkLst>
        </pc:picChg>
      </pc:sldChg>
      <pc:sldChg chg="addSp delSp modSp new mod modTransition modClrScheme chgLayout">
        <pc:chgData name="Jessica Hill" userId="88811ed6-7778-46a6-b58b-df8189dc8bda" providerId="ADAL" clId="{E1DC769C-78E4-49E3-AB46-A03A96D68BC0}" dt="2023-03-03T09:36:37.866" v="6263"/>
        <pc:sldMkLst>
          <pc:docMk/>
          <pc:sldMk cId="366611036" sldId="535"/>
        </pc:sldMkLst>
        <pc:spChg chg="mod ord">
          <ac:chgData name="Jessica Hill" userId="88811ed6-7778-46a6-b58b-df8189dc8bda" providerId="ADAL" clId="{E1DC769C-78E4-49E3-AB46-A03A96D68BC0}" dt="2023-03-02T15:41:14.130" v="5966" actId="122"/>
          <ac:spMkLst>
            <pc:docMk/>
            <pc:sldMk cId="366611036" sldId="535"/>
            <ac:spMk id="2" creationId="{4B2FB95A-7FCA-3CE9-44C3-0279E9F57852}"/>
          </ac:spMkLst>
        </pc:spChg>
        <pc:spChg chg="add del">
          <ac:chgData name="Jessica Hill" userId="88811ed6-7778-46a6-b58b-df8189dc8bda" providerId="ADAL" clId="{E1DC769C-78E4-49E3-AB46-A03A96D68BC0}" dt="2023-03-02T14:41:20.010" v="5291" actId="26606"/>
          <ac:spMkLst>
            <pc:docMk/>
            <pc:sldMk cId="366611036" sldId="535"/>
            <ac:spMk id="3" creationId="{1A6E552E-2399-FCF0-B81F-C7595CCAA19B}"/>
          </ac:spMkLst>
        </pc:spChg>
        <pc:spChg chg="add mod">
          <ac:chgData name="Jessica Hill" userId="88811ed6-7778-46a6-b58b-df8189dc8bda" providerId="ADAL" clId="{E1DC769C-78E4-49E3-AB46-A03A96D68BC0}" dt="2023-03-02T14:43:01.647" v="5387" actId="20577"/>
          <ac:spMkLst>
            <pc:docMk/>
            <pc:sldMk cId="366611036" sldId="535"/>
            <ac:spMk id="8" creationId="{CDB97368-614A-7C91-50EC-F019171C411E}"/>
          </ac:spMkLst>
        </pc:spChg>
        <pc:picChg chg="add mod">
          <ac:chgData name="Jessica Hill" userId="88811ed6-7778-46a6-b58b-df8189dc8bda" providerId="ADAL" clId="{E1DC769C-78E4-49E3-AB46-A03A96D68BC0}" dt="2023-03-02T14:41:47.814" v="5305" actId="14100"/>
          <ac:picMkLst>
            <pc:docMk/>
            <pc:sldMk cId="366611036" sldId="535"/>
            <ac:picMk id="5" creationId="{50A03797-68A7-D07E-390D-E38CFF37EEB6}"/>
          </ac:picMkLst>
        </pc:picChg>
        <pc:cxnChg chg="add mod">
          <ac:chgData name="Jessica Hill" userId="88811ed6-7778-46a6-b58b-df8189dc8bda" providerId="ADAL" clId="{E1DC769C-78E4-49E3-AB46-A03A96D68BC0}" dt="2023-03-02T14:42:17.587" v="5317" actId="14100"/>
          <ac:cxnSpMkLst>
            <pc:docMk/>
            <pc:sldMk cId="366611036" sldId="535"/>
            <ac:cxnSpMk id="6" creationId="{3BF1E007-58A8-D4D8-8FE4-3307A96DA95A}"/>
          </ac:cxnSpMkLst>
        </pc:cxnChg>
      </pc:sldChg>
      <pc:sldChg chg="addSp delSp modSp new mod modTransition">
        <pc:chgData name="Jessica Hill" userId="88811ed6-7778-46a6-b58b-df8189dc8bda" providerId="ADAL" clId="{E1DC769C-78E4-49E3-AB46-A03A96D68BC0}" dt="2023-03-03T09:36:37.866" v="6263"/>
        <pc:sldMkLst>
          <pc:docMk/>
          <pc:sldMk cId="2059425947" sldId="536"/>
        </pc:sldMkLst>
        <pc:spChg chg="mod">
          <ac:chgData name="Jessica Hill" userId="88811ed6-7778-46a6-b58b-df8189dc8bda" providerId="ADAL" clId="{E1DC769C-78E4-49E3-AB46-A03A96D68BC0}" dt="2023-03-02T14:45:46.351" v="5513" actId="122"/>
          <ac:spMkLst>
            <pc:docMk/>
            <pc:sldMk cId="2059425947" sldId="536"/>
            <ac:spMk id="2" creationId="{047291D4-ADE0-47DC-367E-949F1CDC0211}"/>
          </ac:spMkLst>
        </pc:spChg>
        <pc:spChg chg="del">
          <ac:chgData name="Jessica Hill" userId="88811ed6-7778-46a6-b58b-df8189dc8bda" providerId="ADAL" clId="{E1DC769C-78E4-49E3-AB46-A03A96D68BC0}" dt="2023-03-02T14:44:48.647" v="5399" actId="21"/>
          <ac:spMkLst>
            <pc:docMk/>
            <pc:sldMk cId="2059425947" sldId="536"/>
            <ac:spMk id="3" creationId="{7C711C4B-D20B-369F-EFEA-80220C6202C8}"/>
          </ac:spMkLst>
        </pc:spChg>
        <pc:picChg chg="add mod">
          <ac:chgData name="Jessica Hill" userId="88811ed6-7778-46a6-b58b-df8189dc8bda" providerId="ADAL" clId="{E1DC769C-78E4-49E3-AB46-A03A96D68BC0}" dt="2023-03-02T14:44:51.288" v="5403" actId="1076"/>
          <ac:picMkLst>
            <pc:docMk/>
            <pc:sldMk cId="2059425947" sldId="536"/>
            <ac:picMk id="5" creationId="{ADC14DB4-080A-7427-950C-FB68567D2F60}"/>
          </ac:picMkLst>
        </pc:picChg>
      </pc:sldChg>
      <pc:sldChg chg="addSp delSp modSp new mod modTransition">
        <pc:chgData name="Jessica Hill" userId="88811ed6-7778-46a6-b58b-df8189dc8bda" providerId="ADAL" clId="{E1DC769C-78E4-49E3-AB46-A03A96D68BC0}" dt="2023-03-03T09:36:37.866" v="6263"/>
        <pc:sldMkLst>
          <pc:docMk/>
          <pc:sldMk cId="222211923" sldId="537"/>
        </pc:sldMkLst>
        <pc:spChg chg="mod">
          <ac:chgData name="Jessica Hill" userId="88811ed6-7778-46a6-b58b-df8189dc8bda" providerId="ADAL" clId="{E1DC769C-78E4-49E3-AB46-A03A96D68BC0}" dt="2023-03-02T14:46:57.393" v="5532" actId="5793"/>
          <ac:spMkLst>
            <pc:docMk/>
            <pc:sldMk cId="222211923" sldId="537"/>
            <ac:spMk id="2" creationId="{903E5478-349C-1A59-43E8-00B4973C670F}"/>
          </ac:spMkLst>
        </pc:spChg>
        <pc:spChg chg="mod">
          <ac:chgData name="Jessica Hill" userId="88811ed6-7778-46a6-b58b-df8189dc8bda" providerId="ADAL" clId="{E1DC769C-78E4-49E3-AB46-A03A96D68BC0}" dt="2023-03-02T15:20:02.112" v="5893" actId="20577"/>
          <ac:spMkLst>
            <pc:docMk/>
            <pc:sldMk cId="222211923" sldId="537"/>
            <ac:spMk id="3" creationId="{8D2B9FA7-4AF1-A08F-5201-6FE3DAB0A46E}"/>
          </ac:spMkLst>
        </pc:spChg>
        <pc:spChg chg="add del mod">
          <ac:chgData name="Jessica Hill" userId="88811ed6-7778-46a6-b58b-df8189dc8bda" providerId="ADAL" clId="{E1DC769C-78E4-49E3-AB46-A03A96D68BC0}" dt="2023-03-02T15:21:33.848" v="5922" actId="478"/>
          <ac:spMkLst>
            <pc:docMk/>
            <pc:sldMk cId="222211923" sldId="537"/>
            <ac:spMk id="6" creationId="{01EE581F-2BD9-1D70-3A45-16B48B191646}"/>
          </ac:spMkLst>
        </pc:spChg>
        <pc:picChg chg="add del mod">
          <ac:chgData name="Jessica Hill" userId="88811ed6-7778-46a6-b58b-df8189dc8bda" providerId="ADAL" clId="{E1DC769C-78E4-49E3-AB46-A03A96D68BC0}" dt="2023-03-02T15:21:33.848" v="5922" actId="478"/>
          <ac:picMkLst>
            <pc:docMk/>
            <pc:sldMk cId="222211923" sldId="537"/>
            <ac:picMk id="5" creationId="{6CAB4773-122B-0737-5ECB-4873DFC91139}"/>
          </ac:picMkLst>
        </pc:picChg>
      </pc:sldChg>
      <pc:sldMasterChg chg="setBg delSldLayout modSldLayout">
        <pc:chgData name="Jessica Hill" userId="88811ed6-7778-46a6-b58b-df8189dc8bda" providerId="ADAL" clId="{E1DC769C-78E4-49E3-AB46-A03A96D68BC0}" dt="2023-03-02T09:57:58.696" v="3900" actId="47"/>
        <pc:sldMasterMkLst>
          <pc:docMk/>
          <pc:sldMasterMk cId="446304480" sldId="2147483660"/>
        </pc:sldMasterMkLst>
        <pc:sldLayoutChg chg="setBg">
          <pc:chgData name="Jessica Hill" userId="88811ed6-7778-46a6-b58b-df8189dc8bda" providerId="ADAL" clId="{E1DC769C-78E4-49E3-AB46-A03A96D68BC0}" dt="2023-02-28T14:35:49.800" v="3048"/>
          <pc:sldLayoutMkLst>
            <pc:docMk/>
            <pc:sldMasterMk cId="446304480" sldId="2147483660"/>
            <pc:sldLayoutMk cId="1074611618" sldId="2147483661"/>
          </pc:sldLayoutMkLst>
        </pc:sldLayoutChg>
        <pc:sldLayoutChg chg="setBg">
          <pc:chgData name="Jessica Hill" userId="88811ed6-7778-46a6-b58b-df8189dc8bda" providerId="ADAL" clId="{E1DC769C-78E4-49E3-AB46-A03A96D68BC0}" dt="2023-02-28T14:35:49.800" v="3048"/>
          <pc:sldLayoutMkLst>
            <pc:docMk/>
            <pc:sldMasterMk cId="446304480" sldId="2147483660"/>
            <pc:sldLayoutMk cId="4108627783" sldId="2147483662"/>
          </pc:sldLayoutMkLst>
        </pc:sldLayoutChg>
        <pc:sldLayoutChg chg="setBg">
          <pc:chgData name="Jessica Hill" userId="88811ed6-7778-46a6-b58b-df8189dc8bda" providerId="ADAL" clId="{E1DC769C-78E4-49E3-AB46-A03A96D68BC0}" dt="2023-02-28T14:35:49.800" v="3048"/>
          <pc:sldLayoutMkLst>
            <pc:docMk/>
            <pc:sldMasterMk cId="446304480" sldId="2147483660"/>
            <pc:sldLayoutMk cId="1844665268" sldId="2147483663"/>
          </pc:sldLayoutMkLst>
        </pc:sldLayoutChg>
        <pc:sldLayoutChg chg="setBg">
          <pc:chgData name="Jessica Hill" userId="88811ed6-7778-46a6-b58b-df8189dc8bda" providerId="ADAL" clId="{E1DC769C-78E4-49E3-AB46-A03A96D68BC0}" dt="2023-02-28T14:35:49.800" v="3048"/>
          <pc:sldLayoutMkLst>
            <pc:docMk/>
            <pc:sldMasterMk cId="446304480" sldId="2147483660"/>
            <pc:sldLayoutMk cId="1717097059" sldId="2147483664"/>
          </pc:sldLayoutMkLst>
        </pc:sldLayoutChg>
        <pc:sldLayoutChg chg="setBg">
          <pc:chgData name="Jessica Hill" userId="88811ed6-7778-46a6-b58b-df8189dc8bda" providerId="ADAL" clId="{E1DC769C-78E4-49E3-AB46-A03A96D68BC0}" dt="2023-02-28T14:35:49.800" v="3048"/>
          <pc:sldLayoutMkLst>
            <pc:docMk/>
            <pc:sldMasterMk cId="446304480" sldId="2147483660"/>
            <pc:sldLayoutMk cId="1905995343" sldId="2147483665"/>
          </pc:sldLayoutMkLst>
        </pc:sldLayoutChg>
        <pc:sldLayoutChg chg="setBg">
          <pc:chgData name="Jessica Hill" userId="88811ed6-7778-46a6-b58b-df8189dc8bda" providerId="ADAL" clId="{E1DC769C-78E4-49E3-AB46-A03A96D68BC0}" dt="2023-02-28T14:35:49.800" v="3048"/>
          <pc:sldLayoutMkLst>
            <pc:docMk/>
            <pc:sldMasterMk cId="446304480" sldId="2147483660"/>
            <pc:sldLayoutMk cId="2274626568" sldId="2147483666"/>
          </pc:sldLayoutMkLst>
        </pc:sldLayoutChg>
        <pc:sldLayoutChg chg="setBg">
          <pc:chgData name="Jessica Hill" userId="88811ed6-7778-46a6-b58b-df8189dc8bda" providerId="ADAL" clId="{E1DC769C-78E4-49E3-AB46-A03A96D68BC0}" dt="2023-02-28T14:35:49.800" v="3048"/>
          <pc:sldLayoutMkLst>
            <pc:docMk/>
            <pc:sldMasterMk cId="446304480" sldId="2147483660"/>
            <pc:sldLayoutMk cId="3615368172" sldId="2147483667"/>
          </pc:sldLayoutMkLst>
        </pc:sldLayoutChg>
        <pc:sldLayoutChg chg="setBg">
          <pc:chgData name="Jessica Hill" userId="88811ed6-7778-46a6-b58b-df8189dc8bda" providerId="ADAL" clId="{E1DC769C-78E4-49E3-AB46-A03A96D68BC0}" dt="2023-02-28T14:35:49.800" v="3048"/>
          <pc:sldLayoutMkLst>
            <pc:docMk/>
            <pc:sldMasterMk cId="446304480" sldId="2147483660"/>
            <pc:sldLayoutMk cId="3135240192" sldId="2147483668"/>
          </pc:sldLayoutMkLst>
        </pc:sldLayoutChg>
        <pc:sldLayoutChg chg="setBg">
          <pc:chgData name="Jessica Hill" userId="88811ed6-7778-46a6-b58b-df8189dc8bda" providerId="ADAL" clId="{E1DC769C-78E4-49E3-AB46-A03A96D68BC0}" dt="2023-02-28T14:35:49.800" v="3048"/>
          <pc:sldLayoutMkLst>
            <pc:docMk/>
            <pc:sldMasterMk cId="446304480" sldId="2147483660"/>
            <pc:sldLayoutMk cId="1298594376" sldId="2147483669"/>
          </pc:sldLayoutMkLst>
        </pc:sldLayoutChg>
        <pc:sldLayoutChg chg="setBg">
          <pc:chgData name="Jessica Hill" userId="88811ed6-7778-46a6-b58b-df8189dc8bda" providerId="ADAL" clId="{E1DC769C-78E4-49E3-AB46-A03A96D68BC0}" dt="2023-02-28T14:35:49.800" v="3048"/>
          <pc:sldLayoutMkLst>
            <pc:docMk/>
            <pc:sldMasterMk cId="446304480" sldId="2147483660"/>
            <pc:sldLayoutMk cId="246362395" sldId="2147483670"/>
          </pc:sldLayoutMkLst>
        </pc:sldLayoutChg>
        <pc:sldLayoutChg chg="setBg">
          <pc:chgData name="Jessica Hill" userId="88811ed6-7778-46a6-b58b-df8189dc8bda" providerId="ADAL" clId="{E1DC769C-78E4-49E3-AB46-A03A96D68BC0}" dt="2023-02-28T14:35:49.800" v="3048"/>
          <pc:sldLayoutMkLst>
            <pc:docMk/>
            <pc:sldMasterMk cId="446304480" sldId="2147483660"/>
            <pc:sldLayoutMk cId="3070590144" sldId="2147483671"/>
          </pc:sldLayoutMkLst>
        </pc:sldLayoutChg>
        <pc:sldLayoutChg chg="setBg">
          <pc:chgData name="Jessica Hill" userId="88811ed6-7778-46a6-b58b-df8189dc8bda" providerId="ADAL" clId="{E1DC769C-78E4-49E3-AB46-A03A96D68BC0}" dt="2023-02-28T14:35:49.800" v="3048"/>
          <pc:sldLayoutMkLst>
            <pc:docMk/>
            <pc:sldMasterMk cId="446304480" sldId="2147483660"/>
            <pc:sldLayoutMk cId="215880573" sldId="2147483672"/>
          </pc:sldLayoutMkLst>
        </pc:sldLayoutChg>
        <pc:sldLayoutChg chg="setBg">
          <pc:chgData name="Jessica Hill" userId="88811ed6-7778-46a6-b58b-df8189dc8bda" providerId="ADAL" clId="{E1DC769C-78E4-49E3-AB46-A03A96D68BC0}" dt="2023-02-28T14:35:49.800" v="3048"/>
          <pc:sldLayoutMkLst>
            <pc:docMk/>
            <pc:sldMasterMk cId="446304480" sldId="2147483660"/>
            <pc:sldLayoutMk cId="1180872921" sldId="2147483673"/>
          </pc:sldLayoutMkLst>
        </pc:sldLayoutChg>
        <pc:sldLayoutChg chg="setBg">
          <pc:chgData name="Jessica Hill" userId="88811ed6-7778-46a6-b58b-df8189dc8bda" providerId="ADAL" clId="{E1DC769C-78E4-49E3-AB46-A03A96D68BC0}" dt="2023-02-28T14:35:49.800" v="3048"/>
          <pc:sldLayoutMkLst>
            <pc:docMk/>
            <pc:sldMasterMk cId="446304480" sldId="2147483660"/>
            <pc:sldLayoutMk cId="8948175" sldId="2147483674"/>
          </pc:sldLayoutMkLst>
        </pc:sldLayoutChg>
        <pc:sldLayoutChg chg="setBg">
          <pc:chgData name="Jessica Hill" userId="88811ed6-7778-46a6-b58b-df8189dc8bda" providerId="ADAL" clId="{E1DC769C-78E4-49E3-AB46-A03A96D68BC0}" dt="2023-02-28T14:35:49.800" v="3048"/>
          <pc:sldLayoutMkLst>
            <pc:docMk/>
            <pc:sldMasterMk cId="446304480" sldId="2147483660"/>
            <pc:sldLayoutMk cId="761573928" sldId="2147483676"/>
          </pc:sldLayoutMkLst>
        </pc:sldLayoutChg>
        <pc:sldLayoutChg chg="del setBg">
          <pc:chgData name="Jessica Hill" userId="88811ed6-7778-46a6-b58b-df8189dc8bda" providerId="ADAL" clId="{E1DC769C-78E4-49E3-AB46-A03A96D68BC0}" dt="2023-03-02T09:57:58.696" v="3900" actId="47"/>
          <pc:sldLayoutMkLst>
            <pc:docMk/>
            <pc:sldMasterMk cId="446304480" sldId="2147483660"/>
            <pc:sldLayoutMk cId="2992875238" sldId="2147483677"/>
          </pc:sldLayoutMkLst>
        </pc:sldLayoutChg>
        <pc:sldLayoutChg chg="setBg">
          <pc:chgData name="Jessica Hill" userId="88811ed6-7778-46a6-b58b-df8189dc8bda" providerId="ADAL" clId="{E1DC769C-78E4-49E3-AB46-A03A96D68BC0}" dt="2023-02-28T14:35:49.800" v="3048"/>
          <pc:sldLayoutMkLst>
            <pc:docMk/>
            <pc:sldMasterMk cId="446304480" sldId="2147483660"/>
            <pc:sldLayoutMk cId="713188102" sldId="2147483679"/>
          </pc:sldLayoutMkLst>
        </pc:sldLayoutChg>
      </pc:sldMasterChg>
    </pc:docChg>
  </pc:docChgLst>
</pc:chgInfo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07AC3F-90EF-4615-BFC1-CB657827EC87}" type="doc">
      <dgm:prSet loTypeId="urn:microsoft.com/office/officeart/2005/8/layout/list1" loCatId="list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D3FB11A8-54B6-44DA-9F08-53301D0C6502}">
      <dgm:prSet/>
      <dgm:spPr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</dgm:spPr>
      <dgm:t>
        <a:bodyPr/>
        <a:lstStyle/>
        <a:p>
          <a:r>
            <a:rPr lang="en-GB" dirty="0"/>
            <a:t>Increased access - permissions</a:t>
          </a:r>
          <a:endParaRPr lang="en-US" dirty="0"/>
        </a:p>
      </dgm:t>
    </dgm:pt>
    <dgm:pt modelId="{8121A606-CC51-4304-91A9-F77F6A94F21B}" type="parTrans" cxnId="{BFC83C94-B6C3-4B7D-BA0A-E8281192BFAF}">
      <dgm:prSet/>
      <dgm:spPr/>
      <dgm:t>
        <a:bodyPr/>
        <a:lstStyle/>
        <a:p>
          <a:endParaRPr lang="en-US"/>
        </a:p>
      </dgm:t>
    </dgm:pt>
    <dgm:pt modelId="{980041F8-DF15-45BC-81EA-6FBBF2D44FDB}" type="sibTrans" cxnId="{BFC83C94-B6C3-4B7D-BA0A-E8281192BFAF}">
      <dgm:prSet/>
      <dgm:spPr/>
      <dgm:t>
        <a:bodyPr/>
        <a:lstStyle/>
        <a:p>
          <a:endParaRPr lang="en-US"/>
        </a:p>
      </dgm:t>
    </dgm:pt>
    <dgm:pt modelId="{455B73A8-9335-4A29-8477-F94ABBA5CB9F}">
      <dgm:prSet/>
      <dgm:spPr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</dgm:spPr>
      <dgm:t>
        <a:bodyPr/>
        <a:lstStyle/>
        <a:p>
          <a:r>
            <a:rPr lang="en-GB" dirty="0"/>
            <a:t>Increased flexibility – view on different devices</a:t>
          </a:r>
          <a:endParaRPr lang="en-US" dirty="0"/>
        </a:p>
      </dgm:t>
    </dgm:pt>
    <dgm:pt modelId="{62DD0D7E-6863-486D-957E-E7F588128A63}" type="parTrans" cxnId="{0A98F91D-1BAA-44A9-B72E-6865FB584F44}">
      <dgm:prSet/>
      <dgm:spPr/>
      <dgm:t>
        <a:bodyPr/>
        <a:lstStyle/>
        <a:p>
          <a:endParaRPr lang="en-US"/>
        </a:p>
      </dgm:t>
    </dgm:pt>
    <dgm:pt modelId="{38996376-330B-4992-944F-30E3198E0DB7}" type="sibTrans" cxnId="{0A98F91D-1BAA-44A9-B72E-6865FB584F44}">
      <dgm:prSet/>
      <dgm:spPr/>
      <dgm:t>
        <a:bodyPr/>
        <a:lstStyle/>
        <a:p>
          <a:endParaRPr lang="en-US"/>
        </a:p>
      </dgm:t>
    </dgm:pt>
    <dgm:pt modelId="{6914120F-EAB2-42F2-AC77-50685653F456}">
      <dgm:prSet/>
      <dgm:spPr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</dgm:spPr>
      <dgm:t>
        <a:bodyPr/>
        <a:lstStyle/>
        <a:p>
          <a:r>
            <a:rPr lang="en-GB" dirty="0"/>
            <a:t>Increased accessibility – subtitles and captions</a:t>
          </a:r>
          <a:endParaRPr lang="en-US" dirty="0"/>
        </a:p>
      </dgm:t>
    </dgm:pt>
    <dgm:pt modelId="{7F991DEB-F970-40E4-84A1-EE549108EE81}" type="parTrans" cxnId="{68FA08C5-A18E-48E7-AD11-D5603CD8DCDE}">
      <dgm:prSet/>
      <dgm:spPr/>
      <dgm:t>
        <a:bodyPr/>
        <a:lstStyle/>
        <a:p>
          <a:endParaRPr lang="en-US"/>
        </a:p>
      </dgm:t>
    </dgm:pt>
    <dgm:pt modelId="{DD00E883-A75A-4BC3-8B63-A762AF5FFA99}" type="sibTrans" cxnId="{68FA08C5-A18E-48E7-AD11-D5603CD8DCDE}">
      <dgm:prSet/>
      <dgm:spPr/>
      <dgm:t>
        <a:bodyPr/>
        <a:lstStyle/>
        <a:p>
          <a:endParaRPr lang="en-US"/>
        </a:p>
      </dgm:t>
    </dgm:pt>
    <dgm:pt modelId="{18E50CD3-B056-4617-B372-EEC7210B59B3}">
      <dgm:prSet/>
      <dgm:spPr>
        <a:gradFill flip="none" rotWithShape="0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</dgm:spPr>
      <dgm:t>
        <a:bodyPr/>
        <a:lstStyle/>
        <a:p>
          <a:r>
            <a:rPr lang="en-GB" dirty="0"/>
            <a:t>Increased choice – time and place</a:t>
          </a:r>
          <a:endParaRPr lang="en-US" dirty="0"/>
        </a:p>
      </dgm:t>
    </dgm:pt>
    <dgm:pt modelId="{04A69002-DF4C-45C7-8166-659C2B404035}" type="parTrans" cxnId="{36149C0F-4A5C-4426-AB63-99EE6D92669D}">
      <dgm:prSet/>
      <dgm:spPr/>
      <dgm:t>
        <a:bodyPr/>
        <a:lstStyle/>
        <a:p>
          <a:endParaRPr lang="en-US"/>
        </a:p>
      </dgm:t>
    </dgm:pt>
    <dgm:pt modelId="{DA37DAC6-AD88-4677-8326-9E5BFF14AF10}" type="sibTrans" cxnId="{36149C0F-4A5C-4426-AB63-99EE6D92669D}">
      <dgm:prSet/>
      <dgm:spPr/>
      <dgm:t>
        <a:bodyPr/>
        <a:lstStyle/>
        <a:p>
          <a:endParaRPr lang="en-US"/>
        </a:p>
      </dgm:t>
    </dgm:pt>
    <dgm:pt modelId="{79614E99-B09F-4764-B615-20B2AAF08CDD}" type="pres">
      <dgm:prSet presAssocID="{B607AC3F-90EF-4615-BFC1-CB657827EC87}" presName="linear" presStyleCnt="0">
        <dgm:presLayoutVars>
          <dgm:dir/>
          <dgm:animLvl val="lvl"/>
          <dgm:resizeHandles val="exact"/>
        </dgm:presLayoutVars>
      </dgm:prSet>
      <dgm:spPr/>
    </dgm:pt>
    <dgm:pt modelId="{224C6A02-003C-4444-97DA-FCAD1CEB7822}" type="pres">
      <dgm:prSet presAssocID="{D3FB11A8-54B6-44DA-9F08-53301D0C6502}" presName="parentLin" presStyleCnt="0"/>
      <dgm:spPr/>
    </dgm:pt>
    <dgm:pt modelId="{3F26AC59-232E-42C2-8821-1EF1BC398543}" type="pres">
      <dgm:prSet presAssocID="{D3FB11A8-54B6-44DA-9F08-53301D0C6502}" presName="parentLeftMargin" presStyleLbl="node1" presStyleIdx="0" presStyleCnt="4"/>
      <dgm:spPr/>
    </dgm:pt>
    <dgm:pt modelId="{77EC568B-57C6-4FE5-8F8A-88A26D8E845F}" type="pres">
      <dgm:prSet presAssocID="{D3FB11A8-54B6-44DA-9F08-53301D0C6502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0334EFEA-41C7-47CE-A216-D79784B54C7A}" type="pres">
      <dgm:prSet presAssocID="{D3FB11A8-54B6-44DA-9F08-53301D0C6502}" presName="negativeSpace" presStyleCnt="0"/>
      <dgm:spPr/>
    </dgm:pt>
    <dgm:pt modelId="{5E2A36A8-2978-4045-91A8-C4A5CB2DC82D}" type="pres">
      <dgm:prSet presAssocID="{D3FB11A8-54B6-44DA-9F08-53301D0C6502}" presName="childText" presStyleLbl="conFgAcc1" presStyleIdx="0" presStyleCnt="4">
        <dgm:presLayoutVars>
          <dgm:bulletEnabled val="1"/>
        </dgm:presLayoutVars>
      </dgm:prSet>
      <dgm:spPr/>
    </dgm:pt>
    <dgm:pt modelId="{C840D68F-0EFA-4A01-9FDC-B4B57E4C3A9A}" type="pres">
      <dgm:prSet presAssocID="{980041F8-DF15-45BC-81EA-6FBBF2D44FDB}" presName="spaceBetweenRectangles" presStyleCnt="0"/>
      <dgm:spPr/>
    </dgm:pt>
    <dgm:pt modelId="{8788F07E-CE0A-47E1-84F2-A6380563DA12}" type="pres">
      <dgm:prSet presAssocID="{455B73A8-9335-4A29-8477-F94ABBA5CB9F}" presName="parentLin" presStyleCnt="0"/>
      <dgm:spPr/>
    </dgm:pt>
    <dgm:pt modelId="{865D368D-5B08-46ED-B36B-E8DFCC918BBF}" type="pres">
      <dgm:prSet presAssocID="{455B73A8-9335-4A29-8477-F94ABBA5CB9F}" presName="parentLeftMargin" presStyleLbl="node1" presStyleIdx="0" presStyleCnt="4"/>
      <dgm:spPr/>
    </dgm:pt>
    <dgm:pt modelId="{F7B549C8-4F56-4961-B76D-55A412EB909E}" type="pres">
      <dgm:prSet presAssocID="{455B73A8-9335-4A29-8477-F94ABBA5CB9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46AB63A0-68F9-4F52-90BA-28CDF68CFCF9}" type="pres">
      <dgm:prSet presAssocID="{455B73A8-9335-4A29-8477-F94ABBA5CB9F}" presName="negativeSpace" presStyleCnt="0"/>
      <dgm:spPr/>
    </dgm:pt>
    <dgm:pt modelId="{14C1AE0C-FB0A-40FB-A094-9EAB7BD1EC79}" type="pres">
      <dgm:prSet presAssocID="{455B73A8-9335-4A29-8477-F94ABBA5CB9F}" presName="childText" presStyleLbl="conFgAcc1" presStyleIdx="1" presStyleCnt="4">
        <dgm:presLayoutVars>
          <dgm:bulletEnabled val="1"/>
        </dgm:presLayoutVars>
      </dgm:prSet>
      <dgm:spPr/>
    </dgm:pt>
    <dgm:pt modelId="{34555FBA-40A0-433E-86BE-5E03E82C2292}" type="pres">
      <dgm:prSet presAssocID="{38996376-330B-4992-944F-30E3198E0DB7}" presName="spaceBetweenRectangles" presStyleCnt="0"/>
      <dgm:spPr/>
    </dgm:pt>
    <dgm:pt modelId="{543172E8-A0EA-45E6-9B89-EDF150AB77EB}" type="pres">
      <dgm:prSet presAssocID="{6914120F-EAB2-42F2-AC77-50685653F456}" presName="parentLin" presStyleCnt="0"/>
      <dgm:spPr/>
    </dgm:pt>
    <dgm:pt modelId="{0500017A-D1B4-4E2B-8A8A-12F4EFD6B40F}" type="pres">
      <dgm:prSet presAssocID="{6914120F-EAB2-42F2-AC77-50685653F456}" presName="parentLeftMargin" presStyleLbl="node1" presStyleIdx="1" presStyleCnt="4"/>
      <dgm:spPr/>
    </dgm:pt>
    <dgm:pt modelId="{3F3B9EBC-A53D-461D-8EFF-D21342704935}" type="pres">
      <dgm:prSet presAssocID="{6914120F-EAB2-42F2-AC77-50685653F456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1E70410B-0BC3-4B65-A99B-F7FD31FEDE97}" type="pres">
      <dgm:prSet presAssocID="{6914120F-EAB2-42F2-AC77-50685653F456}" presName="negativeSpace" presStyleCnt="0"/>
      <dgm:spPr/>
    </dgm:pt>
    <dgm:pt modelId="{863521DD-4550-49B5-932F-D9DBD7117005}" type="pres">
      <dgm:prSet presAssocID="{6914120F-EAB2-42F2-AC77-50685653F456}" presName="childText" presStyleLbl="conFgAcc1" presStyleIdx="2" presStyleCnt="4">
        <dgm:presLayoutVars>
          <dgm:bulletEnabled val="1"/>
        </dgm:presLayoutVars>
      </dgm:prSet>
      <dgm:spPr/>
    </dgm:pt>
    <dgm:pt modelId="{10BD96DF-73F6-46D9-88AA-E8D9C174262C}" type="pres">
      <dgm:prSet presAssocID="{DD00E883-A75A-4BC3-8B63-A762AF5FFA99}" presName="spaceBetweenRectangles" presStyleCnt="0"/>
      <dgm:spPr/>
    </dgm:pt>
    <dgm:pt modelId="{84E2D901-B96D-4AC0-B32E-1DB5BF51EE5A}" type="pres">
      <dgm:prSet presAssocID="{18E50CD3-B056-4617-B372-EEC7210B59B3}" presName="parentLin" presStyleCnt="0"/>
      <dgm:spPr/>
    </dgm:pt>
    <dgm:pt modelId="{D5E4DF8C-7258-41AF-9E49-8CCDC9775500}" type="pres">
      <dgm:prSet presAssocID="{18E50CD3-B056-4617-B372-EEC7210B59B3}" presName="parentLeftMargin" presStyleLbl="node1" presStyleIdx="2" presStyleCnt="4"/>
      <dgm:spPr/>
    </dgm:pt>
    <dgm:pt modelId="{9B746661-AD1B-4F77-9251-D70E4CEC1095}" type="pres">
      <dgm:prSet presAssocID="{18E50CD3-B056-4617-B372-EEC7210B59B3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DB02228B-672C-41D3-9ABF-42672BD0FE08}" type="pres">
      <dgm:prSet presAssocID="{18E50CD3-B056-4617-B372-EEC7210B59B3}" presName="negativeSpace" presStyleCnt="0"/>
      <dgm:spPr/>
    </dgm:pt>
    <dgm:pt modelId="{F2A18943-DA7C-47B7-BC8B-F87BF27CB8B9}" type="pres">
      <dgm:prSet presAssocID="{18E50CD3-B056-4617-B372-EEC7210B59B3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8C318C00-CEE9-43B9-B183-0DDFE205AFC2}" type="presOf" srcId="{6914120F-EAB2-42F2-AC77-50685653F456}" destId="{0500017A-D1B4-4E2B-8A8A-12F4EFD6B40F}" srcOrd="0" destOrd="0" presId="urn:microsoft.com/office/officeart/2005/8/layout/list1"/>
    <dgm:cxn modelId="{69377001-67EA-4FF5-A5B9-9E7DDC6BC5E4}" type="presOf" srcId="{18E50CD3-B056-4617-B372-EEC7210B59B3}" destId="{9B746661-AD1B-4F77-9251-D70E4CEC1095}" srcOrd="1" destOrd="0" presId="urn:microsoft.com/office/officeart/2005/8/layout/list1"/>
    <dgm:cxn modelId="{31D03F02-065B-47B5-8882-CBB28AECC7C9}" type="presOf" srcId="{D3FB11A8-54B6-44DA-9F08-53301D0C6502}" destId="{3F26AC59-232E-42C2-8821-1EF1BC398543}" srcOrd="0" destOrd="0" presId="urn:microsoft.com/office/officeart/2005/8/layout/list1"/>
    <dgm:cxn modelId="{36149C0F-4A5C-4426-AB63-99EE6D92669D}" srcId="{B607AC3F-90EF-4615-BFC1-CB657827EC87}" destId="{18E50CD3-B056-4617-B372-EEC7210B59B3}" srcOrd="3" destOrd="0" parTransId="{04A69002-DF4C-45C7-8166-659C2B404035}" sibTransId="{DA37DAC6-AD88-4677-8326-9E5BFF14AF10}"/>
    <dgm:cxn modelId="{0A98F91D-1BAA-44A9-B72E-6865FB584F44}" srcId="{B607AC3F-90EF-4615-BFC1-CB657827EC87}" destId="{455B73A8-9335-4A29-8477-F94ABBA5CB9F}" srcOrd="1" destOrd="0" parTransId="{62DD0D7E-6863-486D-957E-E7F588128A63}" sibTransId="{38996376-330B-4992-944F-30E3198E0DB7}"/>
    <dgm:cxn modelId="{B484C928-3438-4065-A08A-0363A28AE10D}" type="presOf" srcId="{455B73A8-9335-4A29-8477-F94ABBA5CB9F}" destId="{865D368D-5B08-46ED-B36B-E8DFCC918BBF}" srcOrd="0" destOrd="0" presId="urn:microsoft.com/office/officeart/2005/8/layout/list1"/>
    <dgm:cxn modelId="{ADF5D731-1DE4-4568-B2A6-29885BFCF6BE}" type="presOf" srcId="{B607AC3F-90EF-4615-BFC1-CB657827EC87}" destId="{79614E99-B09F-4764-B615-20B2AAF08CDD}" srcOrd="0" destOrd="0" presId="urn:microsoft.com/office/officeart/2005/8/layout/list1"/>
    <dgm:cxn modelId="{83413346-F489-4EAA-8AD9-7E5F8D11AB3D}" type="presOf" srcId="{6914120F-EAB2-42F2-AC77-50685653F456}" destId="{3F3B9EBC-A53D-461D-8EFF-D21342704935}" srcOrd="1" destOrd="0" presId="urn:microsoft.com/office/officeart/2005/8/layout/list1"/>
    <dgm:cxn modelId="{ED8FD34A-713A-4B29-B7D0-E15AE6293443}" type="presOf" srcId="{D3FB11A8-54B6-44DA-9F08-53301D0C6502}" destId="{77EC568B-57C6-4FE5-8F8A-88A26D8E845F}" srcOrd="1" destOrd="0" presId="urn:microsoft.com/office/officeart/2005/8/layout/list1"/>
    <dgm:cxn modelId="{42A1014C-E97B-4028-89E3-9DB907509882}" type="presOf" srcId="{455B73A8-9335-4A29-8477-F94ABBA5CB9F}" destId="{F7B549C8-4F56-4961-B76D-55A412EB909E}" srcOrd="1" destOrd="0" presId="urn:microsoft.com/office/officeart/2005/8/layout/list1"/>
    <dgm:cxn modelId="{B19AC081-570E-40F8-B06F-7B906E4D6124}" type="presOf" srcId="{18E50CD3-B056-4617-B372-EEC7210B59B3}" destId="{D5E4DF8C-7258-41AF-9E49-8CCDC9775500}" srcOrd="0" destOrd="0" presId="urn:microsoft.com/office/officeart/2005/8/layout/list1"/>
    <dgm:cxn modelId="{BFC83C94-B6C3-4B7D-BA0A-E8281192BFAF}" srcId="{B607AC3F-90EF-4615-BFC1-CB657827EC87}" destId="{D3FB11A8-54B6-44DA-9F08-53301D0C6502}" srcOrd="0" destOrd="0" parTransId="{8121A606-CC51-4304-91A9-F77F6A94F21B}" sibTransId="{980041F8-DF15-45BC-81EA-6FBBF2D44FDB}"/>
    <dgm:cxn modelId="{68FA08C5-A18E-48E7-AD11-D5603CD8DCDE}" srcId="{B607AC3F-90EF-4615-BFC1-CB657827EC87}" destId="{6914120F-EAB2-42F2-AC77-50685653F456}" srcOrd="2" destOrd="0" parTransId="{7F991DEB-F970-40E4-84A1-EE549108EE81}" sibTransId="{DD00E883-A75A-4BC3-8B63-A762AF5FFA99}"/>
    <dgm:cxn modelId="{FD73E545-B251-4D3E-9835-4DD00DD8CCAE}" type="presParOf" srcId="{79614E99-B09F-4764-B615-20B2AAF08CDD}" destId="{224C6A02-003C-4444-97DA-FCAD1CEB7822}" srcOrd="0" destOrd="0" presId="urn:microsoft.com/office/officeart/2005/8/layout/list1"/>
    <dgm:cxn modelId="{DF25577C-4EE1-409B-B5F2-EB0F3BCC206D}" type="presParOf" srcId="{224C6A02-003C-4444-97DA-FCAD1CEB7822}" destId="{3F26AC59-232E-42C2-8821-1EF1BC398543}" srcOrd="0" destOrd="0" presId="urn:microsoft.com/office/officeart/2005/8/layout/list1"/>
    <dgm:cxn modelId="{CB787E34-A2DF-4F79-A4F0-7CB4C29047C3}" type="presParOf" srcId="{224C6A02-003C-4444-97DA-FCAD1CEB7822}" destId="{77EC568B-57C6-4FE5-8F8A-88A26D8E845F}" srcOrd="1" destOrd="0" presId="urn:microsoft.com/office/officeart/2005/8/layout/list1"/>
    <dgm:cxn modelId="{335476F0-5172-4D48-B340-73B4DB32354A}" type="presParOf" srcId="{79614E99-B09F-4764-B615-20B2AAF08CDD}" destId="{0334EFEA-41C7-47CE-A216-D79784B54C7A}" srcOrd="1" destOrd="0" presId="urn:microsoft.com/office/officeart/2005/8/layout/list1"/>
    <dgm:cxn modelId="{8E0229B5-E6AD-4635-8B8F-ED0AF69F5222}" type="presParOf" srcId="{79614E99-B09F-4764-B615-20B2AAF08CDD}" destId="{5E2A36A8-2978-4045-91A8-C4A5CB2DC82D}" srcOrd="2" destOrd="0" presId="urn:microsoft.com/office/officeart/2005/8/layout/list1"/>
    <dgm:cxn modelId="{867F48DF-FC3A-48CE-8CC5-AF1B3603B744}" type="presParOf" srcId="{79614E99-B09F-4764-B615-20B2AAF08CDD}" destId="{C840D68F-0EFA-4A01-9FDC-B4B57E4C3A9A}" srcOrd="3" destOrd="0" presId="urn:microsoft.com/office/officeart/2005/8/layout/list1"/>
    <dgm:cxn modelId="{027AC2FA-EDBD-477F-93A0-47190FCBF9D7}" type="presParOf" srcId="{79614E99-B09F-4764-B615-20B2AAF08CDD}" destId="{8788F07E-CE0A-47E1-84F2-A6380563DA12}" srcOrd="4" destOrd="0" presId="urn:microsoft.com/office/officeart/2005/8/layout/list1"/>
    <dgm:cxn modelId="{8D7CECCF-1679-48C6-BABA-7BDAB66A736D}" type="presParOf" srcId="{8788F07E-CE0A-47E1-84F2-A6380563DA12}" destId="{865D368D-5B08-46ED-B36B-E8DFCC918BBF}" srcOrd="0" destOrd="0" presId="urn:microsoft.com/office/officeart/2005/8/layout/list1"/>
    <dgm:cxn modelId="{CAD98CF6-F559-4D6E-BA8C-02E5CE06FD04}" type="presParOf" srcId="{8788F07E-CE0A-47E1-84F2-A6380563DA12}" destId="{F7B549C8-4F56-4961-B76D-55A412EB909E}" srcOrd="1" destOrd="0" presId="urn:microsoft.com/office/officeart/2005/8/layout/list1"/>
    <dgm:cxn modelId="{CB889857-3FFB-42A2-A072-D9D3A3801E53}" type="presParOf" srcId="{79614E99-B09F-4764-B615-20B2AAF08CDD}" destId="{46AB63A0-68F9-4F52-90BA-28CDF68CFCF9}" srcOrd="5" destOrd="0" presId="urn:microsoft.com/office/officeart/2005/8/layout/list1"/>
    <dgm:cxn modelId="{D0CE64C6-27F9-4726-8591-772508C1C376}" type="presParOf" srcId="{79614E99-B09F-4764-B615-20B2AAF08CDD}" destId="{14C1AE0C-FB0A-40FB-A094-9EAB7BD1EC79}" srcOrd="6" destOrd="0" presId="urn:microsoft.com/office/officeart/2005/8/layout/list1"/>
    <dgm:cxn modelId="{AB8FB5B1-B365-42CD-B55C-62E1B44CB139}" type="presParOf" srcId="{79614E99-B09F-4764-B615-20B2AAF08CDD}" destId="{34555FBA-40A0-433E-86BE-5E03E82C2292}" srcOrd="7" destOrd="0" presId="urn:microsoft.com/office/officeart/2005/8/layout/list1"/>
    <dgm:cxn modelId="{BF85F0DE-1F6B-465A-AF2E-7988B99B7792}" type="presParOf" srcId="{79614E99-B09F-4764-B615-20B2AAF08CDD}" destId="{543172E8-A0EA-45E6-9B89-EDF150AB77EB}" srcOrd="8" destOrd="0" presId="urn:microsoft.com/office/officeart/2005/8/layout/list1"/>
    <dgm:cxn modelId="{4F3C86B3-9FA2-4F3A-A76E-F091EDBF3B03}" type="presParOf" srcId="{543172E8-A0EA-45E6-9B89-EDF150AB77EB}" destId="{0500017A-D1B4-4E2B-8A8A-12F4EFD6B40F}" srcOrd="0" destOrd="0" presId="urn:microsoft.com/office/officeart/2005/8/layout/list1"/>
    <dgm:cxn modelId="{67EE24E2-6D1D-4C1B-9418-42EF5525C3D9}" type="presParOf" srcId="{543172E8-A0EA-45E6-9B89-EDF150AB77EB}" destId="{3F3B9EBC-A53D-461D-8EFF-D21342704935}" srcOrd="1" destOrd="0" presId="urn:microsoft.com/office/officeart/2005/8/layout/list1"/>
    <dgm:cxn modelId="{DDA5918A-97A9-4715-84EA-ED3B466BF7A8}" type="presParOf" srcId="{79614E99-B09F-4764-B615-20B2AAF08CDD}" destId="{1E70410B-0BC3-4B65-A99B-F7FD31FEDE97}" srcOrd="9" destOrd="0" presId="urn:microsoft.com/office/officeart/2005/8/layout/list1"/>
    <dgm:cxn modelId="{12C3C826-14C3-4949-861A-93B5259CA7B7}" type="presParOf" srcId="{79614E99-B09F-4764-B615-20B2AAF08CDD}" destId="{863521DD-4550-49B5-932F-D9DBD7117005}" srcOrd="10" destOrd="0" presId="urn:microsoft.com/office/officeart/2005/8/layout/list1"/>
    <dgm:cxn modelId="{D0CEBC5B-C56B-4BE1-A580-83CFBBE8C620}" type="presParOf" srcId="{79614E99-B09F-4764-B615-20B2AAF08CDD}" destId="{10BD96DF-73F6-46D9-88AA-E8D9C174262C}" srcOrd="11" destOrd="0" presId="urn:microsoft.com/office/officeart/2005/8/layout/list1"/>
    <dgm:cxn modelId="{1AEC244D-8299-40D8-AF7E-ABD9503C65F5}" type="presParOf" srcId="{79614E99-B09F-4764-B615-20B2AAF08CDD}" destId="{84E2D901-B96D-4AC0-B32E-1DB5BF51EE5A}" srcOrd="12" destOrd="0" presId="urn:microsoft.com/office/officeart/2005/8/layout/list1"/>
    <dgm:cxn modelId="{B1C14D54-2489-4907-9F10-1F75820CCE1F}" type="presParOf" srcId="{84E2D901-B96D-4AC0-B32E-1DB5BF51EE5A}" destId="{D5E4DF8C-7258-41AF-9E49-8CCDC9775500}" srcOrd="0" destOrd="0" presId="urn:microsoft.com/office/officeart/2005/8/layout/list1"/>
    <dgm:cxn modelId="{4DEDC0BF-6AC6-449D-9694-9E999D382429}" type="presParOf" srcId="{84E2D901-B96D-4AC0-B32E-1DB5BF51EE5A}" destId="{9B746661-AD1B-4F77-9251-D70E4CEC1095}" srcOrd="1" destOrd="0" presId="urn:microsoft.com/office/officeart/2005/8/layout/list1"/>
    <dgm:cxn modelId="{51E277E9-55AB-4531-B801-F9896C02FB9B}" type="presParOf" srcId="{79614E99-B09F-4764-B615-20B2AAF08CDD}" destId="{DB02228B-672C-41D3-9ABF-42672BD0FE08}" srcOrd="13" destOrd="0" presId="urn:microsoft.com/office/officeart/2005/8/layout/list1"/>
    <dgm:cxn modelId="{9FE19A18-8BB3-458A-B361-CCAC8933F44B}" type="presParOf" srcId="{79614E99-B09F-4764-B615-20B2AAF08CDD}" destId="{F2A18943-DA7C-47B7-BC8B-F87BF27CB8B9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607AC3F-90EF-4615-BFC1-CB657827EC87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3FB11A8-54B6-44DA-9F08-53301D0C650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dirty="0"/>
            <a:t>Preparation</a:t>
          </a:r>
        </a:p>
      </dgm:t>
    </dgm:pt>
    <dgm:pt modelId="{8121A606-CC51-4304-91A9-F77F6A94F21B}" type="parTrans" cxnId="{BFC83C94-B6C3-4B7D-BA0A-E8281192BFAF}">
      <dgm:prSet/>
      <dgm:spPr/>
      <dgm:t>
        <a:bodyPr/>
        <a:lstStyle/>
        <a:p>
          <a:endParaRPr lang="en-US"/>
        </a:p>
      </dgm:t>
    </dgm:pt>
    <dgm:pt modelId="{980041F8-DF15-45BC-81EA-6FBBF2D44FDB}" type="sibTrans" cxnId="{BFC83C94-B6C3-4B7D-BA0A-E8281192BFAF}">
      <dgm:prSet/>
      <dgm:spPr/>
      <dgm:t>
        <a:bodyPr/>
        <a:lstStyle/>
        <a:p>
          <a:endParaRPr lang="en-US"/>
        </a:p>
      </dgm:t>
    </dgm:pt>
    <dgm:pt modelId="{455B73A8-9335-4A29-8477-F94ABBA5CB9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dirty="0"/>
            <a:t>Practice, Practice, Practice!</a:t>
          </a:r>
        </a:p>
      </dgm:t>
    </dgm:pt>
    <dgm:pt modelId="{62DD0D7E-6863-486D-957E-E7F588128A63}" type="parTrans" cxnId="{0A98F91D-1BAA-44A9-B72E-6865FB584F44}">
      <dgm:prSet/>
      <dgm:spPr/>
      <dgm:t>
        <a:bodyPr/>
        <a:lstStyle/>
        <a:p>
          <a:endParaRPr lang="en-US"/>
        </a:p>
      </dgm:t>
    </dgm:pt>
    <dgm:pt modelId="{38996376-330B-4992-944F-30E3198E0DB7}" type="sibTrans" cxnId="{0A98F91D-1BAA-44A9-B72E-6865FB584F44}">
      <dgm:prSet/>
      <dgm:spPr/>
      <dgm:t>
        <a:bodyPr/>
        <a:lstStyle/>
        <a:p>
          <a:endParaRPr lang="en-US"/>
        </a:p>
      </dgm:t>
    </dgm:pt>
    <dgm:pt modelId="{6914120F-EAB2-42F2-AC77-50685653F45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dirty="0"/>
            <a:t>Use the tools that are available to you in PowerPoint</a:t>
          </a:r>
        </a:p>
      </dgm:t>
    </dgm:pt>
    <dgm:pt modelId="{7F991DEB-F970-40E4-84A1-EE549108EE81}" type="parTrans" cxnId="{68FA08C5-A18E-48E7-AD11-D5603CD8DCDE}">
      <dgm:prSet/>
      <dgm:spPr/>
      <dgm:t>
        <a:bodyPr/>
        <a:lstStyle/>
        <a:p>
          <a:endParaRPr lang="en-US"/>
        </a:p>
      </dgm:t>
    </dgm:pt>
    <dgm:pt modelId="{DD00E883-A75A-4BC3-8B63-A762AF5FFA99}" type="sibTrans" cxnId="{68FA08C5-A18E-48E7-AD11-D5603CD8DCDE}">
      <dgm:prSet/>
      <dgm:spPr/>
      <dgm:t>
        <a:bodyPr/>
        <a:lstStyle/>
        <a:p>
          <a:endParaRPr lang="en-US"/>
        </a:p>
      </dgm:t>
    </dgm:pt>
    <dgm:pt modelId="{2929B95A-F7A1-4E63-A61B-1FFF4FFA599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800" dirty="0"/>
            <a:t>Delivery</a:t>
          </a:r>
        </a:p>
      </dgm:t>
    </dgm:pt>
    <dgm:pt modelId="{7F2309B9-B127-4FC3-ACE0-8618346369BC}" type="parTrans" cxnId="{D7A5746D-F87A-4EB9-B996-D33F18827007}">
      <dgm:prSet/>
      <dgm:spPr/>
      <dgm:t>
        <a:bodyPr/>
        <a:lstStyle/>
        <a:p>
          <a:endParaRPr lang="en-GB"/>
        </a:p>
      </dgm:t>
    </dgm:pt>
    <dgm:pt modelId="{D9835F3B-0F95-4303-BE13-4C3FCD1822D0}" type="sibTrans" cxnId="{D7A5746D-F87A-4EB9-B996-D33F18827007}">
      <dgm:prSet/>
      <dgm:spPr/>
      <dgm:t>
        <a:bodyPr/>
        <a:lstStyle/>
        <a:p>
          <a:endParaRPr lang="en-GB"/>
        </a:p>
      </dgm:t>
    </dgm:pt>
    <dgm:pt modelId="{FE6D209F-3B4E-40CA-8321-3BF7A12A0B6C}" type="pres">
      <dgm:prSet presAssocID="{B607AC3F-90EF-4615-BFC1-CB657827EC87}" presName="root" presStyleCnt="0">
        <dgm:presLayoutVars>
          <dgm:dir/>
          <dgm:resizeHandles val="exact"/>
        </dgm:presLayoutVars>
      </dgm:prSet>
      <dgm:spPr/>
    </dgm:pt>
    <dgm:pt modelId="{FDE77816-C9BD-436E-973C-88B2B428430B}" type="pres">
      <dgm:prSet presAssocID="{D3FB11A8-54B6-44DA-9F08-53301D0C6502}" presName="compNode" presStyleCnt="0"/>
      <dgm:spPr/>
    </dgm:pt>
    <dgm:pt modelId="{CF370E79-F85F-4CFC-A09D-3AF2B783AA36}" type="pres">
      <dgm:prSet presAssocID="{D3FB11A8-54B6-44DA-9F08-53301D0C6502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8D219D8D-CFC8-47AD-96E1-7B60BDB2E203}" type="pres">
      <dgm:prSet presAssocID="{D3FB11A8-54B6-44DA-9F08-53301D0C6502}" presName="spaceRect" presStyleCnt="0"/>
      <dgm:spPr/>
    </dgm:pt>
    <dgm:pt modelId="{6F5F9A10-20EC-4029-8493-03A60A662F19}" type="pres">
      <dgm:prSet presAssocID="{D3FB11A8-54B6-44DA-9F08-53301D0C6502}" presName="textRect" presStyleLbl="revTx" presStyleIdx="0" presStyleCnt="4">
        <dgm:presLayoutVars>
          <dgm:chMax val="1"/>
          <dgm:chPref val="1"/>
        </dgm:presLayoutVars>
      </dgm:prSet>
      <dgm:spPr/>
    </dgm:pt>
    <dgm:pt modelId="{857AC90D-AFF8-4D62-86D9-6309FE5BE6A6}" type="pres">
      <dgm:prSet presAssocID="{980041F8-DF15-45BC-81EA-6FBBF2D44FDB}" presName="sibTrans" presStyleCnt="0"/>
      <dgm:spPr/>
    </dgm:pt>
    <dgm:pt modelId="{B5288E43-B935-4261-8509-536756D17266}" type="pres">
      <dgm:prSet presAssocID="{455B73A8-9335-4A29-8477-F94ABBA5CB9F}" presName="compNode" presStyleCnt="0"/>
      <dgm:spPr/>
    </dgm:pt>
    <dgm:pt modelId="{7BF6C866-8523-4579-95AB-0F9A7D5AA8F5}" type="pres">
      <dgm:prSet presAssocID="{455B73A8-9335-4A29-8477-F94ABBA5CB9F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300637C5-3F3C-44C3-8CCC-CD07CB14F303}" type="pres">
      <dgm:prSet presAssocID="{455B73A8-9335-4A29-8477-F94ABBA5CB9F}" presName="spaceRect" presStyleCnt="0"/>
      <dgm:spPr/>
    </dgm:pt>
    <dgm:pt modelId="{449C82B1-606A-4ED1-B9B4-CABDB8639A30}" type="pres">
      <dgm:prSet presAssocID="{455B73A8-9335-4A29-8477-F94ABBA5CB9F}" presName="textRect" presStyleLbl="revTx" presStyleIdx="1" presStyleCnt="4">
        <dgm:presLayoutVars>
          <dgm:chMax val="1"/>
          <dgm:chPref val="1"/>
        </dgm:presLayoutVars>
      </dgm:prSet>
      <dgm:spPr/>
    </dgm:pt>
    <dgm:pt modelId="{36BA7608-EB1B-494F-9D77-519281C59B2F}" type="pres">
      <dgm:prSet presAssocID="{38996376-330B-4992-944F-30E3198E0DB7}" presName="sibTrans" presStyleCnt="0"/>
      <dgm:spPr/>
    </dgm:pt>
    <dgm:pt modelId="{D0E2295A-FFAB-4268-BC08-79A10F67E86E}" type="pres">
      <dgm:prSet presAssocID="{2929B95A-F7A1-4E63-A61B-1FFF4FFA5997}" presName="compNode" presStyleCnt="0"/>
      <dgm:spPr/>
    </dgm:pt>
    <dgm:pt modelId="{A0AEBD1D-9B14-4B8C-944D-9937533F2336}" type="pres">
      <dgm:prSet presAssocID="{2929B95A-F7A1-4E63-A61B-1FFF4FFA5997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dvertising with solid fill"/>
        </a:ext>
      </dgm:extLst>
    </dgm:pt>
    <dgm:pt modelId="{8F8A8802-E948-41D7-8982-5AEDA454C964}" type="pres">
      <dgm:prSet presAssocID="{2929B95A-F7A1-4E63-A61B-1FFF4FFA5997}" presName="spaceRect" presStyleCnt="0"/>
      <dgm:spPr/>
    </dgm:pt>
    <dgm:pt modelId="{E68AF524-128F-472B-8B5B-DD7FD05C6417}" type="pres">
      <dgm:prSet presAssocID="{2929B95A-F7A1-4E63-A61B-1FFF4FFA5997}" presName="textRect" presStyleLbl="revTx" presStyleIdx="2" presStyleCnt="4">
        <dgm:presLayoutVars>
          <dgm:chMax val="1"/>
          <dgm:chPref val="1"/>
        </dgm:presLayoutVars>
      </dgm:prSet>
      <dgm:spPr/>
    </dgm:pt>
    <dgm:pt modelId="{B7AF2D7A-217B-4EEE-B8CA-798555ABC026}" type="pres">
      <dgm:prSet presAssocID="{D9835F3B-0F95-4303-BE13-4C3FCD1822D0}" presName="sibTrans" presStyleCnt="0"/>
      <dgm:spPr/>
    </dgm:pt>
    <dgm:pt modelId="{E75F37AE-E6DD-432B-B583-382ED272DF8F}" type="pres">
      <dgm:prSet presAssocID="{6914120F-EAB2-42F2-AC77-50685653F456}" presName="compNode" presStyleCnt="0"/>
      <dgm:spPr/>
    </dgm:pt>
    <dgm:pt modelId="{BB9033D4-C1DA-4B20-8527-F526D50F68CA}" type="pres">
      <dgm:prSet presAssocID="{6914120F-EAB2-42F2-AC77-50685653F45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4EFBABB8-BDE4-41B3-ADD5-B79D94FC4D09}" type="pres">
      <dgm:prSet presAssocID="{6914120F-EAB2-42F2-AC77-50685653F456}" presName="spaceRect" presStyleCnt="0"/>
      <dgm:spPr/>
    </dgm:pt>
    <dgm:pt modelId="{EF8F5452-4677-4B74-BE86-3D0B28015988}" type="pres">
      <dgm:prSet presAssocID="{6914120F-EAB2-42F2-AC77-50685653F456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0A98F91D-1BAA-44A9-B72E-6865FB584F44}" srcId="{B607AC3F-90EF-4615-BFC1-CB657827EC87}" destId="{455B73A8-9335-4A29-8477-F94ABBA5CB9F}" srcOrd="1" destOrd="0" parTransId="{62DD0D7E-6863-486D-957E-E7F588128A63}" sibTransId="{38996376-330B-4992-944F-30E3198E0DB7}"/>
    <dgm:cxn modelId="{73E02C3E-2F44-4412-BAD1-7445993C4A6B}" type="presOf" srcId="{D3FB11A8-54B6-44DA-9F08-53301D0C6502}" destId="{6F5F9A10-20EC-4029-8493-03A60A662F19}" srcOrd="0" destOrd="0" presId="urn:microsoft.com/office/officeart/2018/2/layout/IconLabelList"/>
    <dgm:cxn modelId="{D7A5746D-F87A-4EB9-B996-D33F18827007}" srcId="{B607AC3F-90EF-4615-BFC1-CB657827EC87}" destId="{2929B95A-F7A1-4E63-A61B-1FFF4FFA5997}" srcOrd="2" destOrd="0" parTransId="{7F2309B9-B127-4FC3-ACE0-8618346369BC}" sibTransId="{D9835F3B-0F95-4303-BE13-4C3FCD1822D0}"/>
    <dgm:cxn modelId="{BFC83C94-B6C3-4B7D-BA0A-E8281192BFAF}" srcId="{B607AC3F-90EF-4615-BFC1-CB657827EC87}" destId="{D3FB11A8-54B6-44DA-9F08-53301D0C6502}" srcOrd="0" destOrd="0" parTransId="{8121A606-CC51-4304-91A9-F77F6A94F21B}" sibTransId="{980041F8-DF15-45BC-81EA-6FBBF2D44FDB}"/>
    <dgm:cxn modelId="{77FCF8A6-681D-4D49-9BCB-A002BE8DF032}" type="presOf" srcId="{455B73A8-9335-4A29-8477-F94ABBA5CB9F}" destId="{449C82B1-606A-4ED1-B9B4-CABDB8639A30}" srcOrd="0" destOrd="0" presId="urn:microsoft.com/office/officeart/2018/2/layout/IconLabelList"/>
    <dgm:cxn modelId="{64D477AB-40E0-4D39-9D03-D25251BBBBC0}" type="presOf" srcId="{B607AC3F-90EF-4615-BFC1-CB657827EC87}" destId="{FE6D209F-3B4E-40CA-8321-3BF7A12A0B6C}" srcOrd="0" destOrd="0" presId="urn:microsoft.com/office/officeart/2018/2/layout/IconLabelList"/>
    <dgm:cxn modelId="{F34C18B5-3736-4E6D-8FFE-A8996A6FEE86}" type="presOf" srcId="{2929B95A-F7A1-4E63-A61B-1FFF4FFA5997}" destId="{E68AF524-128F-472B-8B5B-DD7FD05C6417}" srcOrd="0" destOrd="0" presId="urn:microsoft.com/office/officeart/2018/2/layout/IconLabelList"/>
    <dgm:cxn modelId="{68FA08C5-A18E-48E7-AD11-D5603CD8DCDE}" srcId="{B607AC3F-90EF-4615-BFC1-CB657827EC87}" destId="{6914120F-EAB2-42F2-AC77-50685653F456}" srcOrd="3" destOrd="0" parTransId="{7F991DEB-F970-40E4-84A1-EE549108EE81}" sibTransId="{DD00E883-A75A-4BC3-8B63-A762AF5FFA99}"/>
    <dgm:cxn modelId="{01826DCE-1DE3-48BB-8A5E-8FC353FBADDD}" type="presOf" srcId="{6914120F-EAB2-42F2-AC77-50685653F456}" destId="{EF8F5452-4677-4B74-BE86-3D0B28015988}" srcOrd="0" destOrd="0" presId="urn:microsoft.com/office/officeart/2018/2/layout/IconLabelList"/>
    <dgm:cxn modelId="{325F62A9-BE2E-4EB2-BE76-D29380FD6D5D}" type="presParOf" srcId="{FE6D209F-3B4E-40CA-8321-3BF7A12A0B6C}" destId="{FDE77816-C9BD-436E-973C-88B2B428430B}" srcOrd="0" destOrd="0" presId="urn:microsoft.com/office/officeart/2018/2/layout/IconLabelList"/>
    <dgm:cxn modelId="{E556A8A1-FB4C-497B-B878-3B9569FAB73F}" type="presParOf" srcId="{FDE77816-C9BD-436E-973C-88B2B428430B}" destId="{CF370E79-F85F-4CFC-A09D-3AF2B783AA36}" srcOrd="0" destOrd="0" presId="urn:microsoft.com/office/officeart/2018/2/layout/IconLabelList"/>
    <dgm:cxn modelId="{6D42CE28-8AA1-49FD-8AF6-30D66CCF5E51}" type="presParOf" srcId="{FDE77816-C9BD-436E-973C-88B2B428430B}" destId="{8D219D8D-CFC8-47AD-96E1-7B60BDB2E203}" srcOrd="1" destOrd="0" presId="urn:microsoft.com/office/officeart/2018/2/layout/IconLabelList"/>
    <dgm:cxn modelId="{0199D500-6843-4085-BD45-817349EECE89}" type="presParOf" srcId="{FDE77816-C9BD-436E-973C-88B2B428430B}" destId="{6F5F9A10-20EC-4029-8493-03A60A662F19}" srcOrd="2" destOrd="0" presId="urn:microsoft.com/office/officeart/2018/2/layout/IconLabelList"/>
    <dgm:cxn modelId="{89B34429-D802-4C15-91DF-EE58188757EC}" type="presParOf" srcId="{FE6D209F-3B4E-40CA-8321-3BF7A12A0B6C}" destId="{857AC90D-AFF8-4D62-86D9-6309FE5BE6A6}" srcOrd="1" destOrd="0" presId="urn:microsoft.com/office/officeart/2018/2/layout/IconLabelList"/>
    <dgm:cxn modelId="{514580A2-C78F-4A0A-B178-59A09DFE48C1}" type="presParOf" srcId="{FE6D209F-3B4E-40CA-8321-3BF7A12A0B6C}" destId="{B5288E43-B935-4261-8509-536756D17266}" srcOrd="2" destOrd="0" presId="urn:microsoft.com/office/officeart/2018/2/layout/IconLabelList"/>
    <dgm:cxn modelId="{BC5B4D06-E0F4-4F17-BBAC-E577FEEA6D9B}" type="presParOf" srcId="{B5288E43-B935-4261-8509-536756D17266}" destId="{7BF6C866-8523-4579-95AB-0F9A7D5AA8F5}" srcOrd="0" destOrd="0" presId="urn:microsoft.com/office/officeart/2018/2/layout/IconLabelList"/>
    <dgm:cxn modelId="{43B00686-612B-439E-BFE6-47A1807D95EC}" type="presParOf" srcId="{B5288E43-B935-4261-8509-536756D17266}" destId="{300637C5-3F3C-44C3-8CCC-CD07CB14F303}" srcOrd="1" destOrd="0" presId="urn:microsoft.com/office/officeart/2018/2/layout/IconLabelList"/>
    <dgm:cxn modelId="{C81E1582-638B-4427-AE7D-44BD00112EC3}" type="presParOf" srcId="{B5288E43-B935-4261-8509-536756D17266}" destId="{449C82B1-606A-4ED1-B9B4-CABDB8639A30}" srcOrd="2" destOrd="0" presId="urn:microsoft.com/office/officeart/2018/2/layout/IconLabelList"/>
    <dgm:cxn modelId="{AF42B847-B3EB-4DD9-81CC-83E2995CFE86}" type="presParOf" srcId="{FE6D209F-3B4E-40CA-8321-3BF7A12A0B6C}" destId="{36BA7608-EB1B-494F-9D77-519281C59B2F}" srcOrd="3" destOrd="0" presId="urn:microsoft.com/office/officeart/2018/2/layout/IconLabelList"/>
    <dgm:cxn modelId="{921617B5-53EF-4EAE-B341-CEF839F3505A}" type="presParOf" srcId="{FE6D209F-3B4E-40CA-8321-3BF7A12A0B6C}" destId="{D0E2295A-FFAB-4268-BC08-79A10F67E86E}" srcOrd="4" destOrd="0" presId="urn:microsoft.com/office/officeart/2018/2/layout/IconLabelList"/>
    <dgm:cxn modelId="{E0D4879B-0F9E-41F2-8D76-F455F4459662}" type="presParOf" srcId="{D0E2295A-FFAB-4268-BC08-79A10F67E86E}" destId="{A0AEBD1D-9B14-4B8C-944D-9937533F2336}" srcOrd="0" destOrd="0" presId="urn:microsoft.com/office/officeart/2018/2/layout/IconLabelList"/>
    <dgm:cxn modelId="{459E196F-EEC7-457D-AD9C-716C89BA6264}" type="presParOf" srcId="{D0E2295A-FFAB-4268-BC08-79A10F67E86E}" destId="{8F8A8802-E948-41D7-8982-5AEDA454C964}" srcOrd="1" destOrd="0" presId="urn:microsoft.com/office/officeart/2018/2/layout/IconLabelList"/>
    <dgm:cxn modelId="{742C0594-9E8E-4118-A3F8-C4A2E197A087}" type="presParOf" srcId="{D0E2295A-FFAB-4268-BC08-79A10F67E86E}" destId="{E68AF524-128F-472B-8B5B-DD7FD05C6417}" srcOrd="2" destOrd="0" presId="urn:microsoft.com/office/officeart/2018/2/layout/IconLabelList"/>
    <dgm:cxn modelId="{6BA39AD6-009C-4434-9943-26FB80600DFD}" type="presParOf" srcId="{FE6D209F-3B4E-40CA-8321-3BF7A12A0B6C}" destId="{B7AF2D7A-217B-4EEE-B8CA-798555ABC026}" srcOrd="5" destOrd="0" presId="urn:microsoft.com/office/officeart/2018/2/layout/IconLabelList"/>
    <dgm:cxn modelId="{53488DDD-D016-47EE-9E9C-ADF48867BB5A}" type="presParOf" srcId="{FE6D209F-3B4E-40CA-8321-3BF7A12A0B6C}" destId="{E75F37AE-E6DD-432B-B583-382ED272DF8F}" srcOrd="6" destOrd="0" presId="urn:microsoft.com/office/officeart/2018/2/layout/IconLabelList"/>
    <dgm:cxn modelId="{7F3C526E-DB71-4938-8487-4AE2A34B1042}" type="presParOf" srcId="{E75F37AE-E6DD-432B-B583-382ED272DF8F}" destId="{BB9033D4-C1DA-4B20-8527-F526D50F68CA}" srcOrd="0" destOrd="0" presId="urn:microsoft.com/office/officeart/2018/2/layout/IconLabelList"/>
    <dgm:cxn modelId="{257D03C0-0AFB-4BDA-9799-81E0F1FBBF21}" type="presParOf" srcId="{E75F37AE-E6DD-432B-B583-382ED272DF8F}" destId="{4EFBABB8-BDE4-41B3-ADD5-B79D94FC4D09}" srcOrd="1" destOrd="0" presId="urn:microsoft.com/office/officeart/2018/2/layout/IconLabelList"/>
    <dgm:cxn modelId="{4EA86D54-7BC3-47BB-B07A-8813ACDF319D}" type="presParOf" srcId="{E75F37AE-E6DD-432B-B583-382ED272DF8F}" destId="{EF8F5452-4677-4B74-BE86-3D0B28015988}" srcOrd="2" destOrd="0" presId="urn:microsoft.com/office/officeart/2018/2/layout/IconLabelList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2A36A8-2978-4045-91A8-C4A5CB2DC82D}">
      <dsp:nvSpPr>
        <dsp:cNvPr id="0" name=""/>
        <dsp:cNvSpPr/>
      </dsp:nvSpPr>
      <dsp:spPr>
        <a:xfrm>
          <a:off x="0" y="455520"/>
          <a:ext cx="10795519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EC568B-57C6-4FE5-8F8A-88A26D8E845F}">
      <dsp:nvSpPr>
        <dsp:cNvPr id="0" name=""/>
        <dsp:cNvSpPr/>
      </dsp:nvSpPr>
      <dsp:spPr>
        <a:xfrm>
          <a:off x="539775" y="86520"/>
          <a:ext cx="7556863" cy="738000"/>
        </a:xfrm>
        <a:prstGeom prst="roundRect">
          <a:avLst/>
        </a:prstGeom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5631" tIns="0" rIns="285631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Increased access - permissions</a:t>
          </a:r>
          <a:endParaRPr lang="en-US" sz="2500" kern="1200" dirty="0"/>
        </a:p>
      </dsp:txBody>
      <dsp:txXfrm>
        <a:off x="575801" y="122546"/>
        <a:ext cx="7484811" cy="665948"/>
      </dsp:txXfrm>
    </dsp:sp>
    <dsp:sp modelId="{14C1AE0C-FB0A-40FB-A094-9EAB7BD1EC79}">
      <dsp:nvSpPr>
        <dsp:cNvPr id="0" name=""/>
        <dsp:cNvSpPr/>
      </dsp:nvSpPr>
      <dsp:spPr>
        <a:xfrm>
          <a:off x="0" y="1589520"/>
          <a:ext cx="10795519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B549C8-4F56-4961-B76D-55A412EB909E}">
      <dsp:nvSpPr>
        <dsp:cNvPr id="0" name=""/>
        <dsp:cNvSpPr/>
      </dsp:nvSpPr>
      <dsp:spPr>
        <a:xfrm>
          <a:off x="539775" y="1220520"/>
          <a:ext cx="7556863" cy="738000"/>
        </a:xfrm>
        <a:prstGeom prst="roundRect">
          <a:avLst/>
        </a:prstGeom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5631" tIns="0" rIns="285631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Increased flexibility – view on different devices</a:t>
          </a:r>
          <a:endParaRPr lang="en-US" sz="2500" kern="1200" dirty="0"/>
        </a:p>
      </dsp:txBody>
      <dsp:txXfrm>
        <a:off x="575801" y="1256546"/>
        <a:ext cx="7484811" cy="665948"/>
      </dsp:txXfrm>
    </dsp:sp>
    <dsp:sp modelId="{863521DD-4550-49B5-932F-D9DBD7117005}">
      <dsp:nvSpPr>
        <dsp:cNvPr id="0" name=""/>
        <dsp:cNvSpPr/>
      </dsp:nvSpPr>
      <dsp:spPr>
        <a:xfrm>
          <a:off x="0" y="2723520"/>
          <a:ext cx="10795519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3B9EBC-A53D-461D-8EFF-D21342704935}">
      <dsp:nvSpPr>
        <dsp:cNvPr id="0" name=""/>
        <dsp:cNvSpPr/>
      </dsp:nvSpPr>
      <dsp:spPr>
        <a:xfrm>
          <a:off x="539775" y="2354520"/>
          <a:ext cx="7556863" cy="738000"/>
        </a:xfrm>
        <a:prstGeom prst="roundRect">
          <a:avLst/>
        </a:prstGeom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5631" tIns="0" rIns="285631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Increased accessibility – subtitles and captions</a:t>
          </a:r>
          <a:endParaRPr lang="en-US" sz="2500" kern="1200" dirty="0"/>
        </a:p>
      </dsp:txBody>
      <dsp:txXfrm>
        <a:off x="575801" y="2390546"/>
        <a:ext cx="7484811" cy="665948"/>
      </dsp:txXfrm>
    </dsp:sp>
    <dsp:sp modelId="{F2A18943-DA7C-47B7-BC8B-F87BF27CB8B9}">
      <dsp:nvSpPr>
        <dsp:cNvPr id="0" name=""/>
        <dsp:cNvSpPr/>
      </dsp:nvSpPr>
      <dsp:spPr>
        <a:xfrm>
          <a:off x="0" y="3857520"/>
          <a:ext cx="10795519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746661-AD1B-4F77-9251-D70E4CEC1095}">
      <dsp:nvSpPr>
        <dsp:cNvPr id="0" name=""/>
        <dsp:cNvSpPr/>
      </dsp:nvSpPr>
      <dsp:spPr>
        <a:xfrm>
          <a:off x="539775" y="3488520"/>
          <a:ext cx="7556863" cy="738000"/>
        </a:xfrm>
        <a:prstGeom prst="roundRect">
          <a:avLst/>
        </a:prstGeom>
        <a:gradFill flip="none" rotWithShape="0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5631" tIns="0" rIns="285631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Increased choice – time and place</a:t>
          </a:r>
          <a:endParaRPr lang="en-US" sz="2500" kern="1200" dirty="0"/>
        </a:p>
      </dsp:txBody>
      <dsp:txXfrm>
        <a:off x="575801" y="3524546"/>
        <a:ext cx="7484811" cy="6659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370E79-F85F-4CFC-A09D-3AF2B783AA36}">
      <dsp:nvSpPr>
        <dsp:cNvPr id="0" name=""/>
        <dsp:cNvSpPr/>
      </dsp:nvSpPr>
      <dsp:spPr>
        <a:xfrm>
          <a:off x="1121310" y="704326"/>
          <a:ext cx="1094318" cy="109431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5F9A10-20EC-4029-8493-03A60A662F19}">
      <dsp:nvSpPr>
        <dsp:cNvPr id="0" name=""/>
        <dsp:cNvSpPr/>
      </dsp:nvSpPr>
      <dsp:spPr>
        <a:xfrm>
          <a:off x="452560" y="2298784"/>
          <a:ext cx="2431818" cy="1739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Preparation</a:t>
          </a:r>
        </a:p>
      </dsp:txBody>
      <dsp:txXfrm>
        <a:off x="452560" y="2298784"/>
        <a:ext cx="2431818" cy="1739575"/>
      </dsp:txXfrm>
    </dsp:sp>
    <dsp:sp modelId="{7BF6C866-8523-4579-95AB-0F9A7D5AA8F5}">
      <dsp:nvSpPr>
        <dsp:cNvPr id="0" name=""/>
        <dsp:cNvSpPr/>
      </dsp:nvSpPr>
      <dsp:spPr>
        <a:xfrm>
          <a:off x="3978698" y="704326"/>
          <a:ext cx="1094318" cy="109431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9C82B1-606A-4ED1-B9B4-CABDB8639A30}">
      <dsp:nvSpPr>
        <dsp:cNvPr id="0" name=""/>
        <dsp:cNvSpPr/>
      </dsp:nvSpPr>
      <dsp:spPr>
        <a:xfrm>
          <a:off x="3309947" y="2298784"/>
          <a:ext cx="2431818" cy="1739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Practice, Practice, Practice!</a:t>
          </a:r>
        </a:p>
      </dsp:txBody>
      <dsp:txXfrm>
        <a:off x="3309947" y="2298784"/>
        <a:ext cx="2431818" cy="1739575"/>
      </dsp:txXfrm>
    </dsp:sp>
    <dsp:sp modelId="{A0AEBD1D-9B14-4B8C-944D-9937533F2336}">
      <dsp:nvSpPr>
        <dsp:cNvPr id="0" name=""/>
        <dsp:cNvSpPr/>
      </dsp:nvSpPr>
      <dsp:spPr>
        <a:xfrm>
          <a:off x="6836085" y="704326"/>
          <a:ext cx="1094318" cy="109431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8AF524-128F-472B-8B5B-DD7FD05C6417}">
      <dsp:nvSpPr>
        <dsp:cNvPr id="0" name=""/>
        <dsp:cNvSpPr/>
      </dsp:nvSpPr>
      <dsp:spPr>
        <a:xfrm>
          <a:off x="6167335" y="2298784"/>
          <a:ext cx="2431818" cy="1739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Delivery</a:t>
          </a:r>
        </a:p>
      </dsp:txBody>
      <dsp:txXfrm>
        <a:off x="6167335" y="2298784"/>
        <a:ext cx="2431818" cy="1739575"/>
      </dsp:txXfrm>
    </dsp:sp>
    <dsp:sp modelId="{BB9033D4-C1DA-4B20-8527-F526D50F68CA}">
      <dsp:nvSpPr>
        <dsp:cNvPr id="0" name=""/>
        <dsp:cNvSpPr/>
      </dsp:nvSpPr>
      <dsp:spPr>
        <a:xfrm>
          <a:off x="9693472" y="704326"/>
          <a:ext cx="1094318" cy="109431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8F5452-4677-4B74-BE86-3D0B28015988}">
      <dsp:nvSpPr>
        <dsp:cNvPr id="0" name=""/>
        <dsp:cNvSpPr/>
      </dsp:nvSpPr>
      <dsp:spPr>
        <a:xfrm>
          <a:off x="9024722" y="2298784"/>
          <a:ext cx="2431818" cy="1739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Use the tools that are available to you in PowerPoint</a:t>
          </a:r>
        </a:p>
      </dsp:txBody>
      <dsp:txXfrm>
        <a:off x="9024722" y="2298784"/>
        <a:ext cx="2431818" cy="17395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93833" tIns="46917" rIns="93833" bIns="46917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6" y="0"/>
            <a:ext cx="2889938" cy="487680"/>
          </a:xfrm>
          <a:prstGeom prst="rect">
            <a:avLst/>
          </a:prstGeom>
        </p:spPr>
        <p:txBody>
          <a:bodyPr vert="horz" lIns="93833" tIns="46917" rIns="93833" bIns="46917" rtlCol="0"/>
          <a:lstStyle>
            <a:lvl1pPr algn="r">
              <a:defRPr sz="1300"/>
            </a:lvl1pPr>
          </a:lstStyle>
          <a:p>
            <a:fld id="{96D292DE-8B7A-4254-AA83-74C1F4DD4AF0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93833" tIns="46917" rIns="93833" bIns="46917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6" y="9264227"/>
            <a:ext cx="2889938" cy="487680"/>
          </a:xfrm>
          <a:prstGeom prst="rect">
            <a:avLst/>
          </a:prstGeom>
        </p:spPr>
        <p:txBody>
          <a:bodyPr vert="horz" lIns="93833" tIns="46917" rIns="93833" bIns="46917" rtlCol="0" anchor="b"/>
          <a:lstStyle>
            <a:lvl1pPr algn="r">
              <a:defRPr sz="13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90451" cy="488375"/>
          </a:xfrm>
          <a:prstGeom prst="rect">
            <a:avLst/>
          </a:prstGeom>
        </p:spPr>
        <p:txBody>
          <a:bodyPr vert="horz" lIns="88807" tIns="44403" rIns="88807" bIns="4440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102" y="1"/>
            <a:ext cx="2890451" cy="488375"/>
          </a:xfrm>
          <a:prstGeom prst="rect">
            <a:avLst/>
          </a:prstGeom>
        </p:spPr>
        <p:txBody>
          <a:bodyPr vert="horz" lIns="88807" tIns="44403" rIns="88807" bIns="44403" rtlCol="0"/>
          <a:lstStyle>
            <a:lvl1pPr algn="r">
              <a:defRPr sz="1200"/>
            </a:lvl1pPr>
          </a:lstStyle>
          <a:p>
            <a:fld id="{ED0E6F9E-AC1D-2E44-AD91-29FDC3B941A3}" type="datetimeFigureOut">
              <a:rPr lang="en-US" smtClean="0"/>
              <a:t>3/3/2023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11163" y="1220788"/>
            <a:ext cx="5846762" cy="3289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807" tIns="44403" rIns="88807" bIns="4440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660"/>
            <a:ext cx="5335270" cy="3840546"/>
          </a:xfrm>
          <a:prstGeom prst="rect">
            <a:avLst/>
          </a:prstGeom>
        </p:spPr>
        <p:txBody>
          <a:bodyPr vert="horz" lIns="88807" tIns="44403" rIns="88807" bIns="44403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265226"/>
            <a:ext cx="2890451" cy="488375"/>
          </a:xfrm>
          <a:prstGeom prst="rect">
            <a:avLst/>
          </a:prstGeom>
        </p:spPr>
        <p:txBody>
          <a:bodyPr vert="horz" lIns="88807" tIns="44403" rIns="88807" bIns="4440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102" y="9265226"/>
            <a:ext cx="2890451" cy="488375"/>
          </a:xfrm>
          <a:prstGeom prst="rect">
            <a:avLst/>
          </a:prstGeom>
        </p:spPr>
        <p:txBody>
          <a:bodyPr vert="horz" lIns="88807" tIns="44403" rIns="88807" bIns="44403" rtlCol="0" anchor="b"/>
          <a:lstStyle>
            <a:lvl1pPr algn="r">
              <a:defRPr sz="1200"/>
            </a:lvl1pPr>
          </a:lstStyle>
          <a:p>
            <a:fld id="{B6DA5E8F-4210-3143-82D8-112E764EE3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928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163" y="1220788"/>
            <a:ext cx="5846762" cy="3289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Keynote for MAC users</a:t>
            </a:r>
          </a:p>
          <a:p>
            <a:r>
              <a:rPr lang="en-US" dirty="0"/>
              <a:t>Panopto </a:t>
            </a:r>
          </a:p>
          <a:p>
            <a:r>
              <a:rPr lang="en-US" dirty="0"/>
              <a:t>Adobe Presenter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DA5E8F-4210-3143-82D8-112E764EE37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223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1845D0-53D4-4312-8F17-71CDCA72431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5200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163" y="1220788"/>
            <a:ext cx="5846762" cy="3289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DA5E8F-4210-3143-82D8-112E764EE37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3660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163" y="1220788"/>
            <a:ext cx="5846762" cy="3289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Prepare what you are going to say have cue cards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DA5E8F-4210-3143-82D8-112E764EE37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175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Demo of where to find rehearse coach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DA5E8F-4210-3143-82D8-112E764EE37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4882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DEMO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DA5E8F-4210-3143-82D8-112E764EE37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0715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You have the option to share your screen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DA5E8F-4210-3143-82D8-112E764EE37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3634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163" y="1220788"/>
            <a:ext cx="5846762" cy="3289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DA5E8F-4210-3143-82D8-112E764EE371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6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6102351" cy="6858000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096000" y="-1"/>
            <a:ext cx="6095999" cy="685722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78928" y="4698066"/>
            <a:ext cx="5435249" cy="1046857"/>
          </a:xfrm>
        </p:spPr>
        <p:txBody>
          <a:bodyPr/>
          <a:lstStyle>
            <a:lvl1pPr marL="0" indent="0" algn="l">
              <a:buNone/>
              <a:defRPr sz="1800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281" y="777"/>
            <a:ext cx="1372731" cy="10621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8927" y="447658"/>
            <a:ext cx="1419921" cy="5423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021" y="6460717"/>
            <a:ext cx="1597155" cy="22555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349" y="6472466"/>
            <a:ext cx="1493523" cy="23469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998" y="6411951"/>
            <a:ext cx="1859284" cy="323089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>
            <a:off x="6367978" y="1143000"/>
            <a:ext cx="5446199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1"/>
          <p:cNvSpPr txBox="1">
            <a:spLocks/>
          </p:cNvSpPr>
          <p:nvPr/>
        </p:nvSpPr>
        <p:spPr>
          <a:xfrm>
            <a:off x="6367978" y="2109160"/>
            <a:ext cx="5446199" cy="1873111"/>
          </a:xfrm>
          <a:prstGeom prst="rect">
            <a:avLst/>
          </a:prstGeom>
        </p:spPr>
        <p:txBody>
          <a:bodyPr vert="horz" lIns="68580" tIns="34290" rIns="68580" bIns="3429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00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367978" y="2286001"/>
            <a:ext cx="5446199" cy="222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611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18">
        <p:fade/>
      </p:transition>
    </mc:Choice>
    <mc:Fallback xmlns="">
      <p:transition spd="med" advTm="1718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"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4315626" y="0"/>
            <a:ext cx="7876375" cy="6858000"/>
          </a:xfrm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315627" cy="68572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6222" y="1263535"/>
            <a:ext cx="3670481" cy="3641841"/>
          </a:xfrm>
        </p:spPr>
        <p:txBody>
          <a:bodyPr>
            <a:normAutofit/>
          </a:bodyPr>
          <a:lstStyle>
            <a:lvl1pPr marL="0" indent="0" algn="l">
              <a:buNone/>
              <a:defRPr sz="3000" i="1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46" y="218256"/>
            <a:ext cx="1023113" cy="1023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627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18">
        <p:fade/>
      </p:transition>
    </mc:Choice>
    <mc:Fallback xmlns="">
      <p:transition spd="med" advTm="1718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580973" y="2007980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1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31"/>
          <p:cNvSpPr>
            <a:spLocks noGrp="1"/>
          </p:cNvSpPr>
          <p:nvPr>
            <p:ph type="body" sz="quarter" idx="20" hasCustomPrompt="1"/>
          </p:nvPr>
        </p:nvSpPr>
        <p:spPr>
          <a:xfrm>
            <a:off x="698243" y="1999505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 dirty="0"/>
              <a:t>#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1"/>
          </p:nvPr>
        </p:nvSpPr>
        <p:spPr>
          <a:xfrm>
            <a:off x="1580973" y="2958616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1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31"/>
          <p:cNvSpPr>
            <a:spLocks noGrp="1"/>
          </p:cNvSpPr>
          <p:nvPr>
            <p:ph type="body" sz="quarter" idx="22" hasCustomPrompt="1"/>
          </p:nvPr>
        </p:nvSpPr>
        <p:spPr>
          <a:xfrm>
            <a:off x="698243" y="2950141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 dirty="0"/>
              <a:t>#</a:t>
            </a:r>
          </a:p>
        </p:txBody>
      </p:sp>
      <p:sp>
        <p:nvSpPr>
          <p:cNvPr id="31" name="Text Placeholder 3"/>
          <p:cNvSpPr>
            <a:spLocks noGrp="1"/>
          </p:cNvSpPr>
          <p:nvPr>
            <p:ph type="body" sz="half" idx="23"/>
          </p:nvPr>
        </p:nvSpPr>
        <p:spPr>
          <a:xfrm>
            <a:off x="1580973" y="3896218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1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Text Placeholder 31"/>
          <p:cNvSpPr>
            <a:spLocks noGrp="1"/>
          </p:cNvSpPr>
          <p:nvPr>
            <p:ph type="body" sz="quarter" idx="24" hasCustomPrompt="1"/>
          </p:nvPr>
        </p:nvSpPr>
        <p:spPr>
          <a:xfrm>
            <a:off x="698243" y="3887743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 dirty="0"/>
              <a:t>#</a:t>
            </a:r>
          </a:p>
        </p:txBody>
      </p:sp>
      <p:sp>
        <p:nvSpPr>
          <p:cNvPr id="34" name="Text Placeholder 3"/>
          <p:cNvSpPr>
            <a:spLocks noGrp="1"/>
          </p:cNvSpPr>
          <p:nvPr>
            <p:ph type="body" sz="half" idx="25"/>
          </p:nvPr>
        </p:nvSpPr>
        <p:spPr>
          <a:xfrm>
            <a:off x="1580973" y="4846854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1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5" name="Text Placeholder 31"/>
          <p:cNvSpPr>
            <a:spLocks noGrp="1"/>
          </p:cNvSpPr>
          <p:nvPr>
            <p:ph type="body" sz="quarter" idx="26" hasCustomPrompt="1"/>
          </p:nvPr>
        </p:nvSpPr>
        <p:spPr>
          <a:xfrm>
            <a:off x="698243" y="4838379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 dirty="0"/>
              <a:t>#</a:t>
            </a:r>
          </a:p>
        </p:txBody>
      </p:sp>
      <p:sp>
        <p:nvSpPr>
          <p:cNvPr id="36" name="Text Placeholder 3"/>
          <p:cNvSpPr>
            <a:spLocks noGrp="1"/>
          </p:cNvSpPr>
          <p:nvPr>
            <p:ph type="body" sz="half" idx="27"/>
          </p:nvPr>
        </p:nvSpPr>
        <p:spPr>
          <a:xfrm>
            <a:off x="7263061" y="1999590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1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7" name="Text Placeholder 31"/>
          <p:cNvSpPr>
            <a:spLocks noGrp="1"/>
          </p:cNvSpPr>
          <p:nvPr>
            <p:ph type="body" sz="quarter" idx="28" hasCustomPrompt="1"/>
          </p:nvPr>
        </p:nvSpPr>
        <p:spPr>
          <a:xfrm>
            <a:off x="6380331" y="1991115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 dirty="0"/>
              <a:t>#</a:t>
            </a:r>
          </a:p>
        </p:txBody>
      </p:sp>
      <p:sp>
        <p:nvSpPr>
          <p:cNvPr id="38" name="Text Placeholder 3"/>
          <p:cNvSpPr>
            <a:spLocks noGrp="1"/>
          </p:cNvSpPr>
          <p:nvPr>
            <p:ph type="body" sz="half" idx="29"/>
          </p:nvPr>
        </p:nvSpPr>
        <p:spPr>
          <a:xfrm>
            <a:off x="7263061" y="2950226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1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31"/>
          <p:cNvSpPr>
            <a:spLocks noGrp="1"/>
          </p:cNvSpPr>
          <p:nvPr>
            <p:ph type="body" sz="quarter" idx="30" hasCustomPrompt="1"/>
          </p:nvPr>
        </p:nvSpPr>
        <p:spPr>
          <a:xfrm>
            <a:off x="6380331" y="2941751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 dirty="0"/>
              <a:t>#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31"/>
          </p:nvPr>
        </p:nvSpPr>
        <p:spPr>
          <a:xfrm>
            <a:off x="7263061" y="3887828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1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31"/>
          <p:cNvSpPr>
            <a:spLocks noGrp="1"/>
          </p:cNvSpPr>
          <p:nvPr>
            <p:ph type="body" sz="quarter" idx="32" hasCustomPrompt="1"/>
          </p:nvPr>
        </p:nvSpPr>
        <p:spPr>
          <a:xfrm>
            <a:off x="6380331" y="3879353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 dirty="0"/>
              <a:t>#</a:t>
            </a:r>
          </a:p>
        </p:txBody>
      </p:sp>
      <p:sp>
        <p:nvSpPr>
          <p:cNvPr id="42" name="Text Placeholder 3"/>
          <p:cNvSpPr>
            <a:spLocks noGrp="1"/>
          </p:cNvSpPr>
          <p:nvPr>
            <p:ph type="body" sz="half" idx="33"/>
          </p:nvPr>
        </p:nvSpPr>
        <p:spPr>
          <a:xfrm>
            <a:off x="7263061" y="4838464"/>
            <a:ext cx="4272896" cy="685717"/>
          </a:xfrm>
        </p:spPr>
        <p:txBody>
          <a:bodyPr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21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31"/>
          <p:cNvSpPr>
            <a:spLocks noGrp="1"/>
          </p:cNvSpPr>
          <p:nvPr>
            <p:ph type="body" sz="quarter" idx="34" hasCustomPrompt="1"/>
          </p:nvPr>
        </p:nvSpPr>
        <p:spPr>
          <a:xfrm>
            <a:off x="6380331" y="4829989"/>
            <a:ext cx="707845" cy="6858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GB" dirty="0"/>
              <a:t>#</a:t>
            </a:r>
          </a:p>
        </p:txBody>
      </p:sp>
    </p:spTree>
    <p:extLst>
      <p:ext uri="{BB962C8B-B14F-4D97-AF65-F5344CB8AC3E}">
        <p14:creationId xmlns:p14="http://schemas.microsoft.com/office/powerpoint/2010/main" val="184466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18">
        <p:fade/>
      </p:transition>
    </mc:Choice>
    <mc:Fallback xmlns="">
      <p:transition spd="med" advTm="1718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12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and picture"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8458" y="1600201"/>
            <a:ext cx="5233081" cy="456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718457" y="262866"/>
            <a:ext cx="10795519" cy="100391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6254749" y="1600201"/>
            <a:ext cx="5239011" cy="456565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097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18">
        <p:fade/>
      </p:transition>
    </mc:Choice>
    <mc:Fallback xmlns="">
      <p:transition spd="med" advTm="1718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98500" y="1592265"/>
            <a:ext cx="5253039" cy="45735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6254750" y="1592265"/>
            <a:ext cx="5238751" cy="45735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99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18">
        <p:fade/>
      </p:transition>
    </mc:Choice>
    <mc:Fallback xmlns="">
      <p:transition spd="med" advTm="1718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244" y="1592263"/>
            <a:ext cx="5253297" cy="4947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8243" y="2105369"/>
            <a:ext cx="5253296" cy="40604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4751" y="1592262"/>
            <a:ext cx="5275260" cy="51310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4750" y="2105368"/>
            <a:ext cx="5275263" cy="40604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698242" y="265291"/>
            <a:ext cx="10795519" cy="100391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462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18">
        <p:fade/>
      </p:transition>
    </mc:Choice>
    <mc:Fallback xmlns="">
      <p:transition spd="med" advTm="1718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698242" y="1592263"/>
            <a:ext cx="10795519" cy="45740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36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18">
        <p:fade/>
      </p:transition>
    </mc:Choice>
    <mc:Fallback xmlns="">
      <p:transition spd="med" advTm="1718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698242" y="1592263"/>
            <a:ext cx="10795519" cy="457404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24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18">
        <p:fade/>
      </p:transition>
    </mc:Choice>
    <mc:Fallback xmlns="">
      <p:transition spd="med" advTm="1718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709738"/>
            <a:ext cx="12192000" cy="43799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3689" y="1709740"/>
            <a:ext cx="10283761" cy="2852737"/>
          </a:xfrm>
        </p:spPr>
        <p:txBody>
          <a:bodyPr anchor="b"/>
          <a:lstStyle>
            <a:lvl1pPr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3689" y="4589465"/>
            <a:ext cx="10283761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9859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18">
        <p:fade/>
      </p:transition>
    </mc:Choice>
    <mc:Fallback xmlns="">
      <p:transition spd="med" advTm="1718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36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18">
        <p:fade/>
      </p:transition>
    </mc:Choice>
    <mc:Fallback xmlns="">
      <p:transition spd="med" advTm="1718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059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18">
        <p:fade/>
      </p:transition>
    </mc:Choice>
    <mc:Fallback xmlns="">
      <p:transition spd="med" advTm="1718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For more information please contact:</a:t>
            </a:r>
            <a:endParaRPr lang="en-GB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254750" y="1592265"/>
            <a:ext cx="5238751" cy="4573587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698500" y="1592265"/>
            <a:ext cx="5253039" cy="4573587"/>
          </a:xfrm>
        </p:spPr>
        <p:txBody>
          <a:bodyPr/>
          <a:lstStyle>
            <a:lvl1pPr marL="0" indent="0">
              <a:buNone/>
              <a:defRPr/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88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18">
        <p:fade/>
      </p:transition>
    </mc:Choice>
    <mc:Fallback xmlns="">
      <p:transition spd="med" advTm="1718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cial me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984" y="3141138"/>
            <a:ext cx="5210555" cy="818800"/>
          </a:xfrm>
          <a:prstGeom prst="rect">
            <a:avLst/>
          </a:prstGeom>
        </p:spPr>
      </p:pic>
      <p:pic>
        <p:nvPicPr>
          <p:cNvPr id="5" name="Picture Placeholder 24"/>
          <p:cNvPicPr>
            <a:picLocks noChangeAspect="1"/>
          </p:cNvPicPr>
          <p:nvPr/>
        </p:nvPicPr>
        <p:blipFill>
          <a:blip r:embed="rId3"/>
          <a:srcRect t="6165" b="6165"/>
          <a:stretch>
            <a:fillRect/>
          </a:stretch>
        </p:blipFill>
        <p:spPr>
          <a:xfrm>
            <a:off x="6254749" y="1600201"/>
            <a:ext cx="5239011" cy="45656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8243" y="1600203"/>
            <a:ext cx="5253296" cy="2787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GB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 are on </a:t>
            </a:r>
            <a:r>
              <a:rPr kumimoji="0" lang="en-GB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Facebook</a:t>
            </a:r>
            <a:r>
              <a:rPr kumimoji="0" lang="en-GB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en-GB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Twitter</a:t>
            </a:r>
            <a:r>
              <a:rPr kumimoji="0" lang="en-GB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and </a:t>
            </a:r>
            <a:r>
              <a:rPr kumimoji="0" lang="en-GB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Instagram</a:t>
            </a:r>
            <a:r>
              <a:rPr kumimoji="0" lang="en-GB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!</a:t>
            </a:r>
          </a:p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GB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GB" sz="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71450" marR="0" lvl="0" indent="-171450" algn="l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Follow us to find out what’s new!</a:t>
            </a:r>
          </a:p>
          <a:p>
            <a:pPr marL="171450" marR="0" lvl="0" indent="-171450" algn="l" defTabSz="685800" rtl="0" eaLnBrk="1" fontAlgn="auto" latinLnBrk="0" hangingPunct="1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GB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Share what you’re reading! </a:t>
            </a:r>
          </a:p>
          <a:p>
            <a:endParaRPr lang="en-GB" sz="1350" dirty="0"/>
          </a:p>
        </p:txBody>
      </p:sp>
      <p:sp>
        <p:nvSpPr>
          <p:cNvPr id="7" name="TextBox 6"/>
          <p:cNvSpPr txBox="1"/>
          <p:nvPr/>
        </p:nvSpPr>
        <p:spPr>
          <a:xfrm>
            <a:off x="698242" y="656036"/>
            <a:ext cx="10795519" cy="600164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kumimoji="0" lang="en-US" sz="3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Sans"/>
                <a:ea typeface="+mj-ea"/>
                <a:cs typeface="+mj-cs"/>
              </a:rPr>
              <a:t>Find us on social media!</a:t>
            </a:r>
            <a:endParaRPr lang="en-GB" sz="1350" dirty="0"/>
          </a:p>
        </p:txBody>
      </p:sp>
    </p:spTree>
    <p:extLst>
      <p:ext uri="{BB962C8B-B14F-4D97-AF65-F5344CB8AC3E}">
        <p14:creationId xmlns:p14="http://schemas.microsoft.com/office/powerpoint/2010/main" val="118087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18">
        <p:fade/>
      </p:transition>
    </mc:Choice>
    <mc:Fallback xmlns="">
      <p:transition spd="med" advTm="1718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Empt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4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18">
        <p:fade/>
      </p:transition>
    </mc:Choice>
    <mc:Fallback xmlns="">
      <p:transition spd="med" advTm="1718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57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18">
        <p:fade/>
      </p:transition>
    </mc:Choice>
    <mc:Fallback xmlns="">
      <p:transition spd="med" advTm="1718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A6F33-3CCA-EF73-5709-57A3E8801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73DCFC-7579-F2B2-2741-742C6EA321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18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718">
        <p:fade/>
      </p:transition>
    </mc:Choice>
    <mc:Fallback xmlns="">
      <p:transition spd="med" advTm="1718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-179378"/>
            <a:ext cx="12192000" cy="6867071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6" name="Rectangle 25"/>
          <p:cNvSpPr/>
          <p:nvPr/>
        </p:nvSpPr>
        <p:spPr>
          <a:xfrm>
            <a:off x="0" y="713"/>
            <a:ext cx="12192000" cy="12761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8" name="Rectangle 17"/>
          <p:cNvSpPr/>
          <p:nvPr/>
        </p:nvSpPr>
        <p:spPr>
          <a:xfrm>
            <a:off x="0" y="6311901"/>
            <a:ext cx="12192000" cy="55517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242" y="252284"/>
            <a:ext cx="10795519" cy="10039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240" y="1592263"/>
            <a:ext cx="10795520" cy="4574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6605" y="6468047"/>
            <a:ext cx="1597155" cy="22555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240" y="6452997"/>
            <a:ext cx="1493523" cy="2346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43" y="6419280"/>
            <a:ext cx="1859284" cy="323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304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6" r:id="rId15"/>
    <p:sldLayoutId id="2147483679" r:id="rId16"/>
  </p:sldLayoutIdLst>
  <mc:AlternateContent xmlns:mc="http://schemas.openxmlformats.org/markup-compatibility/2006" xmlns:p14="http://schemas.microsoft.com/office/powerpoint/2010/main">
    <mc:Choice Requires="p14">
      <p:transition spd="med" p14:dur="700" advTm="1718">
        <p:fade/>
      </p:transition>
    </mc:Choice>
    <mc:Fallback xmlns="">
      <p:transition spd="med" advTm="1718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" panose="05000000000000000000" pitchFamily="2" charset="2"/>
        <a:buChar char="§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" panose="05000000000000000000" pitchFamily="2" charset="2"/>
        <a:buChar char="§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" panose="05000000000000000000" pitchFamily="2" charset="2"/>
        <a:buChar char="§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" panose="05000000000000000000" pitchFamily="2" charset="2"/>
        <a:buChar char="§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003">
          <p15:clr>
            <a:srgbClr val="F26B43"/>
          </p15:clr>
        </p15:guide>
        <p15:guide id="2" pos="5120">
          <p15:clr>
            <a:srgbClr val="F26B43"/>
          </p15:clr>
        </p15:guide>
        <p15:guide id="3" orient="horz" pos="3884">
          <p15:clr>
            <a:srgbClr val="F26B43"/>
          </p15:clr>
        </p15:guide>
        <p15:guide id="4" pos="5253">
          <p15:clr>
            <a:srgbClr val="F26B43"/>
          </p15:clr>
        </p15:guide>
        <p15:guide id="5" pos="4999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svg"/><Relationship Id="rId3" Type="http://schemas.openxmlformats.org/officeDocument/2006/relationships/notesSlide" Target="../notesSlides/notesSlide2.xml"/><Relationship Id="rId7" Type="http://schemas.openxmlformats.org/officeDocument/2006/relationships/hyperlink" Target="https://unsplash.com/s/photos/laptop-wellbeing?utm_source=unsplash&amp;utm_medium=referral&amp;utm_content=creditCopyText" TargetMode="External"/><Relationship Id="rId12" Type="http://schemas.openxmlformats.org/officeDocument/2006/relationships/image" Target="../media/image16.png"/><Relationship Id="rId17" Type="http://schemas.openxmlformats.org/officeDocument/2006/relationships/image" Target="../media/image21.svg"/><Relationship Id="rId2" Type="http://schemas.openxmlformats.org/officeDocument/2006/relationships/slideLayout" Target="../slideLayouts/slideLayout9.xml"/><Relationship Id="rId16" Type="http://schemas.openxmlformats.org/officeDocument/2006/relationships/image" Target="../media/image20.png"/><Relationship Id="rId1" Type="http://schemas.openxmlformats.org/officeDocument/2006/relationships/tags" Target="../tags/tag2.xml"/><Relationship Id="rId6" Type="http://schemas.openxmlformats.org/officeDocument/2006/relationships/hyperlink" Target="https://unsplash.com/@nickmorrison?utm_source=unsplash&amp;utm_medium=referral&amp;utm_content=creditCopyText" TargetMode="External"/><Relationship Id="rId11" Type="http://schemas.openxmlformats.org/officeDocument/2006/relationships/image" Target="../media/image15.svg"/><Relationship Id="rId5" Type="http://schemas.openxmlformats.org/officeDocument/2006/relationships/hyperlink" Target="https://www.pexels.com/photo/apple-laptop-macbook-pro-notebook-1784/" TargetMode="External"/><Relationship Id="rId15" Type="http://schemas.openxmlformats.org/officeDocument/2006/relationships/image" Target="../media/image19.svg"/><Relationship Id="rId10" Type="http://schemas.openxmlformats.org/officeDocument/2006/relationships/image" Target="../media/image14.png"/><Relationship Id="rId4" Type="http://schemas.openxmlformats.org/officeDocument/2006/relationships/image" Target="../media/image11.jpg"/><Relationship Id="rId9" Type="http://schemas.openxmlformats.org/officeDocument/2006/relationships/image" Target="../media/image13.svg"/><Relationship Id="rId1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2.jp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81849" TargetMode="Externa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4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nc/3.0/" TargetMode="External"/><Relationship Id="rId4" Type="http://schemas.openxmlformats.org/officeDocument/2006/relationships/hyperlink" Target="https://www.freepngimg.com/png/84346-solving-question-thought-chin-professional-proble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ubtitle 2">
            <a:extLst>
              <a:ext uri="{FF2B5EF4-FFF2-40B4-BE49-F238E27FC236}">
                <a16:creationId xmlns:a16="http://schemas.microsoft.com/office/drawing/2014/main" id="{80B6198B-371A-3107-31B3-A2D4FD0329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78928" y="4698066"/>
            <a:ext cx="5435249" cy="1046857"/>
          </a:xfrm>
        </p:spPr>
        <p:txBody>
          <a:bodyPr>
            <a:normAutofit/>
          </a:bodyPr>
          <a:lstStyle/>
          <a:p>
            <a:r>
              <a:rPr lang="en-US" sz="2400" i="1" dirty="0"/>
              <a:t>By Jess Hill</a:t>
            </a:r>
          </a:p>
        </p:txBody>
      </p:sp>
      <p:sp>
        <p:nvSpPr>
          <p:cNvPr id="23" name="Title 22">
            <a:extLst>
              <a:ext uri="{FF2B5EF4-FFF2-40B4-BE49-F238E27FC236}">
                <a16:creationId xmlns:a16="http://schemas.microsoft.com/office/drawing/2014/main" id="{6500F2A7-978B-AF63-E428-6032164F4F1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67978" y="2286001"/>
            <a:ext cx="5446199" cy="2225400"/>
          </a:xfrm>
        </p:spPr>
        <p:txBody>
          <a:bodyPr vert="horz" lIns="68580" tIns="34290" rIns="68580" bIns="34290" rtlCol="0" anchor="b">
            <a:normAutofit/>
          </a:bodyPr>
          <a:lstStyle/>
          <a:p>
            <a:pPr>
              <a:spcAft>
                <a:spcPts val="450"/>
              </a:spcAft>
            </a:pPr>
            <a:r>
              <a:rPr lang="en-US" b="1" dirty="0">
                <a:ln w="3175" cmpd="sng">
                  <a:noFill/>
                </a:ln>
              </a:rPr>
              <a:t>How to record your presentation </a:t>
            </a:r>
          </a:p>
        </p:txBody>
      </p:sp>
      <p:sp>
        <p:nvSpPr>
          <p:cNvPr id="3" name="Lightning Bolt 2" descr="-">
            <a:extLst>
              <a:ext uri="{FF2B5EF4-FFF2-40B4-BE49-F238E27FC236}">
                <a16:creationId xmlns:a16="http://schemas.microsoft.com/office/drawing/2014/main" id="{2CB64E61-D456-6251-2D64-01BD2FAB14CD}"/>
              </a:ext>
            </a:extLst>
          </p:cNvPr>
          <p:cNvSpPr/>
          <p:nvPr/>
        </p:nvSpPr>
        <p:spPr>
          <a:xfrm>
            <a:off x="152400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Lightning Bolt 3" descr="-">
            <a:extLst>
              <a:ext uri="{FF2B5EF4-FFF2-40B4-BE49-F238E27FC236}">
                <a16:creationId xmlns:a16="http://schemas.microsoft.com/office/drawing/2014/main" id="{43EA644B-6102-A069-F213-82307D848799}"/>
              </a:ext>
            </a:extLst>
          </p:cNvPr>
          <p:cNvSpPr/>
          <p:nvPr/>
        </p:nvSpPr>
        <p:spPr>
          <a:xfrm>
            <a:off x="152400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" name="Lightning Bolt 14" descr="-">
            <a:extLst>
              <a:ext uri="{FF2B5EF4-FFF2-40B4-BE49-F238E27FC236}">
                <a16:creationId xmlns:a16="http://schemas.microsoft.com/office/drawing/2014/main" id="{C0A1CED3-057D-6761-31CE-F784789954F3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ightning Bolt 5" descr="-">
            <a:extLst>
              <a:ext uri="{FF2B5EF4-FFF2-40B4-BE49-F238E27FC236}">
                <a16:creationId xmlns:a16="http://schemas.microsoft.com/office/drawing/2014/main" id="{C8A889B4-FCE9-D3B6-BB07-D3DED560AF49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9265920" y="6299201"/>
            <a:ext cx="2926080" cy="317936"/>
            <a:chOff x="9265920" y="6116321"/>
            <a:chExt cx="2926080" cy="317936"/>
          </a:xfrm>
        </p:grpSpPr>
        <p:sp>
          <p:nvSpPr>
            <p:cNvPr id="9" name="Rectangle 8"/>
            <p:cNvSpPr/>
            <p:nvPr/>
          </p:nvSpPr>
          <p:spPr>
            <a:xfrm>
              <a:off x="9265920" y="6126480"/>
              <a:ext cx="2926080" cy="307777"/>
            </a:xfrm>
            <a:prstGeom prst="rect">
              <a:avLst/>
            </a:prstGeom>
            <a:solidFill>
              <a:schemeClr val="bg2">
                <a:lumMod val="90000"/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367520" y="6116321"/>
              <a:ext cx="282448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1400"/>
                <a:t>Photo by </a:t>
              </a:r>
              <a:r>
                <a:rPr lang="en-GB" sz="1400">
                  <a:hlinkClick r:id="rId6"/>
                </a:rPr>
                <a:t>Nick Morrison</a:t>
              </a:r>
              <a:r>
                <a:rPr lang="en-GB" sz="1400"/>
                <a:t> on </a:t>
              </a:r>
              <a:r>
                <a:rPr lang="en-GB" sz="1400" err="1">
                  <a:hlinkClick r:id="rId7"/>
                </a:rPr>
                <a:t>Unsplash</a:t>
              </a:r>
              <a:endParaRPr lang="en-GB" sz="1400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910808B8-CB4F-EC91-957C-79EF4FF79D6C}"/>
              </a:ext>
            </a:extLst>
          </p:cNvPr>
          <p:cNvSpPr txBox="1"/>
          <p:nvPr/>
        </p:nvSpPr>
        <p:spPr>
          <a:xfrm>
            <a:off x="1231976" y="520168"/>
            <a:ext cx="9308264" cy="769441"/>
          </a:xfrm>
          <a:prstGeom prst="rect">
            <a:avLst/>
          </a:prstGeom>
          <a:solidFill>
            <a:srgbClr val="007F7C"/>
          </a:solidFill>
          <a:ln w="28575"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b="1">
                <a:solidFill>
                  <a:schemeClr val="bg1"/>
                </a:solidFill>
              </a:rPr>
              <a:t>Introduction and session outline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C471C61-829F-41BF-0935-19C14BB5BDCB}"/>
              </a:ext>
            </a:extLst>
          </p:cNvPr>
          <p:cNvSpPr txBox="1"/>
          <p:nvPr/>
        </p:nvSpPr>
        <p:spPr>
          <a:xfrm>
            <a:off x="191330" y="4112781"/>
            <a:ext cx="28643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Why use technology to share content?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E471B94-D4BD-B1B5-D6DC-7D3483049396}"/>
              </a:ext>
            </a:extLst>
          </p:cNvPr>
          <p:cNvSpPr txBox="1"/>
          <p:nvPr/>
        </p:nvSpPr>
        <p:spPr>
          <a:xfrm>
            <a:off x="2901481" y="4013728"/>
            <a:ext cx="2137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Recording a presentation in PowerPoint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DE8A596-3866-8F34-B347-25B0C130C69D}"/>
              </a:ext>
            </a:extLst>
          </p:cNvPr>
          <p:cNvSpPr txBox="1"/>
          <p:nvPr/>
        </p:nvSpPr>
        <p:spPr>
          <a:xfrm>
            <a:off x="4964762" y="3910987"/>
            <a:ext cx="194370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Using video within your screen recording and additional tools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376DBE6-2E73-8CBF-D624-179FC4FDA62B}"/>
              </a:ext>
            </a:extLst>
          </p:cNvPr>
          <p:cNvSpPr txBox="1"/>
          <p:nvPr/>
        </p:nvSpPr>
        <p:spPr>
          <a:xfrm>
            <a:off x="7424781" y="3987623"/>
            <a:ext cx="17737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Exporting your video</a:t>
            </a:r>
          </a:p>
        </p:txBody>
      </p:sp>
      <p:pic>
        <p:nvPicPr>
          <p:cNvPr id="29" name="Graphic 28" descr="Projector screen">
            <a:extLst>
              <a:ext uri="{FF2B5EF4-FFF2-40B4-BE49-F238E27FC236}">
                <a16:creationId xmlns:a16="http://schemas.microsoft.com/office/drawing/2014/main" id="{26C193D1-D4CC-3504-A6A5-78E8726696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46076" y="2996587"/>
            <a:ext cx="1200329" cy="1200329"/>
          </a:xfrm>
          <a:prstGeom prst="rect">
            <a:avLst/>
          </a:prstGeom>
        </p:spPr>
      </p:pic>
      <p:pic>
        <p:nvPicPr>
          <p:cNvPr id="32" name="Graphic 31" descr="Programmer male with solid fill">
            <a:extLst>
              <a:ext uri="{FF2B5EF4-FFF2-40B4-BE49-F238E27FC236}">
                <a16:creationId xmlns:a16="http://schemas.microsoft.com/office/drawing/2014/main" id="{81150E78-71C2-F424-DA93-F3069A91027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5181600" y="2885084"/>
            <a:ext cx="914400" cy="914400"/>
          </a:xfrm>
          <a:prstGeom prst="rect">
            <a:avLst/>
          </a:prstGeom>
        </p:spPr>
      </p:pic>
      <p:pic>
        <p:nvPicPr>
          <p:cNvPr id="34" name="Graphic 33" descr="Share with solid fill">
            <a:extLst>
              <a:ext uri="{FF2B5EF4-FFF2-40B4-BE49-F238E27FC236}">
                <a16:creationId xmlns:a16="http://schemas.microsoft.com/office/drawing/2014/main" id="{0F061495-7F77-23E2-7EB1-5A77496E30D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7541279" y="2971800"/>
            <a:ext cx="914400" cy="914400"/>
          </a:xfrm>
          <a:prstGeom prst="rect">
            <a:avLst/>
          </a:prstGeom>
        </p:spPr>
      </p:pic>
      <p:pic>
        <p:nvPicPr>
          <p:cNvPr id="36" name="Graphic 35" descr="Video camera">
            <a:extLst>
              <a:ext uri="{FF2B5EF4-FFF2-40B4-BE49-F238E27FC236}">
                <a16:creationId xmlns:a16="http://schemas.microsoft.com/office/drawing/2014/main" id="{4F2A1549-3AF2-9CF7-07A8-C5110931006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3055717" y="2996587"/>
            <a:ext cx="914400" cy="9144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E5838A4-F7FE-3047-9766-B77EA1314FF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0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007F7C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US"/>
          </a:p>
        </p:txBody>
      </p:sp>
      <p:pic>
        <p:nvPicPr>
          <p:cNvPr id="5" name="Graphic 4" descr="Web design with solid fill">
            <a:extLst>
              <a:ext uri="{FF2B5EF4-FFF2-40B4-BE49-F238E27FC236}">
                <a16:creationId xmlns:a16="http://schemas.microsoft.com/office/drawing/2014/main" id="{94399DC8-D3DA-9257-DEE2-AB22026601C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/>
        </p:blipFill>
        <p:spPr>
          <a:xfrm>
            <a:off x="9900958" y="2971800"/>
            <a:ext cx="914400" cy="914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E5CA348-F098-B0E5-9739-7A5297BBEAF4}"/>
              </a:ext>
            </a:extLst>
          </p:cNvPr>
          <p:cNvSpPr txBox="1"/>
          <p:nvPr/>
        </p:nvSpPr>
        <p:spPr>
          <a:xfrm>
            <a:off x="9714808" y="4048805"/>
            <a:ext cx="19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Recording and managing your video in Microsoft Stream</a:t>
            </a:r>
          </a:p>
        </p:txBody>
      </p:sp>
    </p:spTree>
    <p:extLst>
      <p:ext uri="{BB962C8B-B14F-4D97-AF65-F5344CB8AC3E}">
        <p14:creationId xmlns:p14="http://schemas.microsoft.com/office/powerpoint/2010/main" val="365508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F5F03-3387-1543-B4B2-A28FF8BAA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242" y="252284"/>
            <a:ext cx="10795519" cy="10039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Why use technology to share content?</a:t>
            </a:r>
            <a:endParaRPr lang="en-US"/>
          </a:p>
        </p:txBody>
      </p:sp>
      <p:sp>
        <p:nvSpPr>
          <p:cNvPr id="16" name="Lightning Bolt 15" descr="-">
            <a:extLst>
              <a:ext uri="{FF2B5EF4-FFF2-40B4-BE49-F238E27FC236}">
                <a16:creationId xmlns:a16="http://schemas.microsoft.com/office/drawing/2014/main" id="{DA3C96FF-2CD7-25FF-2A59-F46ABC907996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Lightning Bolt 17" descr="-">
            <a:extLst>
              <a:ext uri="{FF2B5EF4-FFF2-40B4-BE49-F238E27FC236}">
                <a16:creationId xmlns:a16="http://schemas.microsoft.com/office/drawing/2014/main" id="{D8B78E5F-A5C9-651D-19E2-6FBD0E953C48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lightningBol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0" name="TextBox 4">
            <a:extLst>
              <a:ext uri="{FF2B5EF4-FFF2-40B4-BE49-F238E27FC236}">
                <a16:creationId xmlns:a16="http://schemas.microsoft.com/office/drawing/2014/main" id="{84F7A74B-765B-6F4B-5AE8-FBCCFEE69D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2351973"/>
              </p:ext>
            </p:extLst>
          </p:nvPr>
        </p:nvGraphicFramePr>
        <p:xfrm>
          <a:off x="698242" y="1592263"/>
          <a:ext cx="10795519" cy="4574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2962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AB1320-1AAE-9B2E-08EC-CA3FA8B68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143" y="1709740"/>
            <a:ext cx="11824724" cy="2852737"/>
          </a:xfrm>
        </p:spPr>
        <p:txBody>
          <a:bodyPr/>
          <a:lstStyle/>
          <a:p>
            <a:pPr algn="ctr"/>
            <a:r>
              <a:rPr lang="en-GB" dirty="0"/>
              <a:t>Recording a presentation in PowerPoint</a:t>
            </a:r>
          </a:p>
        </p:txBody>
      </p:sp>
    </p:spTree>
    <p:extLst>
      <p:ext uri="{BB962C8B-B14F-4D97-AF65-F5344CB8AC3E}">
        <p14:creationId xmlns:p14="http://schemas.microsoft.com/office/powerpoint/2010/main" val="131924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E9005-BB96-2946-B9B9-C81AE05CA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242" y="252284"/>
            <a:ext cx="10795519" cy="1003916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Recording a presentation in PowerPoint</a:t>
            </a:r>
          </a:p>
        </p:txBody>
      </p:sp>
      <p:graphicFrame>
        <p:nvGraphicFramePr>
          <p:cNvPr id="6" name="TextBox 4">
            <a:extLst>
              <a:ext uri="{FF2B5EF4-FFF2-40B4-BE49-F238E27FC236}">
                <a16:creationId xmlns:a16="http://schemas.microsoft.com/office/drawing/2014/main" id="{2D011A91-C2DC-4970-6C5D-0F62DF8B095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50844906"/>
              </p:ext>
            </p:extLst>
          </p:nvPr>
        </p:nvGraphicFramePr>
        <p:xfrm>
          <a:off x="197116" y="1423617"/>
          <a:ext cx="11909102" cy="4742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571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F7CF5-8952-AAC9-9CED-7687E5660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+mn-lt"/>
              </a:rPr>
              <a:t>Rehearse</a:t>
            </a:r>
            <a:r>
              <a:rPr lang="en-GB" dirty="0"/>
              <a:t> </a:t>
            </a:r>
            <a:r>
              <a:rPr lang="en-GB" dirty="0">
                <a:latin typeface="+mn-lt"/>
              </a:rPr>
              <a:t>Coach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3C887F-7D94-FB69-299A-36D41A0143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1789" y="1390724"/>
            <a:ext cx="7088421" cy="47208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2649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E5502DDE-A18B-B039-E3D3-B7AA3FFC8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480" y="235857"/>
            <a:ext cx="10795519" cy="1003916"/>
          </a:xfrm>
        </p:spPr>
        <p:txBody>
          <a:bodyPr/>
          <a:lstStyle/>
          <a:p>
            <a:pPr algn="ctr"/>
            <a:r>
              <a:rPr lang="en-US" dirty="0"/>
              <a:t>How to record a presentation in PowerPoint?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6E7A96-8C96-A43D-53B8-85E9E38C36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018" y="2833025"/>
            <a:ext cx="11998455" cy="1109856"/>
          </a:xfrm>
          <a:prstGeom prst="rect">
            <a:avLst/>
          </a:prstGeo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B1E5036-5A6C-D5AF-843B-90C59436FDD8}"/>
              </a:ext>
            </a:extLst>
          </p:cNvPr>
          <p:cNvSpPr/>
          <p:nvPr/>
        </p:nvSpPr>
        <p:spPr>
          <a:xfrm>
            <a:off x="5388862" y="2833024"/>
            <a:ext cx="525643" cy="288800"/>
          </a:xfrm>
          <a:prstGeom prst="rect">
            <a:avLst/>
          </a:prstGeom>
          <a:solidFill>
            <a:srgbClr val="FFFF00">
              <a:alpha val="0"/>
            </a:srgbClr>
          </a:solidFill>
          <a:ln w="508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en-GB" dirty="0"/>
          </a:p>
        </p:txBody>
      </p:sp>
      <p:sp>
        <p:nvSpPr>
          <p:cNvPr id="6" name="Heptagon 5">
            <a:extLst>
              <a:ext uri="{FF2B5EF4-FFF2-40B4-BE49-F238E27FC236}">
                <a16:creationId xmlns:a16="http://schemas.microsoft.com/office/drawing/2014/main" id="{23CEFB74-6706-670A-81AE-50B6DCFD5BA4}"/>
              </a:ext>
            </a:extLst>
          </p:cNvPr>
          <p:cNvSpPr/>
          <p:nvPr/>
        </p:nvSpPr>
        <p:spPr>
          <a:xfrm>
            <a:off x="5710965" y="2472025"/>
            <a:ext cx="319329" cy="288799"/>
          </a:xfrm>
          <a:prstGeom prst="heptagon">
            <a:avLst/>
          </a:prstGeom>
          <a:solidFill>
            <a:schemeClr val="accent1">
              <a:alpha val="0"/>
            </a:schemeClr>
          </a:solidFill>
          <a:ln w="508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4CC9006-1789-E4BB-FEEF-D1D77CE304B8}"/>
              </a:ext>
            </a:extLst>
          </p:cNvPr>
          <p:cNvSpPr/>
          <p:nvPr/>
        </p:nvSpPr>
        <p:spPr>
          <a:xfrm>
            <a:off x="1203499" y="3070274"/>
            <a:ext cx="682282" cy="717452"/>
          </a:xfrm>
          <a:prstGeom prst="rect">
            <a:avLst/>
          </a:prstGeom>
          <a:solidFill>
            <a:srgbClr val="FFFF00">
              <a:alpha val="0"/>
            </a:srgbClr>
          </a:solidFill>
          <a:ln w="508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en-GB" dirty="0"/>
          </a:p>
        </p:txBody>
      </p:sp>
      <p:sp>
        <p:nvSpPr>
          <p:cNvPr id="8" name="Heptagon 7">
            <a:extLst>
              <a:ext uri="{FF2B5EF4-FFF2-40B4-BE49-F238E27FC236}">
                <a16:creationId xmlns:a16="http://schemas.microsoft.com/office/drawing/2014/main" id="{BADDD8AA-DCD7-C444-BA94-95888F9D40F5}"/>
              </a:ext>
            </a:extLst>
          </p:cNvPr>
          <p:cNvSpPr/>
          <p:nvPr/>
        </p:nvSpPr>
        <p:spPr>
          <a:xfrm>
            <a:off x="1615821" y="2688625"/>
            <a:ext cx="319329" cy="288799"/>
          </a:xfrm>
          <a:prstGeom prst="heptagon">
            <a:avLst/>
          </a:prstGeom>
          <a:solidFill>
            <a:schemeClr val="accent1">
              <a:alpha val="0"/>
            </a:schemeClr>
          </a:solidFill>
          <a:ln w="508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8136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4CB279E9-D94A-3D56-16F2-93623230E8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242" y="252284"/>
            <a:ext cx="10795519" cy="1003916"/>
          </a:xfrm>
        </p:spPr>
        <p:txBody>
          <a:bodyPr/>
          <a:lstStyle/>
          <a:p>
            <a:pPr algn="ctr"/>
            <a:r>
              <a:rPr lang="en-US" dirty="0">
                <a:latin typeface="+mn-lt"/>
              </a:rPr>
              <a:t>Press the red button to record your presentation</a:t>
            </a:r>
          </a:p>
        </p:txBody>
      </p:sp>
      <p:pic>
        <p:nvPicPr>
          <p:cNvPr id="5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A76BE28A-1FAD-6CB2-3086-FCD3B3F195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3821" y="1256200"/>
            <a:ext cx="7704357" cy="4988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9687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77E0818-37F8-4389-64FE-9445AC6FA4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4830" y="1391167"/>
            <a:ext cx="9412297" cy="477809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E9126C2-2957-F7CB-6C40-3D317A69B02E}"/>
              </a:ext>
            </a:extLst>
          </p:cNvPr>
          <p:cNvSpPr txBox="1"/>
          <p:nvPr/>
        </p:nvSpPr>
        <p:spPr>
          <a:xfrm>
            <a:off x="933565" y="90345"/>
            <a:ext cx="100748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</a:rPr>
              <a:t>Turn on video and see a cameo in the bottom right hand corner of the presentation</a:t>
            </a:r>
          </a:p>
        </p:txBody>
      </p:sp>
    </p:spTree>
    <p:extLst>
      <p:ext uri="{BB962C8B-B14F-4D97-AF65-F5344CB8AC3E}">
        <p14:creationId xmlns:p14="http://schemas.microsoft.com/office/powerpoint/2010/main" val="136090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7766305-98DE-F760-7B0F-B3D2549FD5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0591" y="1391402"/>
            <a:ext cx="7507062" cy="474748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E295381-0E53-D67B-3A61-B95F98FE9D39}"/>
              </a:ext>
            </a:extLst>
          </p:cNvPr>
          <p:cNvSpPr txBox="1"/>
          <p:nvPr/>
        </p:nvSpPr>
        <p:spPr>
          <a:xfrm>
            <a:off x="635152" y="295674"/>
            <a:ext cx="99379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</a:rPr>
              <a:t>Annotate your presentation whilst you are recording</a:t>
            </a:r>
          </a:p>
        </p:txBody>
      </p:sp>
    </p:spTree>
    <p:extLst>
      <p:ext uri="{BB962C8B-B14F-4D97-AF65-F5344CB8AC3E}">
        <p14:creationId xmlns:p14="http://schemas.microsoft.com/office/powerpoint/2010/main" val="249794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F7CF5-8952-AAC9-9CED-7687E5660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How to stop the recording?</a:t>
            </a:r>
          </a:p>
        </p:txBody>
      </p:sp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83FF14DB-66D6-1415-62D1-D66910198B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8769" y="1505725"/>
            <a:ext cx="7359003" cy="4764955"/>
          </a:xfrm>
          <a:prstGeom prst="rect">
            <a:avLst/>
          </a:prstGeom>
          <a:noFill/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59BD5AD6-048B-B4E9-8523-435186D7FA52}"/>
              </a:ext>
            </a:extLst>
          </p:cNvPr>
          <p:cNvCxnSpPr/>
          <p:nvPr/>
        </p:nvCxnSpPr>
        <p:spPr>
          <a:xfrm>
            <a:off x="1998539" y="2080671"/>
            <a:ext cx="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29615FA3-60AA-034F-31A5-349918226AAE}"/>
              </a:ext>
            </a:extLst>
          </p:cNvPr>
          <p:cNvCxnSpPr>
            <a:cxnSpLocks/>
          </p:cNvCxnSpPr>
          <p:nvPr/>
        </p:nvCxnSpPr>
        <p:spPr>
          <a:xfrm flipH="1">
            <a:off x="6001092" y="1505725"/>
            <a:ext cx="4194194" cy="284747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62666C93-7693-DD14-13C3-75F04B390BF6}"/>
              </a:ext>
            </a:extLst>
          </p:cNvPr>
          <p:cNvSpPr txBox="1"/>
          <p:nvPr/>
        </p:nvSpPr>
        <p:spPr>
          <a:xfrm>
            <a:off x="9941591" y="1505725"/>
            <a:ext cx="2250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Press the red button to stop the recording, then you are ready to export the video.</a:t>
            </a:r>
          </a:p>
        </p:txBody>
      </p:sp>
    </p:spTree>
    <p:extLst>
      <p:ext uri="{BB962C8B-B14F-4D97-AF65-F5344CB8AC3E}">
        <p14:creationId xmlns:p14="http://schemas.microsoft.com/office/powerpoint/2010/main" val="228646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Graphical user interface&#10;&#10;Description automatically generated">
            <a:extLst>
              <a:ext uri="{FF2B5EF4-FFF2-40B4-BE49-F238E27FC236}">
                <a16:creationId xmlns:a16="http://schemas.microsoft.com/office/drawing/2014/main" id="{06B47991-F919-FF86-92B6-49A2DF0160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76" y="1677988"/>
            <a:ext cx="7515388" cy="4065758"/>
          </a:xfrm>
          <a:prstGeom prst="rect">
            <a:avLst/>
          </a:prstGeom>
        </p:spPr>
      </p:pic>
      <p:pic>
        <p:nvPicPr>
          <p:cNvPr id="19" name="Picture 18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78B5740-708A-61A1-3D4D-24611A4888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7222" y="1677988"/>
            <a:ext cx="4266557" cy="40657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A43F431-60A0-4D7D-1A2A-95807511D0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242" y="252284"/>
            <a:ext cx="10795519" cy="1003916"/>
          </a:xfrm>
        </p:spPr>
        <p:txBody>
          <a:bodyPr anchor="b">
            <a:normAutofit/>
          </a:bodyPr>
          <a:lstStyle/>
          <a:p>
            <a:pPr algn="ctr"/>
            <a:r>
              <a:rPr lang="en-GB" dirty="0"/>
              <a:t>Exporting the video</a:t>
            </a:r>
          </a:p>
        </p:txBody>
      </p:sp>
    </p:spTree>
    <p:extLst>
      <p:ext uri="{BB962C8B-B14F-4D97-AF65-F5344CB8AC3E}">
        <p14:creationId xmlns:p14="http://schemas.microsoft.com/office/powerpoint/2010/main" val="187527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A8CD8-913F-DB2E-54C2-F7C66FDC8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What happens when you export a video?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90DA11-4EDB-1069-C3E2-CFB08EE8EB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829" y="1600201"/>
            <a:ext cx="10994571" cy="3917032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Your video will be exported as an mp4 file, which can be edited using the video editor application on your computer</a:t>
            </a:r>
          </a:p>
          <a:p>
            <a:pPr marL="0" indent="0">
              <a:buNone/>
            </a:pP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endParaRPr lang="en-GB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It will automatically be uploaded to Microsoft stream, which can be downloaded onto your computer and edited/trimmed.</a:t>
            </a:r>
          </a:p>
        </p:txBody>
      </p:sp>
    </p:spTree>
    <p:extLst>
      <p:ext uri="{BB962C8B-B14F-4D97-AF65-F5344CB8AC3E}">
        <p14:creationId xmlns:p14="http://schemas.microsoft.com/office/powerpoint/2010/main" val="142238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A9AD06A-B13B-0690-988E-68F82191C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242" y="252284"/>
            <a:ext cx="10795519" cy="1003916"/>
          </a:xfrm>
        </p:spPr>
        <p:txBody>
          <a:bodyPr/>
          <a:lstStyle/>
          <a:p>
            <a:pPr algn="ctr"/>
            <a:r>
              <a:rPr lang="en-US" dirty="0"/>
              <a:t>The end product</a:t>
            </a:r>
          </a:p>
        </p:txBody>
      </p:sp>
      <p:pic>
        <p:nvPicPr>
          <p:cNvPr id="4" name="How to record a presentation in PowerPoint">
            <a:hlinkClick r:id="" action="ppaction://media"/>
            <a:extLst>
              <a:ext uri="{FF2B5EF4-FFF2-40B4-BE49-F238E27FC236}">
                <a16:creationId xmlns:a16="http://schemas.microsoft.com/office/drawing/2014/main" id="{2B8D1DB5-12A8-8520-CFD9-1EC588DEEAF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94889" y="1504723"/>
            <a:ext cx="7954002" cy="4474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15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41152-654B-BEC3-E89E-D8053F763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Recording in Microsoft Stream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431668-1F75-2517-0C75-BC0B7C0ED8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278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95DEFD91-88C7-B7A2-E820-F6908E7D9E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313" y="0"/>
            <a:ext cx="10392229" cy="6790915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1A0464A2-4851-D036-E956-ECCA7F3AF59D}"/>
              </a:ext>
            </a:extLst>
          </p:cNvPr>
          <p:cNvSpPr/>
          <p:nvPr/>
        </p:nvSpPr>
        <p:spPr>
          <a:xfrm>
            <a:off x="8519885" y="322942"/>
            <a:ext cx="2213428" cy="1785257"/>
          </a:xfrm>
          <a:prstGeom prst="ellipse">
            <a:avLst/>
          </a:prstGeom>
          <a:noFill/>
          <a:ln w="285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49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DC034-166E-F9DB-1F9C-9778B9981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Microsoft Stream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66C656-0B45-2154-2585-5581A2F836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13" y="1313543"/>
            <a:ext cx="12003315" cy="4963886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Find the Microsoft Stream app in the app collection in Office 365 and navigate to the following button: 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9F3C20-FB22-323D-F1B7-B3FAE53506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0929" y="2875552"/>
            <a:ext cx="3772426" cy="129558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083971A-E2B2-C401-9AA9-F5FBF50799BD}"/>
              </a:ext>
            </a:extLst>
          </p:cNvPr>
          <p:cNvSpPr txBox="1"/>
          <p:nvPr/>
        </p:nvSpPr>
        <p:spPr>
          <a:xfrm>
            <a:off x="326570" y="5388362"/>
            <a:ext cx="72136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Note:  You can only record for 15 minutes in this platform</a:t>
            </a:r>
          </a:p>
        </p:txBody>
      </p:sp>
    </p:spTree>
    <p:extLst>
      <p:ext uri="{BB962C8B-B14F-4D97-AF65-F5344CB8AC3E}">
        <p14:creationId xmlns:p14="http://schemas.microsoft.com/office/powerpoint/2010/main" val="345034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E95AC-170C-A32C-8CA6-9AABE3C44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How to record in stream?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D7AD3A-0789-0DC6-5830-CEC4E6DA81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286" y="1563980"/>
            <a:ext cx="8457679" cy="4425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16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38F965BB-7487-2549-B451-42A18C3857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242" y="252284"/>
            <a:ext cx="10795519" cy="1003916"/>
          </a:xfrm>
        </p:spPr>
        <p:txBody>
          <a:bodyPr/>
          <a:lstStyle/>
          <a:p>
            <a:pPr algn="ctr"/>
            <a:r>
              <a:rPr lang="en-US" dirty="0"/>
              <a:t>Download your video from stream</a:t>
            </a:r>
          </a:p>
        </p:txBody>
      </p:sp>
      <p:pic>
        <p:nvPicPr>
          <p:cNvPr id="7" name="Picture 6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9B3AAAFF-950D-B5E5-5B4A-2CCC978883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9938" y="1425349"/>
            <a:ext cx="8509841" cy="4574040"/>
          </a:xfrm>
          <a:prstGeom prst="rect">
            <a:avLst/>
          </a:prstGeom>
          <a:noFill/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1B2FF622-A4E7-0A60-AD90-D08D611FB122}"/>
              </a:ext>
            </a:extLst>
          </p:cNvPr>
          <p:cNvCxnSpPr>
            <a:cxnSpLocks/>
          </p:cNvCxnSpPr>
          <p:nvPr/>
        </p:nvCxnSpPr>
        <p:spPr>
          <a:xfrm flipH="1">
            <a:off x="10459779" y="1321141"/>
            <a:ext cx="1370765" cy="208415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553A7D7D-1F2A-A793-B89E-46072685E8DB}"/>
              </a:ext>
            </a:extLst>
          </p:cNvPr>
          <p:cNvSpPr txBox="1"/>
          <p:nvPr/>
        </p:nvSpPr>
        <p:spPr>
          <a:xfrm>
            <a:off x="10702049" y="1529556"/>
            <a:ext cx="147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Click </a:t>
            </a:r>
            <a:r>
              <a:rPr lang="en-GB" b="1" dirty="0"/>
              <a:t>here</a:t>
            </a:r>
            <a:r>
              <a:rPr lang="en-GB" dirty="0"/>
              <a:t> to download your video</a:t>
            </a:r>
          </a:p>
        </p:txBody>
      </p:sp>
    </p:spTree>
    <p:extLst>
      <p:ext uri="{BB962C8B-B14F-4D97-AF65-F5344CB8AC3E}">
        <p14:creationId xmlns:p14="http://schemas.microsoft.com/office/powerpoint/2010/main" val="65616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0AAAB17E-5353-1C0D-B9FC-7293206D3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242" y="252284"/>
            <a:ext cx="10795519" cy="1003916"/>
          </a:xfrm>
        </p:spPr>
        <p:txBody>
          <a:bodyPr/>
          <a:lstStyle/>
          <a:p>
            <a:pPr algn="ctr"/>
            <a:r>
              <a:rPr lang="en-US" dirty="0"/>
              <a:t>Go to Downloads and find your file</a:t>
            </a:r>
          </a:p>
        </p:txBody>
      </p:sp>
      <p:pic>
        <p:nvPicPr>
          <p:cNvPr id="5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4ECEC6AB-2BD7-E401-CF0E-811FE1D725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242" y="2421887"/>
            <a:ext cx="10795519" cy="29147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257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2FB95A-7FCA-3CE9-44C3-0279E9F578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242" y="252284"/>
            <a:ext cx="10795519" cy="1003916"/>
          </a:xfrm>
        </p:spPr>
        <p:txBody>
          <a:bodyPr anchor="b">
            <a:normAutofit/>
          </a:bodyPr>
          <a:lstStyle/>
          <a:p>
            <a:pPr algn="ctr"/>
            <a:r>
              <a:rPr lang="en-GB" dirty="0"/>
              <a:t>How to edit in the video editor</a:t>
            </a:r>
          </a:p>
        </p:txBody>
      </p:sp>
      <p:pic>
        <p:nvPicPr>
          <p:cNvPr id="5" name="Picture 4" descr="Graphical user interface, application, PowerPoint&#10;&#10;Description automatically generated">
            <a:extLst>
              <a:ext uri="{FF2B5EF4-FFF2-40B4-BE49-F238E27FC236}">
                <a16:creationId xmlns:a16="http://schemas.microsoft.com/office/drawing/2014/main" id="{50A03797-68A7-D07E-390D-E38CFF37EE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1274334"/>
            <a:ext cx="7836548" cy="5015390"/>
          </a:xfrm>
          <a:prstGeom prst="rect">
            <a:avLst/>
          </a:prstGeom>
          <a:noFill/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3BF1E007-58A8-D4D8-8FE4-3307A96DA95A}"/>
              </a:ext>
            </a:extLst>
          </p:cNvPr>
          <p:cNvCxnSpPr>
            <a:cxnSpLocks/>
          </p:cNvCxnSpPr>
          <p:nvPr/>
        </p:nvCxnSpPr>
        <p:spPr>
          <a:xfrm flipH="1">
            <a:off x="8877722" y="3679371"/>
            <a:ext cx="1949935" cy="1616642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CDB97368-614A-7C91-50EC-F019171C411E}"/>
              </a:ext>
            </a:extLst>
          </p:cNvPr>
          <p:cNvSpPr txBox="1"/>
          <p:nvPr/>
        </p:nvSpPr>
        <p:spPr>
          <a:xfrm>
            <a:off x="10218057" y="2757714"/>
            <a:ext cx="18433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Click the pencil icon then click trim in the menu</a:t>
            </a:r>
          </a:p>
        </p:txBody>
      </p:sp>
    </p:spTree>
    <p:extLst>
      <p:ext uri="{BB962C8B-B14F-4D97-AF65-F5344CB8AC3E}">
        <p14:creationId xmlns:p14="http://schemas.microsoft.com/office/powerpoint/2010/main" val="36661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291D4-ADE0-47DC-367E-949F1CDC0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After clicking trim the photos application will open to make changes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C14DB4-080A-7427-950C-FB68567D2F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6230" y="1256200"/>
            <a:ext cx="5718628" cy="5100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42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E5478-349C-1A59-43E8-00B4973C6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Save as…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B9FA7-4AF1-A08F-5201-6FE3DAB0A46E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49119" y="1422400"/>
            <a:ext cx="11493761" cy="4772932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endParaRPr lang="en-GB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 Then save your file to an easily accessible place on your PC.  Maybe create a new folder just for your videos.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If you would like to upload a PowerPoint presentation file into Turnitin you must convert it to a PDF first.</a:t>
            </a:r>
          </a:p>
        </p:txBody>
      </p:sp>
    </p:spTree>
    <p:extLst>
      <p:ext uri="{BB962C8B-B14F-4D97-AF65-F5344CB8AC3E}">
        <p14:creationId xmlns:p14="http://schemas.microsoft.com/office/powerpoint/2010/main" val="222211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text, person&#10;&#10;Description automatically generated">
            <a:extLst>
              <a:ext uri="{FF2B5EF4-FFF2-40B4-BE49-F238E27FC236}">
                <a16:creationId xmlns:a16="http://schemas.microsoft.com/office/drawing/2014/main" id="{84D0E57E-74FA-3372-9172-8D83AAB5BE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663238" y="0"/>
            <a:ext cx="718115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E6D52FCB-3140-40A6-9E74-CAFD427919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6222" y="1263535"/>
            <a:ext cx="3670481" cy="3641841"/>
          </a:xfrm>
        </p:spPr>
        <p:txBody>
          <a:bodyPr>
            <a:normAutofit/>
          </a:bodyPr>
          <a:lstStyle/>
          <a:p>
            <a:r>
              <a:rPr lang="en-US"/>
              <a:t>If you have any questions, please do not hesitate to contact me on j.hill@uwtsd.ac.uk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9F1F16-4844-4474-BEC8-4E4E515A64B0}"/>
              </a:ext>
            </a:extLst>
          </p:cNvPr>
          <p:cNvSpPr txBox="1"/>
          <p:nvPr/>
        </p:nvSpPr>
        <p:spPr>
          <a:xfrm>
            <a:off x="9548569" y="6657945"/>
            <a:ext cx="2295820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4" tooltip="https://www.freepngimg.com/png/84346-solving-question-thought-chin-professional-problem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5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58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GUID" val="11634ce1-97ad-4732-9736-c9e7de1a4ee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heme/theme1.xml><?xml version="1.0" encoding="utf-8"?>
<a:theme xmlns:a="http://schemas.openxmlformats.org/drawingml/2006/main" name="Presentation template-teal">
  <a:themeElements>
    <a:clrScheme name="Library Colours">
      <a:dk1>
        <a:sysClr val="windowText" lastClr="000000"/>
      </a:dk1>
      <a:lt1>
        <a:sysClr val="window" lastClr="FFFFFF"/>
      </a:lt1>
      <a:dk2>
        <a:srgbClr val="333333"/>
      </a:dk2>
      <a:lt2>
        <a:srgbClr val="E7E6E6"/>
      </a:lt2>
      <a:accent1>
        <a:srgbClr val="007F7C"/>
      </a:accent1>
      <a:accent2>
        <a:srgbClr val="D1428D"/>
      </a:accent2>
      <a:accent3>
        <a:srgbClr val="D8AE47"/>
      </a:accent3>
      <a:accent4>
        <a:srgbClr val="9933FF"/>
      </a:accent4>
      <a:accent5>
        <a:srgbClr val="FF6600"/>
      </a:accent5>
      <a:accent6>
        <a:srgbClr val="37B131"/>
      </a:accent6>
      <a:hlink>
        <a:srgbClr val="034A90"/>
      </a:hlink>
      <a:folHlink>
        <a:srgbClr val="A5286A"/>
      </a:folHlink>
    </a:clrScheme>
    <a:fontScheme name="Library fonts">
      <a:majorFont>
        <a:latin typeface="Lucida Sans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 template-teal" id="{14984B9C-AD3A-43B2-BE17-E44E7A63DD53}" vid="{AA3727CC-D7C6-4D4D-BF3C-DFBFCA950A7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2" Type="http://schemas.microsoft.com/office/2011/relationships/webextension" Target="webextension2.xml"/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700" row="3">
    <wetp:webextensionref xmlns:r="http://schemas.openxmlformats.org/officeDocument/2006/relationships" r:id="rId1"/>
  </wetp:taskpane>
  <wetp:taskpane dockstate="right" visibility="0" width="700" row="3">
    <wetp:webextensionref xmlns:r="http://schemas.openxmlformats.org/officeDocument/2006/relationships" r:id="rId2"/>
  </wetp:taskpane>
</wetp:taskpanes>
</file>

<file path=ppt/webextensions/webextension1.xml><?xml version="1.0" encoding="utf-8"?>
<we:webextension xmlns:we="http://schemas.microsoft.com/office/webextensions/webextension/2010/11" id="{D8FB02A6-DF02-4731-8741-8F794956BF7C}">
  <we:reference id="wa104038830" version="1.0.0.3" store="en-US" storeType="OMEX"/>
  <we:alternateReferences>
    <we:reference id="WA104038830" version="1.0.0.3" store="WA104038830" storeType="OMEX"/>
  </we:alternateReferences>
  <we:properties/>
  <we:bindings/>
  <we:snapshot xmlns:r="http://schemas.openxmlformats.org/officeDocument/2006/relationships"/>
</we:webextension>
</file>

<file path=ppt/webextensions/webextension2.xml><?xml version="1.0" encoding="utf-8"?>
<we:webextension xmlns:we="http://schemas.microsoft.com/office/webextensions/webextension/2010/11" id="{03D99B33-43C5-49C4-9191-EDA953846F85}">
  <we:reference id="wa200003052" version="2.0.0.0" store="en-US" storeType="OMEX"/>
  <we:alternateReferences>
    <we:reference id="WA200003052" version="2.0.0.0" store="WA200003052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Sylvia Hoffmann</DisplayName>
        <AccountId>4398</AccountId>
        <AccountType/>
      </UserInfo>
      <UserInfo>
        <DisplayName>Llinos McVicar</DisplayName>
        <AccountId>4803</AccountId>
        <AccountType/>
      </UserInfo>
      <UserInfo>
        <DisplayName>Bunmi Thomas</DisplayName>
        <AccountId>20016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4" ma:contentTypeDescription="Create a new document." ma:contentTypeScope="" ma:versionID="697e22ecbe2135e394169004b01b34a9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d20f70134215217fb266d1d94757e047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5FC5585-51CA-4C4C-9028-AEC8FAD67B8B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DCF9ABB-9528-409E-A13D-EBE9E1E9DF84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0</TotalTime>
  <Words>443</Words>
  <Application>Microsoft Office PowerPoint</Application>
  <PresentationFormat>Widescreen</PresentationFormat>
  <Paragraphs>74</Paragraphs>
  <Slides>24</Slides>
  <Notes>8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Lucida Sans</vt:lpstr>
      <vt:lpstr>Wingdings</vt:lpstr>
      <vt:lpstr>Presentation template-teal</vt:lpstr>
      <vt:lpstr>How to record your presentation </vt:lpstr>
      <vt:lpstr>PowerPoint Presentation</vt:lpstr>
      <vt:lpstr>Why use technology to share content?</vt:lpstr>
      <vt:lpstr>Recording a presentation in PowerPoint</vt:lpstr>
      <vt:lpstr>Recording a presentation in PowerPoint</vt:lpstr>
      <vt:lpstr>Rehearse Coach</vt:lpstr>
      <vt:lpstr>How to record a presentation in PowerPoint?</vt:lpstr>
      <vt:lpstr>Press the red button to record your presentation</vt:lpstr>
      <vt:lpstr>PowerPoint Presentation</vt:lpstr>
      <vt:lpstr>PowerPoint Presentation</vt:lpstr>
      <vt:lpstr>How to stop the recording?</vt:lpstr>
      <vt:lpstr>Exporting the video</vt:lpstr>
      <vt:lpstr>What happens when you export a video?</vt:lpstr>
      <vt:lpstr>The end product</vt:lpstr>
      <vt:lpstr>Recording in Microsoft Stream</vt:lpstr>
      <vt:lpstr>PowerPoint Presentation</vt:lpstr>
      <vt:lpstr>Microsoft Stream</vt:lpstr>
      <vt:lpstr>How to record in stream?</vt:lpstr>
      <vt:lpstr>Download your video from stream</vt:lpstr>
      <vt:lpstr>Go to Downloads and find your file</vt:lpstr>
      <vt:lpstr>How to edit in the video editor</vt:lpstr>
      <vt:lpstr>After clicking trim the photos application will open to make changes</vt:lpstr>
      <vt:lpstr>Save as…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HOTEL MANAGEMENT   Marketing Essentials BMIH4005</dc:title>
  <dc:creator>Jayne Griffith Parry</dc:creator>
  <cp:lastModifiedBy>Jessica Hill</cp:lastModifiedBy>
  <cp:revision>21</cp:revision>
  <cp:lastPrinted>2023-01-26T10:33:59Z</cp:lastPrinted>
  <dcterms:created xsi:type="dcterms:W3CDTF">2020-10-29T13:18:29Z</dcterms:created>
  <dcterms:modified xsi:type="dcterms:W3CDTF">2023-03-03T14:46:39Z</dcterms:modified>
</cp:coreProperties>
</file>