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9" r:id="rId7"/>
    <p:sldId id="260" r:id="rId8"/>
    <p:sldId id="261" r:id="rId9"/>
    <p:sldId id="262" r:id="rId10"/>
    <p:sldId id="258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soara" userId="b2c156ca-8555-4fc8-8f98-7492dac56fbb" providerId="ADAL" clId="{A0FC6FA8-B4F2-422D-A80C-3F34ABA77140}"/>
    <pc:docChg chg="custSel modSld">
      <pc:chgData name="Anisoara" userId="b2c156ca-8555-4fc8-8f98-7492dac56fbb" providerId="ADAL" clId="{A0FC6FA8-B4F2-422D-A80C-3F34ABA77140}" dt="2021-08-12T11:48:15.969" v="212"/>
      <pc:docMkLst>
        <pc:docMk/>
      </pc:docMkLst>
      <pc:sldChg chg="modSp mod">
        <pc:chgData name="Anisoara" userId="b2c156ca-8555-4fc8-8f98-7492dac56fbb" providerId="ADAL" clId="{A0FC6FA8-B4F2-422D-A80C-3F34ABA77140}" dt="2021-08-12T10:41:30.424" v="24" actId="20577"/>
        <pc:sldMkLst>
          <pc:docMk/>
          <pc:sldMk cId="2861119076" sldId="256"/>
        </pc:sldMkLst>
        <pc:spChg chg="mod">
          <ac:chgData name="Anisoara" userId="b2c156ca-8555-4fc8-8f98-7492dac56fbb" providerId="ADAL" clId="{A0FC6FA8-B4F2-422D-A80C-3F34ABA77140}" dt="2021-08-12T10:41:30.424" v="24" actId="20577"/>
          <ac:spMkLst>
            <pc:docMk/>
            <pc:sldMk cId="2861119076" sldId="256"/>
            <ac:spMk id="3" creationId="{5B403AA4-ED1D-4C45-A729-DFF2165E8AC9}"/>
          </ac:spMkLst>
        </pc:spChg>
      </pc:sldChg>
      <pc:sldChg chg="delSp modSp mod">
        <pc:chgData name="Anisoara" userId="b2c156ca-8555-4fc8-8f98-7492dac56fbb" providerId="ADAL" clId="{A0FC6FA8-B4F2-422D-A80C-3F34ABA77140}" dt="2021-08-12T11:48:15.969" v="212"/>
        <pc:sldMkLst>
          <pc:docMk/>
          <pc:sldMk cId="3729814896" sldId="258"/>
        </pc:sldMkLst>
        <pc:spChg chg="mod">
          <ac:chgData name="Anisoara" userId="b2c156ca-8555-4fc8-8f98-7492dac56fbb" providerId="ADAL" clId="{A0FC6FA8-B4F2-422D-A80C-3F34ABA77140}" dt="2021-08-12T11:48:15.969" v="212"/>
          <ac:spMkLst>
            <pc:docMk/>
            <pc:sldMk cId="3729814896" sldId="258"/>
            <ac:spMk id="3" creationId="{4ABBA7E8-C147-4051-82D9-C0266C7351A8}"/>
          </ac:spMkLst>
        </pc:spChg>
        <pc:spChg chg="del">
          <ac:chgData name="Anisoara" userId="b2c156ca-8555-4fc8-8f98-7492dac56fbb" providerId="ADAL" clId="{A0FC6FA8-B4F2-422D-A80C-3F34ABA77140}" dt="2021-08-06T17:16:26.481" v="8" actId="21"/>
          <ac:spMkLst>
            <pc:docMk/>
            <pc:sldMk cId="3729814896" sldId="258"/>
            <ac:spMk id="6" creationId="{021D82A7-77CB-4438-957F-954319A80E9A}"/>
          </ac:spMkLst>
        </pc:spChg>
      </pc:sldChg>
      <pc:sldChg chg="modSp mod">
        <pc:chgData name="Anisoara" userId="b2c156ca-8555-4fc8-8f98-7492dac56fbb" providerId="ADAL" clId="{A0FC6FA8-B4F2-422D-A80C-3F34ABA77140}" dt="2021-08-12T07:55:19.946" v="9" actId="313"/>
        <pc:sldMkLst>
          <pc:docMk/>
          <pc:sldMk cId="3525209056" sldId="260"/>
        </pc:sldMkLst>
        <pc:spChg chg="mod">
          <ac:chgData name="Anisoara" userId="b2c156ca-8555-4fc8-8f98-7492dac56fbb" providerId="ADAL" clId="{A0FC6FA8-B4F2-422D-A80C-3F34ABA77140}" dt="2021-08-12T07:55:19.946" v="9" actId="313"/>
          <ac:spMkLst>
            <pc:docMk/>
            <pc:sldMk cId="3525209056" sldId="260"/>
            <ac:spMk id="3" creationId="{E38648CB-73EB-461F-A462-A11AA925B260}"/>
          </ac:spMkLst>
        </pc:spChg>
      </pc:sldChg>
      <pc:sldChg chg="delSp mod">
        <pc:chgData name="Anisoara" userId="b2c156ca-8555-4fc8-8f98-7492dac56fbb" providerId="ADAL" clId="{A0FC6FA8-B4F2-422D-A80C-3F34ABA77140}" dt="2021-08-06T17:16:08.208" v="7" actId="21"/>
        <pc:sldMkLst>
          <pc:docMk/>
          <pc:sldMk cId="3070734902" sldId="263"/>
        </pc:sldMkLst>
        <pc:spChg chg="del">
          <ac:chgData name="Anisoara" userId="b2c156ca-8555-4fc8-8f98-7492dac56fbb" providerId="ADAL" clId="{A0FC6FA8-B4F2-422D-A80C-3F34ABA77140}" dt="2021-08-06T17:16:08.208" v="7" actId="21"/>
          <ac:spMkLst>
            <pc:docMk/>
            <pc:sldMk cId="3070734902" sldId="263"/>
            <ac:spMk id="6" creationId="{AEB8436D-43CF-49E6-89BD-29C8E3E4579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8/14/2021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2600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8/14/2021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2210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8/14/2021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883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8/14/2021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1575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68338"/>
            <a:ext cx="10515600" cy="10842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157787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43199"/>
            <a:ext cx="5157787" cy="34464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43199"/>
            <a:ext cx="5183188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8/14/2021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091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8/14/2021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968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8/14/2021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401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8/14/2021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503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8/14/2021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4505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8/14/2021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728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61999"/>
            <a:ext cx="2628900" cy="54149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61999"/>
            <a:ext cx="7734300" cy="54149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8/14/2021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567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8/14/2021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180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rancaguatv.cl/index.php/o-higgins-noticias-cronicas-de-actualidad/120-educacion/universidad-de-o-higgins/1030-director-i-del-instituto-de-ciencias-sociales-uoh-participo-en-el-75-congreso-americano-de-criminologia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2008.igem.org/Team:NTU-Singapore/Acknowledgements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EF4E8-5513-4BF5-BC41-04645281C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7B24769E-A91B-42D8-8F82-7EEEC4FFB5E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-1" b="-1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8C2EB32-D639-4B58-8F4E-29773F413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90950"/>
            <a:ext cx="12192000" cy="3071853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E417D82-BE76-40E7-A00B-F446EF4C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4899" y="4000725"/>
            <a:ext cx="2751165" cy="2768563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13AE74-48AC-4CEE-B42D-34990FA50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689575" y="3996264"/>
            <a:ext cx="2857502" cy="2875573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lumMod val="20000"/>
                  <a:lumOff val="80000"/>
                  <a:alpha val="69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D4E4C4-1725-4836-BC50-9900452E9C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3888357"/>
            <a:ext cx="6826067" cy="2374287"/>
          </a:xfrm>
        </p:spPr>
        <p:txBody>
          <a:bodyPr anchor="ctr">
            <a:normAutofit/>
          </a:bodyPr>
          <a:lstStyle/>
          <a:p>
            <a:pPr algn="l"/>
            <a:r>
              <a:rPr lang="en-GB" sz="4400">
                <a:solidFill>
                  <a:srgbClr val="FFFFFF"/>
                </a:solidFill>
              </a:rPr>
              <a:t>Academic and Employability skills</a:t>
            </a:r>
            <a:br>
              <a:rPr lang="en-GB" sz="4400">
                <a:solidFill>
                  <a:srgbClr val="FFFFFF"/>
                </a:solidFill>
              </a:rPr>
            </a:br>
            <a:r>
              <a:rPr lang="en-GB" sz="440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403AA4-ED1D-4C45-A729-DFF2165E8A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24800" y="3888359"/>
            <a:ext cx="3581400" cy="2374288"/>
          </a:xfrm>
        </p:spPr>
        <p:txBody>
          <a:bodyPr anchor="ctr">
            <a:normAutofit/>
          </a:bodyPr>
          <a:lstStyle/>
          <a:p>
            <a:pPr algn="l"/>
            <a:r>
              <a:rPr lang="en-GB" sz="2000" dirty="0">
                <a:solidFill>
                  <a:srgbClr val="FFFFFF"/>
                </a:solidFill>
              </a:rPr>
              <a:t>Module:BMSW4001</a:t>
            </a:r>
          </a:p>
          <a:p>
            <a:pPr algn="l"/>
            <a:r>
              <a:rPr lang="en-GB" sz="2000">
                <a:solidFill>
                  <a:srgbClr val="FFFFFF"/>
                </a:solidFill>
              </a:rPr>
              <a:t>      Lecturer </a:t>
            </a:r>
            <a:r>
              <a:rPr lang="en-GB" sz="2000" dirty="0">
                <a:solidFill>
                  <a:srgbClr val="FFFFFF"/>
                </a:solidFill>
              </a:rPr>
              <a:t>:Gregory Cowan             </a:t>
            </a:r>
          </a:p>
          <a:p>
            <a:pPr algn="l"/>
            <a:r>
              <a:rPr lang="en-GB" sz="2000" dirty="0">
                <a:solidFill>
                  <a:srgbClr val="FFFFFF"/>
                </a:solidFill>
              </a:rPr>
              <a:t>   Student :Anisoara Sevescu </a:t>
            </a:r>
          </a:p>
          <a:p>
            <a:pPr algn="l"/>
            <a:r>
              <a:rPr lang="en-GB" sz="2000" dirty="0">
                <a:solidFill>
                  <a:srgbClr val="FFFFFF"/>
                </a:solidFill>
              </a:rPr>
              <a:t>Student number (1921539)</a:t>
            </a:r>
          </a:p>
          <a:p>
            <a:pPr algn="l"/>
            <a:r>
              <a:rPr lang="en-GB" sz="2000" dirty="0">
                <a:solidFill>
                  <a:srgbClr val="FFFFFF"/>
                </a:solidFill>
              </a:rPr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2861119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7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9">
            <a:extLst>
              <a:ext uri="{FF2B5EF4-FFF2-40B4-BE49-F238E27FC236}">
                <a16:creationId xmlns:a16="http://schemas.microsoft.com/office/drawing/2014/main" id="{3A767031-C99F-4567-B7D9-353331C77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1">
            <a:extLst>
              <a:ext uri="{FF2B5EF4-FFF2-40B4-BE49-F238E27FC236}">
                <a16:creationId xmlns:a16="http://schemas.microsoft.com/office/drawing/2014/main" id="{63FEDEE9-12A6-4011-A532-8071D6086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Oval 13">
            <a:extLst>
              <a:ext uri="{FF2B5EF4-FFF2-40B4-BE49-F238E27FC236}">
                <a16:creationId xmlns:a16="http://schemas.microsoft.com/office/drawing/2014/main" id="{57C37CE9-19CE-49DF-A887-2214EBB1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Oval 15">
            <a:extLst>
              <a:ext uri="{FF2B5EF4-FFF2-40B4-BE49-F238E27FC236}">
                <a16:creationId xmlns:a16="http://schemas.microsoft.com/office/drawing/2014/main" id="{7EF84E8E-7E93-4DEE-BCFB-2AE29098B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11659A-39F8-4F35-A03B-DB8ECA15C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7250"/>
            <a:ext cx="5257800" cy="5143499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Welcome to my personal development presentation </a:t>
            </a:r>
          </a:p>
        </p:txBody>
      </p:sp>
      <p:sp>
        <p:nvSpPr>
          <p:cNvPr id="27" name="Oval 17">
            <a:extLst>
              <a:ext uri="{FF2B5EF4-FFF2-40B4-BE49-F238E27FC236}">
                <a16:creationId xmlns:a16="http://schemas.microsoft.com/office/drawing/2014/main" id="{9046502B-E9B6-4225-B8EE-BC5D64468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65341-4CC0-4351-AB7C-537BD8718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4124" y="857251"/>
            <a:ext cx="5019675" cy="5143500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</a:rPr>
              <a:t>My name is Anisoara Sevescu originally from Romania ,I am 47 years old ,a 27-year-old son two parents in my care and soon I will become a grandmother which will fill my heart with happiness.</a:t>
            </a:r>
          </a:p>
        </p:txBody>
      </p:sp>
    </p:spTree>
    <p:extLst>
      <p:ext uri="{BB962C8B-B14F-4D97-AF65-F5344CB8AC3E}">
        <p14:creationId xmlns:p14="http://schemas.microsoft.com/office/powerpoint/2010/main" val="36958578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537516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F82092-BFEC-43E6-808A-25392DE1D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796580" cy="2076450"/>
          </a:xfrm>
        </p:spPr>
        <p:txBody>
          <a:bodyPr anchor="b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      The dedication of my life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16D228-6E62-4A38-AD45-C52EAB053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796580" cy="2986087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I am dedicated to the family with an enormous  respect for my parents, assigning my responsibilities and at the same time I am proud of my son ,dedicating his training and choosing the profession of the police army .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EDB7FB2-4012-481D-B3D1-7301CCF6E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84982" y="-1328"/>
            <a:ext cx="4407017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, person, military uniform&#10;&#10;Description automatically generated">
            <a:extLst>
              <a:ext uri="{FF2B5EF4-FFF2-40B4-BE49-F238E27FC236}">
                <a16:creationId xmlns:a16="http://schemas.microsoft.com/office/drawing/2014/main" id="{7450500A-C299-46CF-A1F6-EDCD199878B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57" r="161"/>
          <a:stretch/>
        </p:blipFill>
        <p:spPr>
          <a:xfrm>
            <a:off x="7821692" y="0"/>
            <a:ext cx="44070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5108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3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Oval 15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Oval 17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Oval 19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Frame 21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4B8B8C-E791-4EA9-8585-33BFFC775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428375" cy="2076450"/>
          </a:xfrm>
        </p:spPr>
        <p:txBody>
          <a:bodyPr anchor="b"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         My professional training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648CB-73EB-461F-A462-A11AA925B2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428375" cy="2986087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1700" dirty="0">
                <a:solidFill>
                  <a:srgbClr val="FFFFFF"/>
                </a:solidFill>
              </a:rPr>
              <a:t>I studied and practiced at the same time medicine in Italy having as optimal and beneficial result both for myself and for the people  I worked with during this period   . My practice in care disability ,paediatrics and general medicine I had satisfactory results from the part of the examination commission receiving maximum points .Throughout this wonderful work I have accumulated a lot of unforgettable experience. I am a person who works with passion, and I dedicate myself in everything I do .</a:t>
            </a:r>
          </a:p>
        </p:txBody>
      </p:sp>
      <p:pic>
        <p:nvPicPr>
          <p:cNvPr id="5" name="Picture 4" descr="A person with long hair&#10;&#10;Description automatically generated with medium confidence">
            <a:extLst>
              <a:ext uri="{FF2B5EF4-FFF2-40B4-BE49-F238E27FC236}">
                <a16:creationId xmlns:a16="http://schemas.microsoft.com/office/drawing/2014/main" id="{E8A256E5-3F26-4864-A453-37332D575E2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5514" y="1080529"/>
            <a:ext cx="4628521" cy="4663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52090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Frame 52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11884203-7A1F-4059-B697-23D53FA8A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A5C31099-1BBD-40CE-BC60-FCE507419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1" name="Freeform: Shape 60">
            <a:extLst>
              <a:ext uri="{FF2B5EF4-FFF2-40B4-BE49-F238E27FC236}">
                <a16:creationId xmlns:a16="http://schemas.microsoft.com/office/drawing/2014/main" id="{AE12D6A8-795F-441C-B70F-F3E0D262F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909" y="1"/>
            <a:ext cx="5770017" cy="2411171"/>
          </a:xfrm>
          <a:custGeom>
            <a:avLst/>
            <a:gdLst>
              <a:gd name="connsiteX0" fmla="*/ 0 w 5770017"/>
              <a:gd name="connsiteY0" fmla="*/ 0 h 2411171"/>
              <a:gd name="connsiteX1" fmla="*/ 5770017 w 5770017"/>
              <a:gd name="connsiteY1" fmla="*/ 0 h 2411171"/>
              <a:gd name="connsiteX2" fmla="*/ 5715824 w 5770017"/>
              <a:gd name="connsiteY2" fmla="*/ 124746 h 2411171"/>
              <a:gd name="connsiteX3" fmla="*/ 4925072 w 5770017"/>
              <a:gd name="connsiteY3" fmla="*/ 1254414 h 2411171"/>
              <a:gd name="connsiteX4" fmla="*/ 125602 w 5770017"/>
              <a:gd name="connsiteY4" fmla="*/ 1864423 h 2411171"/>
              <a:gd name="connsiteX5" fmla="*/ 0 w 5770017"/>
              <a:gd name="connsiteY5" fmla="*/ 1785927 h 24111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70017" h="2411171">
                <a:moveTo>
                  <a:pt x="0" y="0"/>
                </a:moveTo>
                <a:lnTo>
                  <a:pt x="5770017" y="0"/>
                </a:lnTo>
                <a:lnTo>
                  <a:pt x="5715824" y="124746"/>
                </a:lnTo>
                <a:cubicBezTo>
                  <a:pt x="5526044" y="533784"/>
                  <a:pt x="5262460" y="917027"/>
                  <a:pt x="4925072" y="1254414"/>
                </a:cubicBezTo>
                <a:cubicBezTo>
                  <a:pt x="3623720" y="2555767"/>
                  <a:pt x="1640148" y="2759102"/>
                  <a:pt x="125602" y="1864423"/>
                </a:cubicBezTo>
                <a:lnTo>
                  <a:pt x="0" y="1785927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1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Frame 62">
            <a:extLst>
              <a:ext uri="{FF2B5EF4-FFF2-40B4-BE49-F238E27FC236}">
                <a16:creationId xmlns:a16="http://schemas.microsoft.com/office/drawing/2014/main" id="{77E975BE-D56B-41D7-A042-1DB14B6EB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9CD5E3-BCA7-4D64-BB0A-F3105D030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16834"/>
            <a:ext cx="4462670" cy="588396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800" dirty="0">
                <a:solidFill>
                  <a:srgbClr val="FFFFFF"/>
                </a:solidFill>
              </a:rPr>
              <a:t>Since May 2020 I am a voluntary support for Met Metropolitan police in various activities ,two of them being :Weapon Sweeps and Patrols .Dedicating my free time for the benefit of the community and various trainings  </a:t>
            </a:r>
          </a:p>
        </p:txBody>
      </p:sp>
      <p:pic>
        <p:nvPicPr>
          <p:cNvPr id="7" name="Picture 6" descr="A picture containing floor, indoor&#10;&#10;Description automatically generated">
            <a:extLst>
              <a:ext uri="{FF2B5EF4-FFF2-40B4-BE49-F238E27FC236}">
                <a16:creationId xmlns:a16="http://schemas.microsoft.com/office/drawing/2014/main" id="{A47ADE82-2834-4388-8A6B-601E8CC2ED9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8662" y="799343"/>
            <a:ext cx="1201834" cy="2543565"/>
          </a:xfrm>
          <a:prstGeom prst="rect">
            <a:avLst/>
          </a:prstGeom>
        </p:spPr>
      </p:pic>
      <p:pic>
        <p:nvPicPr>
          <p:cNvPr id="9" name="Content Placeholder 8" descr="A group of people walking&#10;&#10;Description automatically generated with low confidence">
            <a:extLst>
              <a:ext uri="{FF2B5EF4-FFF2-40B4-BE49-F238E27FC236}">
                <a16:creationId xmlns:a16="http://schemas.microsoft.com/office/drawing/2014/main" id="{B092D363-1BD0-4F43-ADE4-1BC05DD5CAC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2660" y="799343"/>
            <a:ext cx="2663418" cy="2543565"/>
          </a:xfrm>
          <a:prstGeom prst="rect">
            <a:avLst/>
          </a:prstGeom>
        </p:spPr>
      </p:pic>
      <p:pic>
        <p:nvPicPr>
          <p:cNvPr id="5" name="Content Placeholder 4" descr="A picture containing text, person, group, people&#10;&#10;Description automatically generated">
            <a:extLst>
              <a:ext uri="{FF2B5EF4-FFF2-40B4-BE49-F238E27FC236}">
                <a16:creationId xmlns:a16="http://schemas.microsoft.com/office/drawing/2014/main" id="{D4625333-9D93-430C-949F-3BC198A73C4D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9356" y="3420647"/>
            <a:ext cx="2791140" cy="2442247"/>
          </a:xfrm>
          <a:prstGeom prst="rect">
            <a:avLst/>
          </a:prstGeom>
        </p:spPr>
      </p:pic>
      <p:pic>
        <p:nvPicPr>
          <p:cNvPr id="13" name="Content Placeholder 12" descr="A picture containing indoor, ceiling, person, people&#10;&#10;Description automatically generated">
            <a:extLst>
              <a:ext uri="{FF2B5EF4-FFF2-40B4-BE49-F238E27FC236}">
                <a16:creationId xmlns:a16="http://schemas.microsoft.com/office/drawing/2014/main" id="{E9ABA7EB-00CF-40AD-BF6A-38FB8681BB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2660" y="3420647"/>
            <a:ext cx="2791140" cy="2051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527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ame 21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B723AC-ABFE-4A43-BBDC-70325CBCE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428375" cy="2076450"/>
          </a:xfrm>
        </p:spPr>
        <p:txBody>
          <a:bodyPr anchor="b"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      I am also security officer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18811-4E95-4DE1-8423-A1E4C5C10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428375" cy="2986087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And all this time I prepared and satisfactorily passed exams in Criminal psychology and forensic psychology .I also have a jobs like a  waitress  at the Soho Hotel in central London .</a:t>
            </a:r>
          </a:p>
        </p:txBody>
      </p:sp>
      <p:pic>
        <p:nvPicPr>
          <p:cNvPr id="5" name="Picture 4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B0194068-AC5C-443D-9D0C-CC2C73FD993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5514" y="1792295"/>
            <a:ext cx="4628521" cy="3239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8408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537516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3CA0B4-307F-4F9D-A726-ECF7D4BB82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796580" cy="2076450"/>
          </a:xfrm>
        </p:spPr>
        <p:txBody>
          <a:bodyPr anchor="b"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                 My goal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BA7E8-C147-4051-82D9-C0266C7351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796580" cy="2986087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</a:rPr>
              <a:t>I chose this course because it helps me to progress in my career  . I admit that I am old but from my point of view it is not a barrier in terms of personal development .I would like to continue my specialization in criminology It would bring me a great  contribution  of development in this discipline  and join the metropolitan police .</a:t>
            </a:r>
          </a:p>
          <a:p>
            <a:endParaRPr lang="en-GB" sz="1800" dirty="0">
              <a:solidFill>
                <a:srgbClr val="FFFFFF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EDB7FB2-4012-481D-B3D1-7301CCF6E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84982" y="-1328"/>
            <a:ext cx="4407017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magnifying glass on a table&#10;&#10;Description automatically generated with low confidence">
            <a:extLst>
              <a:ext uri="{FF2B5EF4-FFF2-40B4-BE49-F238E27FC236}">
                <a16:creationId xmlns:a16="http://schemas.microsoft.com/office/drawing/2014/main" id="{4D852209-B161-4E5D-B01A-BAA38BA948A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3240" r="10578" b="-3"/>
          <a:stretch/>
        </p:blipFill>
        <p:spPr>
          <a:xfrm>
            <a:off x="7784982" y="-1328"/>
            <a:ext cx="44070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8148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0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4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ame 22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361570-5FC7-4C1D-B5B7-8D2787B79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428375" cy="2076450"/>
          </a:xfrm>
        </p:spPr>
        <p:txBody>
          <a:bodyPr anchor="b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                 Thank You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1689F-59EE-4610-888F-BF1B5A1774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428375" cy="2986087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Thank you to everyone who listened to me and especially to the evaluation committee</a:t>
            </a:r>
          </a:p>
        </p:txBody>
      </p:sp>
      <p:pic>
        <p:nvPicPr>
          <p:cNvPr id="5" name="Picture 4" descr="A picture containing text, stationary, pen&#10;&#10;Description automatically generated">
            <a:extLst>
              <a:ext uri="{FF2B5EF4-FFF2-40B4-BE49-F238E27FC236}">
                <a16:creationId xmlns:a16="http://schemas.microsoft.com/office/drawing/2014/main" id="{A9F0AEE3-680B-4E1A-9C14-EB15FB408CB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95514" y="1873294"/>
            <a:ext cx="4628521" cy="3077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734902"/>
      </p:ext>
    </p:extLst>
  </p:cSld>
  <p:clrMapOvr>
    <a:masterClrMapping/>
  </p:clrMapOvr>
</p:sld>
</file>

<file path=ppt/theme/theme1.xml><?xml version="1.0" encoding="utf-8"?>
<a:theme xmlns:a="http://schemas.openxmlformats.org/drawingml/2006/main" name="LuminousVTI">
  <a:themeElements>
    <a:clrScheme name="AnalogousFromLightSeedRightStep">
      <a:dk1>
        <a:srgbClr val="000000"/>
      </a:dk1>
      <a:lt1>
        <a:srgbClr val="FFFFFF"/>
      </a:lt1>
      <a:dk2>
        <a:srgbClr val="242A41"/>
      </a:dk2>
      <a:lt2>
        <a:srgbClr val="E2E4E8"/>
      </a:lt2>
      <a:accent1>
        <a:srgbClr val="B89D76"/>
      </a:accent1>
      <a:accent2>
        <a:srgbClr val="A4A46C"/>
      </a:accent2>
      <a:accent3>
        <a:srgbClr val="95A77B"/>
      </a:accent3>
      <a:accent4>
        <a:srgbClr val="7BAC72"/>
      </a:accent4>
      <a:accent5>
        <a:srgbClr val="7FAC8B"/>
      </a:accent5>
      <a:accent6>
        <a:srgbClr val="71AB98"/>
      </a:accent6>
      <a:hlink>
        <a:srgbClr val="6582AC"/>
      </a:hlink>
      <a:folHlink>
        <a:srgbClr val="7F7F7F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AE050810576FC409987C1D3AD8A8D2D" ma:contentTypeVersion="12" ma:contentTypeDescription="Create a new document." ma:contentTypeScope="" ma:versionID="4b0fb214cf846433cb636c03b23dd2c9">
  <xsd:schema xmlns:xsd="http://www.w3.org/2001/XMLSchema" xmlns:xs="http://www.w3.org/2001/XMLSchema" xmlns:p="http://schemas.microsoft.com/office/2006/metadata/properties" xmlns:ns3="6ab45f4d-6557-466b-9401-5bbc7c497c95" xmlns:ns4="1c887a6f-edb2-418d-ae27-b52e7ec7152e" targetNamespace="http://schemas.microsoft.com/office/2006/metadata/properties" ma:root="true" ma:fieldsID="4a555328e34d67c956802d2dd677d55f" ns3:_="" ns4:_="">
    <xsd:import namespace="6ab45f4d-6557-466b-9401-5bbc7c497c95"/>
    <xsd:import namespace="1c887a6f-edb2-418d-ae27-b52e7ec7152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ab45f4d-6557-466b-9401-5bbc7c497c9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c887a6f-edb2-418d-ae27-b52e7ec7152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DB89750-634F-4FE8-BA2A-ED85DB5B4EB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ab45f4d-6557-466b-9401-5bbc7c497c95"/>
    <ds:schemaRef ds:uri="1c887a6f-edb2-418d-ae27-b52e7ec7152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5DC966-3E1F-4D80-B857-0B030663FA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1403569-13CA-490E-9225-13BED0CFB7FB}">
  <ds:schemaRefs>
    <ds:schemaRef ds:uri="http://www.w3.org/XML/1998/namespace"/>
    <ds:schemaRef ds:uri="http://purl.org/dc/terms/"/>
    <ds:schemaRef ds:uri="http://schemas.openxmlformats.org/package/2006/metadata/core-properties"/>
    <ds:schemaRef ds:uri="1c887a6f-edb2-418d-ae27-b52e7ec7152e"/>
    <ds:schemaRef ds:uri="http://schemas.microsoft.com/office/2006/documentManagement/types"/>
    <ds:schemaRef ds:uri="http://purl.org/dc/elements/1.1/"/>
    <ds:schemaRef ds:uri="6ab45f4d-6557-466b-9401-5bbc7c497c95"/>
    <ds:schemaRef ds:uri="http://schemas.microsoft.com/office/infopath/2007/PartnerControls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284</TotalTime>
  <Words>369</Words>
  <Application>Microsoft Office PowerPoint</Application>
  <PresentationFormat>Widescreen</PresentationFormat>
  <Paragraphs>19</Paragraphs>
  <Slides>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Avenir Next LT Pro</vt:lpstr>
      <vt:lpstr>Sabon Next LT</vt:lpstr>
      <vt:lpstr>Wingdings</vt:lpstr>
      <vt:lpstr>LuminousVTI</vt:lpstr>
      <vt:lpstr>Academic and Employability skills  </vt:lpstr>
      <vt:lpstr>Welcome to my personal development presentation </vt:lpstr>
      <vt:lpstr>      The dedication of my life </vt:lpstr>
      <vt:lpstr>         My professional training </vt:lpstr>
      <vt:lpstr>Since May 2020 I am a voluntary support for Met Metropolitan police in various activities ,two of them being :Weapon Sweeps and Patrols .Dedicating my free time for the benefit of the community and various trainings  </vt:lpstr>
      <vt:lpstr>      I am also security officer</vt:lpstr>
      <vt:lpstr>                 My goal </vt:lpstr>
      <vt:lpstr>                 Thank You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Anisoara</dc:creator>
  <cp:lastModifiedBy>Anisoara</cp:lastModifiedBy>
  <cp:revision>4</cp:revision>
  <dcterms:created xsi:type="dcterms:W3CDTF">2021-08-05T12:32:27Z</dcterms:created>
  <dcterms:modified xsi:type="dcterms:W3CDTF">2021-08-14T18:41:36Z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0x010100EAE050810576FC409987C1D3AD8A8D2D</vt:lpwstr>
  </property>
</Properties>
</file>