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2" r:id="rId3"/>
    <p:sldId id="263" r:id="rId4"/>
    <p:sldId id="264" r:id="rId5"/>
    <p:sldId id="265" r:id="rId6"/>
    <p:sldId id="257" r:id="rId7"/>
    <p:sldId id="268" r:id="rId8"/>
    <p:sldId id="266" r:id="rId9"/>
    <p:sldId id="269" r:id="rId10"/>
    <p:sldId id="267" r:id="rId11"/>
  </p:sldIdLst>
  <p:sldSz cx="12192000" cy="6858000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FBECAC-A4E5-44A1-BD28-A2D6310552CD}" v="173" dt="2023-10-03T10:24:57.674"/>
    <p1510:client id="{FDC78EFB-7E50-4AEC-B247-1D94AA4C11B8}" v="1" dt="2023-10-02T13:47:33.6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" y="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Jones (Digital Creativity &amp; Learning)" userId="S::e.c.jones@uwtsd.ac.uk::0f623cd1-311d-40fc-a888-cf9d9c94156d" providerId="AD" clId="Web-{FDC78EFB-7E50-4AEC-B247-1D94AA4C11B8}"/>
    <pc:docChg chg="delSld">
      <pc:chgData name="Emma Jones (Digital Creativity &amp; Learning)" userId="S::e.c.jones@uwtsd.ac.uk::0f623cd1-311d-40fc-a888-cf9d9c94156d" providerId="AD" clId="Web-{FDC78EFB-7E50-4AEC-B247-1D94AA4C11B8}" dt="2023-10-02T13:47:33.658" v="0"/>
      <pc:docMkLst>
        <pc:docMk/>
      </pc:docMkLst>
      <pc:sldChg chg="del">
        <pc:chgData name="Emma Jones (Digital Creativity &amp; Learning)" userId="S::e.c.jones@uwtsd.ac.uk::0f623cd1-311d-40fc-a888-cf9d9c94156d" providerId="AD" clId="Web-{FDC78EFB-7E50-4AEC-B247-1D94AA4C11B8}" dt="2023-10-02T13:47:33.658" v="0"/>
        <pc:sldMkLst>
          <pc:docMk/>
          <pc:sldMk cId="495164865" sldId="270"/>
        </pc:sldMkLst>
      </pc:sldChg>
    </pc:docChg>
  </pc:docChgLst>
  <pc:docChgLst>
    <pc:chgData name="Emma Jones (Digital Creativity &amp; Learning)" userId="0f623cd1-311d-40fc-a888-cf9d9c94156d" providerId="ADAL" clId="{ABFBECAC-A4E5-44A1-BD28-A2D6310552CD}"/>
    <pc:docChg chg="custSel modSld replTag delTag">
      <pc:chgData name="Emma Jones (Digital Creativity &amp; Learning)" userId="0f623cd1-311d-40fc-a888-cf9d9c94156d" providerId="ADAL" clId="{ABFBECAC-A4E5-44A1-BD28-A2D6310552CD}" dt="2023-10-03T10:32:44.147" v="281"/>
      <pc:docMkLst>
        <pc:docMk/>
      </pc:docMkLst>
      <pc:sldChg chg="addSp delSp modSp mod">
        <pc:chgData name="Emma Jones (Digital Creativity &amp; Learning)" userId="0f623cd1-311d-40fc-a888-cf9d9c94156d" providerId="ADAL" clId="{ABFBECAC-A4E5-44A1-BD28-A2D6310552CD}" dt="2023-10-03T10:32:42.340" v="278" actId="20577"/>
        <pc:sldMkLst>
          <pc:docMk/>
          <pc:sldMk cId="2577085614" sldId="267"/>
        </pc:sldMkLst>
        <pc:spChg chg="mod">
          <ac:chgData name="Emma Jones (Digital Creativity &amp; Learning)" userId="0f623cd1-311d-40fc-a888-cf9d9c94156d" providerId="ADAL" clId="{ABFBECAC-A4E5-44A1-BD28-A2D6310552CD}" dt="2023-10-03T10:32:20.543" v="266" actId="20577"/>
          <ac:spMkLst>
            <pc:docMk/>
            <pc:sldMk cId="2577085614" sldId="267"/>
            <ac:spMk id="2" creationId="{E579EB81-B40E-2E81-684F-21E1B33A0E7C}"/>
          </ac:spMkLst>
        </pc:spChg>
        <pc:spChg chg="mod">
          <ac:chgData name="Emma Jones (Digital Creativity &amp; Learning)" userId="0f623cd1-311d-40fc-a888-cf9d9c94156d" providerId="ADAL" clId="{ABFBECAC-A4E5-44A1-BD28-A2D6310552CD}" dt="2023-10-03T10:32:42.340" v="278" actId="20577"/>
          <ac:spMkLst>
            <pc:docMk/>
            <pc:sldMk cId="2577085614" sldId="267"/>
            <ac:spMk id="3" creationId="{9138F84E-1E5D-6A2D-96ED-924B70A5E523}"/>
          </ac:spMkLst>
        </pc:spChg>
        <pc:spChg chg="add del">
          <ac:chgData name="Emma Jones (Digital Creativity &amp; Learning)" userId="0f623cd1-311d-40fc-a888-cf9d9c94156d" providerId="ADAL" clId="{ABFBECAC-A4E5-44A1-BD28-A2D6310552CD}" dt="2023-10-03T10:24:53.557" v="248"/>
          <ac:spMkLst>
            <pc:docMk/>
            <pc:sldMk cId="2577085614" sldId="267"/>
            <ac:spMk id="4" creationId="{BAD5B1D4-185D-B800-E740-27B9E7E2B0D0}"/>
          </ac:spMkLst>
        </pc:spChg>
        <pc:spChg chg="add del">
          <ac:chgData name="Emma Jones (Digital Creativity &amp; Learning)" userId="0f623cd1-311d-40fc-a888-cf9d9c94156d" providerId="ADAL" clId="{ABFBECAC-A4E5-44A1-BD28-A2D6310552CD}" dt="2023-10-03T10:24:57.674" v="250"/>
          <ac:spMkLst>
            <pc:docMk/>
            <pc:sldMk cId="2577085614" sldId="267"/>
            <ac:spMk id="6" creationId="{3D0035F9-9DA3-A41A-1D26-D9D5F971F4D6}"/>
          </ac:spMkLst>
        </pc:spChg>
      </pc:sldChg>
      <pc:sldChg chg="modSp">
        <pc:chgData name="Emma Jones (Digital Creativity &amp; Learning)" userId="0f623cd1-311d-40fc-a888-cf9d9c94156d" providerId="ADAL" clId="{ABFBECAC-A4E5-44A1-BD28-A2D6310552CD}" dt="2023-10-03T10:24:01.707" v="198" actId="20577"/>
        <pc:sldMkLst>
          <pc:docMk/>
          <pc:sldMk cId="2761316217" sldId="269"/>
        </pc:sldMkLst>
        <pc:graphicFrameChg chg="mod">
          <ac:chgData name="Emma Jones (Digital Creativity &amp; Learning)" userId="0f623cd1-311d-40fc-a888-cf9d9c94156d" providerId="ADAL" clId="{ABFBECAC-A4E5-44A1-BD28-A2D6310552CD}" dt="2023-10-03T10:24:01.707" v="198" actId="20577"/>
          <ac:graphicFrameMkLst>
            <pc:docMk/>
            <pc:sldMk cId="2761316217" sldId="269"/>
            <ac:graphicFrameMk id="5" creationId="{904F6216-78C2-62E9-4B8A-5EB28BC3D851}"/>
          </ac:graphicFrameMkLst>
        </pc:graphicFrame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svg"/><Relationship Id="rId2" Type="http://schemas.openxmlformats.org/officeDocument/2006/relationships/image" Target="../media/image17.svg"/><Relationship Id="rId16" Type="http://schemas.openxmlformats.org/officeDocument/2006/relationships/image" Target="../media/image31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Relationship Id="rId14" Type="http://schemas.openxmlformats.org/officeDocument/2006/relationships/image" Target="../media/image29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sv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svg"/><Relationship Id="rId2" Type="http://schemas.openxmlformats.org/officeDocument/2006/relationships/image" Target="../media/image17.svg"/><Relationship Id="rId16" Type="http://schemas.openxmlformats.org/officeDocument/2006/relationships/image" Target="../media/image31.svg"/><Relationship Id="rId1" Type="http://schemas.openxmlformats.org/officeDocument/2006/relationships/image" Target="../media/image16.png"/><Relationship Id="rId6" Type="http://schemas.openxmlformats.org/officeDocument/2006/relationships/image" Target="../media/image21.sv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30.png"/><Relationship Id="rId10" Type="http://schemas.openxmlformats.org/officeDocument/2006/relationships/image" Target="../media/image25.svg"/><Relationship Id="rId4" Type="http://schemas.openxmlformats.org/officeDocument/2006/relationships/image" Target="../media/image19.svg"/><Relationship Id="rId9" Type="http://schemas.openxmlformats.org/officeDocument/2006/relationships/image" Target="../media/image24.png"/><Relationship Id="rId14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B354F0-5008-4DC7-88C6-BB06741BC99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accent0_3" csCatId="mainScheme" phldr="1"/>
      <dgm:spPr/>
      <dgm:t>
        <a:bodyPr/>
        <a:lstStyle/>
        <a:p>
          <a:endParaRPr lang="en-US"/>
        </a:p>
      </dgm:t>
    </dgm:pt>
    <dgm:pt modelId="{9728AB80-CE68-4921-AD90-E1CA14C270B4}">
      <dgm:prSet custT="1"/>
      <dgm:spPr/>
      <dgm:t>
        <a:bodyPr/>
        <a:lstStyle/>
        <a:p>
          <a:r>
            <a:rPr lang="it-IT" sz="2000" b="0" i="0"/>
            <a:t>Yn defnyddio AI i wrando a gwylio chi'n cyflwyno</a:t>
          </a:r>
          <a:br>
            <a:rPr lang="it-IT" sz="2000" b="0" i="0"/>
          </a:br>
          <a:br>
            <a:rPr lang="it-IT" sz="2000" b="0" i="0"/>
          </a:br>
          <a:r>
            <a:rPr lang="en-GB" sz="2000"/>
            <a:t>Uses AI to listen and watch you present</a:t>
          </a:r>
        </a:p>
      </dgm:t>
    </dgm:pt>
    <dgm:pt modelId="{AFED0ECF-08C1-4B03-8265-EE1A25125216}" type="parTrans" cxnId="{EABC17D8-8D02-4ACE-BACE-BD5E4C1281D5}">
      <dgm:prSet/>
      <dgm:spPr/>
      <dgm:t>
        <a:bodyPr/>
        <a:lstStyle/>
        <a:p>
          <a:endParaRPr lang="en-GB"/>
        </a:p>
      </dgm:t>
    </dgm:pt>
    <dgm:pt modelId="{9322B048-8F6F-4954-A47A-0C79C6F4C9A4}" type="sibTrans" cxnId="{EABC17D8-8D02-4ACE-BACE-BD5E4C1281D5}">
      <dgm:prSet/>
      <dgm:spPr/>
      <dgm:t>
        <a:bodyPr/>
        <a:lstStyle/>
        <a:p>
          <a:endParaRPr lang="en-GB"/>
        </a:p>
      </dgm:t>
    </dgm:pt>
    <dgm:pt modelId="{F84463EB-91EE-44A1-B6BE-167224F3BFC6}">
      <dgm:prSet custT="1"/>
      <dgm:spPr/>
      <dgm:t>
        <a:bodyPr/>
        <a:lstStyle/>
        <a:p>
          <a:r>
            <a:rPr lang="en-GB" sz="2000" b="0" i="0"/>
            <a:t>Yn </a:t>
          </a:r>
          <a:r>
            <a:rPr lang="en-GB" sz="2000" b="0" i="0" err="1"/>
            <a:t>darparu</a:t>
          </a:r>
          <a:r>
            <a:rPr lang="en-GB" sz="2000" b="0" i="0"/>
            <a:t> </a:t>
          </a:r>
          <a:r>
            <a:rPr lang="en-GB" sz="2000" b="0" i="0" err="1"/>
            <a:t>adborth</a:t>
          </a:r>
          <a:br>
            <a:rPr lang="en-GB" sz="2000" b="0" i="0"/>
          </a:br>
          <a:br>
            <a:rPr lang="en-GB" sz="2000" b="0" i="0"/>
          </a:br>
          <a:r>
            <a:rPr lang="en-GB" sz="2000"/>
            <a:t>Provides real time feedback</a:t>
          </a:r>
        </a:p>
      </dgm:t>
    </dgm:pt>
    <dgm:pt modelId="{5E37EB86-E18D-4D2A-8A60-0CE9EC96D4A9}" type="parTrans" cxnId="{91ED3C10-CC23-4B2E-A624-99B6F15CBC22}">
      <dgm:prSet/>
      <dgm:spPr/>
      <dgm:t>
        <a:bodyPr/>
        <a:lstStyle/>
        <a:p>
          <a:endParaRPr lang="en-GB"/>
        </a:p>
      </dgm:t>
    </dgm:pt>
    <dgm:pt modelId="{A427956C-A315-486B-9537-E0F53D64207B}" type="sibTrans" cxnId="{91ED3C10-CC23-4B2E-A624-99B6F15CBC22}">
      <dgm:prSet/>
      <dgm:spPr/>
      <dgm:t>
        <a:bodyPr/>
        <a:lstStyle/>
        <a:p>
          <a:endParaRPr lang="en-GB"/>
        </a:p>
      </dgm:t>
    </dgm:pt>
    <dgm:pt modelId="{BB7206D4-5F75-48F0-8C5C-FD0530E044C1}">
      <dgm:prSet custT="1"/>
      <dgm:spPr/>
      <dgm:t>
        <a:bodyPr/>
        <a:lstStyle/>
        <a:p>
          <a:r>
            <a:rPr lang="en-GB" sz="2000" b="0" i="0" err="1"/>
            <a:t>Darllenwch</a:t>
          </a:r>
          <a:r>
            <a:rPr lang="en-GB" sz="2000" b="0" i="0"/>
            <a:t> </a:t>
          </a:r>
          <a:r>
            <a:rPr lang="en-GB" sz="2000" b="0" i="0" err="1"/>
            <a:t>eich</a:t>
          </a:r>
          <a:r>
            <a:rPr lang="en-GB" sz="2000" b="0" i="0"/>
            <a:t> </a:t>
          </a:r>
          <a:r>
            <a:rPr lang="en-GB" sz="2000" b="0" i="0" err="1"/>
            <a:t>adroddiad</a:t>
          </a:r>
          <a:r>
            <a:rPr lang="en-GB" sz="2000" b="0" i="0"/>
            <a:t> </a:t>
          </a:r>
          <a:r>
            <a:rPr lang="en-GB" sz="2000" b="0" i="0" err="1"/>
            <a:t>adborth</a:t>
          </a:r>
          <a:br>
            <a:rPr lang="en-GB" sz="2000" b="0" i="0"/>
          </a:br>
          <a:br>
            <a:rPr lang="en-GB" sz="2000" b="0" i="0"/>
          </a:br>
          <a:r>
            <a:rPr lang="en-GB" sz="2000"/>
            <a:t>Read your feedback report</a:t>
          </a:r>
        </a:p>
      </dgm:t>
    </dgm:pt>
    <dgm:pt modelId="{DCD0BCD4-8EDB-42A9-B042-73C57C8E12B7}" type="parTrans" cxnId="{592EE71E-1F71-49D5-A3BD-6DE5145F4CE7}">
      <dgm:prSet/>
      <dgm:spPr/>
      <dgm:t>
        <a:bodyPr/>
        <a:lstStyle/>
        <a:p>
          <a:endParaRPr lang="en-GB"/>
        </a:p>
      </dgm:t>
    </dgm:pt>
    <dgm:pt modelId="{C1EB7B37-E9CD-41F6-B516-4920E57F84A8}" type="sibTrans" cxnId="{592EE71E-1F71-49D5-A3BD-6DE5145F4CE7}">
      <dgm:prSet/>
      <dgm:spPr/>
      <dgm:t>
        <a:bodyPr/>
        <a:lstStyle/>
        <a:p>
          <a:endParaRPr lang="en-GB"/>
        </a:p>
      </dgm:t>
    </dgm:pt>
    <dgm:pt modelId="{607795A0-2465-4CEB-9AC8-507767AFC3A4}">
      <dgm:prSet custT="1"/>
      <dgm:spPr/>
      <dgm:t>
        <a:bodyPr/>
        <a:lstStyle/>
        <a:p>
          <a:r>
            <a:rPr lang="en-GB" sz="2000" b="0" i="0" err="1"/>
            <a:t>Defnyddiwch</a:t>
          </a:r>
          <a:r>
            <a:rPr lang="en-GB" sz="2000" b="0" i="0"/>
            <a:t> y </a:t>
          </a:r>
          <a:r>
            <a:rPr lang="en-GB" sz="2000" b="0" i="0" err="1"/>
            <a:t>fersiwn</a:t>
          </a:r>
          <a:r>
            <a:rPr lang="en-GB" sz="2000" b="0" i="0"/>
            <a:t> we </a:t>
          </a:r>
          <a:r>
            <a:rPr lang="en-GB" sz="2000" b="0" i="0" err="1"/>
            <a:t>ar</a:t>
          </a:r>
          <a:r>
            <a:rPr lang="en-GB" sz="2000" b="0" i="0"/>
            <a:t> </a:t>
          </a:r>
          <a:r>
            <a:rPr lang="en-GB" sz="2000" b="0" i="0" err="1"/>
            <a:t>gyfer</a:t>
          </a:r>
          <a:r>
            <a:rPr lang="en-GB" sz="2000" b="0" i="0"/>
            <a:t> y </a:t>
          </a:r>
          <a:r>
            <a:rPr lang="en-GB" sz="2000" b="0" i="0" err="1"/>
            <a:t>profiad</a:t>
          </a:r>
          <a:r>
            <a:rPr lang="en-GB" sz="2000" b="0" i="0"/>
            <a:t> </a:t>
          </a:r>
          <a:r>
            <a:rPr lang="en-GB" sz="2000" b="0" i="0" err="1"/>
            <a:t>gorau</a:t>
          </a:r>
          <a:br>
            <a:rPr lang="en-GB" sz="2000" b="0" i="0"/>
          </a:br>
          <a:br>
            <a:rPr lang="en-GB" sz="2000" b="0" i="0"/>
          </a:br>
          <a:r>
            <a:rPr lang="en-GB" sz="2000"/>
            <a:t>Use the web version for the best experience</a:t>
          </a:r>
        </a:p>
      </dgm:t>
    </dgm:pt>
    <dgm:pt modelId="{F10F4335-C8C1-4358-8A88-AA6873D91F09}" type="parTrans" cxnId="{F29E408C-C474-4E4A-B325-971FCB7E4F03}">
      <dgm:prSet/>
      <dgm:spPr/>
      <dgm:t>
        <a:bodyPr/>
        <a:lstStyle/>
        <a:p>
          <a:endParaRPr lang="en-GB"/>
        </a:p>
      </dgm:t>
    </dgm:pt>
    <dgm:pt modelId="{4504597A-023E-4589-B6F2-B2D49354656D}" type="sibTrans" cxnId="{F29E408C-C474-4E4A-B325-971FCB7E4F03}">
      <dgm:prSet/>
      <dgm:spPr/>
      <dgm:t>
        <a:bodyPr/>
        <a:lstStyle/>
        <a:p>
          <a:endParaRPr lang="en-GB"/>
        </a:p>
      </dgm:t>
    </dgm:pt>
    <dgm:pt modelId="{FC3C949E-2967-4A2A-9605-3FC2C85D0AD8}" type="pres">
      <dgm:prSet presAssocID="{F0B354F0-5008-4DC7-88C6-BB06741BC996}" presName="root" presStyleCnt="0">
        <dgm:presLayoutVars>
          <dgm:dir/>
          <dgm:resizeHandles val="exact"/>
        </dgm:presLayoutVars>
      </dgm:prSet>
      <dgm:spPr/>
    </dgm:pt>
    <dgm:pt modelId="{83150171-2822-462F-ACC9-EF2ABFD192C1}" type="pres">
      <dgm:prSet presAssocID="{9728AB80-CE68-4921-AD90-E1CA14C270B4}" presName="compNode" presStyleCnt="0"/>
      <dgm:spPr/>
    </dgm:pt>
    <dgm:pt modelId="{202118F1-1FDD-4DE2-88EB-B456B51F5870}" type="pres">
      <dgm:prSet presAssocID="{9728AB80-CE68-4921-AD90-E1CA14C270B4}" presName="bgRect" presStyleLbl="bgShp" presStyleIdx="0" presStyleCnt="4"/>
      <dgm:spPr/>
    </dgm:pt>
    <dgm:pt modelId="{290F01FA-2B1B-496B-8388-7DF304C204FB}" type="pres">
      <dgm:prSet presAssocID="{9728AB80-CE68-4921-AD90-E1CA14C270B4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gaphone with solid fill"/>
        </a:ext>
      </dgm:extLst>
    </dgm:pt>
    <dgm:pt modelId="{6273244F-A36E-4AAA-8D74-0B3AE6CE1861}" type="pres">
      <dgm:prSet presAssocID="{9728AB80-CE68-4921-AD90-E1CA14C270B4}" presName="spaceRect" presStyleCnt="0"/>
      <dgm:spPr/>
    </dgm:pt>
    <dgm:pt modelId="{69306F20-718F-4239-A831-11EA0D424062}" type="pres">
      <dgm:prSet presAssocID="{9728AB80-CE68-4921-AD90-E1CA14C270B4}" presName="parTx" presStyleLbl="revTx" presStyleIdx="0" presStyleCnt="4">
        <dgm:presLayoutVars>
          <dgm:chMax val="0"/>
          <dgm:chPref val="0"/>
        </dgm:presLayoutVars>
      </dgm:prSet>
      <dgm:spPr/>
    </dgm:pt>
    <dgm:pt modelId="{BDD1E8F0-B2BE-4CD9-9E3B-BAF6CD34FAEF}" type="pres">
      <dgm:prSet presAssocID="{9322B048-8F6F-4954-A47A-0C79C6F4C9A4}" presName="sibTrans" presStyleCnt="0"/>
      <dgm:spPr/>
    </dgm:pt>
    <dgm:pt modelId="{2917B65A-38E7-4FF9-9365-48893DADB6A1}" type="pres">
      <dgm:prSet presAssocID="{F84463EB-91EE-44A1-B6BE-167224F3BFC6}" presName="compNode" presStyleCnt="0"/>
      <dgm:spPr/>
    </dgm:pt>
    <dgm:pt modelId="{489FAE66-3979-4EEF-8DD1-243241676296}" type="pres">
      <dgm:prSet presAssocID="{F84463EB-91EE-44A1-B6BE-167224F3BFC6}" presName="bgRect" presStyleLbl="bgShp" presStyleIdx="1" presStyleCnt="4"/>
      <dgm:spPr/>
    </dgm:pt>
    <dgm:pt modelId="{578567D3-231F-4104-AE9E-B78F096EB998}" type="pres">
      <dgm:prSet presAssocID="{F84463EB-91EE-44A1-B6BE-167224F3BFC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 33% with solid fill"/>
        </a:ext>
      </dgm:extLst>
    </dgm:pt>
    <dgm:pt modelId="{3C2E7C2D-03A5-4B8F-9809-83B89234610D}" type="pres">
      <dgm:prSet presAssocID="{F84463EB-91EE-44A1-B6BE-167224F3BFC6}" presName="spaceRect" presStyleCnt="0"/>
      <dgm:spPr/>
    </dgm:pt>
    <dgm:pt modelId="{1ACB7082-61C3-4C59-99B2-BCAB60A39A22}" type="pres">
      <dgm:prSet presAssocID="{F84463EB-91EE-44A1-B6BE-167224F3BFC6}" presName="parTx" presStyleLbl="revTx" presStyleIdx="1" presStyleCnt="4">
        <dgm:presLayoutVars>
          <dgm:chMax val="0"/>
          <dgm:chPref val="0"/>
        </dgm:presLayoutVars>
      </dgm:prSet>
      <dgm:spPr/>
    </dgm:pt>
    <dgm:pt modelId="{081FCB44-7F0D-4910-B46A-CEB14BDC7233}" type="pres">
      <dgm:prSet presAssocID="{A427956C-A315-486B-9537-E0F53D64207B}" presName="sibTrans" presStyleCnt="0"/>
      <dgm:spPr/>
    </dgm:pt>
    <dgm:pt modelId="{207EC5CB-DCBB-4FB2-A53A-3A3B35E23F72}" type="pres">
      <dgm:prSet presAssocID="{BB7206D4-5F75-48F0-8C5C-FD0530E044C1}" presName="compNode" presStyleCnt="0"/>
      <dgm:spPr/>
    </dgm:pt>
    <dgm:pt modelId="{4BC9CE2A-C73D-4AFB-A433-7F9B2179323F}" type="pres">
      <dgm:prSet presAssocID="{BB7206D4-5F75-48F0-8C5C-FD0530E044C1}" presName="bgRect" presStyleLbl="bgShp" presStyleIdx="2" presStyleCnt="4"/>
      <dgm:spPr/>
    </dgm:pt>
    <dgm:pt modelId="{B305A7A6-112A-4FC8-95E7-35DD6CDA2604}" type="pres">
      <dgm:prSet presAssocID="{BB7206D4-5F75-48F0-8C5C-FD0530E044C1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 with solid fill"/>
        </a:ext>
      </dgm:extLst>
    </dgm:pt>
    <dgm:pt modelId="{4C2B0C36-732B-424A-AA3C-D8E79BD2852B}" type="pres">
      <dgm:prSet presAssocID="{BB7206D4-5F75-48F0-8C5C-FD0530E044C1}" presName="spaceRect" presStyleCnt="0"/>
      <dgm:spPr/>
    </dgm:pt>
    <dgm:pt modelId="{236DF8B2-2C27-4400-9251-696D9D04A66C}" type="pres">
      <dgm:prSet presAssocID="{BB7206D4-5F75-48F0-8C5C-FD0530E044C1}" presName="parTx" presStyleLbl="revTx" presStyleIdx="2" presStyleCnt="4">
        <dgm:presLayoutVars>
          <dgm:chMax val="0"/>
          <dgm:chPref val="0"/>
        </dgm:presLayoutVars>
      </dgm:prSet>
      <dgm:spPr/>
    </dgm:pt>
    <dgm:pt modelId="{2F83E34B-068C-4173-A8D7-F394C35DF706}" type="pres">
      <dgm:prSet presAssocID="{C1EB7B37-E9CD-41F6-B516-4920E57F84A8}" presName="sibTrans" presStyleCnt="0"/>
      <dgm:spPr/>
    </dgm:pt>
    <dgm:pt modelId="{79D5434E-EF1C-427B-8FC5-970FE016B3C5}" type="pres">
      <dgm:prSet presAssocID="{607795A0-2465-4CEB-9AC8-507767AFC3A4}" presName="compNode" presStyleCnt="0"/>
      <dgm:spPr/>
    </dgm:pt>
    <dgm:pt modelId="{AC2F0063-243B-49AF-A7E6-980069D60BF6}" type="pres">
      <dgm:prSet presAssocID="{607795A0-2465-4CEB-9AC8-507767AFC3A4}" presName="bgRect" presStyleLbl="bgShp" presStyleIdx="3" presStyleCnt="4"/>
      <dgm:spPr/>
    </dgm:pt>
    <dgm:pt modelId="{E94AB4CF-59CC-46AF-92AF-6DC406086BD6}" type="pres">
      <dgm:prSet presAssocID="{607795A0-2465-4CEB-9AC8-507767AFC3A4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Internet with solid fill"/>
        </a:ext>
      </dgm:extLst>
    </dgm:pt>
    <dgm:pt modelId="{9CF4CA1A-DA85-4DC3-93A8-C7C1F2EABD93}" type="pres">
      <dgm:prSet presAssocID="{607795A0-2465-4CEB-9AC8-507767AFC3A4}" presName="spaceRect" presStyleCnt="0"/>
      <dgm:spPr/>
    </dgm:pt>
    <dgm:pt modelId="{7DA0C258-4618-42E6-9B56-3B74892DC153}" type="pres">
      <dgm:prSet presAssocID="{607795A0-2465-4CEB-9AC8-507767AFC3A4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91ED3C10-CC23-4B2E-A624-99B6F15CBC22}" srcId="{F0B354F0-5008-4DC7-88C6-BB06741BC996}" destId="{F84463EB-91EE-44A1-B6BE-167224F3BFC6}" srcOrd="1" destOrd="0" parTransId="{5E37EB86-E18D-4D2A-8A60-0CE9EC96D4A9}" sibTransId="{A427956C-A315-486B-9537-E0F53D64207B}"/>
    <dgm:cxn modelId="{592EE71E-1F71-49D5-A3BD-6DE5145F4CE7}" srcId="{F0B354F0-5008-4DC7-88C6-BB06741BC996}" destId="{BB7206D4-5F75-48F0-8C5C-FD0530E044C1}" srcOrd="2" destOrd="0" parTransId="{DCD0BCD4-8EDB-42A9-B042-73C57C8E12B7}" sibTransId="{C1EB7B37-E9CD-41F6-B516-4920E57F84A8}"/>
    <dgm:cxn modelId="{0AF6EF5E-FBB8-4922-B532-349619B2D7AA}" type="presOf" srcId="{F84463EB-91EE-44A1-B6BE-167224F3BFC6}" destId="{1ACB7082-61C3-4C59-99B2-BCAB60A39A22}" srcOrd="0" destOrd="0" presId="urn:microsoft.com/office/officeart/2018/2/layout/IconVerticalSolidList"/>
    <dgm:cxn modelId="{1F173766-9C62-4038-A66F-0D497EB4211E}" type="presOf" srcId="{607795A0-2465-4CEB-9AC8-507767AFC3A4}" destId="{7DA0C258-4618-42E6-9B56-3B74892DC153}" srcOrd="0" destOrd="0" presId="urn:microsoft.com/office/officeart/2018/2/layout/IconVerticalSolidList"/>
    <dgm:cxn modelId="{6C44C085-8295-4B7F-8D24-B4B38EFAB17C}" type="presOf" srcId="{F0B354F0-5008-4DC7-88C6-BB06741BC996}" destId="{FC3C949E-2967-4A2A-9605-3FC2C85D0AD8}" srcOrd="0" destOrd="0" presId="urn:microsoft.com/office/officeart/2018/2/layout/IconVerticalSolidList"/>
    <dgm:cxn modelId="{F29E408C-C474-4E4A-B325-971FCB7E4F03}" srcId="{F0B354F0-5008-4DC7-88C6-BB06741BC996}" destId="{607795A0-2465-4CEB-9AC8-507767AFC3A4}" srcOrd="3" destOrd="0" parTransId="{F10F4335-C8C1-4358-8A88-AA6873D91F09}" sibTransId="{4504597A-023E-4589-B6F2-B2D49354656D}"/>
    <dgm:cxn modelId="{D79827AC-4DE0-4A95-8D9E-15CDF3B297E3}" type="presOf" srcId="{9728AB80-CE68-4921-AD90-E1CA14C270B4}" destId="{69306F20-718F-4239-A831-11EA0D424062}" srcOrd="0" destOrd="0" presId="urn:microsoft.com/office/officeart/2018/2/layout/IconVerticalSolidList"/>
    <dgm:cxn modelId="{EABC17D8-8D02-4ACE-BACE-BD5E4C1281D5}" srcId="{F0B354F0-5008-4DC7-88C6-BB06741BC996}" destId="{9728AB80-CE68-4921-AD90-E1CA14C270B4}" srcOrd="0" destOrd="0" parTransId="{AFED0ECF-08C1-4B03-8265-EE1A25125216}" sibTransId="{9322B048-8F6F-4954-A47A-0C79C6F4C9A4}"/>
    <dgm:cxn modelId="{C425C7DB-EFC5-46D0-A755-3D1FB8E63DD8}" type="presOf" srcId="{BB7206D4-5F75-48F0-8C5C-FD0530E044C1}" destId="{236DF8B2-2C27-4400-9251-696D9D04A66C}" srcOrd="0" destOrd="0" presId="urn:microsoft.com/office/officeart/2018/2/layout/IconVerticalSolidList"/>
    <dgm:cxn modelId="{DCBC1FAE-C2DE-490F-A48F-4DBE4A895AD0}" type="presParOf" srcId="{FC3C949E-2967-4A2A-9605-3FC2C85D0AD8}" destId="{83150171-2822-462F-ACC9-EF2ABFD192C1}" srcOrd="0" destOrd="0" presId="urn:microsoft.com/office/officeart/2018/2/layout/IconVerticalSolidList"/>
    <dgm:cxn modelId="{FE277788-7ECA-42A6-B3EC-4E6316813F1C}" type="presParOf" srcId="{83150171-2822-462F-ACC9-EF2ABFD192C1}" destId="{202118F1-1FDD-4DE2-88EB-B456B51F5870}" srcOrd="0" destOrd="0" presId="urn:microsoft.com/office/officeart/2018/2/layout/IconVerticalSolidList"/>
    <dgm:cxn modelId="{D538D0AA-884F-4453-AC34-89A71416D532}" type="presParOf" srcId="{83150171-2822-462F-ACC9-EF2ABFD192C1}" destId="{290F01FA-2B1B-496B-8388-7DF304C204FB}" srcOrd="1" destOrd="0" presId="urn:microsoft.com/office/officeart/2018/2/layout/IconVerticalSolidList"/>
    <dgm:cxn modelId="{815C67BD-1939-4343-B487-168B6FF07607}" type="presParOf" srcId="{83150171-2822-462F-ACC9-EF2ABFD192C1}" destId="{6273244F-A36E-4AAA-8D74-0B3AE6CE1861}" srcOrd="2" destOrd="0" presId="urn:microsoft.com/office/officeart/2018/2/layout/IconVerticalSolidList"/>
    <dgm:cxn modelId="{9313AC8C-0AA7-4119-A838-A38CFB37231F}" type="presParOf" srcId="{83150171-2822-462F-ACC9-EF2ABFD192C1}" destId="{69306F20-718F-4239-A831-11EA0D424062}" srcOrd="3" destOrd="0" presId="urn:microsoft.com/office/officeart/2018/2/layout/IconVerticalSolidList"/>
    <dgm:cxn modelId="{D8248566-D624-4558-ADDC-8C8450C15EB7}" type="presParOf" srcId="{FC3C949E-2967-4A2A-9605-3FC2C85D0AD8}" destId="{BDD1E8F0-B2BE-4CD9-9E3B-BAF6CD34FAEF}" srcOrd="1" destOrd="0" presId="urn:microsoft.com/office/officeart/2018/2/layout/IconVerticalSolidList"/>
    <dgm:cxn modelId="{801DABD7-6279-47D6-91DE-8860F5C51C10}" type="presParOf" srcId="{FC3C949E-2967-4A2A-9605-3FC2C85D0AD8}" destId="{2917B65A-38E7-4FF9-9365-48893DADB6A1}" srcOrd="2" destOrd="0" presId="urn:microsoft.com/office/officeart/2018/2/layout/IconVerticalSolidList"/>
    <dgm:cxn modelId="{018E3A61-5D2D-4E3A-BE76-E642200691EA}" type="presParOf" srcId="{2917B65A-38E7-4FF9-9365-48893DADB6A1}" destId="{489FAE66-3979-4EEF-8DD1-243241676296}" srcOrd="0" destOrd="0" presId="urn:microsoft.com/office/officeart/2018/2/layout/IconVerticalSolidList"/>
    <dgm:cxn modelId="{3CFDEAA4-A16E-42D6-93E4-4A81EE79634F}" type="presParOf" srcId="{2917B65A-38E7-4FF9-9365-48893DADB6A1}" destId="{578567D3-231F-4104-AE9E-B78F096EB998}" srcOrd="1" destOrd="0" presId="urn:microsoft.com/office/officeart/2018/2/layout/IconVerticalSolidList"/>
    <dgm:cxn modelId="{7A8EBD94-5E45-4DC7-AD39-B2AD6C6AFA9F}" type="presParOf" srcId="{2917B65A-38E7-4FF9-9365-48893DADB6A1}" destId="{3C2E7C2D-03A5-4B8F-9809-83B89234610D}" srcOrd="2" destOrd="0" presId="urn:microsoft.com/office/officeart/2018/2/layout/IconVerticalSolidList"/>
    <dgm:cxn modelId="{0342816C-3D23-4D77-A513-602AF80CE801}" type="presParOf" srcId="{2917B65A-38E7-4FF9-9365-48893DADB6A1}" destId="{1ACB7082-61C3-4C59-99B2-BCAB60A39A22}" srcOrd="3" destOrd="0" presId="urn:microsoft.com/office/officeart/2018/2/layout/IconVerticalSolidList"/>
    <dgm:cxn modelId="{E7B7EB9A-E6FB-470C-BDCF-62468E1CB5F7}" type="presParOf" srcId="{FC3C949E-2967-4A2A-9605-3FC2C85D0AD8}" destId="{081FCB44-7F0D-4910-B46A-CEB14BDC7233}" srcOrd="3" destOrd="0" presId="urn:microsoft.com/office/officeart/2018/2/layout/IconVerticalSolidList"/>
    <dgm:cxn modelId="{F08B6398-D3A4-42E6-BB31-7A8D4822EFD7}" type="presParOf" srcId="{FC3C949E-2967-4A2A-9605-3FC2C85D0AD8}" destId="{207EC5CB-DCBB-4FB2-A53A-3A3B35E23F72}" srcOrd="4" destOrd="0" presId="urn:microsoft.com/office/officeart/2018/2/layout/IconVerticalSolidList"/>
    <dgm:cxn modelId="{F9231809-1B33-41CB-B6A2-D091475B4046}" type="presParOf" srcId="{207EC5CB-DCBB-4FB2-A53A-3A3B35E23F72}" destId="{4BC9CE2A-C73D-4AFB-A433-7F9B2179323F}" srcOrd="0" destOrd="0" presId="urn:microsoft.com/office/officeart/2018/2/layout/IconVerticalSolidList"/>
    <dgm:cxn modelId="{77763A01-BAB1-4812-B085-921C9F202BE9}" type="presParOf" srcId="{207EC5CB-DCBB-4FB2-A53A-3A3B35E23F72}" destId="{B305A7A6-112A-4FC8-95E7-35DD6CDA2604}" srcOrd="1" destOrd="0" presId="urn:microsoft.com/office/officeart/2018/2/layout/IconVerticalSolidList"/>
    <dgm:cxn modelId="{5DBBA447-EF7A-4B03-B6A3-819999176902}" type="presParOf" srcId="{207EC5CB-DCBB-4FB2-A53A-3A3B35E23F72}" destId="{4C2B0C36-732B-424A-AA3C-D8E79BD2852B}" srcOrd="2" destOrd="0" presId="urn:microsoft.com/office/officeart/2018/2/layout/IconVerticalSolidList"/>
    <dgm:cxn modelId="{C3E8A337-29F6-4258-AEF8-B825CCF86933}" type="presParOf" srcId="{207EC5CB-DCBB-4FB2-A53A-3A3B35E23F72}" destId="{236DF8B2-2C27-4400-9251-696D9D04A66C}" srcOrd="3" destOrd="0" presId="urn:microsoft.com/office/officeart/2018/2/layout/IconVerticalSolidList"/>
    <dgm:cxn modelId="{99BE6EDE-8C9F-41BD-BD2F-BEB34B8F976F}" type="presParOf" srcId="{FC3C949E-2967-4A2A-9605-3FC2C85D0AD8}" destId="{2F83E34B-068C-4173-A8D7-F394C35DF706}" srcOrd="5" destOrd="0" presId="urn:microsoft.com/office/officeart/2018/2/layout/IconVerticalSolidList"/>
    <dgm:cxn modelId="{26F579C9-D07C-49C6-A871-FF4E944D6FFC}" type="presParOf" srcId="{FC3C949E-2967-4A2A-9605-3FC2C85D0AD8}" destId="{79D5434E-EF1C-427B-8FC5-970FE016B3C5}" srcOrd="6" destOrd="0" presId="urn:microsoft.com/office/officeart/2018/2/layout/IconVerticalSolidList"/>
    <dgm:cxn modelId="{26595670-01F2-47EF-BBB5-533CA0655CC3}" type="presParOf" srcId="{79D5434E-EF1C-427B-8FC5-970FE016B3C5}" destId="{AC2F0063-243B-49AF-A7E6-980069D60BF6}" srcOrd="0" destOrd="0" presId="urn:microsoft.com/office/officeart/2018/2/layout/IconVerticalSolidList"/>
    <dgm:cxn modelId="{876DAE07-D80D-44B3-877A-45F0C9B0F42B}" type="presParOf" srcId="{79D5434E-EF1C-427B-8FC5-970FE016B3C5}" destId="{E94AB4CF-59CC-46AF-92AF-6DC406086BD6}" srcOrd="1" destOrd="0" presId="urn:microsoft.com/office/officeart/2018/2/layout/IconVerticalSolidList"/>
    <dgm:cxn modelId="{3486F831-33F2-4A9D-8F78-6B5624989FB7}" type="presParOf" srcId="{79D5434E-EF1C-427B-8FC5-970FE016B3C5}" destId="{9CF4CA1A-DA85-4DC3-93A8-C7C1F2EABD93}" srcOrd="2" destOrd="0" presId="urn:microsoft.com/office/officeart/2018/2/layout/IconVerticalSolidList"/>
    <dgm:cxn modelId="{7DD24B31-A5F0-443F-8988-54AA8ECE30FA}" type="presParOf" srcId="{79D5434E-EF1C-427B-8FC5-970FE016B3C5}" destId="{7DA0C258-4618-42E6-9B56-3B74892DC15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719778-70F4-4CD0-9534-92AAC42534C4}" type="doc">
      <dgm:prSet loTypeId="urn:microsoft.com/office/officeart/2005/8/layout/p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A70F6A93-F96F-4655-BACC-0373B29D3C1F}">
      <dgm:prSet phldrT="[Text]"/>
      <dgm:spPr/>
      <dgm:t>
        <a:bodyPr/>
        <a:lstStyle/>
        <a:p>
          <a:r>
            <a:rPr lang="en-GB" dirty="0" err="1"/>
            <a:t>Rhy</a:t>
          </a:r>
          <a:r>
            <a:rPr lang="en-GB" dirty="0"/>
            <a:t> bell neu </a:t>
          </a:r>
          <a:r>
            <a:rPr lang="en-GB" dirty="0" err="1"/>
            <a:t>rhy</a:t>
          </a:r>
          <a:r>
            <a:rPr lang="en-GB" dirty="0"/>
            <a:t> </a:t>
          </a:r>
          <a:r>
            <a:rPr lang="en-GB" dirty="0" err="1"/>
            <a:t>agos</a:t>
          </a:r>
          <a:br>
            <a:rPr lang="en-GB" dirty="0"/>
          </a:br>
          <a:r>
            <a:rPr lang="en-GB" dirty="0"/>
            <a:t>Too far or too close</a:t>
          </a:r>
        </a:p>
      </dgm:t>
    </dgm:pt>
    <dgm:pt modelId="{F3EB9BD9-E65D-4645-A7D2-80AC7CAD45EC}" type="parTrans" cxnId="{1696EC1B-E4AB-4EB2-8F8D-556960048958}">
      <dgm:prSet/>
      <dgm:spPr/>
      <dgm:t>
        <a:bodyPr/>
        <a:lstStyle/>
        <a:p>
          <a:endParaRPr lang="en-GB"/>
        </a:p>
      </dgm:t>
    </dgm:pt>
    <dgm:pt modelId="{E43AE355-C7F8-4D4D-9EC6-992BB8D20197}" type="sibTrans" cxnId="{1696EC1B-E4AB-4EB2-8F8D-556960048958}">
      <dgm:prSet/>
      <dgm:spPr/>
      <dgm:t>
        <a:bodyPr/>
        <a:lstStyle/>
        <a:p>
          <a:endParaRPr lang="en-GB"/>
        </a:p>
      </dgm:t>
    </dgm:pt>
    <dgm:pt modelId="{9F64C3E6-ED66-4F7E-8B04-F696F7C1A047}">
      <dgm:prSet phldrT="[Text]"/>
      <dgm:spPr/>
      <dgm:t>
        <a:bodyPr/>
        <a:lstStyle/>
        <a:p>
          <a:r>
            <a:rPr lang="en-GB" dirty="0" err="1"/>
            <a:t>Gorchuddio’ch</a:t>
          </a:r>
          <a:r>
            <a:rPr lang="en-GB" dirty="0"/>
            <a:t> </a:t>
          </a:r>
          <a:r>
            <a:rPr lang="en-GB" dirty="0" err="1"/>
            <a:t>wyneb</a:t>
          </a:r>
          <a:endParaRPr lang="en-GB" dirty="0"/>
        </a:p>
        <a:p>
          <a:r>
            <a:rPr lang="en-GB" dirty="0"/>
            <a:t>Covering your face</a:t>
          </a:r>
        </a:p>
      </dgm:t>
    </dgm:pt>
    <dgm:pt modelId="{A9892D0A-445A-4F8B-B6D2-750D241E85DC}" type="parTrans" cxnId="{59AEFDF1-0105-4EA8-B1AD-73137243331A}">
      <dgm:prSet/>
      <dgm:spPr/>
      <dgm:t>
        <a:bodyPr/>
        <a:lstStyle/>
        <a:p>
          <a:endParaRPr lang="en-GB"/>
        </a:p>
      </dgm:t>
    </dgm:pt>
    <dgm:pt modelId="{5C436B19-3016-4201-9282-73C5FDD97C61}" type="sibTrans" cxnId="{59AEFDF1-0105-4EA8-B1AD-73137243331A}">
      <dgm:prSet/>
      <dgm:spPr/>
      <dgm:t>
        <a:bodyPr/>
        <a:lstStyle/>
        <a:p>
          <a:endParaRPr lang="en-GB"/>
        </a:p>
      </dgm:t>
    </dgm:pt>
    <dgm:pt modelId="{C5DC1F9C-6BE1-4420-886E-BB5E9E35B8B0}">
      <dgm:prSet phldrT="[Text]"/>
      <dgm:spPr/>
      <dgm:t>
        <a:bodyPr/>
        <a:lstStyle/>
        <a:p>
          <a:r>
            <a:rPr lang="en-GB" dirty="0" err="1"/>
            <a:t>Cyswllt</a:t>
          </a:r>
          <a:r>
            <a:rPr lang="en-GB" dirty="0"/>
            <a:t> </a:t>
          </a:r>
          <a:r>
            <a:rPr lang="en-GB" dirty="0" err="1"/>
            <a:t>llygad</a:t>
          </a:r>
          <a:endParaRPr lang="en-GB" dirty="0"/>
        </a:p>
        <a:p>
          <a:r>
            <a:rPr lang="en-GB" dirty="0"/>
            <a:t>Eye contact</a:t>
          </a:r>
        </a:p>
      </dgm:t>
    </dgm:pt>
    <dgm:pt modelId="{ED42D6DE-6B93-4556-B73C-1B9BECB91518}" type="parTrans" cxnId="{9F7937DB-FAC4-4835-B578-A2217E451602}">
      <dgm:prSet/>
      <dgm:spPr/>
      <dgm:t>
        <a:bodyPr/>
        <a:lstStyle/>
        <a:p>
          <a:endParaRPr lang="en-GB"/>
        </a:p>
      </dgm:t>
    </dgm:pt>
    <dgm:pt modelId="{C2BA58A6-5C95-4533-A496-CA2C4D2CFD7D}" type="sibTrans" cxnId="{9F7937DB-FAC4-4835-B578-A2217E451602}">
      <dgm:prSet/>
      <dgm:spPr/>
      <dgm:t>
        <a:bodyPr/>
        <a:lstStyle/>
        <a:p>
          <a:endParaRPr lang="en-GB"/>
        </a:p>
      </dgm:t>
    </dgm:pt>
    <dgm:pt modelId="{A490741B-6882-4F29-A85D-9CB4D4D9D1A4}">
      <dgm:prSet phldrT="[Text]"/>
      <dgm:spPr/>
      <dgm:t>
        <a:bodyPr/>
        <a:lstStyle/>
        <a:p>
          <a:r>
            <a:rPr lang="en-GB" dirty="0" err="1"/>
            <a:t>Cyflymder</a:t>
          </a:r>
          <a:r>
            <a:rPr lang="en-GB" dirty="0"/>
            <a:t> </a:t>
          </a:r>
          <a:r>
            <a:rPr lang="en-GB" dirty="0" err="1"/>
            <a:t>siarad</a:t>
          </a:r>
          <a:endParaRPr lang="en-GB" dirty="0"/>
        </a:p>
        <a:p>
          <a:r>
            <a:rPr lang="en-GB" dirty="0"/>
            <a:t>Talking speed</a:t>
          </a:r>
        </a:p>
      </dgm:t>
    </dgm:pt>
    <dgm:pt modelId="{AE18D9BE-3CF6-4AD3-B07E-29249427A85F}" type="parTrans" cxnId="{39D43FC8-6A42-4EDE-994C-895AC7D0B000}">
      <dgm:prSet/>
      <dgm:spPr/>
      <dgm:t>
        <a:bodyPr/>
        <a:lstStyle/>
        <a:p>
          <a:endParaRPr lang="en-GB"/>
        </a:p>
      </dgm:t>
    </dgm:pt>
    <dgm:pt modelId="{5390DE5C-EFAD-4695-BBD4-21EEACFA3285}" type="sibTrans" cxnId="{39D43FC8-6A42-4EDE-994C-895AC7D0B000}">
      <dgm:prSet/>
      <dgm:spPr/>
      <dgm:t>
        <a:bodyPr/>
        <a:lstStyle/>
        <a:p>
          <a:endParaRPr lang="en-GB"/>
        </a:p>
      </dgm:t>
    </dgm:pt>
    <dgm:pt modelId="{82E3E20F-6135-454D-98CA-AAE4ABBCC121}">
      <dgm:prSet phldrT="[Text]"/>
      <dgm:spPr/>
      <dgm:t>
        <a:bodyPr/>
        <a:lstStyle/>
        <a:p>
          <a:r>
            <a:rPr lang="en-GB" dirty="0" err="1"/>
            <a:t>Darllen</a:t>
          </a:r>
          <a:r>
            <a:rPr lang="en-GB" dirty="0"/>
            <a:t> </a:t>
          </a:r>
          <a:r>
            <a:rPr lang="en-GB" dirty="0" err="1"/>
            <a:t>sleidiau</a:t>
          </a:r>
          <a:endParaRPr lang="en-GB" dirty="0"/>
        </a:p>
        <a:p>
          <a:r>
            <a:rPr lang="en-GB" dirty="0"/>
            <a:t>Reading slides</a:t>
          </a:r>
        </a:p>
      </dgm:t>
    </dgm:pt>
    <dgm:pt modelId="{9F654DD3-3DEB-4B3F-9FBE-281E9581A4FF}" type="parTrans" cxnId="{97C29573-DFAF-4C25-9EED-5C5B12554E0D}">
      <dgm:prSet/>
      <dgm:spPr/>
      <dgm:t>
        <a:bodyPr/>
        <a:lstStyle/>
        <a:p>
          <a:endParaRPr lang="en-GB"/>
        </a:p>
      </dgm:t>
    </dgm:pt>
    <dgm:pt modelId="{4CB2074C-5008-48CD-B22E-0A09EEE99E9E}" type="sibTrans" cxnId="{97C29573-DFAF-4C25-9EED-5C5B12554E0D}">
      <dgm:prSet/>
      <dgm:spPr/>
      <dgm:t>
        <a:bodyPr/>
        <a:lstStyle/>
        <a:p>
          <a:endParaRPr lang="en-GB"/>
        </a:p>
      </dgm:t>
    </dgm:pt>
    <dgm:pt modelId="{0CCAE5B6-9E95-461F-81AD-D71D7D8ECEF1}">
      <dgm:prSet phldrT="[Text]"/>
      <dgm:spPr/>
      <dgm:t>
        <a:bodyPr/>
        <a:lstStyle/>
        <a:p>
          <a:r>
            <a:rPr lang="en-GB" dirty="0"/>
            <a:t>Iaith </a:t>
          </a:r>
          <a:r>
            <a:rPr lang="en-GB" dirty="0" err="1"/>
            <a:t>gynhwysol</a:t>
          </a:r>
          <a:endParaRPr lang="en-GB" dirty="0"/>
        </a:p>
        <a:p>
          <a:r>
            <a:rPr lang="en-GB" dirty="0"/>
            <a:t>Inclusive language</a:t>
          </a:r>
        </a:p>
      </dgm:t>
    </dgm:pt>
    <dgm:pt modelId="{4CFF7118-FB35-487E-9318-B5DC34713923}" type="parTrans" cxnId="{4A799437-D96E-48D7-B778-780D21ABE3CA}">
      <dgm:prSet/>
      <dgm:spPr/>
      <dgm:t>
        <a:bodyPr/>
        <a:lstStyle/>
        <a:p>
          <a:endParaRPr lang="en-GB"/>
        </a:p>
      </dgm:t>
    </dgm:pt>
    <dgm:pt modelId="{386C8CA1-0113-4D8D-B2D4-C3901FB5FA5F}" type="sibTrans" cxnId="{4A799437-D96E-48D7-B778-780D21ABE3CA}">
      <dgm:prSet/>
      <dgm:spPr/>
      <dgm:t>
        <a:bodyPr/>
        <a:lstStyle/>
        <a:p>
          <a:endParaRPr lang="en-GB"/>
        </a:p>
      </dgm:t>
    </dgm:pt>
    <dgm:pt modelId="{481D92C7-D354-41C8-B8CB-981941A45981}">
      <dgm:prSet phldrT="[Text]"/>
      <dgm:spPr/>
      <dgm:t>
        <a:bodyPr/>
        <a:lstStyle/>
        <a:p>
          <a:r>
            <a:rPr lang="en-GB" dirty="0" err="1"/>
            <a:t>Geiriau</a:t>
          </a:r>
          <a:r>
            <a:rPr lang="en-GB" dirty="0"/>
            <a:t> </a:t>
          </a:r>
          <a:r>
            <a:rPr lang="en-GB" dirty="0" err="1"/>
            <a:t>llenwi</a:t>
          </a:r>
          <a:endParaRPr lang="en-GB" dirty="0"/>
        </a:p>
        <a:p>
          <a:r>
            <a:rPr lang="en-GB" dirty="0"/>
            <a:t>Filler words</a:t>
          </a:r>
        </a:p>
      </dgm:t>
    </dgm:pt>
    <dgm:pt modelId="{7FA3472C-2F20-479D-AE56-3CC79C7DA542}" type="parTrans" cxnId="{A721CB13-353B-42B4-AF23-36594C9CA6BB}">
      <dgm:prSet/>
      <dgm:spPr/>
      <dgm:t>
        <a:bodyPr/>
        <a:lstStyle/>
        <a:p>
          <a:endParaRPr lang="en-GB"/>
        </a:p>
      </dgm:t>
    </dgm:pt>
    <dgm:pt modelId="{55038D4E-A711-4C9D-A1F9-D79CF51D422C}" type="sibTrans" cxnId="{A721CB13-353B-42B4-AF23-36594C9CA6BB}">
      <dgm:prSet/>
      <dgm:spPr/>
      <dgm:t>
        <a:bodyPr/>
        <a:lstStyle/>
        <a:p>
          <a:endParaRPr lang="en-GB"/>
        </a:p>
      </dgm:t>
    </dgm:pt>
    <dgm:pt modelId="{6663BB6F-B7DA-4218-9AC4-B50CAE25BCFA}">
      <dgm:prSet phldrT="[Text]"/>
      <dgm:spPr/>
      <dgm:t>
        <a:bodyPr/>
        <a:lstStyle/>
        <a:p>
          <a:r>
            <a:rPr lang="cy-GB" dirty="0"/>
            <a:t>Tôn y llais</a:t>
          </a:r>
        </a:p>
        <a:p>
          <a:r>
            <a:rPr lang="cy-GB" dirty="0"/>
            <a:t>Tone of voice</a:t>
          </a:r>
          <a:endParaRPr lang="en-GB" dirty="0"/>
        </a:p>
      </dgm:t>
    </dgm:pt>
    <dgm:pt modelId="{6CB87046-0A9F-413F-B17F-8E96AF9F6273}" type="parTrans" cxnId="{94F94A54-4C86-4106-9937-830BA36B2388}">
      <dgm:prSet/>
      <dgm:spPr/>
      <dgm:t>
        <a:bodyPr/>
        <a:lstStyle/>
        <a:p>
          <a:endParaRPr lang="en-GB"/>
        </a:p>
      </dgm:t>
    </dgm:pt>
    <dgm:pt modelId="{DB245763-791C-4E25-A073-236EFFD01F47}" type="sibTrans" cxnId="{94F94A54-4C86-4106-9937-830BA36B2388}">
      <dgm:prSet/>
      <dgm:spPr/>
      <dgm:t>
        <a:bodyPr/>
        <a:lstStyle/>
        <a:p>
          <a:endParaRPr lang="en-GB"/>
        </a:p>
      </dgm:t>
    </dgm:pt>
    <dgm:pt modelId="{39C40DD3-ACE9-4034-AD1F-EF841B433D9F}" type="pres">
      <dgm:prSet presAssocID="{63719778-70F4-4CD0-9534-92AAC42534C4}" presName="Name0" presStyleCnt="0">
        <dgm:presLayoutVars>
          <dgm:dir/>
          <dgm:resizeHandles val="exact"/>
        </dgm:presLayoutVars>
      </dgm:prSet>
      <dgm:spPr/>
    </dgm:pt>
    <dgm:pt modelId="{3B2F9478-EE5C-471F-9B67-BA96E1FF5E34}" type="pres">
      <dgm:prSet presAssocID="{A70F6A93-F96F-4655-BACC-0373B29D3C1F}" presName="compNode" presStyleCnt="0"/>
      <dgm:spPr/>
    </dgm:pt>
    <dgm:pt modelId="{FBE34D63-4FF3-490F-98E7-2D9CD572C987}" type="pres">
      <dgm:prSet presAssocID="{A70F6A93-F96F-4655-BACC-0373B29D3C1F}" presName="pictRect" presStyleLbl="node1" presStyleIdx="0" presStyleCnt="8" custScaleX="41087" custScaleY="41087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</dgm:pt>
    <dgm:pt modelId="{B162120B-183C-4949-BD82-FA2B8E3D13D0}" type="pres">
      <dgm:prSet presAssocID="{A70F6A93-F96F-4655-BACC-0373B29D3C1F}" presName="textRect" presStyleLbl="revTx" presStyleIdx="0" presStyleCnt="8">
        <dgm:presLayoutVars>
          <dgm:bulletEnabled val="1"/>
        </dgm:presLayoutVars>
      </dgm:prSet>
      <dgm:spPr/>
    </dgm:pt>
    <dgm:pt modelId="{B2911ECD-EB9B-4E7E-B669-9E3AC9562910}" type="pres">
      <dgm:prSet presAssocID="{E43AE355-C7F8-4D4D-9EC6-992BB8D20197}" presName="sibTrans" presStyleLbl="sibTrans2D1" presStyleIdx="0" presStyleCnt="0"/>
      <dgm:spPr/>
    </dgm:pt>
    <dgm:pt modelId="{8D1A49B8-CBE0-4221-818F-08E355B8E984}" type="pres">
      <dgm:prSet presAssocID="{9F64C3E6-ED66-4F7E-8B04-F696F7C1A047}" presName="compNode" presStyleCnt="0"/>
      <dgm:spPr/>
    </dgm:pt>
    <dgm:pt modelId="{10183770-F03A-4DF8-B3B3-FDACA9259BAF}" type="pres">
      <dgm:prSet presAssocID="{9F64C3E6-ED66-4F7E-8B04-F696F7C1A047}" presName="pictRect" presStyleLbl="node1" presStyleIdx="1" presStyleCnt="8" custScaleX="41087" custScaleY="41087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t="-23000" b="-23000"/>
          </a:stretch>
        </a:blipFill>
        <a:ln>
          <a:noFill/>
        </a:ln>
      </dgm:spPr>
    </dgm:pt>
    <dgm:pt modelId="{548C36B2-D284-4996-885D-03CC2F4A4624}" type="pres">
      <dgm:prSet presAssocID="{9F64C3E6-ED66-4F7E-8B04-F696F7C1A047}" presName="textRect" presStyleLbl="revTx" presStyleIdx="1" presStyleCnt="8">
        <dgm:presLayoutVars>
          <dgm:bulletEnabled val="1"/>
        </dgm:presLayoutVars>
      </dgm:prSet>
      <dgm:spPr/>
    </dgm:pt>
    <dgm:pt modelId="{E7C9E83D-5FD0-4DD4-9E1D-3F2141EA55E6}" type="pres">
      <dgm:prSet presAssocID="{5C436B19-3016-4201-9282-73C5FDD97C61}" presName="sibTrans" presStyleLbl="sibTrans2D1" presStyleIdx="0" presStyleCnt="0"/>
      <dgm:spPr/>
    </dgm:pt>
    <dgm:pt modelId="{B09DB798-2C91-4F6C-8D5C-A1885E1AE064}" type="pres">
      <dgm:prSet presAssocID="{C5DC1F9C-6BE1-4420-886E-BB5E9E35B8B0}" presName="compNode" presStyleCnt="0"/>
      <dgm:spPr/>
    </dgm:pt>
    <dgm:pt modelId="{19A07CCD-B2D5-4263-86F4-B6A873AC6BBE}" type="pres">
      <dgm:prSet presAssocID="{C5DC1F9C-6BE1-4420-886E-BB5E9E35B8B0}" presName="pictRect" presStyleLbl="node1" presStyleIdx="2" presStyleCnt="8" custScaleX="41087" custScaleY="4108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 t="-23000" b="-23000"/>
          </a:stretch>
        </a:blipFill>
        <a:ln>
          <a:noFill/>
        </a:ln>
      </dgm:spPr>
    </dgm:pt>
    <dgm:pt modelId="{5807B4D4-A65C-439B-8495-829614C01367}" type="pres">
      <dgm:prSet presAssocID="{C5DC1F9C-6BE1-4420-886E-BB5E9E35B8B0}" presName="textRect" presStyleLbl="revTx" presStyleIdx="2" presStyleCnt="8">
        <dgm:presLayoutVars>
          <dgm:bulletEnabled val="1"/>
        </dgm:presLayoutVars>
      </dgm:prSet>
      <dgm:spPr/>
    </dgm:pt>
    <dgm:pt modelId="{34D65947-61A3-41DB-90D6-C96B88990025}" type="pres">
      <dgm:prSet presAssocID="{C2BA58A6-5C95-4533-A496-CA2C4D2CFD7D}" presName="sibTrans" presStyleLbl="sibTrans2D1" presStyleIdx="0" presStyleCnt="0"/>
      <dgm:spPr/>
    </dgm:pt>
    <dgm:pt modelId="{5A08D6A2-1BFE-476C-8490-3126AB47E707}" type="pres">
      <dgm:prSet presAssocID="{A490741B-6882-4F29-A85D-9CB4D4D9D1A4}" presName="compNode" presStyleCnt="0"/>
      <dgm:spPr/>
    </dgm:pt>
    <dgm:pt modelId="{DDF43D0C-1295-43CF-B608-95D5129FDD24}" type="pres">
      <dgm:prSet presAssocID="{A490741B-6882-4F29-A85D-9CB4D4D9D1A4}" presName="pictRect" presStyleLbl="node1" presStyleIdx="3" presStyleCnt="8" custScaleX="41087" custScaleY="41087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 t="-23000" b="-23000"/>
          </a:stretch>
        </a:blipFill>
        <a:ln>
          <a:noFill/>
        </a:ln>
      </dgm:spPr>
    </dgm:pt>
    <dgm:pt modelId="{3B76160C-4086-4B4C-A4B3-7260E66FEEFD}" type="pres">
      <dgm:prSet presAssocID="{A490741B-6882-4F29-A85D-9CB4D4D9D1A4}" presName="textRect" presStyleLbl="revTx" presStyleIdx="3" presStyleCnt="8">
        <dgm:presLayoutVars>
          <dgm:bulletEnabled val="1"/>
        </dgm:presLayoutVars>
      </dgm:prSet>
      <dgm:spPr/>
    </dgm:pt>
    <dgm:pt modelId="{A11DCA09-8D42-44D2-AED9-809356BBDDDB}" type="pres">
      <dgm:prSet presAssocID="{5390DE5C-EFAD-4695-BBD4-21EEACFA3285}" presName="sibTrans" presStyleLbl="sibTrans2D1" presStyleIdx="0" presStyleCnt="0"/>
      <dgm:spPr/>
    </dgm:pt>
    <dgm:pt modelId="{529FF63A-3096-47CE-9C75-8FE7904BDE6B}" type="pres">
      <dgm:prSet presAssocID="{82E3E20F-6135-454D-98CA-AAE4ABBCC121}" presName="compNode" presStyleCnt="0"/>
      <dgm:spPr/>
    </dgm:pt>
    <dgm:pt modelId="{4CF4B8C2-1ED5-4BB5-8A47-39DB5727F9CA}" type="pres">
      <dgm:prSet presAssocID="{82E3E20F-6135-454D-98CA-AAE4ABBCC121}" presName="pictRect" presStyleLbl="node1" presStyleIdx="4" presStyleCnt="8" custScaleX="41087" custScaleY="4108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 t="-23000" b="-23000"/>
          </a:stretch>
        </a:blipFill>
        <a:ln>
          <a:noFill/>
        </a:ln>
      </dgm:spPr>
    </dgm:pt>
    <dgm:pt modelId="{D22E7843-9914-474C-B13E-C4ABE8F0BA6A}" type="pres">
      <dgm:prSet presAssocID="{82E3E20F-6135-454D-98CA-AAE4ABBCC121}" presName="textRect" presStyleLbl="revTx" presStyleIdx="4" presStyleCnt="8">
        <dgm:presLayoutVars>
          <dgm:bulletEnabled val="1"/>
        </dgm:presLayoutVars>
      </dgm:prSet>
      <dgm:spPr/>
    </dgm:pt>
    <dgm:pt modelId="{D688328E-7E79-422C-8116-25C4B7F1279E}" type="pres">
      <dgm:prSet presAssocID="{4CB2074C-5008-48CD-B22E-0A09EEE99E9E}" presName="sibTrans" presStyleLbl="sibTrans2D1" presStyleIdx="0" presStyleCnt="0"/>
      <dgm:spPr/>
    </dgm:pt>
    <dgm:pt modelId="{B6D6FF2B-278E-4378-9D2B-AF777D6A9081}" type="pres">
      <dgm:prSet presAssocID="{0CCAE5B6-9E95-461F-81AD-D71D7D8ECEF1}" presName="compNode" presStyleCnt="0"/>
      <dgm:spPr/>
    </dgm:pt>
    <dgm:pt modelId="{88226131-7ADC-4734-B4FE-DAB71CD72ED3}" type="pres">
      <dgm:prSet presAssocID="{0CCAE5B6-9E95-461F-81AD-D71D7D8ECEF1}" presName="pictRect" presStyleLbl="node1" presStyleIdx="5" presStyleCnt="8" custScaleX="41087" custScaleY="41087"/>
      <dgm:spPr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 t="-23000" b="-23000"/>
          </a:stretch>
        </a:blipFill>
        <a:ln>
          <a:noFill/>
        </a:ln>
      </dgm:spPr>
    </dgm:pt>
    <dgm:pt modelId="{68E35B7B-D4E6-4BDC-8618-C524158A70BB}" type="pres">
      <dgm:prSet presAssocID="{0CCAE5B6-9E95-461F-81AD-D71D7D8ECEF1}" presName="textRect" presStyleLbl="revTx" presStyleIdx="5" presStyleCnt="8">
        <dgm:presLayoutVars>
          <dgm:bulletEnabled val="1"/>
        </dgm:presLayoutVars>
      </dgm:prSet>
      <dgm:spPr/>
    </dgm:pt>
    <dgm:pt modelId="{E822D916-1D4D-46DB-943D-8FFC7173C7A8}" type="pres">
      <dgm:prSet presAssocID="{386C8CA1-0113-4D8D-B2D4-C3901FB5FA5F}" presName="sibTrans" presStyleLbl="sibTrans2D1" presStyleIdx="0" presStyleCnt="0"/>
      <dgm:spPr/>
    </dgm:pt>
    <dgm:pt modelId="{EAC56B61-8B3C-4753-95BB-0CBCEDB6AE13}" type="pres">
      <dgm:prSet presAssocID="{6663BB6F-B7DA-4218-9AC4-B50CAE25BCFA}" presName="compNode" presStyleCnt="0"/>
      <dgm:spPr/>
    </dgm:pt>
    <dgm:pt modelId="{4F44CF84-4679-4F71-9939-31F9D77125B8}" type="pres">
      <dgm:prSet presAssocID="{6663BB6F-B7DA-4218-9AC4-B50CAE25BCFA}" presName="pictRect" presStyleLbl="node1" presStyleIdx="6" presStyleCnt="8" custScaleX="41087" custScaleY="4108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 t="-23000" b="-23000"/>
          </a:stretch>
        </a:blipFill>
        <a:ln>
          <a:noFill/>
        </a:ln>
      </dgm:spPr>
    </dgm:pt>
    <dgm:pt modelId="{726BE652-3ED6-4233-BADB-7CEB61B675E5}" type="pres">
      <dgm:prSet presAssocID="{6663BB6F-B7DA-4218-9AC4-B50CAE25BCFA}" presName="textRect" presStyleLbl="revTx" presStyleIdx="6" presStyleCnt="8">
        <dgm:presLayoutVars>
          <dgm:bulletEnabled val="1"/>
        </dgm:presLayoutVars>
      </dgm:prSet>
      <dgm:spPr/>
    </dgm:pt>
    <dgm:pt modelId="{09B6265D-D4AF-4D1A-A367-7696B06093E4}" type="pres">
      <dgm:prSet presAssocID="{DB245763-791C-4E25-A073-236EFFD01F47}" presName="sibTrans" presStyleLbl="sibTrans2D1" presStyleIdx="0" presStyleCnt="0"/>
      <dgm:spPr/>
    </dgm:pt>
    <dgm:pt modelId="{12F25EF3-D1AE-42DB-BC49-AE22536E7234}" type="pres">
      <dgm:prSet presAssocID="{481D92C7-D354-41C8-B8CB-981941A45981}" presName="compNode" presStyleCnt="0"/>
      <dgm:spPr/>
    </dgm:pt>
    <dgm:pt modelId="{9D7C8644-04C5-4784-8D95-759A2DCB3098}" type="pres">
      <dgm:prSet presAssocID="{481D92C7-D354-41C8-B8CB-981941A45981}" presName="pictRect" presStyleLbl="node1" presStyleIdx="7" presStyleCnt="8" custScaleX="41087" custScaleY="41087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 t="-23000" b="-23000"/>
          </a:stretch>
        </a:blipFill>
        <a:ln>
          <a:noFill/>
        </a:ln>
      </dgm:spPr>
    </dgm:pt>
    <dgm:pt modelId="{6E9CEE86-170B-4156-B009-B83C9F0E7813}" type="pres">
      <dgm:prSet presAssocID="{481D92C7-D354-41C8-B8CB-981941A45981}" presName="textRect" presStyleLbl="revTx" presStyleIdx="7" presStyleCnt="8">
        <dgm:presLayoutVars>
          <dgm:bulletEnabled val="1"/>
        </dgm:presLayoutVars>
      </dgm:prSet>
      <dgm:spPr/>
    </dgm:pt>
  </dgm:ptLst>
  <dgm:cxnLst>
    <dgm:cxn modelId="{9D4A7A0F-0423-4761-8F51-CA620DF11706}" type="presOf" srcId="{481D92C7-D354-41C8-B8CB-981941A45981}" destId="{6E9CEE86-170B-4156-B009-B83C9F0E7813}" srcOrd="0" destOrd="0" presId="urn:microsoft.com/office/officeart/2005/8/layout/pList1"/>
    <dgm:cxn modelId="{68E49810-EEE8-4335-84BC-A376667E8588}" type="presOf" srcId="{386C8CA1-0113-4D8D-B2D4-C3901FB5FA5F}" destId="{E822D916-1D4D-46DB-943D-8FFC7173C7A8}" srcOrd="0" destOrd="0" presId="urn:microsoft.com/office/officeart/2005/8/layout/pList1"/>
    <dgm:cxn modelId="{5B3D2A11-A0FF-400B-B8C3-F28B636544B0}" type="presOf" srcId="{A70F6A93-F96F-4655-BACC-0373B29D3C1F}" destId="{B162120B-183C-4949-BD82-FA2B8E3D13D0}" srcOrd="0" destOrd="0" presId="urn:microsoft.com/office/officeart/2005/8/layout/pList1"/>
    <dgm:cxn modelId="{A721CB13-353B-42B4-AF23-36594C9CA6BB}" srcId="{63719778-70F4-4CD0-9534-92AAC42534C4}" destId="{481D92C7-D354-41C8-B8CB-981941A45981}" srcOrd="7" destOrd="0" parTransId="{7FA3472C-2F20-479D-AE56-3CC79C7DA542}" sibTransId="{55038D4E-A711-4C9D-A1F9-D79CF51D422C}"/>
    <dgm:cxn modelId="{D7EB2417-B41D-44EC-AE4A-1B78A05C5328}" type="presOf" srcId="{0CCAE5B6-9E95-461F-81AD-D71D7D8ECEF1}" destId="{68E35B7B-D4E6-4BDC-8618-C524158A70BB}" srcOrd="0" destOrd="0" presId="urn:microsoft.com/office/officeart/2005/8/layout/pList1"/>
    <dgm:cxn modelId="{1696EC1B-E4AB-4EB2-8F8D-556960048958}" srcId="{63719778-70F4-4CD0-9534-92AAC42534C4}" destId="{A70F6A93-F96F-4655-BACC-0373B29D3C1F}" srcOrd="0" destOrd="0" parTransId="{F3EB9BD9-E65D-4645-A7D2-80AC7CAD45EC}" sibTransId="{E43AE355-C7F8-4D4D-9EC6-992BB8D20197}"/>
    <dgm:cxn modelId="{DCC0E729-A000-447F-9129-A0FA3EA6D17E}" type="presOf" srcId="{6663BB6F-B7DA-4218-9AC4-B50CAE25BCFA}" destId="{726BE652-3ED6-4233-BADB-7CEB61B675E5}" srcOrd="0" destOrd="0" presId="urn:microsoft.com/office/officeart/2005/8/layout/pList1"/>
    <dgm:cxn modelId="{C827CF36-2D50-44DC-BD44-37059A5C9942}" type="presOf" srcId="{C5DC1F9C-6BE1-4420-886E-BB5E9E35B8B0}" destId="{5807B4D4-A65C-439B-8495-829614C01367}" srcOrd="0" destOrd="0" presId="urn:microsoft.com/office/officeart/2005/8/layout/pList1"/>
    <dgm:cxn modelId="{4A799437-D96E-48D7-B778-780D21ABE3CA}" srcId="{63719778-70F4-4CD0-9534-92AAC42534C4}" destId="{0CCAE5B6-9E95-461F-81AD-D71D7D8ECEF1}" srcOrd="5" destOrd="0" parTransId="{4CFF7118-FB35-487E-9318-B5DC34713923}" sibTransId="{386C8CA1-0113-4D8D-B2D4-C3901FB5FA5F}"/>
    <dgm:cxn modelId="{478C2A38-CDD6-4B29-BC9B-05ECC36C02F5}" type="presOf" srcId="{63719778-70F4-4CD0-9534-92AAC42534C4}" destId="{39C40DD3-ACE9-4034-AD1F-EF841B433D9F}" srcOrd="0" destOrd="0" presId="urn:microsoft.com/office/officeart/2005/8/layout/pList1"/>
    <dgm:cxn modelId="{B89CFE43-7C10-4581-ABC1-2C9F13CA6047}" type="presOf" srcId="{E43AE355-C7F8-4D4D-9EC6-992BB8D20197}" destId="{B2911ECD-EB9B-4E7E-B669-9E3AC9562910}" srcOrd="0" destOrd="0" presId="urn:microsoft.com/office/officeart/2005/8/layout/pList1"/>
    <dgm:cxn modelId="{42974C4B-F6D7-423B-8AD0-68D641520FCF}" type="presOf" srcId="{A490741B-6882-4F29-A85D-9CB4D4D9D1A4}" destId="{3B76160C-4086-4B4C-A4B3-7260E66FEEFD}" srcOrd="0" destOrd="0" presId="urn:microsoft.com/office/officeart/2005/8/layout/pList1"/>
    <dgm:cxn modelId="{4FE6D352-F0E7-4089-B990-8F0C03DC10EC}" type="presOf" srcId="{9F64C3E6-ED66-4F7E-8B04-F696F7C1A047}" destId="{548C36B2-D284-4996-885D-03CC2F4A4624}" srcOrd="0" destOrd="0" presId="urn:microsoft.com/office/officeart/2005/8/layout/pList1"/>
    <dgm:cxn modelId="{97C29573-DFAF-4C25-9EED-5C5B12554E0D}" srcId="{63719778-70F4-4CD0-9534-92AAC42534C4}" destId="{82E3E20F-6135-454D-98CA-AAE4ABBCC121}" srcOrd="4" destOrd="0" parTransId="{9F654DD3-3DEB-4B3F-9FBE-281E9581A4FF}" sibTransId="{4CB2074C-5008-48CD-B22E-0A09EEE99E9E}"/>
    <dgm:cxn modelId="{94F94A54-4C86-4106-9937-830BA36B2388}" srcId="{63719778-70F4-4CD0-9534-92AAC42534C4}" destId="{6663BB6F-B7DA-4218-9AC4-B50CAE25BCFA}" srcOrd="6" destOrd="0" parTransId="{6CB87046-0A9F-413F-B17F-8E96AF9F6273}" sibTransId="{DB245763-791C-4E25-A073-236EFFD01F47}"/>
    <dgm:cxn modelId="{DD9D6157-E20A-40E4-8BD5-D38C493B2D92}" type="presOf" srcId="{4CB2074C-5008-48CD-B22E-0A09EEE99E9E}" destId="{D688328E-7E79-422C-8116-25C4B7F1279E}" srcOrd="0" destOrd="0" presId="urn:microsoft.com/office/officeart/2005/8/layout/pList1"/>
    <dgm:cxn modelId="{B8395B82-EF7F-40C9-9596-85A98330136A}" type="presOf" srcId="{5C436B19-3016-4201-9282-73C5FDD97C61}" destId="{E7C9E83D-5FD0-4DD4-9E1D-3F2141EA55E6}" srcOrd="0" destOrd="0" presId="urn:microsoft.com/office/officeart/2005/8/layout/pList1"/>
    <dgm:cxn modelId="{8AB23E9D-82AE-47A7-BFE9-838E2143DCDE}" type="presOf" srcId="{C2BA58A6-5C95-4533-A496-CA2C4D2CFD7D}" destId="{34D65947-61A3-41DB-90D6-C96B88990025}" srcOrd="0" destOrd="0" presId="urn:microsoft.com/office/officeart/2005/8/layout/pList1"/>
    <dgm:cxn modelId="{39D43FC8-6A42-4EDE-994C-895AC7D0B000}" srcId="{63719778-70F4-4CD0-9534-92AAC42534C4}" destId="{A490741B-6882-4F29-A85D-9CB4D4D9D1A4}" srcOrd="3" destOrd="0" parTransId="{AE18D9BE-3CF6-4AD3-B07E-29249427A85F}" sibTransId="{5390DE5C-EFAD-4695-BBD4-21EEACFA3285}"/>
    <dgm:cxn modelId="{8F1F4CD2-A6FF-4CAA-A21E-9DF77DAD7714}" type="presOf" srcId="{82E3E20F-6135-454D-98CA-AAE4ABBCC121}" destId="{D22E7843-9914-474C-B13E-C4ABE8F0BA6A}" srcOrd="0" destOrd="0" presId="urn:microsoft.com/office/officeart/2005/8/layout/pList1"/>
    <dgm:cxn modelId="{312DF2D2-0861-4D59-809E-1DBB91E28526}" type="presOf" srcId="{DB245763-791C-4E25-A073-236EFFD01F47}" destId="{09B6265D-D4AF-4D1A-A367-7696B06093E4}" srcOrd="0" destOrd="0" presId="urn:microsoft.com/office/officeart/2005/8/layout/pList1"/>
    <dgm:cxn modelId="{9F7937DB-FAC4-4835-B578-A2217E451602}" srcId="{63719778-70F4-4CD0-9534-92AAC42534C4}" destId="{C5DC1F9C-6BE1-4420-886E-BB5E9E35B8B0}" srcOrd="2" destOrd="0" parTransId="{ED42D6DE-6B93-4556-B73C-1B9BECB91518}" sibTransId="{C2BA58A6-5C95-4533-A496-CA2C4D2CFD7D}"/>
    <dgm:cxn modelId="{F30A5EEB-C874-4D2A-B8DD-D09FB228C35B}" type="presOf" srcId="{5390DE5C-EFAD-4695-BBD4-21EEACFA3285}" destId="{A11DCA09-8D42-44D2-AED9-809356BBDDDB}" srcOrd="0" destOrd="0" presId="urn:microsoft.com/office/officeart/2005/8/layout/pList1"/>
    <dgm:cxn modelId="{59AEFDF1-0105-4EA8-B1AD-73137243331A}" srcId="{63719778-70F4-4CD0-9534-92AAC42534C4}" destId="{9F64C3E6-ED66-4F7E-8B04-F696F7C1A047}" srcOrd="1" destOrd="0" parTransId="{A9892D0A-445A-4F8B-B6D2-750D241E85DC}" sibTransId="{5C436B19-3016-4201-9282-73C5FDD97C61}"/>
    <dgm:cxn modelId="{70EE4A6C-F295-4067-9F89-9E5334872B67}" type="presParOf" srcId="{39C40DD3-ACE9-4034-AD1F-EF841B433D9F}" destId="{3B2F9478-EE5C-471F-9B67-BA96E1FF5E34}" srcOrd="0" destOrd="0" presId="urn:microsoft.com/office/officeart/2005/8/layout/pList1"/>
    <dgm:cxn modelId="{8AA462BB-18D7-4621-ACBC-6BEFBB3EB45D}" type="presParOf" srcId="{3B2F9478-EE5C-471F-9B67-BA96E1FF5E34}" destId="{FBE34D63-4FF3-490F-98E7-2D9CD572C987}" srcOrd="0" destOrd="0" presId="urn:microsoft.com/office/officeart/2005/8/layout/pList1"/>
    <dgm:cxn modelId="{DA0210F2-0EA3-40D1-A6F0-82368BA14104}" type="presParOf" srcId="{3B2F9478-EE5C-471F-9B67-BA96E1FF5E34}" destId="{B162120B-183C-4949-BD82-FA2B8E3D13D0}" srcOrd="1" destOrd="0" presId="urn:microsoft.com/office/officeart/2005/8/layout/pList1"/>
    <dgm:cxn modelId="{461DBF92-E478-40C1-94AA-35B5DE4FE528}" type="presParOf" srcId="{39C40DD3-ACE9-4034-AD1F-EF841B433D9F}" destId="{B2911ECD-EB9B-4E7E-B669-9E3AC9562910}" srcOrd="1" destOrd="0" presId="urn:microsoft.com/office/officeart/2005/8/layout/pList1"/>
    <dgm:cxn modelId="{0B48E9D4-9A58-48BE-A231-23FAF49B3429}" type="presParOf" srcId="{39C40DD3-ACE9-4034-AD1F-EF841B433D9F}" destId="{8D1A49B8-CBE0-4221-818F-08E355B8E984}" srcOrd="2" destOrd="0" presId="urn:microsoft.com/office/officeart/2005/8/layout/pList1"/>
    <dgm:cxn modelId="{9E3019C5-90DF-414A-87FF-A996E01E962D}" type="presParOf" srcId="{8D1A49B8-CBE0-4221-818F-08E355B8E984}" destId="{10183770-F03A-4DF8-B3B3-FDACA9259BAF}" srcOrd="0" destOrd="0" presId="urn:microsoft.com/office/officeart/2005/8/layout/pList1"/>
    <dgm:cxn modelId="{674764C4-A2FB-46D5-B468-78E17A4D0249}" type="presParOf" srcId="{8D1A49B8-CBE0-4221-818F-08E355B8E984}" destId="{548C36B2-D284-4996-885D-03CC2F4A4624}" srcOrd="1" destOrd="0" presId="urn:microsoft.com/office/officeart/2005/8/layout/pList1"/>
    <dgm:cxn modelId="{1667C9A3-D839-4F1C-9625-0C07D43BD238}" type="presParOf" srcId="{39C40DD3-ACE9-4034-AD1F-EF841B433D9F}" destId="{E7C9E83D-5FD0-4DD4-9E1D-3F2141EA55E6}" srcOrd="3" destOrd="0" presId="urn:microsoft.com/office/officeart/2005/8/layout/pList1"/>
    <dgm:cxn modelId="{0C692C57-0D70-4B84-8A23-9667913327A6}" type="presParOf" srcId="{39C40DD3-ACE9-4034-AD1F-EF841B433D9F}" destId="{B09DB798-2C91-4F6C-8D5C-A1885E1AE064}" srcOrd="4" destOrd="0" presId="urn:microsoft.com/office/officeart/2005/8/layout/pList1"/>
    <dgm:cxn modelId="{864F7F47-30F1-4685-9654-7FA33B94036C}" type="presParOf" srcId="{B09DB798-2C91-4F6C-8D5C-A1885E1AE064}" destId="{19A07CCD-B2D5-4263-86F4-B6A873AC6BBE}" srcOrd="0" destOrd="0" presId="urn:microsoft.com/office/officeart/2005/8/layout/pList1"/>
    <dgm:cxn modelId="{0A92AFBC-189E-4C4F-A03C-13E7C57847B7}" type="presParOf" srcId="{B09DB798-2C91-4F6C-8D5C-A1885E1AE064}" destId="{5807B4D4-A65C-439B-8495-829614C01367}" srcOrd="1" destOrd="0" presId="urn:microsoft.com/office/officeart/2005/8/layout/pList1"/>
    <dgm:cxn modelId="{18C7076F-223E-42E1-B16F-F5E76F6D8FCA}" type="presParOf" srcId="{39C40DD3-ACE9-4034-AD1F-EF841B433D9F}" destId="{34D65947-61A3-41DB-90D6-C96B88990025}" srcOrd="5" destOrd="0" presId="urn:microsoft.com/office/officeart/2005/8/layout/pList1"/>
    <dgm:cxn modelId="{6E0721A9-CD3F-4C1B-899A-787FD492C853}" type="presParOf" srcId="{39C40DD3-ACE9-4034-AD1F-EF841B433D9F}" destId="{5A08D6A2-1BFE-476C-8490-3126AB47E707}" srcOrd="6" destOrd="0" presId="urn:microsoft.com/office/officeart/2005/8/layout/pList1"/>
    <dgm:cxn modelId="{C1DD5ED8-30BD-4005-93CB-229EB67DD7FC}" type="presParOf" srcId="{5A08D6A2-1BFE-476C-8490-3126AB47E707}" destId="{DDF43D0C-1295-43CF-B608-95D5129FDD24}" srcOrd="0" destOrd="0" presId="urn:microsoft.com/office/officeart/2005/8/layout/pList1"/>
    <dgm:cxn modelId="{8EC0DE2B-994A-4A84-AF22-6412BD797A8E}" type="presParOf" srcId="{5A08D6A2-1BFE-476C-8490-3126AB47E707}" destId="{3B76160C-4086-4B4C-A4B3-7260E66FEEFD}" srcOrd="1" destOrd="0" presId="urn:microsoft.com/office/officeart/2005/8/layout/pList1"/>
    <dgm:cxn modelId="{5F7B58E5-EC3E-4363-891E-3EE522884360}" type="presParOf" srcId="{39C40DD3-ACE9-4034-AD1F-EF841B433D9F}" destId="{A11DCA09-8D42-44D2-AED9-809356BBDDDB}" srcOrd="7" destOrd="0" presId="urn:microsoft.com/office/officeart/2005/8/layout/pList1"/>
    <dgm:cxn modelId="{336C7D29-8D79-4DE6-8999-DC85B5B1A376}" type="presParOf" srcId="{39C40DD3-ACE9-4034-AD1F-EF841B433D9F}" destId="{529FF63A-3096-47CE-9C75-8FE7904BDE6B}" srcOrd="8" destOrd="0" presId="urn:microsoft.com/office/officeart/2005/8/layout/pList1"/>
    <dgm:cxn modelId="{E9AE7DDC-C296-49D7-BD9E-3DB351D78D65}" type="presParOf" srcId="{529FF63A-3096-47CE-9C75-8FE7904BDE6B}" destId="{4CF4B8C2-1ED5-4BB5-8A47-39DB5727F9CA}" srcOrd="0" destOrd="0" presId="urn:microsoft.com/office/officeart/2005/8/layout/pList1"/>
    <dgm:cxn modelId="{78D5A466-B59C-482B-B425-DF5FD9327EC0}" type="presParOf" srcId="{529FF63A-3096-47CE-9C75-8FE7904BDE6B}" destId="{D22E7843-9914-474C-B13E-C4ABE8F0BA6A}" srcOrd="1" destOrd="0" presId="urn:microsoft.com/office/officeart/2005/8/layout/pList1"/>
    <dgm:cxn modelId="{B0FCBC29-66EE-4905-B3C9-B18937945B14}" type="presParOf" srcId="{39C40DD3-ACE9-4034-AD1F-EF841B433D9F}" destId="{D688328E-7E79-422C-8116-25C4B7F1279E}" srcOrd="9" destOrd="0" presId="urn:microsoft.com/office/officeart/2005/8/layout/pList1"/>
    <dgm:cxn modelId="{04839022-38E4-4E47-BA0B-75C8BE8176FA}" type="presParOf" srcId="{39C40DD3-ACE9-4034-AD1F-EF841B433D9F}" destId="{B6D6FF2B-278E-4378-9D2B-AF777D6A9081}" srcOrd="10" destOrd="0" presId="urn:microsoft.com/office/officeart/2005/8/layout/pList1"/>
    <dgm:cxn modelId="{09D1373B-4010-4B1B-9B35-C2F6D42E1D03}" type="presParOf" srcId="{B6D6FF2B-278E-4378-9D2B-AF777D6A9081}" destId="{88226131-7ADC-4734-B4FE-DAB71CD72ED3}" srcOrd="0" destOrd="0" presId="urn:microsoft.com/office/officeart/2005/8/layout/pList1"/>
    <dgm:cxn modelId="{C43A054A-E899-474F-9B30-6C56EEC82220}" type="presParOf" srcId="{B6D6FF2B-278E-4378-9D2B-AF777D6A9081}" destId="{68E35B7B-D4E6-4BDC-8618-C524158A70BB}" srcOrd="1" destOrd="0" presId="urn:microsoft.com/office/officeart/2005/8/layout/pList1"/>
    <dgm:cxn modelId="{25931CA1-805F-48F5-991F-079407E28AD7}" type="presParOf" srcId="{39C40DD3-ACE9-4034-AD1F-EF841B433D9F}" destId="{E822D916-1D4D-46DB-943D-8FFC7173C7A8}" srcOrd="11" destOrd="0" presId="urn:microsoft.com/office/officeart/2005/8/layout/pList1"/>
    <dgm:cxn modelId="{908F7C52-FD2E-42B4-8778-C221FFA3FBE4}" type="presParOf" srcId="{39C40DD3-ACE9-4034-AD1F-EF841B433D9F}" destId="{EAC56B61-8B3C-4753-95BB-0CBCEDB6AE13}" srcOrd="12" destOrd="0" presId="urn:microsoft.com/office/officeart/2005/8/layout/pList1"/>
    <dgm:cxn modelId="{E808EEDA-E41A-435C-83EB-926515CB4542}" type="presParOf" srcId="{EAC56B61-8B3C-4753-95BB-0CBCEDB6AE13}" destId="{4F44CF84-4679-4F71-9939-31F9D77125B8}" srcOrd="0" destOrd="0" presId="urn:microsoft.com/office/officeart/2005/8/layout/pList1"/>
    <dgm:cxn modelId="{16E9ADE6-46C2-4C1F-8628-00D0224E441F}" type="presParOf" srcId="{EAC56B61-8B3C-4753-95BB-0CBCEDB6AE13}" destId="{726BE652-3ED6-4233-BADB-7CEB61B675E5}" srcOrd="1" destOrd="0" presId="urn:microsoft.com/office/officeart/2005/8/layout/pList1"/>
    <dgm:cxn modelId="{D2658F27-EDED-4091-80E6-342C921CEED2}" type="presParOf" srcId="{39C40DD3-ACE9-4034-AD1F-EF841B433D9F}" destId="{09B6265D-D4AF-4D1A-A367-7696B06093E4}" srcOrd="13" destOrd="0" presId="urn:microsoft.com/office/officeart/2005/8/layout/pList1"/>
    <dgm:cxn modelId="{BD08DFE0-058E-455C-A890-A6E868B781B1}" type="presParOf" srcId="{39C40DD3-ACE9-4034-AD1F-EF841B433D9F}" destId="{12F25EF3-D1AE-42DB-BC49-AE22536E7234}" srcOrd="14" destOrd="0" presId="urn:microsoft.com/office/officeart/2005/8/layout/pList1"/>
    <dgm:cxn modelId="{5E7C00C8-46D5-4026-AE3B-630C73AA535C}" type="presParOf" srcId="{12F25EF3-D1AE-42DB-BC49-AE22536E7234}" destId="{9D7C8644-04C5-4784-8D95-759A2DCB3098}" srcOrd="0" destOrd="0" presId="urn:microsoft.com/office/officeart/2005/8/layout/pList1"/>
    <dgm:cxn modelId="{BDD7D0AD-7776-45C1-915F-E9C6FE3E922E}" type="presParOf" srcId="{12F25EF3-D1AE-42DB-BC49-AE22536E7234}" destId="{6E9CEE86-170B-4156-B009-B83C9F0E7813}" srcOrd="1" destOrd="0" presId="urn:microsoft.com/office/officeart/2005/8/layout/pList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2118F1-1FDD-4DE2-88EB-B456B51F5870}">
      <dsp:nvSpPr>
        <dsp:cNvPr id="0" name=""/>
        <dsp:cNvSpPr/>
      </dsp:nvSpPr>
      <dsp:spPr>
        <a:xfrm>
          <a:off x="0" y="2284"/>
          <a:ext cx="6817846" cy="1157919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0F01FA-2B1B-496B-8388-7DF304C204FB}">
      <dsp:nvSpPr>
        <dsp:cNvPr id="0" name=""/>
        <dsp:cNvSpPr/>
      </dsp:nvSpPr>
      <dsp:spPr>
        <a:xfrm>
          <a:off x="350270" y="262816"/>
          <a:ext cx="636855" cy="63685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306F20-718F-4239-A831-11EA0D424062}">
      <dsp:nvSpPr>
        <dsp:cNvPr id="0" name=""/>
        <dsp:cNvSpPr/>
      </dsp:nvSpPr>
      <dsp:spPr>
        <a:xfrm>
          <a:off x="1337397" y="2284"/>
          <a:ext cx="5480448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000" b="0" i="0" kern="1200"/>
            <a:t>Yn defnyddio AI i wrando a gwylio chi'n cyflwyno</a:t>
          </a:r>
          <a:br>
            <a:rPr lang="it-IT" sz="2000" b="0" i="0" kern="1200"/>
          </a:br>
          <a:br>
            <a:rPr lang="it-IT" sz="2000" b="0" i="0" kern="1200"/>
          </a:br>
          <a:r>
            <a:rPr lang="en-GB" sz="2000" kern="1200"/>
            <a:t>Uses AI to listen and watch you present</a:t>
          </a:r>
        </a:p>
      </dsp:txBody>
      <dsp:txXfrm>
        <a:off x="1337397" y="2284"/>
        <a:ext cx="5480448" cy="1157919"/>
      </dsp:txXfrm>
    </dsp:sp>
    <dsp:sp modelId="{489FAE66-3979-4EEF-8DD1-243241676296}">
      <dsp:nvSpPr>
        <dsp:cNvPr id="0" name=""/>
        <dsp:cNvSpPr/>
      </dsp:nvSpPr>
      <dsp:spPr>
        <a:xfrm>
          <a:off x="0" y="1449684"/>
          <a:ext cx="6817846" cy="1157919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8567D3-231F-4104-AE9E-B78F096EB998}">
      <dsp:nvSpPr>
        <dsp:cNvPr id="0" name=""/>
        <dsp:cNvSpPr/>
      </dsp:nvSpPr>
      <dsp:spPr>
        <a:xfrm>
          <a:off x="350270" y="1710216"/>
          <a:ext cx="636855" cy="63685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CB7082-61C3-4C59-99B2-BCAB60A39A22}">
      <dsp:nvSpPr>
        <dsp:cNvPr id="0" name=""/>
        <dsp:cNvSpPr/>
      </dsp:nvSpPr>
      <dsp:spPr>
        <a:xfrm>
          <a:off x="1337397" y="1449684"/>
          <a:ext cx="5480448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Yn </a:t>
          </a:r>
          <a:r>
            <a:rPr lang="en-GB" sz="2000" b="0" i="0" kern="1200" err="1"/>
            <a:t>darparu</a:t>
          </a:r>
          <a:r>
            <a:rPr lang="en-GB" sz="2000" b="0" i="0" kern="1200"/>
            <a:t> </a:t>
          </a:r>
          <a:r>
            <a:rPr lang="en-GB" sz="2000" b="0" i="0" kern="1200" err="1"/>
            <a:t>adborth</a:t>
          </a:r>
          <a:br>
            <a:rPr lang="en-GB" sz="2000" b="0" i="0" kern="1200"/>
          </a:br>
          <a:br>
            <a:rPr lang="en-GB" sz="2000" b="0" i="0" kern="1200"/>
          </a:br>
          <a:r>
            <a:rPr lang="en-GB" sz="2000" kern="1200"/>
            <a:t>Provides real time feedback</a:t>
          </a:r>
        </a:p>
      </dsp:txBody>
      <dsp:txXfrm>
        <a:off x="1337397" y="1449684"/>
        <a:ext cx="5480448" cy="1157919"/>
      </dsp:txXfrm>
    </dsp:sp>
    <dsp:sp modelId="{4BC9CE2A-C73D-4AFB-A433-7F9B2179323F}">
      <dsp:nvSpPr>
        <dsp:cNvPr id="0" name=""/>
        <dsp:cNvSpPr/>
      </dsp:nvSpPr>
      <dsp:spPr>
        <a:xfrm>
          <a:off x="0" y="2897083"/>
          <a:ext cx="6817846" cy="1157919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05A7A6-112A-4FC8-95E7-35DD6CDA2604}">
      <dsp:nvSpPr>
        <dsp:cNvPr id="0" name=""/>
        <dsp:cNvSpPr/>
      </dsp:nvSpPr>
      <dsp:spPr>
        <a:xfrm>
          <a:off x="350270" y="3157615"/>
          <a:ext cx="636855" cy="63685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6DF8B2-2C27-4400-9251-696D9D04A66C}">
      <dsp:nvSpPr>
        <dsp:cNvPr id="0" name=""/>
        <dsp:cNvSpPr/>
      </dsp:nvSpPr>
      <dsp:spPr>
        <a:xfrm>
          <a:off x="1337397" y="2897083"/>
          <a:ext cx="5480448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err="1"/>
            <a:t>Darllenwch</a:t>
          </a:r>
          <a:r>
            <a:rPr lang="en-GB" sz="2000" b="0" i="0" kern="1200"/>
            <a:t> </a:t>
          </a:r>
          <a:r>
            <a:rPr lang="en-GB" sz="2000" b="0" i="0" kern="1200" err="1"/>
            <a:t>eich</a:t>
          </a:r>
          <a:r>
            <a:rPr lang="en-GB" sz="2000" b="0" i="0" kern="1200"/>
            <a:t> </a:t>
          </a:r>
          <a:r>
            <a:rPr lang="en-GB" sz="2000" b="0" i="0" kern="1200" err="1"/>
            <a:t>adroddiad</a:t>
          </a:r>
          <a:r>
            <a:rPr lang="en-GB" sz="2000" b="0" i="0" kern="1200"/>
            <a:t> </a:t>
          </a:r>
          <a:r>
            <a:rPr lang="en-GB" sz="2000" b="0" i="0" kern="1200" err="1"/>
            <a:t>adborth</a:t>
          </a:r>
          <a:br>
            <a:rPr lang="en-GB" sz="2000" b="0" i="0" kern="1200"/>
          </a:br>
          <a:br>
            <a:rPr lang="en-GB" sz="2000" b="0" i="0" kern="1200"/>
          </a:br>
          <a:r>
            <a:rPr lang="en-GB" sz="2000" kern="1200"/>
            <a:t>Read your feedback report</a:t>
          </a:r>
        </a:p>
      </dsp:txBody>
      <dsp:txXfrm>
        <a:off x="1337397" y="2897083"/>
        <a:ext cx="5480448" cy="1157919"/>
      </dsp:txXfrm>
    </dsp:sp>
    <dsp:sp modelId="{AC2F0063-243B-49AF-A7E6-980069D60BF6}">
      <dsp:nvSpPr>
        <dsp:cNvPr id="0" name=""/>
        <dsp:cNvSpPr/>
      </dsp:nvSpPr>
      <dsp:spPr>
        <a:xfrm>
          <a:off x="0" y="4344483"/>
          <a:ext cx="6817846" cy="1157919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AB4CF-59CC-46AF-92AF-6DC406086BD6}">
      <dsp:nvSpPr>
        <dsp:cNvPr id="0" name=""/>
        <dsp:cNvSpPr/>
      </dsp:nvSpPr>
      <dsp:spPr>
        <a:xfrm>
          <a:off x="350270" y="4605015"/>
          <a:ext cx="636855" cy="63685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A0C258-4618-42E6-9B56-3B74892DC153}">
      <dsp:nvSpPr>
        <dsp:cNvPr id="0" name=""/>
        <dsp:cNvSpPr/>
      </dsp:nvSpPr>
      <dsp:spPr>
        <a:xfrm>
          <a:off x="1337397" y="4344483"/>
          <a:ext cx="5480448" cy="11579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2547" tIns="122547" rIns="122547" bIns="122547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 err="1"/>
            <a:t>Defnyddiwch</a:t>
          </a:r>
          <a:r>
            <a:rPr lang="en-GB" sz="2000" b="0" i="0" kern="1200"/>
            <a:t> y </a:t>
          </a:r>
          <a:r>
            <a:rPr lang="en-GB" sz="2000" b="0" i="0" kern="1200" err="1"/>
            <a:t>fersiwn</a:t>
          </a:r>
          <a:r>
            <a:rPr lang="en-GB" sz="2000" b="0" i="0" kern="1200"/>
            <a:t> we </a:t>
          </a:r>
          <a:r>
            <a:rPr lang="en-GB" sz="2000" b="0" i="0" kern="1200" err="1"/>
            <a:t>ar</a:t>
          </a:r>
          <a:r>
            <a:rPr lang="en-GB" sz="2000" b="0" i="0" kern="1200"/>
            <a:t> </a:t>
          </a:r>
          <a:r>
            <a:rPr lang="en-GB" sz="2000" b="0" i="0" kern="1200" err="1"/>
            <a:t>gyfer</a:t>
          </a:r>
          <a:r>
            <a:rPr lang="en-GB" sz="2000" b="0" i="0" kern="1200"/>
            <a:t> y </a:t>
          </a:r>
          <a:r>
            <a:rPr lang="en-GB" sz="2000" b="0" i="0" kern="1200" err="1"/>
            <a:t>profiad</a:t>
          </a:r>
          <a:r>
            <a:rPr lang="en-GB" sz="2000" b="0" i="0" kern="1200"/>
            <a:t> </a:t>
          </a:r>
          <a:r>
            <a:rPr lang="en-GB" sz="2000" b="0" i="0" kern="1200" err="1"/>
            <a:t>gorau</a:t>
          </a:r>
          <a:br>
            <a:rPr lang="en-GB" sz="2000" b="0" i="0" kern="1200"/>
          </a:br>
          <a:br>
            <a:rPr lang="en-GB" sz="2000" b="0" i="0" kern="1200"/>
          </a:br>
          <a:r>
            <a:rPr lang="en-GB" sz="2000" kern="1200"/>
            <a:t>Use the web version for the best experience</a:t>
          </a:r>
        </a:p>
      </dsp:txBody>
      <dsp:txXfrm>
        <a:off x="1337397" y="4344483"/>
        <a:ext cx="5480448" cy="11579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34D63-4FF3-490F-98E7-2D9CD572C987}">
      <dsp:nvSpPr>
        <dsp:cNvPr id="0" name=""/>
        <dsp:cNvSpPr/>
      </dsp:nvSpPr>
      <dsp:spPr>
        <a:xfrm>
          <a:off x="724764" y="493397"/>
          <a:ext cx="1003767" cy="691595"/>
        </a:xfrm>
        <a:prstGeom prst="round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62120B-183C-4949-BD82-FA2B8E3D13D0}">
      <dsp:nvSpPr>
        <dsp:cNvPr id="0" name=""/>
        <dsp:cNvSpPr/>
      </dsp:nvSpPr>
      <dsp:spPr>
        <a:xfrm>
          <a:off x="5133" y="1680818"/>
          <a:ext cx="2443028" cy="9063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/>
            <a:t>Rhy</a:t>
          </a:r>
          <a:r>
            <a:rPr lang="en-GB" sz="1900" kern="1200" dirty="0"/>
            <a:t> bell neu </a:t>
          </a:r>
          <a:r>
            <a:rPr lang="en-GB" sz="1900" kern="1200" dirty="0" err="1"/>
            <a:t>rhy</a:t>
          </a:r>
          <a:r>
            <a:rPr lang="en-GB" sz="1900" kern="1200" dirty="0"/>
            <a:t> </a:t>
          </a:r>
          <a:r>
            <a:rPr lang="en-GB" sz="1900" kern="1200" dirty="0" err="1"/>
            <a:t>agos</a:t>
          </a:r>
          <a:br>
            <a:rPr lang="en-GB" sz="1900" kern="1200" dirty="0"/>
          </a:br>
          <a:r>
            <a:rPr lang="en-GB" sz="1900" kern="1200" dirty="0"/>
            <a:t>Too far or too close</a:t>
          </a:r>
        </a:p>
      </dsp:txBody>
      <dsp:txXfrm>
        <a:off x="5133" y="1680818"/>
        <a:ext cx="2443028" cy="906363"/>
      </dsp:txXfrm>
    </dsp:sp>
    <dsp:sp modelId="{10183770-F03A-4DF8-B3B3-FDACA9259BAF}">
      <dsp:nvSpPr>
        <dsp:cNvPr id="0" name=""/>
        <dsp:cNvSpPr/>
      </dsp:nvSpPr>
      <dsp:spPr>
        <a:xfrm>
          <a:off x="3412198" y="493397"/>
          <a:ext cx="1003767" cy="691595"/>
        </a:xfrm>
        <a:prstGeom prst="round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 t="-23000" b="-23000"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8C36B2-D284-4996-885D-03CC2F4A4624}">
      <dsp:nvSpPr>
        <dsp:cNvPr id="0" name=""/>
        <dsp:cNvSpPr/>
      </dsp:nvSpPr>
      <dsp:spPr>
        <a:xfrm>
          <a:off x="2692568" y="1680818"/>
          <a:ext cx="2443028" cy="9063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/>
            <a:t>Gorchuddio’ch</a:t>
          </a:r>
          <a:r>
            <a:rPr lang="en-GB" sz="1900" kern="1200" dirty="0"/>
            <a:t> </a:t>
          </a:r>
          <a:r>
            <a:rPr lang="en-GB" sz="1900" kern="1200" dirty="0" err="1"/>
            <a:t>wyneb</a:t>
          </a:r>
          <a:endParaRPr lang="en-GB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Covering your face</a:t>
          </a:r>
        </a:p>
      </dsp:txBody>
      <dsp:txXfrm>
        <a:off x="2692568" y="1680818"/>
        <a:ext cx="2443028" cy="906363"/>
      </dsp:txXfrm>
    </dsp:sp>
    <dsp:sp modelId="{19A07CCD-B2D5-4263-86F4-B6A873AC6BBE}">
      <dsp:nvSpPr>
        <dsp:cNvPr id="0" name=""/>
        <dsp:cNvSpPr/>
      </dsp:nvSpPr>
      <dsp:spPr>
        <a:xfrm>
          <a:off x="6099633" y="493397"/>
          <a:ext cx="1003767" cy="691595"/>
        </a:xfrm>
        <a:prstGeom prst="round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 t="-23000" b="-23000"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07B4D4-A65C-439B-8495-829614C01367}">
      <dsp:nvSpPr>
        <dsp:cNvPr id="0" name=""/>
        <dsp:cNvSpPr/>
      </dsp:nvSpPr>
      <dsp:spPr>
        <a:xfrm>
          <a:off x="5380002" y="1680818"/>
          <a:ext cx="2443028" cy="9063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/>
            <a:t>Cyswllt</a:t>
          </a:r>
          <a:r>
            <a:rPr lang="en-GB" sz="1900" kern="1200" dirty="0"/>
            <a:t> </a:t>
          </a:r>
          <a:r>
            <a:rPr lang="en-GB" sz="1900" kern="1200" dirty="0" err="1"/>
            <a:t>llygad</a:t>
          </a:r>
          <a:endParaRPr lang="en-GB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Eye contact</a:t>
          </a:r>
        </a:p>
      </dsp:txBody>
      <dsp:txXfrm>
        <a:off x="5380002" y="1680818"/>
        <a:ext cx="2443028" cy="906363"/>
      </dsp:txXfrm>
    </dsp:sp>
    <dsp:sp modelId="{DDF43D0C-1295-43CF-B608-95D5129FDD24}">
      <dsp:nvSpPr>
        <dsp:cNvPr id="0" name=""/>
        <dsp:cNvSpPr/>
      </dsp:nvSpPr>
      <dsp:spPr>
        <a:xfrm>
          <a:off x="8787067" y="493397"/>
          <a:ext cx="1003767" cy="691595"/>
        </a:xfrm>
        <a:prstGeom prst="round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 t="-23000" b="-23000"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6160C-4086-4B4C-A4B3-7260E66FEEFD}">
      <dsp:nvSpPr>
        <dsp:cNvPr id="0" name=""/>
        <dsp:cNvSpPr/>
      </dsp:nvSpPr>
      <dsp:spPr>
        <a:xfrm>
          <a:off x="8067436" y="1680818"/>
          <a:ext cx="2443028" cy="9063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/>
            <a:t>Cyflymder</a:t>
          </a:r>
          <a:r>
            <a:rPr lang="en-GB" sz="1900" kern="1200" dirty="0"/>
            <a:t> </a:t>
          </a:r>
          <a:r>
            <a:rPr lang="en-GB" sz="1900" kern="1200" dirty="0" err="1"/>
            <a:t>siarad</a:t>
          </a:r>
          <a:endParaRPr lang="en-GB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Talking speed</a:t>
          </a:r>
        </a:p>
      </dsp:txBody>
      <dsp:txXfrm>
        <a:off x="8067436" y="1680818"/>
        <a:ext cx="2443028" cy="906363"/>
      </dsp:txXfrm>
    </dsp:sp>
    <dsp:sp modelId="{4CF4B8C2-1ED5-4BB5-8A47-39DB5727F9CA}">
      <dsp:nvSpPr>
        <dsp:cNvPr id="0" name=""/>
        <dsp:cNvSpPr/>
      </dsp:nvSpPr>
      <dsp:spPr>
        <a:xfrm>
          <a:off x="724764" y="2831484"/>
          <a:ext cx="1003767" cy="691595"/>
        </a:xfrm>
        <a:prstGeom prst="round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 t="-23000" b="-23000"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2E7843-9914-474C-B13E-C4ABE8F0BA6A}">
      <dsp:nvSpPr>
        <dsp:cNvPr id="0" name=""/>
        <dsp:cNvSpPr/>
      </dsp:nvSpPr>
      <dsp:spPr>
        <a:xfrm>
          <a:off x="5133" y="4018906"/>
          <a:ext cx="2443028" cy="9063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/>
            <a:t>Darllen</a:t>
          </a:r>
          <a:r>
            <a:rPr lang="en-GB" sz="1900" kern="1200" dirty="0"/>
            <a:t> </a:t>
          </a:r>
          <a:r>
            <a:rPr lang="en-GB" sz="1900" kern="1200" dirty="0" err="1"/>
            <a:t>sleidiau</a:t>
          </a:r>
          <a:endParaRPr lang="en-GB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Reading slides</a:t>
          </a:r>
        </a:p>
      </dsp:txBody>
      <dsp:txXfrm>
        <a:off x="5133" y="4018906"/>
        <a:ext cx="2443028" cy="906363"/>
      </dsp:txXfrm>
    </dsp:sp>
    <dsp:sp modelId="{88226131-7ADC-4734-B4FE-DAB71CD72ED3}">
      <dsp:nvSpPr>
        <dsp:cNvPr id="0" name=""/>
        <dsp:cNvSpPr/>
      </dsp:nvSpPr>
      <dsp:spPr>
        <a:xfrm>
          <a:off x="3412198" y="2831484"/>
          <a:ext cx="1003767" cy="691595"/>
        </a:xfrm>
        <a:prstGeom prst="roundRect">
          <a:avLst/>
        </a:prstGeom>
        <a:blipFill>
          <a:blip xmlns:r="http://schemas.openxmlformats.org/officeDocument/2006/relationships"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 t="-23000" b="-23000"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E35B7B-D4E6-4BDC-8618-C524158A70BB}">
      <dsp:nvSpPr>
        <dsp:cNvPr id="0" name=""/>
        <dsp:cNvSpPr/>
      </dsp:nvSpPr>
      <dsp:spPr>
        <a:xfrm>
          <a:off x="2692568" y="4018906"/>
          <a:ext cx="2443028" cy="9063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Iaith </a:t>
          </a:r>
          <a:r>
            <a:rPr lang="en-GB" sz="1900" kern="1200" dirty="0" err="1"/>
            <a:t>gynhwysol</a:t>
          </a:r>
          <a:endParaRPr lang="en-GB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Inclusive language</a:t>
          </a:r>
        </a:p>
      </dsp:txBody>
      <dsp:txXfrm>
        <a:off x="2692568" y="4018906"/>
        <a:ext cx="2443028" cy="906363"/>
      </dsp:txXfrm>
    </dsp:sp>
    <dsp:sp modelId="{4F44CF84-4679-4F71-9939-31F9D77125B8}">
      <dsp:nvSpPr>
        <dsp:cNvPr id="0" name=""/>
        <dsp:cNvSpPr/>
      </dsp:nvSpPr>
      <dsp:spPr>
        <a:xfrm>
          <a:off x="6099633" y="2831484"/>
          <a:ext cx="1003767" cy="691595"/>
        </a:xfrm>
        <a:prstGeom prst="round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 t="-23000" b="-23000"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6BE652-3ED6-4233-BADB-7CEB61B675E5}">
      <dsp:nvSpPr>
        <dsp:cNvPr id="0" name=""/>
        <dsp:cNvSpPr/>
      </dsp:nvSpPr>
      <dsp:spPr>
        <a:xfrm>
          <a:off x="5380002" y="4018906"/>
          <a:ext cx="2443028" cy="9063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900" kern="1200" dirty="0"/>
            <a:t>Tôn y llais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1900" kern="1200" dirty="0"/>
            <a:t>Tone of voice</a:t>
          </a:r>
          <a:endParaRPr lang="en-GB" sz="1900" kern="1200" dirty="0"/>
        </a:p>
      </dsp:txBody>
      <dsp:txXfrm>
        <a:off x="5380002" y="4018906"/>
        <a:ext cx="2443028" cy="906363"/>
      </dsp:txXfrm>
    </dsp:sp>
    <dsp:sp modelId="{9D7C8644-04C5-4784-8D95-759A2DCB3098}">
      <dsp:nvSpPr>
        <dsp:cNvPr id="0" name=""/>
        <dsp:cNvSpPr/>
      </dsp:nvSpPr>
      <dsp:spPr>
        <a:xfrm>
          <a:off x="8787067" y="2831484"/>
          <a:ext cx="1003767" cy="691595"/>
        </a:xfrm>
        <a:prstGeom prst="round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 t="-23000" b="-23000"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9CEE86-170B-4156-B009-B83C9F0E7813}">
      <dsp:nvSpPr>
        <dsp:cNvPr id="0" name=""/>
        <dsp:cNvSpPr/>
      </dsp:nvSpPr>
      <dsp:spPr>
        <a:xfrm>
          <a:off x="8067436" y="4018906"/>
          <a:ext cx="2443028" cy="9063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/>
            <a:t>Geiriau</a:t>
          </a:r>
          <a:r>
            <a:rPr lang="en-GB" sz="1900" kern="1200" dirty="0"/>
            <a:t> </a:t>
          </a:r>
          <a:r>
            <a:rPr lang="en-GB" sz="1900" kern="1200" dirty="0" err="1"/>
            <a:t>llenwi</a:t>
          </a:r>
          <a:endParaRPr lang="en-GB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Filler words</a:t>
          </a:r>
        </a:p>
      </dsp:txBody>
      <dsp:txXfrm>
        <a:off x="8067436" y="4018906"/>
        <a:ext cx="2443028" cy="9063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75F98B-155D-4A73-ABF1-F90D95764E53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13729C-DD26-4DBA-AD50-26607BA707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967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Screenshot your report!</a:t>
            </a:r>
          </a:p>
          <a:p>
            <a:r>
              <a:rPr lang="en-GB"/>
              <a:t>Your report will not be saved or recorded.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13729C-DD26-4DBA-AD50-26607BA7074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144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GB"/>
              <a:t>Too far</a:t>
            </a:r>
            <a:endParaRPr lang="en-US"/>
          </a:p>
          <a:p>
            <a:pPr lvl="0"/>
            <a:r>
              <a:rPr lang="en-GB"/>
              <a:t>too close</a:t>
            </a:r>
            <a:endParaRPr lang="en-US"/>
          </a:p>
          <a:p>
            <a:pPr lvl="0"/>
            <a:r>
              <a:rPr lang="en-GB"/>
              <a:t>covering your face</a:t>
            </a:r>
            <a:endParaRPr lang="en-US"/>
          </a:p>
          <a:p>
            <a:pPr lvl="0"/>
            <a:r>
              <a:rPr lang="en-GB"/>
              <a:t>eye contact</a:t>
            </a:r>
            <a:endParaRPr lang="en-US"/>
          </a:p>
          <a:p>
            <a:pPr lvl="0"/>
            <a:r>
              <a:rPr lang="en-GB"/>
              <a:t>speed of talking</a:t>
            </a:r>
            <a:endParaRPr lang="en-US"/>
          </a:p>
          <a:p>
            <a:pPr lvl="0"/>
            <a:r>
              <a:rPr lang="en-GB"/>
              <a:t>inclusive language</a:t>
            </a:r>
            <a:endParaRPr lang="en-US"/>
          </a:p>
          <a:p>
            <a:pPr lvl="0"/>
            <a:r>
              <a:rPr lang="en-GB"/>
              <a:t>whether or not your reading the slides, </a:t>
            </a:r>
            <a:endParaRPr lang="en-US"/>
          </a:p>
          <a:p>
            <a:pPr lvl="0"/>
            <a:r>
              <a:rPr lang="en-GB"/>
              <a:t>pitch (e.g. tone, emphasis, etc), </a:t>
            </a:r>
            <a:endParaRPr lang="en-US"/>
          </a:p>
          <a:p>
            <a:pPr lvl="0"/>
            <a:r>
              <a:rPr lang="en-GB"/>
              <a:t>filler words.</a:t>
            </a:r>
            <a:endParaRPr lang="en-US"/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13729C-DD26-4DBA-AD50-26607BA7074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378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9762B-3515-C5F0-CB43-A013982C3C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E725D6-DA84-28CB-49CC-B81C125B02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DC1DFA-0ABE-08E6-F5E8-AC871CDF2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7121-6CE7-AB64-207F-AD3F5253A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1747C4-8451-4CB2-A653-7B78513014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149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998C3-E1F7-84F2-F30D-72E76E8EB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F58074-A842-88E4-2326-03A971E0E6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5BC8A-5E71-ED06-E359-5ED765BCC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EB56B-4FE2-C223-3EE8-B30B6280A7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BFF9F-7A88-1226-94C2-D1FAA624C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1744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28C78-9EB9-85C1-D1D4-4F2D05B84F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0F1089-AB32-70A9-47F6-ED535C6D36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1A01A-B938-B540-9149-C36EE39DB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1C809C-1E84-CC55-BF10-764ED9812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CFD27-6A4E-70F7-2E80-591F49CA6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9085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E4D5A2-0969-D7D4-EC2C-453E833B0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E3ECE6-8664-2DB8-6C34-B1971E897A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C6BC30-60F2-78D5-A6F6-EBA0517B60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2017A5-F5E4-7F59-856F-A79D3EC9D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775DF0-D1BC-1AF5-7D7A-CBCD08D67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5C03DF-4CF5-F802-3FBD-1CF55BDB3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155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0E049-F6ED-C832-46DA-FD97C301D6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9103E-E26F-BCE9-5C15-1CB6CFF459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59C90D-6FA9-9D3A-8B9E-43BAC1662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255637-290A-0B12-CA89-564BF3AEB8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039EB9-97F8-FC2A-0837-688295E02F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2DC60C-BA70-46E5-DD66-90FD61436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056A19-1682-5AA2-7123-B02CB86B3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F2B2A9D-80D3-05D4-614F-4AE481AC2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854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C9FE3-4BBC-0CAE-4070-F974DFEEB6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5DFD61-5645-3F63-CF46-F6CBE24F49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1B15FF6-D031-E9B1-2076-467E23753E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9A579B-6B1D-B1D5-1B1D-2AFED462E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889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36268-434E-9A19-7C92-A1C2B067B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FCDE3AB-F4BE-3C68-5D57-A8076BD06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F7F2B4D-C7A9-9F2B-F10E-ACAEB45E0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572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D6388F-7705-B4B6-B213-F6063B4D8F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3609A0-A70B-A724-FC3D-E75D3FC89E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0996B-6FF8-4ABB-F5A2-015F779629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8F294C-03BB-EA3C-99F4-F73E4E845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F5C5ED-6833-55CA-9815-D35BDD4AC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847667-7171-3628-40DA-E18B99114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162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0B47F-83A7-C241-A973-01D353F47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FFA462-A001-E02B-48F5-E8FD5593B03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8B65F5-0D5C-CA2B-869F-6E07D922AE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F6E594-46A6-5414-D958-D1E154274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E4E38B-BD0B-0702-7134-590D842F3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440AD7-067A-E8A2-E13F-66F0B530C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212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EBE6B6-2F67-4F06-7D29-EC99EB15B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D13E3D-E7C4-70FE-3082-433EF037C5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177CFA-77BE-5D7B-60DE-FBDED8D8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463CDD-7353-A9F4-6A89-60434E418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E6F92D-1779-A44D-DFC1-CC331424E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359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3875F3E-706A-64E0-B3DE-A1973A42F6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B74800-A497-0E71-F352-F7319905E2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930585-1FFC-BD00-CFB0-A056049C9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B4D975-0FA7-738C-7E6A-DB6FA271E1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FC7DD-7DE5-A503-DB2A-8EA4A3E6F5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273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2A4FD1-D657-743E-40CD-2A5BA64FB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8F9943-3878-33C9-E94E-4D3CA66F0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FC7B48-0883-9A58-9A4D-9F1B7058C2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C913ED-B0D6-46B0-BFE5-E773909146D5}" type="datetimeFigureOut">
              <a:rPr lang="en-GB" smtClean="0"/>
              <a:t>03/10/2023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CFF50-4AB4-98A2-7FDD-9121828FE8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95B202-1782-9562-5E92-9006DEF5B6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A1405-8D7C-40AC-9ABA-4BB10B5553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083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0E2F58BF-12E5-4B5A-AD25-4DAAA2742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603048-9E6C-E8E0-4610-D110A97688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GB" sz="4000" b="1" err="1"/>
              <a:t>Defnyddio</a:t>
            </a:r>
            <a:r>
              <a:rPr lang="en-GB" sz="4000" b="1"/>
              <a:t> PowerPoint Coach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ACF4AC-E015-71FC-124E-12BE8C6E2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>
            <a:normAutofit/>
          </a:bodyPr>
          <a:lstStyle/>
          <a:p>
            <a:pPr algn="l"/>
            <a:r>
              <a:rPr lang="en-GB" sz="4000"/>
              <a:t>Using PowerPoint Coach</a:t>
            </a:r>
          </a:p>
        </p:txBody>
      </p:sp>
      <p:sp>
        <p:nvSpPr>
          <p:cNvPr id="31" name="!!accent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2" name="Picture 4" descr="Video camera on tripod, recording man presenting, wearing in casual business attire, at table with laptop and notebooks">
            <a:extLst>
              <a:ext uri="{FF2B5EF4-FFF2-40B4-BE49-F238E27FC236}">
                <a16:creationId xmlns:a16="http://schemas.microsoft.com/office/drawing/2014/main" id="{5777F2A0-58ED-4C24-40C7-7F4DC6C67D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4" r="14404"/>
          <a:stretch/>
        </p:blipFill>
        <p:spPr>
          <a:xfrm>
            <a:off x="4868487" y="10"/>
            <a:ext cx="732351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117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2F58BF-12E5-4B5A-AD25-4DAAA2742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C54671-3BA4-C98B-E333-1824748C8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2475673"/>
            <a:ext cx="4023360" cy="4093421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200"/>
              <a:t>Faint </a:t>
            </a:r>
            <a:r>
              <a:rPr lang="en-US" sz="3200" err="1"/>
              <a:t>ohonoch</a:t>
            </a:r>
            <a:r>
              <a:rPr lang="en-US" sz="3200"/>
              <a:t> </a:t>
            </a:r>
            <a:r>
              <a:rPr lang="en-US" sz="3200" err="1"/>
              <a:t>sydd</a:t>
            </a:r>
            <a:r>
              <a:rPr lang="en-US" sz="3200"/>
              <a:t> </a:t>
            </a:r>
            <a:r>
              <a:rPr lang="en-US" sz="3200" err="1"/>
              <a:t>wedi</a:t>
            </a:r>
            <a:r>
              <a:rPr lang="en-US" sz="3200"/>
              <a:t> </a:t>
            </a:r>
            <a:r>
              <a:rPr lang="en-US" sz="3200" err="1"/>
              <a:t>gwneud</a:t>
            </a:r>
            <a:r>
              <a:rPr lang="en-US" sz="3200"/>
              <a:t> </a:t>
            </a:r>
            <a:r>
              <a:rPr lang="en-US" sz="3200" err="1"/>
              <a:t>cyflwyniadau</a:t>
            </a:r>
            <a:r>
              <a:rPr lang="en-US" sz="3200"/>
              <a:t> </a:t>
            </a:r>
            <a:r>
              <a:rPr lang="en-US" sz="3200" err="1"/>
              <a:t>yn</a:t>
            </a:r>
            <a:r>
              <a:rPr lang="en-US" sz="3200"/>
              <a:t> y </a:t>
            </a:r>
            <a:r>
              <a:rPr lang="en-US" sz="3200" err="1"/>
              <a:t>gorffennol</a:t>
            </a:r>
            <a:r>
              <a:rPr lang="en-US" sz="3200"/>
              <a:t>?</a:t>
            </a:r>
            <a:br>
              <a:rPr lang="en-US" sz="3200"/>
            </a:br>
            <a:br>
              <a:rPr lang="en-US" sz="3200"/>
            </a:br>
            <a:r>
              <a:rPr lang="en-US" sz="3200"/>
              <a:t>How many of you have delivered presentations in the past?</a:t>
            </a:r>
          </a:p>
        </p:txBody>
      </p:sp>
      <p:sp>
        <p:nvSpPr>
          <p:cNvPr id="11" name="!!accent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Picture 4" descr="Man presenting in meeting">
            <a:extLst>
              <a:ext uri="{FF2B5EF4-FFF2-40B4-BE49-F238E27FC236}">
                <a16:creationId xmlns:a16="http://schemas.microsoft.com/office/drawing/2014/main" id="{F4BDF042-CC10-D25B-B7A2-8438D37EE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18" r="14418"/>
          <a:stretch/>
        </p:blipFill>
        <p:spPr>
          <a:xfrm>
            <a:off x="4868487" y="10"/>
            <a:ext cx="7323513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971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t hiding behind wall">
            <a:extLst>
              <a:ext uri="{FF2B5EF4-FFF2-40B4-BE49-F238E27FC236}">
                <a16:creationId xmlns:a16="http://schemas.microsoft.com/office/drawing/2014/main" id="{B90035B8-1D1C-E04C-C00E-DF09CCE18C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86" b="788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870DEF6-46A2-D4F8-8BE6-91165D93E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83934" y="1860919"/>
            <a:ext cx="4975280" cy="3108645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372E27-E905-C7EA-EAC7-0BBF4209F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0528" y="3051740"/>
            <a:ext cx="4568686" cy="19178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 sz="2800"/>
              <a:t>Sut mae'n gwneud i chi deimlo?</a:t>
            </a:r>
            <a:br>
              <a:rPr lang="it-IT" sz="2800"/>
            </a:br>
            <a:br>
              <a:rPr lang="it-IT" sz="2800"/>
            </a:br>
            <a:r>
              <a:rPr lang="en-US" sz="2800"/>
              <a:t>How does it make you feel?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22632D6-DED9-FDEC-FD9F-09FF0A454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3170" y="403477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357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asketball dropping into a basketball hoop">
            <a:extLst>
              <a:ext uri="{FF2B5EF4-FFF2-40B4-BE49-F238E27FC236}">
                <a16:creationId xmlns:a16="http://schemas.microsoft.com/office/drawing/2014/main" id="{EAF17C54-1495-E3FB-44A7-161D8BD881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37" b="399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8870DEF6-46A2-D4F8-8BE6-91165D93E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83934" y="1860919"/>
            <a:ext cx="4975280" cy="3108645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4063B4-86B8-04DC-9465-62AE949EE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0528" y="3135887"/>
            <a:ext cx="4131368" cy="164928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500"/>
              <a:t>Mae </a:t>
            </a:r>
            <a:r>
              <a:rPr lang="en-US" sz="2500" err="1"/>
              <a:t>ymarfer</a:t>
            </a:r>
            <a:r>
              <a:rPr lang="en-US" sz="2500"/>
              <a:t> </a:t>
            </a:r>
            <a:r>
              <a:rPr lang="en-US" sz="2500" err="1"/>
              <a:t>yn</a:t>
            </a:r>
            <a:r>
              <a:rPr lang="en-US" sz="2500"/>
              <a:t> </a:t>
            </a:r>
            <a:r>
              <a:rPr lang="en-US" sz="2500" err="1"/>
              <a:t>gwneud</a:t>
            </a:r>
            <a:r>
              <a:rPr lang="en-US" sz="2500"/>
              <a:t> </a:t>
            </a:r>
            <a:r>
              <a:rPr lang="en-US" sz="2500" err="1"/>
              <a:t>yn</a:t>
            </a:r>
            <a:r>
              <a:rPr lang="en-US" sz="2500"/>
              <a:t> </a:t>
            </a:r>
            <a:r>
              <a:rPr lang="en-US" sz="2500" err="1"/>
              <a:t>berffaith</a:t>
            </a:r>
            <a:r>
              <a:rPr lang="en-US" sz="2500"/>
              <a:t>!</a:t>
            </a:r>
            <a:br>
              <a:rPr lang="en-US" sz="2500"/>
            </a:br>
            <a:br>
              <a:rPr lang="en-US" sz="2500"/>
            </a:br>
            <a:r>
              <a:rPr lang="en-US" sz="2500"/>
              <a:t>Practice makes perfect!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22632D6-DED9-FDEC-FD9F-09FF0A4544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3170" y="403477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182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67001-44E2-F562-A7DC-D0DB14F170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400" y="1128094"/>
            <a:ext cx="3434180" cy="1415270"/>
          </a:xfrm>
        </p:spPr>
        <p:txBody>
          <a:bodyPr anchor="t">
            <a:noAutofit/>
          </a:bodyPr>
          <a:lstStyle/>
          <a:p>
            <a:r>
              <a:rPr lang="en-GB" sz="5400"/>
              <a:t>PowerPoint Coach</a:t>
            </a:r>
          </a:p>
        </p:txBody>
      </p:sp>
      <p:pic>
        <p:nvPicPr>
          <p:cNvPr id="5" name="Picture 4" descr="Person holding a soccer ball">
            <a:extLst>
              <a:ext uri="{FF2B5EF4-FFF2-40B4-BE49-F238E27FC236}">
                <a16:creationId xmlns:a16="http://schemas.microsoft.com/office/drawing/2014/main" id="{8A306C55-C1BF-6350-60EA-64D349C7FB3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47" r="13146" b="-1"/>
          <a:stretch/>
        </p:blipFill>
        <p:spPr>
          <a:xfrm>
            <a:off x="-9886" y="10"/>
            <a:ext cx="7572605" cy="6857990"/>
          </a:xfrm>
          <a:prstGeom prst="rect">
            <a:avLst/>
          </a:prstGeom>
        </p:spPr>
      </p:pic>
      <p:cxnSp>
        <p:nvCxnSpPr>
          <p:cNvPr id="18" name="Straight Connector 15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9939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DAA065-41EF-4F4D-8D26-59E0A4D0A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9390" y="2995642"/>
            <a:ext cx="3388190" cy="31467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err="1"/>
              <a:t>Yma</a:t>
            </a:r>
            <a:r>
              <a:rPr lang="en-GB" sz="2000"/>
              <a:t> </a:t>
            </a:r>
            <a:r>
              <a:rPr lang="en-GB" sz="2000" err="1"/>
              <a:t>i’ch</a:t>
            </a:r>
            <a:r>
              <a:rPr lang="en-GB" sz="2000"/>
              <a:t> </a:t>
            </a:r>
            <a:r>
              <a:rPr lang="en-GB" sz="2000" err="1"/>
              <a:t>helpu</a:t>
            </a:r>
            <a:r>
              <a:rPr lang="en-GB" sz="2000"/>
              <a:t>! | Here to help!</a:t>
            </a:r>
          </a:p>
        </p:txBody>
      </p:sp>
    </p:spTree>
    <p:extLst>
      <p:ext uri="{BB962C8B-B14F-4D97-AF65-F5344CB8AC3E}">
        <p14:creationId xmlns:p14="http://schemas.microsoft.com/office/powerpoint/2010/main" val="1546189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AE0AA8-3F1F-815D-6202-351391AC3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5200" kern="1200">
                <a:latin typeface="+mj-lt"/>
                <a:ea typeface="+mj-ea"/>
                <a:cs typeface="+mj-cs"/>
              </a:rPr>
              <a:t>Beth yw PowerPoint Coach?</a:t>
            </a:r>
            <a:br>
              <a:rPr lang="en-US" sz="5200" kern="1200">
                <a:latin typeface="+mj-lt"/>
                <a:ea typeface="+mj-ea"/>
                <a:cs typeface="+mj-cs"/>
              </a:rPr>
            </a:br>
            <a:br>
              <a:rPr lang="en-US" sz="5200" kern="1200">
                <a:latin typeface="+mj-lt"/>
                <a:ea typeface="+mj-ea"/>
                <a:cs typeface="+mj-cs"/>
              </a:rPr>
            </a:br>
            <a:r>
              <a:rPr lang="en-US" sz="5200" kern="1200">
                <a:latin typeface="+mj-lt"/>
                <a:ea typeface="+mj-ea"/>
                <a:cs typeface="+mj-cs"/>
              </a:rPr>
              <a:t>What is PowerPoint Coach?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6C0519F-90FE-C54A-C037-CF751A7CA8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7155206"/>
              </p:ext>
            </p:extLst>
          </p:nvPr>
        </p:nvGraphicFramePr>
        <p:xfrm>
          <a:off x="5093208" y="620392"/>
          <a:ext cx="6817846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54799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88F465-7AE0-B83B-40E9-AF42219A9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B2FE28-F451-FEAA-AAC3-17490DA58C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FADDB7-946E-5042-A90F-0EE01819A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278296"/>
            <a:ext cx="12354536" cy="7136296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2610A9E1-F175-44F1-2E41-6DA49FBFBBC0}"/>
              </a:ext>
            </a:extLst>
          </p:cNvPr>
          <p:cNvSpPr/>
          <p:nvPr/>
        </p:nvSpPr>
        <p:spPr>
          <a:xfrm>
            <a:off x="-262393" y="-524786"/>
            <a:ext cx="13048090" cy="7983109"/>
          </a:xfrm>
          <a:prstGeom prst="roundRect">
            <a:avLst/>
          </a:prstGeom>
          <a:solidFill>
            <a:schemeClr val="tx2">
              <a:alpha val="46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BA6E178-C08B-BFCD-A86D-D27F1797A9C3}"/>
              </a:ext>
            </a:extLst>
          </p:cNvPr>
          <p:cNvSpPr/>
          <p:nvPr/>
        </p:nvSpPr>
        <p:spPr>
          <a:xfrm>
            <a:off x="1337144" y="2586161"/>
            <a:ext cx="9517711" cy="1685677"/>
          </a:xfrm>
          <a:prstGeom prst="roundRect">
            <a:avLst/>
          </a:prstGeom>
          <a:solidFill>
            <a:schemeClr val="bg1">
              <a:alpha val="99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389AC8-1C8A-8112-7FF4-C32FBCEF3492}"/>
              </a:ext>
            </a:extLst>
          </p:cNvPr>
          <p:cNvSpPr txBox="1"/>
          <p:nvPr/>
        </p:nvSpPr>
        <p:spPr>
          <a:xfrm>
            <a:off x="1663147" y="3024408"/>
            <a:ext cx="8865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/>
              <a:t>Slide Show &gt; Rehearse with Coach</a:t>
            </a: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F0B983A3-ADC3-4EBB-ADF7-A3F54C61002B}"/>
              </a:ext>
            </a:extLst>
          </p:cNvPr>
          <p:cNvSpPr/>
          <p:nvPr/>
        </p:nvSpPr>
        <p:spPr>
          <a:xfrm>
            <a:off x="6769941" y="256514"/>
            <a:ext cx="2215033" cy="1325562"/>
          </a:xfrm>
          <a:prstGeom prst="ellipse">
            <a:avLst/>
          </a:prstGeom>
          <a:noFill/>
          <a:ln w="57150">
            <a:solidFill>
              <a:srgbClr val="E7122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 anchorCtr="1"/>
          <a:lstStyle/>
          <a:p>
            <a:endParaRPr lang="en-US">
              <a:solidFill>
                <a:srgbClr val="E7122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1438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8EBC11D-B65A-CF88-0A2C-57AF34D075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396" y="-373711"/>
            <a:ext cx="12490707" cy="7231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894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03064D-334C-462E-A55C-516F9CA78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err="1"/>
              <a:t>Mae’r</a:t>
            </a:r>
            <a:r>
              <a:rPr lang="en-GB" sz="4400"/>
              <a:t> </a:t>
            </a:r>
            <a:r>
              <a:rPr lang="en-GB" sz="4400" err="1"/>
              <a:t>adborth</a:t>
            </a:r>
            <a:r>
              <a:rPr lang="en-GB" sz="4400"/>
              <a:t> </a:t>
            </a:r>
            <a:r>
              <a:rPr lang="en-GB" sz="4400" err="1"/>
              <a:t>yn</a:t>
            </a:r>
            <a:r>
              <a:rPr lang="en-GB" sz="4400"/>
              <a:t> </a:t>
            </a:r>
            <a:r>
              <a:rPr lang="en-GB" sz="4400" err="1"/>
              <a:t>cynnwys</a:t>
            </a:r>
            <a:r>
              <a:rPr lang="en-GB" sz="4400"/>
              <a:t>:</a:t>
            </a:r>
            <a:br>
              <a:rPr lang="en-GB" sz="4400"/>
            </a:br>
            <a:r>
              <a:rPr lang="en-GB" sz="4400"/>
              <a:t>Feedback includes:</a:t>
            </a:r>
            <a:endParaRPr lang="en-GB"/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04F6216-78C2-62E9-4B8A-5EB28BC3D8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2890721"/>
              </p:ext>
            </p:extLst>
          </p:nvPr>
        </p:nvGraphicFramePr>
        <p:xfrm>
          <a:off x="838199" y="1690688"/>
          <a:ext cx="10515599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613162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9EB81-B40E-2E81-684F-21E1B33A0E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 fontScale="90000"/>
          </a:bodyPr>
          <a:lstStyle/>
          <a:p>
            <a:r>
              <a:rPr lang="en-GB" sz="3200" dirty="0" err="1"/>
              <a:t>Tasg</a:t>
            </a:r>
            <a:r>
              <a:rPr lang="en-GB" sz="3200" dirty="0"/>
              <a:t>, 15 </a:t>
            </a:r>
            <a:r>
              <a:rPr lang="en-GB" sz="3200" dirty="0" err="1"/>
              <a:t>munud</a:t>
            </a:r>
            <a:br>
              <a:rPr lang="en-GB" sz="3200" dirty="0"/>
            </a:br>
            <a:br>
              <a:rPr lang="en-GB" sz="3200" dirty="0"/>
            </a:br>
            <a:br>
              <a:rPr lang="en-GB" sz="3200" dirty="0"/>
            </a:br>
            <a:br>
              <a:rPr lang="en-GB" sz="3200" dirty="0"/>
            </a:br>
            <a:br>
              <a:rPr lang="en-GB" sz="3200" dirty="0"/>
            </a:br>
            <a:br>
              <a:rPr lang="en-GB" sz="3200" dirty="0"/>
            </a:br>
            <a:br>
              <a:rPr lang="en-GB" sz="3200" dirty="0"/>
            </a:br>
            <a:r>
              <a:rPr lang="en-GB" sz="3200" dirty="0"/>
              <a:t>Task, 15minutes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8F84E-1E5D-6A2D-96ED-924B70A5E5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129949"/>
            <a:ext cx="4085665" cy="4012433"/>
          </a:xfrm>
        </p:spPr>
        <p:txBody>
          <a:bodyPr>
            <a:normAutofit fontScale="92500"/>
          </a:bodyPr>
          <a:lstStyle/>
          <a:p>
            <a:r>
              <a:rPr lang="en-GB" sz="2000" dirty="0" err="1"/>
              <a:t>Mewn</a:t>
            </a:r>
            <a:r>
              <a:rPr lang="en-GB" sz="2000" dirty="0"/>
              <a:t> </a:t>
            </a:r>
            <a:r>
              <a:rPr lang="en-GB" sz="2000" dirty="0" err="1"/>
              <a:t>parau</a:t>
            </a:r>
            <a:r>
              <a:rPr lang="en-GB" sz="2000" dirty="0"/>
              <a:t>, </a:t>
            </a:r>
            <a:r>
              <a:rPr lang="en-GB" sz="2000" dirty="0" err="1"/>
              <a:t>ymchwiliwch</a:t>
            </a:r>
            <a:r>
              <a:rPr lang="en-GB" sz="2000"/>
              <a:t> 5 </a:t>
            </a:r>
            <a:r>
              <a:rPr lang="en-GB" sz="2000" dirty="0" err="1"/>
              <a:t>peth</a:t>
            </a:r>
            <a:r>
              <a:rPr lang="en-GB" sz="2000" dirty="0"/>
              <a:t> a all </a:t>
            </a:r>
            <a:r>
              <a:rPr lang="en-GB" sz="2000" dirty="0" err="1"/>
              <a:t>helpu</a:t>
            </a:r>
            <a:r>
              <a:rPr lang="en-GB" sz="2000" dirty="0"/>
              <a:t> </a:t>
            </a:r>
            <a:r>
              <a:rPr lang="en-GB" sz="2000" dirty="0" err="1"/>
              <a:t>i</a:t>
            </a:r>
            <a:r>
              <a:rPr lang="en-GB" sz="2000" dirty="0"/>
              <a:t> </a:t>
            </a:r>
            <a:r>
              <a:rPr lang="en-GB" sz="2000" dirty="0" err="1"/>
              <a:t>wella</a:t>
            </a:r>
            <a:r>
              <a:rPr lang="en-GB" sz="2000" dirty="0"/>
              <a:t> </a:t>
            </a:r>
            <a:r>
              <a:rPr lang="en-GB" sz="2000" dirty="0" err="1"/>
              <a:t>eich</a:t>
            </a:r>
            <a:r>
              <a:rPr lang="en-GB" sz="2000" dirty="0"/>
              <a:t> </a:t>
            </a:r>
            <a:r>
              <a:rPr lang="en-GB" sz="2000" dirty="0" err="1"/>
              <a:t>sgiliau</a:t>
            </a:r>
            <a:r>
              <a:rPr lang="en-GB" sz="2000" dirty="0"/>
              <a:t> </a:t>
            </a:r>
            <a:r>
              <a:rPr lang="en-GB" sz="2000" dirty="0" err="1"/>
              <a:t>cyflwyno</a:t>
            </a:r>
            <a:r>
              <a:rPr lang="en-GB" sz="2000" dirty="0"/>
              <a:t>.</a:t>
            </a:r>
          </a:p>
          <a:p>
            <a:r>
              <a:rPr lang="en-GB" sz="2000" dirty="0" err="1"/>
              <a:t>Yna</a:t>
            </a:r>
            <a:r>
              <a:rPr lang="en-GB" sz="2000" dirty="0"/>
              <a:t> </a:t>
            </a:r>
            <a:r>
              <a:rPr lang="en-GB" sz="2000" dirty="0" err="1"/>
              <a:t>byddwch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cyflwyno</a:t>
            </a:r>
            <a:r>
              <a:rPr lang="en-GB" sz="2000" dirty="0"/>
              <a:t> </a:t>
            </a:r>
            <a:r>
              <a:rPr lang="en-GB" sz="2000" dirty="0" err="1"/>
              <a:t>eich</a:t>
            </a:r>
            <a:r>
              <a:rPr lang="en-GB" sz="2000" dirty="0"/>
              <a:t> </a:t>
            </a:r>
            <a:r>
              <a:rPr lang="en-GB" sz="2000" dirty="0" err="1"/>
              <a:t>canfyddiadau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ôl</a:t>
            </a:r>
            <a:r>
              <a:rPr lang="en-GB" sz="2000" dirty="0"/>
              <a:t> </a:t>
            </a:r>
            <a:r>
              <a:rPr lang="en-GB" sz="2000" dirty="0" err="1"/>
              <a:t>i'r</a:t>
            </a:r>
            <a:r>
              <a:rPr lang="en-GB" sz="2000" dirty="0"/>
              <a:t> </a:t>
            </a:r>
            <a:r>
              <a:rPr lang="en-GB" sz="2000" dirty="0" err="1"/>
              <a:t>grŵp</a:t>
            </a:r>
            <a:r>
              <a:rPr lang="en-GB" sz="2000" dirty="0"/>
              <a:t>.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In pairs, research 5 things that can help improve your presentation skills.</a:t>
            </a:r>
          </a:p>
          <a:p>
            <a:r>
              <a:rPr lang="en-GB" sz="2000" dirty="0"/>
              <a:t>You will then present your findings back to the group.</a:t>
            </a:r>
          </a:p>
        </p:txBody>
      </p:sp>
      <p:pic>
        <p:nvPicPr>
          <p:cNvPr id="5" name="Picture 4" descr="Desk with stethoscope and computer keyboard">
            <a:extLst>
              <a:ext uri="{FF2B5EF4-FFF2-40B4-BE49-F238E27FC236}">
                <a16:creationId xmlns:a16="http://schemas.microsoft.com/office/drawing/2014/main" id="{0F4C6CD6-BD8F-8D3F-7F24-DA1CFB7F30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336" r="-1" b="-1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0856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GUID" val="31ccbaa4-62ed-4c58-8e2b-47784422881f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312</Words>
  <Application>Microsoft Office PowerPoint</Application>
  <PresentationFormat>Widescreen</PresentationFormat>
  <Paragraphs>50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Defnyddio PowerPoint Coach</vt:lpstr>
      <vt:lpstr>Faint ohonoch sydd wedi gwneud cyflwyniadau yn y gorffennol?  How many of you have delivered presentations in the past?</vt:lpstr>
      <vt:lpstr>Sut mae'n gwneud i chi deimlo?  How does it make you feel?</vt:lpstr>
      <vt:lpstr>Mae ymarfer yn gwneud yn berffaith!  Practice makes perfect!</vt:lpstr>
      <vt:lpstr>PowerPoint Coach</vt:lpstr>
      <vt:lpstr>Beth yw PowerPoint Coach?  What is PowerPoint Coach?</vt:lpstr>
      <vt:lpstr>PowerPoint Presentation</vt:lpstr>
      <vt:lpstr>PowerPoint Presentation</vt:lpstr>
      <vt:lpstr>Mae’r adborth yn cynnwys: Feedback includes:</vt:lpstr>
      <vt:lpstr>Tasg, 15 munud       Task, 15minutes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Defnyddio PowerPoint Coach</dc:title>
  <dc:creator>Emma Jones (Digital Creativity &amp; Learning)</dc:creator>
  <cp:lastModifiedBy>Emma Jones (Digital Creativity &amp; Learning)</cp:lastModifiedBy>
  <cp:revision>1</cp:revision>
  <dcterms:created xsi:type="dcterms:W3CDTF">2023-10-02T10:23:47Z</dcterms:created>
  <dcterms:modified xsi:type="dcterms:W3CDTF">2023-10-03T10:32:44Z</dcterms:modified>
</cp:coreProperties>
</file>