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75" r:id="rId3"/>
    <p:sldId id="257" r:id="rId4"/>
    <p:sldId id="264" r:id="rId5"/>
    <p:sldId id="259" r:id="rId6"/>
    <p:sldId id="260" r:id="rId7"/>
    <p:sldId id="265" r:id="rId8"/>
    <p:sldId id="261" r:id="rId9"/>
    <p:sldId id="262" r:id="rId10"/>
    <p:sldId id="263" r:id="rId11"/>
    <p:sldId id="266" r:id="rId12"/>
    <p:sldId id="267" r:id="rId13"/>
    <p:sldId id="268" r:id="rId14"/>
    <p:sldId id="273" r:id="rId15"/>
    <p:sldId id="269" r:id="rId16"/>
    <p:sldId id="270" r:id="rId17"/>
    <p:sldId id="271" r:id="rId18"/>
    <p:sldId id="272" r:id="rId19"/>
    <p:sldId id="274" r:id="rId20"/>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72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D09CEA0-2C60-4C8D-8825-7FCB40BBE632}"/>
              </a:ext>
            </a:extLst>
          </p:cNvPr>
          <p:cNvSpPr txBox="1">
            <a:spLocks noGrp="1"/>
          </p:cNvSpPr>
          <p:nvPr>
            <p:ph type="hdr" sz="quarter"/>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3" name="Date Placeholder 2">
            <a:extLst>
              <a:ext uri="{FF2B5EF4-FFF2-40B4-BE49-F238E27FC236}">
                <a16:creationId xmlns:a16="http://schemas.microsoft.com/office/drawing/2014/main" id="{7BEF61CA-7050-448B-B5A0-64BE9BA3C0E5}"/>
              </a:ext>
            </a:extLst>
          </p:cNvPr>
          <p:cNvSpPr txBox="1">
            <a:spLocks noGrp="1"/>
          </p:cNvSpPr>
          <p:nvPr>
            <p:ph type="dt" idx="1"/>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E1F5DC36-3862-4239-A5B1-3FD06E8B1A82}" type="datetime1">
              <a:rPr lang="en-US"/>
              <a:pPr>
                <a:defRPr/>
              </a:pPr>
              <a:t>3/19/2021</a:t>
            </a:fld>
            <a:endParaRPr/>
          </a:p>
        </p:txBody>
      </p:sp>
      <p:sp>
        <p:nvSpPr>
          <p:cNvPr id="4100" name="Slide Image Placeholder 3">
            <a:extLst>
              <a:ext uri="{FF2B5EF4-FFF2-40B4-BE49-F238E27FC236}">
                <a16:creationId xmlns:a16="http://schemas.microsoft.com/office/drawing/2014/main" id="{5F02B82C-6363-4431-A981-3BF569E602BA}"/>
              </a:ext>
            </a:extLst>
          </p:cNvPr>
          <p:cNvSpPr>
            <a:spLocks noGrp="1" noRot="1" noChangeAspect="1"/>
          </p:cNvSpPr>
          <p:nvPr>
            <p:ph type="sldImg" idx="2"/>
          </p:nvPr>
        </p:nvSpPr>
        <p:spPr bwMode="auto">
          <a:xfrm>
            <a:off x="685800" y="1143000"/>
            <a:ext cx="5486400" cy="30861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 name="Notes Placeholder 4">
            <a:extLst>
              <a:ext uri="{FF2B5EF4-FFF2-40B4-BE49-F238E27FC236}">
                <a16:creationId xmlns:a16="http://schemas.microsoft.com/office/drawing/2014/main" id="{40686442-F266-4E22-A11E-54498F3C9DB9}"/>
              </a:ext>
            </a:extLst>
          </p:cNvPr>
          <p:cNvSpPr txBox="1">
            <a:spLocks noGrp="1"/>
          </p:cNvSpPr>
          <p:nvPr>
            <p:ph type="body" sz="quarter" idx="3"/>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90F9FD53-3A40-46F3-ACE3-2E1F10A64455}"/>
              </a:ext>
            </a:extLst>
          </p:cNvPr>
          <p:cNvSpPr txBox="1">
            <a:spLocks noGrp="1"/>
          </p:cNvSpPr>
          <p:nvPr>
            <p:ph type="ftr" sz="quarter" idx="4"/>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7" name="Slide Number Placeholder 6">
            <a:extLst>
              <a:ext uri="{FF2B5EF4-FFF2-40B4-BE49-F238E27FC236}">
                <a16:creationId xmlns:a16="http://schemas.microsoft.com/office/drawing/2014/main" id="{B8BC56FD-76C2-498A-BB1C-B859E34E5441}"/>
              </a:ext>
            </a:extLst>
          </p:cNvPr>
          <p:cNvSpPr txBox="1">
            <a:spLocks noGrp="1"/>
          </p:cNvSpPr>
          <p:nvPr>
            <p:ph type="sldNum" sz="quarter" idx="5"/>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ADB7A933-6698-421E-B29E-6AB6C9825E90}" type="slidenum">
              <a:rPr/>
              <a:pPr>
                <a:defRPr/>
              </a:pPr>
              <a:t>‹#›</a:t>
            </a:fld>
            <a:endParaRPr/>
          </a:p>
        </p:txBody>
      </p:sp>
    </p:spTree>
  </p:cSld>
  <p:clrMap bg1="lt1" tx1="dk1" bg2="lt2" tx2="dk2" accent1="accent1" accent2="accent2" accent3="accent3" accent4="accent4" accent5="accent5" accent6="accent6" hlink="hlink" folHlink="folHlink"/>
  <p:notesStyle>
    <a:lvl1pPr algn="l" rtl="0" eaLnBrk="0" fontAlgn="base">
      <a:spcBef>
        <a:spcPct val="0"/>
      </a:spcBef>
      <a:spcAft>
        <a:spcPct val="0"/>
      </a:spcAft>
      <a:defRPr lang="en-US" sz="1200" kern="1200">
        <a:solidFill>
          <a:srgbClr val="000000"/>
        </a:solidFill>
        <a:latin typeface="Calibri"/>
      </a:defRPr>
    </a:lvl1pPr>
    <a:lvl2pPr marL="457200" lvl="1" algn="l" rtl="0" eaLnBrk="0" fontAlgn="base">
      <a:spcBef>
        <a:spcPct val="0"/>
      </a:spcBef>
      <a:spcAft>
        <a:spcPct val="0"/>
      </a:spcAft>
      <a:defRPr lang="en-US" sz="1200" kern="1200">
        <a:solidFill>
          <a:srgbClr val="000000"/>
        </a:solidFill>
        <a:latin typeface="Calibri"/>
      </a:defRPr>
    </a:lvl2pPr>
    <a:lvl3pPr marL="914400" lvl="2" algn="l" rtl="0" eaLnBrk="0" fontAlgn="base">
      <a:spcBef>
        <a:spcPct val="0"/>
      </a:spcBef>
      <a:spcAft>
        <a:spcPct val="0"/>
      </a:spcAft>
      <a:defRPr lang="en-US" sz="1200" kern="1200">
        <a:solidFill>
          <a:srgbClr val="000000"/>
        </a:solidFill>
        <a:latin typeface="Calibri"/>
      </a:defRPr>
    </a:lvl3pPr>
    <a:lvl4pPr marL="1371600" lvl="3" algn="l" rtl="0" eaLnBrk="0" fontAlgn="base">
      <a:spcBef>
        <a:spcPct val="0"/>
      </a:spcBef>
      <a:spcAft>
        <a:spcPct val="0"/>
      </a:spcAft>
      <a:defRPr lang="en-US" sz="1200" kern="1200">
        <a:solidFill>
          <a:srgbClr val="000000"/>
        </a:solidFill>
        <a:latin typeface="Calibri"/>
      </a:defRPr>
    </a:lvl4pPr>
    <a:lvl5pPr marL="1828800" lvl="4" algn="l" rtl="0" eaLnBrk="0" fontAlgn="base">
      <a:spcBef>
        <a:spcPct val="0"/>
      </a:spcBef>
      <a:spcAft>
        <a:spcPct val="0"/>
      </a:spcAft>
      <a:defRPr lang="en-US" sz="1200" kern="1200">
        <a:solidFill>
          <a:srgbClr val="000000"/>
        </a:solidFill>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DROBO-FS\QuickDrops\JB\PPTX NG\Droplets\LightingOverlay.png">
            <a:extLst>
              <a:ext uri="{FF2B5EF4-FFF2-40B4-BE49-F238E27FC236}">
                <a16:creationId xmlns:a16="http://schemas.microsoft.com/office/drawing/2014/main" id="{EB8A6855-759E-47A4-ADC1-11A475B01B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10">
            <a:extLst>
              <a:ext uri="{FF2B5EF4-FFF2-40B4-BE49-F238E27FC236}">
                <a16:creationId xmlns:a16="http://schemas.microsoft.com/office/drawing/2014/main" id="{464C0033-84FF-4727-B941-75C10E288C00}"/>
              </a:ext>
            </a:extLst>
          </p:cNvPr>
          <p:cNvGrpSpPr>
            <a:grpSpLocks/>
          </p:cNvGrpSpPr>
          <p:nvPr/>
        </p:nvGrpSpPr>
        <p:grpSpPr bwMode="auto">
          <a:xfrm>
            <a:off x="0" y="0"/>
            <a:ext cx="2305050" cy="6858000"/>
            <a:chOff x="0" y="0"/>
            <a:chExt cx="2305056" cy="6857999"/>
          </a:xfrm>
        </p:grpSpPr>
        <p:sp>
          <p:nvSpPr>
            <p:cNvPr id="6" name="Rectangle 5">
              <a:extLst>
                <a:ext uri="{FF2B5EF4-FFF2-40B4-BE49-F238E27FC236}">
                  <a16:creationId xmlns:a16="http://schemas.microsoft.com/office/drawing/2014/main" id="{08879D30-AF17-4A1E-A696-A2B33076E796}"/>
                </a:ext>
              </a:extLst>
            </p:cNvPr>
            <p:cNvSpPr>
              <a:spLocks noChangeArrowheads="1"/>
            </p:cNvSpPr>
            <p:nvPr/>
          </p:nvSpPr>
          <p:spPr bwMode="auto">
            <a:xfrm>
              <a:off x="1209678" y="4764"/>
              <a:ext cx="23810" cy="2181228"/>
            </a:xfrm>
            <a:prstGeom prst="rect">
              <a:avLst/>
            </a:prstGeom>
            <a:gradFill rotWithShape="0">
              <a:gsLst>
                <a:gs pos="0">
                  <a:srgbClr val="82FFFF"/>
                </a:gs>
                <a:gs pos="100000">
                  <a:srgbClr val="3D97DE"/>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7" name="Freeform 6">
              <a:extLst>
                <a:ext uri="{FF2B5EF4-FFF2-40B4-BE49-F238E27FC236}">
                  <a16:creationId xmlns:a16="http://schemas.microsoft.com/office/drawing/2014/main" id="{7AF4620A-5DA2-4F25-970C-440B3CDA4782}"/>
                </a:ext>
              </a:extLst>
            </p:cNvPr>
            <p:cNvSpPr>
              <a:spLocks/>
            </p:cNvSpPr>
            <p:nvPr/>
          </p:nvSpPr>
          <p:spPr bwMode="auto">
            <a:xfrm>
              <a:off x="1128717" y="2176464"/>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8" name="Freeform 7">
              <a:extLst>
                <a:ext uri="{FF2B5EF4-FFF2-40B4-BE49-F238E27FC236}">
                  <a16:creationId xmlns:a16="http://schemas.microsoft.com/office/drawing/2014/main" id="{43C0AF94-E380-4266-A33B-F053408B195A}"/>
                </a:ext>
              </a:extLst>
            </p:cNvPr>
            <p:cNvSpPr>
              <a:spLocks/>
            </p:cNvSpPr>
            <p:nvPr/>
          </p:nvSpPr>
          <p:spPr bwMode="auto">
            <a:xfrm>
              <a:off x="1123953" y="4021138"/>
              <a:ext cx="190496" cy="188915"/>
            </a:xfrm>
            <a:custGeom>
              <a:avLst/>
              <a:gdLst>
                <a:gd name="T0" fmla="*/ 95248 w 40"/>
                <a:gd name="T1" fmla="*/ 0 h 40"/>
                <a:gd name="T2" fmla="*/ 190496 w 40"/>
                <a:gd name="T3" fmla="*/ 94458 h 40"/>
                <a:gd name="T4" fmla="*/ 95248 w 40"/>
                <a:gd name="T5" fmla="*/ 188915 h 40"/>
                <a:gd name="T6" fmla="*/ 0 w 40"/>
                <a:gd name="T7" fmla="*/ 9445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9" name="Rectangle 8">
              <a:extLst>
                <a:ext uri="{FF2B5EF4-FFF2-40B4-BE49-F238E27FC236}">
                  <a16:creationId xmlns:a16="http://schemas.microsoft.com/office/drawing/2014/main" id="{DD35F405-9F6D-45AD-BB5B-6F66223A5C95}"/>
                </a:ext>
              </a:extLst>
            </p:cNvPr>
            <p:cNvSpPr>
              <a:spLocks noChangeArrowheads="1"/>
            </p:cNvSpPr>
            <p:nvPr/>
          </p:nvSpPr>
          <p:spPr bwMode="auto">
            <a:xfrm>
              <a:off x="414342" y="9528"/>
              <a:ext cx="28575" cy="4481510"/>
            </a:xfrm>
            <a:prstGeom prst="rect">
              <a:avLst/>
            </a:prstGeom>
            <a:gradFill rotWithShape="0">
              <a:gsLst>
                <a:gs pos="0">
                  <a:srgbClr val="82FFFF"/>
                </a:gs>
                <a:gs pos="100000">
                  <a:srgbClr val="3D97DE"/>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10" name="Freeform 9">
              <a:extLst>
                <a:ext uri="{FF2B5EF4-FFF2-40B4-BE49-F238E27FC236}">
                  <a16:creationId xmlns:a16="http://schemas.microsoft.com/office/drawing/2014/main" id="{24B5E272-D241-4BF2-B519-72B78D958756}"/>
                </a:ext>
              </a:extLst>
            </p:cNvPr>
            <p:cNvSpPr>
              <a:spLocks/>
            </p:cNvSpPr>
            <p:nvPr/>
          </p:nvSpPr>
          <p:spPr bwMode="auto">
            <a:xfrm>
              <a:off x="333371" y="4481510"/>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1" name="Freeform 10">
              <a:extLst>
                <a:ext uri="{FF2B5EF4-FFF2-40B4-BE49-F238E27FC236}">
                  <a16:creationId xmlns:a16="http://schemas.microsoft.com/office/drawing/2014/main" id="{DFE43C20-A9C5-434C-B63A-87E592A0B100}"/>
                </a:ext>
              </a:extLst>
            </p:cNvPr>
            <p:cNvSpPr>
              <a:spLocks/>
            </p:cNvSpPr>
            <p:nvPr/>
          </p:nvSpPr>
          <p:spPr bwMode="auto">
            <a:xfrm>
              <a:off x="190496" y="9528"/>
              <a:ext cx="152403" cy="908054"/>
            </a:xfrm>
            <a:custGeom>
              <a:avLst/>
              <a:gdLst>
                <a:gd name="T0" fmla="*/ 76202 w 96"/>
                <a:gd name="T1" fmla="*/ 0 h 572"/>
                <a:gd name="T2" fmla="*/ 152403 w 96"/>
                <a:gd name="T3" fmla="*/ 454027 h 572"/>
                <a:gd name="T4" fmla="*/ 76202 w 96"/>
                <a:gd name="T5" fmla="*/ 908054 h 572"/>
                <a:gd name="T6" fmla="*/ 0 w 96"/>
                <a:gd name="T7" fmla="*/ 454027 h 572"/>
                <a:gd name="T8" fmla="*/ 17694720 60000 65536"/>
                <a:gd name="T9" fmla="*/ 0 60000 65536"/>
                <a:gd name="T10" fmla="*/ 5898240 60000 65536"/>
                <a:gd name="T11" fmla="*/ 11796480 60000 65536"/>
                <a:gd name="T12" fmla="*/ 0 w 96"/>
                <a:gd name="T13" fmla="*/ 0 h 572"/>
                <a:gd name="T14" fmla="*/ 96 w 96"/>
                <a:gd name="T15" fmla="*/ 572 h 572"/>
              </a:gdLst>
              <a:ahLst/>
              <a:cxnLst>
                <a:cxn ang="T8">
                  <a:pos x="T0" y="T1"/>
                </a:cxn>
                <a:cxn ang="T9">
                  <a:pos x="T2" y="T3"/>
                </a:cxn>
                <a:cxn ang="T10">
                  <a:pos x="T4" y="T5"/>
                </a:cxn>
                <a:cxn ang="T11">
                  <a:pos x="T6" y="T7"/>
                </a:cxn>
              </a:cxnLst>
              <a:rect l="T12" t="T13" r="T14" b="T15"/>
              <a:pathLst>
                <a:path w="96" h="572">
                  <a:moveTo>
                    <a:pt x="15" y="572"/>
                  </a:moveTo>
                  <a:lnTo>
                    <a:pt x="0" y="566"/>
                  </a:lnTo>
                  <a:lnTo>
                    <a:pt x="81" y="380"/>
                  </a:lnTo>
                  <a:lnTo>
                    <a:pt x="81" y="0"/>
                  </a:lnTo>
                  <a:lnTo>
                    <a:pt x="96" y="0"/>
                  </a:lnTo>
                  <a:lnTo>
                    <a:pt x="96" y="383"/>
                  </a:lnTo>
                  <a:lnTo>
                    <a:pt x="15" y="572"/>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2" name="Freeform 11">
              <a:extLst>
                <a:ext uri="{FF2B5EF4-FFF2-40B4-BE49-F238E27FC236}">
                  <a16:creationId xmlns:a16="http://schemas.microsoft.com/office/drawing/2014/main" id="{85F160A3-8FD2-47BD-8309-9AA25A09DEB9}"/>
                </a:ext>
              </a:extLst>
            </p:cNvPr>
            <p:cNvSpPr>
              <a:spLocks/>
            </p:cNvSpPr>
            <p:nvPr/>
          </p:nvSpPr>
          <p:spPr bwMode="auto">
            <a:xfrm>
              <a:off x="1290639" y="14292"/>
              <a:ext cx="376239" cy="1801816"/>
            </a:xfrm>
            <a:custGeom>
              <a:avLst/>
              <a:gdLst>
                <a:gd name="T0" fmla="*/ 188120 w 237"/>
                <a:gd name="T1" fmla="*/ 0 h 1135"/>
                <a:gd name="T2" fmla="*/ 376239 w 237"/>
                <a:gd name="T3" fmla="*/ 900908 h 1135"/>
                <a:gd name="T4" fmla="*/ 188120 w 237"/>
                <a:gd name="T5" fmla="*/ 1801816 h 1135"/>
                <a:gd name="T6" fmla="*/ 0 w 237"/>
                <a:gd name="T7" fmla="*/ 900908 h 1135"/>
                <a:gd name="T8" fmla="*/ 17694720 60000 65536"/>
                <a:gd name="T9" fmla="*/ 0 60000 65536"/>
                <a:gd name="T10" fmla="*/ 5898240 60000 65536"/>
                <a:gd name="T11" fmla="*/ 11796480 60000 65536"/>
                <a:gd name="T12" fmla="*/ 0 w 237"/>
                <a:gd name="T13" fmla="*/ 0 h 1135"/>
                <a:gd name="T14" fmla="*/ 237 w 237"/>
                <a:gd name="T15" fmla="*/ 1135 h 1135"/>
              </a:gdLst>
              <a:ahLst/>
              <a:cxnLst>
                <a:cxn ang="T8">
                  <a:pos x="T0" y="T1"/>
                </a:cxn>
                <a:cxn ang="T9">
                  <a:pos x="T2" y="T3"/>
                </a:cxn>
                <a:cxn ang="T10">
                  <a:pos x="T4" y="T5"/>
                </a:cxn>
                <a:cxn ang="T11">
                  <a:pos x="T6" y="T7"/>
                </a:cxn>
              </a:cxnLst>
              <a:rect l="T12" t="T13" r="T14" b="T15"/>
              <a:pathLst>
                <a:path w="237" h="1135">
                  <a:moveTo>
                    <a:pt x="222" y="1135"/>
                  </a:moveTo>
                  <a:lnTo>
                    <a:pt x="0" y="620"/>
                  </a:lnTo>
                  <a:lnTo>
                    <a:pt x="0" y="0"/>
                  </a:lnTo>
                  <a:lnTo>
                    <a:pt x="18" y="0"/>
                  </a:lnTo>
                  <a:lnTo>
                    <a:pt x="18" y="617"/>
                  </a:lnTo>
                  <a:lnTo>
                    <a:pt x="237" y="1129"/>
                  </a:lnTo>
                  <a:lnTo>
                    <a:pt x="222" y="1135"/>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3" name="Freeform 12">
              <a:extLst>
                <a:ext uri="{FF2B5EF4-FFF2-40B4-BE49-F238E27FC236}">
                  <a16:creationId xmlns:a16="http://schemas.microsoft.com/office/drawing/2014/main" id="{18E93E75-9F29-4D34-B09B-B66B9F3720EF}"/>
                </a:ext>
              </a:extLst>
            </p:cNvPr>
            <p:cNvSpPr>
              <a:spLocks/>
            </p:cNvSpPr>
            <p:nvPr/>
          </p:nvSpPr>
          <p:spPr bwMode="auto">
            <a:xfrm>
              <a:off x="1600200" y="1801816"/>
              <a:ext cx="190496" cy="188915"/>
            </a:xfrm>
            <a:custGeom>
              <a:avLst/>
              <a:gdLst>
                <a:gd name="T0" fmla="*/ 95248 w 40"/>
                <a:gd name="T1" fmla="*/ 0 h 40"/>
                <a:gd name="T2" fmla="*/ 190496 w 40"/>
                <a:gd name="T3" fmla="*/ 94458 h 40"/>
                <a:gd name="T4" fmla="*/ 95248 w 40"/>
                <a:gd name="T5" fmla="*/ 188915 h 40"/>
                <a:gd name="T6" fmla="*/ 0 w 40"/>
                <a:gd name="T7" fmla="*/ 9445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4" name="Freeform 13">
              <a:extLst>
                <a:ext uri="{FF2B5EF4-FFF2-40B4-BE49-F238E27FC236}">
                  <a16:creationId xmlns:a16="http://schemas.microsoft.com/office/drawing/2014/main" id="{2CF30FEE-B994-4336-B3F2-1F1C4D32DDD8}"/>
                </a:ext>
              </a:extLst>
            </p:cNvPr>
            <p:cNvSpPr>
              <a:spLocks/>
            </p:cNvSpPr>
            <p:nvPr/>
          </p:nvSpPr>
          <p:spPr bwMode="auto">
            <a:xfrm>
              <a:off x="1381128" y="9528"/>
              <a:ext cx="371475" cy="1425577"/>
            </a:xfrm>
            <a:custGeom>
              <a:avLst/>
              <a:gdLst>
                <a:gd name="T0" fmla="*/ 185738 w 234"/>
                <a:gd name="T1" fmla="*/ 0 h 898"/>
                <a:gd name="T2" fmla="*/ 371475 w 234"/>
                <a:gd name="T3" fmla="*/ 712789 h 898"/>
                <a:gd name="T4" fmla="*/ 185738 w 234"/>
                <a:gd name="T5" fmla="*/ 1425577 h 898"/>
                <a:gd name="T6" fmla="*/ 0 w 234"/>
                <a:gd name="T7" fmla="*/ 712789 h 898"/>
                <a:gd name="T8" fmla="*/ 17694720 60000 65536"/>
                <a:gd name="T9" fmla="*/ 0 60000 65536"/>
                <a:gd name="T10" fmla="*/ 5898240 60000 65536"/>
                <a:gd name="T11" fmla="*/ 11796480 60000 65536"/>
                <a:gd name="T12" fmla="*/ 0 w 234"/>
                <a:gd name="T13" fmla="*/ 0 h 898"/>
                <a:gd name="T14" fmla="*/ 234 w 234"/>
                <a:gd name="T15" fmla="*/ 898 h 898"/>
              </a:gdLst>
              <a:ahLst/>
              <a:cxnLst>
                <a:cxn ang="T8">
                  <a:pos x="T0" y="T1"/>
                </a:cxn>
                <a:cxn ang="T9">
                  <a:pos x="T2" y="T3"/>
                </a:cxn>
                <a:cxn ang="T10">
                  <a:pos x="T4" y="T5"/>
                </a:cxn>
                <a:cxn ang="T11">
                  <a:pos x="T6" y="T7"/>
                </a:cxn>
              </a:cxnLst>
              <a:rect l="T12" t="T13" r="T14" b="T15"/>
              <a:pathLst>
                <a:path w="234" h="898">
                  <a:moveTo>
                    <a:pt x="219" y="898"/>
                  </a:moveTo>
                  <a:lnTo>
                    <a:pt x="0" y="383"/>
                  </a:lnTo>
                  <a:lnTo>
                    <a:pt x="0" y="0"/>
                  </a:lnTo>
                  <a:lnTo>
                    <a:pt x="15" y="0"/>
                  </a:lnTo>
                  <a:lnTo>
                    <a:pt x="15" y="380"/>
                  </a:lnTo>
                  <a:lnTo>
                    <a:pt x="234" y="892"/>
                  </a:lnTo>
                  <a:lnTo>
                    <a:pt x="219" y="898"/>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5" name="Freeform 14">
              <a:extLst>
                <a:ext uri="{FF2B5EF4-FFF2-40B4-BE49-F238E27FC236}">
                  <a16:creationId xmlns:a16="http://schemas.microsoft.com/office/drawing/2014/main" id="{6239B6B1-47AA-4B91-9883-BFD9943FCAA7}"/>
                </a:ext>
              </a:extLst>
            </p:cNvPr>
            <p:cNvSpPr>
              <a:spLocks/>
            </p:cNvSpPr>
            <p:nvPr/>
          </p:nvSpPr>
          <p:spPr bwMode="auto">
            <a:xfrm>
              <a:off x="1643067" y="0"/>
              <a:ext cx="152403" cy="912808"/>
            </a:xfrm>
            <a:custGeom>
              <a:avLst/>
              <a:gdLst>
                <a:gd name="T0" fmla="*/ 76202 w 96"/>
                <a:gd name="T1" fmla="*/ 0 h 575"/>
                <a:gd name="T2" fmla="*/ 152403 w 96"/>
                <a:gd name="T3" fmla="*/ 456404 h 575"/>
                <a:gd name="T4" fmla="*/ 76202 w 96"/>
                <a:gd name="T5" fmla="*/ 912808 h 575"/>
                <a:gd name="T6" fmla="*/ 0 w 96"/>
                <a:gd name="T7" fmla="*/ 456404 h 575"/>
                <a:gd name="T8" fmla="*/ 17694720 60000 65536"/>
                <a:gd name="T9" fmla="*/ 0 60000 65536"/>
                <a:gd name="T10" fmla="*/ 5898240 60000 65536"/>
                <a:gd name="T11" fmla="*/ 11796480 60000 65536"/>
                <a:gd name="T12" fmla="*/ 0 w 96"/>
                <a:gd name="T13" fmla="*/ 0 h 575"/>
                <a:gd name="T14" fmla="*/ 96 w 96"/>
                <a:gd name="T15" fmla="*/ 575 h 575"/>
              </a:gdLst>
              <a:ahLst/>
              <a:cxnLst>
                <a:cxn ang="T8">
                  <a:pos x="T0" y="T1"/>
                </a:cxn>
                <a:cxn ang="T9">
                  <a:pos x="T2" y="T3"/>
                </a:cxn>
                <a:cxn ang="T10">
                  <a:pos x="T4" y="T5"/>
                </a:cxn>
                <a:cxn ang="T11">
                  <a:pos x="T6" y="T7"/>
                </a:cxn>
              </a:cxnLst>
              <a:rect l="T12" t="T13" r="T14" b="T15"/>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6" name="Freeform 15">
              <a:extLst>
                <a:ext uri="{FF2B5EF4-FFF2-40B4-BE49-F238E27FC236}">
                  <a16:creationId xmlns:a16="http://schemas.microsoft.com/office/drawing/2014/main" id="{3DB19AE5-2699-42A7-AD74-4F17E8F3C5CA}"/>
                </a:ext>
              </a:extLst>
            </p:cNvPr>
            <p:cNvSpPr>
              <a:spLocks/>
            </p:cNvSpPr>
            <p:nvPr/>
          </p:nvSpPr>
          <p:spPr bwMode="auto">
            <a:xfrm>
              <a:off x="1685925" y="1420813"/>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7" name="Freeform 16">
              <a:extLst>
                <a:ext uri="{FF2B5EF4-FFF2-40B4-BE49-F238E27FC236}">
                  <a16:creationId xmlns:a16="http://schemas.microsoft.com/office/drawing/2014/main" id="{9C030DDF-CDD4-4050-A095-71F576A324A2}"/>
                </a:ext>
              </a:extLst>
            </p:cNvPr>
            <p:cNvSpPr>
              <a:spLocks/>
            </p:cNvSpPr>
            <p:nvPr/>
          </p:nvSpPr>
          <p:spPr bwMode="auto">
            <a:xfrm>
              <a:off x="1685925" y="903290"/>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8" name="Freeform 17">
              <a:extLst>
                <a:ext uri="{FF2B5EF4-FFF2-40B4-BE49-F238E27FC236}">
                  <a16:creationId xmlns:a16="http://schemas.microsoft.com/office/drawing/2014/main" id="{C3E38F84-11E2-448C-A2D6-4B3A6E3C3098}"/>
                </a:ext>
              </a:extLst>
            </p:cNvPr>
            <p:cNvSpPr>
              <a:spLocks/>
            </p:cNvSpPr>
            <p:nvPr/>
          </p:nvSpPr>
          <p:spPr bwMode="auto">
            <a:xfrm>
              <a:off x="1743075" y="4764"/>
              <a:ext cx="419096" cy="522286"/>
            </a:xfrm>
            <a:custGeom>
              <a:avLst/>
              <a:gdLst>
                <a:gd name="T0" fmla="*/ 209548 w 264"/>
                <a:gd name="T1" fmla="*/ 0 h 329"/>
                <a:gd name="T2" fmla="*/ 419096 w 264"/>
                <a:gd name="T3" fmla="*/ 261143 h 329"/>
                <a:gd name="T4" fmla="*/ 209548 w 264"/>
                <a:gd name="T5" fmla="*/ 522286 h 329"/>
                <a:gd name="T6" fmla="*/ 0 w 264"/>
                <a:gd name="T7" fmla="*/ 261143 h 329"/>
                <a:gd name="T8" fmla="*/ 17694720 60000 65536"/>
                <a:gd name="T9" fmla="*/ 0 60000 65536"/>
                <a:gd name="T10" fmla="*/ 5898240 60000 65536"/>
                <a:gd name="T11" fmla="*/ 11796480 60000 65536"/>
                <a:gd name="T12" fmla="*/ 0 w 264"/>
                <a:gd name="T13" fmla="*/ 0 h 329"/>
                <a:gd name="T14" fmla="*/ 264 w 264"/>
                <a:gd name="T15" fmla="*/ 329 h 329"/>
              </a:gdLst>
              <a:ahLst/>
              <a:cxnLst>
                <a:cxn ang="T8">
                  <a:pos x="T0" y="T1"/>
                </a:cxn>
                <a:cxn ang="T9">
                  <a:pos x="T2" y="T3"/>
                </a:cxn>
                <a:cxn ang="T10">
                  <a:pos x="T4" y="T5"/>
                </a:cxn>
                <a:cxn ang="T11">
                  <a:pos x="T6" y="T7"/>
                </a:cxn>
              </a:cxnLst>
              <a:rect l="T12" t="T13" r="T14" b="T15"/>
              <a:pathLst>
                <a:path w="264" h="329">
                  <a:moveTo>
                    <a:pt x="252" y="329"/>
                  </a:moveTo>
                  <a:lnTo>
                    <a:pt x="45" y="120"/>
                  </a:lnTo>
                  <a:lnTo>
                    <a:pt x="0" y="6"/>
                  </a:lnTo>
                  <a:lnTo>
                    <a:pt x="15" y="0"/>
                  </a:lnTo>
                  <a:lnTo>
                    <a:pt x="60" y="111"/>
                  </a:lnTo>
                  <a:lnTo>
                    <a:pt x="264" y="317"/>
                  </a:lnTo>
                  <a:lnTo>
                    <a:pt x="252" y="329"/>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9" name="Freeform 18">
              <a:extLst>
                <a:ext uri="{FF2B5EF4-FFF2-40B4-BE49-F238E27FC236}">
                  <a16:creationId xmlns:a16="http://schemas.microsoft.com/office/drawing/2014/main" id="{96583ADB-6DBB-4727-84E7-222594253C78}"/>
                </a:ext>
              </a:extLst>
            </p:cNvPr>
            <p:cNvSpPr>
              <a:spLocks/>
            </p:cNvSpPr>
            <p:nvPr/>
          </p:nvSpPr>
          <p:spPr bwMode="auto">
            <a:xfrm>
              <a:off x="2119314" y="488947"/>
              <a:ext cx="161921" cy="147639"/>
            </a:xfrm>
            <a:custGeom>
              <a:avLst/>
              <a:gdLst>
                <a:gd name="T0" fmla="*/ 80961 w 34"/>
                <a:gd name="T1" fmla="*/ 0 h 31"/>
                <a:gd name="T2" fmla="*/ 161921 w 34"/>
                <a:gd name="T3" fmla="*/ 73820 h 31"/>
                <a:gd name="T4" fmla="*/ 80961 w 34"/>
                <a:gd name="T5" fmla="*/ 147639 h 31"/>
                <a:gd name="T6" fmla="*/ 0 w 34"/>
                <a:gd name="T7" fmla="*/ 73820 h 31"/>
                <a:gd name="T8" fmla="*/ 17694720 60000 65536"/>
                <a:gd name="T9" fmla="*/ 0 60000 65536"/>
                <a:gd name="T10" fmla="*/ 5898240 60000 65536"/>
                <a:gd name="T11" fmla="*/ 11796480 60000 65536"/>
                <a:gd name="T12" fmla="*/ 0 w 34"/>
                <a:gd name="T13" fmla="*/ 0 h 31"/>
                <a:gd name="T14" fmla="*/ 34 w 34"/>
                <a:gd name="T15" fmla="*/ 31 h 31"/>
              </a:gdLst>
              <a:ahLst/>
              <a:cxnLst>
                <a:cxn ang="T8">
                  <a:pos x="T0" y="T1"/>
                </a:cxn>
                <a:cxn ang="T9">
                  <a:pos x="T2" y="T3"/>
                </a:cxn>
                <a:cxn ang="T10">
                  <a:pos x="T4" y="T5"/>
                </a:cxn>
                <a:cxn ang="T11">
                  <a:pos x="T6" y="T7"/>
                </a:cxn>
              </a:cxnLst>
              <a:rect l="T12" t="T13" r="T14" b="T15"/>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20" name="Freeform 19">
              <a:extLst>
                <a:ext uri="{FF2B5EF4-FFF2-40B4-BE49-F238E27FC236}">
                  <a16:creationId xmlns:a16="http://schemas.microsoft.com/office/drawing/2014/main" id="{81BEDCD2-29D3-46EB-BA41-8ABA67906944}"/>
                </a:ext>
              </a:extLst>
            </p:cNvPr>
            <p:cNvSpPr>
              <a:spLocks/>
            </p:cNvSpPr>
            <p:nvPr/>
          </p:nvSpPr>
          <p:spPr bwMode="auto">
            <a:xfrm>
              <a:off x="952503" y="4764"/>
              <a:ext cx="152403" cy="908054"/>
            </a:xfrm>
            <a:custGeom>
              <a:avLst/>
              <a:gdLst>
                <a:gd name="T0" fmla="*/ 76202 w 96"/>
                <a:gd name="T1" fmla="*/ 0 h 572"/>
                <a:gd name="T2" fmla="*/ 152403 w 96"/>
                <a:gd name="T3" fmla="*/ 454027 h 572"/>
                <a:gd name="T4" fmla="*/ 76202 w 96"/>
                <a:gd name="T5" fmla="*/ 908054 h 572"/>
                <a:gd name="T6" fmla="*/ 0 w 96"/>
                <a:gd name="T7" fmla="*/ 454027 h 572"/>
                <a:gd name="T8" fmla="*/ 17694720 60000 65536"/>
                <a:gd name="T9" fmla="*/ 0 60000 65536"/>
                <a:gd name="T10" fmla="*/ 5898240 60000 65536"/>
                <a:gd name="T11" fmla="*/ 11796480 60000 65536"/>
                <a:gd name="T12" fmla="*/ 0 w 96"/>
                <a:gd name="T13" fmla="*/ 0 h 572"/>
                <a:gd name="T14" fmla="*/ 96 w 96"/>
                <a:gd name="T15" fmla="*/ 572 h 572"/>
              </a:gdLst>
              <a:ahLst/>
              <a:cxnLst>
                <a:cxn ang="T8">
                  <a:pos x="T0" y="T1"/>
                </a:cxn>
                <a:cxn ang="T9">
                  <a:pos x="T2" y="T3"/>
                </a:cxn>
                <a:cxn ang="T10">
                  <a:pos x="T4" y="T5"/>
                </a:cxn>
                <a:cxn ang="T11">
                  <a:pos x="T6" y="T7"/>
                </a:cxn>
              </a:cxnLst>
              <a:rect l="T12" t="T13" r="T14" b="T15"/>
              <a:pathLst>
                <a:path w="96" h="572">
                  <a:moveTo>
                    <a:pt x="15" y="572"/>
                  </a:moveTo>
                  <a:lnTo>
                    <a:pt x="0" y="572"/>
                  </a:lnTo>
                  <a:lnTo>
                    <a:pt x="0" y="189"/>
                  </a:lnTo>
                  <a:lnTo>
                    <a:pt x="81" y="0"/>
                  </a:lnTo>
                  <a:lnTo>
                    <a:pt x="96" y="6"/>
                  </a:lnTo>
                  <a:lnTo>
                    <a:pt x="15" y="192"/>
                  </a:lnTo>
                  <a:lnTo>
                    <a:pt x="15" y="572"/>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21" name="Freeform 20">
              <a:extLst>
                <a:ext uri="{FF2B5EF4-FFF2-40B4-BE49-F238E27FC236}">
                  <a16:creationId xmlns:a16="http://schemas.microsoft.com/office/drawing/2014/main" id="{9E1E6891-5661-47EB-853B-C6C8B149AB30}"/>
                </a:ext>
              </a:extLst>
            </p:cNvPr>
            <p:cNvSpPr>
              <a:spLocks/>
            </p:cNvSpPr>
            <p:nvPr/>
          </p:nvSpPr>
          <p:spPr bwMode="auto">
            <a:xfrm>
              <a:off x="866778" y="903290"/>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22" name="Freeform 21">
              <a:extLst>
                <a:ext uri="{FF2B5EF4-FFF2-40B4-BE49-F238E27FC236}">
                  <a16:creationId xmlns:a16="http://schemas.microsoft.com/office/drawing/2014/main" id="{A1485BD0-D901-4AA0-8C07-F91EBAE5C5FA}"/>
                </a:ext>
              </a:extLst>
            </p:cNvPr>
            <p:cNvSpPr>
              <a:spLocks/>
            </p:cNvSpPr>
            <p:nvPr/>
          </p:nvSpPr>
          <p:spPr bwMode="auto">
            <a:xfrm>
              <a:off x="890589" y="1554159"/>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23" name="Freeform 22">
              <a:extLst>
                <a:ext uri="{FF2B5EF4-FFF2-40B4-BE49-F238E27FC236}">
                  <a16:creationId xmlns:a16="http://schemas.microsoft.com/office/drawing/2014/main" id="{B4A38C2E-745B-4EF9-976B-7FA9171F1247}"/>
                </a:ext>
              </a:extLst>
            </p:cNvPr>
            <p:cNvSpPr>
              <a:spLocks/>
            </p:cNvSpPr>
            <p:nvPr/>
          </p:nvSpPr>
          <p:spPr bwMode="auto">
            <a:xfrm>
              <a:off x="738185" y="5622929"/>
              <a:ext cx="338135" cy="1216023"/>
            </a:xfrm>
            <a:custGeom>
              <a:avLst/>
              <a:gdLst>
                <a:gd name="T0" fmla="*/ 169068 w 213"/>
                <a:gd name="T1" fmla="*/ 0 h 766"/>
                <a:gd name="T2" fmla="*/ 338135 w 213"/>
                <a:gd name="T3" fmla="*/ 608012 h 766"/>
                <a:gd name="T4" fmla="*/ 169068 w 213"/>
                <a:gd name="T5" fmla="*/ 1216023 h 766"/>
                <a:gd name="T6" fmla="*/ 0 w 213"/>
                <a:gd name="T7" fmla="*/ 608012 h 766"/>
                <a:gd name="T8" fmla="*/ 17694720 60000 65536"/>
                <a:gd name="T9" fmla="*/ 0 60000 65536"/>
                <a:gd name="T10" fmla="*/ 5898240 60000 65536"/>
                <a:gd name="T11" fmla="*/ 11796480 60000 65536"/>
                <a:gd name="T12" fmla="*/ 0 w 213"/>
                <a:gd name="T13" fmla="*/ 0 h 766"/>
                <a:gd name="T14" fmla="*/ 213 w 213"/>
                <a:gd name="T15" fmla="*/ 766 h 766"/>
              </a:gdLst>
              <a:ahLst/>
              <a:cxnLst>
                <a:cxn ang="T8">
                  <a:pos x="T0" y="T1"/>
                </a:cxn>
                <a:cxn ang="T9">
                  <a:pos x="T2" y="T3"/>
                </a:cxn>
                <a:cxn ang="T10">
                  <a:pos x="T4" y="T5"/>
                </a:cxn>
                <a:cxn ang="T11">
                  <a:pos x="T6" y="T7"/>
                </a:cxn>
              </a:cxnLst>
              <a:rect l="T12" t="T13" r="T14" b="T15"/>
              <a:pathLst>
                <a:path w="213" h="766">
                  <a:moveTo>
                    <a:pt x="213" y="766"/>
                  </a:moveTo>
                  <a:lnTo>
                    <a:pt x="195" y="766"/>
                  </a:lnTo>
                  <a:lnTo>
                    <a:pt x="195" y="464"/>
                  </a:lnTo>
                  <a:lnTo>
                    <a:pt x="0" y="6"/>
                  </a:lnTo>
                  <a:lnTo>
                    <a:pt x="12" y="0"/>
                  </a:lnTo>
                  <a:lnTo>
                    <a:pt x="213" y="461"/>
                  </a:lnTo>
                  <a:lnTo>
                    <a:pt x="213" y="766"/>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24" name="Freeform 23">
              <a:extLst>
                <a:ext uri="{FF2B5EF4-FFF2-40B4-BE49-F238E27FC236}">
                  <a16:creationId xmlns:a16="http://schemas.microsoft.com/office/drawing/2014/main" id="{679DC597-F14F-4FA0-8E2A-FB2DA597DAD8}"/>
                </a:ext>
              </a:extLst>
            </p:cNvPr>
            <p:cNvSpPr>
              <a:spLocks/>
            </p:cNvSpPr>
            <p:nvPr/>
          </p:nvSpPr>
          <p:spPr bwMode="auto">
            <a:xfrm>
              <a:off x="647696" y="5480054"/>
              <a:ext cx="157167" cy="157167"/>
            </a:xfrm>
            <a:custGeom>
              <a:avLst/>
              <a:gdLst>
                <a:gd name="T0" fmla="*/ 78584 w 33"/>
                <a:gd name="T1" fmla="*/ 0 h 33"/>
                <a:gd name="T2" fmla="*/ 157167 w 33"/>
                <a:gd name="T3" fmla="*/ 78584 h 33"/>
                <a:gd name="T4" fmla="*/ 78584 w 33"/>
                <a:gd name="T5" fmla="*/ 157167 h 33"/>
                <a:gd name="T6" fmla="*/ 0 w 33"/>
                <a:gd name="T7" fmla="*/ 78584 h 33"/>
                <a:gd name="T8" fmla="*/ 17694720 60000 65536"/>
                <a:gd name="T9" fmla="*/ 0 60000 65536"/>
                <a:gd name="T10" fmla="*/ 5898240 60000 65536"/>
                <a:gd name="T11" fmla="*/ 11796480 60000 65536"/>
                <a:gd name="T12" fmla="*/ 0 w 33"/>
                <a:gd name="T13" fmla="*/ 0 h 33"/>
                <a:gd name="T14" fmla="*/ 33 w 33"/>
                <a:gd name="T15" fmla="*/ 33 h 33"/>
              </a:gdLst>
              <a:ahLst/>
              <a:cxnLst>
                <a:cxn ang="T8">
                  <a:pos x="T0" y="T1"/>
                </a:cxn>
                <a:cxn ang="T9">
                  <a:pos x="T2" y="T3"/>
                </a:cxn>
                <a:cxn ang="T10">
                  <a:pos x="T4" y="T5"/>
                </a:cxn>
                <a:cxn ang="T11">
                  <a:pos x="T6" y="T7"/>
                </a:cxn>
              </a:cxnLst>
              <a:rect l="T12" t="T13" r="T14" b="T15"/>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25" name="Freeform 24">
              <a:extLst>
                <a:ext uri="{FF2B5EF4-FFF2-40B4-BE49-F238E27FC236}">
                  <a16:creationId xmlns:a16="http://schemas.microsoft.com/office/drawing/2014/main" id="{FCF1C331-FE8F-449B-93AB-AB4C07F36B9E}"/>
                </a:ext>
              </a:extLst>
            </p:cNvPr>
            <p:cNvSpPr>
              <a:spLocks/>
            </p:cNvSpPr>
            <p:nvPr/>
          </p:nvSpPr>
          <p:spPr bwMode="auto">
            <a:xfrm>
              <a:off x="66678" y="903290"/>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26" name="Freeform 25">
              <a:extLst>
                <a:ext uri="{FF2B5EF4-FFF2-40B4-BE49-F238E27FC236}">
                  <a16:creationId xmlns:a16="http://schemas.microsoft.com/office/drawing/2014/main" id="{AFF5A995-7535-4A5B-82C0-D7975524098E}"/>
                </a:ext>
              </a:extLst>
            </p:cNvPr>
            <p:cNvSpPr>
              <a:spLocks/>
            </p:cNvSpPr>
            <p:nvPr/>
          </p:nvSpPr>
          <p:spPr bwMode="auto">
            <a:xfrm>
              <a:off x="0" y="3897309"/>
              <a:ext cx="133346" cy="266703"/>
            </a:xfrm>
            <a:custGeom>
              <a:avLst/>
              <a:gdLst>
                <a:gd name="T0" fmla="*/ 66673 w 84"/>
                <a:gd name="T1" fmla="*/ 0 h 168"/>
                <a:gd name="T2" fmla="*/ 133346 w 84"/>
                <a:gd name="T3" fmla="*/ 133352 h 168"/>
                <a:gd name="T4" fmla="*/ 66673 w 84"/>
                <a:gd name="T5" fmla="*/ 266703 h 168"/>
                <a:gd name="T6" fmla="*/ 0 w 84"/>
                <a:gd name="T7" fmla="*/ 133352 h 168"/>
                <a:gd name="T8" fmla="*/ 17694720 60000 65536"/>
                <a:gd name="T9" fmla="*/ 0 60000 65536"/>
                <a:gd name="T10" fmla="*/ 5898240 60000 65536"/>
                <a:gd name="T11" fmla="*/ 11796480 60000 65536"/>
                <a:gd name="T12" fmla="*/ 0 w 84"/>
                <a:gd name="T13" fmla="*/ 0 h 168"/>
                <a:gd name="T14" fmla="*/ 84 w 84"/>
                <a:gd name="T15" fmla="*/ 168 h 168"/>
              </a:gdLst>
              <a:ahLst/>
              <a:cxnLst>
                <a:cxn ang="T8">
                  <a:pos x="T0" y="T1"/>
                </a:cxn>
                <a:cxn ang="T9">
                  <a:pos x="T2" y="T3"/>
                </a:cxn>
                <a:cxn ang="T10">
                  <a:pos x="T4" y="T5"/>
                </a:cxn>
                <a:cxn ang="T11">
                  <a:pos x="T6" y="T7"/>
                </a:cxn>
              </a:cxnLst>
              <a:rect l="T12" t="T13" r="T14" b="T15"/>
              <a:pathLst>
                <a:path w="84" h="168">
                  <a:moveTo>
                    <a:pt x="69" y="168"/>
                  </a:moveTo>
                  <a:lnTo>
                    <a:pt x="0" y="6"/>
                  </a:lnTo>
                  <a:lnTo>
                    <a:pt x="12" y="0"/>
                  </a:lnTo>
                  <a:lnTo>
                    <a:pt x="84" y="162"/>
                  </a:lnTo>
                  <a:lnTo>
                    <a:pt x="69" y="168"/>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27" name="Freeform 26">
              <a:extLst>
                <a:ext uri="{FF2B5EF4-FFF2-40B4-BE49-F238E27FC236}">
                  <a16:creationId xmlns:a16="http://schemas.microsoft.com/office/drawing/2014/main" id="{B8168346-C9D5-4592-843E-EADBD808825C}"/>
                </a:ext>
              </a:extLst>
            </p:cNvPr>
            <p:cNvSpPr>
              <a:spLocks/>
            </p:cNvSpPr>
            <p:nvPr/>
          </p:nvSpPr>
          <p:spPr bwMode="auto">
            <a:xfrm>
              <a:off x="66678" y="4149720"/>
              <a:ext cx="190496" cy="188915"/>
            </a:xfrm>
            <a:custGeom>
              <a:avLst/>
              <a:gdLst>
                <a:gd name="T0" fmla="*/ 95248 w 40"/>
                <a:gd name="T1" fmla="*/ 0 h 40"/>
                <a:gd name="T2" fmla="*/ 190496 w 40"/>
                <a:gd name="T3" fmla="*/ 94458 h 40"/>
                <a:gd name="T4" fmla="*/ 95248 w 40"/>
                <a:gd name="T5" fmla="*/ 188915 h 40"/>
                <a:gd name="T6" fmla="*/ 0 w 40"/>
                <a:gd name="T7" fmla="*/ 9445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28" name="Freeform 27">
              <a:extLst>
                <a:ext uri="{FF2B5EF4-FFF2-40B4-BE49-F238E27FC236}">
                  <a16:creationId xmlns:a16="http://schemas.microsoft.com/office/drawing/2014/main" id="{85D60B30-96C2-45B1-A193-FB08FD33AF32}"/>
                </a:ext>
              </a:extLst>
            </p:cNvPr>
            <p:cNvSpPr>
              <a:spLocks/>
            </p:cNvSpPr>
            <p:nvPr/>
          </p:nvSpPr>
          <p:spPr bwMode="auto">
            <a:xfrm>
              <a:off x="0" y="1644648"/>
              <a:ext cx="133346" cy="269876"/>
            </a:xfrm>
            <a:custGeom>
              <a:avLst/>
              <a:gdLst>
                <a:gd name="T0" fmla="*/ 66673 w 84"/>
                <a:gd name="T1" fmla="*/ 0 h 170"/>
                <a:gd name="T2" fmla="*/ 133346 w 84"/>
                <a:gd name="T3" fmla="*/ 134938 h 170"/>
                <a:gd name="T4" fmla="*/ 66673 w 84"/>
                <a:gd name="T5" fmla="*/ 269876 h 170"/>
                <a:gd name="T6" fmla="*/ 0 w 84"/>
                <a:gd name="T7" fmla="*/ 134938 h 170"/>
                <a:gd name="T8" fmla="*/ 17694720 60000 65536"/>
                <a:gd name="T9" fmla="*/ 0 60000 65536"/>
                <a:gd name="T10" fmla="*/ 5898240 60000 65536"/>
                <a:gd name="T11" fmla="*/ 11796480 60000 65536"/>
                <a:gd name="T12" fmla="*/ 0 w 84"/>
                <a:gd name="T13" fmla="*/ 0 h 170"/>
                <a:gd name="T14" fmla="*/ 84 w 84"/>
                <a:gd name="T15" fmla="*/ 170 h 170"/>
              </a:gdLst>
              <a:ahLst/>
              <a:cxnLst>
                <a:cxn ang="T8">
                  <a:pos x="T0" y="T1"/>
                </a:cxn>
                <a:cxn ang="T9">
                  <a:pos x="T2" y="T3"/>
                </a:cxn>
                <a:cxn ang="T10">
                  <a:pos x="T4" y="T5"/>
                </a:cxn>
                <a:cxn ang="T11">
                  <a:pos x="T6" y="T7"/>
                </a:cxn>
              </a:cxnLst>
              <a:rect l="T12" t="T13" r="T14" b="T15"/>
              <a:pathLst>
                <a:path w="84" h="170">
                  <a:moveTo>
                    <a:pt x="12" y="170"/>
                  </a:moveTo>
                  <a:lnTo>
                    <a:pt x="0" y="164"/>
                  </a:lnTo>
                  <a:lnTo>
                    <a:pt x="69" y="0"/>
                  </a:lnTo>
                  <a:lnTo>
                    <a:pt x="84" y="6"/>
                  </a:lnTo>
                  <a:lnTo>
                    <a:pt x="12" y="170"/>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29" name="Freeform 28">
              <a:extLst>
                <a:ext uri="{FF2B5EF4-FFF2-40B4-BE49-F238E27FC236}">
                  <a16:creationId xmlns:a16="http://schemas.microsoft.com/office/drawing/2014/main" id="{6819E672-F7F6-4012-BDA1-FCCE2584DD43}"/>
                </a:ext>
              </a:extLst>
            </p:cNvPr>
            <p:cNvSpPr>
              <a:spLocks/>
            </p:cNvSpPr>
            <p:nvPr/>
          </p:nvSpPr>
          <p:spPr bwMode="auto">
            <a:xfrm>
              <a:off x="66678" y="1468434"/>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30" name="Freeform 29">
              <a:extLst>
                <a:ext uri="{FF2B5EF4-FFF2-40B4-BE49-F238E27FC236}">
                  <a16:creationId xmlns:a16="http://schemas.microsoft.com/office/drawing/2014/main" id="{A4AFDA2F-0D84-4BD0-9BB6-6FC3F7CD107D}"/>
                </a:ext>
              </a:extLst>
            </p:cNvPr>
            <p:cNvSpPr>
              <a:spLocks/>
            </p:cNvSpPr>
            <p:nvPr/>
          </p:nvSpPr>
          <p:spPr bwMode="auto">
            <a:xfrm>
              <a:off x="695328" y="4764"/>
              <a:ext cx="309560" cy="1558923"/>
            </a:xfrm>
            <a:custGeom>
              <a:avLst/>
              <a:gdLst>
                <a:gd name="T0" fmla="*/ 154780 w 195"/>
                <a:gd name="T1" fmla="*/ 0 h 982"/>
                <a:gd name="T2" fmla="*/ 309560 w 195"/>
                <a:gd name="T3" fmla="*/ 779462 h 982"/>
                <a:gd name="T4" fmla="*/ 154780 w 195"/>
                <a:gd name="T5" fmla="*/ 1558923 h 982"/>
                <a:gd name="T6" fmla="*/ 0 w 195"/>
                <a:gd name="T7" fmla="*/ 779462 h 982"/>
                <a:gd name="T8" fmla="*/ 17694720 60000 65536"/>
                <a:gd name="T9" fmla="*/ 0 60000 65536"/>
                <a:gd name="T10" fmla="*/ 5898240 60000 65536"/>
                <a:gd name="T11" fmla="*/ 11796480 60000 65536"/>
                <a:gd name="T12" fmla="*/ 0 w 195"/>
                <a:gd name="T13" fmla="*/ 0 h 982"/>
                <a:gd name="T14" fmla="*/ 195 w 195"/>
                <a:gd name="T15" fmla="*/ 982 h 982"/>
              </a:gdLst>
              <a:ahLst/>
              <a:cxnLst>
                <a:cxn ang="T8">
                  <a:pos x="T0" y="T1"/>
                </a:cxn>
                <a:cxn ang="T9">
                  <a:pos x="T2" y="T3"/>
                </a:cxn>
                <a:cxn ang="T10">
                  <a:pos x="T4" y="T5"/>
                </a:cxn>
                <a:cxn ang="T11">
                  <a:pos x="T6" y="T7"/>
                </a:cxn>
              </a:cxnLst>
              <a:rect l="T12" t="T13" r="T14" b="T15"/>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31" name="Freeform 30">
              <a:extLst>
                <a:ext uri="{FF2B5EF4-FFF2-40B4-BE49-F238E27FC236}">
                  <a16:creationId xmlns:a16="http://schemas.microsoft.com/office/drawing/2014/main" id="{53AED9C7-2A4B-415B-A5C3-04C205CC1C97}"/>
                </a:ext>
              </a:extLst>
            </p:cNvPr>
            <p:cNvSpPr>
              <a:spLocks/>
            </p:cNvSpPr>
            <p:nvPr/>
          </p:nvSpPr>
          <p:spPr bwMode="auto">
            <a:xfrm>
              <a:off x="57150" y="4881560"/>
              <a:ext cx="190496" cy="188915"/>
            </a:xfrm>
            <a:custGeom>
              <a:avLst/>
              <a:gdLst>
                <a:gd name="T0" fmla="*/ 95248 w 40"/>
                <a:gd name="T1" fmla="*/ 0 h 40"/>
                <a:gd name="T2" fmla="*/ 190496 w 40"/>
                <a:gd name="T3" fmla="*/ 94458 h 40"/>
                <a:gd name="T4" fmla="*/ 95248 w 40"/>
                <a:gd name="T5" fmla="*/ 188915 h 40"/>
                <a:gd name="T6" fmla="*/ 0 w 40"/>
                <a:gd name="T7" fmla="*/ 9445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32" name="Freeform 31">
              <a:extLst>
                <a:ext uri="{FF2B5EF4-FFF2-40B4-BE49-F238E27FC236}">
                  <a16:creationId xmlns:a16="http://schemas.microsoft.com/office/drawing/2014/main" id="{F0A49A22-D827-4BCD-B88D-774B605B557F}"/>
                </a:ext>
              </a:extLst>
            </p:cNvPr>
            <p:cNvSpPr>
              <a:spLocks/>
            </p:cNvSpPr>
            <p:nvPr/>
          </p:nvSpPr>
          <p:spPr bwMode="auto">
            <a:xfrm>
              <a:off x="138110" y="5060947"/>
              <a:ext cx="304796" cy="1777995"/>
            </a:xfrm>
            <a:custGeom>
              <a:avLst/>
              <a:gdLst>
                <a:gd name="T0" fmla="*/ 152398 w 192"/>
                <a:gd name="T1" fmla="*/ 0 h 1120"/>
                <a:gd name="T2" fmla="*/ 304796 w 192"/>
                <a:gd name="T3" fmla="*/ 888998 h 1120"/>
                <a:gd name="T4" fmla="*/ 152398 w 192"/>
                <a:gd name="T5" fmla="*/ 1777995 h 1120"/>
                <a:gd name="T6" fmla="*/ 0 w 192"/>
                <a:gd name="T7" fmla="*/ 888998 h 1120"/>
                <a:gd name="T8" fmla="*/ 17694720 60000 65536"/>
                <a:gd name="T9" fmla="*/ 0 60000 65536"/>
                <a:gd name="T10" fmla="*/ 5898240 60000 65536"/>
                <a:gd name="T11" fmla="*/ 11796480 60000 65536"/>
                <a:gd name="T12" fmla="*/ 0 w 192"/>
                <a:gd name="T13" fmla="*/ 0 h 1120"/>
                <a:gd name="T14" fmla="*/ 192 w 192"/>
                <a:gd name="T15" fmla="*/ 1120 h 1120"/>
              </a:gdLst>
              <a:ahLst/>
              <a:cxnLst>
                <a:cxn ang="T8">
                  <a:pos x="T0" y="T1"/>
                </a:cxn>
                <a:cxn ang="T9">
                  <a:pos x="T2" y="T3"/>
                </a:cxn>
                <a:cxn ang="T10">
                  <a:pos x="T4" y="T5"/>
                </a:cxn>
                <a:cxn ang="T11">
                  <a:pos x="T6" y="T7"/>
                </a:cxn>
              </a:cxnLst>
              <a:rect l="T12" t="T13" r="T14" b="T15"/>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33" name="Freeform 32">
              <a:extLst>
                <a:ext uri="{FF2B5EF4-FFF2-40B4-BE49-F238E27FC236}">
                  <a16:creationId xmlns:a16="http://schemas.microsoft.com/office/drawing/2014/main" id="{61C50EE4-71BD-42FD-81DA-5F6CB196856D}"/>
                </a:ext>
              </a:extLst>
            </p:cNvPr>
            <p:cNvSpPr>
              <a:spLocks/>
            </p:cNvSpPr>
            <p:nvPr/>
          </p:nvSpPr>
          <p:spPr bwMode="auto">
            <a:xfrm>
              <a:off x="561971" y="6430966"/>
              <a:ext cx="190496" cy="188915"/>
            </a:xfrm>
            <a:custGeom>
              <a:avLst/>
              <a:gdLst>
                <a:gd name="T0" fmla="*/ 95248 w 40"/>
                <a:gd name="T1" fmla="*/ 0 h 40"/>
                <a:gd name="T2" fmla="*/ 190496 w 40"/>
                <a:gd name="T3" fmla="*/ 94458 h 40"/>
                <a:gd name="T4" fmla="*/ 95248 w 40"/>
                <a:gd name="T5" fmla="*/ 188915 h 40"/>
                <a:gd name="T6" fmla="*/ 0 w 40"/>
                <a:gd name="T7" fmla="*/ 9445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34" name="Rectangle 33">
              <a:extLst>
                <a:ext uri="{FF2B5EF4-FFF2-40B4-BE49-F238E27FC236}">
                  <a16:creationId xmlns:a16="http://schemas.microsoft.com/office/drawing/2014/main" id="{2133EB6D-98BA-4BCF-8B4D-A9CCBDFE93AF}"/>
                </a:ext>
              </a:extLst>
            </p:cNvPr>
            <p:cNvSpPr>
              <a:spLocks noChangeArrowheads="1"/>
            </p:cNvSpPr>
            <p:nvPr/>
          </p:nvSpPr>
          <p:spPr bwMode="auto">
            <a:xfrm>
              <a:off x="642942" y="6610353"/>
              <a:ext cx="23810" cy="242892"/>
            </a:xfrm>
            <a:prstGeom prst="rect">
              <a:avLst/>
            </a:prstGeom>
            <a:gradFill rotWithShape="0">
              <a:gsLst>
                <a:gs pos="0">
                  <a:srgbClr val="82FFFF"/>
                </a:gs>
                <a:gs pos="100000">
                  <a:srgbClr val="3D97DE"/>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35" name="Freeform 34">
              <a:extLst>
                <a:ext uri="{FF2B5EF4-FFF2-40B4-BE49-F238E27FC236}">
                  <a16:creationId xmlns:a16="http://schemas.microsoft.com/office/drawing/2014/main" id="{0EE5AFBF-83B1-4A83-A1AE-C2B14EABAA91}"/>
                </a:ext>
              </a:extLst>
            </p:cNvPr>
            <p:cNvSpPr>
              <a:spLocks/>
            </p:cNvSpPr>
            <p:nvPr/>
          </p:nvSpPr>
          <p:spPr bwMode="auto">
            <a:xfrm>
              <a:off x="76196" y="6430966"/>
              <a:ext cx="190496" cy="188915"/>
            </a:xfrm>
            <a:custGeom>
              <a:avLst/>
              <a:gdLst>
                <a:gd name="T0" fmla="*/ 95248 w 40"/>
                <a:gd name="T1" fmla="*/ 0 h 40"/>
                <a:gd name="T2" fmla="*/ 190496 w 40"/>
                <a:gd name="T3" fmla="*/ 94458 h 40"/>
                <a:gd name="T4" fmla="*/ 95248 w 40"/>
                <a:gd name="T5" fmla="*/ 188915 h 40"/>
                <a:gd name="T6" fmla="*/ 0 w 40"/>
                <a:gd name="T7" fmla="*/ 9445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36" name="Freeform 35">
              <a:extLst>
                <a:ext uri="{FF2B5EF4-FFF2-40B4-BE49-F238E27FC236}">
                  <a16:creationId xmlns:a16="http://schemas.microsoft.com/office/drawing/2014/main" id="{23EB5DA1-5F09-421C-8ADD-BC77BB42F11C}"/>
                </a:ext>
              </a:extLst>
            </p:cNvPr>
            <p:cNvSpPr>
              <a:spLocks/>
            </p:cNvSpPr>
            <p:nvPr/>
          </p:nvSpPr>
          <p:spPr bwMode="auto">
            <a:xfrm>
              <a:off x="0" y="5978520"/>
              <a:ext cx="190496" cy="461964"/>
            </a:xfrm>
            <a:custGeom>
              <a:avLst/>
              <a:gdLst>
                <a:gd name="T0" fmla="*/ 95248 w 120"/>
                <a:gd name="T1" fmla="*/ 0 h 291"/>
                <a:gd name="T2" fmla="*/ 190496 w 120"/>
                <a:gd name="T3" fmla="*/ 230982 h 291"/>
                <a:gd name="T4" fmla="*/ 95248 w 120"/>
                <a:gd name="T5" fmla="*/ 461964 h 291"/>
                <a:gd name="T6" fmla="*/ 0 w 120"/>
                <a:gd name="T7" fmla="*/ 230982 h 291"/>
                <a:gd name="T8" fmla="*/ 17694720 60000 65536"/>
                <a:gd name="T9" fmla="*/ 0 60000 65536"/>
                <a:gd name="T10" fmla="*/ 5898240 60000 65536"/>
                <a:gd name="T11" fmla="*/ 11796480 60000 65536"/>
                <a:gd name="T12" fmla="*/ 0 w 120"/>
                <a:gd name="T13" fmla="*/ 0 h 291"/>
                <a:gd name="T14" fmla="*/ 120 w 120"/>
                <a:gd name="T15" fmla="*/ 291 h 291"/>
              </a:gdLst>
              <a:ahLst/>
              <a:cxnLst>
                <a:cxn ang="T8">
                  <a:pos x="T0" y="T1"/>
                </a:cxn>
                <a:cxn ang="T9">
                  <a:pos x="T2" y="T3"/>
                </a:cxn>
                <a:cxn ang="T10">
                  <a:pos x="T4" y="T5"/>
                </a:cxn>
                <a:cxn ang="T11">
                  <a:pos x="T6" y="T7"/>
                </a:cxn>
              </a:cxnLst>
              <a:rect l="T12" t="T13" r="T14" b="T15"/>
              <a:pathLst>
                <a:path w="120" h="291">
                  <a:moveTo>
                    <a:pt x="120" y="291"/>
                  </a:moveTo>
                  <a:lnTo>
                    <a:pt x="105" y="291"/>
                  </a:lnTo>
                  <a:lnTo>
                    <a:pt x="105" y="114"/>
                  </a:lnTo>
                  <a:lnTo>
                    <a:pt x="0" y="9"/>
                  </a:lnTo>
                  <a:lnTo>
                    <a:pt x="12" y="0"/>
                  </a:lnTo>
                  <a:lnTo>
                    <a:pt x="120" y="108"/>
                  </a:lnTo>
                  <a:lnTo>
                    <a:pt x="120" y="291"/>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37" name="Freeform 36">
              <a:extLst>
                <a:ext uri="{FF2B5EF4-FFF2-40B4-BE49-F238E27FC236}">
                  <a16:creationId xmlns:a16="http://schemas.microsoft.com/office/drawing/2014/main" id="{50F29B8B-D40A-4772-A219-7C9383D2CAB7}"/>
                </a:ext>
              </a:extLst>
            </p:cNvPr>
            <p:cNvSpPr>
              <a:spLocks/>
            </p:cNvSpPr>
            <p:nvPr/>
          </p:nvSpPr>
          <p:spPr bwMode="auto">
            <a:xfrm>
              <a:off x="1014417" y="1801816"/>
              <a:ext cx="214317" cy="755651"/>
            </a:xfrm>
            <a:custGeom>
              <a:avLst/>
              <a:gdLst>
                <a:gd name="T0" fmla="*/ 107159 w 135"/>
                <a:gd name="T1" fmla="*/ 0 h 476"/>
                <a:gd name="T2" fmla="*/ 214317 w 135"/>
                <a:gd name="T3" fmla="*/ 377826 h 476"/>
                <a:gd name="T4" fmla="*/ 107159 w 135"/>
                <a:gd name="T5" fmla="*/ 755651 h 476"/>
                <a:gd name="T6" fmla="*/ 0 w 135"/>
                <a:gd name="T7" fmla="*/ 377826 h 476"/>
                <a:gd name="T8" fmla="*/ 17694720 60000 65536"/>
                <a:gd name="T9" fmla="*/ 0 60000 65536"/>
                <a:gd name="T10" fmla="*/ 5898240 60000 65536"/>
                <a:gd name="T11" fmla="*/ 11796480 60000 65536"/>
                <a:gd name="T12" fmla="*/ 0 w 135"/>
                <a:gd name="T13" fmla="*/ 0 h 476"/>
                <a:gd name="T14" fmla="*/ 135 w 135"/>
                <a:gd name="T15" fmla="*/ 476 h 476"/>
              </a:gdLst>
              <a:ahLst/>
              <a:cxnLst>
                <a:cxn ang="T8">
                  <a:pos x="T0" y="T1"/>
                </a:cxn>
                <a:cxn ang="T9">
                  <a:pos x="T2" y="T3"/>
                </a:cxn>
                <a:cxn ang="T10">
                  <a:pos x="T4" y="T5"/>
                </a:cxn>
                <a:cxn ang="T11">
                  <a:pos x="T6" y="T7"/>
                </a:cxn>
              </a:cxnLst>
              <a:rect l="T12" t="T13" r="T14" b="T15"/>
              <a:pathLst>
                <a:path w="135" h="476">
                  <a:moveTo>
                    <a:pt x="12" y="476"/>
                  </a:moveTo>
                  <a:lnTo>
                    <a:pt x="0" y="476"/>
                  </a:lnTo>
                  <a:lnTo>
                    <a:pt x="0" y="128"/>
                  </a:lnTo>
                  <a:lnTo>
                    <a:pt x="126" y="0"/>
                  </a:lnTo>
                  <a:lnTo>
                    <a:pt x="135" y="9"/>
                  </a:lnTo>
                  <a:lnTo>
                    <a:pt x="12" y="131"/>
                  </a:lnTo>
                  <a:lnTo>
                    <a:pt x="12" y="476"/>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38" name="Freeform 37">
              <a:extLst>
                <a:ext uri="{FF2B5EF4-FFF2-40B4-BE49-F238E27FC236}">
                  <a16:creationId xmlns:a16="http://schemas.microsoft.com/office/drawing/2014/main" id="{7B30A0E3-B169-46C5-9597-E11BB4EADCAF}"/>
                </a:ext>
              </a:extLst>
            </p:cNvPr>
            <p:cNvSpPr>
              <a:spLocks/>
            </p:cNvSpPr>
            <p:nvPr/>
          </p:nvSpPr>
          <p:spPr bwMode="auto">
            <a:xfrm>
              <a:off x="938210" y="2547939"/>
              <a:ext cx="166685" cy="160340"/>
            </a:xfrm>
            <a:custGeom>
              <a:avLst/>
              <a:gdLst>
                <a:gd name="T0" fmla="*/ 83343 w 35"/>
                <a:gd name="T1" fmla="*/ 0 h 34"/>
                <a:gd name="T2" fmla="*/ 166685 w 35"/>
                <a:gd name="T3" fmla="*/ 80170 h 34"/>
                <a:gd name="T4" fmla="*/ 83343 w 35"/>
                <a:gd name="T5" fmla="*/ 160340 h 34"/>
                <a:gd name="T6" fmla="*/ 0 w 35"/>
                <a:gd name="T7" fmla="*/ 80170 h 34"/>
                <a:gd name="T8" fmla="*/ 17694720 60000 65536"/>
                <a:gd name="T9" fmla="*/ 0 60000 65536"/>
                <a:gd name="T10" fmla="*/ 5898240 60000 65536"/>
                <a:gd name="T11" fmla="*/ 11796480 60000 65536"/>
                <a:gd name="T12" fmla="*/ 0 w 35"/>
                <a:gd name="T13" fmla="*/ 0 h 34"/>
                <a:gd name="T14" fmla="*/ 35 w 35"/>
                <a:gd name="T15" fmla="*/ 34 h 34"/>
              </a:gdLst>
              <a:ahLst/>
              <a:cxnLst>
                <a:cxn ang="T8">
                  <a:pos x="T0" y="T1"/>
                </a:cxn>
                <a:cxn ang="T9">
                  <a:pos x="T2" y="T3"/>
                </a:cxn>
                <a:cxn ang="T10">
                  <a:pos x="T4" y="T5"/>
                </a:cxn>
                <a:cxn ang="T11">
                  <a:pos x="T6" y="T7"/>
                </a:cxn>
              </a:cxnLst>
              <a:rect l="T12" t="T13" r="T14" b="T15"/>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39" name="Freeform 38">
              <a:extLst>
                <a:ext uri="{FF2B5EF4-FFF2-40B4-BE49-F238E27FC236}">
                  <a16:creationId xmlns:a16="http://schemas.microsoft.com/office/drawing/2014/main" id="{EBC5FA9D-0E20-43C1-813C-F5E706DDB557}"/>
                </a:ext>
              </a:extLst>
            </p:cNvPr>
            <p:cNvSpPr>
              <a:spLocks/>
            </p:cNvSpPr>
            <p:nvPr/>
          </p:nvSpPr>
          <p:spPr bwMode="auto">
            <a:xfrm>
              <a:off x="595310" y="4764"/>
              <a:ext cx="638178" cy="4025902"/>
            </a:xfrm>
            <a:custGeom>
              <a:avLst/>
              <a:gdLst>
                <a:gd name="T0" fmla="*/ 319089 w 402"/>
                <a:gd name="T1" fmla="*/ 0 h 2536"/>
                <a:gd name="T2" fmla="*/ 638178 w 402"/>
                <a:gd name="T3" fmla="*/ 2012951 h 2536"/>
                <a:gd name="T4" fmla="*/ 319089 w 402"/>
                <a:gd name="T5" fmla="*/ 4025902 h 2536"/>
                <a:gd name="T6" fmla="*/ 0 w 402"/>
                <a:gd name="T7" fmla="*/ 2012951 h 2536"/>
                <a:gd name="T8" fmla="*/ 17694720 60000 65536"/>
                <a:gd name="T9" fmla="*/ 0 60000 65536"/>
                <a:gd name="T10" fmla="*/ 5898240 60000 65536"/>
                <a:gd name="T11" fmla="*/ 11796480 60000 65536"/>
                <a:gd name="T12" fmla="*/ 0 w 402"/>
                <a:gd name="T13" fmla="*/ 0 h 2536"/>
                <a:gd name="T14" fmla="*/ 402 w 402"/>
                <a:gd name="T15" fmla="*/ 2536 h 2536"/>
              </a:gdLst>
              <a:ahLst/>
              <a:cxnLst>
                <a:cxn ang="T8">
                  <a:pos x="T0" y="T1"/>
                </a:cxn>
                <a:cxn ang="T9">
                  <a:pos x="T2" y="T3"/>
                </a:cxn>
                <a:cxn ang="T10">
                  <a:pos x="T4" y="T5"/>
                </a:cxn>
                <a:cxn ang="T11">
                  <a:pos x="T6" y="T7"/>
                </a:cxn>
              </a:cxnLst>
              <a:rect l="T12" t="T13" r="T14" b="T15"/>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40" name="Freeform 39">
              <a:extLst>
                <a:ext uri="{FF2B5EF4-FFF2-40B4-BE49-F238E27FC236}">
                  <a16:creationId xmlns:a16="http://schemas.microsoft.com/office/drawing/2014/main" id="{6AA6ED44-22F4-432B-9149-29518D25D2A3}"/>
                </a:ext>
              </a:extLst>
            </p:cNvPr>
            <p:cNvSpPr>
              <a:spLocks/>
            </p:cNvSpPr>
            <p:nvPr/>
          </p:nvSpPr>
          <p:spPr bwMode="auto">
            <a:xfrm>
              <a:off x="1223960" y="1382709"/>
              <a:ext cx="142875" cy="476246"/>
            </a:xfrm>
            <a:custGeom>
              <a:avLst/>
              <a:gdLst>
                <a:gd name="T0" fmla="*/ 71438 w 90"/>
                <a:gd name="T1" fmla="*/ 0 h 300"/>
                <a:gd name="T2" fmla="*/ 142875 w 90"/>
                <a:gd name="T3" fmla="*/ 238123 h 300"/>
                <a:gd name="T4" fmla="*/ 71438 w 90"/>
                <a:gd name="T5" fmla="*/ 476246 h 300"/>
                <a:gd name="T6" fmla="*/ 0 w 90"/>
                <a:gd name="T7" fmla="*/ 238123 h 300"/>
                <a:gd name="T8" fmla="*/ 17694720 60000 65536"/>
                <a:gd name="T9" fmla="*/ 0 60000 65536"/>
                <a:gd name="T10" fmla="*/ 5898240 60000 65536"/>
                <a:gd name="T11" fmla="*/ 11796480 60000 65536"/>
                <a:gd name="T12" fmla="*/ 0 w 90"/>
                <a:gd name="T13" fmla="*/ 0 h 300"/>
                <a:gd name="T14" fmla="*/ 90 w 90"/>
                <a:gd name="T15" fmla="*/ 300 h 300"/>
              </a:gdLst>
              <a:ahLst/>
              <a:cxnLst>
                <a:cxn ang="T8">
                  <a:pos x="T0" y="T1"/>
                </a:cxn>
                <a:cxn ang="T9">
                  <a:pos x="T2" y="T3"/>
                </a:cxn>
                <a:cxn ang="T10">
                  <a:pos x="T4" y="T5"/>
                </a:cxn>
                <a:cxn ang="T11">
                  <a:pos x="T6" y="T7"/>
                </a:cxn>
              </a:cxnLst>
              <a:rect l="T12" t="T13" r="T14" b="T15"/>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41" name="Freeform 40">
              <a:extLst>
                <a:ext uri="{FF2B5EF4-FFF2-40B4-BE49-F238E27FC236}">
                  <a16:creationId xmlns:a16="http://schemas.microsoft.com/office/drawing/2014/main" id="{9643E3B4-8300-447E-A676-0CBEB2565B13}"/>
                </a:ext>
              </a:extLst>
            </p:cNvPr>
            <p:cNvSpPr>
              <a:spLocks/>
            </p:cNvSpPr>
            <p:nvPr/>
          </p:nvSpPr>
          <p:spPr bwMode="auto">
            <a:xfrm>
              <a:off x="1300167" y="1849438"/>
              <a:ext cx="109535" cy="107954"/>
            </a:xfrm>
            <a:custGeom>
              <a:avLst/>
              <a:gdLst>
                <a:gd name="T0" fmla="*/ 54768 w 23"/>
                <a:gd name="T1" fmla="*/ 0 h 23"/>
                <a:gd name="T2" fmla="*/ 109535 w 23"/>
                <a:gd name="T3" fmla="*/ 53977 h 23"/>
                <a:gd name="T4" fmla="*/ 54768 w 23"/>
                <a:gd name="T5" fmla="*/ 107954 h 23"/>
                <a:gd name="T6" fmla="*/ 0 w 23"/>
                <a:gd name="T7" fmla="*/ 53977 h 23"/>
                <a:gd name="T8" fmla="*/ 17694720 60000 65536"/>
                <a:gd name="T9" fmla="*/ 0 60000 65536"/>
                <a:gd name="T10" fmla="*/ 5898240 60000 65536"/>
                <a:gd name="T11" fmla="*/ 11796480 60000 65536"/>
                <a:gd name="T12" fmla="*/ 0 w 23"/>
                <a:gd name="T13" fmla="*/ 0 h 23"/>
                <a:gd name="T14" fmla="*/ 23 w 23"/>
                <a:gd name="T15" fmla="*/ 23 h 23"/>
              </a:gdLst>
              <a:ahLst/>
              <a:cxnLst>
                <a:cxn ang="T8">
                  <a:pos x="T0" y="T1"/>
                </a:cxn>
                <a:cxn ang="T9">
                  <a:pos x="T2" y="T3"/>
                </a:cxn>
                <a:cxn ang="T10">
                  <a:pos x="T4" y="T5"/>
                </a:cxn>
                <a:cxn ang="T11">
                  <a:pos x="T6" y="T7"/>
                </a:cxn>
              </a:cxnLst>
              <a:rect l="T12" t="T13" r="T14" b="T15"/>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42" name="Freeform 41">
              <a:extLst>
                <a:ext uri="{FF2B5EF4-FFF2-40B4-BE49-F238E27FC236}">
                  <a16:creationId xmlns:a16="http://schemas.microsoft.com/office/drawing/2014/main" id="{5FA2C474-44CB-4588-806D-7A866482507A}"/>
                </a:ext>
              </a:extLst>
            </p:cNvPr>
            <p:cNvSpPr>
              <a:spLocks/>
            </p:cNvSpPr>
            <p:nvPr/>
          </p:nvSpPr>
          <p:spPr bwMode="auto">
            <a:xfrm>
              <a:off x="280985" y="3417890"/>
              <a:ext cx="142875" cy="474665"/>
            </a:xfrm>
            <a:custGeom>
              <a:avLst/>
              <a:gdLst>
                <a:gd name="T0" fmla="*/ 71438 w 90"/>
                <a:gd name="T1" fmla="*/ 0 h 299"/>
                <a:gd name="T2" fmla="*/ 142875 w 90"/>
                <a:gd name="T3" fmla="*/ 237333 h 299"/>
                <a:gd name="T4" fmla="*/ 71438 w 90"/>
                <a:gd name="T5" fmla="*/ 474665 h 299"/>
                <a:gd name="T6" fmla="*/ 0 w 90"/>
                <a:gd name="T7" fmla="*/ 237333 h 299"/>
                <a:gd name="T8" fmla="*/ 17694720 60000 65536"/>
                <a:gd name="T9" fmla="*/ 0 60000 65536"/>
                <a:gd name="T10" fmla="*/ 5898240 60000 65536"/>
                <a:gd name="T11" fmla="*/ 11796480 60000 65536"/>
                <a:gd name="T12" fmla="*/ 0 w 90"/>
                <a:gd name="T13" fmla="*/ 0 h 299"/>
                <a:gd name="T14" fmla="*/ 90 w 90"/>
                <a:gd name="T15" fmla="*/ 299 h 299"/>
              </a:gdLst>
              <a:ahLst/>
              <a:cxnLst>
                <a:cxn ang="T8">
                  <a:pos x="T0" y="T1"/>
                </a:cxn>
                <a:cxn ang="T9">
                  <a:pos x="T2" y="T3"/>
                </a:cxn>
                <a:cxn ang="T10">
                  <a:pos x="T4" y="T5"/>
                </a:cxn>
                <a:cxn ang="T11">
                  <a:pos x="T6" y="T7"/>
                </a:cxn>
              </a:cxnLst>
              <a:rect l="T12" t="T13" r="T14" b="T15"/>
              <a:pathLst>
                <a:path w="90" h="299">
                  <a:moveTo>
                    <a:pt x="12" y="299"/>
                  </a:moveTo>
                  <a:lnTo>
                    <a:pt x="0" y="299"/>
                  </a:lnTo>
                  <a:lnTo>
                    <a:pt x="0" y="80"/>
                  </a:lnTo>
                  <a:lnTo>
                    <a:pt x="81" y="0"/>
                  </a:lnTo>
                  <a:lnTo>
                    <a:pt x="90" y="8"/>
                  </a:lnTo>
                  <a:lnTo>
                    <a:pt x="12" y="83"/>
                  </a:lnTo>
                  <a:lnTo>
                    <a:pt x="12" y="299"/>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43" name="Freeform 42">
              <a:extLst>
                <a:ext uri="{FF2B5EF4-FFF2-40B4-BE49-F238E27FC236}">
                  <a16:creationId xmlns:a16="http://schemas.microsoft.com/office/drawing/2014/main" id="{2C337CF0-5D6B-46AE-9CA0-93D86BFB7BA3}"/>
                </a:ext>
              </a:extLst>
            </p:cNvPr>
            <p:cNvSpPr>
              <a:spLocks/>
            </p:cNvSpPr>
            <p:nvPr/>
          </p:nvSpPr>
          <p:spPr bwMode="auto">
            <a:xfrm>
              <a:off x="238128" y="3883027"/>
              <a:ext cx="109535" cy="109535"/>
            </a:xfrm>
            <a:custGeom>
              <a:avLst/>
              <a:gdLst>
                <a:gd name="T0" fmla="*/ 54768 w 23"/>
                <a:gd name="T1" fmla="*/ 0 h 23"/>
                <a:gd name="T2" fmla="*/ 109535 w 23"/>
                <a:gd name="T3" fmla="*/ 54768 h 23"/>
                <a:gd name="T4" fmla="*/ 54768 w 23"/>
                <a:gd name="T5" fmla="*/ 109535 h 23"/>
                <a:gd name="T6" fmla="*/ 0 w 23"/>
                <a:gd name="T7" fmla="*/ 54768 h 23"/>
                <a:gd name="T8" fmla="*/ 17694720 60000 65536"/>
                <a:gd name="T9" fmla="*/ 0 60000 65536"/>
                <a:gd name="T10" fmla="*/ 5898240 60000 65536"/>
                <a:gd name="T11" fmla="*/ 11796480 60000 65536"/>
                <a:gd name="T12" fmla="*/ 0 w 23"/>
                <a:gd name="T13" fmla="*/ 0 h 23"/>
                <a:gd name="T14" fmla="*/ 23 w 23"/>
                <a:gd name="T15" fmla="*/ 23 h 23"/>
              </a:gdLst>
              <a:ahLst/>
              <a:cxnLst>
                <a:cxn ang="T8">
                  <a:pos x="T0" y="T1"/>
                </a:cxn>
                <a:cxn ang="T9">
                  <a:pos x="T2" y="T3"/>
                </a:cxn>
                <a:cxn ang="T10">
                  <a:pos x="T4" y="T5"/>
                </a:cxn>
                <a:cxn ang="T11">
                  <a:pos x="T6" y="T7"/>
                </a:cxn>
              </a:cxnLst>
              <a:rect l="T12" t="T13" r="T14" b="T15"/>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44" name="Freeform 43">
              <a:extLst>
                <a:ext uri="{FF2B5EF4-FFF2-40B4-BE49-F238E27FC236}">
                  <a16:creationId xmlns:a16="http://schemas.microsoft.com/office/drawing/2014/main" id="{5E45B3F0-136F-445C-98A1-91D094C2C53C}"/>
                </a:ext>
              </a:extLst>
            </p:cNvPr>
            <p:cNvSpPr>
              <a:spLocks/>
            </p:cNvSpPr>
            <p:nvPr/>
          </p:nvSpPr>
          <p:spPr bwMode="auto">
            <a:xfrm>
              <a:off x="4764" y="2166935"/>
              <a:ext cx="114300" cy="452435"/>
            </a:xfrm>
            <a:custGeom>
              <a:avLst/>
              <a:gdLst>
                <a:gd name="T0" fmla="*/ 57150 w 72"/>
                <a:gd name="T1" fmla="*/ 0 h 285"/>
                <a:gd name="T2" fmla="*/ 114300 w 72"/>
                <a:gd name="T3" fmla="*/ 226218 h 285"/>
                <a:gd name="T4" fmla="*/ 57150 w 72"/>
                <a:gd name="T5" fmla="*/ 452435 h 285"/>
                <a:gd name="T6" fmla="*/ 0 w 72"/>
                <a:gd name="T7" fmla="*/ 226218 h 285"/>
                <a:gd name="T8" fmla="*/ 17694720 60000 65536"/>
                <a:gd name="T9" fmla="*/ 0 60000 65536"/>
                <a:gd name="T10" fmla="*/ 5898240 60000 65536"/>
                <a:gd name="T11" fmla="*/ 11796480 60000 65536"/>
                <a:gd name="T12" fmla="*/ 0 w 72"/>
                <a:gd name="T13" fmla="*/ 0 h 285"/>
                <a:gd name="T14" fmla="*/ 72 w 72"/>
                <a:gd name="T15" fmla="*/ 285 h 285"/>
              </a:gdLst>
              <a:ahLst/>
              <a:cxnLst>
                <a:cxn ang="T8">
                  <a:pos x="T0" y="T1"/>
                </a:cxn>
                <a:cxn ang="T9">
                  <a:pos x="T2" y="T3"/>
                </a:cxn>
                <a:cxn ang="T10">
                  <a:pos x="T4" y="T5"/>
                </a:cxn>
                <a:cxn ang="T11">
                  <a:pos x="T6" y="T7"/>
                </a:cxn>
              </a:cxnLst>
              <a:rect l="T12" t="T13" r="T14" b="T15"/>
              <a:pathLst>
                <a:path w="72" h="285">
                  <a:moveTo>
                    <a:pt x="6" y="285"/>
                  </a:moveTo>
                  <a:lnTo>
                    <a:pt x="0" y="276"/>
                  </a:lnTo>
                  <a:lnTo>
                    <a:pt x="60" y="216"/>
                  </a:lnTo>
                  <a:lnTo>
                    <a:pt x="60" y="0"/>
                  </a:lnTo>
                  <a:lnTo>
                    <a:pt x="72" y="0"/>
                  </a:lnTo>
                  <a:lnTo>
                    <a:pt x="72" y="222"/>
                  </a:lnTo>
                  <a:lnTo>
                    <a:pt x="6" y="285"/>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45" name="Freeform 44">
              <a:extLst>
                <a:ext uri="{FF2B5EF4-FFF2-40B4-BE49-F238E27FC236}">
                  <a16:creationId xmlns:a16="http://schemas.microsoft.com/office/drawing/2014/main" id="{175BC418-DD89-40C6-8B23-0B296D454D3B}"/>
                </a:ext>
              </a:extLst>
            </p:cNvPr>
            <p:cNvSpPr>
              <a:spLocks/>
            </p:cNvSpPr>
            <p:nvPr/>
          </p:nvSpPr>
          <p:spPr bwMode="auto">
            <a:xfrm>
              <a:off x="52385" y="2066928"/>
              <a:ext cx="109535" cy="109535"/>
            </a:xfrm>
            <a:custGeom>
              <a:avLst/>
              <a:gdLst>
                <a:gd name="T0" fmla="*/ 54768 w 23"/>
                <a:gd name="T1" fmla="*/ 0 h 23"/>
                <a:gd name="T2" fmla="*/ 109535 w 23"/>
                <a:gd name="T3" fmla="*/ 54768 h 23"/>
                <a:gd name="T4" fmla="*/ 54768 w 23"/>
                <a:gd name="T5" fmla="*/ 109535 h 23"/>
                <a:gd name="T6" fmla="*/ 0 w 23"/>
                <a:gd name="T7" fmla="*/ 54768 h 23"/>
                <a:gd name="T8" fmla="*/ 17694720 60000 65536"/>
                <a:gd name="T9" fmla="*/ 0 60000 65536"/>
                <a:gd name="T10" fmla="*/ 5898240 60000 65536"/>
                <a:gd name="T11" fmla="*/ 11796480 60000 65536"/>
                <a:gd name="T12" fmla="*/ 0 w 23"/>
                <a:gd name="T13" fmla="*/ 0 h 23"/>
                <a:gd name="T14" fmla="*/ 23 w 23"/>
                <a:gd name="T15" fmla="*/ 23 h 23"/>
              </a:gdLst>
              <a:ahLst/>
              <a:cxnLst>
                <a:cxn ang="T8">
                  <a:pos x="T0" y="T1"/>
                </a:cxn>
                <a:cxn ang="T9">
                  <a:pos x="T2" y="T3"/>
                </a:cxn>
                <a:cxn ang="T10">
                  <a:pos x="T4" y="T5"/>
                </a:cxn>
                <a:cxn ang="T11">
                  <a:pos x="T6" y="T7"/>
                </a:cxn>
              </a:cxnLst>
              <a:rect l="T12" t="T13" r="T14" b="T15"/>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46" name="Rectangle 45">
              <a:extLst>
                <a:ext uri="{FF2B5EF4-FFF2-40B4-BE49-F238E27FC236}">
                  <a16:creationId xmlns:a16="http://schemas.microsoft.com/office/drawing/2014/main" id="{F725D381-79E4-4C78-B594-B3BCF6791B48}"/>
                </a:ext>
              </a:extLst>
            </p:cNvPr>
            <p:cNvSpPr>
              <a:spLocks noChangeArrowheads="1"/>
            </p:cNvSpPr>
            <p:nvPr/>
          </p:nvSpPr>
          <p:spPr bwMode="auto">
            <a:xfrm>
              <a:off x="1228725" y="4662489"/>
              <a:ext cx="23810" cy="2181228"/>
            </a:xfrm>
            <a:prstGeom prst="rect">
              <a:avLst/>
            </a:prstGeom>
            <a:gradFill rotWithShape="0">
              <a:gsLst>
                <a:gs pos="0">
                  <a:srgbClr val="82FFFF"/>
                </a:gs>
                <a:gs pos="100000">
                  <a:srgbClr val="3D97DE"/>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47" name="Freeform 46">
              <a:extLst>
                <a:ext uri="{FF2B5EF4-FFF2-40B4-BE49-F238E27FC236}">
                  <a16:creationId xmlns:a16="http://schemas.microsoft.com/office/drawing/2014/main" id="{60D520B2-0F70-4249-AE2B-FC65A36B9AA2}"/>
                </a:ext>
              </a:extLst>
            </p:cNvPr>
            <p:cNvSpPr>
              <a:spLocks/>
            </p:cNvSpPr>
            <p:nvPr/>
          </p:nvSpPr>
          <p:spPr bwMode="auto">
            <a:xfrm>
              <a:off x="1319214" y="5041901"/>
              <a:ext cx="371475" cy="1801816"/>
            </a:xfrm>
            <a:custGeom>
              <a:avLst/>
              <a:gdLst>
                <a:gd name="T0" fmla="*/ 185738 w 234"/>
                <a:gd name="T1" fmla="*/ 0 h 1135"/>
                <a:gd name="T2" fmla="*/ 371475 w 234"/>
                <a:gd name="T3" fmla="*/ 900908 h 1135"/>
                <a:gd name="T4" fmla="*/ 185738 w 234"/>
                <a:gd name="T5" fmla="*/ 1801816 h 1135"/>
                <a:gd name="T6" fmla="*/ 0 w 234"/>
                <a:gd name="T7" fmla="*/ 900908 h 1135"/>
                <a:gd name="T8" fmla="*/ 17694720 60000 65536"/>
                <a:gd name="T9" fmla="*/ 0 60000 65536"/>
                <a:gd name="T10" fmla="*/ 5898240 60000 65536"/>
                <a:gd name="T11" fmla="*/ 11796480 60000 65536"/>
                <a:gd name="T12" fmla="*/ 0 w 234"/>
                <a:gd name="T13" fmla="*/ 0 h 1135"/>
                <a:gd name="T14" fmla="*/ 234 w 234"/>
                <a:gd name="T15" fmla="*/ 1135 h 1135"/>
              </a:gdLst>
              <a:ahLst/>
              <a:cxnLst>
                <a:cxn ang="T8">
                  <a:pos x="T0" y="T1"/>
                </a:cxn>
                <a:cxn ang="T9">
                  <a:pos x="T2" y="T3"/>
                </a:cxn>
                <a:cxn ang="T10">
                  <a:pos x="T4" y="T5"/>
                </a:cxn>
                <a:cxn ang="T11">
                  <a:pos x="T6" y="T7"/>
                </a:cxn>
              </a:cxnLst>
              <a:rect l="T12" t="T13" r="T14" b="T15"/>
              <a:pathLst>
                <a:path w="234" h="1135">
                  <a:moveTo>
                    <a:pt x="15" y="1135"/>
                  </a:moveTo>
                  <a:lnTo>
                    <a:pt x="0" y="1135"/>
                  </a:lnTo>
                  <a:lnTo>
                    <a:pt x="0" y="515"/>
                  </a:lnTo>
                  <a:lnTo>
                    <a:pt x="0" y="512"/>
                  </a:lnTo>
                  <a:lnTo>
                    <a:pt x="219" y="0"/>
                  </a:lnTo>
                  <a:lnTo>
                    <a:pt x="234" y="6"/>
                  </a:lnTo>
                  <a:lnTo>
                    <a:pt x="15" y="518"/>
                  </a:lnTo>
                  <a:lnTo>
                    <a:pt x="15" y="1135"/>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48" name="Freeform 47">
              <a:extLst>
                <a:ext uri="{FF2B5EF4-FFF2-40B4-BE49-F238E27FC236}">
                  <a16:creationId xmlns:a16="http://schemas.microsoft.com/office/drawing/2014/main" id="{41A90FE2-6B6D-4C31-92A3-0C1B46139745}"/>
                </a:ext>
              </a:extLst>
            </p:cNvPr>
            <p:cNvSpPr>
              <a:spLocks/>
            </p:cNvSpPr>
            <p:nvPr/>
          </p:nvSpPr>
          <p:spPr bwMode="auto">
            <a:xfrm>
              <a:off x="1147764" y="4481510"/>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49" name="Freeform 48">
              <a:extLst>
                <a:ext uri="{FF2B5EF4-FFF2-40B4-BE49-F238E27FC236}">
                  <a16:creationId xmlns:a16="http://schemas.microsoft.com/office/drawing/2014/main" id="{810378D9-D576-4AAE-A48A-31C9691E3E2C}"/>
                </a:ext>
              </a:extLst>
            </p:cNvPr>
            <p:cNvSpPr>
              <a:spLocks/>
            </p:cNvSpPr>
            <p:nvPr/>
          </p:nvSpPr>
          <p:spPr bwMode="auto">
            <a:xfrm>
              <a:off x="819146" y="3983034"/>
              <a:ext cx="347664" cy="2860672"/>
            </a:xfrm>
            <a:custGeom>
              <a:avLst/>
              <a:gdLst>
                <a:gd name="T0" fmla="*/ 173832 w 219"/>
                <a:gd name="T1" fmla="*/ 0 h 1802"/>
                <a:gd name="T2" fmla="*/ 347664 w 219"/>
                <a:gd name="T3" fmla="*/ 1430336 h 1802"/>
                <a:gd name="T4" fmla="*/ 173832 w 219"/>
                <a:gd name="T5" fmla="*/ 2860672 h 1802"/>
                <a:gd name="T6" fmla="*/ 0 w 219"/>
                <a:gd name="T7" fmla="*/ 1430336 h 1802"/>
                <a:gd name="T8" fmla="*/ 17694720 60000 65536"/>
                <a:gd name="T9" fmla="*/ 0 60000 65536"/>
                <a:gd name="T10" fmla="*/ 5898240 60000 65536"/>
                <a:gd name="T11" fmla="*/ 11796480 60000 65536"/>
                <a:gd name="T12" fmla="*/ 0 w 219"/>
                <a:gd name="T13" fmla="*/ 0 h 1802"/>
                <a:gd name="T14" fmla="*/ 219 w 219"/>
                <a:gd name="T15" fmla="*/ 1802 h 1802"/>
              </a:gdLst>
              <a:ahLst/>
              <a:cxnLst>
                <a:cxn ang="T8">
                  <a:pos x="T0" y="T1"/>
                </a:cxn>
                <a:cxn ang="T9">
                  <a:pos x="T2" y="T3"/>
                </a:cxn>
                <a:cxn ang="T10">
                  <a:pos x="T4" y="T5"/>
                </a:cxn>
                <a:cxn ang="T11">
                  <a:pos x="T6" y="T7"/>
                </a:cxn>
              </a:cxnLst>
              <a:rect l="T12" t="T13" r="T14" b="T15"/>
              <a:pathLst>
                <a:path w="219" h="1802">
                  <a:moveTo>
                    <a:pt x="219" y="1802"/>
                  </a:moveTo>
                  <a:lnTo>
                    <a:pt x="201" y="1802"/>
                  </a:lnTo>
                  <a:lnTo>
                    <a:pt x="201" y="1185"/>
                  </a:lnTo>
                  <a:lnTo>
                    <a:pt x="0" y="3"/>
                  </a:lnTo>
                  <a:lnTo>
                    <a:pt x="15" y="0"/>
                  </a:lnTo>
                  <a:lnTo>
                    <a:pt x="219" y="1185"/>
                  </a:lnTo>
                  <a:lnTo>
                    <a:pt x="219" y="1802"/>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50" name="Freeform 49">
              <a:extLst>
                <a:ext uri="{FF2B5EF4-FFF2-40B4-BE49-F238E27FC236}">
                  <a16:creationId xmlns:a16="http://schemas.microsoft.com/office/drawing/2014/main" id="{5D2961F1-673A-4556-87B5-5E488CABD538}"/>
                </a:ext>
              </a:extLst>
            </p:cNvPr>
            <p:cNvSpPr>
              <a:spLocks/>
            </p:cNvSpPr>
            <p:nvPr/>
          </p:nvSpPr>
          <p:spPr bwMode="auto">
            <a:xfrm>
              <a:off x="728667" y="3806820"/>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51" name="Freeform 50">
              <a:extLst>
                <a:ext uri="{FF2B5EF4-FFF2-40B4-BE49-F238E27FC236}">
                  <a16:creationId xmlns:a16="http://schemas.microsoft.com/office/drawing/2014/main" id="{FC71F782-905A-427E-A0F4-686664ABE26C}"/>
                </a:ext>
              </a:extLst>
            </p:cNvPr>
            <p:cNvSpPr>
              <a:spLocks/>
            </p:cNvSpPr>
            <p:nvPr/>
          </p:nvSpPr>
          <p:spPr bwMode="auto">
            <a:xfrm>
              <a:off x="1624010" y="4867278"/>
              <a:ext cx="190496" cy="188915"/>
            </a:xfrm>
            <a:custGeom>
              <a:avLst/>
              <a:gdLst>
                <a:gd name="T0" fmla="*/ 95248 w 40"/>
                <a:gd name="T1" fmla="*/ 0 h 40"/>
                <a:gd name="T2" fmla="*/ 190496 w 40"/>
                <a:gd name="T3" fmla="*/ 94458 h 40"/>
                <a:gd name="T4" fmla="*/ 95248 w 40"/>
                <a:gd name="T5" fmla="*/ 188915 h 40"/>
                <a:gd name="T6" fmla="*/ 0 w 40"/>
                <a:gd name="T7" fmla="*/ 9445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52" name="Freeform 51">
              <a:extLst>
                <a:ext uri="{FF2B5EF4-FFF2-40B4-BE49-F238E27FC236}">
                  <a16:creationId xmlns:a16="http://schemas.microsoft.com/office/drawing/2014/main" id="{91FD0110-B025-4286-B328-41C8D28F8FCC}"/>
                </a:ext>
              </a:extLst>
            </p:cNvPr>
            <p:cNvSpPr>
              <a:spLocks/>
            </p:cNvSpPr>
            <p:nvPr/>
          </p:nvSpPr>
          <p:spPr bwMode="auto">
            <a:xfrm>
              <a:off x="1404939" y="5422904"/>
              <a:ext cx="371475" cy="1425577"/>
            </a:xfrm>
            <a:custGeom>
              <a:avLst/>
              <a:gdLst>
                <a:gd name="T0" fmla="*/ 185738 w 234"/>
                <a:gd name="T1" fmla="*/ 0 h 898"/>
                <a:gd name="T2" fmla="*/ 371475 w 234"/>
                <a:gd name="T3" fmla="*/ 712789 h 898"/>
                <a:gd name="T4" fmla="*/ 185738 w 234"/>
                <a:gd name="T5" fmla="*/ 1425577 h 898"/>
                <a:gd name="T6" fmla="*/ 0 w 234"/>
                <a:gd name="T7" fmla="*/ 712789 h 898"/>
                <a:gd name="T8" fmla="*/ 17694720 60000 65536"/>
                <a:gd name="T9" fmla="*/ 0 60000 65536"/>
                <a:gd name="T10" fmla="*/ 5898240 60000 65536"/>
                <a:gd name="T11" fmla="*/ 11796480 60000 65536"/>
                <a:gd name="T12" fmla="*/ 0 w 234"/>
                <a:gd name="T13" fmla="*/ 0 h 898"/>
                <a:gd name="T14" fmla="*/ 234 w 234"/>
                <a:gd name="T15" fmla="*/ 898 h 898"/>
              </a:gdLst>
              <a:ahLst/>
              <a:cxnLst>
                <a:cxn ang="T8">
                  <a:pos x="T0" y="T1"/>
                </a:cxn>
                <a:cxn ang="T9">
                  <a:pos x="T2" y="T3"/>
                </a:cxn>
                <a:cxn ang="T10">
                  <a:pos x="T4" y="T5"/>
                </a:cxn>
                <a:cxn ang="T11">
                  <a:pos x="T6" y="T7"/>
                </a:cxn>
              </a:cxnLst>
              <a:rect l="T12" t="T13" r="T14" b="T15"/>
              <a:pathLst>
                <a:path w="234" h="898">
                  <a:moveTo>
                    <a:pt x="18" y="898"/>
                  </a:moveTo>
                  <a:lnTo>
                    <a:pt x="0" y="898"/>
                  </a:lnTo>
                  <a:lnTo>
                    <a:pt x="0" y="515"/>
                  </a:lnTo>
                  <a:lnTo>
                    <a:pt x="0" y="512"/>
                  </a:lnTo>
                  <a:lnTo>
                    <a:pt x="222" y="0"/>
                  </a:lnTo>
                  <a:lnTo>
                    <a:pt x="234" y="6"/>
                  </a:lnTo>
                  <a:lnTo>
                    <a:pt x="18" y="518"/>
                  </a:lnTo>
                  <a:lnTo>
                    <a:pt x="18" y="898"/>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53" name="Freeform 52">
              <a:extLst>
                <a:ext uri="{FF2B5EF4-FFF2-40B4-BE49-F238E27FC236}">
                  <a16:creationId xmlns:a16="http://schemas.microsoft.com/office/drawing/2014/main" id="{F93D0DEA-930B-4DFA-9943-5F01D3004147}"/>
                </a:ext>
              </a:extLst>
            </p:cNvPr>
            <p:cNvSpPr>
              <a:spLocks/>
            </p:cNvSpPr>
            <p:nvPr/>
          </p:nvSpPr>
          <p:spPr bwMode="auto">
            <a:xfrm>
              <a:off x="1666878" y="5945191"/>
              <a:ext cx="152403" cy="912808"/>
            </a:xfrm>
            <a:custGeom>
              <a:avLst/>
              <a:gdLst>
                <a:gd name="T0" fmla="*/ 76202 w 96"/>
                <a:gd name="T1" fmla="*/ 0 h 575"/>
                <a:gd name="T2" fmla="*/ 152403 w 96"/>
                <a:gd name="T3" fmla="*/ 456404 h 575"/>
                <a:gd name="T4" fmla="*/ 76202 w 96"/>
                <a:gd name="T5" fmla="*/ 912808 h 575"/>
                <a:gd name="T6" fmla="*/ 0 w 96"/>
                <a:gd name="T7" fmla="*/ 456404 h 575"/>
                <a:gd name="T8" fmla="*/ 17694720 60000 65536"/>
                <a:gd name="T9" fmla="*/ 0 60000 65536"/>
                <a:gd name="T10" fmla="*/ 5898240 60000 65536"/>
                <a:gd name="T11" fmla="*/ 11796480 60000 65536"/>
                <a:gd name="T12" fmla="*/ 0 w 96"/>
                <a:gd name="T13" fmla="*/ 0 h 575"/>
                <a:gd name="T14" fmla="*/ 96 w 96"/>
                <a:gd name="T15" fmla="*/ 575 h 575"/>
              </a:gdLst>
              <a:ahLst/>
              <a:cxnLst>
                <a:cxn ang="T8">
                  <a:pos x="T0" y="T1"/>
                </a:cxn>
                <a:cxn ang="T9">
                  <a:pos x="T2" y="T3"/>
                </a:cxn>
                <a:cxn ang="T10">
                  <a:pos x="T4" y="T5"/>
                </a:cxn>
                <a:cxn ang="T11">
                  <a:pos x="T6" y="T7"/>
                </a:cxn>
              </a:cxnLst>
              <a:rect l="T12" t="T13" r="T14" b="T15"/>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54" name="Freeform 53">
              <a:extLst>
                <a:ext uri="{FF2B5EF4-FFF2-40B4-BE49-F238E27FC236}">
                  <a16:creationId xmlns:a16="http://schemas.microsoft.com/office/drawing/2014/main" id="{F19EBBCD-E255-474E-89C7-D7D0ED7EF33E}"/>
                </a:ext>
              </a:extLst>
            </p:cNvPr>
            <p:cNvSpPr>
              <a:spLocks/>
            </p:cNvSpPr>
            <p:nvPr/>
          </p:nvSpPr>
          <p:spPr bwMode="auto">
            <a:xfrm>
              <a:off x="1709735" y="5246690"/>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55" name="Freeform 54">
              <a:extLst>
                <a:ext uri="{FF2B5EF4-FFF2-40B4-BE49-F238E27FC236}">
                  <a16:creationId xmlns:a16="http://schemas.microsoft.com/office/drawing/2014/main" id="{58EF188B-0189-4F76-BF1B-0987C5F0C76F}"/>
                </a:ext>
              </a:extLst>
            </p:cNvPr>
            <p:cNvSpPr>
              <a:spLocks/>
            </p:cNvSpPr>
            <p:nvPr/>
          </p:nvSpPr>
          <p:spPr bwMode="auto">
            <a:xfrm>
              <a:off x="1709735" y="5764213"/>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56" name="Freeform 55">
              <a:extLst>
                <a:ext uri="{FF2B5EF4-FFF2-40B4-BE49-F238E27FC236}">
                  <a16:creationId xmlns:a16="http://schemas.microsoft.com/office/drawing/2014/main" id="{3B6F7F8B-1AB4-4A46-9037-97AE2CD44287}"/>
                </a:ext>
              </a:extLst>
            </p:cNvPr>
            <p:cNvSpPr>
              <a:spLocks/>
            </p:cNvSpPr>
            <p:nvPr/>
          </p:nvSpPr>
          <p:spPr bwMode="auto">
            <a:xfrm>
              <a:off x="1766885" y="6330948"/>
              <a:ext cx="419096" cy="527051"/>
            </a:xfrm>
            <a:custGeom>
              <a:avLst/>
              <a:gdLst>
                <a:gd name="T0" fmla="*/ 209548 w 264"/>
                <a:gd name="T1" fmla="*/ 0 h 332"/>
                <a:gd name="T2" fmla="*/ 419096 w 264"/>
                <a:gd name="T3" fmla="*/ 263526 h 332"/>
                <a:gd name="T4" fmla="*/ 209548 w 264"/>
                <a:gd name="T5" fmla="*/ 527051 h 332"/>
                <a:gd name="T6" fmla="*/ 0 w 264"/>
                <a:gd name="T7" fmla="*/ 263526 h 332"/>
                <a:gd name="T8" fmla="*/ 17694720 60000 65536"/>
                <a:gd name="T9" fmla="*/ 0 60000 65536"/>
                <a:gd name="T10" fmla="*/ 5898240 60000 65536"/>
                <a:gd name="T11" fmla="*/ 11796480 60000 65536"/>
                <a:gd name="T12" fmla="*/ 0 w 264"/>
                <a:gd name="T13" fmla="*/ 0 h 332"/>
                <a:gd name="T14" fmla="*/ 264 w 264"/>
                <a:gd name="T15" fmla="*/ 332 h 332"/>
              </a:gdLst>
              <a:ahLst/>
              <a:cxnLst>
                <a:cxn ang="T8">
                  <a:pos x="T0" y="T1"/>
                </a:cxn>
                <a:cxn ang="T9">
                  <a:pos x="T2" y="T3"/>
                </a:cxn>
                <a:cxn ang="T10">
                  <a:pos x="T4" y="T5"/>
                </a:cxn>
                <a:cxn ang="T11">
                  <a:pos x="T6" y="T7"/>
                </a:cxn>
              </a:cxnLst>
              <a:rect l="T12" t="T13" r="T14" b="T15"/>
              <a:pathLst>
                <a:path w="264" h="332">
                  <a:moveTo>
                    <a:pt x="12" y="332"/>
                  </a:moveTo>
                  <a:lnTo>
                    <a:pt x="0" y="326"/>
                  </a:lnTo>
                  <a:lnTo>
                    <a:pt x="45" y="206"/>
                  </a:lnTo>
                  <a:lnTo>
                    <a:pt x="255" y="0"/>
                  </a:lnTo>
                  <a:lnTo>
                    <a:pt x="264" y="12"/>
                  </a:lnTo>
                  <a:lnTo>
                    <a:pt x="60" y="215"/>
                  </a:lnTo>
                  <a:lnTo>
                    <a:pt x="12" y="332"/>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57" name="Freeform 56">
              <a:extLst>
                <a:ext uri="{FF2B5EF4-FFF2-40B4-BE49-F238E27FC236}">
                  <a16:creationId xmlns:a16="http://schemas.microsoft.com/office/drawing/2014/main" id="{96E920AF-46C6-4EA9-AE26-9975912B03B5}"/>
                </a:ext>
              </a:extLst>
            </p:cNvPr>
            <p:cNvSpPr>
              <a:spLocks/>
            </p:cNvSpPr>
            <p:nvPr/>
          </p:nvSpPr>
          <p:spPr bwMode="auto">
            <a:xfrm>
              <a:off x="2147889" y="6221413"/>
              <a:ext cx="157167" cy="147639"/>
            </a:xfrm>
            <a:custGeom>
              <a:avLst/>
              <a:gdLst>
                <a:gd name="T0" fmla="*/ 78584 w 33"/>
                <a:gd name="T1" fmla="*/ 0 h 31"/>
                <a:gd name="T2" fmla="*/ 157167 w 33"/>
                <a:gd name="T3" fmla="*/ 73820 h 31"/>
                <a:gd name="T4" fmla="*/ 78584 w 33"/>
                <a:gd name="T5" fmla="*/ 147639 h 31"/>
                <a:gd name="T6" fmla="*/ 0 w 33"/>
                <a:gd name="T7" fmla="*/ 73820 h 31"/>
                <a:gd name="T8" fmla="*/ 17694720 60000 65536"/>
                <a:gd name="T9" fmla="*/ 0 60000 65536"/>
                <a:gd name="T10" fmla="*/ 5898240 60000 65536"/>
                <a:gd name="T11" fmla="*/ 11796480 60000 65536"/>
                <a:gd name="T12" fmla="*/ 0 w 33"/>
                <a:gd name="T13" fmla="*/ 0 h 31"/>
                <a:gd name="T14" fmla="*/ 33 w 33"/>
                <a:gd name="T15" fmla="*/ 31 h 31"/>
              </a:gdLst>
              <a:ahLst/>
              <a:cxnLst>
                <a:cxn ang="T8">
                  <a:pos x="T0" y="T1"/>
                </a:cxn>
                <a:cxn ang="T9">
                  <a:pos x="T2" y="T3"/>
                </a:cxn>
                <a:cxn ang="T10">
                  <a:pos x="T4" y="T5"/>
                </a:cxn>
                <a:cxn ang="T11">
                  <a:pos x="T6" y="T7"/>
                </a:cxn>
              </a:cxnLst>
              <a:rect l="T12" t="T13" r="T14" b="T15"/>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60" name="Freeform 57">
              <a:extLst>
                <a:ext uri="{FF2B5EF4-FFF2-40B4-BE49-F238E27FC236}">
                  <a16:creationId xmlns:a16="http://schemas.microsoft.com/office/drawing/2014/main" id="{A885719C-BF48-48CC-AFCA-A692203F06CB}"/>
                </a:ext>
              </a:extLst>
            </p:cNvPr>
            <p:cNvSpPr>
              <a:spLocks/>
            </p:cNvSpPr>
            <p:nvPr/>
          </p:nvSpPr>
          <p:spPr bwMode="auto">
            <a:xfrm>
              <a:off x="504821" y="9528"/>
              <a:ext cx="233364" cy="5103815"/>
            </a:xfrm>
            <a:custGeom>
              <a:avLst/>
              <a:gdLst>
                <a:gd name="T0" fmla="*/ 116682 w 147"/>
                <a:gd name="T1" fmla="*/ 0 h 3215"/>
                <a:gd name="T2" fmla="*/ 233364 w 147"/>
                <a:gd name="T3" fmla="*/ 2551908 h 3215"/>
                <a:gd name="T4" fmla="*/ 116682 w 147"/>
                <a:gd name="T5" fmla="*/ 5103815 h 3215"/>
                <a:gd name="T6" fmla="*/ 0 w 147"/>
                <a:gd name="T7" fmla="*/ 2551908 h 3215"/>
                <a:gd name="T8" fmla="*/ 17694720 60000 65536"/>
                <a:gd name="T9" fmla="*/ 0 60000 65536"/>
                <a:gd name="T10" fmla="*/ 5898240 60000 65536"/>
                <a:gd name="T11" fmla="*/ 11796480 60000 65536"/>
                <a:gd name="T12" fmla="*/ 0 w 147"/>
                <a:gd name="T13" fmla="*/ 0 h 3215"/>
                <a:gd name="T14" fmla="*/ 147 w 147"/>
                <a:gd name="T15" fmla="*/ 3215 h 3215"/>
              </a:gdLst>
              <a:ahLst/>
              <a:cxnLst>
                <a:cxn ang="T8">
                  <a:pos x="T0" y="T1"/>
                </a:cxn>
                <a:cxn ang="T9">
                  <a:pos x="T2" y="T3"/>
                </a:cxn>
                <a:cxn ang="T10">
                  <a:pos x="T4" y="T5"/>
                </a:cxn>
                <a:cxn ang="T11">
                  <a:pos x="T6" y="T7"/>
                </a:cxn>
              </a:cxnLst>
              <a:rect l="T12" t="T13" r="T14" b="T15"/>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61" name="Freeform 58">
              <a:extLst>
                <a:ext uri="{FF2B5EF4-FFF2-40B4-BE49-F238E27FC236}">
                  <a16:creationId xmlns:a16="http://schemas.microsoft.com/office/drawing/2014/main" id="{856743B0-A273-41EA-A58C-607C900EC4FC}"/>
                </a:ext>
              </a:extLst>
            </p:cNvPr>
            <p:cNvSpPr>
              <a:spLocks/>
            </p:cNvSpPr>
            <p:nvPr/>
          </p:nvSpPr>
          <p:spPr bwMode="auto">
            <a:xfrm>
              <a:off x="633414" y="5103815"/>
              <a:ext cx="185742" cy="185742"/>
            </a:xfrm>
            <a:custGeom>
              <a:avLst/>
              <a:gdLst>
                <a:gd name="T0" fmla="*/ 92871 w 39"/>
                <a:gd name="T1" fmla="*/ 0 h 39"/>
                <a:gd name="T2" fmla="*/ 185742 w 39"/>
                <a:gd name="T3" fmla="*/ 92871 h 39"/>
                <a:gd name="T4" fmla="*/ 92871 w 39"/>
                <a:gd name="T5" fmla="*/ 185742 h 39"/>
                <a:gd name="T6" fmla="*/ 0 w 39"/>
                <a:gd name="T7" fmla="*/ 92871 h 39"/>
                <a:gd name="T8" fmla="*/ 17694720 60000 65536"/>
                <a:gd name="T9" fmla="*/ 0 60000 65536"/>
                <a:gd name="T10" fmla="*/ 5898240 60000 65536"/>
                <a:gd name="T11" fmla="*/ 11796480 60000 65536"/>
                <a:gd name="T12" fmla="*/ 0 w 39"/>
                <a:gd name="T13" fmla="*/ 0 h 39"/>
                <a:gd name="T14" fmla="*/ 39 w 39"/>
                <a:gd name="T15" fmla="*/ 39 h 39"/>
              </a:gdLst>
              <a:ahLst/>
              <a:cxnLst>
                <a:cxn ang="T8">
                  <a:pos x="T0" y="T1"/>
                </a:cxn>
                <a:cxn ang="T9">
                  <a:pos x="T2" y="T3"/>
                </a:cxn>
                <a:cxn ang="T10">
                  <a:pos x="T4" y="T5"/>
                </a:cxn>
                <a:cxn ang="T11">
                  <a:pos x="T6" y="T7"/>
                </a:cxn>
              </a:cxnLst>
              <a:rect l="T12" t="T13" r="T14" b="T15"/>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grpSp>
      <p:sp>
        <p:nvSpPr>
          <p:cNvPr id="58" name="Title 1"/>
          <p:cNvSpPr txBox="1">
            <a:spLocks noGrp="1"/>
          </p:cNvSpPr>
          <p:nvPr>
            <p:ph type="ctrTitle"/>
          </p:nvPr>
        </p:nvSpPr>
        <p:spPr>
          <a:xfrm>
            <a:off x="1876421" y="1122361"/>
            <a:ext cx="8791571" cy="2387598"/>
          </a:xfrm>
        </p:spPr>
        <p:txBody>
          <a:bodyPr anchor="b"/>
          <a:lstStyle>
            <a:lvl1pPr>
              <a:defRPr sz="4800"/>
            </a:lvl1pPr>
          </a:lstStyle>
          <a:p>
            <a:pPr lvl="0"/>
            <a:r>
              <a:rPr lang="en-US"/>
              <a:t>Click to edit Master title style</a:t>
            </a:r>
          </a:p>
        </p:txBody>
      </p:sp>
      <p:sp>
        <p:nvSpPr>
          <p:cNvPr id="59" name="Subtitle 2"/>
          <p:cNvSpPr txBox="1">
            <a:spLocks noGrp="1"/>
          </p:cNvSpPr>
          <p:nvPr>
            <p:ph type="subTitle" idx="1"/>
          </p:nvPr>
        </p:nvSpPr>
        <p:spPr>
          <a:xfrm>
            <a:off x="1876421" y="3602041"/>
            <a:ext cx="8791571" cy="1655758"/>
          </a:xfrm>
        </p:spPr>
        <p:txBody>
          <a:bodyPr/>
          <a:lstStyle>
            <a:lvl1pPr marL="0" indent="0">
              <a:buNone/>
              <a:defRPr sz="2000" cap="all">
                <a:solidFill>
                  <a:srgbClr val="82FFFF"/>
                </a:solidFill>
              </a:defRPr>
            </a:lvl1pPr>
          </a:lstStyle>
          <a:p>
            <a:pPr lvl="0"/>
            <a:r>
              <a:rPr lang="en-US"/>
              <a:t>Click to edit Master subtitle style</a:t>
            </a:r>
          </a:p>
        </p:txBody>
      </p:sp>
      <p:sp>
        <p:nvSpPr>
          <p:cNvPr id="62" name="Date Placeholder 3">
            <a:extLst>
              <a:ext uri="{FF2B5EF4-FFF2-40B4-BE49-F238E27FC236}">
                <a16:creationId xmlns:a16="http://schemas.microsoft.com/office/drawing/2014/main" id="{A32E5EDD-984F-44CD-9CCF-440026D0F756}"/>
              </a:ext>
            </a:extLst>
          </p:cNvPr>
          <p:cNvSpPr txBox="1">
            <a:spLocks noGrp="1"/>
          </p:cNvSpPr>
          <p:nvPr>
            <p:ph type="dt" sz="half" idx="10"/>
          </p:nvPr>
        </p:nvSpPr>
        <p:spPr>
          <a:xfrm>
            <a:off x="7077075" y="5410200"/>
            <a:ext cx="2743200" cy="365125"/>
          </a:xfrm>
        </p:spPr>
        <p:txBody>
          <a:bodyPr/>
          <a:lstStyle>
            <a:lvl1pPr>
              <a:defRPr smtClean="0"/>
            </a:lvl1pPr>
          </a:lstStyle>
          <a:p>
            <a:pPr>
              <a:defRPr/>
            </a:pPr>
            <a:fld id="{78D6D2C1-E63F-4BFB-A420-73ABC329F6C8}" type="datetime1">
              <a:rPr lang="en-US"/>
              <a:pPr>
                <a:defRPr/>
              </a:pPr>
              <a:t>3/19/2021</a:t>
            </a:fld>
            <a:endParaRPr/>
          </a:p>
        </p:txBody>
      </p:sp>
      <p:sp>
        <p:nvSpPr>
          <p:cNvPr id="63" name="Footer Placeholder 4">
            <a:extLst>
              <a:ext uri="{FF2B5EF4-FFF2-40B4-BE49-F238E27FC236}">
                <a16:creationId xmlns:a16="http://schemas.microsoft.com/office/drawing/2014/main" id="{C5CDEDCA-0935-44EA-A0E8-8D742924E102}"/>
              </a:ext>
            </a:extLst>
          </p:cNvPr>
          <p:cNvSpPr txBox="1">
            <a:spLocks noGrp="1"/>
          </p:cNvSpPr>
          <p:nvPr>
            <p:ph type="ftr" sz="quarter" idx="11"/>
          </p:nvPr>
        </p:nvSpPr>
        <p:spPr>
          <a:xfrm>
            <a:off x="1876425" y="5410200"/>
            <a:ext cx="5124450" cy="365125"/>
          </a:xfrm>
        </p:spPr>
        <p:txBody>
          <a:bodyPr/>
          <a:lstStyle>
            <a:lvl1pPr>
              <a:defRPr/>
            </a:lvl1pPr>
          </a:lstStyle>
          <a:p>
            <a:pPr>
              <a:defRPr/>
            </a:pPr>
            <a:endParaRPr/>
          </a:p>
        </p:txBody>
      </p:sp>
      <p:sp>
        <p:nvSpPr>
          <p:cNvPr id="64" name="Slide Number Placeholder 5">
            <a:extLst>
              <a:ext uri="{FF2B5EF4-FFF2-40B4-BE49-F238E27FC236}">
                <a16:creationId xmlns:a16="http://schemas.microsoft.com/office/drawing/2014/main" id="{D901A86C-F7F0-4A28-9FA3-11550628F07C}"/>
              </a:ext>
            </a:extLst>
          </p:cNvPr>
          <p:cNvSpPr txBox="1">
            <a:spLocks noGrp="1"/>
          </p:cNvSpPr>
          <p:nvPr>
            <p:ph type="sldNum" sz="quarter" idx="12"/>
          </p:nvPr>
        </p:nvSpPr>
        <p:spPr>
          <a:xfrm>
            <a:off x="9896475" y="5410200"/>
            <a:ext cx="771525" cy="365125"/>
          </a:xfrm>
        </p:spPr>
        <p:txBody>
          <a:bodyPr/>
          <a:lstStyle>
            <a:lvl1pPr>
              <a:defRPr smtClean="0"/>
            </a:lvl1pPr>
          </a:lstStyle>
          <a:p>
            <a:pPr>
              <a:defRPr/>
            </a:pPr>
            <a:fld id="{BE236275-06FB-429C-AB78-78B176ABF36E}" type="slidenum">
              <a:rPr/>
              <a:pPr>
                <a:defRPr/>
              </a:pPr>
              <a:t>‹#›</a:t>
            </a:fld>
            <a:endParaRPr/>
          </a:p>
        </p:txBody>
      </p:sp>
    </p:spTree>
    <p:extLst>
      <p:ext uri="{BB962C8B-B14F-4D97-AF65-F5344CB8AC3E}">
        <p14:creationId xmlns:p14="http://schemas.microsoft.com/office/powerpoint/2010/main" val="3708416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E1B9A5-E791-4A19-8FFC-425ED98310C8}"/>
              </a:ext>
            </a:extLst>
          </p:cNvPr>
          <p:cNvSpPr txBox="1">
            <a:spLocks noGrp="1"/>
          </p:cNvSpPr>
          <p:nvPr>
            <p:ph type="dt" sz="half" idx="10"/>
          </p:nvPr>
        </p:nvSpPr>
        <p:spPr>
          <a:ln/>
        </p:spPr>
        <p:txBody>
          <a:bodyPr/>
          <a:lstStyle>
            <a:lvl1pPr>
              <a:defRPr/>
            </a:lvl1pPr>
          </a:lstStyle>
          <a:p>
            <a:pPr>
              <a:defRPr/>
            </a:pPr>
            <a:fld id="{92B5DE52-DC01-4BBB-BAF0-B6B4188AB716}" type="datetime1">
              <a:rPr lang="en-US"/>
              <a:pPr>
                <a:defRPr/>
              </a:pPr>
              <a:t>3/19/2021</a:t>
            </a:fld>
            <a:endParaRPr/>
          </a:p>
        </p:txBody>
      </p:sp>
      <p:sp>
        <p:nvSpPr>
          <p:cNvPr id="5" name="Footer Placeholder 4">
            <a:extLst>
              <a:ext uri="{FF2B5EF4-FFF2-40B4-BE49-F238E27FC236}">
                <a16:creationId xmlns:a16="http://schemas.microsoft.com/office/drawing/2014/main" id="{B5F5E9AA-E8B6-41D6-842B-12546A1A3AA7}"/>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74E7AB8C-DAAD-42B2-92D9-47D8A3203469}"/>
              </a:ext>
            </a:extLst>
          </p:cNvPr>
          <p:cNvSpPr txBox="1">
            <a:spLocks noGrp="1"/>
          </p:cNvSpPr>
          <p:nvPr>
            <p:ph type="sldNum" sz="quarter" idx="12"/>
          </p:nvPr>
        </p:nvSpPr>
        <p:spPr>
          <a:ln/>
        </p:spPr>
        <p:txBody>
          <a:bodyPr/>
          <a:lstStyle>
            <a:lvl1pPr>
              <a:defRPr/>
            </a:lvl1pPr>
          </a:lstStyle>
          <a:p>
            <a:pPr>
              <a:defRPr/>
            </a:pPr>
            <a:fld id="{82D42CB1-3492-4FEB-B4A9-5ECD8D90FAF0}" type="slidenum">
              <a:rPr/>
              <a:pPr>
                <a:defRPr/>
              </a:pPr>
              <a:t>‹#›</a:t>
            </a:fld>
            <a:endParaRPr/>
          </a:p>
        </p:txBody>
      </p:sp>
    </p:spTree>
    <p:extLst>
      <p:ext uri="{BB962C8B-B14F-4D97-AF65-F5344CB8AC3E}">
        <p14:creationId xmlns:p14="http://schemas.microsoft.com/office/powerpoint/2010/main" val="110642271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1141408" y="1419221"/>
            <a:ext cx="9905996" cy="2852735"/>
          </a:xfrm>
        </p:spPr>
        <p:txBody>
          <a:bodyPr anchor="b"/>
          <a:lstStyle>
            <a:lvl1pPr>
              <a:defRPr/>
            </a:lvl1pPr>
          </a:lstStyle>
          <a:p>
            <a:pPr lvl="0"/>
            <a:r>
              <a:rPr lang="en-US"/>
              <a:t>Click to edit Master title style</a:t>
            </a:r>
          </a:p>
        </p:txBody>
      </p:sp>
      <p:sp>
        <p:nvSpPr>
          <p:cNvPr id="3" name="Text Placeholder 2"/>
          <p:cNvSpPr txBox="1">
            <a:spLocks noGrp="1"/>
          </p:cNvSpPr>
          <p:nvPr>
            <p:ph type="body" idx="1"/>
          </p:nvPr>
        </p:nvSpPr>
        <p:spPr>
          <a:xfrm>
            <a:off x="1141408" y="4424360"/>
            <a:ext cx="9905996" cy="1374772"/>
          </a:xfrm>
        </p:spPr>
        <p:txBody>
          <a:bodyPr/>
          <a:lstStyle>
            <a:lvl1pPr marL="0" indent="0">
              <a:buNone/>
              <a:defRPr sz="1800" cap="all"/>
            </a:lvl1pPr>
          </a:lstStyle>
          <a:p>
            <a:pPr lvl="0"/>
            <a:r>
              <a:rPr lang="en-US"/>
              <a:t>Click to edit Master text styles</a:t>
            </a:r>
          </a:p>
        </p:txBody>
      </p:sp>
      <p:sp>
        <p:nvSpPr>
          <p:cNvPr id="4" name="Date Placeholder 3">
            <a:extLst>
              <a:ext uri="{FF2B5EF4-FFF2-40B4-BE49-F238E27FC236}">
                <a16:creationId xmlns:a16="http://schemas.microsoft.com/office/drawing/2014/main" id="{C6EC15CD-81AF-4521-8EA9-191DAB69AC6A}"/>
              </a:ext>
            </a:extLst>
          </p:cNvPr>
          <p:cNvSpPr txBox="1">
            <a:spLocks noGrp="1"/>
          </p:cNvSpPr>
          <p:nvPr>
            <p:ph type="dt" sz="half" idx="10"/>
          </p:nvPr>
        </p:nvSpPr>
        <p:spPr>
          <a:ln/>
        </p:spPr>
        <p:txBody>
          <a:bodyPr/>
          <a:lstStyle>
            <a:lvl1pPr>
              <a:defRPr/>
            </a:lvl1pPr>
          </a:lstStyle>
          <a:p>
            <a:pPr>
              <a:defRPr/>
            </a:pPr>
            <a:fld id="{20D6A47B-E3B0-402B-8961-97B7E6F09F3C}" type="datetime1">
              <a:rPr lang="en-US"/>
              <a:pPr>
                <a:defRPr/>
              </a:pPr>
              <a:t>3/19/2021</a:t>
            </a:fld>
            <a:endParaRPr/>
          </a:p>
        </p:txBody>
      </p:sp>
      <p:sp>
        <p:nvSpPr>
          <p:cNvPr id="5" name="Footer Placeholder 4">
            <a:extLst>
              <a:ext uri="{FF2B5EF4-FFF2-40B4-BE49-F238E27FC236}">
                <a16:creationId xmlns:a16="http://schemas.microsoft.com/office/drawing/2014/main" id="{A76F20C9-2EAA-47E5-868F-D86F0B987403}"/>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FC4D9F2D-D1EF-4879-B29F-67136F2F8193}"/>
              </a:ext>
            </a:extLst>
          </p:cNvPr>
          <p:cNvSpPr txBox="1">
            <a:spLocks noGrp="1"/>
          </p:cNvSpPr>
          <p:nvPr>
            <p:ph type="sldNum" sz="quarter" idx="12"/>
          </p:nvPr>
        </p:nvSpPr>
        <p:spPr>
          <a:ln/>
        </p:spPr>
        <p:txBody>
          <a:bodyPr/>
          <a:lstStyle>
            <a:lvl1pPr>
              <a:defRPr/>
            </a:lvl1pPr>
          </a:lstStyle>
          <a:p>
            <a:pPr>
              <a:defRPr/>
            </a:pPr>
            <a:fld id="{9B062935-B335-4AB8-B093-5B285EC1E11D}" type="slidenum">
              <a:rPr/>
              <a:pPr>
                <a:defRPr/>
              </a:pPr>
              <a:t>‹#›</a:t>
            </a:fld>
            <a:endParaRPr/>
          </a:p>
        </p:txBody>
      </p:sp>
    </p:spTree>
    <p:extLst>
      <p:ext uri="{BB962C8B-B14F-4D97-AF65-F5344CB8AC3E}">
        <p14:creationId xmlns:p14="http://schemas.microsoft.com/office/powerpoint/2010/main" val="282486268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1141408" y="2249488"/>
            <a:ext cx="4878388" cy="35417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6172200" y="2249488"/>
            <a:ext cx="4875215" cy="35417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3F7566FD-5733-47CD-A80C-E66761C56368}"/>
              </a:ext>
            </a:extLst>
          </p:cNvPr>
          <p:cNvSpPr txBox="1">
            <a:spLocks noGrp="1"/>
          </p:cNvSpPr>
          <p:nvPr>
            <p:ph type="dt" sz="half" idx="10"/>
          </p:nvPr>
        </p:nvSpPr>
        <p:spPr>
          <a:ln/>
        </p:spPr>
        <p:txBody>
          <a:bodyPr/>
          <a:lstStyle>
            <a:lvl1pPr>
              <a:defRPr/>
            </a:lvl1pPr>
          </a:lstStyle>
          <a:p>
            <a:pPr>
              <a:defRPr/>
            </a:pPr>
            <a:fld id="{2ACF6B8B-F929-4CA1-9324-1BCCC950DC6C}" type="datetime1">
              <a:rPr lang="en-US"/>
              <a:pPr>
                <a:defRPr/>
              </a:pPr>
              <a:t>3/19/2021</a:t>
            </a:fld>
            <a:endParaRPr/>
          </a:p>
        </p:txBody>
      </p:sp>
      <p:sp>
        <p:nvSpPr>
          <p:cNvPr id="6" name="Footer Placeholder 4">
            <a:extLst>
              <a:ext uri="{FF2B5EF4-FFF2-40B4-BE49-F238E27FC236}">
                <a16:creationId xmlns:a16="http://schemas.microsoft.com/office/drawing/2014/main" id="{864609F7-0805-4EC1-BEAA-7842E5C83D6E}"/>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07E056DD-E111-4327-BD5C-0CCD31D9A14D}"/>
              </a:ext>
            </a:extLst>
          </p:cNvPr>
          <p:cNvSpPr txBox="1">
            <a:spLocks noGrp="1"/>
          </p:cNvSpPr>
          <p:nvPr>
            <p:ph type="sldNum" sz="quarter" idx="12"/>
          </p:nvPr>
        </p:nvSpPr>
        <p:spPr>
          <a:ln/>
        </p:spPr>
        <p:txBody>
          <a:bodyPr/>
          <a:lstStyle>
            <a:lvl1pPr>
              <a:defRPr/>
            </a:lvl1pPr>
          </a:lstStyle>
          <a:p>
            <a:pPr>
              <a:defRPr/>
            </a:pPr>
            <a:fld id="{B562654F-8BA9-4188-B907-E5445C66CA27}" type="slidenum">
              <a:rPr/>
              <a:pPr>
                <a:defRPr/>
              </a:pPr>
              <a:t>‹#›</a:t>
            </a:fld>
            <a:endParaRPr/>
          </a:p>
        </p:txBody>
      </p:sp>
    </p:spTree>
    <p:extLst>
      <p:ext uri="{BB962C8B-B14F-4D97-AF65-F5344CB8AC3E}">
        <p14:creationId xmlns:p14="http://schemas.microsoft.com/office/powerpoint/2010/main" val="369844418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1141408" y="619121"/>
            <a:ext cx="9905996" cy="1477963"/>
          </a:xfrm>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1370018" y="2249488"/>
            <a:ext cx="4649778" cy="823910"/>
          </a:xfrm>
        </p:spPr>
        <p:txBody>
          <a:bodyPr anchor="b"/>
          <a:lstStyle>
            <a:lvl1pPr marL="0" indent="0">
              <a:lnSpc>
                <a:spcPct val="90000"/>
              </a:lnSpc>
              <a:buNone/>
              <a:defRPr cap="all"/>
            </a:lvl1pPr>
          </a:lstStyle>
          <a:p>
            <a:pPr lvl="0"/>
            <a:r>
              <a:rPr lang="en-US"/>
              <a:t>Click to edit Master text styles</a:t>
            </a:r>
          </a:p>
        </p:txBody>
      </p:sp>
      <p:sp>
        <p:nvSpPr>
          <p:cNvPr id="4" name="Content Placeholder 3"/>
          <p:cNvSpPr txBox="1">
            <a:spLocks noGrp="1"/>
          </p:cNvSpPr>
          <p:nvPr>
            <p:ph idx="2"/>
          </p:nvPr>
        </p:nvSpPr>
        <p:spPr>
          <a:xfrm>
            <a:off x="1141408" y="3073398"/>
            <a:ext cx="4878388" cy="27177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6400809" y="2249488"/>
            <a:ext cx="4646605" cy="823910"/>
          </a:xfrm>
        </p:spPr>
        <p:txBody>
          <a:bodyPr anchor="b"/>
          <a:lstStyle>
            <a:lvl1pPr marL="0" indent="0">
              <a:lnSpc>
                <a:spcPct val="90000"/>
              </a:lnSpc>
              <a:buNone/>
              <a:defRPr cap="all"/>
            </a:lvl1pPr>
          </a:lstStyle>
          <a:p>
            <a:pPr lvl="0"/>
            <a:r>
              <a:rPr lang="en-US"/>
              <a:t>Click to edit Master text styles</a:t>
            </a:r>
          </a:p>
        </p:txBody>
      </p:sp>
      <p:sp>
        <p:nvSpPr>
          <p:cNvPr id="6" name="Content Placeholder 5"/>
          <p:cNvSpPr txBox="1">
            <a:spLocks noGrp="1"/>
          </p:cNvSpPr>
          <p:nvPr>
            <p:ph idx="4"/>
          </p:nvPr>
        </p:nvSpPr>
        <p:spPr>
          <a:xfrm>
            <a:off x="6172200" y="3073398"/>
            <a:ext cx="4875205" cy="27177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FDD7D9E9-B189-4550-8EE6-28F9E34F1366}"/>
              </a:ext>
            </a:extLst>
          </p:cNvPr>
          <p:cNvSpPr txBox="1">
            <a:spLocks noGrp="1"/>
          </p:cNvSpPr>
          <p:nvPr>
            <p:ph type="dt" sz="half" idx="10"/>
          </p:nvPr>
        </p:nvSpPr>
        <p:spPr>
          <a:ln/>
        </p:spPr>
        <p:txBody>
          <a:bodyPr/>
          <a:lstStyle>
            <a:lvl1pPr>
              <a:defRPr/>
            </a:lvl1pPr>
          </a:lstStyle>
          <a:p>
            <a:pPr>
              <a:defRPr/>
            </a:pPr>
            <a:fld id="{1A838844-F06C-4DEA-8B19-A431D150DA6E}" type="datetime1">
              <a:rPr lang="en-US"/>
              <a:pPr>
                <a:defRPr/>
              </a:pPr>
              <a:t>3/19/2021</a:t>
            </a:fld>
            <a:endParaRPr/>
          </a:p>
        </p:txBody>
      </p:sp>
      <p:sp>
        <p:nvSpPr>
          <p:cNvPr id="8" name="Footer Placeholder 4">
            <a:extLst>
              <a:ext uri="{FF2B5EF4-FFF2-40B4-BE49-F238E27FC236}">
                <a16:creationId xmlns:a16="http://schemas.microsoft.com/office/drawing/2014/main" id="{D448A710-4EA8-4BD6-BD1E-C5AB5486DA7B}"/>
              </a:ext>
            </a:extLst>
          </p:cNvPr>
          <p:cNvSpPr txBox="1">
            <a:spLocks noGrp="1"/>
          </p:cNvSpPr>
          <p:nvPr>
            <p:ph type="ftr" sz="quarter" idx="11"/>
          </p:nvPr>
        </p:nvSpPr>
        <p:spPr>
          <a:ln/>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F9E12AB0-A642-4D8D-8E82-A758AD37FB2B}"/>
              </a:ext>
            </a:extLst>
          </p:cNvPr>
          <p:cNvSpPr txBox="1">
            <a:spLocks noGrp="1"/>
          </p:cNvSpPr>
          <p:nvPr>
            <p:ph type="sldNum" sz="quarter" idx="12"/>
          </p:nvPr>
        </p:nvSpPr>
        <p:spPr>
          <a:ln/>
        </p:spPr>
        <p:txBody>
          <a:bodyPr/>
          <a:lstStyle>
            <a:lvl1pPr>
              <a:defRPr/>
            </a:lvl1pPr>
          </a:lstStyle>
          <a:p>
            <a:pPr>
              <a:defRPr/>
            </a:pPr>
            <a:fld id="{8FB4D56F-A8CC-482D-ABC4-C336CD0572F0}" type="slidenum">
              <a:rPr/>
              <a:pPr>
                <a:defRPr/>
              </a:pPr>
              <a:t>‹#›</a:t>
            </a:fld>
            <a:endParaRPr/>
          </a:p>
        </p:txBody>
      </p:sp>
    </p:spTree>
    <p:extLst>
      <p:ext uri="{BB962C8B-B14F-4D97-AF65-F5344CB8AC3E}">
        <p14:creationId xmlns:p14="http://schemas.microsoft.com/office/powerpoint/2010/main" val="78904505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3">
            <a:extLst>
              <a:ext uri="{FF2B5EF4-FFF2-40B4-BE49-F238E27FC236}">
                <a16:creationId xmlns:a16="http://schemas.microsoft.com/office/drawing/2014/main" id="{ACF8E1A9-96E7-4AC1-9E70-3CBBDDF40940}"/>
              </a:ext>
            </a:extLst>
          </p:cNvPr>
          <p:cNvSpPr txBox="1">
            <a:spLocks noGrp="1"/>
          </p:cNvSpPr>
          <p:nvPr>
            <p:ph type="dt" sz="half" idx="10"/>
          </p:nvPr>
        </p:nvSpPr>
        <p:spPr>
          <a:ln/>
        </p:spPr>
        <p:txBody>
          <a:bodyPr/>
          <a:lstStyle>
            <a:lvl1pPr>
              <a:defRPr/>
            </a:lvl1pPr>
          </a:lstStyle>
          <a:p>
            <a:pPr>
              <a:defRPr/>
            </a:pPr>
            <a:fld id="{83878DA4-49B6-4A1A-BE8A-258106D0EF03}" type="datetime1">
              <a:rPr lang="en-US"/>
              <a:pPr>
                <a:defRPr/>
              </a:pPr>
              <a:t>3/19/2021</a:t>
            </a:fld>
            <a:endParaRPr/>
          </a:p>
        </p:txBody>
      </p:sp>
      <p:sp>
        <p:nvSpPr>
          <p:cNvPr id="4" name="Footer Placeholder 4">
            <a:extLst>
              <a:ext uri="{FF2B5EF4-FFF2-40B4-BE49-F238E27FC236}">
                <a16:creationId xmlns:a16="http://schemas.microsoft.com/office/drawing/2014/main" id="{844B62DA-6F8F-4BBB-AA03-CCE85A824001}"/>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167CC918-FC2F-4B8C-9F09-C86A9F2F95C2}"/>
              </a:ext>
            </a:extLst>
          </p:cNvPr>
          <p:cNvSpPr txBox="1">
            <a:spLocks noGrp="1"/>
          </p:cNvSpPr>
          <p:nvPr>
            <p:ph type="sldNum" sz="quarter" idx="12"/>
          </p:nvPr>
        </p:nvSpPr>
        <p:spPr>
          <a:ln/>
        </p:spPr>
        <p:txBody>
          <a:bodyPr/>
          <a:lstStyle>
            <a:lvl1pPr>
              <a:defRPr/>
            </a:lvl1pPr>
          </a:lstStyle>
          <a:p>
            <a:pPr>
              <a:defRPr/>
            </a:pPr>
            <a:fld id="{454A0F3F-8B34-44CE-B656-895E76FCDFD4}" type="slidenum">
              <a:rPr/>
              <a:pPr>
                <a:defRPr/>
              </a:pPr>
              <a:t>‹#›</a:t>
            </a:fld>
            <a:endParaRPr/>
          </a:p>
        </p:txBody>
      </p:sp>
    </p:spTree>
    <p:extLst>
      <p:ext uri="{BB962C8B-B14F-4D97-AF65-F5344CB8AC3E}">
        <p14:creationId xmlns:p14="http://schemas.microsoft.com/office/powerpoint/2010/main" val="2196542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0B11791-CCF4-4F99-948C-F7D4021DCDE5}"/>
              </a:ext>
            </a:extLst>
          </p:cNvPr>
          <p:cNvSpPr txBox="1">
            <a:spLocks noGrp="1"/>
          </p:cNvSpPr>
          <p:nvPr>
            <p:ph type="dt" sz="half" idx="10"/>
          </p:nvPr>
        </p:nvSpPr>
        <p:spPr>
          <a:ln/>
        </p:spPr>
        <p:txBody>
          <a:bodyPr/>
          <a:lstStyle>
            <a:lvl1pPr>
              <a:defRPr/>
            </a:lvl1pPr>
          </a:lstStyle>
          <a:p>
            <a:pPr>
              <a:defRPr/>
            </a:pPr>
            <a:fld id="{ABAD1EAE-6647-4A12-B622-D88337AA40CE}" type="datetime1">
              <a:rPr lang="en-US"/>
              <a:pPr>
                <a:defRPr/>
              </a:pPr>
              <a:t>3/19/2021</a:t>
            </a:fld>
            <a:endParaRPr/>
          </a:p>
        </p:txBody>
      </p:sp>
      <p:sp>
        <p:nvSpPr>
          <p:cNvPr id="3" name="Footer Placeholder 4">
            <a:extLst>
              <a:ext uri="{FF2B5EF4-FFF2-40B4-BE49-F238E27FC236}">
                <a16:creationId xmlns:a16="http://schemas.microsoft.com/office/drawing/2014/main" id="{E5D11429-7E50-4157-B97C-E89BAEBE8A25}"/>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C3E0226E-A25F-4A23-9528-80225C5BBF77}"/>
              </a:ext>
            </a:extLst>
          </p:cNvPr>
          <p:cNvSpPr txBox="1">
            <a:spLocks noGrp="1"/>
          </p:cNvSpPr>
          <p:nvPr>
            <p:ph type="sldNum" sz="quarter" idx="12"/>
          </p:nvPr>
        </p:nvSpPr>
        <p:spPr>
          <a:ln/>
        </p:spPr>
        <p:txBody>
          <a:bodyPr/>
          <a:lstStyle>
            <a:lvl1pPr>
              <a:defRPr/>
            </a:lvl1pPr>
          </a:lstStyle>
          <a:p>
            <a:pPr>
              <a:defRPr/>
            </a:pPr>
            <a:fld id="{10A21F31-58BC-4732-AA73-B4957877FAEC}" type="slidenum">
              <a:rPr/>
              <a:pPr>
                <a:defRPr/>
              </a:pPr>
              <a:t>‹#›</a:t>
            </a:fld>
            <a:endParaRPr/>
          </a:p>
        </p:txBody>
      </p:sp>
    </p:spTree>
    <p:extLst>
      <p:ext uri="{BB962C8B-B14F-4D97-AF65-F5344CB8AC3E}">
        <p14:creationId xmlns:p14="http://schemas.microsoft.com/office/powerpoint/2010/main" val="2410622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46703" y="609603"/>
            <a:ext cx="3856033" cy="1639884"/>
          </a:xfrm>
        </p:spPr>
        <p:txBody>
          <a:bodyPr anchor="b"/>
          <a:lstStyle>
            <a:lvl1pPr>
              <a:defRPr sz="3200"/>
            </a:lvl1pPr>
          </a:lstStyle>
          <a:p>
            <a:pPr lvl="0"/>
            <a:r>
              <a:rPr lang="en-US"/>
              <a:t>Click to edit Master title style</a:t>
            </a:r>
          </a:p>
        </p:txBody>
      </p:sp>
      <p:sp>
        <p:nvSpPr>
          <p:cNvPr id="3" name="Content Placeholder 2"/>
          <p:cNvSpPr txBox="1">
            <a:spLocks noGrp="1"/>
          </p:cNvSpPr>
          <p:nvPr>
            <p:ph idx="1"/>
          </p:nvPr>
        </p:nvSpPr>
        <p:spPr>
          <a:xfrm>
            <a:off x="5156201" y="592668"/>
            <a:ext cx="5891204" cy="5198537"/>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1146703" y="2249488"/>
            <a:ext cx="3856033" cy="3541718"/>
          </a:xfrm>
        </p:spPr>
        <p:txBody>
          <a:bodyPr/>
          <a:lstStyle>
            <a:lvl1pPr marL="0" indent="0">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31E2C63D-02B0-4AC2-A4B9-A0B065113BE0}"/>
              </a:ext>
            </a:extLst>
          </p:cNvPr>
          <p:cNvSpPr txBox="1">
            <a:spLocks noGrp="1"/>
          </p:cNvSpPr>
          <p:nvPr>
            <p:ph type="dt" sz="half" idx="10"/>
          </p:nvPr>
        </p:nvSpPr>
        <p:spPr>
          <a:ln/>
        </p:spPr>
        <p:txBody>
          <a:bodyPr/>
          <a:lstStyle>
            <a:lvl1pPr>
              <a:defRPr/>
            </a:lvl1pPr>
          </a:lstStyle>
          <a:p>
            <a:pPr>
              <a:defRPr/>
            </a:pPr>
            <a:fld id="{19D5949D-4F7C-44BA-9F6D-706765B65A8C}" type="datetime1">
              <a:rPr lang="en-US"/>
              <a:pPr>
                <a:defRPr/>
              </a:pPr>
              <a:t>3/19/2021</a:t>
            </a:fld>
            <a:endParaRPr/>
          </a:p>
        </p:txBody>
      </p:sp>
      <p:sp>
        <p:nvSpPr>
          <p:cNvPr id="6" name="Footer Placeholder 4">
            <a:extLst>
              <a:ext uri="{FF2B5EF4-FFF2-40B4-BE49-F238E27FC236}">
                <a16:creationId xmlns:a16="http://schemas.microsoft.com/office/drawing/2014/main" id="{0405D13D-BEF6-4DFA-8DEE-9D1E0E0A488F}"/>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73E76B4D-43F0-40BD-8C9A-4B7EDCFD377A}"/>
              </a:ext>
            </a:extLst>
          </p:cNvPr>
          <p:cNvSpPr txBox="1">
            <a:spLocks noGrp="1"/>
          </p:cNvSpPr>
          <p:nvPr>
            <p:ph type="sldNum" sz="quarter" idx="12"/>
          </p:nvPr>
        </p:nvSpPr>
        <p:spPr>
          <a:ln/>
        </p:spPr>
        <p:txBody>
          <a:bodyPr/>
          <a:lstStyle>
            <a:lvl1pPr>
              <a:defRPr/>
            </a:lvl1pPr>
          </a:lstStyle>
          <a:p>
            <a:pPr>
              <a:defRPr/>
            </a:pPr>
            <a:fld id="{A3BE0E31-FCE1-4C3C-B004-3E25DA1AB563}" type="slidenum">
              <a:rPr/>
              <a:pPr>
                <a:defRPr/>
              </a:pPr>
              <a:t>‹#›</a:t>
            </a:fld>
            <a:endParaRPr/>
          </a:p>
        </p:txBody>
      </p:sp>
    </p:spTree>
    <p:extLst>
      <p:ext uri="{BB962C8B-B14F-4D97-AF65-F5344CB8AC3E}">
        <p14:creationId xmlns:p14="http://schemas.microsoft.com/office/powerpoint/2010/main" val="82605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41408" y="609603"/>
            <a:ext cx="5934510" cy="1639884"/>
          </a:xfrm>
        </p:spPr>
        <p:txBody>
          <a:bodyPr anchor="b"/>
          <a:lstStyle>
            <a:lvl1pPr>
              <a:defRPr sz="3200"/>
            </a:lvl1pPr>
          </a:lstStyle>
          <a:p>
            <a:pPr lvl="0"/>
            <a:r>
              <a:rPr lang="en-US"/>
              <a:t>Click to edit Master title style</a:t>
            </a:r>
          </a:p>
        </p:txBody>
      </p:sp>
      <p:sp>
        <p:nvSpPr>
          <p:cNvPr id="3" name="Picture Placeholder 2"/>
          <p:cNvSpPr txBox="1">
            <a:spLocks noGrp="1"/>
          </p:cNvSpPr>
          <p:nvPr>
            <p:ph type="pic" idx="1"/>
          </p:nvPr>
        </p:nvSpPr>
        <p:spPr>
          <a:xfrm>
            <a:off x="7380716" y="609603"/>
            <a:ext cx="3666689" cy="5181603"/>
          </a:xfrm>
          <a:ln w="19046" cap="sq">
            <a:solidFill>
              <a:srgbClr val="B4FFFF">
                <a:alpha val="60000"/>
              </a:srgbClr>
            </a:solidFill>
            <a:prstDash val="solid"/>
            <a:miter/>
          </a:ln>
          <a:effectLst>
            <a:outerShdw dist="38103" dir="5400000" algn="tl">
              <a:srgbClr val="000000">
                <a:alpha val="40000"/>
              </a:srgbClr>
            </a:outerShdw>
          </a:effectLst>
        </p:spPr>
        <p:txBody>
          <a:bodyPr>
            <a:normAutofit/>
          </a:bodyPr>
          <a:lstStyle>
            <a:lvl1pPr marL="0" indent="0">
              <a:buNone/>
              <a:defRPr sz="3200"/>
            </a:lvl1pPr>
          </a:lstStyle>
          <a:p>
            <a:pPr lvl="0"/>
            <a:r>
              <a:rPr lang="en-US" noProof="0"/>
              <a:t>Click icon to add picture</a:t>
            </a:r>
          </a:p>
        </p:txBody>
      </p:sp>
      <p:sp>
        <p:nvSpPr>
          <p:cNvPr id="4" name="Text Placeholder 3"/>
          <p:cNvSpPr txBox="1">
            <a:spLocks noGrp="1"/>
          </p:cNvSpPr>
          <p:nvPr>
            <p:ph type="body" idx="2"/>
          </p:nvPr>
        </p:nvSpPr>
        <p:spPr>
          <a:xfrm>
            <a:off x="1141408" y="2249488"/>
            <a:ext cx="5934510" cy="3541718"/>
          </a:xfrm>
        </p:spPr>
        <p:txBody>
          <a:bodyPr/>
          <a:lstStyle>
            <a:lvl1pPr marL="0" indent="0">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6C460388-B0B8-4594-8DA2-1BAB359C50F5}"/>
              </a:ext>
            </a:extLst>
          </p:cNvPr>
          <p:cNvSpPr txBox="1">
            <a:spLocks noGrp="1"/>
          </p:cNvSpPr>
          <p:nvPr>
            <p:ph type="dt" sz="half" idx="10"/>
          </p:nvPr>
        </p:nvSpPr>
        <p:spPr>
          <a:ln/>
        </p:spPr>
        <p:txBody>
          <a:bodyPr/>
          <a:lstStyle>
            <a:lvl1pPr>
              <a:defRPr/>
            </a:lvl1pPr>
          </a:lstStyle>
          <a:p>
            <a:pPr>
              <a:defRPr/>
            </a:pPr>
            <a:fld id="{C7C5BE40-26F7-4E4E-A1CE-9A2EBA6CDAEA}" type="datetime1">
              <a:rPr lang="en-US"/>
              <a:pPr>
                <a:defRPr/>
              </a:pPr>
              <a:t>3/19/2021</a:t>
            </a:fld>
            <a:endParaRPr/>
          </a:p>
        </p:txBody>
      </p:sp>
      <p:sp>
        <p:nvSpPr>
          <p:cNvPr id="6" name="Footer Placeholder 4">
            <a:extLst>
              <a:ext uri="{FF2B5EF4-FFF2-40B4-BE49-F238E27FC236}">
                <a16:creationId xmlns:a16="http://schemas.microsoft.com/office/drawing/2014/main" id="{37F65504-1FA9-4E05-8F13-6F3D98ED1F51}"/>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BAB21D5D-9F14-429B-8C19-B1EC8FF24311}"/>
              </a:ext>
            </a:extLst>
          </p:cNvPr>
          <p:cNvSpPr txBox="1">
            <a:spLocks noGrp="1"/>
          </p:cNvSpPr>
          <p:nvPr>
            <p:ph type="sldNum" sz="quarter" idx="12"/>
          </p:nvPr>
        </p:nvSpPr>
        <p:spPr>
          <a:ln/>
        </p:spPr>
        <p:txBody>
          <a:bodyPr/>
          <a:lstStyle>
            <a:lvl1pPr>
              <a:defRPr/>
            </a:lvl1pPr>
          </a:lstStyle>
          <a:p>
            <a:pPr>
              <a:defRPr/>
            </a:pPr>
            <a:fld id="{402A6AFD-882E-47C0-8177-00C0BB4AEA93}" type="slidenum">
              <a:rPr/>
              <a:pPr>
                <a:defRPr/>
              </a:pPr>
              <a:t>‹#›</a:t>
            </a:fld>
            <a:endParaRPr/>
          </a:p>
        </p:txBody>
      </p:sp>
    </p:spTree>
    <p:extLst>
      <p:ext uri="{BB962C8B-B14F-4D97-AF65-F5344CB8AC3E}">
        <p14:creationId xmlns:p14="http://schemas.microsoft.com/office/powerpoint/2010/main" val="3264961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41408" y="4304666"/>
            <a:ext cx="9912352" cy="819357"/>
          </a:xfrm>
        </p:spPr>
        <p:txBody>
          <a:bodyPr anchor="b"/>
          <a:lstStyle>
            <a:lvl1pPr>
              <a:defRPr sz="3200"/>
            </a:lvl1pPr>
          </a:lstStyle>
          <a:p>
            <a:pPr lvl="0"/>
            <a:r>
              <a:rPr lang="en-US"/>
              <a:t>Click to edit Master title style</a:t>
            </a:r>
          </a:p>
        </p:txBody>
      </p:sp>
      <p:sp>
        <p:nvSpPr>
          <p:cNvPr id="3" name="Picture Placeholder 2"/>
          <p:cNvSpPr txBox="1">
            <a:spLocks noGrp="1"/>
          </p:cNvSpPr>
          <p:nvPr>
            <p:ph type="pic" idx="4294967295"/>
          </p:nvPr>
        </p:nvSpPr>
        <p:spPr>
          <a:xfrm>
            <a:off x="1141408" y="606430"/>
            <a:ext cx="9912352" cy="3299776"/>
          </a:xfrm>
          <a:ln w="19046" cap="sq">
            <a:solidFill>
              <a:srgbClr val="B4FFFF">
                <a:alpha val="60000"/>
              </a:srgbClr>
            </a:solidFill>
            <a:prstDash val="solid"/>
            <a:miter/>
          </a:ln>
          <a:effectLst>
            <a:outerShdw dist="38103" dir="5400000" algn="tl">
              <a:srgbClr val="000000">
                <a:alpha val="40000"/>
              </a:srgbClr>
            </a:outerShdw>
          </a:effectLst>
        </p:spPr>
        <p:txBody>
          <a:bodyPr>
            <a:normAutofit/>
          </a:bodyPr>
          <a:lstStyle>
            <a:lvl1pPr marL="0" indent="0">
              <a:buNone/>
              <a:defRPr sz="3200"/>
            </a:lvl1pPr>
          </a:lstStyle>
          <a:p>
            <a:pPr lvl="0"/>
            <a:r>
              <a:rPr lang="en-US" noProof="0"/>
              <a:t>Click icon to add picture</a:t>
            </a:r>
          </a:p>
        </p:txBody>
      </p:sp>
      <p:sp>
        <p:nvSpPr>
          <p:cNvPr id="4" name="Text Placeholder 3"/>
          <p:cNvSpPr txBox="1">
            <a:spLocks noGrp="1"/>
          </p:cNvSpPr>
          <p:nvPr>
            <p:ph type="body" idx="4294967295"/>
          </p:nvPr>
        </p:nvSpPr>
        <p:spPr>
          <a:xfrm>
            <a:off x="1141363" y="5124023"/>
            <a:ext cx="9910861" cy="682471"/>
          </a:xfrm>
        </p:spPr>
        <p:txBody>
          <a:bodyPr/>
          <a:lstStyle>
            <a:lvl1pPr marL="0" indent="0">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994AC821-F219-49D7-A624-8D18A20AF0D5}"/>
              </a:ext>
            </a:extLst>
          </p:cNvPr>
          <p:cNvSpPr txBox="1">
            <a:spLocks noGrp="1"/>
          </p:cNvSpPr>
          <p:nvPr>
            <p:ph type="dt" sz="half" idx="10"/>
          </p:nvPr>
        </p:nvSpPr>
        <p:spPr>
          <a:ln/>
        </p:spPr>
        <p:txBody>
          <a:bodyPr/>
          <a:lstStyle>
            <a:lvl1pPr>
              <a:defRPr/>
            </a:lvl1pPr>
          </a:lstStyle>
          <a:p>
            <a:pPr>
              <a:defRPr/>
            </a:pPr>
            <a:fld id="{EC5D6E69-844F-4C00-81C1-9D428DD4E456}" type="datetime1">
              <a:rPr lang="en-US"/>
              <a:pPr>
                <a:defRPr/>
              </a:pPr>
              <a:t>3/19/2021</a:t>
            </a:fld>
            <a:endParaRPr/>
          </a:p>
        </p:txBody>
      </p:sp>
      <p:sp>
        <p:nvSpPr>
          <p:cNvPr id="6" name="Footer Placeholder 4">
            <a:extLst>
              <a:ext uri="{FF2B5EF4-FFF2-40B4-BE49-F238E27FC236}">
                <a16:creationId xmlns:a16="http://schemas.microsoft.com/office/drawing/2014/main" id="{272585E9-D7BC-443C-8750-42FE45D87F3D}"/>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2079C52F-F0F5-4B3A-A492-5DF9CAA0F842}"/>
              </a:ext>
            </a:extLst>
          </p:cNvPr>
          <p:cNvSpPr txBox="1">
            <a:spLocks noGrp="1"/>
          </p:cNvSpPr>
          <p:nvPr>
            <p:ph type="sldNum" sz="quarter" idx="12"/>
          </p:nvPr>
        </p:nvSpPr>
        <p:spPr>
          <a:ln/>
        </p:spPr>
        <p:txBody>
          <a:bodyPr/>
          <a:lstStyle>
            <a:lvl1pPr>
              <a:defRPr/>
            </a:lvl1pPr>
          </a:lstStyle>
          <a:p>
            <a:pPr>
              <a:defRPr/>
            </a:pPr>
            <a:fld id="{F607ED8D-C113-4805-8D2E-EB0D7CEDDBBC}" type="slidenum">
              <a:rPr/>
              <a:pPr>
                <a:defRPr/>
              </a:pPr>
              <a:t>‹#›</a:t>
            </a:fld>
            <a:endParaRPr/>
          </a:p>
        </p:txBody>
      </p:sp>
    </p:spTree>
    <p:extLst>
      <p:ext uri="{BB962C8B-B14F-4D97-AF65-F5344CB8AC3E}">
        <p14:creationId xmlns:p14="http://schemas.microsoft.com/office/powerpoint/2010/main" val="2441105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141454" y="609603"/>
            <a:ext cx="9905951" cy="3429000"/>
          </a:xfrm>
        </p:spPr>
        <p:txBody>
          <a:bodyPr/>
          <a:lstStyle>
            <a:lvl1pPr>
              <a:defRPr/>
            </a:lvl1pPr>
          </a:lstStyle>
          <a:p>
            <a:pPr lvl="0"/>
            <a:r>
              <a:rPr lang="en-US"/>
              <a:t>Click to edit Master title style</a:t>
            </a:r>
          </a:p>
        </p:txBody>
      </p:sp>
      <p:sp>
        <p:nvSpPr>
          <p:cNvPr id="3" name="Text Placeholder 3"/>
          <p:cNvSpPr txBox="1">
            <a:spLocks noGrp="1"/>
          </p:cNvSpPr>
          <p:nvPr>
            <p:ph type="body" idx="4294967295"/>
          </p:nvPr>
        </p:nvSpPr>
        <p:spPr>
          <a:xfrm>
            <a:off x="1141408" y="4419596"/>
            <a:ext cx="9904460" cy="1371600"/>
          </a:xfrm>
        </p:spPr>
        <p:txBody>
          <a:bodyPr anchor="ct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E1C2819F-A36C-4025-AF48-11511EAFF7B4}"/>
              </a:ext>
            </a:extLst>
          </p:cNvPr>
          <p:cNvSpPr txBox="1">
            <a:spLocks noGrp="1"/>
          </p:cNvSpPr>
          <p:nvPr>
            <p:ph type="dt" sz="half" idx="10"/>
          </p:nvPr>
        </p:nvSpPr>
        <p:spPr>
          <a:ln/>
        </p:spPr>
        <p:txBody>
          <a:bodyPr/>
          <a:lstStyle>
            <a:lvl1pPr>
              <a:defRPr/>
            </a:lvl1pPr>
          </a:lstStyle>
          <a:p>
            <a:pPr>
              <a:defRPr/>
            </a:pPr>
            <a:fld id="{A1C0C32A-8E0A-4C53-911B-97E477E1AB24}" type="datetime1">
              <a:rPr lang="en-US"/>
              <a:pPr>
                <a:defRPr/>
              </a:pPr>
              <a:t>3/19/2021</a:t>
            </a:fld>
            <a:endParaRPr/>
          </a:p>
        </p:txBody>
      </p:sp>
      <p:sp>
        <p:nvSpPr>
          <p:cNvPr id="5" name="Footer Placeholder 4">
            <a:extLst>
              <a:ext uri="{FF2B5EF4-FFF2-40B4-BE49-F238E27FC236}">
                <a16:creationId xmlns:a16="http://schemas.microsoft.com/office/drawing/2014/main" id="{B39549B7-1A5B-4ECC-82D5-E943AEBFCDE4}"/>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CFCA2774-90DC-4C71-B087-7C316766AFBE}"/>
              </a:ext>
            </a:extLst>
          </p:cNvPr>
          <p:cNvSpPr txBox="1">
            <a:spLocks noGrp="1"/>
          </p:cNvSpPr>
          <p:nvPr>
            <p:ph type="sldNum" sz="quarter" idx="12"/>
          </p:nvPr>
        </p:nvSpPr>
        <p:spPr>
          <a:ln/>
        </p:spPr>
        <p:txBody>
          <a:bodyPr/>
          <a:lstStyle>
            <a:lvl1pPr>
              <a:defRPr/>
            </a:lvl1pPr>
          </a:lstStyle>
          <a:p>
            <a:pPr>
              <a:defRPr/>
            </a:pPr>
            <a:fld id="{929EB8EA-9643-4CDD-AD9D-CB14E6C2B110}" type="slidenum">
              <a:rPr/>
              <a:pPr>
                <a:defRPr/>
              </a:pPr>
              <a:t>‹#›</a:t>
            </a:fld>
            <a:endParaRPr/>
          </a:p>
        </p:txBody>
      </p:sp>
    </p:spTree>
    <p:extLst>
      <p:ext uri="{BB962C8B-B14F-4D97-AF65-F5344CB8AC3E}">
        <p14:creationId xmlns:p14="http://schemas.microsoft.com/office/powerpoint/2010/main" val="1161280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5" name="TextBox 59">
            <a:extLst>
              <a:ext uri="{FF2B5EF4-FFF2-40B4-BE49-F238E27FC236}">
                <a16:creationId xmlns:a16="http://schemas.microsoft.com/office/drawing/2014/main" id="{FB289E09-C1CB-44E9-BF61-0D561F131C95}"/>
              </a:ext>
            </a:extLst>
          </p:cNvPr>
          <p:cNvSpPr txBox="1"/>
          <p:nvPr/>
        </p:nvSpPr>
        <p:spPr>
          <a:xfrm>
            <a:off x="903288" y="731838"/>
            <a:ext cx="609600" cy="585787"/>
          </a:xfrm>
          <a:prstGeom prst="rect">
            <a:avLst/>
          </a:prstGeom>
          <a:noFill/>
          <a:ln cap="flat">
            <a:noFill/>
          </a:ln>
        </p:spPr>
        <p:txBody>
          <a:bodyPr anchor="ctr"/>
          <a:lstStyle/>
          <a:p>
            <a:pPr algn="r" defTabSz="457200" eaLnBrk="1" fontAlgn="auto" hangingPunct="1">
              <a:spcBef>
                <a:spcPts val="0"/>
              </a:spcBef>
              <a:spcAft>
                <a:spcPts val="0"/>
              </a:spcAft>
              <a:defRPr sz="1800" b="0" i="0" u="none" strike="noStrike" kern="0" cap="none" spc="0" baseline="0">
                <a:solidFill>
                  <a:srgbClr val="000000"/>
                </a:solidFill>
                <a:uFillTx/>
              </a:defRPr>
            </a:pPr>
            <a:r>
              <a:rPr lang="en-US" sz="8000" cap="all">
                <a:solidFill>
                  <a:srgbClr val="FFFFFF"/>
                </a:solidFill>
                <a:latin typeface="Tw Cen MT"/>
                <a:cs typeface="Trebuchet MS"/>
              </a:rPr>
              <a:t>“</a:t>
            </a:r>
          </a:p>
        </p:txBody>
      </p:sp>
      <p:sp>
        <p:nvSpPr>
          <p:cNvPr id="6" name="TextBox 60">
            <a:extLst>
              <a:ext uri="{FF2B5EF4-FFF2-40B4-BE49-F238E27FC236}">
                <a16:creationId xmlns:a16="http://schemas.microsoft.com/office/drawing/2014/main" id="{428F6F27-92E6-4CF7-8E57-16CC7BC39E61}"/>
              </a:ext>
            </a:extLst>
          </p:cNvPr>
          <p:cNvSpPr txBox="1"/>
          <p:nvPr/>
        </p:nvSpPr>
        <p:spPr>
          <a:xfrm>
            <a:off x="10537825" y="2765425"/>
            <a:ext cx="609600" cy="584200"/>
          </a:xfrm>
          <a:prstGeom prst="rect">
            <a:avLst/>
          </a:prstGeom>
          <a:noFill/>
          <a:ln cap="flat">
            <a:noFill/>
          </a:ln>
        </p:spPr>
        <p:txBody>
          <a:bodyPr anchor="ctr"/>
          <a:lstStyle/>
          <a:p>
            <a:pPr algn="r" defTabSz="457200" eaLnBrk="1" fontAlgn="auto" hangingPunct="1">
              <a:spcBef>
                <a:spcPts val="0"/>
              </a:spcBef>
              <a:spcAft>
                <a:spcPts val="0"/>
              </a:spcAft>
              <a:defRPr sz="1800" b="0" i="0" u="none" strike="noStrike" kern="0" cap="none" spc="0" baseline="0">
                <a:solidFill>
                  <a:srgbClr val="000000"/>
                </a:solidFill>
                <a:uFillTx/>
              </a:defRPr>
            </a:pPr>
            <a:r>
              <a:rPr lang="en-US" sz="8000" cap="all">
                <a:solidFill>
                  <a:srgbClr val="FFFFFF"/>
                </a:solidFill>
                <a:latin typeface="Tw Cen MT"/>
                <a:cs typeface="Trebuchet MS"/>
              </a:rPr>
              <a:t>”</a:t>
            </a:r>
          </a:p>
        </p:txBody>
      </p:sp>
      <p:sp>
        <p:nvSpPr>
          <p:cNvPr id="2" name="Title 1"/>
          <p:cNvSpPr txBox="1">
            <a:spLocks noGrp="1"/>
          </p:cNvSpPr>
          <p:nvPr>
            <p:ph type="title"/>
          </p:nvPr>
        </p:nvSpPr>
        <p:spPr>
          <a:xfrm>
            <a:off x="1446215" y="609603"/>
            <a:ext cx="9302748" cy="2748430"/>
          </a:xfrm>
        </p:spPr>
        <p:txBody>
          <a:bodyPr/>
          <a:lstStyle>
            <a:lvl1pPr>
              <a:defRPr/>
            </a:lvl1pPr>
          </a:lstStyle>
          <a:p>
            <a:pPr lvl="0"/>
            <a:r>
              <a:rPr lang="en-US"/>
              <a:t>Click to edit Master title style</a:t>
            </a:r>
          </a:p>
        </p:txBody>
      </p:sp>
      <p:sp>
        <p:nvSpPr>
          <p:cNvPr id="3" name="Text Placeholder 3"/>
          <p:cNvSpPr txBox="1">
            <a:spLocks noGrp="1"/>
          </p:cNvSpPr>
          <p:nvPr>
            <p:ph type="body" idx="4294967295"/>
          </p:nvPr>
        </p:nvSpPr>
        <p:spPr>
          <a:xfrm>
            <a:off x="1720644" y="3365558"/>
            <a:ext cx="8752298" cy="548969"/>
          </a:xfrm>
        </p:spPr>
        <p:txBody>
          <a:bodyPr/>
          <a:lstStyle>
            <a:lvl1pPr marL="0" indent="0">
              <a:buNone/>
              <a:defRPr sz="1400"/>
            </a:lvl1pPr>
          </a:lstStyle>
          <a:p>
            <a:pPr lvl="0"/>
            <a:r>
              <a:rPr lang="en-US"/>
              <a:t>Click to edit Master text styles</a:t>
            </a:r>
          </a:p>
        </p:txBody>
      </p:sp>
      <p:sp>
        <p:nvSpPr>
          <p:cNvPr id="4" name="Text Placeholder 3"/>
          <p:cNvSpPr txBox="1">
            <a:spLocks noGrp="1"/>
          </p:cNvSpPr>
          <p:nvPr>
            <p:ph type="body" idx="4294967295"/>
          </p:nvPr>
        </p:nvSpPr>
        <p:spPr>
          <a:xfrm>
            <a:off x="1141408" y="4309914"/>
            <a:ext cx="9906006" cy="1489493"/>
          </a:xfrm>
        </p:spPr>
        <p:txBody>
          <a:bodyPr anchor="ctr"/>
          <a:lstStyle>
            <a:lvl1pPr marL="0" indent="0">
              <a:buNone/>
              <a:defRPr sz="1800"/>
            </a:lvl1pPr>
          </a:lstStyle>
          <a:p>
            <a:pPr lvl="0"/>
            <a:r>
              <a:rPr lang="en-US"/>
              <a:t>Click to edit Master text styles</a:t>
            </a:r>
          </a:p>
        </p:txBody>
      </p:sp>
      <p:sp>
        <p:nvSpPr>
          <p:cNvPr id="7" name="Date Placeholder 4">
            <a:extLst>
              <a:ext uri="{FF2B5EF4-FFF2-40B4-BE49-F238E27FC236}">
                <a16:creationId xmlns:a16="http://schemas.microsoft.com/office/drawing/2014/main" id="{4CD4454B-4B6C-4076-AC27-25A0443F0596}"/>
              </a:ext>
            </a:extLst>
          </p:cNvPr>
          <p:cNvSpPr txBox="1">
            <a:spLocks noGrp="1"/>
          </p:cNvSpPr>
          <p:nvPr>
            <p:ph type="dt" sz="half" idx="10"/>
          </p:nvPr>
        </p:nvSpPr>
        <p:spPr/>
        <p:txBody>
          <a:bodyPr/>
          <a:lstStyle>
            <a:lvl1pPr>
              <a:defRPr smtClean="0"/>
            </a:lvl1pPr>
          </a:lstStyle>
          <a:p>
            <a:pPr>
              <a:defRPr/>
            </a:pPr>
            <a:fld id="{42A1615C-3931-4272-BF87-491C1516A423}" type="datetime1">
              <a:rPr lang="en-US"/>
              <a:pPr>
                <a:defRPr/>
              </a:pPr>
              <a:t>3/19/2021</a:t>
            </a:fld>
            <a:endParaRPr/>
          </a:p>
        </p:txBody>
      </p:sp>
      <p:sp>
        <p:nvSpPr>
          <p:cNvPr id="8" name="Footer Placeholder 5">
            <a:extLst>
              <a:ext uri="{FF2B5EF4-FFF2-40B4-BE49-F238E27FC236}">
                <a16:creationId xmlns:a16="http://schemas.microsoft.com/office/drawing/2014/main" id="{0CEC832D-D5A6-44A2-A11E-8CA5A21676BE}"/>
              </a:ext>
            </a:extLst>
          </p:cNvPr>
          <p:cNvSpPr txBox="1">
            <a:spLocks noGrp="1"/>
          </p:cNvSpPr>
          <p:nvPr>
            <p:ph type="ftr" sz="quarter" idx="11"/>
          </p:nvPr>
        </p:nvSpPr>
        <p:spPr/>
        <p:txBody>
          <a:bodyPr/>
          <a:lstStyle>
            <a:lvl1pPr>
              <a:defRPr/>
            </a:lvl1pPr>
          </a:lstStyle>
          <a:p>
            <a:pPr>
              <a:defRPr/>
            </a:pPr>
            <a:endParaRPr/>
          </a:p>
        </p:txBody>
      </p:sp>
      <p:sp>
        <p:nvSpPr>
          <p:cNvPr id="9" name="Slide Number Placeholder 6">
            <a:extLst>
              <a:ext uri="{FF2B5EF4-FFF2-40B4-BE49-F238E27FC236}">
                <a16:creationId xmlns:a16="http://schemas.microsoft.com/office/drawing/2014/main" id="{2CCFD8B2-E3F6-410F-B9FB-D539969C5AB3}"/>
              </a:ext>
            </a:extLst>
          </p:cNvPr>
          <p:cNvSpPr txBox="1">
            <a:spLocks noGrp="1"/>
          </p:cNvSpPr>
          <p:nvPr>
            <p:ph type="sldNum" sz="quarter" idx="12"/>
          </p:nvPr>
        </p:nvSpPr>
        <p:spPr/>
        <p:txBody>
          <a:bodyPr/>
          <a:lstStyle>
            <a:lvl1pPr>
              <a:defRPr smtClean="0"/>
            </a:lvl1pPr>
          </a:lstStyle>
          <a:p>
            <a:pPr>
              <a:defRPr/>
            </a:pPr>
            <a:fld id="{8389F56F-DD5E-43E1-9BEF-2933F9D7C5B5}" type="slidenum">
              <a:rPr/>
              <a:pPr>
                <a:defRPr/>
              </a:pPr>
              <a:t>‹#›</a:t>
            </a:fld>
            <a:endParaRPr/>
          </a:p>
        </p:txBody>
      </p:sp>
    </p:spTree>
    <p:extLst>
      <p:ext uri="{BB962C8B-B14F-4D97-AF65-F5344CB8AC3E}">
        <p14:creationId xmlns:p14="http://schemas.microsoft.com/office/powerpoint/2010/main" val="29152196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txBox="1">
            <a:spLocks noGrp="1"/>
          </p:cNvSpPr>
          <p:nvPr>
            <p:ph type="title"/>
          </p:nvPr>
        </p:nvSpPr>
        <p:spPr>
          <a:xfrm>
            <a:off x="1141408" y="2134045"/>
            <a:ext cx="9905996" cy="2511838"/>
          </a:xfrm>
        </p:spPr>
        <p:txBody>
          <a:bodyPr anchor="b"/>
          <a:lstStyle>
            <a:lvl1pPr>
              <a:defRPr/>
            </a:lvl1pPr>
          </a:lstStyle>
          <a:p>
            <a:pPr lvl="0"/>
            <a:r>
              <a:rPr lang="en-US"/>
              <a:t>Click to edit Master title style</a:t>
            </a:r>
          </a:p>
        </p:txBody>
      </p:sp>
      <p:sp>
        <p:nvSpPr>
          <p:cNvPr id="3" name="Text Placeholder 3"/>
          <p:cNvSpPr txBox="1">
            <a:spLocks noGrp="1"/>
          </p:cNvSpPr>
          <p:nvPr>
            <p:ph type="body" idx="4294967295"/>
          </p:nvPr>
        </p:nvSpPr>
        <p:spPr>
          <a:xfrm>
            <a:off x="1141363" y="4657651"/>
            <a:ext cx="9904506" cy="1140640"/>
          </a:xfrm>
        </p:spPr>
        <p:txBody>
          <a:bodyP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974FCEEF-BE32-4112-B7DD-5A5939789F73}"/>
              </a:ext>
            </a:extLst>
          </p:cNvPr>
          <p:cNvSpPr txBox="1">
            <a:spLocks noGrp="1"/>
          </p:cNvSpPr>
          <p:nvPr>
            <p:ph type="dt" sz="half" idx="10"/>
          </p:nvPr>
        </p:nvSpPr>
        <p:spPr>
          <a:ln/>
        </p:spPr>
        <p:txBody>
          <a:bodyPr/>
          <a:lstStyle>
            <a:lvl1pPr>
              <a:defRPr/>
            </a:lvl1pPr>
          </a:lstStyle>
          <a:p>
            <a:pPr>
              <a:defRPr/>
            </a:pPr>
            <a:fld id="{1F38A95D-46D3-4104-8538-1A1A3F295D66}" type="datetime1">
              <a:rPr lang="en-US"/>
              <a:pPr>
                <a:defRPr/>
              </a:pPr>
              <a:t>3/19/2021</a:t>
            </a:fld>
            <a:endParaRPr/>
          </a:p>
        </p:txBody>
      </p:sp>
      <p:sp>
        <p:nvSpPr>
          <p:cNvPr id="5" name="Footer Placeholder 4">
            <a:extLst>
              <a:ext uri="{FF2B5EF4-FFF2-40B4-BE49-F238E27FC236}">
                <a16:creationId xmlns:a16="http://schemas.microsoft.com/office/drawing/2014/main" id="{0E8AA9D3-7C75-4920-9895-5283C684C166}"/>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0692D800-56D2-4220-BB33-F2C147AA2C0E}"/>
              </a:ext>
            </a:extLst>
          </p:cNvPr>
          <p:cNvSpPr txBox="1">
            <a:spLocks noGrp="1"/>
          </p:cNvSpPr>
          <p:nvPr>
            <p:ph type="sldNum" sz="quarter" idx="12"/>
          </p:nvPr>
        </p:nvSpPr>
        <p:spPr>
          <a:ln/>
        </p:spPr>
        <p:txBody>
          <a:bodyPr/>
          <a:lstStyle>
            <a:lvl1pPr>
              <a:defRPr/>
            </a:lvl1pPr>
          </a:lstStyle>
          <a:p>
            <a:pPr>
              <a:defRPr/>
            </a:pPr>
            <a:fld id="{031CF931-6BC7-4C2A-9213-D9556847BA57}" type="slidenum">
              <a:rPr/>
              <a:pPr>
                <a:defRPr/>
              </a:pPr>
              <a:t>‹#›</a:t>
            </a:fld>
            <a:endParaRPr/>
          </a:p>
        </p:txBody>
      </p:sp>
    </p:spTree>
    <p:extLst>
      <p:ext uri="{BB962C8B-B14F-4D97-AF65-F5344CB8AC3E}">
        <p14:creationId xmlns:p14="http://schemas.microsoft.com/office/powerpoint/2010/main" val="3333233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2" name="Title 1"/>
          <p:cNvSpPr txBox="1">
            <a:spLocks noGrp="1"/>
          </p:cNvSpPr>
          <p:nvPr>
            <p:ph type="title"/>
          </p:nvPr>
        </p:nvSpPr>
        <p:spPr>
          <a:xfrm>
            <a:off x="1141408" y="609603"/>
            <a:ext cx="9905996" cy="1904996"/>
          </a:xfrm>
        </p:spPr>
        <p:txBody>
          <a:bodyPr/>
          <a:lstStyle>
            <a:lvl1pPr>
              <a:defRPr/>
            </a:lvl1pPr>
          </a:lstStyle>
          <a:p>
            <a:pPr lvl="0"/>
            <a:r>
              <a:rPr lang="en-US"/>
              <a:t>Click to edit Master title style</a:t>
            </a:r>
          </a:p>
        </p:txBody>
      </p:sp>
      <p:sp>
        <p:nvSpPr>
          <p:cNvPr id="3" name="Text Placeholder 2"/>
          <p:cNvSpPr txBox="1">
            <a:spLocks noGrp="1"/>
          </p:cNvSpPr>
          <p:nvPr>
            <p:ph type="body" idx="4294967295"/>
          </p:nvPr>
        </p:nvSpPr>
        <p:spPr>
          <a:xfrm>
            <a:off x="1141408" y="2674464"/>
            <a:ext cx="3196897" cy="685800"/>
          </a:xfrm>
        </p:spPr>
        <p:txBody>
          <a:bodyPr anchor="b">
            <a:noAutofit/>
          </a:bodyPr>
          <a:lstStyle>
            <a:lvl1pPr marL="0" indent="0">
              <a:lnSpc>
                <a:spcPct val="90000"/>
              </a:lnSpc>
              <a:buNone/>
              <a:defRPr cap="all"/>
            </a:lvl1pPr>
          </a:lstStyle>
          <a:p>
            <a:pPr lvl="0"/>
            <a:r>
              <a:rPr lang="en-US"/>
              <a:t>Click to edit Master text styles</a:t>
            </a:r>
          </a:p>
        </p:txBody>
      </p:sp>
      <p:sp>
        <p:nvSpPr>
          <p:cNvPr id="4" name="Text Placeholder 3"/>
          <p:cNvSpPr txBox="1">
            <a:spLocks noGrp="1"/>
          </p:cNvSpPr>
          <p:nvPr>
            <p:ph type="body" idx="4294967295"/>
          </p:nvPr>
        </p:nvSpPr>
        <p:spPr>
          <a:xfrm>
            <a:off x="1127921" y="3360264"/>
            <a:ext cx="3208739" cy="2430932"/>
          </a:xfrm>
        </p:spPr>
        <p:txBody>
          <a:bodyPr/>
          <a:lstStyle>
            <a:lvl1pPr marL="0" indent="0">
              <a:buNone/>
              <a:defRPr sz="1400"/>
            </a:lvl1pPr>
          </a:lstStyle>
          <a:p>
            <a:pPr lvl="0"/>
            <a:r>
              <a:rPr lang="en-US"/>
              <a:t>Click to edit Master text styles</a:t>
            </a:r>
          </a:p>
        </p:txBody>
      </p:sp>
      <p:sp>
        <p:nvSpPr>
          <p:cNvPr id="5" name="Text Placeholder 4"/>
          <p:cNvSpPr txBox="1">
            <a:spLocks noGrp="1"/>
          </p:cNvSpPr>
          <p:nvPr>
            <p:ph type="body" idx="4294967295"/>
          </p:nvPr>
        </p:nvSpPr>
        <p:spPr>
          <a:xfrm>
            <a:off x="4514767" y="2677637"/>
            <a:ext cx="3184388" cy="685800"/>
          </a:xfrm>
        </p:spPr>
        <p:txBody>
          <a:bodyPr anchor="b">
            <a:noAutofit/>
          </a:bodyPr>
          <a:lstStyle>
            <a:lvl1pPr marL="0" indent="0">
              <a:lnSpc>
                <a:spcPct val="90000"/>
              </a:lnSpc>
              <a:buNone/>
              <a:defRPr cap="all"/>
            </a:lvl1pPr>
          </a:lstStyle>
          <a:p>
            <a:pPr lvl="0"/>
            <a:r>
              <a:rPr lang="en-US"/>
              <a:t>Click to edit Master text styles</a:t>
            </a:r>
          </a:p>
        </p:txBody>
      </p:sp>
      <p:sp>
        <p:nvSpPr>
          <p:cNvPr id="6" name="Text Placeholder 3"/>
          <p:cNvSpPr txBox="1">
            <a:spLocks noGrp="1"/>
          </p:cNvSpPr>
          <p:nvPr>
            <p:ph type="body" idx="4294967295"/>
          </p:nvPr>
        </p:nvSpPr>
        <p:spPr>
          <a:xfrm>
            <a:off x="4504215" y="3363437"/>
            <a:ext cx="3195827" cy="2430932"/>
          </a:xfrm>
        </p:spPr>
        <p:txBody>
          <a:bodyPr/>
          <a:lstStyle>
            <a:lvl1pPr marL="0" indent="0">
              <a:buNone/>
              <a:defRPr sz="1400"/>
            </a:lvl1pPr>
          </a:lstStyle>
          <a:p>
            <a:pPr lvl="0"/>
            <a:r>
              <a:rPr lang="en-US"/>
              <a:t>Click to edit Master text styles</a:t>
            </a:r>
          </a:p>
        </p:txBody>
      </p:sp>
      <p:sp>
        <p:nvSpPr>
          <p:cNvPr id="7" name="Text Placeholder 4"/>
          <p:cNvSpPr txBox="1">
            <a:spLocks noGrp="1"/>
          </p:cNvSpPr>
          <p:nvPr>
            <p:ph type="body" idx="4294967295"/>
          </p:nvPr>
        </p:nvSpPr>
        <p:spPr>
          <a:xfrm>
            <a:off x="7852437" y="2674464"/>
            <a:ext cx="3194968" cy="685800"/>
          </a:xfrm>
        </p:spPr>
        <p:txBody>
          <a:bodyPr anchor="b">
            <a:noAutofit/>
          </a:bodyPr>
          <a:lstStyle>
            <a:lvl1pPr marL="0" indent="0">
              <a:lnSpc>
                <a:spcPct val="90000"/>
              </a:lnSpc>
              <a:buNone/>
              <a:defRPr cap="all"/>
            </a:lvl1pPr>
          </a:lstStyle>
          <a:p>
            <a:pPr lvl="0"/>
            <a:r>
              <a:rPr lang="en-US"/>
              <a:t>Click to edit Master text styles</a:t>
            </a:r>
          </a:p>
        </p:txBody>
      </p:sp>
      <p:sp>
        <p:nvSpPr>
          <p:cNvPr id="8" name="Text Placeholder 3"/>
          <p:cNvSpPr txBox="1">
            <a:spLocks noGrp="1"/>
          </p:cNvSpPr>
          <p:nvPr>
            <p:ph type="body" idx="4294967295"/>
          </p:nvPr>
        </p:nvSpPr>
        <p:spPr>
          <a:xfrm>
            <a:off x="7852437" y="3360264"/>
            <a:ext cx="3194968" cy="2430932"/>
          </a:xfrm>
        </p:spPr>
        <p:txBody>
          <a:bodyPr/>
          <a:lstStyle>
            <a:lvl1pPr marL="0" indent="0">
              <a:buNone/>
              <a:defRPr sz="1400"/>
            </a:lvl1pPr>
          </a:lstStyle>
          <a:p>
            <a:pPr lvl="0"/>
            <a:r>
              <a:rPr lang="en-US"/>
              <a:t>Click to edit Master text styles</a:t>
            </a:r>
          </a:p>
        </p:txBody>
      </p:sp>
      <p:sp>
        <p:nvSpPr>
          <p:cNvPr id="9" name="Date Placeholder 3">
            <a:extLst>
              <a:ext uri="{FF2B5EF4-FFF2-40B4-BE49-F238E27FC236}">
                <a16:creationId xmlns:a16="http://schemas.microsoft.com/office/drawing/2014/main" id="{1AA76284-1BFB-4AD7-8AC6-1BA3FB287F3A}"/>
              </a:ext>
            </a:extLst>
          </p:cNvPr>
          <p:cNvSpPr txBox="1">
            <a:spLocks noGrp="1"/>
          </p:cNvSpPr>
          <p:nvPr>
            <p:ph type="dt" sz="half" idx="10"/>
          </p:nvPr>
        </p:nvSpPr>
        <p:spPr>
          <a:ln/>
        </p:spPr>
        <p:txBody>
          <a:bodyPr/>
          <a:lstStyle>
            <a:lvl1pPr>
              <a:defRPr/>
            </a:lvl1pPr>
          </a:lstStyle>
          <a:p>
            <a:pPr>
              <a:defRPr/>
            </a:pPr>
            <a:fld id="{0218133A-A37D-4541-ABA2-07834F2A700C}" type="datetime1">
              <a:rPr lang="en-US"/>
              <a:pPr>
                <a:defRPr/>
              </a:pPr>
              <a:t>3/19/2021</a:t>
            </a:fld>
            <a:endParaRPr/>
          </a:p>
        </p:txBody>
      </p:sp>
      <p:sp>
        <p:nvSpPr>
          <p:cNvPr id="10" name="Footer Placeholder 4">
            <a:extLst>
              <a:ext uri="{FF2B5EF4-FFF2-40B4-BE49-F238E27FC236}">
                <a16:creationId xmlns:a16="http://schemas.microsoft.com/office/drawing/2014/main" id="{D06271FD-500C-4ECA-8C1A-3680F8490AE9}"/>
              </a:ext>
            </a:extLst>
          </p:cNvPr>
          <p:cNvSpPr txBox="1">
            <a:spLocks noGrp="1"/>
          </p:cNvSpPr>
          <p:nvPr>
            <p:ph type="ftr" sz="quarter" idx="11"/>
          </p:nvPr>
        </p:nvSpPr>
        <p:spPr>
          <a:ln/>
        </p:spPr>
        <p:txBody>
          <a:bodyPr/>
          <a:lstStyle>
            <a:lvl1pPr>
              <a:defRPr/>
            </a:lvl1pPr>
          </a:lstStyle>
          <a:p>
            <a:pPr>
              <a:defRPr/>
            </a:pPr>
            <a:endParaRPr/>
          </a:p>
        </p:txBody>
      </p:sp>
      <p:sp>
        <p:nvSpPr>
          <p:cNvPr id="11" name="Slide Number Placeholder 5">
            <a:extLst>
              <a:ext uri="{FF2B5EF4-FFF2-40B4-BE49-F238E27FC236}">
                <a16:creationId xmlns:a16="http://schemas.microsoft.com/office/drawing/2014/main" id="{7D1179EC-3DFB-49D4-B677-25A30AEBBFC7}"/>
              </a:ext>
            </a:extLst>
          </p:cNvPr>
          <p:cNvSpPr txBox="1">
            <a:spLocks noGrp="1"/>
          </p:cNvSpPr>
          <p:nvPr>
            <p:ph type="sldNum" sz="quarter" idx="12"/>
          </p:nvPr>
        </p:nvSpPr>
        <p:spPr>
          <a:ln/>
        </p:spPr>
        <p:txBody>
          <a:bodyPr/>
          <a:lstStyle>
            <a:lvl1pPr>
              <a:defRPr/>
            </a:lvl1pPr>
          </a:lstStyle>
          <a:p>
            <a:pPr>
              <a:defRPr/>
            </a:pPr>
            <a:fld id="{A79CEAF4-F924-4FC0-AD01-524D2A320367}" type="slidenum">
              <a:rPr/>
              <a:pPr>
                <a:defRPr/>
              </a:pPr>
              <a:t>‹#›</a:t>
            </a:fld>
            <a:endParaRPr/>
          </a:p>
        </p:txBody>
      </p:sp>
    </p:spTree>
    <p:extLst>
      <p:ext uri="{BB962C8B-B14F-4D97-AF65-F5344CB8AC3E}">
        <p14:creationId xmlns:p14="http://schemas.microsoft.com/office/powerpoint/2010/main" val="32871100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2" name="Title 1"/>
          <p:cNvSpPr txBox="1">
            <a:spLocks noGrp="1"/>
          </p:cNvSpPr>
          <p:nvPr>
            <p:ph type="title"/>
          </p:nvPr>
        </p:nvSpPr>
        <p:spPr>
          <a:xfrm>
            <a:off x="1141408" y="609603"/>
            <a:ext cx="9905996" cy="1904996"/>
          </a:xfrm>
        </p:spPr>
        <p:txBody>
          <a:bodyPr/>
          <a:lstStyle>
            <a:lvl1pPr>
              <a:defRPr/>
            </a:lvl1pPr>
          </a:lstStyle>
          <a:p>
            <a:pPr lvl="0"/>
            <a:r>
              <a:rPr lang="en-US"/>
              <a:t>Click to edit Master title style</a:t>
            </a:r>
          </a:p>
        </p:txBody>
      </p:sp>
      <p:sp>
        <p:nvSpPr>
          <p:cNvPr id="3" name="Text Placeholder 2"/>
          <p:cNvSpPr txBox="1">
            <a:spLocks noGrp="1"/>
          </p:cNvSpPr>
          <p:nvPr>
            <p:ph type="body" idx="4294967295"/>
          </p:nvPr>
        </p:nvSpPr>
        <p:spPr>
          <a:xfrm>
            <a:off x="1141408" y="4404591"/>
            <a:ext cx="3195242" cy="576264"/>
          </a:xfrm>
        </p:spPr>
        <p:txBody>
          <a:bodyPr anchor="b">
            <a:noAutofit/>
          </a:bodyPr>
          <a:lstStyle>
            <a:lvl1pPr marL="0" indent="0">
              <a:lnSpc>
                <a:spcPct val="90000"/>
              </a:lnSpc>
              <a:buNone/>
              <a:defRPr sz="2000" cap="all"/>
            </a:lvl1pPr>
          </a:lstStyle>
          <a:p>
            <a:pPr lvl="0"/>
            <a:r>
              <a:rPr lang="en-US"/>
              <a:t>Click to edit Master text styles</a:t>
            </a:r>
          </a:p>
        </p:txBody>
      </p:sp>
      <p:sp>
        <p:nvSpPr>
          <p:cNvPr id="4" name="Picture Placeholder 2"/>
          <p:cNvSpPr txBox="1">
            <a:spLocks noGrp="1"/>
          </p:cNvSpPr>
          <p:nvPr>
            <p:ph type="pic" idx="4294967295"/>
          </p:nvPr>
        </p:nvSpPr>
        <p:spPr>
          <a:xfrm>
            <a:off x="1141408" y="2666993"/>
            <a:ext cx="3195242" cy="1524003"/>
          </a:xfrm>
          <a:ln w="19046" cap="sq">
            <a:solidFill>
              <a:srgbClr val="B4FFFF">
                <a:alpha val="60000"/>
              </a:srgbClr>
            </a:solidFill>
            <a:prstDash val="solid"/>
            <a:miter/>
          </a:ln>
          <a:effectLst>
            <a:outerShdw dist="38103" dir="5400000" algn="tl">
              <a:srgbClr val="000000">
                <a:alpha val="40000"/>
              </a:srgbClr>
            </a:outerShdw>
          </a:effectLst>
        </p:spPr>
        <p:txBody>
          <a:bodyPr>
            <a:normAutofit/>
          </a:bodyPr>
          <a:lstStyle>
            <a:lvl1pPr marL="0" indent="0">
              <a:buNone/>
              <a:defRPr sz="2000"/>
            </a:lvl1pPr>
          </a:lstStyle>
          <a:p>
            <a:pPr lvl="0"/>
            <a:r>
              <a:rPr lang="en-US" noProof="0"/>
              <a:t>Click icon to add picture</a:t>
            </a:r>
          </a:p>
        </p:txBody>
      </p:sp>
      <p:sp>
        <p:nvSpPr>
          <p:cNvPr id="5" name="Text Placeholder 3"/>
          <p:cNvSpPr txBox="1">
            <a:spLocks noGrp="1"/>
          </p:cNvSpPr>
          <p:nvPr>
            <p:ph type="body" idx="4294967295"/>
          </p:nvPr>
        </p:nvSpPr>
        <p:spPr>
          <a:xfrm>
            <a:off x="1141408" y="4980855"/>
            <a:ext cx="3195242" cy="817839"/>
          </a:xfrm>
        </p:spPr>
        <p:txBody>
          <a:bodyPr/>
          <a:lstStyle>
            <a:lvl1pPr marL="0" indent="0">
              <a:buNone/>
              <a:defRPr sz="1400"/>
            </a:lvl1pPr>
          </a:lstStyle>
          <a:p>
            <a:pPr lvl="0"/>
            <a:r>
              <a:rPr lang="en-US"/>
              <a:t>Click to edit Master text styles</a:t>
            </a:r>
          </a:p>
        </p:txBody>
      </p:sp>
      <p:sp>
        <p:nvSpPr>
          <p:cNvPr id="6" name="Text Placeholder 4"/>
          <p:cNvSpPr txBox="1">
            <a:spLocks noGrp="1"/>
          </p:cNvSpPr>
          <p:nvPr>
            <p:ph type="body" idx="4294967295"/>
          </p:nvPr>
        </p:nvSpPr>
        <p:spPr>
          <a:xfrm>
            <a:off x="4489054" y="4404591"/>
            <a:ext cx="3200400" cy="576264"/>
          </a:xfrm>
        </p:spPr>
        <p:txBody>
          <a:bodyPr anchor="b">
            <a:noAutofit/>
          </a:bodyPr>
          <a:lstStyle>
            <a:lvl1pPr marL="0" indent="0">
              <a:lnSpc>
                <a:spcPct val="90000"/>
              </a:lnSpc>
              <a:buNone/>
              <a:defRPr sz="2000" cap="all"/>
            </a:lvl1pPr>
          </a:lstStyle>
          <a:p>
            <a:pPr lvl="0"/>
            <a:r>
              <a:rPr lang="en-US"/>
              <a:t>Click to edit Master text styles</a:t>
            </a:r>
          </a:p>
        </p:txBody>
      </p:sp>
      <p:sp>
        <p:nvSpPr>
          <p:cNvPr id="7" name="Picture Placeholder 2"/>
          <p:cNvSpPr txBox="1">
            <a:spLocks noGrp="1"/>
          </p:cNvSpPr>
          <p:nvPr>
            <p:ph type="pic" idx="4294967295"/>
          </p:nvPr>
        </p:nvSpPr>
        <p:spPr>
          <a:xfrm>
            <a:off x="4489054" y="2666993"/>
            <a:ext cx="3198936" cy="1524003"/>
          </a:xfrm>
          <a:ln w="19046" cap="sq">
            <a:solidFill>
              <a:srgbClr val="B4FFFF">
                <a:alpha val="60000"/>
              </a:srgbClr>
            </a:solidFill>
            <a:prstDash val="solid"/>
            <a:miter/>
          </a:ln>
          <a:effectLst>
            <a:outerShdw dist="38103" dir="5400000" algn="tl">
              <a:srgbClr val="000000">
                <a:alpha val="40000"/>
              </a:srgbClr>
            </a:outerShdw>
          </a:effectLst>
        </p:spPr>
        <p:txBody>
          <a:bodyPr>
            <a:normAutofit/>
          </a:bodyPr>
          <a:lstStyle>
            <a:lvl1pPr marL="0" indent="0">
              <a:buNone/>
              <a:defRPr sz="2000"/>
            </a:lvl1pPr>
          </a:lstStyle>
          <a:p>
            <a:pPr lvl="0"/>
            <a:r>
              <a:rPr lang="en-US" noProof="0"/>
              <a:t>Click icon to add picture</a:t>
            </a:r>
          </a:p>
        </p:txBody>
      </p:sp>
      <p:sp>
        <p:nvSpPr>
          <p:cNvPr id="8" name="Text Placeholder 3"/>
          <p:cNvSpPr txBox="1">
            <a:spLocks noGrp="1"/>
          </p:cNvSpPr>
          <p:nvPr>
            <p:ph type="body" idx="4294967295"/>
          </p:nvPr>
        </p:nvSpPr>
        <p:spPr>
          <a:xfrm>
            <a:off x="4487591" y="4980855"/>
            <a:ext cx="3200400" cy="810341"/>
          </a:xfrm>
        </p:spPr>
        <p:txBody>
          <a:bodyPr/>
          <a:lstStyle>
            <a:lvl1pPr marL="0" indent="0">
              <a:buNone/>
              <a:defRPr sz="1400"/>
            </a:lvl1pPr>
          </a:lstStyle>
          <a:p>
            <a:pPr lvl="0"/>
            <a:r>
              <a:rPr lang="en-US"/>
              <a:t>Click to edit Master text styles</a:t>
            </a:r>
          </a:p>
        </p:txBody>
      </p:sp>
      <p:sp>
        <p:nvSpPr>
          <p:cNvPr id="9" name="Text Placeholder 4"/>
          <p:cNvSpPr txBox="1">
            <a:spLocks noGrp="1"/>
          </p:cNvSpPr>
          <p:nvPr>
            <p:ph type="body" idx="4294967295"/>
          </p:nvPr>
        </p:nvSpPr>
        <p:spPr>
          <a:xfrm>
            <a:off x="7852565" y="4404591"/>
            <a:ext cx="3190743" cy="576264"/>
          </a:xfrm>
        </p:spPr>
        <p:txBody>
          <a:bodyPr anchor="b">
            <a:noAutofit/>
          </a:bodyPr>
          <a:lstStyle>
            <a:lvl1pPr marL="0" indent="0">
              <a:lnSpc>
                <a:spcPct val="90000"/>
              </a:lnSpc>
              <a:buNone/>
              <a:defRPr sz="2000" cap="all"/>
            </a:lvl1pPr>
          </a:lstStyle>
          <a:p>
            <a:pPr lvl="0"/>
            <a:r>
              <a:rPr lang="en-US"/>
              <a:t>Click to edit Master text styles</a:t>
            </a:r>
          </a:p>
        </p:txBody>
      </p:sp>
      <p:sp>
        <p:nvSpPr>
          <p:cNvPr id="10" name="Picture Placeholder 2"/>
          <p:cNvSpPr txBox="1">
            <a:spLocks noGrp="1"/>
          </p:cNvSpPr>
          <p:nvPr>
            <p:ph type="pic" idx="4294967295"/>
          </p:nvPr>
        </p:nvSpPr>
        <p:spPr>
          <a:xfrm>
            <a:off x="7852437" y="2666993"/>
            <a:ext cx="3194968" cy="1524003"/>
          </a:xfrm>
          <a:ln w="19046" cap="sq">
            <a:solidFill>
              <a:srgbClr val="B4FFFF">
                <a:alpha val="60000"/>
              </a:srgbClr>
            </a:solidFill>
            <a:prstDash val="solid"/>
            <a:miter/>
          </a:ln>
          <a:effectLst>
            <a:outerShdw dist="38103" dir="5400000" algn="tl">
              <a:srgbClr val="000000">
                <a:alpha val="40000"/>
              </a:srgbClr>
            </a:outerShdw>
          </a:effectLst>
        </p:spPr>
        <p:txBody>
          <a:bodyPr>
            <a:normAutofit/>
          </a:bodyPr>
          <a:lstStyle>
            <a:lvl1pPr marL="0" indent="0">
              <a:buNone/>
              <a:defRPr sz="2000"/>
            </a:lvl1pPr>
          </a:lstStyle>
          <a:p>
            <a:pPr lvl="0"/>
            <a:r>
              <a:rPr lang="en-US" noProof="0"/>
              <a:t>Click icon to add picture</a:t>
            </a:r>
          </a:p>
        </p:txBody>
      </p:sp>
      <p:sp>
        <p:nvSpPr>
          <p:cNvPr id="11" name="Text Placeholder 3"/>
          <p:cNvSpPr txBox="1">
            <a:spLocks noGrp="1"/>
          </p:cNvSpPr>
          <p:nvPr>
            <p:ph type="body" idx="4294967295"/>
          </p:nvPr>
        </p:nvSpPr>
        <p:spPr>
          <a:xfrm>
            <a:off x="7852437" y="4980855"/>
            <a:ext cx="3194968" cy="810341"/>
          </a:xfrm>
        </p:spPr>
        <p:txBody>
          <a:bodyPr/>
          <a:lstStyle>
            <a:lvl1pPr marL="0" indent="0">
              <a:buNone/>
              <a:defRPr sz="1400"/>
            </a:lvl1pPr>
          </a:lstStyle>
          <a:p>
            <a:pPr lvl="0"/>
            <a:r>
              <a:rPr lang="en-US"/>
              <a:t>Click to edit Master text styles</a:t>
            </a:r>
          </a:p>
        </p:txBody>
      </p:sp>
      <p:sp>
        <p:nvSpPr>
          <p:cNvPr id="12" name="Date Placeholder 3">
            <a:extLst>
              <a:ext uri="{FF2B5EF4-FFF2-40B4-BE49-F238E27FC236}">
                <a16:creationId xmlns:a16="http://schemas.microsoft.com/office/drawing/2014/main" id="{96376C13-A81A-4F4F-9FC1-1D5EC2F8C408}"/>
              </a:ext>
            </a:extLst>
          </p:cNvPr>
          <p:cNvSpPr txBox="1">
            <a:spLocks noGrp="1"/>
          </p:cNvSpPr>
          <p:nvPr>
            <p:ph type="dt" sz="half" idx="10"/>
          </p:nvPr>
        </p:nvSpPr>
        <p:spPr>
          <a:ln/>
        </p:spPr>
        <p:txBody>
          <a:bodyPr/>
          <a:lstStyle>
            <a:lvl1pPr>
              <a:defRPr/>
            </a:lvl1pPr>
          </a:lstStyle>
          <a:p>
            <a:pPr>
              <a:defRPr/>
            </a:pPr>
            <a:fld id="{AFBC5746-6FF9-484D-9DD0-F91E292BEDEB}" type="datetime1">
              <a:rPr lang="en-US"/>
              <a:pPr>
                <a:defRPr/>
              </a:pPr>
              <a:t>3/19/2021</a:t>
            </a:fld>
            <a:endParaRPr/>
          </a:p>
        </p:txBody>
      </p:sp>
      <p:sp>
        <p:nvSpPr>
          <p:cNvPr id="13" name="Footer Placeholder 4">
            <a:extLst>
              <a:ext uri="{FF2B5EF4-FFF2-40B4-BE49-F238E27FC236}">
                <a16:creationId xmlns:a16="http://schemas.microsoft.com/office/drawing/2014/main" id="{17526E27-C815-4E29-A8B9-6E3AF339258B}"/>
              </a:ext>
            </a:extLst>
          </p:cNvPr>
          <p:cNvSpPr txBox="1">
            <a:spLocks noGrp="1"/>
          </p:cNvSpPr>
          <p:nvPr>
            <p:ph type="ftr" sz="quarter" idx="11"/>
          </p:nvPr>
        </p:nvSpPr>
        <p:spPr>
          <a:ln/>
        </p:spPr>
        <p:txBody>
          <a:bodyPr/>
          <a:lstStyle>
            <a:lvl1pPr>
              <a:defRPr/>
            </a:lvl1pPr>
          </a:lstStyle>
          <a:p>
            <a:pPr>
              <a:defRPr/>
            </a:pPr>
            <a:endParaRPr/>
          </a:p>
        </p:txBody>
      </p:sp>
      <p:sp>
        <p:nvSpPr>
          <p:cNvPr id="14" name="Slide Number Placeholder 5">
            <a:extLst>
              <a:ext uri="{FF2B5EF4-FFF2-40B4-BE49-F238E27FC236}">
                <a16:creationId xmlns:a16="http://schemas.microsoft.com/office/drawing/2014/main" id="{3FA09073-1490-45F1-BF97-A927B872DFA4}"/>
              </a:ext>
            </a:extLst>
          </p:cNvPr>
          <p:cNvSpPr txBox="1">
            <a:spLocks noGrp="1"/>
          </p:cNvSpPr>
          <p:nvPr>
            <p:ph type="sldNum" sz="quarter" idx="12"/>
          </p:nvPr>
        </p:nvSpPr>
        <p:spPr>
          <a:ln/>
        </p:spPr>
        <p:txBody>
          <a:bodyPr/>
          <a:lstStyle>
            <a:lvl1pPr>
              <a:defRPr/>
            </a:lvl1pPr>
          </a:lstStyle>
          <a:p>
            <a:pPr>
              <a:defRPr/>
            </a:pPr>
            <a:fld id="{74929FF7-BE67-403C-B1C6-318890FB9221}" type="slidenum">
              <a:rPr/>
              <a:pPr>
                <a:defRPr/>
              </a:pPr>
              <a:t>‹#›</a:t>
            </a:fld>
            <a:endParaRPr/>
          </a:p>
        </p:txBody>
      </p:sp>
    </p:spTree>
    <p:extLst>
      <p:ext uri="{BB962C8B-B14F-4D97-AF65-F5344CB8AC3E}">
        <p14:creationId xmlns:p14="http://schemas.microsoft.com/office/powerpoint/2010/main" val="34723802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F13B51-E614-40C6-8F5E-B4555BE7705A}"/>
              </a:ext>
            </a:extLst>
          </p:cNvPr>
          <p:cNvSpPr txBox="1">
            <a:spLocks noGrp="1"/>
          </p:cNvSpPr>
          <p:nvPr>
            <p:ph type="dt" sz="half" idx="10"/>
          </p:nvPr>
        </p:nvSpPr>
        <p:spPr>
          <a:ln/>
        </p:spPr>
        <p:txBody>
          <a:bodyPr/>
          <a:lstStyle>
            <a:lvl1pPr>
              <a:defRPr/>
            </a:lvl1pPr>
          </a:lstStyle>
          <a:p>
            <a:pPr>
              <a:defRPr/>
            </a:pPr>
            <a:fld id="{CA0E7200-6459-463B-957C-6CFA91042E82}" type="datetime1">
              <a:rPr lang="en-US"/>
              <a:pPr>
                <a:defRPr/>
              </a:pPr>
              <a:t>3/19/2021</a:t>
            </a:fld>
            <a:endParaRPr/>
          </a:p>
        </p:txBody>
      </p:sp>
      <p:sp>
        <p:nvSpPr>
          <p:cNvPr id="5" name="Footer Placeholder 4">
            <a:extLst>
              <a:ext uri="{FF2B5EF4-FFF2-40B4-BE49-F238E27FC236}">
                <a16:creationId xmlns:a16="http://schemas.microsoft.com/office/drawing/2014/main" id="{D04C8118-6817-4FDD-A1CC-39BDC4BC06C2}"/>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42E2FD5C-C9F6-43A0-8ECF-390A8B767A93}"/>
              </a:ext>
            </a:extLst>
          </p:cNvPr>
          <p:cNvSpPr txBox="1">
            <a:spLocks noGrp="1"/>
          </p:cNvSpPr>
          <p:nvPr>
            <p:ph type="sldNum" sz="quarter" idx="12"/>
          </p:nvPr>
        </p:nvSpPr>
        <p:spPr>
          <a:ln/>
        </p:spPr>
        <p:txBody>
          <a:bodyPr/>
          <a:lstStyle>
            <a:lvl1pPr>
              <a:defRPr/>
            </a:lvl1pPr>
          </a:lstStyle>
          <a:p>
            <a:pPr>
              <a:defRPr/>
            </a:pPr>
            <a:fld id="{8F4EA1E2-DB97-46B4-BFD1-82D101133741}" type="slidenum">
              <a:rPr/>
              <a:pPr>
                <a:defRPr/>
              </a:pPr>
              <a:t>‹#›</a:t>
            </a:fld>
            <a:endParaRPr/>
          </a:p>
        </p:txBody>
      </p:sp>
    </p:spTree>
    <p:extLst>
      <p:ext uri="{BB962C8B-B14F-4D97-AF65-F5344CB8AC3E}">
        <p14:creationId xmlns:p14="http://schemas.microsoft.com/office/powerpoint/2010/main" val="5164960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9042401" y="609603"/>
            <a:ext cx="2005014" cy="5181603"/>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1141408" y="609603"/>
            <a:ext cx="7748589" cy="51816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C65347-1068-4C34-9005-D9CC991341CD}"/>
              </a:ext>
            </a:extLst>
          </p:cNvPr>
          <p:cNvSpPr txBox="1">
            <a:spLocks noGrp="1"/>
          </p:cNvSpPr>
          <p:nvPr>
            <p:ph type="dt" sz="half" idx="10"/>
          </p:nvPr>
        </p:nvSpPr>
        <p:spPr>
          <a:ln/>
        </p:spPr>
        <p:txBody>
          <a:bodyPr/>
          <a:lstStyle>
            <a:lvl1pPr>
              <a:defRPr/>
            </a:lvl1pPr>
          </a:lstStyle>
          <a:p>
            <a:pPr>
              <a:defRPr/>
            </a:pPr>
            <a:fld id="{79E4598D-CC0D-4AD4-8B81-19FD6956DA69}" type="datetime1">
              <a:rPr lang="en-US"/>
              <a:pPr>
                <a:defRPr/>
              </a:pPr>
              <a:t>3/19/2021</a:t>
            </a:fld>
            <a:endParaRPr/>
          </a:p>
        </p:txBody>
      </p:sp>
      <p:sp>
        <p:nvSpPr>
          <p:cNvPr id="5" name="Footer Placeholder 4">
            <a:extLst>
              <a:ext uri="{FF2B5EF4-FFF2-40B4-BE49-F238E27FC236}">
                <a16:creationId xmlns:a16="http://schemas.microsoft.com/office/drawing/2014/main" id="{CE06CDE0-A61F-4E39-8F05-377ED2FCD06D}"/>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8C6B2D56-AB9D-42BC-B699-44867E80F8F2}"/>
              </a:ext>
            </a:extLst>
          </p:cNvPr>
          <p:cNvSpPr txBox="1">
            <a:spLocks noGrp="1"/>
          </p:cNvSpPr>
          <p:nvPr>
            <p:ph type="sldNum" sz="quarter" idx="12"/>
          </p:nvPr>
        </p:nvSpPr>
        <p:spPr>
          <a:ln/>
        </p:spPr>
        <p:txBody>
          <a:bodyPr/>
          <a:lstStyle>
            <a:lvl1pPr>
              <a:defRPr/>
            </a:lvl1pPr>
          </a:lstStyle>
          <a:p>
            <a:pPr>
              <a:defRPr/>
            </a:pPr>
            <a:fld id="{9630398B-F77B-4B62-853F-11C49443BE1B}" type="slidenum">
              <a:rPr/>
              <a:pPr>
                <a:defRPr/>
              </a:pPr>
              <a:t>‹#›</a:t>
            </a:fld>
            <a:endParaRPr/>
          </a:p>
        </p:txBody>
      </p:sp>
    </p:spTree>
    <p:extLst>
      <p:ext uri="{BB962C8B-B14F-4D97-AF65-F5344CB8AC3E}">
        <p14:creationId xmlns:p14="http://schemas.microsoft.com/office/powerpoint/2010/main" val="477143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pic>
        <p:nvPicPr>
          <p:cNvPr id="1026" name="Picture 2" descr="\\DROBO-FS\QuickDrops\JB\PPTX NG\Droplets\LightingOverlay.png">
            <a:extLst>
              <a:ext uri="{FF2B5EF4-FFF2-40B4-BE49-F238E27FC236}">
                <a16:creationId xmlns:a16="http://schemas.microsoft.com/office/drawing/2014/main" id="{9F341C05-3859-4BFD-9BC8-01955D998662}"/>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027" name="Group 7">
            <a:extLst>
              <a:ext uri="{FF2B5EF4-FFF2-40B4-BE49-F238E27FC236}">
                <a16:creationId xmlns:a16="http://schemas.microsoft.com/office/drawing/2014/main" id="{1FB0AC7D-6E9A-4A94-87B8-DA99960B5B63}"/>
              </a:ext>
            </a:extLst>
          </p:cNvPr>
          <p:cNvGrpSpPr>
            <a:grpSpLocks/>
          </p:cNvGrpSpPr>
          <p:nvPr/>
        </p:nvGrpSpPr>
        <p:grpSpPr bwMode="auto">
          <a:xfrm>
            <a:off x="-14288" y="0"/>
            <a:ext cx="12053888" cy="6858000"/>
            <a:chOff x="-14292" y="0"/>
            <a:chExt cx="12053884" cy="6857999"/>
          </a:xfrm>
        </p:grpSpPr>
        <p:grpSp>
          <p:nvGrpSpPr>
            <p:cNvPr id="1033" name="Group 8">
              <a:extLst>
                <a:ext uri="{FF2B5EF4-FFF2-40B4-BE49-F238E27FC236}">
                  <a16:creationId xmlns:a16="http://schemas.microsoft.com/office/drawing/2014/main" id="{B644ACC9-0D41-410B-86E0-283052FE7173}"/>
                </a:ext>
              </a:extLst>
            </p:cNvPr>
            <p:cNvGrpSpPr>
              <a:grpSpLocks/>
            </p:cNvGrpSpPr>
            <p:nvPr/>
          </p:nvGrpSpPr>
          <p:grpSpPr bwMode="auto">
            <a:xfrm>
              <a:off x="-14292" y="0"/>
              <a:ext cx="1220797" cy="6857999"/>
              <a:chOff x="-14292" y="0"/>
              <a:chExt cx="1220797" cy="6857999"/>
            </a:xfrm>
          </p:grpSpPr>
          <p:sp>
            <p:nvSpPr>
              <p:cNvPr id="1045" name="Rectangle 5">
                <a:extLst>
                  <a:ext uri="{FF2B5EF4-FFF2-40B4-BE49-F238E27FC236}">
                    <a16:creationId xmlns:a16="http://schemas.microsoft.com/office/drawing/2014/main" id="{F8E09181-4254-45A3-A7F7-49649F3016AC}"/>
                  </a:ext>
                </a:extLst>
              </p:cNvPr>
              <p:cNvSpPr>
                <a:spLocks noChangeArrowheads="1"/>
              </p:cNvSpPr>
              <p:nvPr/>
            </p:nvSpPr>
            <p:spPr bwMode="auto">
              <a:xfrm>
                <a:off x="114300" y="4764"/>
                <a:ext cx="23810" cy="2181228"/>
              </a:xfrm>
              <a:prstGeom prst="rect">
                <a:avLst/>
              </a:prstGeom>
              <a:gradFill rotWithShape="0">
                <a:gsLst>
                  <a:gs pos="0">
                    <a:srgbClr val="82FFFF"/>
                  </a:gs>
                  <a:gs pos="100000">
                    <a:srgbClr val="3D97DE"/>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1046" name="Freeform 6">
                <a:extLst>
                  <a:ext uri="{FF2B5EF4-FFF2-40B4-BE49-F238E27FC236}">
                    <a16:creationId xmlns:a16="http://schemas.microsoft.com/office/drawing/2014/main" id="{6AEA3AEB-E103-4C1E-9C6D-0815A63AA969}"/>
                  </a:ext>
                </a:extLst>
              </p:cNvPr>
              <p:cNvSpPr>
                <a:spLocks/>
              </p:cNvSpPr>
              <p:nvPr/>
            </p:nvSpPr>
            <p:spPr bwMode="auto">
              <a:xfrm>
                <a:off x="33339" y="2176464"/>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47" name="Freeform 7">
                <a:extLst>
                  <a:ext uri="{FF2B5EF4-FFF2-40B4-BE49-F238E27FC236}">
                    <a16:creationId xmlns:a16="http://schemas.microsoft.com/office/drawing/2014/main" id="{7169F52D-5D5C-4902-A3AE-B19A7447C632}"/>
                  </a:ext>
                </a:extLst>
              </p:cNvPr>
              <p:cNvSpPr>
                <a:spLocks/>
              </p:cNvSpPr>
              <p:nvPr/>
            </p:nvSpPr>
            <p:spPr bwMode="auto">
              <a:xfrm>
                <a:off x="28575" y="4021138"/>
                <a:ext cx="190496" cy="188915"/>
              </a:xfrm>
              <a:custGeom>
                <a:avLst/>
                <a:gdLst>
                  <a:gd name="T0" fmla="*/ 95248 w 40"/>
                  <a:gd name="T1" fmla="*/ 0 h 40"/>
                  <a:gd name="T2" fmla="*/ 190496 w 40"/>
                  <a:gd name="T3" fmla="*/ 94458 h 40"/>
                  <a:gd name="T4" fmla="*/ 95248 w 40"/>
                  <a:gd name="T5" fmla="*/ 188915 h 40"/>
                  <a:gd name="T6" fmla="*/ 0 w 40"/>
                  <a:gd name="T7" fmla="*/ 9445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48" name="Freeform 8">
                <a:extLst>
                  <a:ext uri="{FF2B5EF4-FFF2-40B4-BE49-F238E27FC236}">
                    <a16:creationId xmlns:a16="http://schemas.microsoft.com/office/drawing/2014/main" id="{7361DF15-B6F0-4FEF-8375-C8D66F8EF232}"/>
                  </a:ext>
                </a:extLst>
              </p:cNvPr>
              <p:cNvSpPr>
                <a:spLocks/>
              </p:cNvSpPr>
              <p:nvPr/>
            </p:nvSpPr>
            <p:spPr bwMode="auto">
              <a:xfrm>
                <a:off x="200025" y="4764"/>
                <a:ext cx="369883" cy="1811334"/>
              </a:xfrm>
              <a:custGeom>
                <a:avLst/>
                <a:gdLst>
                  <a:gd name="T0" fmla="*/ 184942 w 233"/>
                  <a:gd name="T1" fmla="*/ 0 h 1141"/>
                  <a:gd name="T2" fmla="*/ 369883 w 233"/>
                  <a:gd name="T3" fmla="*/ 905667 h 1141"/>
                  <a:gd name="T4" fmla="*/ 184942 w 233"/>
                  <a:gd name="T5" fmla="*/ 1811334 h 1141"/>
                  <a:gd name="T6" fmla="*/ 0 w 233"/>
                  <a:gd name="T7" fmla="*/ 905667 h 1141"/>
                  <a:gd name="T8" fmla="*/ 17694720 60000 65536"/>
                  <a:gd name="T9" fmla="*/ 0 60000 65536"/>
                  <a:gd name="T10" fmla="*/ 5898240 60000 65536"/>
                  <a:gd name="T11" fmla="*/ 11796480 60000 65536"/>
                  <a:gd name="T12" fmla="*/ 0 w 233"/>
                  <a:gd name="T13" fmla="*/ 0 h 1141"/>
                  <a:gd name="T14" fmla="*/ 233 w 233"/>
                  <a:gd name="T15" fmla="*/ 1141 h 1141"/>
                </a:gdLst>
                <a:ahLst/>
                <a:cxnLst>
                  <a:cxn ang="T8">
                    <a:pos x="T0" y="T1"/>
                  </a:cxn>
                  <a:cxn ang="T9">
                    <a:pos x="T2" y="T3"/>
                  </a:cxn>
                  <a:cxn ang="T10">
                    <a:pos x="T4" y="T5"/>
                  </a:cxn>
                  <a:cxn ang="T11">
                    <a:pos x="T6" y="T7"/>
                  </a:cxn>
                </a:cxnLst>
                <a:rect l="T12" t="T13" r="T14" b="T15"/>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49" name="Freeform 9">
                <a:extLst>
                  <a:ext uri="{FF2B5EF4-FFF2-40B4-BE49-F238E27FC236}">
                    <a16:creationId xmlns:a16="http://schemas.microsoft.com/office/drawing/2014/main" id="{039586D8-7E56-4254-951A-64B4C26C138D}"/>
                  </a:ext>
                </a:extLst>
              </p:cNvPr>
              <p:cNvSpPr>
                <a:spLocks/>
              </p:cNvSpPr>
              <p:nvPr/>
            </p:nvSpPr>
            <p:spPr bwMode="auto">
              <a:xfrm>
                <a:off x="503240" y="1801816"/>
                <a:ext cx="190496" cy="188915"/>
              </a:xfrm>
              <a:custGeom>
                <a:avLst/>
                <a:gdLst>
                  <a:gd name="T0" fmla="*/ 95248 w 40"/>
                  <a:gd name="T1" fmla="*/ 0 h 40"/>
                  <a:gd name="T2" fmla="*/ 190496 w 40"/>
                  <a:gd name="T3" fmla="*/ 94458 h 40"/>
                  <a:gd name="T4" fmla="*/ 95248 w 40"/>
                  <a:gd name="T5" fmla="*/ 188915 h 40"/>
                  <a:gd name="T6" fmla="*/ 0 w 40"/>
                  <a:gd name="T7" fmla="*/ 9445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50" name="Freeform 10">
                <a:extLst>
                  <a:ext uri="{FF2B5EF4-FFF2-40B4-BE49-F238E27FC236}">
                    <a16:creationId xmlns:a16="http://schemas.microsoft.com/office/drawing/2014/main" id="{8D047008-9F19-47BE-8AB7-0EE309BCF213}"/>
                  </a:ext>
                </a:extLst>
              </p:cNvPr>
              <p:cNvSpPr>
                <a:spLocks/>
              </p:cNvSpPr>
              <p:nvPr/>
            </p:nvSpPr>
            <p:spPr bwMode="auto">
              <a:xfrm>
                <a:off x="285750" y="4764"/>
                <a:ext cx="369883" cy="1430341"/>
              </a:xfrm>
              <a:custGeom>
                <a:avLst/>
                <a:gdLst>
                  <a:gd name="T0" fmla="*/ 184942 w 233"/>
                  <a:gd name="T1" fmla="*/ 0 h 901"/>
                  <a:gd name="T2" fmla="*/ 369883 w 233"/>
                  <a:gd name="T3" fmla="*/ 715171 h 901"/>
                  <a:gd name="T4" fmla="*/ 184942 w 233"/>
                  <a:gd name="T5" fmla="*/ 1430341 h 901"/>
                  <a:gd name="T6" fmla="*/ 0 w 233"/>
                  <a:gd name="T7" fmla="*/ 715171 h 901"/>
                  <a:gd name="T8" fmla="*/ 17694720 60000 65536"/>
                  <a:gd name="T9" fmla="*/ 0 60000 65536"/>
                  <a:gd name="T10" fmla="*/ 5898240 60000 65536"/>
                  <a:gd name="T11" fmla="*/ 11796480 60000 65536"/>
                  <a:gd name="T12" fmla="*/ 0 w 233"/>
                  <a:gd name="T13" fmla="*/ 0 h 901"/>
                  <a:gd name="T14" fmla="*/ 233 w 233"/>
                  <a:gd name="T15" fmla="*/ 901 h 901"/>
                </a:gdLst>
                <a:ahLst/>
                <a:cxnLst>
                  <a:cxn ang="T8">
                    <a:pos x="T0" y="T1"/>
                  </a:cxn>
                  <a:cxn ang="T9">
                    <a:pos x="T2" y="T3"/>
                  </a:cxn>
                  <a:cxn ang="T10">
                    <a:pos x="T4" y="T5"/>
                  </a:cxn>
                  <a:cxn ang="T11">
                    <a:pos x="T6" y="T7"/>
                  </a:cxn>
                </a:cxnLst>
                <a:rect l="T12" t="T13" r="T14" b="T15"/>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51" name="Freeform 11">
                <a:extLst>
                  <a:ext uri="{FF2B5EF4-FFF2-40B4-BE49-F238E27FC236}">
                    <a16:creationId xmlns:a16="http://schemas.microsoft.com/office/drawing/2014/main" id="{BFF4B952-D08F-41AE-85BB-DE0F83A5FB52}"/>
                  </a:ext>
                </a:extLst>
              </p:cNvPr>
              <p:cNvSpPr>
                <a:spLocks/>
              </p:cNvSpPr>
              <p:nvPr/>
            </p:nvSpPr>
            <p:spPr bwMode="auto">
              <a:xfrm>
                <a:off x="546097" y="0"/>
                <a:ext cx="152403" cy="912808"/>
              </a:xfrm>
              <a:custGeom>
                <a:avLst/>
                <a:gdLst>
                  <a:gd name="T0" fmla="*/ 76202 w 96"/>
                  <a:gd name="T1" fmla="*/ 0 h 575"/>
                  <a:gd name="T2" fmla="*/ 152403 w 96"/>
                  <a:gd name="T3" fmla="*/ 456404 h 575"/>
                  <a:gd name="T4" fmla="*/ 76202 w 96"/>
                  <a:gd name="T5" fmla="*/ 912808 h 575"/>
                  <a:gd name="T6" fmla="*/ 0 w 96"/>
                  <a:gd name="T7" fmla="*/ 456404 h 575"/>
                  <a:gd name="T8" fmla="*/ 17694720 60000 65536"/>
                  <a:gd name="T9" fmla="*/ 0 60000 65536"/>
                  <a:gd name="T10" fmla="*/ 5898240 60000 65536"/>
                  <a:gd name="T11" fmla="*/ 11796480 60000 65536"/>
                  <a:gd name="T12" fmla="*/ 0 w 96"/>
                  <a:gd name="T13" fmla="*/ 0 h 575"/>
                  <a:gd name="T14" fmla="*/ 96 w 96"/>
                  <a:gd name="T15" fmla="*/ 575 h 575"/>
                </a:gdLst>
                <a:ahLst/>
                <a:cxnLst>
                  <a:cxn ang="T8">
                    <a:pos x="T0" y="T1"/>
                  </a:cxn>
                  <a:cxn ang="T9">
                    <a:pos x="T2" y="T3"/>
                  </a:cxn>
                  <a:cxn ang="T10">
                    <a:pos x="T4" y="T5"/>
                  </a:cxn>
                  <a:cxn ang="T11">
                    <a:pos x="T6" y="T7"/>
                  </a:cxn>
                </a:cxnLst>
                <a:rect l="T12" t="T13" r="T14" b="T15"/>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52" name="Freeform 12">
                <a:extLst>
                  <a:ext uri="{FF2B5EF4-FFF2-40B4-BE49-F238E27FC236}">
                    <a16:creationId xmlns:a16="http://schemas.microsoft.com/office/drawing/2014/main" id="{C141FFAE-4578-4566-A3D6-62C75314A298}"/>
                  </a:ext>
                </a:extLst>
              </p:cNvPr>
              <p:cNvSpPr>
                <a:spLocks/>
              </p:cNvSpPr>
              <p:nvPr/>
            </p:nvSpPr>
            <p:spPr bwMode="auto">
              <a:xfrm>
                <a:off x="588965" y="1420813"/>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53" name="Freeform 13">
                <a:extLst>
                  <a:ext uri="{FF2B5EF4-FFF2-40B4-BE49-F238E27FC236}">
                    <a16:creationId xmlns:a16="http://schemas.microsoft.com/office/drawing/2014/main" id="{1B2A75CB-67A0-4A68-A45B-7914DCB3492C}"/>
                  </a:ext>
                </a:extLst>
              </p:cNvPr>
              <p:cNvSpPr>
                <a:spLocks/>
              </p:cNvSpPr>
              <p:nvPr/>
            </p:nvSpPr>
            <p:spPr bwMode="auto">
              <a:xfrm>
                <a:off x="588965" y="903290"/>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54" name="Freeform 14">
                <a:extLst>
                  <a:ext uri="{FF2B5EF4-FFF2-40B4-BE49-F238E27FC236}">
                    <a16:creationId xmlns:a16="http://schemas.microsoft.com/office/drawing/2014/main" id="{DA5B481F-341E-4655-B7B8-302C2238628B}"/>
                  </a:ext>
                </a:extLst>
              </p:cNvPr>
              <p:cNvSpPr>
                <a:spLocks/>
              </p:cNvSpPr>
              <p:nvPr/>
            </p:nvSpPr>
            <p:spPr bwMode="auto">
              <a:xfrm>
                <a:off x="641351" y="0"/>
                <a:ext cx="422279" cy="527051"/>
              </a:xfrm>
              <a:custGeom>
                <a:avLst/>
                <a:gdLst>
                  <a:gd name="T0" fmla="*/ 211140 w 266"/>
                  <a:gd name="T1" fmla="*/ 0 h 332"/>
                  <a:gd name="T2" fmla="*/ 422279 w 266"/>
                  <a:gd name="T3" fmla="*/ 263526 h 332"/>
                  <a:gd name="T4" fmla="*/ 211140 w 266"/>
                  <a:gd name="T5" fmla="*/ 527051 h 332"/>
                  <a:gd name="T6" fmla="*/ 0 w 266"/>
                  <a:gd name="T7" fmla="*/ 263526 h 332"/>
                  <a:gd name="T8" fmla="*/ 17694720 60000 65536"/>
                  <a:gd name="T9" fmla="*/ 0 60000 65536"/>
                  <a:gd name="T10" fmla="*/ 5898240 60000 65536"/>
                  <a:gd name="T11" fmla="*/ 11796480 60000 65536"/>
                  <a:gd name="T12" fmla="*/ 0 w 266"/>
                  <a:gd name="T13" fmla="*/ 0 h 332"/>
                  <a:gd name="T14" fmla="*/ 266 w 266"/>
                  <a:gd name="T15" fmla="*/ 332 h 332"/>
                </a:gdLst>
                <a:ahLst/>
                <a:cxnLst>
                  <a:cxn ang="T8">
                    <a:pos x="T0" y="T1"/>
                  </a:cxn>
                  <a:cxn ang="T9">
                    <a:pos x="T2" y="T3"/>
                  </a:cxn>
                  <a:cxn ang="T10">
                    <a:pos x="T4" y="T5"/>
                  </a:cxn>
                  <a:cxn ang="T11">
                    <a:pos x="T6" y="T7"/>
                  </a:cxn>
                </a:cxnLst>
                <a:rect l="T12" t="T13" r="T14" b="T15"/>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55" name="Freeform 15">
                <a:extLst>
                  <a:ext uri="{FF2B5EF4-FFF2-40B4-BE49-F238E27FC236}">
                    <a16:creationId xmlns:a16="http://schemas.microsoft.com/office/drawing/2014/main" id="{D814B4E0-D880-4903-989C-F38D6D343E5E}"/>
                  </a:ext>
                </a:extLst>
              </p:cNvPr>
              <p:cNvSpPr>
                <a:spLocks/>
              </p:cNvSpPr>
              <p:nvPr/>
            </p:nvSpPr>
            <p:spPr bwMode="auto">
              <a:xfrm>
                <a:off x="1020763" y="488947"/>
                <a:ext cx="161921" cy="147639"/>
              </a:xfrm>
              <a:custGeom>
                <a:avLst/>
                <a:gdLst>
                  <a:gd name="T0" fmla="*/ 80961 w 34"/>
                  <a:gd name="T1" fmla="*/ 0 h 31"/>
                  <a:gd name="T2" fmla="*/ 161921 w 34"/>
                  <a:gd name="T3" fmla="*/ 73820 h 31"/>
                  <a:gd name="T4" fmla="*/ 80961 w 34"/>
                  <a:gd name="T5" fmla="*/ 147639 h 31"/>
                  <a:gd name="T6" fmla="*/ 0 w 34"/>
                  <a:gd name="T7" fmla="*/ 73820 h 31"/>
                  <a:gd name="T8" fmla="*/ 17694720 60000 65536"/>
                  <a:gd name="T9" fmla="*/ 0 60000 65536"/>
                  <a:gd name="T10" fmla="*/ 5898240 60000 65536"/>
                  <a:gd name="T11" fmla="*/ 11796480 60000 65536"/>
                  <a:gd name="T12" fmla="*/ 0 w 34"/>
                  <a:gd name="T13" fmla="*/ 0 h 31"/>
                  <a:gd name="T14" fmla="*/ 34 w 34"/>
                  <a:gd name="T15" fmla="*/ 31 h 31"/>
                </a:gdLst>
                <a:ahLst/>
                <a:cxnLst>
                  <a:cxn ang="T8">
                    <a:pos x="T0" y="T1"/>
                  </a:cxn>
                  <a:cxn ang="T9">
                    <a:pos x="T2" y="T3"/>
                  </a:cxn>
                  <a:cxn ang="T10">
                    <a:pos x="T4" y="T5"/>
                  </a:cxn>
                  <a:cxn ang="T11">
                    <a:pos x="T6" y="T7"/>
                  </a:cxn>
                </a:cxnLst>
                <a:rect l="T12" t="T13" r="T14" b="T15"/>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56" name="Line 16">
                <a:extLst>
                  <a:ext uri="{FF2B5EF4-FFF2-40B4-BE49-F238E27FC236}">
                    <a16:creationId xmlns:a16="http://schemas.microsoft.com/office/drawing/2014/main" id="{41DA5725-D769-49C7-A6C2-A4BFE278E8D7}"/>
                  </a:ext>
                </a:extLst>
              </p:cNvPr>
              <p:cNvSpPr>
                <a:spLocks/>
              </p:cNvSpPr>
              <p:nvPr/>
            </p:nvSpPr>
            <p:spPr bwMode="auto">
              <a:xfrm>
                <a:off x="-4764" y="9528"/>
                <a:ext cx="0" cy="0"/>
              </a:xfrm>
              <a:custGeom>
                <a:avLst/>
                <a:gdLst>
                  <a:gd name="T0" fmla="*/ 17694720 60000 65536"/>
                  <a:gd name="T1" fmla="*/ 0 60000 65536"/>
                  <a:gd name="T2" fmla="*/ 5898240 60000 65536"/>
                  <a:gd name="T3" fmla="*/ 11796480 60000 65536"/>
                  <a:gd name="T4" fmla="*/ 5898240 60000 65536"/>
                  <a:gd name="T5" fmla="*/ 17694720 60000 65536"/>
                </a:gdLst>
                <a:ahLst/>
                <a:cxnLst>
                  <a:cxn ang="T0">
                    <a:pos x="0" y="0"/>
                  </a:cxn>
                  <a:cxn ang="T1">
                    <a:pos x="0" y="0"/>
                  </a:cxn>
                  <a:cxn ang="T2">
                    <a:pos x="0" y="0"/>
                  </a:cxn>
                  <a:cxn ang="T3">
                    <a:pos x="0" y="0"/>
                  </a:cxn>
                  <a:cxn ang="T4">
                    <a:pos x="0" y="0"/>
                  </a:cxn>
                  <a:cxn ang="T5">
                    <a:pos x="0" y="0"/>
                  </a:cxn>
                </a:cxnLst>
                <a:rect l="0" t="0" r="0" b="0"/>
                <a:pathLst>
                  <a:path>
                    <a:moveTo>
                      <a:pt x="0" y="0"/>
                    </a:moveTo>
                    <a:lnTo>
                      <a:pt x="1" y="1"/>
                    </a:lnTo>
                  </a:path>
                </a:pathLst>
              </a:custGeom>
              <a:noFill/>
              <a:ln w="18"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lIns="0" tIns="0" rIns="0" bIns="0"/>
              <a:lstStyle/>
              <a:p>
                <a:endParaRPr lang="en-GB"/>
              </a:p>
            </p:txBody>
          </p:sp>
          <p:sp>
            <p:nvSpPr>
              <p:cNvPr id="1057" name="Freeform 17">
                <a:extLst>
                  <a:ext uri="{FF2B5EF4-FFF2-40B4-BE49-F238E27FC236}">
                    <a16:creationId xmlns:a16="http://schemas.microsoft.com/office/drawing/2014/main" id="{C2838275-6252-4AF2-BDCC-C90E7366884A}"/>
                  </a:ext>
                </a:extLst>
              </p:cNvPr>
              <p:cNvSpPr>
                <a:spLocks/>
              </p:cNvSpPr>
              <p:nvPr/>
            </p:nvSpPr>
            <p:spPr bwMode="auto">
              <a:xfrm>
                <a:off x="9528" y="1801816"/>
                <a:ext cx="123828" cy="127001"/>
              </a:xfrm>
              <a:custGeom>
                <a:avLst/>
                <a:gdLst>
                  <a:gd name="T0" fmla="*/ 61914 w 78"/>
                  <a:gd name="T1" fmla="*/ 0 h 80"/>
                  <a:gd name="T2" fmla="*/ 123828 w 78"/>
                  <a:gd name="T3" fmla="*/ 63501 h 80"/>
                  <a:gd name="T4" fmla="*/ 61914 w 78"/>
                  <a:gd name="T5" fmla="*/ 127001 h 80"/>
                  <a:gd name="T6" fmla="*/ 0 w 78"/>
                  <a:gd name="T7" fmla="*/ 63501 h 80"/>
                  <a:gd name="T8" fmla="*/ 17694720 60000 65536"/>
                  <a:gd name="T9" fmla="*/ 0 60000 65536"/>
                  <a:gd name="T10" fmla="*/ 5898240 60000 65536"/>
                  <a:gd name="T11" fmla="*/ 11796480 60000 65536"/>
                  <a:gd name="T12" fmla="*/ 0 w 78"/>
                  <a:gd name="T13" fmla="*/ 0 h 80"/>
                  <a:gd name="T14" fmla="*/ 78 w 78"/>
                  <a:gd name="T15" fmla="*/ 80 h 80"/>
                </a:gdLst>
                <a:ahLst/>
                <a:cxnLst>
                  <a:cxn ang="T8">
                    <a:pos x="T0" y="T1"/>
                  </a:cxn>
                  <a:cxn ang="T9">
                    <a:pos x="T2" y="T3"/>
                  </a:cxn>
                  <a:cxn ang="T10">
                    <a:pos x="T4" y="T5"/>
                  </a:cxn>
                  <a:cxn ang="T11">
                    <a:pos x="T6" y="T7"/>
                  </a:cxn>
                </a:cxnLst>
                <a:rect l="T12" t="T13" r="T14" b="T15"/>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58" name="Freeform 18">
                <a:extLst>
                  <a:ext uri="{FF2B5EF4-FFF2-40B4-BE49-F238E27FC236}">
                    <a16:creationId xmlns:a16="http://schemas.microsoft.com/office/drawing/2014/main" id="{92DB9D22-F9FD-41E5-9B4A-F03F0B9B3C69}"/>
                  </a:ext>
                </a:extLst>
              </p:cNvPr>
              <p:cNvSpPr>
                <a:spLocks/>
              </p:cNvSpPr>
              <p:nvPr/>
            </p:nvSpPr>
            <p:spPr bwMode="auto">
              <a:xfrm>
                <a:off x="-9528" y="3549645"/>
                <a:ext cx="147639" cy="481010"/>
              </a:xfrm>
              <a:custGeom>
                <a:avLst/>
                <a:gdLst>
                  <a:gd name="T0" fmla="*/ 73820 w 93"/>
                  <a:gd name="T1" fmla="*/ 0 h 303"/>
                  <a:gd name="T2" fmla="*/ 147639 w 93"/>
                  <a:gd name="T3" fmla="*/ 240505 h 303"/>
                  <a:gd name="T4" fmla="*/ 73820 w 93"/>
                  <a:gd name="T5" fmla="*/ 481010 h 303"/>
                  <a:gd name="T6" fmla="*/ 0 w 93"/>
                  <a:gd name="T7" fmla="*/ 240505 h 303"/>
                  <a:gd name="T8" fmla="*/ 17694720 60000 65536"/>
                  <a:gd name="T9" fmla="*/ 0 60000 65536"/>
                  <a:gd name="T10" fmla="*/ 5898240 60000 65536"/>
                  <a:gd name="T11" fmla="*/ 11796480 60000 65536"/>
                  <a:gd name="T12" fmla="*/ 0 w 93"/>
                  <a:gd name="T13" fmla="*/ 0 h 303"/>
                  <a:gd name="T14" fmla="*/ 93 w 93"/>
                  <a:gd name="T15" fmla="*/ 303 h 303"/>
                </a:gdLst>
                <a:ahLst/>
                <a:cxnLst>
                  <a:cxn ang="T8">
                    <a:pos x="T0" y="T1"/>
                  </a:cxn>
                  <a:cxn ang="T9">
                    <a:pos x="T2" y="T3"/>
                  </a:cxn>
                  <a:cxn ang="T10">
                    <a:pos x="T4" y="T5"/>
                  </a:cxn>
                  <a:cxn ang="T11">
                    <a:pos x="T6" y="T7"/>
                  </a:cxn>
                </a:cxnLst>
                <a:rect l="T12" t="T13" r="T14" b="T15"/>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59" name="Freeform 19">
                <a:extLst>
                  <a:ext uri="{FF2B5EF4-FFF2-40B4-BE49-F238E27FC236}">
                    <a16:creationId xmlns:a16="http://schemas.microsoft.com/office/drawing/2014/main" id="{A5D33557-8675-4B81-8E0D-43A6BCED587F}"/>
                  </a:ext>
                </a:extLst>
              </p:cNvPr>
              <p:cNvSpPr>
                <a:spLocks/>
              </p:cNvSpPr>
              <p:nvPr/>
            </p:nvSpPr>
            <p:spPr bwMode="auto">
              <a:xfrm>
                <a:off x="128582" y="1382709"/>
                <a:ext cx="142875" cy="476246"/>
              </a:xfrm>
              <a:custGeom>
                <a:avLst/>
                <a:gdLst>
                  <a:gd name="T0" fmla="*/ 71438 w 90"/>
                  <a:gd name="T1" fmla="*/ 0 h 300"/>
                  <a:gd name="T2" fmla="*/ 142875 w 90"/>
                  <a:gd name="T3" fmla="*/ 238123 h 300"/>
                  <a:gd name="T4" fmla="*/ 71438 w 90"/>
                  <a:gd name="T5" fmla="*/ 476246 h 300"/>
                  <a:gd name="T6" fmla="*/ 0 w 90"/>
                  <a:gd name="T7" fmla="*/ 238123 h 300"/>
                  <a:gd name="T8" fmla="*/ 17694720 60000 65536"/>
                  <a:gd name="T9" fmla="*/ 0 60000 65536"/>
                  <a:gd name="T10" fmla="*/ 5898240 60000 65536"/>
                  <a:gd name="T11" fmla="*/ 11796480 60000 65536"/>
                  <a:gd name="T12" fmla="*/ 0 w 90"/>
                  <a:gd name="T13" fmla="*/ 0 h 300"/>
                  <a:gd name="T14" fmla="*/ 90 w 90"/>
                  <a:gd name="T15" fmla="*/ 300 h 300"/>
                </a:gdLst>
                <a:ahLst/>
                <a:cxnLst>
                  <a:cxn ang="T8">
                    <a:pos x="T0" y="T1"/>
                  </a:cxn>
                  <a:cxn ang="T9">
                    <a:pos x="T2" y="T3"/>
                  </a:cxn>
                  <a:cxn ang="T10">
                    <a:pos x="T4" y="T5"/>
                  </a:cxn>
                  <a:cxn ang="T11">
                    <a:pos x="T6" y="T7"/>
                  </a:cxn>
                </a:cxnLst>
                <a:rect l="T12" t="T13" r="T14" b="T15"/>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60" name="Freeform 20">
                <a:extLst>
                  <a:ext uri="{FF2B5EF4-FFF2-40B4-BE49-F238E27FC236}">
                    <a16:creationId xmlns:a16="http://schemas.microsoft.com/office/drawing/2014/main" id="{8FB20371-4E92-42D0-8EFD-2C5E924D5F0B}"/>
                  </a:ext>
                </a:extLst>
              </p:cNvPr>
              <p:cNvSpPr>
                <a:spLocks/>
              </p:cNvSpPr>
              <p:nvPr/>
            </p:nvSpPr>
            <p:spPr bwMode="auto">
              <a:xfrm>
                <a:off x="204789" y="1849438"/>
                <a:ext cx="114300" cy="107954"/>
              </a:xfrm>
              <a:custGeom>
                <a:avLst/>
                <a:gdLst>
                  <a:gd name="T0" fmla="*/ 57150 w 24"/>
                  <a:gd name="T1" fmla="*/ 0 h 23"/>
                  <a:gd name="T2" fmla="*/ 114300 w 24"/>
                  <a:gd name="T3" fmla="*/ 53977 h 23"/>
                  <a:gd name="T4" fmla="*/ 57150 w 24"/>
                  <a:gd name="T5" fmla="*/ 107954 h 23"/>
                  <a:gd name="T6" fmla="*/ 0 w 24"/>
                  <a:gd name="T7" fmla="*/ 53977 h 23"/>
                  <a:gd name="T8" fmla="*/ 17694720 60000 65536"/>
                  <a:gd name="T9" fmla="*/ 0 60000 65536"/>
                  <a:gd name="T10" fmla="*/ 5898240 60000 65536"/>
                  <a:gd name="T11" fmla="*/ 11796480 60000 65536"/>
                  <a:gd name="T12" fmla="*/ 0 w 24"/>
                  <a:gd name="T13" fmla="*/ 0 h 23"/>
                  <a:gd name="T14" fmla="*/ 24 w 24"/>
                  <a:gd name="T15" fmla="*/ 23 h 23"/>
                </a:gdLst>
                <a:ahLst/>
                <a:cxnLst>
                  <a:cxn ang="T8">
                    <a:pos x="T0" y="T1"/>
                  </a:cxn>
                  <a:cxn ang="T9">
                    <a:pos x="T2" y="T3"/>
                  </a:cxn>
                  <a:cxn ang="T10">
                    <a:pos x="T4" y="T5"/>
                  </a:cxn>
                  <a:cxn ang="T11">
                    <a:pos x="T6" y="T7"/>
                  </a:cxn>
                </a:cxnLst>
                <a:rect l="T12" t="T13" r="T14" b="T15"/>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61" name="Rectangle 21">
                <a:extLst>
                  <a:ext uri="{FF2B5EF4-FFF2-40B4-BE49-F238E27FC236}">
                    <a16:creationId xmlns:a16="http://schemas.microsoft.com/office/drawing/2014/main" id="{C176A86F-014F-4B19-BF3A-905AD87046C7}"/>
                  </a:ext>
                </a:extLst>
              </p:cNvPr>
              <p:cNvSpPr>
                <a:spLocks noChangeArrowheads="1"/>
              </p:cNvSpPr>
              <p:nvPr/>
            </p:nvSpPr>
            <p:spPr bwMode="auto">
              <a:xfrm>
                <a:off x="133346" y="4662489"/>
                <a:ext cx="23810" cy="2181228"/>
              </a:xfrm>
              <a:prstGeom prst="rect">
                <a:avLst/>
              </a:prstGeom>
              <a:gradFill rotWithShape="0">
                <a:gsLst>
                  <a:gs pos="0">
                    <a:srgbClr val="82FFFF"/>
                  </a:gs>
                  <a:gs pos="100000">
                    <a:srgbClr val="3D97DE"/>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sp>
            <p:nvSpPr>
              <p:cNvPr id="1062" name="Freeform 22">
                <a:extLst>
                  <a:ext uri="{FF2B5EF4-FFF2-40B4-BE49-F238E27FC236}">
                    <a16:creationId xmlns:a16="http://schemas.microsoft.com/office/drawing/2014/main" id="{1F50E6DC-1150-449F-9A5A-E3FB4F3E7773}"/>
                  </a:ext>
                </a:extLst>
              </p:cNvPr>
              <p:cNvSpPr>
                <a:spLocks/>
              </p:cNvSpPr>
              <p:nvPr/>
            </p:nvSpPr>
            <p:spPr bwMode="auto">
              <a:xfrm>
                <a:off x="223835" y="5041901"/>
                <a:ext cx="369883" cy="1801816"/>
              </a:xfrm>
              <a:custGeom>
                <a:avLst/>
                <a:gdLst>
                  <a:gd name="T0" fmla="*/ 184942 w 233"/>
                  <a:gd name="T1" fmla="*/ 0 h 1135"/>
                  <a:gd name="T2" fmla="*/ 369883 w 233"/>
                  <a:gd name="T3" fmla="*/ 900908 h 1135"/>
                  <a:gd name="T4" fmla="*/ 184942 w 233"/>
                  <a:gd name="T5" fmla="*/ 1801816 h 1135"/>
                  <a:gd name="T6" fmla="*/ 0 w 233"/>
                  <a:gd name="T7" fmla="*/ 900908 h 1135"/>
                  <a:gd name="T8" fmla="*/ 17694720 60000 65536"/>
                  <a:gd name="T9" fmla="*/ 0 60000 65536"/>
                  <a:gd name="T10" fmla="*/ 5898240 60000 65536"/>
                  <a:gd name="T11" fmla="*/ 11796480 60000 65536"/>
                  <a:gd name="T12" fmla="*/ 0 w 233"/>
                  <a:gd name="T13" fmla="*/ 0 h 1135"/>
                  <a:gd name="T14" fmla="*/ 233 w 233"/>
                  <a:gd name="T15" fmla="*/ 1135 h 1135"/>
                </a:gdLst>
                <a:ahLst/>
                <a:cxnLst>
                  <a:cxn ang="T8">
                    <a:pos x="T0" y="T1"/>
                  </a:cxn>
                  <a:cxn ang="T9">
                    <a:pos x="T2" y="T3"/>
                  </a:cxn>
                  <a:cxn ang="T10">
                    <a:pos x="T4" y="T5"/>
                  </a:cxn>
                  <a:cxn ang="T11">
                    <a:pos x="T6" y="T7"/>
                  </a:cxn>
                </a:cxnLst>
                <a:rect l="T12" t="T13" r="T14" b="T15"/>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63" name="Freeform 23">
                <a:extLst>
                  <a:ext uri="{FF2B5EF4-FFF2-40B4-BE49-F238E27FC236}">
                    <a16:creationId xmlns:a16="http://schemas.microsoft.com/office/drawing/2014/main" id="{BCFA9913-69AC-483F-AE09-2BFA8367F5B3}"/>
                  </a:ext>
                </a:extLst>
              </p:cNvPr>
              <p:cNvSpPr>
                <a:spLocks/>
              </p:cNvSpPr>
              <p:nvPr/>
            </p:nvSpPr>
            <p:spPr bwMode="auto">
              <a:xfrm>
                <a:off x="52385" y="4481510"/>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64" name="Freeform 24">
                <a:extLst>
                  <a:ext uri="{FF2B5EF4-FFF2-40B4-BE49-F238E27FC236}">
                    <a16:creationId xmlns:a16="http://schemas.microsoft.com/office/drawing/2014/main" id="{B7A6F5AD-18D6-4A0F-BD1A-04056F9701EB}"/>
                  </a:ext>
                </a:extLst>
              </p:cNvPr>
              <p:cNvSpPr>
                <a:spLocks/>
              </p:cNvSpPr>
              <p:nvPr/>
            </p:nvSpPr>
            <p:spPr bwMode="auto">
              <a:xfrm>
                <a:off x="-14292" y="5627683"/>
                <a:ext cx="85725" cy="1216023"/>
              </a:xfrm>
              <a:custGeom>
                <a:avLst/>
                <a:gdLst>
                  <a:gd name="T0" fmla="*/ 42863 w 54"/>
                  <a:gd name="T1" fmla="*/ 0 h 766"/>
                  <a:gd name="T2" fmla="*/ 85725 w 54"/>
                  <a:gd name="T3" fmla="*/ 608012 h 766"/>
                  <a:gd name="T4" fmla="*/ 42863 w 54"/>
                  <a:gd name="T5" fmla="*/ 1216023 h 766"/>
                  <a:gd name="T6" fmla="*/ 0 w 54"/>
                  <a:gd name="T7" fmla="*/ 608012 h 766"/>
                  <a:gd name="T8" fmla="*/ 17694720 60000 65536"/>
                  <a:gd name="T9" fmla="*/ 0 60000 65536"/>
                  <a:gd name="T10" fmla="*/ 5898240 60000 65536"/>
                  <a:gd name="T11" fmla="*/ 11796480 60000 65536"/>
                  <a:gd name="T12" fmla="*/ 0 w 54"/>
                  <a:gd name="T13" fmla="*/ 0 h 766"/>
                  <a:gd name="T14" fmla="*/ 54 w 54"/>
                  <a:gd name="T15" fmla="*/ 766 h 766"/>
                </a:gdLst>
                <a:ahLst/>
                <a:cxnLst>
                  <a:cxn ang="T8">
                    <a:pos x="T0" y="T1"/>
                  </a:cxn>
                  <a:cxn ang="T9">
                    <a:pos x="T2" y="T3"/>
                  </a:cxn>
                  <a:cxn ang="T10">
                    <a:pos x="T4" y="T5"/>
                  </a:cxn>
                  <a:cxn ang="T11">
                    <a:pos x="T6" y="T7"/>
                  </a:cxn>
                </a:cxnLst>
                <a:rect l="T12" t="T13" r="T14" b="T15"/>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65" name="Freeform 25">
                <a:extLst>
                  <a:ext uri="{FF2B5EF4-FFF2-40B4-BE49-F238E27FC236}">
                    <a16:creationId xmlns:a16="http://schemas.microsoft.com/office/drawing/2014/main" id="{1BA06F23-244A-4452-9B2B-BE877E16002F}"/>
                  </a:ext>
                </a:extLst>
              </p:cNvPr>
              <p:cNvSpPr>
                <a:spLocks/>
              </p:cNvSpPr>
              <p:nvPr/>
            </p:nvSpPr>
            <p:spPr bwMode="auto">
              <a:xfrm>
                <a:off x="527051" y="4867278"/>
                <a:ext cx="190496" cy="188915"/>
              </a:xfrm>
              <a:custGeom>
                <a:avLst/>
                <a:gdLst>
                  <a:gd name="T0" fmla="*/ 95248 w 40"/>
                  <a:gd name="T1" fmla="*/ 0 h 40"/>
                  <a:gd name="T2" fmla="*/ 190496 w 40"/>
                  <a:gd name="T3" fmla="*/ 94458 h 40"/>
                  <a:gd name="T4" fmla="*/ 95248 w 40"/>
                  <a:gd name="T5" fmla="*/ 188915 h 40"/>
                  <a:gd name="T6" fmla="*/ 0 w 40"/>
                  <a:gd name="T7" fmla="*/ 9445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66" name="Freeform 26">
                <a:extLst>
                  <a:ext uri="{FF2B5EF4-FFF2-40B4-BE49-F238E27FC236}">
                    <a16:creationId xmlns:a16="http://schemas.microsoft.com/office/drawing/2014/main" id="{E6DB52C9-BEB8-4399-A994-7291915FC357}"/>
                  </a:ext>
                </a:extLst>
              </p:cNvPr>
              <p:cNvSpPr>
                <a:spLocks/>
              </p:cNvSpPr>
              <p:nvPr/>
            </p:nvSpPr>
            <p:spPr bwMode="auto">
              <a:xfrm>
                <a:off x="309560" y="5422904"/>
                <a:ext cx="374647" cy="1425577"/>
              </a:xfrm>
              <a:custGeom>
                <a:avLst/>
                <a:gdLst>
                  <a:gd name="T0" fmla="*/ 187324 w 236"/>
                  <a:gd name="T1" fmla="*/ 0 h 898"/>
                  <a:gd name="T2" fmla="*/ 374647 w 236"/>
                  <a:gd name="T3" fmla="*/ 712789 h 898"/>
                  <a:gd name="T4" fmla="*/ 187324 w 236"/>
                  <a:gd name="T5" fmla="*/ 1425577 h 898"/>
                  <a:gd name="T6" fmla="*/ 0 w 236"/>
                  <a:gd name="T7" fmla="*/ 712789 h 898"/>
                  <a:gd name="T8" fmla="*/ 17694720 60000 65536"/>
                  <a:gd name="T9" fmla="*/ 0 60000 65536"/>
                  <a:gd name="T10" fmla="*/ 5898240 60000 65536"/>
                  <a:gd name="T11" fmla="*/ 11796480 60000 65536"/>
                  <a:gd name="T12" fmla="*/ 0 w 236"/>
                  <a:gd name="T13" fmla="*/ 0 h 898"/>
                  <a:gd name="T14" fmla="*/ 236 w 236"/>
                  <a:gd name="T15" fmla="*/ 898 h 898"/>
                </a:gdLst>
                <a:ahLst/>
                <a:cxnLst>
                  <a:cxn ang="T8">
                    <a:pos x="T0" y="T1"/>
                  </a:cxn>
                  <a:cxn ang="T9">
                    <a:pos x="T2" y="T3"/>
                  </a:cxn>
                  <a:cxn ang="T10">
                    <a:pos x="T4" y="T5"/>
                  </a:cxn>
                  <a:cxn ang="T11">
                    <a:pos x="T6" y="T7"/>
                  </a:cxn>
                </a:cxnLst>
                <a:rect l="T12" t="T13" r="T14" b="T15"/>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67" name="Freeform 27">
                <a:extLst>
                  <a:ext uri="{FF2B5EF4-FFF2-40B4-BE49-F238E27FC236}">
                    <a16:creationId xmlns:a16="http://schemas.microsoft.com/office/drawing/2014/main" id="{15CE8F33-6C7E-44FF-8EC3-EB836B8B4EEE}"/>
                  </a:ext>
                </a:extLst>
              </p:cNvPr>
              <p:cNvSpPr>
                <a:spLocks/>
              </p:cNvSpPr>
              <p:nvPr/>
            </p:nvSpPr>
            <p:spPr bwMode="auto">
              <a:xfrm>
                <a:off x="569908" y="5945191"/>
                <a:ext cx="152403" cy="912808"/>
              </a:xfrm>
              <a:custGeom>
                <a:avLst/>
                <a:gdLst>
                  <a:gd name="T0" fmla="*/ 76202 w 96"/>
                  <a:gd name="T1" fmla="*/ 0 h 575"/>
                  <a:gd name="T2" fmla="*/ 152403 w 96"/>
                  <a:gd name="T3" fmla="*/ 456404 h 575"/>
                  <a:gd name="T4" fmla="*/ 76202 w 96"/>
                  <a:gd name="T5" fmla="*/ 912808 h 575"/>
                  <a:gd name="T6" fmla="*/ 0 w 96"/>
                  <a:gd name="T7" fmla="*/ 456404 h 575"/>
                  <a:gd name="T8" fmla="*/ 17694720 60000 65536"/>
                  <a:gd name="T9" fmla="*/ 0 60000 65536"/>
                  <a:gd name="T10" fmla="*/ 5898240 60000 65536"/>
                  <a:gd name="T11" fmla="*/ 11796480 60000 65536"/>
                  <a:gd name="T12" fmla="*/ 0 w 96"/>
                  <a:gd name="T13" fmla="*/ 0 h 575"/>
                  <a:gd name="T14" fmla="*/ 96 w 96"/>
                  <a:gd name="T15" fmla="*/ 575 h 575"/>
                </a:gdLst>
                <a:ahLst/>
                <a:cxnLst>
                  <a:cxn ang="T8">
                    <a:pos x="T0" y="T1"/>
                  </a:cxn>
                  <a:cxn ang="T9">
                    <a:pos x="T2" y="T3"/>
                  </a:cxn>
                  <a:cxn ang="T10">
                    <a:pos x="T4" y="T5"/>
                  </a:cxn>
                  <a:cxn ang="T11">
                    <a:pos x="T6" y="T7"/>
                  </a:cxn>
                </a:cxnLst>
                <a:rect l="T12" t="T13" r="T14" b="T15"/>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68" name="Freeform 28">
                <a:extLst>
                  <a:ext uri="{FF2B5EF4-FFF2-40B4-BE49-F238E27FC236}">
                    <a16:creationId xmlns:a16="http://schemas.microsoft.com/office/drawing/2014/main" id="{F4D168CE-DD0B-436E-B951-FEB99D13B282}"/>
                  </a:ext>
                </a:extLst>
              </p:cNvPr>
              <p:cNvSpPr>
                <a:spLocks/>
              </p:cNvSpPr>
              <p:nvPr/>
            </p:nvSpPr>
            <p:spPr bwMode="auto">
              <a:xfrm>
                <a:off x="612776" y="5246690"/>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69" name="Freeform 29">
                <a:extLst>
                  <a:ext uri="{FF2B5EF4-FFF2-40B4-BE49-F238E27FC236}">
                    <a16:creationId xmlns:a16="http://schemas.microsoft.com/office/drawing/2014/main" id="{4E48773B-048B-4EEB-92BC-9CD89241FC2F}"/>
                  </a:ext>
                </a:extLst>
              </p:cNvPr>
              <p:cNvSpPr>
                <a:spLocks/>
              </p:cNvSpPr>
              <p:nvPr/>
            </p:nvSpPr>
            <p:spPr bwMode="auto">
              <a:xfrm>
                <a:off x="612776" y="5764213"/>
                <a:ext cx="190496" cy="190496"/>
              </a:xfrm>
              <a:custGeom>
                <a:avLst/>
                <a:gdLst>
                  <a:gd name="T0" fmla="*/ 95248 w 40"/>
                  <a:gd name="T1" fmla="*/ 0 h 40"/>
                  <a:gd name="T2" fmla="*/ 190496 w 40"/>
                  <a:gd name="T3" fmla="*/ 95248 h 40"/>
                  <a:gd name="T4" fmla="*/ 9524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70" name="Freeform 30">
                <a:extLst>
                  <a:ext uri="{FF2B5EF4-FFF2-40B4-BE49-F238E27FC236}">
                    <a16:creationId xmlns:a16="http://schemas.microsoft.com/office/drawing/2014/main" id="{53EFF3DF-5B5E-4A81-8B57-22D1A11DA8A0}"/>
                  </a:ext>
                </a:extLst>
              </p:cNvPr>
              <p:cNvSpPr>
                <a:spLocks/>
              </p:cNvSpPr>
              <p:nvPr/>
            </p:nvSpPr>
            <p:spPr bwMode="auto">
              <a:xfrm>
                <a:off x="669926" y="6330948"/>
                <a:ext cx="417515" cy="517522"/>
              </a:xfrm>
              <a:custGeom>
                <a:avLst/>
                <a:gdLst>
                  <a:gd name="T0" fmla="*/ 208758 w 263"/>
                  <a:gd name="T1" fmla="*/ 0 h 326"/>
                  <a:gd name="T2" fmla="*/ 417515 w 263"/>
                  <a:gd name="T3" fmla="*/ 258761 h 326"/>
                  <a:gd name="T4" fmla="*/ 208758 w 263"/>
                  <a:gd name="T5" fmla="*/ 517522 h 326"/>
                  <a:gd name="T6" fmla="*/ 0 w 263"/>
                  <a:gd name="T7" fmla="*/ 258761 h 326"/>
                  <a:gd name="T8" fmla="*/ 17694720 60000 65536"/>
                  <a:gd name="T9" fmla="*/ 0 60000 65536"/>
                  <a:gd name="T10" fmla="*/ 5898240 60000 65536"/>
                  <a:gd name="T11" fmla="*/ 11796480 60000 65536"/>
                  <a:gd name="T12" fmla="*/ 0 w 263"/>
                  <a:gd name="T13" fmla="*/ 0 h 326"/>
                  <a:gd name="T14" fmla="*/ 263 w 263"/>
                  <a:gd name="T15" fmla="*/ 326 h 326"/>
                </a:gdLst>
                <a:ahLst/>
                <a:cxnLst>
                  <a:cxn ang="T8">
                    <a:pos x="T0" y="T1"/>
                  </a:cxn>
                  <a:cxn ang="T9">
                    <a:pos x="T2" y="T3"/>
                  </a:cxn>
                  <a:cxn ang="T10">
                    <a:pos x="T4" y="T5"/>
                  </a:cxn>
                  <a:cxn ang="T11">
                    <a:pos x="T6" y="T7"/>
                  </a:cxn>
                </a:cxnLst>
                <a:rect l="T12" t="T13" r="T14" b="T15"/>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71" name="Freeform 31">
                <a:extLst>
                  <a:ext uri="{FF2B5EF4-FFF2-40B4-BE49-F238E27FC236}">
                    <a16:creationId xmlns:a16="http://schemas.microsoft.com/office/drawing/2014/main" id="{EAB2A84F-4EE3-47AD-97BC-11BA32AE8679}"/>
                  </a:ext>
                </a:extLst>
              </p:cNvPr>
              <p:cNvSpPr>
                <a:spLocks/>
              </p:cNvSpPr>
              <p:nvPr/>
            </p:nvSpPr>
            <p:spPr bwMode="auto">
              <a:xfrm>
                <a:off x="1049338" y="6221413"/>
                <a:ext cx="157167" cy="147639"/>
              </a:xfrm>
              <a:custGeom>
                <a:avLst/>
                <a:gdLst>
                  <a:gd name="T0" fmla="*/ 78584 w 33"/>
                  <a:gd name="T1" fmla="*/ 0 h 31"/>
                  <a:gd name="T2" fmla="*/ 157167 w 33"/>
                  <a:gd name="T3" fmla="*/ 73820 h 31"/>
                  <a:gd name="T4" fmla="*/ 78584 w 33"/>
                  <a:gd name="T5" fmla="*/ 147639 h 31"/>
                  <a:gd name="T6" fmla="*/ 0 w 33"/>
                  <a:gd name="T7" fmla="*/ 73820 h 31"/>
                  <a:gd name="T8" fmla="*/ 17694720 60000 65536"/>
                  <a:gd name="T9" fmla="*/ 0 60000 65536"/>
                  <a:gd name="T10" fmla="*/ 5898240 60000 65536"/>
                  <a:gd name="T11" fmla="*/ 11796480 60000 65536"/>
                  <a:gd name="T12" fmla="*/ 0 w 33"/>
                  <a:gd name="T13" fmla="*/ 0 h 31"/>
                  <a:gd name="T14" fmla="*/ 33 w 33"/>
                  <a:gd name="T15" fmla="*/ 31 h 31"/>
                </a:gdLst>
                <a:ahLst/>
                <a:cxnLst>
                  <a:cxn ang="T8">
                    <a:pos x="T0" y="T1"/>
                  </a:cxn>
                  <a:cxn ang="T9">
                    <a:pos x="T2" y="T3"/>
                  </a:cxn>
                  <a:cxn ang="T10">
                    <a:pos x="T4" y="T5"/>
                  </a:cxn>
                  <a:cxn ang="T11">
                    <a:pos x="T6" y="T7"/>
                  </a:cxn>
                </a:cxnLst>
                <a:rect l="T12" t="T13" r="T14" b="T15"/>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grpSp>
        <p:grpSp>
          <p:nvGrpSpPr>
            <p:cNvPr id="1034" name="Group 9">
              <a:extLst>
                <a:ext uri="{FF2B5EF4-FFF2-40B4-BE49-F238E27FC236}">
                  <a16:creationId xmlns:a16="http://schemas.microsoft.com/office/drawing/2014/main" id="{EF93F3CE-D9CC-4531-9A91-375867B1C25F}"/>
                </a:ext>
              </a:extLst>
            </p:cNvPr>
            <p:cNvGrpSpPr>
              <a:grpSpLocks/>
            </p:cNvGrpSpPr>
            <p:nvPr/>
          </p:nvGrpSpPr>
          <p:grpSpPr bwMode="auto">
            <a:xfrm>
              <a:off x="11364913" y="0"/>
              <a:ext cx="674679" cy="6848481"/>
              <a:chOff x="11364913" y="0"/>
              <a:chExt cx="674679" cy="6848481"/>
            </a:xfrm>
          </p:grpSpPr>
          <p:sp>
            <p:nvSpPr>
              <p:cNvPr id="1035" name="Freeform 32">
                <a:extLst>
                  <a:ext uri="{FF2B5EF4-FFF2-40B4-BE49-F238E27FC236}">
                    <a16:creationId xmlns:a16="http://schemas.microsoft.com/office/drawing/2014/main" id="{C851B215-67EC-4AC7-86BA-4D2527619661}"/>
                  </a:ext>
                </a:extLst>
              </p:cNvPr>
              <p:cNvSpPr>
                <a:spLocks/>
              </p:cNvSpPr>
              <p:nvPr/>
            </p:nvSpPr>
            <p:spPr bwMode="auto">
              <a:xfrm>
                <a:off x="11483977" y="0"/>
                <a:ext cx="417515" cy="512758"/>
              </a:xfrm>
              <a:custGeom>
                <a:avLst/>
                <a:gdLst>
                  <a:gd name="T0" fmla="*/ 208758 w 263"/>
                  <a:gd name="T1" fmla="*/ 0 h 323"/>
                  <a:gd name="T2" fmla="*/ 417515 w 263"/>
                  <a:gd name="T3" fmla="*/ 256379 h 323"/>
                  <a:gd name="T4" fmla="*/ 208758 w 263"/>
                  <a:gd name="T5" fmla="*/ 512758 h 323"/>
                  <a:gd name="T6" fmla="*/ 0 w 263"/>
                  <a:gd name="T7" fmla="*/ 256379 h 323"/>
                  <a:gd name="T8" fmla="*/ 17694720 60000 65536"/>
                  <a:gd name="T9" fmla="*/ 0 60000 65536"/>
                  <a:gd name="T10" fmla="*/ 5898240 60000 65536"/>
                  <a:gd name="T11" fmla="*/ 11796480 60000 65536"/>
                  <a:gd name="T12" fmla="*/ 0 w 263"/>
                  <a:gd name="T13" fmla="*/ 0 h 323"/>
                  <a:gd name="T14" fmla="*/ 263 w 263"/>
                  <a:gd name="T15" fmla="*/ 323 h 323"/>
                </a:gdLst>
                <a:ahLst/>
                <a:cxnLst>
                  <a:cxn ang="T8">
                    <a:pos x="T0" y="T1"/>
                  </a:cxn>
                  <a:cxn ang="T9">
                    <a:pos x="T2" y="T3"/>
                  </a:cxn>
                  <a:cxn ang="T10">
                    <a:pos x="T4" y="T5"/>
                  </a:cxn>
                  <a:cxn ang="T11">
                    <a:pos x="T6" y="T7"/>
                  </a:cxn>
                </a:cxnLst>
                <a:rect l="T12" t="T13" r="T14" b="T15"/>
                <a:pathLst>
                  <a:path w="263" h="323">
                    <a:moveTo>
                      <a:pt x="12" y="323"/>
                    </a:moveTo>
                    <a:lnTo>
                      <a:pt x="0" y="314"/>
                    </a:lnTo>
                    <a:lnTo>
                      <a:pt x="203" y="108"/>
                    </a:lnTo>
                    <a:lnTo>
                      <a:pt x="248" y="0"/>
                    </a:lnTo>
                    <a:lnTo>
                      <a:pt x="263" y="6"/>
                    </a:lnTo>
                    <a:lnTo>
                      <a:pt x="218" y="117"/>
                    </a:lnTo>
                    <a:lnTo>
                      <a:pt x="12" y="323"/>
                    </a:lnTo>
                    <a:close/>
                  </a:path>
                </a:pathLst>
              </a:custGeom>
              <a:gradFill rotWithShape="0">
                <a:gsLst>
                  <a:gs pos="0">
                    <a:srgbClr val="82FFFF">
                      <a:alpha val="79999"/>
                    </a:srgbClr>
                  </a:gs>
                  <a:gs pos="100000">
                    <a:srgbClr val="3D97DE">
                      <a:alpha val="59999"/>
                    </a:srgbClr>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36" name="Freeform 33">
                <a:extLst>
                  <a:ext uri="{FF2B5EF4-FFF2-40B4-BE49-F238E27FC236}">
                    <a16:creationId xmlns:a16="http://schemas.microsoft.com/office/drawing/2014/main" id="{D102B148-7AEE-4FAC-9B7D-F8F3AAC03ED4}"/>
                  </a:ext>
                </a:extLst>
              </p:cNvPr>
              <p:cNvSpPr>
                <a:spLocks/>
              </p:cNvSpPr>
              <p:nvPr/>
            </p:nvSpPr>
            <p:spPr bwMode="auto">
              <a:xfrm>
                <a:off x="11364913" y="474665"/>
                <a:ext cx="157167" cy="152403"/>
              </a:xfrm>
              <a:custGeom>
                <a:avLst/>
                <a:gdLst>
                  <a:gd name="T0" fmla="*/ 78584 w 33"/>
                  <a:gd name="T1" fmla="*/ 0 h 32"/>
                  <a:gd name="T2" fmla="*/ 157167 w 33"/>
                  <a:gd name="T3" fmla="*/ 76202 h 32"/>
                  <a:gd name="T4" fmla="*/ 78584 w 33"/>
                  <a:gd name="T5" fmla="*/ 152403 h 32"/>
                  <a:gd name="T6" fmla="*/ 0 w 33"/>
                  <a:gd name="T7" fmla="*/ 76202 h 32"/>
                  <a:gd name="T8" fmla="*/ 17694720 60000 65536"/>
                  <a:gd name="T9" fmla="*/ 0 60000 65536"/>
                  <a:gd name="T10" fmla="*/ 5898240 60000 65536"/>
                  <a:gd name="T11" fmla="*/ 11796480 60000 65536"/>
                  <a:gd name="T12" fmla="*/ 0 w 33"/>
                  <a:gd name="T13" fmla="*/ 0 h 32"/>
                  <a:gd name="T14" fmla="*/ 33 w 33"/>
                  <a:gd name="T15" fmla="*/ 32 h 32"/>
                </a:gdLst>
                <a:ahLst/>
                <a:cxnLst>
                  <a:cxn ang="T8">
                    <a:pos x="T0" y="T1"/>
                  </a:cxn>
                  <a:cxn ang="T9">
                    <a:pos x="T2" y="T3"/>
                  </a:cxn>
                  <a:cxn ang="T10">
                    <a:pos x="T4" y="T5"/>
                  </a:cxn>
                  <a:cxn ang="T11">
                    <a:pos x="T6" y="T7"/>
                  </a:cxn>
                </a:cxnLst>
                <a:rect l="T12" t="T13" r="T14" b="T15"/>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79999"/>
                    </a:srgbClr>
                  </a:gs>
                  <a:gs pos="100000">
                    <a:srgbClr val="3D97DE">
                      <a:alpha val="59999"/>
                    </a:srgbClr>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37" name="Freeform 34">
                <a:extLst>
                  <a:ext uri="{FF2B5EF4-FFF2-40B4-BE49-F238E27FC236}">
                    <a16:creationId xmlns:a16="http://schemas.microsoft.com/office/drawing/2014/main" id="{28883EDD-BEBF-43EB-AE71-BBCF016D671D}"/>
                  </a:ext>
                </a:extLst>
              </p:cNvPr>
              <p:cNvSpPr>
                <a:spLocks/>
              </p:cNvSpPr>
              <p:nvPr/>
            </p:nvSpPr>
            <p:spPr bwMode="auto">
              <a:xfrm>
                <a:off x="11631616" y="1539877"/>
                <a:ext cx="188915" cy="190496"/>
              </a:xfrm>
              <a:custGeom>
                <a:avLst/>
                <a:gdLst>
                  <a:gd name="T0" fmla="*/ 94458 w 40"/>
                  <a:gd name="T1" fmla="*/ 0 h 40"/>
                  <a:gd name="T2" fmla="*/ 188915 w 40"/>
                  <a:gd name="T3" fmla="*/ 95248 h 40"/>
                  <a:gd name="T4" fmla="*/ 94458 w 40"/>
                  <a:gd name="T5" fmla="*/ 190496 h 40"/>
                  <a:gd name="T6" fmla="*/ 0 w 40"/>
                  <a:gd name="T7" fmla="*/ 9524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79999"/>
                    </a:srgbClr>
                  </a:gs>
                  <a:gs pos="100000">
                    <a:srgbClr val="3D97DE">
                      <a:alpha val="59999"/>
                    </a:srgbClr>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38" name="Freeform 35">
                <a:extLst>
                  <a:ext uri="{FF2B5EF4-FFF2-40B4-BE49-F238E27FC236}">
                    <a16:creationId xmlns:a16="http://schemas.microsoft.com/office/drawing/2014/main" id="{C5BCD883-10A9-43C9-A435-DE0ACDC97450}"/>
                  </a:ext>
                </a:extLst>
              </p:cNvPr>
              <p:cNvSpPr>
                <a:spLocks/>
              </p:cNvSpPr>
              <p:nvPr/>
            </p:nvSpPr>
            <p:spPr bwMode="auto">
              <a:xfrm>
                <a:off x="11531598" y="5694361"/>
                <a:ext cx="298451" cy="1154109"/>
              </a:xfrm>
              <a:custGeom>
                <a:avLst/>
                <a:gdLst>
                  <a:gd name="T0" fmla="*/ 149226 w 188"/>
                  <a:gd name="T1" fmla="*/ 0 h 727"/>
                  <a:gd name="T2" fmla="*/ 298451 w 188"/>
                  <a:gd name="T3" fmla="*/ 577055 h 727"/>
                  <a:gd name="T4" fmla="*/ 149226 w 188"/>
                  <a:gd name="T5" fmla="*/ 1154109 h 727"/>
                  <a:gd name="T6" fmla="*/ 0 w 188"/>
                  <a:gd name="T7" fmla="*/ 577055 h 727"/>
                  <a:gd name="T8" fmla="*/ 17694720 60000 65536"/>
                  <a:gd name="T9" fmla="*/ 0 60000 65536"/>
                  <a:gd name="T10" fmla="*/ 5898240 60000 65536"/>
                  <a:gd name="T11" fmla="*/ 11796480 60000 65536"/>
                  <a:gd name="T12" fmla="*/ 0 w 188"/>
                  <a:gd name="T13" fmla="*/ 0 h 727"/>
                  <a:gd name="T14" fmla="*/ 188 w 188"/>
                  <a:gd name="T15" fmla="*/ 727 h 727"/>
                </a:gdLst>
                <a:ahLst/>
                <a:cxnLst>
                  <a:cxn ang="T8">
                    <a:pos x="T0" y="T1"/>
                  </a:cxn>
                  <a:cxn ang="T9">
                    <a:pos x="T2" y="T3"/>
                  </a:cxn>
                  <a:cxn ang="T10">
                    <a:pos x="T4" y="T5"/>
                  </a:cxn>
                  <a:cxn ang="T11">
                    <a:pos x="T6" y="T7"/>
                  </a:cxn>
                </a:cxnLst>
                <a:rect l="T12" t="T13" r="T14" b="T15"/>
                <a:pathLst>
                  <a:path w="188" h="727">
                    <a:moveTo>
                      <a:pt x="15" y="727"/>
                    </a:moveTo>
                    <a:lnTo>
                      <a:pt x="0" y="727"/>
                    </a:lnTo>
                    <a:lnTo>
                      <a:pt x="0" y="407"/>
                    </a:lnTo>
                    <a:lnTo>
                      <a:pt x="176" y="0"/>
                    </a:lnTo>
                    <a:lnTo>
                      <a:pt x="188" y="6"/>
                    </a:lnTo>
                    <a:lnTo>
                      <a:pt x="15" y="410"/>
                    </a:lnTo>
                    <a:lnTo>
                      <a:pt x="15" y="727"/>
                    </a:lnTo>
                    <a:close/>
                  </a:path>
                </a:pathLst>
              </a:custGeom>
              <a:gradFill rotWithShape="0">
                <a:gsLst>
                  <a:gs pos="0">
                    <a:srgbClr val="82FFFF">
                      <a:alpha val="79999"/>
                    </a:srgbClr>
                  </a:gs>
                  <a:gs pos="100000">
                    <a:srgbClr val="3D97DE">
                      <a:alpha val="59999"/>
                    </a:srgbClr>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39" name="Freeform 36">
                <a:extLst>
                  <a:ext uri="{FF2B5EF4-FFF2-40B4-BE49-F238E27FC236}">
                    <a16:creationId xmlns:a16="http://schemas.microsoft.com/office/drawing/2014/main" id="{55015F99-DD69-4A0D-B249-BBDECD255A16}"/>
                  </a:ext>
                </a:extLst>
              </p:cNvPr>
              <p:cNvSpPr>
                <a:spLocks/>
              </p:cNvSpPr>
              <p:nvPr/>
            </p:nvSpPr>
            <p:spPr bwMode="auto">
              <a:xfrm>
                <a:off x="11772900" y="5551486"/>
                <a:ext cx="157167" cy="155576"/>
              </a:xfrm>
              <a:custGeom>
                <a:avLst/>
                <a:gdLst>
                  <a:gd name="T0" fmla="*/ 78584 w 33"/>
                  <a:gd name="T1" fmla="*/ 0 h 33"/>
                  <a:gd name="T2" fmla="*/ 157167 w 33"/>
                  <a:gd name="T3" fmla="*/ 77788 h 33"/>
                  <a:gd name="T4" fmla="*/ 78584 w 33"/>
                  <a:gd name="T5" fmla="*/ 155576 h 33"/>
                  <a:gd name="T6" fmla="*/ 0 w 33"/>
                  <a:gd name="T7" fmla="*/ 77788 h 33"/>
                  <a:gd name="T8" fmla="*/ 17694720 60000 65536"/>
                  <a:gd name="T9" fmla="*/ 0 60000 65536"/>
                  <a:gd name="T10" fmla="*/ 5898240 60000 65536"/>
                  <a:gd name="T11" fmla="*/ 11796480 60000 65536"/>
                  <a:gd name="T12" fmla="*/ 0 w 33"/>
                  <a:gd name="T13" fmla="*/ 0 h 33"/>
                  <a:gd name="T14" fmla="*/ 33 w 33"/>
                  <a:gd name="T15" fmla="*/ 33 h 33"/>
                </a:gdLst>
                <a:ahLst/>
                <a:cxnLst>
                  <a:cxn ang="T8">
                    <a:pos x="T0" y="T1"/>
                  </a:cxn>
                  <a:cxn ang="T9">
                    <a:pos x="T2" y="T3"/>
                  </a:cxn>
                  <a:cxn ang="T10">
                    <a:pos x="T4" y="T5"/>
                  </a:cxn>
                  <a:cxn ang="T11">
                    <a:pos x="T6" y="T7"/>
                  </a:cxn>
                </a:cxnLst>
                <a:rect l="T12" t="T13" r="T14" b="T15"/>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79999"/>
                    </a:srgbClr>
                  </a:gs>
                  <a:gs pos="100000">
                    <a:srgbClr val="3D97DE">
                      <a:alpha val="59999"/>
                    </a:srgbClr>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40" name="Freeform 37">
                <a:extLst>
                  <a:ext uri="{FF2B5EF4-FFF2-40B4-BE49-F238E27FC236}">
                    <a16:creationId xmlns:a16="http://schemas.microsoft.com/office/drawing/2014/main" id="{FFA945C2-C569-46C9-89A5-6E5F6D713F15}"/>
                  </a:ext>
                </a:extLst>
              </p:cNvPr>
              <p:cNvSpPr>
                <a:spLocks/>
              </p:cNvSpPr>
              <p:nvPr/>
            </p:nvSpPr>
            <p:spPr bwMode="auto">
              <a:xfrm>
                <a:off x="11710985" y="4764"/>
                <a:ext cx="304796" cy="1544641"/>
              </a:xfrm>
              <a:custGeom>
                <a:avLst/>
                <a:gdLst>
                  <a:gd name="T0" fmla="*/ 152398 w 192"/>
                  <a:gd name="T1" fmla="*/ 0 h 973"/>
                  <a:gd name="T2" fmla="*/ 304796 w 192"/>
                  <a:gd name="T3" fmla="*/ 772321 h 973"/>
                  <a:gd name="T4" fmla="*/ 152398 w 192"/>
                  <a:gd name="T5" fmla="*/ 1544641 h 973"/>
                  <a:gd name="T6" fmla="*/ 0 w 192"/>
                  <a:gd name="T7" fmla="*/ 772321 h 973"/>
                  <a:gd name="T8" fmla="*/ 17694720 60000 65536"/>
                  <a:gd name="T9" fmla="*/ 0 60000 65536"/>
                  <a:gd name="T10" fmla="*/ 5898240 60000 65536"/>
                  <a:gd name="T11" fmla="*/ 11796480 60000 65536"/>
                  <a:gd name="T12" fmla="*/ 0 w 192"/>
                  <a:gd name="T13" fmla="*/ 0 h 973"/>
                  <a:gd name="T14" fmla="*/ 192 w 192"/>
                  <a:gd name="T15" fmla="*/ 973 h 973"/>
                </a:gdLst>
                <a:ahLst/>
                <a:cxnLst>
                  <a:cxn ang="T8">
                    <a:pos x="T0" y="T1"/>
                  </a:cxn>
                  <a:cxn ang="T9">
                    <a:pos x="T2" y="T3"/>
                  </a:cxn>
                  <a:cxn ang="T10">
                    <a:pos x="T4" y="T5"/>
                  </a:cxn>
                  <a:cxn ang="T11">
                    <a:pos x="T6" y="T7"/>
                  </a:cxn>
                </a:cxnLst>
                <a:rect l="T12" t="T13" r="T14" b="T15"/>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79999"/>
                    </a:srgbClr>
                  </a:gs>
                  <a:gs pos="100000">
                    <a:srgbClr val="3D97DE">
                      <a:alpha val="59999"/>
                    </a:srgbClr>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41" name="Freeform 38">
                <a:extLst>
                  <a:ext uri="{FF2B5EF4-FFF2-40B4-BE49-F238E27FC236}">
                    <a16:creationId xmlns:a16="http://schemas.microsoft.com/office/drawing/2014/main" id="{53816250-A1B1-49A2-89B6-379C83A42EA4}"/>
                  </a:ext>
                </a:extLst>
              </p:cNvPr>
              <p:cNvSpPr>
                <a:spLocks/>
              </p:cNvSpPr>
              <p:nvPr/>
            </p:nvSpPr>
            <p:spPr bwMode="auto">
              <a:xfrm>
                <a:off x="11636370" y="4867278"/>
                <a:ext cx="188915" cy="188915"/>
              </a:xfrm>
              <a:custGeom>
                <a:avLst/>
                <a:gdLst>
                  <a:gd name="T0" fmla="*/ 94458 w 40"/>
                  <a:gd name="T1" fmla="*/ 0 h 40"/>
                  <a:gd name="T2" fmla="*/ 188915 w 40"/>
                  <a:gd name="T3" fmla="*/ 94458 h 40"/>
                  <a:gd name="T4" fmla="*/ 94458 w 40"/>
                  <a:gd name="T5" fmla="*/ 188915 h 40"/>
                  <a:gd name="T6" fmla="*/ 0 w 40"/>
                  <a:gd name="T7" fmla="*/ 9445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79999"/>
                    </a:srgbClr>
                  </a:gs>
                  <a:gs pos="100000">
                    <a:srgbClr val="3D97DE">
                      <a:alpha val="59999"/>
                    </a:srgbClr>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42" name="Freeform 39">
                <a:extLst>
                  <a:ext uri="{FF2B5EF4-FFF2-40B4-BE49-F238E27FC236}">
                    <a16:creationId xmlns:a16="http://schemas.microsoft.com/office/drawing/2014/main" id="{6EDD564D-5AD3-4BE4-94D2-B67383EA9146}"/>
                  </a:ext>
                </a:extLst>
              </p:cNvPr>
              <p:cNvSpPr>
                <a:spLocks/>
              </p:cNvSpPr>
              <p:nvPr/>
            </p:nvSpPr>
            <p:spPr bwMode="auto">
              <a:xfrm>
                <a:off x="11441109" y="5046665"/>
                <a:ext cx="307979" cy="1801816"/>
              </a:xfrm>
              <a:custGeom>
                <a:avLst/>
                <a:gdLst>
                  <a:gd name="T0" fmla="*/ 153990 w 194"/>
                  <a:gd name="T1" fmla="*/ 0 h 1135"/>
                  <a:gd name="T2" fmla="*/ 307979 w 194"/>
                  <a:gd name="T3" fmla="*/ 900908 h 1135"/>
                  <a:gd name="T4" fmla="*/ 153990 w 194"/>
                  <a:gd name="T5" fmla="*/ 1801816 h 1135"/>
                  <a:gd name="T6" fmla="*/ 0 w 194"/>
                  <a:gd name="T7" fmla="*/ 900908 h 1135"/>
                  <a:gd name="T8" fmla="*/ 17694720 60000 65536"/>
                  <a:gd name="T9" fmla="*/ 0 60000 65536"/>
                  <a:gd name="T10" fmla="*/ 5898240 60000 65536"/>
                  <a:gd name="T11" fmla="*/ 11796480 60000 65536"/>
                  <a:gd name="T12" fmla="*/ 0 w 194"/>
                  <a:gd name="T13" fmla="*/ 0 h 1135"/>
                  <a:gd name="T14" fmla="*/ 194 w 194"/>
                  <a:gd name="T15" fmla="*/ 1135 h 1135"/>
                </a:gdLst>
                <a:ahLst/>
                <a:cxnLst>
                  <a:cxn ang="T8">
                    <a:pos x="T0" y="T1"/>
                  </a:cxn>
                  <a:cxn ang="T9">
                    <a:pos x="T2" y="T3"/>
                  </a:cxn>
                  <a:cxn ang="T10">
                    <a:pos x="T4" y="T5"/>
                  </a:cxn>
                  <a:cxn ang="T11">
                    <a:pos x="T6" y="T7"/>
                  </a:cxn>
                </a:cxnLst>
                <a:rect l="T12" t="T13" r="T14" b="T15"/>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79999"/>
                    </a:srgbClr>
                  </a:gs>
                  <a:gs pos="100000">
                    <a:srgbClr val="3D97DE">
                      <a:alpha val="59999"/>
                    </a:srgbClr>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43" name="Freeform 40">
                <a:extLst>
                  <a:ext uri="{FF2B5EF4-FFF2-40B4-BE49-F238E27FC236}">
                    <a16:creationId xmlns:a16="http://schemas.microsoft.com/office/drawing/2014/main" id="{6FD64A7A-3F7B-440A-89DB-C75173D35A48}"/>
                  </a:ext>
                </a:extLst>
              </p:cNvPr>
              <p:cNvSpPr>
                <a:spLocks/>
              </p:cNvSpPr>
              <p:nvPr/>
            </p:nvSpPr>
            <p:spPr bwMode="auto">
              <a:xfrm>
                <a:off x="11849096" y="6416673"/>
                <a:ext cx="190496" cy="188915"/>
              </a:xfrm>
              <a:custGeom>
                <a:avLst/>
                <a:gdLst>
                  <a:gd name="T0" fmla="*/ 95248 w 40"/>
                  <a:gd name="T1" fmla="*/ 0 h 40"/>
                  <a:gd name="T2" fmla="*/ 190496 w 40"/>
                  <a:gd name="T3" fmla="*/ 94458 h 40"/>
                  <a:gd name="T4" fmla="*/ 95248 w 40"/>
                  <a:gd name="T5" fmla="*/ 188915 h 40"/>
                  <a:gd name="T6" fmla="*/ 0 w 40"/>
                  <a:gd name="T7" fmla="*/ 94458 h 40"/>
                  <a:gd name="T8" fmla="*/ 17694720 60000 65536"/>
                  <a:gd name="T9" fmla="*/ 0 60000 65536"/>
                  <a:gd name="T10" fmla="*/ 5898240 60000 65536"/>
                  <a:gd name="T11" fmla="*/ 11796480 60000 65536"/>
                  <a:gd name="T12" fmla="*/ 0 w 40"/>
                  <a:gd name="T13" fmla="*/ 0 h 40"/>
                  <a:gd name="T14" fmla="*/ 40 w 40"/>
                  <a:gd name="T15" fmla="*/ 40 h 40"/>
                </a:gdLst>
                <a:ahLst/>
                <a:cxnLst>
                  <a:cxn ang="T8">
                    <a:pos x="T0" y="T1"/>
                  </a:cxn>
                  <a:cxn ang="T9">
                    <a:pos x="T2" y="T3"/>
                  </a:cxn>
                  <a:cxn ang="T10">
                    <a:pos x="T4" y="T5"/>
                  </a:cxn>
                  <a:cxn ang="T11">
                    <a:pos x="T6" y="T7"/>
                  </a:cxn>
                </a:cxnLst>
                <a:rect l="T12" t="T13" r="T14" b="T15"/>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79999"/>
                    </a:srgbClr>
                  </a:gs>
                  <a:gs pos="100000">
                    <a:srgbClr val="3D97DE">
                      <a:alpha val="59999"/>
                    </a:srgbClr>
                  </a:gs>
                </a:gsLst>
                <a:lin ang="5400000"/>
              </a:gra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lIns="0" tIns="0" rIns="0" bIns="0"/>
              <a:lstStyle/>
              <a:p>
                <a:endParaRPr lang="en-GB"/>
              </a:p>
            </p:txBody>
          </p:sp>
          <p:sp>
            <p:nvSpPr>
              <p:cNvPr id="1044" name="Rectangle 41">
                <a:extLst>
                  <a:ext uri="{FF2B5EF4-FFF2-40B4-BE49-F238E27FC236}">
                    <a16:creationId xmlns:a16="http://schemas.microsoft.com/office/drawing/2014/main" id="{5AB1D0D6-F07D-4DCD-ADB5-FCB6652D34B7}"/>
                  </a:ext>
                </a:extLst>
              </p:cNvPr>
              <p:cNvSpPr>
                <a:spLocks noChangeArrowheads="1"/>
              </p:cNvSpPr>
              <p:nvPr/>
            </p:nvSpPr>
            <p:spPr bwMode="auto">
              <a:xfrm>
                <a:off x="11939585" y="6596060"/>
                <a:ext cx="23810" cy="252410"/>
              </a:xfrm>
              <a:prstGeom prst="rect">
                <a:avLst/>
              </a:prstGeom>
              <a:gradFill rotWithShape="0">
                <a:gsLst>
                  <a:gs pos="0">
                    <a:srgbClr val="82FFFF">
                      <a:alpha val="79999"/>
                    </a:srgbClr>
                  </a:gs>
                  <a:gs pos="100000">
                    <a:srgbClr val="3D97DE">
                      <a:alpha val="59999"/>
                    </a:srgbClr>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GB" altLang="en-US">
                  <a:solidFill>
                    <a:srgbClr val="000000"/>
                  </a:solidFill>
                </a:endParaRPr>
              </a:p>
            </p:txBody>
          </p:sp>
        </p:grpSp>
      </p:grpSp>
      <p:sp>
        <p:nvSpPr>
          <p:cNvPr id="43" name="Title Placeholder 1">
            <a:extLst>
              <a:ext uri="{FF2B5EF4-FFF2-40B4-BE49-F238E27FC236}">
                <a16:creationId xmlns:a16="http://schemas.microsoft.com/office/drawing/2014/main" id="{39C051AF-C7D6-4FD8-BBF4-1B514EC010BB}"/>
              </a:ext>
            </a:extLst>
          </p:cNvPr>
          <p:cNvSpPr txBox="1">
            <a:spLocks noGrp="1"/>
          </p:cNvSpPr>
          <p:nvPr>
            <p:ph type="title"/>
          </p:nvPr>
        </p:nvSpPr>
        <p:spPr>
          <a:xfrm>
            <a:off x="1141413" y="619125"/>
            <a:ext cx="9906000" cy="1477963"/>
          </a:xfrm>
          <a:prstGeom prst="rect">
            <a:avLst/>
          </a:prstGeom>
          <a:noFill/>
          <a:ln>
            <a:noFill/>
          </a:ln>
        </p:spPr>
        <p:txBody>
          <a:bodyPr vert="horz" wrap="square" lIns="91440" tIns="45720" rIns="91440" bIns="45720" anchor="ctr" anchorCtr="0" compatLnSpc="1">
            <a:normAutofit/>
          </a:bodyPr>
          <a:lstStyle/>
          <a:p>
            <a:pPr lvl="0"/>
            <a:endParaRPr lang="en-US"/>
          </a:p>
        </p:txBody>
      </p:sp>
      <p:sp>
        <p:nvSpPr>
          <p:cNvPr id="1029" name="Text Placeholder 2">
            <a:extLst>
              <a:ext uri="{FF2B5EF4-FFF2-40B4-BE49-F238E27FC236}">
                <a16:creationId xmlns:a16="http://schemas.microsoft.com/office/drawing/2014/main" id="{846C42E5-6F94-4DD6-BC77-0C4C59AE0370}"/>
              </a:ext>
            </a:extLst>
          </p:cNvPr>
          <p:cNvSpPr txBox="1">
            <a:spLocks noGrp="1" noChangeArrowheads="1"/>
          </p:cNvSpPr>
          <p:nvPr>
            <p:ph type="body" idx="1"/>
          </p:nvPr>
        </p:nvSpPr>
        <p:spPr bwMode="auto">
          <a:xfrm>
            <a:off x="1141413" y="2249488"/>
            <a:ext cx="9906000" cy="3541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5" name="Date Placeholder 3">
            <a:extLst>
              <a:ext uri="{FF2B5EF4-FFF2-40B4-BE49-F238E27FC236}">
                <a16:creationId xmlns:a16="http://schemas.microsoft.com/office/drawing/2014/main" id="{C4AB07BE-F637-4B4F-9701-699ED248B5CA}"/>
              </a:ext>
            </a:extLst>
          </p:cNvPr>
          <p:cNvSpPr txBox="1">
            <a:spLocks noGrp="1"/>
          </p:cNvSpPr>
          <p:nvPr>
            <p:ph type="dt" sz="half" idx="2"/>
          </p:nvPr>
        </p:nvSpPr>
        <p:spPr>
          <a:xfrm>
            <a:off x="7456488" y="5883275"/>
            <a:ext cx="2743200" cy="365125"/>
          </a:xfrm>
          <a:prstGeom prst="rect">
            <a:avLst/>
          </a:prstGeom>
          <a:noFill/>
          <a:ln>
            <a:noFill/>
          </a:ln>
        </p:spPr>
        <p:txBody>
          <a:bodyPr vert="horz" wrap="square" lIns="91440" tIns="45720" rIns="91440" bIns="45720" anchor="ctr" anchorCtr="0" compatLnSpc="1">
            <a:noAutofit/>
          </a:bodyPr>
          <a:lstStyle>
            <a:lvl1pPr marL="0" marR="0" lvl="0" indent="0" algn="r" defTabSz="457200" rtl="0" eaLnBrk="1" fontAlgn="auto" hangingPunct="1">
              <a:lnSpc>
                <a:spcPct val="100000"/>
              </a:lnSpc>
              <a:spcBef>
                <a:spcPts val="0"/>
              </a:spcBef>
              <a:spcAft>
                <a:spcPts val="0"/>
              </a:spcAft>
              <a:buNone/>
              <a:tabLst/>
              <a:defRPr lang="en-US" sz="1050" b="0" i="0" u="none" strike="noStrike" kern="1200" cap="none" spc="0" baseline="0" smtClean="0">
                <a:solidFill>
                  <a:srgbClr val="FFFFFF"/>
                </a:solidFill>
                <a:uFillTx/>
                <a:latin typeface="Tw Cen MT"/>
              </a:defRPr>
            </a:lvl1pPr>
          </a:lstStyle>
          <a:p>
            <a:pPr>
              <a:defRPr/>
            </a:pPr>
            <a:fld id="{9106CA5B-AC96-49CC-92BA-693265F3A045}" type="datetime1">
              <a:rPr lang="en-US"/>
              <a:pPr>
                <a:defRPr/>
              </a:pPr>
              <a:t>3/19/2021</a:t>
            </a:fld>
            <a:endParaRPr/>
          </a:p>
        </p:txBody>
      </p:sp>
      <p:sp>
        <p:nvSpPr>
          <p:cNvPr id="46" name="Footer Placeholder 4">
            <a:extLst>
              <a:ext uri="{FF2B5EF4-FFF2-40B4-BE49-F238E27FC236}">
                <a16:creationId xmlns:a16="http://schemas.microsoft.com/office/drawing/2014/main" id="{F78C587A-ED3B-4065-A22B-1DBB066B0817}"/>
              </a:ext>
            </a:extLst>
          </p:cNvPr>
          <p:cNvSpPr txBox="1">
            <a:spLocks noGrp="1"/>
          </p:cNvSpPr>
          <p:nvPr>
            <p:ph type="ftr" sz="quarter" idx="3"/>
          </p:nvPr>
        </p:nvSpPr>
        <p:spPr>
          <a:xfrm>
            <a:off x="1141413" y="5883275"/>
            <a:ext cx="6238875" cy="365125"/>
          </a:xfrm>
          <a:prstGeom prst="rect">
            <a:avLst/>
          </a:prstGeom>
          <a:noFill/>
          <a:ln>
            <a:noFill/>
          </a:ln>
        </p:spPr>
        <p:txBody>
          <a:bodyPr vert="horz" wrap="square" lIns="91440" tIns="45720" rIns="91440" bIns="45720" anchor="ctr" anchorCtr="0" compatLnSpc="1">
            <a:noAutofit/>
          </a:bodyPr>
          <a:lstStyle>
            <a:lvl1pPr marL="0" marR="0" lvl="0" indent="0" algn="l" defTabSz="457200" rtl="0" eaLnBrk="1" fontAlgn="auto" hangingPunct="1">
              <a:lnSpc>
                <a:spcPct val="100000"/>
              </a:lnSpc>
              <a:spcBef>
                <a:spcPts val="0"/>
              </a:spcBef>
              <a:spcAft>
                <a:spcPts val="0"/>
              </a:spcAft>
              <a:buNone/>
              <a:tabLst/>
              <a:defRPr lang="en-US" sz="1050" b="0" i="0" u="none" strike="noStrike" kern="1200" cap="all" spc="0" baseline="0">
                <a:solidFill>
                  <a:srgbClr val="FFFFFF"/>
                </a:solidFill>
                <a:uFillTx/>
                <a:latin typeface="Tw Cen MT"/>
              </a:defRPr>
            </a:lvl1pPr>
          </a:lstStyle>
          <a:p>
            <a:pPr>
              <a:defRPr/>
            </a:pPr>
            <a:endParaRPr/>
          </a:p>
        </p:txBody>
      </p:sp>
      <p:sp>
        <p:nvSpPr>
          <p:cNvPr id="47" name="Slide Number Placeholder 5">
            <a:extLst>
              <a:ext uri="{FF2B5EF4-FFF2-40B4-BE49-F238E27FC236}">
                <a16:creationId xmlns:a16="http://schemas.microsoft.com/office/drawing/2014/main" id="{A475D208-6AA8-42F3-B18E-D5CDF322D2AA}"/>
              </a:ext>
            </a:extLst>
          </p:cNvPr>
          <p:cNvSpPr txBox="1">
            <a:spLocks noGrp="1"/>
          </p:cNvSpPr>
          <p:nvPr>
            <p:ph type="sldNum" sz="quarter" idx="4"/>
          </p:nvPr>
        </p:nvSpPr>
        <p:spPr>
          <a:xfrm>
            <a:off x="10275888" y="5883275"/>
            <a:ext cx="771525" cy="365125"/>
          </a:xfrm>
          <a:prstGeom prst="rect">
            <a:avLst/>
          </a:prstGeom>
          <a:noFill/>
          <a:ln>
            <a:noFill/>
          </a:ln>
        </p:spPr>
        <p:txBody>
          <a:bodyPr vert="horz" wrap="square" lIns="91440" tIns="45720" rIns="91440" bIns="45720" anchor="ctr" anchorCtr="0" compatLnSpc="1">
            <a:noAutofit/>
          </a:bodyPr>
          <a:lstStyle>
            <a:lvl1pPr marL="0" marR="0" lvl="0" indent="0" algn="r" defTabSz="457200" rtl="0" eaLnBrk="1" fontAlgn="auto" hangingPunct="1">
              <a:lnSpc>
                <a:spcPct val="100000"/>
              </a:lnSpc>
              <a:spcBef>
                <a:spcPts val="0"/>
              </a:spcBef>
              <a:spcAft>
                <a:spcPts val="0"/>
              </a:spcAft>
              <a:buNone/>
              <a:tabLst/>
              <a:defRPr lang="en-US" sz="1050" b="0" i="0" u="none" strike="noStrike" kern="1200" cap="none" spc="0" baseline="0" smtClean="0">
                <a:solidFill>
                  <a:srgbClr val="FFFFFF"/>
                </a:solidFill>
                <a:uFillTx/>
                <a:latin typeface="Tw Cen MT"/>
              </a:defRPr>
            </a:lvl1pPr>
          </a:lstStyle>
          <a:p>
            <a:pPr>
              <a:defRPr/>
            </a:pPr>
            <a:fld id="{84BB1C88-FA53-472C-B6F2-E77AE5F7F871}"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683"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84" r:id="rId12"/>
    <p:sldLayoutId id="2147483678" r:id="rId13"/>
    <p:sldLayoutId id="2147483679" r:id="rId14"/>
    <p:sldLayoutId id="2147483680" r:id="rId15"/>
    <p:sldLayoutId id="2147483681" r:id="rId16"/>
    <p:sldLayoutId id="2147483682" r:id="rId17"/>
  </p:sldLayoutIdLst>
  <p:transition spd="slow"/>
  <p:txStyles>
    <p:titleStyle>
      <a:lvl1pPr algn="l" rtl="0" eaLnBrk="0" fontAlgn="base">
        <a:lnSpc>
          <a:spcPct val="90000"/>
        </a:lnSpc>
        <a:spcBef>
          <a:spcPct val="0"/>
        </a:spcBef>
        <a:spcAft>
          <a:spcPct val="0"/>
        </a:spcAft>
        <a:defRPr lang="en-US" sz="3600" kern="1200" cap="all">
          <a:solidFill>
            <a:srgbClr val="FFFFFF"/>
          </a:solidFill>
          <a:latin typeface="Tw Cen MT"/>
        </a:defRPr>
      </a:lvl1pPr>
      <a:lvl2pPr algn="l" rtl="0" eaLnBrk="0" fontAlgn="base">
        <a:lnSpc>
          <a:spcPct val="90000"/>
        </a:lnSpc>
        <a:spcBef>
          <a:spcPct val="0"/>
        </a:spcBef>
        <a:spcAft>
          <a:spcPct val="0"/>
        </a:spcAft>
        <a:defRPr sz="3600">
          <a:solidFill>
            <a:srgbClr val="FFFFFF"/>
          </a:solidFill>
          <a:latin typeface="Tw Cen MT" panose="020B0602020104020603" pitchFamily="34" charset="0"/>
        </a:defRPr>
      </a:lvl2pPr>
      <a:lvl3pPr algn="l" rtl="0" eaLnBrk="0" fontAlgn="base">
        <a:lnSpc>
          <a:spcPct val="90000"/>
        </a:lnSpc>
        <a:spcBef>
          <a:spcPct val="0"/>
        </a:spcBef>
        <a:spcAft>
          <a:spcPct val="0"/>
        </a:spcAft>
        <a:defRPr sz="3600">
          <a:solidFill>
            <a:srgbClr val="FFFFFF"/>
          </a:solidFill>
          <a:latin typeface="Tw Cen MT" panose="020B0602020104020603" pitchFamily="34" charset="0"/>
        </a:defRPr>
      </a:lvl3pPr>
      <a:lvl4pPr algn="l" rtl="0" eaLnBrk="0" fontAlgn="base">
        <a:lnSpc>
          <a:spcPct val="90000"/>
        </a:lnSpc>
        <a:spcBef>
          <a:spcPct val="0"/>
        </a:spcBef>
        <a:spcAft>
          <a:spcPct val="0"/>
        </a:spcAft>
        <a:defRPr sz="3600">
          <a:solidFill>
            <a:srgbClr val="FFFFFF"/>
          </a:solidFill>
          <a:latin typeface="Tw Cen MT" panose="020B0602020104020603" pitchFamily="34" charset="0"/>
        </a:defRPr>
      </a:lvl4pPr>
      <a:lvl5pPr algn="l" rtl="0" eaLnBrk="0" fontAlgn="base">
        <a:lnSpc>
          <a:spcPct val="90000"/>
        </a:lnSpc>
        <a:spcBef>
          <a:spcPct val="0"/>
        </a:spcBef>
        <a:spcAft>
          <a:spcPct val="0"/>
        </a:spcAft>
        <a:defRPr sz="3600">
          <a:solidFill>
            <a:srgbClr val="FFFFFF"/>
          </a:solidFill>
          <a:latin typeface="Tw Cen MT" panose="020B0602020104020603" pitchFamily="34" charset="0"/>
        </a:defRPr>
      </a:lvl5pPr>
      <a:lvl6pPr marL="457200" algn="l" rtl="0" eaLnBrk="0" fontAlgn="base">
        <a:lnSpc>
          <a:spcPct val="90000"/>
        </a:lnSpc>
        <a:spcBef>
          <a:spcPct val="0"/>
        </a:spcBef>
        <a:spcAft>
          <a:spcPct val="0"/>
        </a:spcAft>
        <a:defRPr sz="3600">
          <a:solidFill>
            <a:srgbClr val="FFFFFF"/>
          </a:solidFill>
          <a:latin typeface="Tw Cen MT" panose="020B0602020104020603" pitchFamily="34" charset="0"/>
        </a:defRPr>
      </a:lvl6pPr>
      <a:lvl7pPr marL="914400" algn="l" rtl="0" eaLnBrk="0" fontAlgn="base">
        <a:lnSpc>
          <a:spcPct val="90000"/>
        </a:lnSpc>
        <a:spcBef>
          <a:spcPct val="0"/>
        </a:spcBef>
        <a:spcAft>
          <a:spcPct val="0"/>
        </a:spcAft>
        <a:defRPr sz="3600">
          <a:solidFill>
            <a:srgbClr val="FFFFFF"/>
          </a:solidFill>
          <a:latin typeface="Tw Cen MT" panose="020B0602020104020603" pitchFamily="34" charset="0"/>
        </a:defRPr>
      </a:lvl7pPr>
      <a:lvl8pPr marL="1371600" algn="l" rtl="0" eaLnBrk="0" fontAlgn="base">
        <a:lnSpc>
          <a:spcPct val="90000"/>
        </a:lnSpc>
        <a:spcBef>
          <a:spcPct val="0"/>
        </a:spcBef>
        <a:spcAft>
          <a:spcPct val="0"/>
        </a:spcAft>
        <a:defRPr sz="3600">
          <a:solidFill>
            <a:srgbClr val="FFFFFF"/>
          </a:solidFill>
          <a:latin typeface="Tw Cen MT" panose="020B0602020104020603" pitchFamily="34" charset="0"/>
        </a:defRPr>
      </a:lvl8pPr>
      <a:lvl9pPr marL="1828800" algn="l" rtl="0" eaLnBrk="0" fontAlgn="base">
        <a:lnSpc>
          <a:spcPct val="90000"/>
        </a:lnSpc>
        <a:spcBef>
          <a:spcPct val="0"/>
        </a:spcBef>
        <a:spcAft>
          <a:spcPct val="0"/>
        </a:spcAft>
        <a:defRPr sz="3600">
          <a:solidFill>
            <a:srgbClr val="FFFFFF"/>
          </a:solidFill>
          <a:latin typeface="Tw Cen MT" panose="020B0602020104020603" pitchFamily="34" charset="0"/>
        </a:defRPr>
      </a:lvl9pPr>
    </p:titleStyle>
    <p:bodyStyle>
      <a:lvl1pPr marL="228600" indent="-228600" algn="l" rtl="0" eaLnBrk="0" fontAlgn="base">
        <a:lnSpc>
          <a:spcPct val="120000"/>
        </a:lnSpc>
        <a:spcBef>
          <a:spcPts val="1000"/>
        </a:spcBef>
        <a:spcAft>
          <a:spcPct val="0"/>
        </a:spcAft>
        <a:buSzPct val="125000"/>
        <a:buFont typeface="Arial" panose="020B0604020202020204" pitchFamily="34" charset="0"/>
        <a:buChar char="•"/>
        <a:defRPr lang="en-US" sz="2400" kern="1200">
          <a:solidFill>
            <a:srgbClr val="FFFFFF"/>
          </a:solidFill>
          <a:latin typeface="Tw Cen MT"/>
        </a:defRPr>
      </a:lvl1pPr>
      <a:lvl2pPr marL="685800" lvl="1" indent="-228600" algn="l" rtl="0" eaLnBrk="0" fontAlgn="base">
        <a:lnSpc>
          <a:spcPct val="120000"/>
        </a:lnSpc>
        <a:spcBef>
          <a:spcPts val="500"/>
        </a:spcBef>
        <a:spcAft>
          <a:spcPct val="0"/>
        </a:spcAft>
        <a:buSzPct val="125000"/>
        <a:buFont typeface="Arial" panose="020B0604020202020204" pitchFamily="34" charset="0"/>
        <a:buChar char="•"/>
        <a:defRPr lang="en-US" sz="2000" kern="1200">
          <a:solidFill>
            <a:srgbClr val="FFFFFF"/>
          </a:solidFill>
          <a:latin typeface="Tw Cen MT"/>
        </a:defRPr>
      </a:lvl2pPr>
      <a:lvl3pPr marL="1143000" lvl="2" indent="-228600" algn="l" rtl="0" eaLnBrk="0" fontAlgn="base">
        <a:lnSpc>
          <a:spcPct val="120000"/>
        </a:lnSpc>
        <a:spcBef>
          <a:spcPts val="500"/>
        </a:spcBef>
        <a:spcAft>
          <a:spcPct val="0"/>
        </a:spcAft>
        <a:buSzPct val="125000"/>
        <a:buFont typeface="Arial" panose="020B0604020202020204" pitchFamily="34" charset="0"/>
        <a:buChar char="•"/>
        <a:defRPr lang="en-US" kern="1200">
          <a:solidFill>
            <a:srgbClr val="FFFFFF"/>
          </a:solidFill>
          <a:latin typeface="Tw Cen MT"/>
        </a:defRPr>
      </a:lvl3pPr>
      <a:lvl4pPr marL="1600200" lvl="3" indent="-228600" algn="l" rtl="0" eaLnBrk="0" fontAlgn="base">
        <a:lnSpc>
          <a:spcPct val="120000"/>
        </a:lnSpc>
        <a:spcBef>
          <a:spcPts val="500"/>
        </a:spcBef>
        <a:spcAft>
          <a:spcPct val="0"/>
        </a:spcAft>
        <a:buSzPct val="125000"/>
        <a:buFont typeface="Arial" panose="020B0604020202020204" pitchFamily="34" charset="0"/>
        <a:buChar char="•"/>
        <a:defRPr lang="en-US" sz="1600" kern="1200">
          <a:solidFill>
            <a:srgbClr val="FFFFFF"/>
          </a:solidFill>
          <a:latin typeface="Tw Cen MT"/>
        </a:defRPr>
      </a:lvl4pPr>
      <a:lvl5pPr marL="2057400" lvl="4" indent="-228600" algn="l" rtl="0" eaLnBrk="0" fontAlgn="base">
        <a:lnSpc>
          <a:spcPct val="120000"/>
        </a:lnSpc>
        <a:spcBef>
          <a:spcPts val="500"/>
        </a:spcBef>
        <a:spcAft>
          <a:spcPct val="0"/>
        </a:spcAft>
        <a:buSzPct val="125000"/>
        <a:buFont typeface="Arial" panose="020B0604020202020204" pitchFamily="34" charset="0"/>
        <a:buChar char="•"/>
        <a:defRPr lang="en-US" sz="1600" kern="1200">
          <a:solidFill>
            <a:srgbClr val="FFFFFF"/>
          </a:solidFill>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85053-507E-43AD-B86C-3B6802CA6199}"/>
              </a:ext>
            </a:extLst>
          </p:cNvPr>
          <p:cNvSpPr txBox="1">
            <a:spLocks noGrp="1"/>
          </p:cNvSpPr>
          <p:nvPr>
            <p:ph type="title"/>
          </p:nvPr>
        </p:nvSpPr>
        <p:spPr>
          <a:xfrm>
            <a:off x="1141413" y="1419225"/>
            <a:ext cx="9906000" cy="2852738"/>
          </a:xfrm>
        </p:spPr>
        <p:txBody>
          <a:bodyPr anchorCtr="1"/>
          <a:lstStyle/>
          <a:p>
            <a:pPr algn="ctr" eaLnBrk="1" fontAlgn="auto">
              <a:spcBef>
                <a:spcPts val="0"/>
              </a:spcBef>
              <a:spcAft>
                <a:spcPts val="0"/>
              </a:spcAft>
              <a:defRPr/>
            </a:pPr>
            <a:r>
              <a:rPr dirty="0">
                <a:solidFill>
                  <a:schemeClr val="bg1"/>
                </a:solidFill>
              </a:rPr>
              <a:t>	</a:t>
            </a:r>
            <a:r>
              <a:rPr sz="4000" dirty="0">
                <a:solidFill>
                  <a:schemeClr val="bg1"/>
                </a:solidFill>
              </a:rPr>
              <a:t>   Data center virtualization	</a:t>
            </a:r>
            <a:r>
              <a:rPr dirty="0">
                <a:solidFill>
                  <a:schemeClr val="bg1"/>
                </a:solidFill>
              </a:rPr>
              <a:t>														</a:t>
            </a:r>
            <a:endParaRPr lang="en-GB" dirty="0">
              <a:solidFill>
                <a:schemeClr val="bg1"/>
              </a:solidFill>
            </a:endParaRPr>
          </a:p>
        </p:txBody>
      </p:sp>
      <p:sp>
        <p:nvSpPr>
          <p:cNvPr id="3" name="Text Placeholder 2">
            <a:extLst>
              <a:ext uri="{FF2B5EF4-FFF2-40B4-BE49-F238E27FC236}">
                <a16:creationId xmlns:a16="http://schemas.microsoft.com/office/drawing/2014/main" id="{C65CF507-97E1-42D4-9B50-30F472C32D83}"/>
              </a:ext>
            </a:extLst>
          </p:cNvPr>
          <p:cNvSpPr txBox="1">
            <a:spLocks noGrp="1"/>
          </p:cNvSpPr>
          <p:nvPr>
            <p:ph type="body" idx="1"/>
          </p:nvPr>
        </p:nvSpPr>
        <p:spPr>
          <a:xfrm>
            <a:off x="1141413" y="4424363"/>
            <a:ext cx="9906000" cy="1374775"/>
          </a:xfrm>
        </p:spPr>
        <p:txBody>
          <a:bodyPr>
            <a:normAutofit/>
          </a:bodyPr>
          <a:lstStyle/>
          <a:p>
            <a:pPr eaLnBrk="1" fontAlgn="auto">
              <a:spcAft>
                <a:spcPts val="0"/>
              </a:spcAft>
              <a:buFont typeface="Arial" pitchFamily="34"/>
              <a:buNone/>
              <a:defRPr/>
            </a:pPr>
            <a:r>
              <a:rPr lang="en-GB">
                <a:solidFill>
                  <a:schemeClr val="bg1"/>
                </a:solidFill>
                <a:latin typeface="Tw Cen MT" pitchFamily="34"/>
              </a:rPr>
              <a:t>Student</a:t>
            </a:r>
            <a:r>
              <a:rPr lang="en-GB" dirty="0">
                <a:solidFill>
                  <a:schemeClr val="bg1"/>
                </a:solidFill>
                <a:latin typeface="Tw Cen MT" pitchFamily="34"/>
              </a:rPr>
              <a:t>: </a:t>
            </a:r>
            <a:r>
              <a:rPr lang="en-GB" b="1" dirty="0">
                <a:solidFill>
                  <a:schemeClr val="bg1"/>
                </a:solidFill>
                <a:latin typeface="Tw Cen MT" pitchFamily="34"/>
              </a:rPr>
              <a:t>Silvia Diana iagar</a:t>
            </a:r>
          </a:p>
          <a:p>
            <a:pPr eaLnBrk="1" fontAlgn="auto">
              <a:spcAft>
                <a:spcPts val="0"/>
              </a:spcAft>
              <a:buFont typeface="Arial" pitchFamily="34"/>
              <a:buNone/>
              <a:defRPr/>
            </a:pPr>
            <a:r>
              <a:rPr lang="en-GB" dirty="0">
                <a:solidFill>
                  <a:schemeClr val="bg1"/>
                </a:solidFill>
                <a:latin typeface="Tw Cen MT" pitchFamily="34"/>
              </a:rPr>
              <a:t>Student id: </a:t>
            </a:r>
            <a:r>
              <a:rPr lang="en-GB" b="1" dirty="0">
                <a:solidFill>
                  <a:schemeClr val="bg1"/>
                </a:solidFill>
                <a:latin typeface="Tw Cen MT" pitchFamily="34"/>
              </a:rPr>
              <a:t>1805743</a:t>
            </a:r>
            <a:r>
              <a:rPr lang="en-GB" dirty="0">
                <a:solidFill>
                  <a:schemeClr val="bg1"/>
                </a:solidFill>
                <a:latin typeface="Arial" pitchFamily="34"/>
              </a:rPr>
              <a:t>	</a:t>
            </a:r>
          </a:p>
          <a:p>
            <a:pPr eaLnBrk="1" fontAlgn="auto">
              <a:spcAft>
                <a:spcPts val="0"/>
              </a:spcAft>
              <a:buFont typeface="Arial" pitchFamily="34"/>
              <a:buNone/>
              <a:defRPr/>
            </a:pPr>
            <a:endParaRPr lang="en-GB" dirty="0">
              <a:solidFill>
                <a:schemeClr val="bg1"/>
              </a:solidFill>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9B0D5-48E4-4CDB-8341-F3C715B2731E}"/>
              </a:ext>
            </a:extLst>
          </p:cNvPr>
          <p:cNvSpPr>
            <a:spLocks noGrp="1"/>
          </p:cNvSpPr>
          <p:nvPr>
            <p:ph type="title"/>
          </p:nvPr>
        </p:nvSpPr>
        <p:spPr>
          <a:xfrm>
            <a:off x="1141408" y="484943"/>
            <a:ext cx="9905996" cy="876718"/>
          </a:xfrm>
        </p:spPr>
        <p:txBody>
          <a:bodyPr/>
          <a:lstStyle/>
          <a:p>
            <a:r>
              <a:rPr lang="en-US" dirty="0"/>
              <a:t>agenda</a:t>
            </a:r>
            <a:endParaRPr lang="en-GB" dirty="0"/>
          </a:p>
        </p:txBody>
      </p:sp>
      <p:sp>
        <p:nvSpPr>
          <p:cNvPr id="3" name="Text Placeholder 2">
            <a:extLst>
              <a:ext uri="{FF2B5EF4-FFF2-40B4-BE49-F238E27FC236}">
                <a16:creationId xmlns:a16="http://schemas.microsoft.com/office/drawing/2014/main" id="{D4055566-DF11-4CA3-9C6E-41AF9BE22478}"/>
              </a:ext>
            </a:extLst>
          </p:cNvPr>
          <p:cNvSpPr>
            <a:spLocks noGrp="1"/>
          </p:cNvSpPr>
          <p:nvPr>
            <p:ph type="body" idx="1"/>
          </p:nvPr>
        </p:nvSpPr>
        <p:spPr>
          <a:xfrm>
            <a:off x="1141408" y="1632091"/>
            <a:ext cx="9905996" cy="4740966"/>
          </a:xfrm>
        </p:spPr>
        <p:txBody>
          <a:bodyPr/>
          <a:lstStyle/>
          <a:p>
            <a:pPr marL="285750" indent="-285750">
              <a:buFont typeface="Arial" panose="020B0604020202020204" pitchFamily="34" charset="0"/>
              <a:buChar char="•"/>
            </a:pPr>
            <a:r>
              <a:rPr lang="en-US" dirty="0"/>
              <a:t>What is virtualization?</a:t>
            </a:r>
          </a:p>
          <a:p>
            <a:pPr marL="285750" indent="-285750">
              <a:buFont typeface="Arial" panose="020B0604020202020204" pitchFamily="34" charset="0"/>
              <a:buChar char="•"/>
            </a:pPr>
            <a:r>
              <a:rPr lang="en-US" dirty="0"/>
              <a:t>Virtualization architecture</a:t>
            </a:r>
          </a:p>
          <a:p>
            <a:pPr marL="285750" indent="-285750">
              <a:buFont typeface="Arial" panose="020B0604020202020204" pitchFamily="34" charset="0"/>
              <a:buChar char="•"/>
            </a:pPr>
            <a:r>
              <a:rPr lang="en-US" dirty="0"/>
              <a:t>Vmware</a:t>
            </a:r>
          </a:p>
          <a:p>
            <a:pPr marL="285750" indent="-285750">
              <a:buFont typeface="Arial" panose="020B0604020202020204" pitchFamily="34" charset="0"/>
              <a:buChar char="•"/>
            </a:pPr>
            <a:r>
              <a:rPr lang="en-US" dirty="0"/>
              <a:t>Windows virtual machine</a:t>
            </a:r>
          </a:p>
          <a:p>
            <a:pPr marL="285750" indent="-285750">
              <a:buFont typeface="Arial" panose="020B0604020202020204" pitchFamily="34" charset="0"/>
              <a:buChar char="•"/>
            </a:pPr>
            <a:r>
              <a:rPr lang="en-US" dirty="0"/>
              <a:t>Microsoft azure</a:t>
            </a:r>
          </a:p>
          <a:p>
            <a:pPr marL="285750" indent="-285750">
              <a:buFont typeface="Arial" panose="020B0604020202020204" pitchFamily="34" charset="0"/>
              <a:buChar char="•"/>
            </a:pPr>
            <a:r>
              <a:rPr lang="en-US" dirty="0"/>
              <a:t>Citrix</a:t>
            </a:r>
          </a:p>
          <a:p>
            <a:pPr marL="285750" indent="-285750">
              <a:buFont typeface="Arial" panose="020B0604020202020204" pitchFamily="34" charset="0"/>
              <a:buChar char="•"/>
            </a:pPr>
            <a:r>
              <a:rPr lang="en-US" dirty="0"/>
              <a:t>vSphere 7.0</a:t>
            </a:r>
          </a:p>
          <a:p>
            <a:pPr marL="285750" indent="-285750">
              <a:buFont typeface="Arial" panose="020B0604020202020204" pitchFamily="34" charset="0"/>
              <a:buChar char="•"/>
            </a:pPr>
            <a:r>
              <a:rPr lang="en-US" dirty="0"/>
              <a:t>Microsoft Hyper-V</a:t>
            </a:r>
          </a:p>
          <a:p>
            <a:pPr marL="285750" indent="-285750">
              <a:buFont typeface="Arial" panose="020B0604020202020204" pitchFamily="34" charset="0"/>
              <a:buChar char="•"/>
            </a:pPr>
            <a:r>
              <a:rPr lang="en-US" dirty="0"/>
              <a:t>vSphere vs Microsoft Hyper-V</a:t>
            </a:r>
          </a:p>
          <a:p>
            <a:pPr marL="285750" indent="-285750">
              <a:buFont typeface="Arial" panose="020B0604020202020204" pitchFamily="34" charset="0"/>
              <a:buChar char="•"/>
            </a:pPr>
            <a:r>
              <a:rPr lang="en-US" dirty="0"/>
              <a:t>references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44266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3DA9C-7D57-46A0-962E-7B274C376E1C}"/>
              </a:ext>
            </a:extLst>
          </p:cNvPr>
          <p:cNvSpPr txBox="1">
            <a:spLocks noGrp="1"/>
          </p:cNvSpPr>
          <p:nvPr>
            <p:ph type="title"/>
          </p:nvPr>
        </p:nvSpPr>
        <p:spPr>
          <a:xfrm>
            <a:off x="1141413" y="619125"/>
            <a:ext cx="9906000" cy="1477963"/>
          </a:xfrm>
        </p:spPr>
        <p:txBody>
          <a:bodyPr anchorCtr="1"/>
          <a:lstStyle/>
          <a:p>
            <a:pPr algn="ctr" eaLnBrk="1" fontAlgn="auto">
              <a:spcBef>
                <a:spcPts val="0"/>
              </a:spcBef>
              <a:spcAft>
                <a:spcPts val="0"/>
              </a:spcAft>
              <a:defRPr/>
            </a:pPr>
            <a:r>
              <a:rPr dirty="0">
                <a:solidFill>
                  <a:schemeClr val="bg1"/>
                </a:solidFill>
              </a:rPr>
              <a:t>What is virtualization?</a:t>
            </a:r>
            <a:br>
              <a:rPr dirty="0"/>
            </a:br>
            <a:endParaRPr lang="en-GB" dirty="0"/>
          </a:p>
        </p:txBody>
      </p:sp>
      <p:sp>
        <p:nvSpPr>
          <p:cNvPr id="6147" name="Content Placeholder 2">
            <a:extLst>
              <a:ext uri="{FF2B5EF4-FFF2-40B4-BE49-F238E27FC236}">
                <a16:creationId xmlns:a16="http://schemas.microsoft.com/office/drawing/2014/main" id="{DBCC4FDC-4DE3-44D2-926C-23D693DEA2A9}"/>
              </a:ext>
            </a:extLst>
          </p:cNvPr>
          <p:cNvSpPr txBox="1">
            <a:spLocks noGrp="1" noChangeArrowheads="1"/>
          </p:cNvSpPr>
          <p:nvPr>
            <p:ph type="body" idx="1"/>
          </p:nvPr>
        </p:nvSpPr>
        <p:spPr>
          <a:xfrm>
            <a:off x="1216025" y="2387600"/>
            <a:ext cx="5405438" cy="3406775"/>
          </a:xfrm>
        </p:spPr>
        <p:txBody>
          <a:bodyPr anchor="t"/>
          <a:lstStyle/>
          <a:p>
            <a:pPr eaLnBrk="1">
              <a:lnSpc>
                <a:spcPct val="110000"/>
              </a:lnSpc>
            </a:pPr>
            <a:r>
              <a:rPr altLang="en-US" sz="2200" cap="none" dirty="0">
                <a:latin typeface="Tw Cen MT" panose="020B0602020104020603" pitchFamily="34" charset="0"/>
              </a:rPr>
              <a:t>        The method of creating a virtual environment by using physical infrastructure is referred to as virtualization. Operating units, networks, and storage media are the three components of this system. Virtualization is a technique for creating a virtual world from a collection of hardware resources. The end-user will see a graphical version of the hardware due to virtualization.[1]</a:t>
            </a:r>
            <a:endParaRPr lang="en-GB" altLang="en-US" sz="2200" cap="none" dirty="0">
              <a:latin typeface="Tw Cen MT" panose="020B0602020104020603" pitchFamily="34" charset="0"/>
            </a:endParaRPr>
          </a:p>
        </p:txBody>
      </p:sp>
      <p:pic>
        <p:nvPicPr>
          <p:cNvPr id="6148" name="Content Placeholder 13" descr="A picture containing graphical user interface&#10;&#10;Description automatically generated">
            <a:extLst>
              <a:ext uri="{FF2B5EF4-FFF2-40B4-BE49-F238E27FC236}">
                <a16:creationId xmlns:a16="http://schemas.microsoft.com/office/drawing/2014/main" id="{B36F318A-0A7D-48A0-A155-52996EB246E6}"/>
              </a:ext>
            </a:extLst>
          </p:cNvPr>
          <p:cNvPicPr>
            <a:picLocks noGrp="1" noChangeAspect="1" noChangeArrowheads="1"/>
          </p:cNvPicPr>
          <p:nvPr>
            <p:ph idx="2"/>
          </p:nvPr>
        </p:nvPicPr>
        <p:blipFill>
          <a:blip r:embed="rId2">
            <a:extLst>
              <a:ext uri="{28A0092B-C50C-407E-A947-70E740481C1C}">
                <a14:useLocalDpi xmlns:a14="http://schemas.microsoft.com/office/drawing/2010/main" val="0"/>
              </a:ext>
            </a:extLst>
          </a:blip>
          <a:srcRect l="9" r="9"/>
          <a:stretch>
            <a:fillRect/>
          </a:stretch>
        </p:blipFill>
        <p:spPr>
          <a:xfrm>
            <a:off x="6792913" y="2506663"/>
            <a:ext cx="4468812" cy="2859087"/>
          </a:xfrm>
        </p:spPr>
      </p:pic>
      <p:sp>
        <p:nvSpPr>
          <p:cNvPr id="6149" name="TextBox 13">
            <a:extLst>
              <a:ext uri="{FF2B5EF4-FFF2-40B4-BE49-F238E27FC236}">
                <a16:creationId xmlns:a16="http://schemas.microsoft.com/office/drawing/2014/main" id="{F7583A1B-7647-46A5-9244-88B38431136F}"/>
              </a:ext>
            </a:extLst>
          </p:cNvPr>
          <p:cNvSpPr txBox="1">
            <a:spLocks noChangeArrowheads="1"/>
          </p:cNvSpPr>
          <p:nvPr/>
        </p:nvSpPr>
        <p:spPr bwMode="auto">
          <a:xfrm>
            <a:off x="7843838" y="5426075"/>
            <a:ext cx="25336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solidFill>
                  <a:srgbClr val="FFFFFF"/>
                </a:solidFill>
                <a:latin typeface="Tw Cen MT" panose="020B0602020104020603" pitchFamily="34" charset="0"/>
              </a:rPr>
              <a:t>Fig 1. Virtualization [11</a:t>
            </a:r>
            <a:r>
              <a:rPr lang="en-US" altLang="en-US">
                <a:solidFill>
                  <a:srgbClr val="FFFFFF"/>
                </a:solidFill>
              </a:rPr>
              <a:t>]</a:t>
            </a:r>
            <a:endParaRPr lang="en-GB" altLang="en-US">
              <a:solidFill>
                <a:srgbClr val="FFFFFF"/>
              </a:solidFill>
            </a:endParaRPr>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showMasterSp="0">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3A00A-4B24-46E3-B981-6F2BBE21A569}"/>
              </a:ext>
            </a:extLst>
          </p:cNvPr>
          <p:cNvSpPr txBox="1">
            <a:spLocks noGrp="1"/>
          </p:cNvSpPr>
          <p:nvPr>
            <p:ph type="title"/>
          </p:nvPr>
        </p:nvSpPr>
        <p:spPr>
          <a:xfrm>
            <a:off x="1219200" y="328613"/>
            <a:ext cx="9906000" cy="1477962"/>
          </a:xfrm>
        </p:spPr>
        <p:txBody>
          <a:bodyPr anchorCtr="1"/>
          <a:lstStyle/>
          <a:p>
            <a:pPr algn="ctr" eaLnBrk="1" fontAlgn="auto">
              <a:spcBef>
                <a:spcPts val="0"/>
              </a:spcBef>
              <a:spcAft>
                <a:spcPts val="0"/>
              </a:spcAft>
              <a:defRPr/>
            </a:pPr>
            <a:r>
              <a:rPr dirty="0">
                <a:solidFill>
                  <a:schemeClr val="bg1"/>
                </a:solidFill>
              </a:rPr>
              <a:t>Benefits and drawbacks of Virtualization</a:t>
            </a:r>
            <a:endParaRPr lang="en-GB" dirty="0">
              <a:solidFill>
                <a:schemeClr val="bg1"/>
              </a:solidFill>
            </a:endParaRPr>
          </a:p>
        </p:txBody>
      </p:sp>
      <p:sp>
        <p:nvSpPr>
          <p:cNvPr id="3" name="Text Placeholder 8">
            <a:extLst>
              <a:ext uri="{FF2B5EF4-FFF2-40B4-BE49-F238E27FC236}">
                <a16:creationId xmlns:a16="http://schemas.microsoft.com/office/drawing/2014/main" id="{58AA04ED-DC16-4AB4-9C74-6F5474D06B24}"/>
              </a:ext>
            </a:extLst>
          </p:cNvPr>
          <p:cNvSpPr txBox="1">
            <a:spLocks noGrp="1"/>
          </p:cNvSpPr>
          <p:nvPr>
            <p:ph type="body" idx="1"/>
          </p:nvPr>
        </p:nvSpPr>
        <p:spPr>
          <a:xfrm>
            <a:off x="1522413" y="1976438"/>
            <a:ext cx="4649787" cy="823912"/>
          </a:xfrm>
        </p:spPr>
        <p:txBody>
          <a:bodyPr>
            <a:normAutofit/>
          </a:bodyPr>
          <a:lstStyle/>
          <a:p>
            <a:pPr eaLnBrk="1" fontAlgn="auto">
              <a:spcAft>
                <a:spcPts val="0"/>
              </a:spcAft>
              <a:buFont typeface="Arial" pitchFamily="34"/>
              <a:buNone/>
              <a:defRPr/>
            </a:pPr>
            <a:r>
              <a:rPr dirty="0">
                <a:solidFill>
                  <a:schemeClr val="bg1"/>
                </a:solidFill>
              </a:rPr>
              <a:t>Benefits				</a:t>
            </a:r>
            <a:endParaRPr lang="en-GB" dirty="0">
              <a:solidFill>
                <a:schemeClr val="bg1"/>
              </a:solidFill>
            </a:endParaRPr>
          </a:p>
        </p:txBody>
      </p:sp>
      <p:sp>
        <p:nvSpPr>
          <p:cNvPr id="7172" name="Content Placeholder 2">
            <a:extLst>
              <a:ext uri="{FF2B5EF4-FFF2-40B4-BE49-F238E27FC236}">
                <a16:creationId xmlns:a16="http://schemas.microsoft.com/office/drawing/2014/main" id="{64946DEB-F50C-49C9-97D9-85DA4FE7FC8D}"/>
              </a:ext>
            </a:extLst>
          </p:cNvPr>
          <p:cNvSpPr txBox="1">
            <a:spLocks noGrp="1" noChangeArrowheads="1"/>
          </p:cNvSpPr>
          <p:nvPr>
            <p:ph type="body" idx="3"/>
          </p:nvPr>
        </p:nvSpPr>
        <p:spPr>
          <a:xfrm>
            <a:off x="1141413" y="3073400"/>
            <a:ext cx="4878387" cy="3082925"/>
          </a:xfrm>
        </p:spPr>
        <p:txBody>
          <a:bodyPr anchor="t"/>
          <a:lstStyle/>
          <a:p>
            <a:pPr marL="228600" indent="-228600" eaLnBrk="1">
              <a:lnSpc>
                <a:spcPct val="100000"/>
              </a:lnSpc>
              <a:buFont typeface="Arial" panose="020B0604020202020204" pitchFamily="34" charset="0"/>
              <a:buChar char="•"/>
            </a:pPr>
            <a:r>
              <a:rPr altLang="en-US" sz="1700" cap="none" dirty="0">
                <a:solidFill>
                  <a:schemeClr val="bg1"/>
                </a:solidFill>
                <a:latin typeface="Tw Cen MT" panose="020B0602020104020603" pitchFamily="34" charset="0"/>
              </a:rPr>
              <a:t>Virtualization reduces the expense of operating data centers</a:t>
            </a:r>
          </a:p>
          <a:p>
            <a:pPr marL="228600" indent="-228600" eaLnBrk="1">
              <a:lnSpc>
                <a:spcPct val="100000"/>
              </a:lnSpc>
              <a:buFont typeface="Arial" panose="020B0604020202020204" pitchFamily="34" charset="0"/>
              <a:buChar char="•"/>
            </a:pPr>
            <a:r>
              <a:rPr altLang="en-US" sz="1700" cap="none" dirty="0">
                <a:solidFill>
                  <a:schemeClr val="bg1"/>
                </a:solidFill>
                <a:latin typeface="Tw Cen MT" panose="020B0602020104020603" pitchFamily="34" charset="0"/>
              </a:rPr>
              <a:t> Virtualization provides backup and high availability software</a:t>
            </a:r>
          </a:p>
          <a:p>
            <a:pPr marL="228600" indent="-228600" eaLnBrk="1">
              <a:lnSpc>
                <a:spcPct val="100000"/>
              </a:lnSpc>
              <a:buFont typeface="Arial" panose="020B0604020202020204" pitchFamily="34" charset="0"/>
              <a:buChar char="•"/>
            </a:pPr>
            <a:r>
              <a:rPr altLang="en-US" sz="1700" cap="none" dirty="0">
                <a:solidFill>
                  <a:schemeClr val="bg1"/>
                </a:solidFill>
                <a:latin typeface="Tw Cen MT" panose="020B0602020104020603" pitchFamily="34" charset="0"/>
              </a:rPr>
              <a:t>Cloud infrastructure relies heavily on virtualization</a:t>
            </a:r>
          </a:p>
          <a:p>
            <a:pPr marL="228600" indent="-228600" eaLnBrk="1">
              <a:lnSpc>
                <a:spcPct val="100000"/>
              </a:lnSpc>
              <a:buFont typeface="Arial" panose="020B0604020202020204" pitchFamily="34" charset="0"/>
              <a:buChar char="•"/>
            </a:pPr>
            <a:r>
              <a:rPr altLang="en-US" sz="1700" cap="none" dirty="0">
                <a:solidFill>
                  <a:schemeClr val="bg1"/>
                </a:solidFill>
                <a:latin typeface="Tw Cen MT" panose="020B0602020104020603" pitchFamily="34" charset="0"/>
              </a:rPr>
              <a:t>Provisioning IT services easily and flexibly</a:t>
            </a:r>
          </a:p>
          <a:p>
            <a:pPr marL="228600" indent="-228600" eaLnBrk="1">
              <a:lnSpc>
                <a:spcPct val="100000"/>
              </a:lnSpc>
              <a:buFont typeface="Arial" panose="020B0604020202020204" pitchFamily="34" charset="0"/>
              <a:buChar char="•"/>
            </a:pPr>
            <a:r>
              <a:rPr altLang="en-US" sz="1700" cap="none" dirty="0">
                <a:solidFill>
                  <a:schemeClr val="bg1"/>
                </a:solidFill>
                <a:latin typeface="Tw Cen MT" panose="020B0602020104020603" pitchFamily="34" charset="0"/>
              </a:rPr>
              <a:t>Energy savings increased</a:t>
            </a:r>
          </a:p>
          <a:p>
            <a:pPr marL="228600" indent="-228600" eaLnBrk="1">
              <a:lnSpc>
                <a:spcPct val="100000"/>
              </a:lnSpc>
              <a:buFont typeface="Arial" panose="020B0604020202020204" pitchFamily="34" charset="0"/>
              <a:buChar char="•"/>
            </a:pPr>
            <a:r>
              <a:rPr altLang="en-US" sz="1700" cap="none" dirty="0">
                <a:solidFill>
                  <a:schemeClr val="bg1"/>
                </a:solidFill>
                <a:latin typeface="Tw Cen MT" panose="020B0602020104020603" pitchFamily="34" charset="0"/>
              </a:rPr>
              <a:t>Routine operations are automated</a:t>
            </a:r>
            <a:endParaRPr lang="en-GB" altLang="en-US" sz="1700" cap="none" dirty="0">
              <a:solidFill>
                <a:schemeClr val="bg1"/>
              </a:solidFill>
              <a:latin typeface="Tw Cen MT" panose="020B0602020104020603" pitchFamily="34" charset="0"/>
            </a:endParaRPr>
          </a:p>
        </p:txBody>
      </p:sp>
      <p:sp>
        <p:nvSpPr>
          <p:cNvPr id="5" name="Text Placeholder 9">
            <a:extLst>
              <a:ext uri="{FF2B5EF4-FFF2-40B4-BE49-F238E27FC236}">
                <a16:creationId xmlns:a16="http://schemas.microsoft.com/office/drawing/2014/main" id="{DFEC7B84-B140-4FCC-BA73-61371112D08E}"/>
              </a:ext>
            </a:extLst>
          </p:cNvPr>
          <p:cNvSpPr txBox="1">
            <a:spLocks noGrp="1"/>
          </p:cNvSpPr>
          <p:nvPr>
            <p:ph idx="2"/>
          </p:nvPr>
        </p:nvSpPr>
        <p:spPr>
          <a:xfrm>
            <a:off x="6400800" y="1947863"/>
            <a:ext cx="4646613" cy="823912"/>
          </a:xfrm>
        </p:spPr>
        <p:txBody>
          <a:bodyPr anchor="b">
            <a:normAutofit/>
          </a:bodyPr>
          <a:lstStyle/>
          <a:p>
            <a:pPr marL="0" indent="0" eaLnBrk="1" fontAlgn="auto">
              <a:lnSpc>
                <a:spcPct val="90000"/>
              </a:lnSpc>
              <a:spcAft>
                <a:spcPts val="0"/>
              </a:spcAft>
              <a:buFont typeface="Arial" pitchFamily="34"/>
              <a:buNone/>
              <a:defRPr/>
            </a:pPr>
            <a:r>
              <a:rPr cap="all" dirty="0">
                <a:solidFill>
                  <a:schemeClr val="bg1"/>
                </a:solidFill>
              </a:rPr>
              <a:t>Drawbacks				</a:t>
            </a:r>
            <a:endParaRPr lang="en-GB" cap="all" dirty="0">
              <a:solidFill>
                <a:schemeClr val="bg1"/>
              </a:solidFill>
            </a:endParaRPr>
          </a:p>
        </p:txBody>
      </p:sp>
      <p:sp>
        <p:nvSpPr>
          <p:cNvPr id="7174" name="Content Placeholder 10">
            <a:extLst>
              <a:ext uri="{FF2B5EF4-FFF2-40B4-BE49-F238E27FC236}">
                <a16:creationId xmlns:a16="http://schemas.microsoft.com/office/drawing/2014/main" id="{7232DE93-58CD-49B7-A6CE-99CC71019D99}"/>
              </a:ext>
            </a:extLst>
          </p:cNvPr>
          <p:cNvSpPr txBox="1">
            <a:spLocks noGrp="1" noChangeArrowheads="1"/>
          </p:cNvSpPr>
          <p:nvPr>
            <p:ph idx="4"/>
          </p:nvPr>
        </p:nvSpPr>
        <p:spPr>
          <a:xfrm>
            <a:off x="6172200" y="3073400"/>
            <a:ext cx="4875213" cy="3082925"/>
          </a:xfrm>
        </p:spPr>
        <p:txBody>
          <a:bodyPr/>
          <a:lstStyle/>
          <a:p>
            <a:pPr eaLnBrk="1">
              <a:lnSpc>
                <a:spcPct val="100000"/>
              </a:lnSpc>
            </a:pPr>
            <a:r>
              <a:rPr altLang="en-US" sz="1700" dirty="0">
                <a:solidFill>
                  <a:schemeClr val="bg1"/>
                </a:solidFill>
                <a:latin typeface="Tw Cen MT" panose="020B0602020104020603" pitchFamily="34" charset="0"/>
              </a:rPr>
              <a:t>Initial investment is very high.</a:t>
            </a:r>
          </a:p>
          <a:p>
            <a:pPr eaLnBrk="1">
              <a:lnSpc>
                <a:spcPct val="100000"/>
              </a:lnSpc>
            </a:pPr>
            <a:r>
              <a:rPr altLang="en-US" sz="1700" dirty="0">
                <a:solidFill>
                  <a:schemeClr val="bg1"/>
                </a:solidFill>
                <a:latin typeface="Tw Cen MT" panose="020B0602020104020603" pitchFamily="34" charset="0"/>
              </a:rPr>
              <a:t>Devices are hard to monitor against data loss, user error, and threats.</a:t>
            </a:r>
          </a:p>
          <a:p>
            <a:pPr eaLnBrk="1">
              <a:lnSpc>
                <a:spcPct val="100000"/>
              </a:lnSpc>
            </a:pPr>
            <a:r>
              <a:rPr altLang="en-US" sz="1700" dirty="0">
                <a:solidFill>
                  <a:schemeClr val="bg1"/>
                </a:solidFill>
                <a:latin typeface="Tw Cen MT" panose="020B0602020104020603" pitchFamily="34" charset="0"/>
              </a:rPr>
              <a:t>In a virtualized world, not all programs work well.</a:t>
            </a:r>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showMasterSp="0">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57E3-D8EA-487C-9EB2-B3A5E7705CD6}"/>
              </a:ext>
            </a:extLst>
          </p:cNvPr>
          <p:cNvSpPr txBox="1">
            <a:spLocks noGrp="1"/>
          </p:cNvSpPr>
          <p:nvPr>
            <p:ph type="title"/>
          </p:nvPr>
        </p:nvSpPr>
        <p:spPr>
          <a:xfrm>
            <a:off x="1143000" y="-2383"/>
            <a:ext cx="9906000" cy="1477963"/>
          </a:xfrm>
        </p:spPr>
        <p:txBody>
          <a:bodyPr anchorCtr="1"/>
          <a:lstStyle/>
          <a:p>
            <a:pPr algn="ctr" eaLnBrk="1" fontAlgn="auto">
              <a:spcBef>
                <a:spcPts val="0"/>
              </a:spcBef>
              <a:spcAft>
                <a:spcPts val="0"/>
              </a:spcAft>
              <a:defRPr/>
            </a:pPr>
            <a:r>
              <a:rPr dirty="0">
                <a:solidFill>
                  <a:schemeClr val="bg1"/>
                </a:solidFill>
              </a:rPr>
              <a:t>Virtualization Architecture</a:t>
            </a:r>
            <a:endParaRPr lang="en-GB" dirty="0">
              <a:solidFill>
                <a:schemeClr val="bg1"/>
              </a:solidFill>
            </a:endParaRPr>
          </a:p>
        </p:txBody>
      </p:sp>
      <p:sp>
        <p:nvSpPr>
          <p:cNvPr id="3" name="Text Placeholder 9">
            <a:extLst>
              <a:ext uri="{FF2B5EF4-FFF2-40B4-BE49-F238E27FC236}">
                <a16:creationId xmlns:a16="http://schemas.microsoft.com/office/drawing/2014/main" id="{99806D88-2199-4205-B8E8-932C43E4E301}"/>
              </a:ext>
            </a:extLst>
          </p:cNvPr>
          <p:cNvSpPr txBox="1">
            <a:spLocks noGrp="1"/>
          </p:cNvSpPr>
          <p:nvPr>
            <p:ph type="body" idx="1"/>
          </p:nvPr>
        </p:nvSpPr>
        <p:spPr>
          <a:xfrm>
            <a:off x="3562350" y="1357313"/>
            <a:ext cx="5067300" cy="604837"/>
          </a:xfrm>
        </p:spPr>
        <p:txBody>
          <a:bodyPr anchorCtr="1">
            <a:normAutofit/>
          </a:bodyPr>
          <a:lstStyle/>
          <a:p>
            <a:pPr algn="ctr" eaLnBrk="1" fontAlgn="auto">
              <a:spcAft>
                <a:spcPts val="0"/>
              </a:spcAft>
              <a:buFont typeface="Arial" pitchFamily="34"/>
              <a:buNone/>
              <a:defRPr/>
            </a:pPr>
            <a:r>
              <a:rPr dirty="0">
                <a:solidFill>
                  <a:schemeClr val="bg1"/>
                </a:solidFill>
              </a:rPr>
              <a:t>Hosted Architecture</a:t>
            </a:r>
            <a:endParaRPr lang="en-GB" dirty="0">
              <a:solidFill>
                <a:schemeClr val="bg1"/>
              </a:solidFill>
            </a:endParaRPr>
          </a:p>
        </p:txBody>
      </p:sp>
      <p:sp>
        <p:nvSpPr>
          <p:cNvPr id="8196" name="Content Placeholder 7">
            <a:extLst>
              <a:ext uri="{FF2B5EF4-FFF2-40B4-BE49-F238E27FC236}">
                <a16:creationId xmlns:a16="http://schemas.microsoft.com/office/drawing/2014/main" id="{826E7591-ED08-4B1A-B78E-8979618D24F6}"/>
              </a:ext>
            </a:extLst>
          </p:cNvPr>
          <p:cNvSpPr txBox="1">
            <a:spLocks noGrp="1" noChangeArrowheads="1"/>
          </p:cNvSpPr>
          <p:nvPr>
            <p:ph type="body" idx="3"/>
          </p:nvPr>
        </p:nvSpPr>
        <p:spPr>
          <a:xfrm>
            <a:off x="952500" y="2582864"/>
            <a:ext cx="5219700" cy="3460128"/>
          </a:xfrm>
        </p:spPr>
        <p:txBody>
          <a:bodyPr anchor="t"/>
          <a:lstStyle/>
          <a:p>
            <a:pPr marL="228600" indent="-228600" eaLnBrk="1">
              <a:lnSpc>
                <a:spcPct val="100000"/>
              </a:lnSpc>
              <a:buFont typeface="Arial" panose="020B0604020202020204" pitchFamily="34" charset="0"/>
              <a:buChar char="•"/>
            </a:pPr>
            <a:r>
              <a:rPr lang="en-US" altLang="en-US" sz="2000" cap="none" dirty="0">
                <a:solidFill>
                  <a:schemeClr val="bg1"/>
                </a:solidFill>
                <a:latin typeface="Tw Cen MT" panose="020B0602020104020603" pitchFamily="34" charset="0"/>
              </a:rPr>
              <a:t>This architecture is used to build the host operating system first</a:t>
            </a:r>
            <a:r>
              <a:rPr altLang="en-US" sz="2000" cap="none" dirty="0">
                <a:solidFill>
                  <a:schemeClr val="bg1"/>
                </a:solidFill>
                <a:latin typeface="Tw Cen MT" panose="020B0602020104020603" pitchFamily="34" charset="0"/>
              </a:rPr>
              <a:t>. </a:t>
            </a:r>
          </a:p>
          <a:p>
            <a:pPr marL="228600" indent="-228600" eaLnBrk="1">
              <a:lnSpc>
                <a:spcPct val="100000"/>
              </a:lnSpc>
              <a:buFont typeface="Arial" panose="020B0604020202020204" pitchFamily="34" charset="0"/>
              <a:buChar char="•"/>
            </a:pPr>
            <a:r>
              <a:rPr lang="en-US" altLang="en-US" sz="2000" cap="none" dirty="0">
                <a:solidFill>
                  <a:schemeClr val="bg1"/>
                </a:solidFill>
                <a:latin typeface="Tw Cen MT" panose="020B0602020104020603" pitchFamily="34" charset="0"/>
              </a:rPr>
              <a:t>A virtualized software program, or VMM, gets built on top of a host operating system.</a:t>
            </a:r>
          </a:p>
          <a:p>
            <a:pPr marL="228600" indent="-228600" eaLnBrk="1">
              <a:lnSpc>
                <a:spcPct val="100000"/>
              </a:lnSpc>
              <a:buFont typeface="Arial" panose="020B0604020202020204" pitchFamily="34" charset="0"/>
              <a:buChar char="•"/>
            </a:pPr>
            <a:r>
              <a:rPr lang="en-US" altLang="en-US" sz="2000" cap="none" dirty="0">
                <a:solidFill>
                  <a:schemeClr val="bg1"/>
                </a:solidFill>
                <a:latin typeface="Tw Cen MT" panose="020B0602020104020603" pitchFamily="34" charset="0"/>
              </a:rPr>
              <a:t>It grants consumers to execute multiple network operations within the boundaries of their whole installation frames.</a:t>
            </a:r>
          </a:p>
          <a:p>
            <a:pPr marL="228600" indent="-228600" eaLnBrk="1">
              <a:lnSpc>
                <a:spcPct val="100000"/>
              </a:lnSpc>
              <a:buFont typeface="Arial" panose="020B0604020202020204" pitchFamily="34" charset="0"/>
              <a:buChar char="•"/>
            </a:pPr>
            <a:r>
              <a:rPr lang="en-US" altLang="en-US" sz="2000" cap="none" dirty="0">
                <a:solidFill>
                  <a:schemeClr val="bg1"/>
                </a:solidFill>
                <a:latin typeface="Tw Cen MT" panose="020B0602020104020603" pitchFamily="34" charset="0"/>
              </a:rPr>
              <a:t> VMware Workstation, Oracle Virtual Box, and Microsoft Virtual PC are a few examples.[1]</a:t>
            </a:r>
            <a:endParaRPr lang="en-GB" altLang="en-US" sz="2000" cap="none" dirty="0">
              <a:solidFill>
                <a:schemeClr val="bg1"/>
              </a:solidFill>
              <a:latin typeface="Tw Cen MT" panose="020B0602020104020603" pitchFamily="34" charset="0"/>
            </a:endParaRPr>
          </a:p>
        </p:txBody>
      </p:sp>
      <p:pic>
        <p:nvPicPr>
          <p:cNvPr id="8197" name="Content Placeholder 13">
            <a:extLst>
              <a:ext uri="{FF2B5EF4-FFF2-40B4-BE49-F238E27FC236}">
                <a16:creationId xmlns:a16="http://schemas.microsoft.com/office/drawing/2014/main" id="{97C594A1-C388-4E29-B913-0A9C02E8BC9B}"/>
              </a:ext>
            </a:extLst>
          </p:cNvPr>
          <p:cNvPicPr>
            <a:picLocks noGrp="1" noChangeAspect="1" noChangeArrowheads="1"/>
          </p:cNvPicPr>
          <p:nvPr>
            <p:ph idx="2"/>
          </p:nvPr>
        </p:nvPicPr>
        <p:blipFill>
          <a:blip r:embed="rId2">
            <a:extLst>
              <a:ext uri="{28A0092B-C50C-407E-A947-70E740481C1C}">
                <a14:useLocalDpi xmlns:a14="http://schemas.microsoft.com/office/drawing/2010/main" val="0"/>
              </a:ext>
            </a:extLst>
          </a:blip>
          <a:srcRect/>
          <a:stretch>
            <a:fillRect/>
          </a:stretch>
        </p:blipFill>
        <p:spPr>
          <a:xfrm>
            <a:off x="6172200" y="2582863"/>
            <a:ext cx="5067300" cy="3084512"/>
          </a:xfrm>
        </p:spPr>
      </p:pic>
      <p:sp>
        <p:nvSpPr>
          <p:cNvPr id="8198" name="TextBox 5">
            <a:extLst>
              <a:ext uri="{FF2B5EF4-FFF2-40B4-BE49-F238E27FC236}">
                <a16:creationId xmlns:a16="http://schemas.microsoft.com/office/drawing/2014/main" id="{77A0BD5E-676B-471F-A585-F894C0C724BA}"/>
              </a:ext>
            </a:extLst>
          </p:cNvPr>
          <p:cNvSpPr txBox="1">
            <a:spLocks noChangeArrowheads="1"/>
          </p:cNvSpPr>
          <p:nvPr/>
        </p:nvSpPr>
        <p:spPr bwMode="auto">
          <a:xfrm>
            <a:off x="7354888" y="5883275"/>
            <a:ext cx="2892425"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1600">
                <a:solidFill>
                  <a:schemeClr val="bg1"/>
                </a:solidFill>
                <a:latin typeface="Tw Cen MT" panose="020B0602020104020603" pitchFamily="34" charset="0"/>
              </a:rPr>
              <a:t>Fig 2. Hosted Architecture [2]</a:t>
            </a:r>
            <a:endParaRPr lang="en-GB" altLang="en-US" sz="1600">
              <a:solidFill>
                <a:schemeClr val="bg1"/>
              </a:solidFill>
              <a:latin typeface="Tw Cen MT" panose="020B0602020104020603" pitchFamily="34" charset="0"/>
            </a:endParaRPr>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showMasterSp="0">
  <p:cSld name="Slide5">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7B9C7F5C-7FDA-4A51-BE7C-725119AA21FA}"/>
              </a:ext>
            </a:extLst>
          </p:cNvPr>
          <p:cNvSpPr txBox="1">
            <a:spLocks noGrp="1"/>
          </p:cNvSpPr>
          <p:nvPr>
            <p:ph type="body" idx="1"/>
          </p:nvPr>
        </p:nvSpPr>
        <p:spPr>
          <a:xfrm>
            <a:off x="3459956" y="527050"/>
            <a:ext cx="4649787" cy="823912"/>
          </a:xfrm>
        </p:spPr>
        <p:txBody>
          <a:bodyPr anchorCtr="1">
            <a:normAutofit/>
          </a:bodyPr>
          <a:lstStyle/>
          <a:p>
            <a:pPr algn="ctr" eaLnBrk="1" fontAlgn="auto">
              <a:spcAft>
                <a:spcPts val="0"/>
              </a:spcAft>
              <a:buFont typeface="Arial" pitchFamily="34"/>
              <a:buNone/>
              <a:defRPr/>
            </a:pPr>
            <a:r>
              <a:rPr sz="2800" dirty="0">
                <a:solidFill>
                  <a:schemeClr val="bg1"/>
                </a:solidFill>
              </a:rPr>
              <a:t>Bare metal architecture</a:t>
            </a:r>
            <a:endParaRPr lang="en-GB" sz="2800" dirty="0">
              <a:solidFill>
                <a:schemeClr val="bg1"/>
              </a:solidFill>
            </a:endParaRPr>
          </a:p>
        </p:txBody>
      </p:sp>
      <p:sp>
        <p:nvSpPr>
          <p:cNvPr id="9219" name="Content Placeholder 3">
            <a:extLst>
              <a:ext uri="{FF2B5EF4-FFF2-40B4-BE49-F238E27FC236}">
                <a16:creationId xmlns:a16="http://schemas.microsoft.com/office/drawing/2014/main" id="{55ED6907-FB6E-4F3E-8A9A-FF1A7BFD9C33}"/>
              </a:ext>
            </a:extLst>
          </p:cNvPr>
          <p:cNvSpPr txBox="1">
            <a:spLocks noGrp="1" noChangeArrowheads="1"/>
          </p:cNvSpPr>
          <p:nvPr>
            <p:ph type="body" idx="3"/>
          </p:nvPr>
        </p:nvSpPr>
        <p:spPr>
          <a:xfrm>
            <a:off x="906463" y="2193925"/>
            <a:ext cx="4878387" cy="3567113"/>
          </a:xfrm>
        </p:spPr>
        <p:txBody>
          <a:bodyPr anchor="t"/>
          <a:lstStyle/>
          <a:p>
            <a:pPr marL="228600" indent="-228600" eaLnBrk="1">
              <a:lnSpc>
                <a:spcPct val="110000"/>
              </a:lnSpc>
              <a:buFont typeface="Arial" panose="020B0604020202020204" pitchFamily="34" charset="0"/>
              <a:buChar char="•"/>
            </a:pPr>
            <a:r>
              <a:rPr lang="en-GB" altLang="en-US" sz="2200" cap="none" dirty="0">
                <a:solidFill>
                  <a:schemeClr val="bg1"/>
                </a:solidFill>
                <a:latin typeface="Tw Cen MT" panose="020B0602020104020603" pitchFamily="34" charset="0"/>
              </a:rPr>
              <a:t>The type 1 hypervisor, also known as VMM, is installed on bare hardware in this architecture.</a:t>
            </a:r>
          </a:p>
          <a:p>
            <a:pPr marL="228600" indent="-228600" eaLnBrk="1">
              <a:lnSpc>
                <a:spcPct val="110000"/>
              </a:lnSpc>
              <a:buFont typeface="Arial" panose="020B0604020202020204" pitchFamily="34" charset="0"/>
              <a:buChar char="•"/>
            </a:pPr>
            <a:r>
              <a:rPr lang="en-GB" altLang="en-US" sz="2200" cap="none" dirty="0">
                <a:solidFill>
                  <a:schemeClr val="bg1"/>
                </a:solidFill>
                <a:latin typeface="Tw Cen MT" panose="020B0602020104020603" pitchFamily="34" charset="0"/>
              </a:rPr>
              <a:t> Rather than depending on a host operating system, VMM interfaces with system hardware directly. VMWARE ESX, VMWARE </a:t>
            </a:r>
            <a:r>
              <a:rPr lang="en-GB" altLang="en-US" sz="2200" cap="none" dirty="0" err="1">
                <a:solidFill>
                  <a:schemeClr val="bg1"/>
                </a:solidFill>
                <a:latin typeface="Tw Cen MT" panose="020B0602020104020603" pitchFamily="34" charset="0"/>
              </a:rPr>
              <a:t>ESXi</a:t>
            </a:r>
            <a:r>
              <a:rPr lang="en-GB" altLang="en-US" sz="2200" cap="none" dirty="0">
                <a:solidFill>
                  <a:schemeClr val="bg1"/>
                </a:solidFill>
                <a:latin typeface="Tw Cen MT" panose="020B0602020104020603" pitchFamily="34" charset="0"/>
              </a:rPr>
              <a:t>, and Microsoft Hyper-V are examples of virtualization technologies.[1]</a:t>
            </a:r>
          </a:p>
        </p:txBody>
      </p:sp>
      <p:pic>
        <p:nvPicPr>
          <p:cNvPr id="9220" name="Content Placeholder 7">
            <a:extLst>
              <a:ext uri="{FF2B5EF4-FFF2-40B4-BE49-F238E27FC236}">
                <a16:creationId xmlns:a16="http://schemas.microsoft.com/office/drawing/2014/main" id="{648CE214-FE98-4722-B15D-FF926807C2EC}"/>
              </a:ext>
            </a:extLst>
          </p:cNvPr>
          <p:cNvPicPr>
            <a:picLocks noGrp="1" noChangeAspect="1" noChangeArrowheads="1"/>
          </p:cNvPicPr>
          <p:nvPr>
            <p:ph idx="2"/>
          </p:nvPr>
        </p:nvPicPr>
        <p:blipFill>
          <a:blip r:embed="rId2">
            <a:extLst>
              <a:ext uri="{28A0092B-C50C-407E-A947-70E740481C1C}">
                <a14:useLocalDpi xmlns:a14="http://schemas.microsoft.com/office/drawing/2010/main" val="0"/>
              </a:ext>
            </a:extLst>
          </a:blip>
          <a:srcRect/>
          <a:stretch>
            <a:fillRect/>
          </a:stretch>
        </p:blipFill>
        <p:spPr>
          <a:xfrm>
            <a:off x="5784850" y="2193925"/>
            <a:ext cx="5338763" cy="3313113"/>
          </a:xfrm>
        </p:spPr>
      </p:pic>
      <p:sp>
        <p:nvSpPr>
          <p:cNvPr id="9221" name="TextBox 5">
            <a:extLst>
              <a:ext uri="{FF2B5EF4-FFF2-40B4-BE49-F238E27FC236}">
                <a16:creationId xmlns:a16="http://schemas.microsoft.com/office/drawing/2014/main" id="{5FA52EFC-D6EF-4481-AC06-2F9FF2E3EBC8}"/>
              </a:ext>
            </a:extLst>
          </p:cNvPr>
          <p:cNvSpPr txBox="1">
            <a:spLocks noChangeArrowheads="1"/>
          </p:cNvSpPr>
          <p:nvPr/>
        </p:nvSpPr>
        <p:spPr bwMode="auto">
          <a:xfrm>
            <a:off x="6918325" y="5661025"/>
            <a:ext cx="34290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1600">
                <a:solidFill>
                  <a:schemeClr val="bg1"/>
                </a:solidFill>
                <a:latin typeface="Tw Cen MT" panose="020B0602020104020603" pitchFamily="34" charset="0"/>
              </a:rPr>
              <a:t>Fig 3. Bare-Metal Architecture[2]</a:t>
            </a:r>
            <a:endParaRPr lang="en-GB" altLang="en-US" sz="1600">
              <a:solidFill>
                <a:schemeClr val="bg1"/>
              </a:solidFill>
              <a:latin typeface="Tw Cen MT" panose="020B0602020104020603" pitchFamily="34" charset="0"/>
            </a:endParaRP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showMasterSp="0">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6D323-626A-46FB-BE7D-C39433B0D87E}"/>
              </a:ext>
            </a:extLst>
          </p:cNvPr>
          <p:cNvSpPr txBox="1">
            <a:spLocks noGrp="1"/>
          </p:cNvSpPr>
          <p:nvPr>
            <p:ph type="title"/>
          </p:nvPr>
        </p:nvSpPr>
        <p:spPr>
          <a:xfrm>
            <a:off x="1143000" y="174625"/>
            <a:ext cx="9906000" cy="1201738"/>
          </a:xfrm>
        </p:spPr>
        <p:txBody>
          <a:bodyPr anchorCtr="1"/>
          <a:lstStyle/>
          <a:p>
            <a:pPr algn="ctr" eaLnBrk="1" fontAlgn="auto">
              <a:spcBef>
                <a:spcPts val="0"/>
              </a:spcBef>
              <a:spcAft>
                <a:spcPts val="0"/>
              </a:spcAft>
              <a:defRPr/>
            </a:pPr>
            <a:r>
              <a:rPr dirty="0">
                <a:solidFill>
                  <a:schemeClr val="bg1"/>
                </a:solidFill>
              </a:rPr>
              <a:t>Types of virtualization</a:t>
            </a:r>
            <a:endParaRPr lang="en-GB" dirty="0">
              <a:solidFill>
                <a:schemeClr val="bg1"/>
              </a:solidFill>
            </a:endParaRPr>
          </a:p>
        </p:txBody>
      </p:sp>
      <p:pic>
        <p:nvPicPr>
          <p:cNvPr id="10243" name="Content Placeholder 10" descr="Icon&#10;&#10;Description automatically generated with medium confidence">
            <a:extLst>
              <a:ext uri="{FF2B5EF4-FFF2-40B4-BE49-F238E27FC236}">
                <a16:creationId xmlns:a16="http://schemas.microsoft.com/office/drawing/2014/main" id="{B82AE759-6B02-4BEA-9377-5A798F591753}"/>
              </a:ext>
            </a:extLst>
          </p:cNvPr>
          <p:cNvPicPr>
            <a:picLocks noGrp="1" noChangeAspect="1" noChangeArrowheads="1"/>
          </p:cNvPicPr>
          <p:nvPr>
            <p:ph idx="2"/>
          </p:nvPr>
        </p:nvPicPr>
        <p:blipFill>
          <a:blip r:embed="rId2">
            <a:extLst>
              <a:ext uri="{28A0092B-C50C-407E-A947-70E740481C1C}">
                <a14:useLocalDpi xmlns:a14="http://schemas.microsoft.com/office/drawing/2010/main" val="0"/>
              </a:ext>
            </a:extLst>
          </a:blip>
          <a:srcRect/>
          <a:stretch>
            <a:fillRect/>
          </a:stretch>
        </p:blipFill>
        <p:spPr>
          <a:xfrm>
            <a:off x="2209800" y="1376363"/>
            <a:ext cx="8039100" cy="4476750"/>
          </a:xfrm>
        </p:spPr>
      </p:pic>
      <p:sp>
        <p:nvSpPr>
          <p:cNvPr id="10244" name="TextBox 3">
            <a:extLst>
              <a:ext uri="{FF2B5EF4-FFF2-40B4-BE49-F238E27FC236}">
                <a16:creationId xmlns:a16="http://schemas.microsoft.com/office/drawing/2014/main" id="{3A73A2AD-049E-4198-A0F3-341CD9C96A60}"/>
              </a:ext>
            </a:extLst>
          </p:cNvPr>
          <p:cNvSpPr txBox="1">
            <a:spLocks noChangeArrowheads="1"/>
          </p:cNvSpPr>
          <p:nvPr/>
        </p:nvSpPr>
        <p:spPr bwMode="auto">
          <a:xfrm>
            <a:off x="4602163" y="5973763"/>
            <a:ext cx="3865562"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1600">
                <a:solidFill>
                  <a:schemeClr val="bg1"/>
                </a:solidFill>
                <a:latin typeface="Tw Cen MT" panose="020B0602020104020603" pitchFamily="34" charset="0"/>
              </a:rPr>
              <a:t>Fig 4. Types of Virtualization[12]</a:t>
            </a:r>
            <a:endParaRPr lang="en-GB" altLang="en-US" sz="1600">
              <a:solidFill>
                <a:schemeClr val="bg1"/>
              </a:solidFill>
              <a:latin typeface="Tw Cen MT" panose="020B0602020104020603" pitchFamily="34" charset="0"/>
            </a:endParaRP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showMasterSp="0">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2DAB4-C2F6-4EBF-BE61-667D23D52D7D}"/>
              </a:ext>
            </a:extLst>
          </p:cNvPr>
          <p:cNvSpPr txBox="1">
            <a:spLocks noGrp="1"/>
          </p:cNvSpPr>
          <p:nvPr>
            <p:ph type="title"/>
          </p:nvPr>
        </p:nvSpPr>
        <p:spPr>
          <a:xfrm>
            <a:off x="1141413" y="619126"/>
            <a:ext cx="9906000" cy="1036638"/>
          </a:xfrm>
        </p:spPr>
        <p:txBody>
          <a:bodyPr anchorCtr="1"/>
          <a:lstStyle/>
          <a:p>
            <a:pPr algn="ctr" eaLnBrk="1" fontAlgn="auto">
              <a:spcBef>
                <a:spcPts val="0"/>
              </a:spcBef>
              <a:spcAft>
                <a:spcPts val="0"/>
              </a:spcAft>
              <a:defRPr/>
            </a:pPr>
            <a:r>
              <a:rPr dirty="0">
                <a:solidFill>
                  <a:schemeClr val="bg1"/>
                </a:solidFill>
              </a:rPr>
              <a:t>Desktop virtualization service providers</a:t>
            </a:r>
            <a:endParaRPr lang="en-GB" dirty="0">
              <a:solidFill>
                <a:schemeClr val="bg1"/>
              </a:solidFill>
            </a:endParaRPr>
          </a:p>
        </p:txBody>
      </p:sp>
      <p:sp>
        <p:nvSpPr>
          <p:cNvPr id="11267" name="Content Placeholder 5">
            <a:extLst>
              <a:ext uri="{FF2B5EF4-FFF2-40B4-BE49-F238E27FC236}">
                <a16:creationId xmlns:a16="http://schemas.microsoft.com/office/drawing/2014/main" id="{AD4850EF-2C85-4F09-B259-58EA9656913B}"/>
              </a:ext>
            </a:extLst>
          </p:cNvPr>
          <p:cNvSpPr txBox="1">
            <a:spLocks noGrp="1" noChangeArrowheads="1"/>
          </p:cNvSpPr>
          <p:nvPr>
            <p:ph idx="1"/>
          </p:nvPr>
        </p:nvSpPr>
        <p:spPr>
          <a:xfrm>
            <a:off x="1484313" y="1881188"/>
            <a:ext cx="9563100" cy="1935162"/>
          </a:xfrm>
        </p:spPr>
        <p:txBody>
          <a:bodyPr/>
          <a:lstStyle/>
          <a:p>
            <a:pPr marL="0" indent="0" eaLnBrk="1">
              <a:buFont typeface="Arial" panose="020B0604020202020204" pitchFamily="34" charset="0"/>
              <a:buNone/>
            </a:pPr>
            <a:r>
              <a:rPr altLang="en-US" sz="1800" dirty="0">
                <a:solidFill>
                  <a:schemeClr val="bg1"/>
                </a:solidFill>
                <a:latin typeface="Tw Cen MT" panose="020B0602020104020603" pitchFamily="34" charset="0"/>
              </a:rPr>
              <a:t>        VDI (Virtual Desktop Infrastructure) is a desktop distribution model that enables client desktop workloads to be hosted and executed on data center servers. Users may connect to their virtual desktops using a client computer that supports RDP or other remote desktop protocols. This enables you to virtualize Windows desktops in the datacenter and distribute them to any customer, on demand, from any place.[10]</a:t>
            </a:r>
            <a:endParaRPr lang="en-GB" altLang="en-US" sz="1800" dirty="0">
              <a:solidFill>
                <a:schemeClr val="bg1"/>
              </a:solidFill>
              <a:latin typeface="Tw Cen MT" panose="020B0602020104020603" pitchFamily="34" charset="0"/>
            </a:endParaRPr>
          </a:p>
        </p:txBody>
      </p:sp>
      <p:pic>
        <p:nvPicPr>
          <p:cNvPr id="11268" name="Picture 6">
            <a:extLst>
              <a:ext uri="{FF2B5EF4-FFF2-40B4-BE49-F238E27FC236}">
                <a16:creationId xmlns:a16="http://schemas.microsoft.com/office/drawing/2014/main" id="{15DA38CA-0094-48BC-8B8F-0EA1DFFB28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1938" y="4146550"/>
            <a:ext cx="4048125"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7">
            <a:extLst>
              <a:ext uri="{FF2B5EF4-FFF2-40B4-BE49-F238E27FC236}">
                <a16:creationId xmlns:a16="http://schemas.microsoft.com/office/drawing/2014/main" id="{C557DB7B-ACFA-4A5B-97A5-C0F6903711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4013" y="5305425"/>
            <a:ext cx="3725862"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0" name="Picture 8">
            <a:extLst>
              <a:ext uri="{FF2B5EF4-FFF2-40B4-BE49-F238E27FC236}">
                <a16:creationId xmlns:a16="http://schemas.microsoft.com/office/drawing/2014/main" id="{22942F42-F784-421A-A38D-5BAA90F9B0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62825" y="5305425"/>
            <a:ext cx="2787650"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showMasterSp="0">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6C7DB-CC73-4E82-9136-F8DB1AF31854}"/>
              </a:ext>
            </a:extLst>
          </p:cNvPr>
          <p:cNvSpPr txBox="1">
            <a:spLocks noGrp="1"/>
          </p:cNvSpPr>
          <p:nvPr>
            <p:ph type="title"/>
          </p:nvPr>
        </p:nvSpPr>
        <p:spPr>
          <a:xfrm>
            <a:off x="1071563" y="1588"/>
            <a:ext cx="9906000" cy="1270000"/>
          </a:xfrm>
        </p:spPr>
        <p:txBody>
          <a:bodyPr anchorCtr="1"/>
          <a:lstStyle/>
          <a:p>
            <a:pPr algn="ctr" eaLnBrk="1" fontAlgn="auto">
              <a:spcBef>
                <a:spcPts val="0"/>
              </a:spcBef>
              <a:spcAft>
                <a:spcPts val="0"/>
              </a:spcAft>
              <a:defRPr/>
            </a:pPr>
            <a:r>
              <a:rPr dirty="0">
                <a:solidFill>
                  <a:schemeClr val="bg1"/>
                </a:solidFill>
              </a:rPr>
              <a:t>VMware</a:t>
            </a:r>
            <a:endParaRPr lang="en-GB" dirty="0">
              <a:solidFill>
                <a:schemeClr val="bg1"/>
              </a:solidFill>
            </a:endParaRPr>
          </a:p>
        </p:txBody>
      </p:sp>
      <p:sp>
        <p:nvSpPr>
          <p:cNvPr id="12291" name="Content Placeholder 3">
            <a:extLst>
              <a:ext uri="{FF2B5EF4-FFF2-40B4-BE49-F238E27FC236}">
                <a16:creationId xmlns:a16="http://schemas.microsoft.com/office/drawing/2014/main" id="{0F44F33D-DDCB-41D8-9554-2275D1ACF47E}"/>
              </a:ext>
            </a:extLst>
          </p:cNvPr>
          <p:cNvSpPr txBox="1">
            <a:spLocks noGrp="1" noChangeArrowheads="1"/>
          </p:cNvSpPr>
          <p:nvPr>
            <p:ph idx="1"/>
          </p:nvPr>
        </p:nvSpPr>
        <p:spPr>
          <a:xfrm>
            <a:off x="1300163" y="1192213"/>
            <a:ext cx="10120312" cy="2678112"/>
          </a:xfrm>
        </p:spPr>
        <p:txBody>
          <a:bodyPr/>
          <a:lstStyle/>
          <a:p>
            <a:pPr marL="0" indent="0" eaLnBrk="1">
              <a:lnSpc>
                <a:spcPct val="110000"/>
              </a:lnSpc>
              <a:buFont typeface="Arial" panose="020B0604020202020204" pitchFamily="34" charset="0"/>
              <a:buNone/>
            </a:pPr>
            <a:r>
              <a:rPr lang="en-GB" altLang="en-US" sz="1500" dirty="0">
                <a:solidFill>
                  <a:schemeClr val="bg1"/>
                </a:solidFill>
                <a:latin typeface="Tw Cen MT" panose="020B0602020104020603" pitchFamily="34" charset="0"/>
                <a:cs typeface="Times New Roman" panose="02020603050405020304" pitchFamily="18" charset="0"/>
              </a:rPr>
              <a:t>            VMware enables organisations with the ability to run multiple programme and OS running loads on one host, allowing better use of resources. By building a virtual system like a real one – VMware can even run anything in its own window on that virtual machine.</a:t>
            </a:r>
          </a:p>
          <a:p>
            <a:pPr marL="0" indent="0" eaLnBrk="1">
              <a:lnSpc>
                <a:spcPct val="110000"/>
              </a:lnSpc>
              <a:buFont typeface="Arial" panose="020B0604020202020204" pitchFamily="34" charset="0"/>
              <a:buNone/>
            </a:pPr>
            <a:r>
              <a:rPr lang="en-GB" altLang="en-US" sz="1500" dirty="0">
                <a:solidFill>
                  <a:schemeClr val="bg1"/>
                </a:solidFill>
                <a:latin typeface="Tw Cen MT" panose="020B0602020104020603" pitchFamily="34" charset="0"/>
                <a:cs typeface="Times New Roman" panose="02020603050405020304" pitchFamily="18" charset="0"/>
              </a:rPr>
              <a:t>           This helps IT service providers to run their applications and operating system on as many of their 'virtual devices as they choose - any of which can be saved to a hard drive disc.</a:t>
            </a:r>
          </a:p>
          <a:p>
            <a:pPr marL="0" indent="0" eaLnBrk="1">
              <a:lnSpc>
                <a:spcPct val="110000"/>
              </a:lnSpc>
              <a:buFont typeface="Arial" panose="020B0604020202020204" pitchFamily="34" charset="0"/>
              <a:buNone/>
            </a:pPr>
            <a:r>
              <a:rPr lang="en-GB" altLang="en-US" sz="1500" dirty="0">
                <a:solidFill>
                  <a:schemeClr val="bg1"/>
                </a:solidFill>
                <a:latin typeface="Tw Cen MT" panose="020B0602020104020603" pitchFamily="34" charset="0"/>
                <a:cs typeface="Times New Roman" panose="02020603050405020304" pitchFamily="18" charset="0"/>
              </a:rPr>
              <a:t>           VMware provides different file transfer software. The vSphere Client, a command-line </a:t>
            </a:r>
            <a:r>
              <a:rPr lang="en-GB" altLang="en-US" sz="1500" dirty="0" err="1">
                <a:solidFill>
                  <a:schemeClr val="bg1"/>
                </a:solidFill>
                <a:latin typeface="Tw Cen MT" panose="020B0602020104020603" pitchFamily="34" charset="0"/>
                <a:cs typeface="Times New Roman" panose="02020603050405020304" pitchFamily="18" charset="0"/>
              </a:rPr>
              <a:t>gui</a:t>
            </a:r>
            <a:r>
              <a:rPr lang="en-GB" altLang="en-US" sz="1500" dirty="0">
                <a:solidFill>
                  <a:schemeClr val="bg1"/>
                </a:solidFill>
                <a:latin typeface="Tw Cen MT" panose="020B0602020104020603" pitchFamily="34" charset="0"/>
                <a:cs typeface="Times New Roman" panose="02020603050405020304" pitchFamily="18" charset="0"/>
              </a:rPr>
              <a:t> for VM control, is used to customise virtual machine configurations. You may also use the development software package vSphere Web Services to set up VMs from other programmes. For example, you can build a virtual machine that you can use for evaluating the software application in your software development environment.[2]</a:t>
            </a:r>
          </a:p>
          <a:p>
            <a:pPr marL="0" indent="0" eaLnBrk="1">
              <a:lnSpc>
                <a:spcPct val="110000"/>
              </a:lnSpc>
              <a:buFont typeface="Arial" panose="020B0604020202020204" pitchFamily="34" charset="0"/>
              <a:buNone/>
            </a:pPr>
            <a:endParaRPr lang="en-GB" altLang="en-US" sz="1500" dirty="0">
              <a:solidFill>
                <a:schemeClr val="bg1"/>
              </a:solidFill>
              <a:latin typeface="Calibri" panose="020F0502020204030204" pitchFamily="34" charset="0"/>
              <a:cs typeface="Times New Roman" panose="02020603050405020304" pitchFamily="18" charset="0"/>
            </a:endParaRPr>
          </a:p>
          <a:p>
            <a:pPr marL="0" indent="0" eaLnBrk="1">
              <a:lnSpc>
                <a:spcPct val="110000"/>
              </a:lnSpc>
              <a:buFont typeface="Arial" panose="020B0604020202020204" pitchFamily="34" charset="0"/>
              <a:buNone/>
            </a:pPr>
            <a:endParaRPr lang="en-GB" altLang="en-US" sz="1500" dirty="0">
              <a:solidFill>
                <a:schemeClr val="bg1"/>
              </a:solidFill>
              <a:latin typeface="Calibri" panose="020F0502020204030204" pitchFamily="34" charset="0"/>
              <a:cs typeface="Times New Roman" panose="02020603050405020304" pitchFamily="18" charset="0"/>
            </a:endParaRPr>
          </a:p>
          <a:p>
            <a:pPr marL="0" indent="0" eaLnBrk="1">
              <a:lnSpc>
                <a:spcPct val="110000"/>
              </a:lnSpc>
              <a:buFont typeface="Arial" panose="020B0604020202020204" pitchFamily="34" charset="0"/>
              <a:buNone/>
            </a:pPr>
            <a:endParaRPr lang="en-GB" altLang="en-US" sz="2000" dirty="0">
              <a:solidFill>
                <a:schemeClr val="bg1"/>
              </a:solidFill>
              <a:latin typeface="Tw Cen MT" panose="020B0602020104020603" pitchFamily="34" charset="0"/>
            </a:endParaRPr>
          </a:p>
        </p:txBody>
      </p:sp>
      <p:sp>
        <p:nvSpPr>
          <p:cNvPr id="12292" name="Content Placeholder 3">
            <a:extLst>
              <a:ext uri="{FF2B5EF4-FFF2-40B4-BE49-F238E27FC236}">
                <a16:creationId xmlns:a16="http://schemas.microsoft.com/office/drawing/2014/main" id="{78E78350-6D7B-44B8-BFF3-DB10107109CC}"/>
              </a:ext>
            </a:extLst>
          </p:cNvPr>
          <p:cNvSpPr txBox="1">
            <a:spLocks noChangeArrowheads="1"/>
          </p:cNvSpPr>
          <p:nvPr/>
        </p:nvSpPr>
        <p:spPr bwMode="auto">
          <a:xfrm>
            <a:off x="8845550" y="3870325"/>
            <a:ext cx="2574925" cy="265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spcBef>
                <a:spcPts val="1000"/>
              </a:spcBef>
            </a:pPr>
            <a:r>
              <a:rPr lang="en-GB" altLang="en-US" sz="1100">
                <a:solidFill>
                  <a:schemeClr val="bg1"/>
                </a:solidFill>
                <a:ea typeface="Calibri" panose="020F0502020204030204" pitchFamily="34" charset="0"/>
                <a:cs typeface="Times New Roman" panose="02020603050405020304" pitchFamily="18" charset="0"/>
              </a:rPr>
              <a:t>            </a:t>
            </a:r>
            <a:endParaRPr lang="en-GB" altLang="en-US" sz="1500">
              <a:solidFill>
                <a:schemeClr val="bg1"/>
              </a:solidFill>
              <a:latin typeface="Tw Cen MT" panose="020B0602020104020603" pitchFamily="34" charset="0"/>
              <a:ea typeface="Calibri" panose="020F0502020204030204" pitchFamily="34" charset="0"/>
              <a:cs typeface="Times New Roman" panose="02020603050405020304" pitchFamily="18" charset="0"/>
            </a:endParaRPr>
          </a:p>
        </p:txBody>
      </p:sp>
      <p:pic>
        <p:nvPicPr>
          <p:cNvPr id="12293" name="Picture 12" descr="Diagram, funnel chart&#10;&#10;Description automatically generated with medium confidence">
            <a:extLst>
              <a:ext uri="{FF2B5EF4-FFF2-40B4-BE49-F238E27FC236}">
                <a16:creationId xmlns:a16="http://schemas.microsoft.com/office/drawing/2014/main" id="{4BF4F018-8B22-4DD0-9F60-3BFB466CE0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7563" y="3941763"/>
            <a:ext cx="5278437" cy="275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4" name="TextBox 5">
            <a:extLst>
              <a:ext uri="{FF2B5EF4-FFF2-40B4-BE49-F238E27FC236}">
                <a16:creationId xmlns:a16="http://schemas.microsoft.com/office/drawing/2014/main" id="{9AD048B6-CF71-4234-815F-A6EDDD8D7008}"/>
              </a:ext>
            </a:extLst>
          </p:cNvPr>
          <p:cNvSpPr txBox="1">
            <a:spLocks noChangeArrowheads="1"/>
          </p:cNvSpPr>
          <p:nvPr/>
        </p:nvSpPr>
        <p:spPr bwMode="auto">
          <a:xfrm>
            <a:off x="8845550" y="4135438"/>
            <a:ext cx="2644775"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1600" dirty="0">
                <a:solidFill>
                  <a:schemeClr val="bg1"/>
                </a:solidFill>
                <a:latin typeface="Tw Cen MT" panose="020B0602020104020603" pitchFamily="34" charset="0"/>
              </a:rPr>
              <a:t>Fig 5. VMWare Benefits [13]</a:t>
            </a: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showMasterSp="0">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220CD-2AA2-4B01-B9D1-30B8E035B8B5}"/>
              </a:ext>
            </a:extLst>
          </p:cNvPr>
          <p:cNvSpPr txBox="1">
            <a:spLocks noGrp="1"/>
          </p:cNvSpPr>
          <p:nvPr>
            <p:ph type="title"/>
          </p:nvPr>
        </p:nvSpPr>
        <p:spPr>
          <a:xfrm>
            <a:off x="1320800" y="141288"/>
            <a:ext cx="9463088" cy="1150937"/>
          </a:xfrm>
        </p:spPr>
        <p:txBody>
          <a:bodyPr anchorCtr="1"/>
          <a:lstStyle/>
          <a:p>
            <a:pPr algn="ctr" eaLnBrk="1" fontAlgn="auto">
              <a:spcBef>
                <a:spcPts val="0"/>
              </a:spcBef>
              <a:spcAft>
                <a:spcPts val="0"/>
              </a:spcAft>
              <a:defRPr/>
            </a:pPr>
            <a:r>
              <a:rPr dirty="0">
                <a:solidFill>
                  <a:schemeClr val="bg1"/>
                </a:solidFill>
              </a:rPr>
              <a:t>Windows </a:t>
            </a:r>
            <a:r>
              <a:rPr dirty="0" err="1">
                <a:solidFill>
                  <a:schemeClr val="bg1"/>
                </a:solidFill>
              </a:rPr>
              <a:t>vms</a:t>
            </a:r>
            <a:endParaRPr lang="en-GB" dirty="0">
              <a:solidFill>
                <a:schemeClr val="bg1"/>
              </a:solidFill>
            </a:endParaRPr>
          </a:p>
        </p:txBody>
      </p:sp>
      <p:sp>
        <p:nvSpPr>
          <p:cNvPr id="13315" name="Content Placeholder 5">
            <a:extLst>
              <a:ext uri="{FF2B5EF4-FFF2-40B4-BE49-F238E27FC236}">
                <a16:creationId xmlns:a16="http://schemas.microsoft.com/office/drawing/2014/main" id="{EB619B1E-FAF0-4DB4-A3A4-0D55FDE7B20E}"/>
              </a:ext>
            </a:extLst>
          </p:cNvPr>
          <p:cNvSpPr txBox="1">
            <a:spLocks noGrp="1" noChangeArrowheads="1"/>
          </p:cNvSpPr>
          <p:nvPr>
            <p:ph idx="1"/>
          </p:nvPr>
        </p:nvSpPr>
        <p:spPr>
          <a:xfrm>
            <a:off x="1141413" y="1292225"/>
            <a:ext cx="4878387" cy="5297488"/>
          </a:xfrm>
        </p:spPr>
        <p:txBody>
          <a:bodyPr/>
          <a:lstStyle/>
          <a:p>
            <a:pPr marL="0" indent="0" eaLnBrk="1">
              <a:lnSpc>
                <a:spcPct val="110000"/>
              </a:lnSpc>
              <a:buFont typeface="Arial" panose="020B0604020202020204" pitchFamily="34" charset="0"/>
              <a:buNone/>
            </a:pPr>
            <a:r>
              <a:rPr altLang="en-US" sz="1600" dirty="0">
                <a:solidFill>
                  <a:schemeClr val="bg1"/>
                </a:solidFill>
                <a:latin typeface="Tw Cen MT" panose="020B0602020104020603" pitchFamily="34" charset="0"/>
                <a:cs typeface="Times New Roman" panose="02020603050405020304" pitchFamily="18" charset="0"/>
              </a:rPr>
              <a:t>      A virtual machine is a computer file </a:t>
            </a:r>
            <a:r>
              <a:rPr lang="en-US" altLang="en-US" sz="1600" dirty="0">
                <a:solidFill>
                  <a:schemeClr val="bg1"/>
                </a:solidFill>
                <a:latin typeface="Tw Cen MT" panose="020B0602020104020603" pitchFamily="34" charset="0"/>
                <a:cs typeface="Times New Roman" panose="02020603050405020304" pitchFamily="18" charset="0"/>
              </a:rPr>
              <a:t>that imitates a real computer's behavior, usually referred to as an image. Virtual machines' main purpose is to execute several software applications within the same hardware at around the same time. If not for virtualization, two hardwired units will be needed to run different operating systems such as Windows and Linux. </a:t>
            </a:r>
            <a:r>
              <a:rPr altLang="en-US" sz="1600" dirty="0">
                <a:solidFill>
                  <a:schemeClr val="bg1"/>
                </a:solidFill>
                <a:latin typeface="Tw Cen MT" panose="020B0602020104020603" pitchFamily="34" charset="0"/>
              </a:rPr>
              <a:t>[3]</a:t>
            </a:r>
          </a:p>
          <a:p>
            <a:pPr marL="0" indent="0" eaLnBrk="1">
              <a:lnSpc>
                <a:spcPct val="110000"/>
              </a:lnSpc>
              <a:buFont typeface="Arial" panose="020B0604020202020204" pitchFamily="34" charset="0"/>
              <a:buNone/>
            </a:pPr>
            <a:r>
              <a:rPr altLang="en-US" sz="1600" dirty="0">
                <a:solidFill>
                  <a:schemeClr val="bg1"/>
                </a:solidFill>
                <a:latin typeface="Tw Cen MT" panose="020B0602020104020603" pitchFamily="34" charset="0"/>
              </a:rPr>
              <a:t>     Virtual machines have many advantages, but they also have some drawbacks that any IT administrator should be aware of. The time saved consolidating several systems into a single console might not be enough to compensate for the downtime induced by sprawl and unnecessary resource usage if there isn’t a good VM management policy in place. The VM management program must protect all the virtual bases to ensure that VMs operate smoothly and efficiently.[5]</a:t>
            </a:r>
          </a:p>
          <a:p>
            <a:pPr marL="0" indent="0" eaLnBrk="1">
              <a:lnSpc>
                <a:spcPct val="110000"/>
              </a:lnSpc>
              <a:buFont typeface="Arial" panose="020B0604020202020204" pitchFamily="34" charset="0"/>
              <a:buNone/>
            </a:pPr>
            <a:r>
              <a:rPr altLang="en-US" sz="1600" dirty="0">
                <a:solidFill>
                  <a:schemeClr val="bg1"/>
                </a:solidFill>
                <a:latin typeface="Tw Cen MT" panose="020B0602020104020603" pitchFamily="34" charset="0"/>
              </a:rPr>
              <a:t>Examples: VirtualBox, Windows Virtual PC, Parallels Desktop, Microsoft Hyper-V</a:t>
            </a:r>
            <a:endParaRPr lang="en-GB" altLang="en-US" dirty="0">
              <a:solidFill>
                <a:schemeClr val="bg1"/>
              </a:solidFill>
              <a:latin typeface="Tw Cen MT" panose="020B0602020104020603" pitchFamily="34" charset="0"/>
            </a:endParaRPr>
          </a:p>
        </p:txBody>
      </p:sp>
      <p:pic>
        <p:nvPicPr>
          <p:cNvPr id="13316" name="Content Placeholder 8" descr="Graphical user interface, application, Word&#10;&#10;Description automatically generated">
            <a:extLst>
              <a:ext uri="{FF2B5EF4-FFF2-40B4-BE49-F238E27FC236}">
                <a16:creationId xmlns:a16="http://schemas.microsoft.com/office/drawing/2014/main" id="{02073698-53F9-4E7B-9975-843291C3A807}"/>
              </a:ext>
            </a:extLst>
          </p:cNvPr>
          <p:cNvPicPr>
            <a:picLocks noGrp="1" noChangeAspect="1" noChangeArrowheads="1"/>
          </p:cNvPicPr>
          <p:nvPr>
            <p:ph idx="2"/>
          </p:nvPr>
        </p:nvPicPr>
        <p:blipFill>
          <a:blip r:embed="rId2">
            <a:extLst>
              <a:ext uri="{28A0092B-C50C-407E-A947-70E740481C1C}">
                <a14:useLocalDpi xmlns:a14="http://schemas.microsoft.com/office/drawing/2010/main" val="0"/>
              </a:ext>
            </a:extLst>
          </a:blip>
          <a:srcRect/>
          <a:stretch>
            <a:fillRect/>
          </a:stretch>
        </p:blipFill>
        <p:spPr>
          <a:xfrm>
            <a:off x="6172200" y="2046288"/>
            <a:ext cx="5495925" cy="3541712"/>
          </a:xfrm>
        </p:spPr>
      </p:pic>
      <p:sp>
        <p:nvSpPr>
          <p:cNvPr id="13317" name="TextBox 4">
            <a:extLst>
              <a:ext uri="{FF2B5EF4-FFF2-40B4-BE49-F238E27FC236}">
                <a16:creationId xmlns:a16="http://schemas.microsoft.com/office/drawing/2014/main" id="{E794002C-CBF4-4676-BF49-D1B6DDC70F18}"/>
              </a:ext>
            </a:extLst>
          </p:cNvPr>
          <p:cNvSpPr txBox="1">
            <a:spLocks noChangeArrowheads="1"/>
          </p:cNvSpPr>
          <p:nvPr/>
        </p:nvSpPr>
        <p:spPr bwMode="auto">
          <a:xfrm>
            <a:off x="7310438" y="5719763"/>
            <a:ext cx="32194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1400">
                <a:solidFill>
                  <a:schemeClr val="bg1"/>
                </a:solidFill>
                <a:latin typeface="Tw Cen MT" panose="020B0602020104020603" pitchFamily="34" charset="0"/>
              </a:rPr>
              <a:t>Fig 6. Virtual </a:t>
            </a:r>
            <a:r>
              <a:rPr lang="en-US" altLang="en-US" sz="1600">
                <a:solidFill>
                  <a:schemeClr val="bg1"/>
                </a:solidFill>
                <a:latin typeface="Tw Cen MT" panose="020B0602020104020603" pitchFamily="34" charset="0"/>
              </a:rPr>
              <a:t>Machine</a:t>
            </a:r>
            <a:r>
              <a:rPr lang="en-US" altLang="en-US" sz="1400">
                <a:solidFill>
                  <a:schemeClr val="bg1"/>
                </a:solidFill>
                <a:latin typeface="Tw Cen MT" panose="020B0602020104020603" pitchFamily="34" charset="0"/>
              </a:rPr>
              <a:t> Benefits[14]</a:t>
            </a:r>
            <a:endParaRPr lang="en-GB" altLang="en-US" sz="1400">
              <a:solidFill>
                <a:schemeClr val="bg1"/>
              </a:solidFill>
              <a:latin typeface="Tw Cen MT" panose="020B0602020104020603" pitchFamily="34" charset="0"/>
            </a:endParaRPr>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showMasterSp="0">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F70F5-9C4F-4CA8-A8E7-B24E902C2225}"/>
              </a:ext>
            </a:extLst>
          </p:cNvPr>
          <p:cNvSpPr txBox="1">
            <a:spLocks noGrp="1"/>
          </p:cNvSpPr>
          <p:nvPr>
            <p:ph type="title"/>
          </p:nvPr>
        </p:nvSpPr>
        <p:spPr>
          <a:xfrm>
            <a:off x="1141413" y="161925"/>
            <a:ext cx="9906000" cy="904875"/>
          </a:xfrm>
        </p:spPr>
        <p:txBody>
          <a:bodyPr anchorCtr="1"/>
          <a:lstStyle/>
          <a:p>
            <a:pPr algn="ctr" eaLnBrk="1" fontAlgn="auto">
              <a:spcBef>
                <a:spcPts val="0"/>
              </a:spcBef>
              <a:spcAft>
                <a:spcPts val="0"/>
              </a:spcAft>
              <a:defRPr/>
            </a:pPr>
            <a:r>
              <a:rPr dirty="0"/>
              <a:t>Microsoft azure</a:t>
            </a:r>
            <a:endParaRPr lang="en-GB" dirty="0"/>
          </a:p>
        </p:txBody>
      </p:sp>
      <p:sp>
        <p:nvSpPr>
          <p:cNvPr id="14339" name="Content Placeholder 2">
            <a:extLst>
              <a:ext uri="{FF2B5EF4-FFF2-40B4-BE49-F238E27FC236}">
                <a16:creationId xmlns:a16="http://schemas.microsoft.com/office/drawing/2014/main" id="{6FD0C8D9-8F99-4E4F-818B-9606BC754DDD}"/>
              </a:ext>
            </a:extLst>
          </p:cNvPr>
          <p:cNvSpPr txBox="1">
            <a:spLocks noGrp="1" noChangeArrowheads="1"/>
          </p:cNvSpPr>
          <p:nvPr>
            <p:ph idx="1"/>
          </p:nvPr>
        </p:nvSpPr>
        <p:spPr>
          <a:xfrm>
            <a:off x="1141413" y="1252538"/>
            <a:ext cx="4878387" cy="5443537"/>
          </a:xfrm>
        </p:spPr>
        <p:txBody>
          <a:bodyPr/>
          <a:lstStyle/>
          <a:p>
            <a:pPr marL="0" indent="0" eaLnBrk="1">
              <a:lnSpc>
                <a:spcPct val="95000"/>
              </a:lnSpc>
              <a:spcAft>
                <a:spcPts val="800"/>
              </a:spcAft>
              <a:buFont typeface="Arial" panose="020B0604020202020204" pitchFamily="34" charset="0"/>
              <a:buNone/>
            </a:pPr>
            <a:r>
              <a:rPr lang="en-GB" altLang="en-US" sz="1800" dirty="0">
                <a:latin typeface="Calibri" panose="020F0502020204030204" pitchFamily="34" charset="0"/>
                <a:cs typeface="Times New Roman" panose="02020603050405020304" pitchFamily="18" charset="0"/>
              </a:rPr>
              <a:t>        Azure, a cloud infrastructure </a:t>
            </a:r>
            <a:r>
              <a:rPr lang="en-US" altLang="en-US" sz="1800" dirty="0">
                <a:latin typeface="Calibri" panose="020F0502020204030204" pitchFamily="34" charset="0"/>
                <a:cs typeface="Times New Roman" panose="02020603050405020304" pitchFamily="18" charset="0"/>
              </a:rPr>
              <a:t>for creating, providing, and managing applications and content, through its increasingly evolving global network of data centers</a:t>
            </a:r>
            <a:r>
              <a:rPr lang="en-GB" altLang="en-US" sz="1800" dirty="0">
                <a:latin typeface="Calibri" panose="020F0502020204030204" pitchFamily="34" charset="0"/>
                <a:cs typeface="Times New Roman" panose="02020603050405020304" pitchFamily="18" charset="0"/>
              </a:rPr>
              <a:t>. Azure will apply cloud features through its platform (PaaS) model to your current network, or trust Technology as a service to Microsoft's computing and network needs (IaaS). [4]</a:t>
            </a:r>
          </a:p>
          <a:p>
            <a:pPr marL="0" indent="0" eaLnBrk="1">
              <a:lnSpc>
                <a:spcPct val="95000"/>
              </a:lnSpc>
              <a:spcAft>
                <a:spcPts val="800"/>
              </a:spcAft>
              <a:buFont typeface="Arial" panose="020B0604020202020204" pitchFamily="34" charset="0"/>
              <a:buNone/>
            </a:pPr>
            <a:r>
              <a:rPr lang="en-GB" altLang="en-US" sz="1800" dirty="0">
                <a:latin typeface="Calibri" panose="020F0502020204030204" pitchFamily="34" charset="0"/>
                <a:cs typeface="Times New Roman" panose="02020603050405020304" pitchFamily="18" charset="0"/>
              </a:rPr>
              <a:t>        Azure delivers a continually expanding variety of goods and services to satisfy all your needs across a convenient interface that is easy to navigate. Microsoft retains a growing Azure service directory and continually adds more. The required elements to create a virtual network and to provide a global audience with services or applications, including: </a:t>
            </a:r>
            <a:r>
              <a:rPr lang="en-GB" altLang="en-US" sz="1800" dirty="0">
                <a:latin typeface="Calibri" panose="020F0502020204030204" pitchFamily="34" charset="0"/>
                <a:cs typeface="Calibri" panose="020F0502020204030204" pitchFamily="34" charset="0"/>
              </a:rPr>
              <a:t>Virtual machines, SQL databases, Azure Active Directory Domain services, Application services, Visual Studio team services, Storage.[4]</a:t>
            </a:r>
          </a:p>
          <a:p>
            <a:pPr marL="0" indent="0" eaLnBrk="1">
              <a:lnSpc>
                <a:spcPct val="110000"/>
              </a:lnSpc>
              <a:buFont typeface="Arial" panose="020B0604020202020204" pitchFamily="34" charset="0"/>
              <a:buNone/>
            </a:pPr>
            <a:endParaRPr lang="en-GB" altLang="en-US" sz="1800" dirty="0">
              <a:latin typeface="Calibri" panose="020F0502020204030204" pitchFamily="34" charset="0"/>
              <a:cs typeface="Times New Roman" panose="02020603050405020304" pitchFamily="18" charset="0"/>
            </a:endParaRPr>
          </a:p>
          <a:p>
            <a:pPr marL="0" indent="0" eaLnBrk="1">
              <a:lnSpc>
                <a:spcPct val="110000"/>
              </a:lnSpc>
              <a:buFont typeface="Arial" panose="020B0604020202020204" pitchFamily="34" charset="0"/>
              <a:buNone/>
            </a:pPr>
            <a:endParaRPr lang="en-GB" altLang="en-US" dirty="0">
              <a:latin typeface="Tw Cen MT" panose="020B0602020104020603" pitchFamily="34" charset="0"/>
            </a:endParaRPr>
          </a:p>
        </p:txBody>
      </p:sp>
      <p:pic>
        <p:nvPicPr>
          <p:cNvPr id="14340" name="Content Placeholder 5" descr="Graphical user interface, application&#10;&#10;Description automatically generated">
            <a:extLst>
              <a:ext uri="{FF2B5EF4-FFF2-40B4-BE49-F238E27FC236}">
                <a16:creationId xmlns:a16="http://schemas.microsoft.com/office/drawing/2014/main" id="{A39667E9-20BB-4B69-BFE2-50F7A7032AB4}"/>
              </a:ext>
            </a:extLst>
          </p:cNvPr>
          <p:cNvPicPr>
            <a:picLocks noGrp="1" noChangeAspect="1" noChangeArrowheads="1"/>
          </p:cNvPicPr>
          <p:nvPr>
            <p:ph idx="2"/>
          </p:nvPr>
        </p:nvPicPr>
        <p:blipFill>
          <a:blip r:embed="rId2">
            <a:extLst>
              <a:ext uri="{28A0092B-C50C-407E-A947-70E740481C1C}">
                <a14:useLocalDpi xmlns:a14="http://schemas.microsoft.com/office/drawing/2010/main" val="0"/>
              </a:ext>
            </a:extLst>
          </a:blip>
          <a:srcRect/>
          <a:stretch>
            <a:fillRect/>
          </a:stretch>
        </p:blipFill>
        <p:spPr>
          <a:xfrm>
            <a:off x="6172200" y="2122488"/>
            <a:ext cx="5584825" cy="3141662"/>
          </a:xfrm>
        </p:spPr>
      </p:pic>
      <p:sp>
        <p:nvSpPr>
          <p:cNvPr id="14341" name="TextBox 4">
            <a:extLst>
              <a:ext uri="{FF2B5EF4-FFF2-40B4-BE49-F238E27FC236}">
                <a16:creationId xmlns:a16="http://schemas.microsoft.com/office/drawing/2014/main" id="{DA0FBCDE-56E7-458E-916B-6BAAAAAB4F56}"/>
              </a:ext>
            </a:extLst>
          </p:cNvPr>
          <p:cNvSpPr txBox="1">
            <a:spLocks noChangeArrowheads="1"/>
          </p:cNvSpPr>
          <p:nvPr/>
        </p:nvSpPr>
        <p:spPr bwMode="auto">
          <a:xfrm>
            <a:off x="7669213" y="5284788"/>
            <a:ext cx="25908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1600">
                <a:solidFill>
                  <a:srgbClr val="FFFFFF"/>
                </a:solidFill>
                <a:latin typeface="Tw Cen MT" panose="020B0602020104020603" pitchFamily="34" charset="0"/>
              </a:rPr>
              <a:t>Fig 7. Why use Azure? [15]</a:t>
            </a:r>
            <a:endParaRPr lang="en-GB" altLang="en-US" sz="1600">
              <a:solidFill>
                <a:srgbClr val="FFFFFF"/>
              </a:solidFill>
              <a:latin typeface="Tw Cen MT" panose="020B0602020104020603" pitchFamily="34" charset="0"/>
            </a:endParaRPr>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showMasterSp="0">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72ED7-04EB-4309-B93F-EA2E93C84C2E}"/>
              </a:ext>
            </a:extLst>
          </p:cNvPr>
          <p:cNvSpPr txBox="1">
            <a:spLocks noGrp="1"/>
          </p:cNvSpPr>
          <p:nvPr>
            <p:ph type="title"/>
          </p:nvPr>
        </p:nvSpPr>
        <p:spPr>
          <a:xfrm>
            <a:off x="1143000" y="0"/>
            <a:ext cx="9906000" cy="1066800"/>
          </a:xfrm>
        </p:spPr>
        <p:txBody>
          <a:bodyPr anchorCtr="1"/>
          <a:lstStyle/>
          <a:p>
            <a:pPr algn="ctr" eaLnBrk="1" fontAlgn="auto">
              <a:spcBef>
                <a:spcPts val="0"/>
              </a:spcBef>
              <a:spcAft>
                <a:spcPts val="0"/>
              </a:spcAft>
              <a:defRPr/>
            </a:pPr>
            <a:r>
              <a:rPr dirty="0"/>
              <a:t>Citrix</a:t>
            </a:r>
            <a:endParaRPr lang="en-GB" dirty="0"/>
          </a:p>
        </p:txBody>
      </p:sp>
      <p:sp>
        <p:nvSpPr>
          <p:cNvPr id="3" name="Content Placeholder 2">
            <a:extLst>
              <a:ext uri="{FF2B5EF4-FFF2-40B4-BE49-F238E27FC236}">
                <a16:creationId xmlns:a16="http://schemas.microsoft.com/office/drawing/2014/main" id="{B909A24A-9961-4128-851D-08F8057D58D6}"/>
              </a:ext>
            </a:extLst>
          </p:cNvPr>
          <p:cNvSpPr txBox="1">
            <a:spLocks noGrp="1"/>
          </p:cNvSpPr>
          <p:nvPr>
            <p:ph idx="1"/>
          </p:nvPr>
        </p:nvSpPr>
        <p:spPr>
          <a:xfrm>
            <a:off x="863600" y="1311275"/>
            <a:ext cx="5156200" cy="5159375"/>
          </a:xfrm>
        </p:spPr>
        <p:txBody>
          <a:bodyPr>
            <a:normAutofit/>
          </a:bodyPr>
          <a:lstStyle/>
          <a:p>
            <a:pPr marL="0" indent="0" eaLnBrk="1" fontAlgn="auto">
              <a:lnSpc>
                <a:spcPct val="85000"/>
              </a:lnSpc>
              <a:spcAft>
                <a:spcPts val="800"/>
              </a:spcAft>
              <a:buFont typeface="Arial" pitchFamily="34"/>
              <a:buNone/>
              <a:defRPr/>
            </a:pPr>
            <a:r>
              <a:rPr lang="en-GB" sz="1900" dirty="0">
                <a:latin typeface="Tw Cen MT" pitchFamily="34"/>
                <a:cs typeface="Times New Roman" pitchFamily="18"/>
              </a:rPr>
              <a:t>        Citrix is an acronym for "Virtual Computing World." In most cases, the programmes are hosted on a remote server. However, they seem to be running in the machine in front of you. Today, a Citrix environment is being implemented by several organisations.</a:t>
            </a:r>
          </a:p>
          <a:p>
            <a:pPr marL="0" indent="0" eaLnBrk="1" fontAlgn="auto">
              <a:lnSpc>
                <a:spcPct val="85000"/>
              </a:lnSpc>
              <a:spcAft>
                <a:spcPts val="800"/>
              </a:spcAft>
              <a:buFont typeface="Arial" pitchFamily="34"/>
              <a:buNone/>
              <a:defRPr/>
            </a:pPr>
            <a:r>
              <a:rPr sz="1900" dirty="0">
                <a:latin typeface="Tw Cen MT" pitchFamily="34"/>
                <a:cs typeface="Times New Roman" pitchFamily="18"/>
              </a:rPr>
              <a:t>      Users will only have access to one application or Citrix Remote Access, which will provide them with a virtual desktop. Although it seems that you are running on a different device, the start button is with the users. Citrix sessions can be accessed from anywhere, whether at home or on the go. It can be used as a dial-up modem, much as a personal computer. Users are not required to install program on each device. It's over until Citrix Server 4 is installed.[6]</a:t>
            </a:r>
          </a:p>
          <a:p>
            <a:pPr marL="0" indent="0" eaLnBrk="1" fontAlgn="auto">
              <a:lnSpc>
                <a:spcPct val="85000"/>
              </a:lnSpc>
              <a:spcAft>
                <a:spcPts val="800"/>
              </a:spcAft>
              <a:buFont typeface="Arial" pitchFamily="34"/>
              <a:buNone/>
              <a:defRPr/>
            </a:pPr>
            <a:r>
              <a:rPr lang="en-GB" sz="1900" dirty="0">
                <a:latin typeface="Tw Cen MT" pitchFamily="34"/>
                <a:cs typeface="Times New Roman" pitchFamily="18"/>
              </a:rPr>
              <a:t>Citrix products: </a:t>
            </a:r>
            <a:r>
              <a:rPr lang="en-GB" sz="1900" dirty="0" err="1">
                <a:latin typeface="Tw Cen MT" pitchFamily="34"/>
                <a:cs typeface="Times New Roman" pitchFamily="18"/>
              </a:rPr>
              <a:t>XenDesktop</a:t>
            </a:r>
            <a:r>
              <a:rPr lang="en-GB" sz="1900" dirty="0">
                <a:latin typeface="Tw Cen MT" pitchFamily="34"/>
                <a:cs typeface="Times New Roman" pitchFamily="18"/>
              </a:rPr>
              <a:t>, XenApp, </a:t>
            </a:r>
            <a:r>
              <a:rPr lang="en-GB" sz="1900" dirty="0" err="1">
                <a:latin typeface="Tw Cen MT" pitchFamily="34"/>
                <a:cs typeface="Times New Roman" pitchFamily="18"/>
              </a:rPr>
              <a:t>XenServer</a:t>
            </a:r>
            <a:r>
              <a:rPr lang="en-GB" sz="1900" dirty="0">
                <a:latin typeface="Tw Cen MT" pitchFamily="34"/>
                <a:cs typeface="Times New Roman" pitchFamily="18"/>
              </a:rPr>
              <a:t>, XenMobile, NetScaler, ShareFile</a:t>
            </a:r>
          </a:p>
          <a:p>
            <a:pPr eaLnBrk="1" fontAlgn="auto">
              <a:lnSpc>
                <a:spcPct val="85000"/>
              </a:lnSpc>
              <a:spcAft>
                <a:spcPts val="800"/>
              </a:spcAft>
              <a:buFont typeface="Arial" pitchFamily="34"/>
              <a:buChar char="•"/>
              <a:defRPr/>
            </a:pPr>
            <a:endParaRPr lang="en-GB" sz="1000" dirty="0">
              <a:latin typeface="Tw Cen MT" pitchFamily="34"/>
              <a:cs typeface="Times New Roman" pitchFamily="18"/>
            </a:endParaRPr>
          </a:p>
        </p:txBody>
      </p:sp>
      <p:pic>
        <p:nvPicPr>
          <p:cNvPr id="15364" name="Content Placeholder 5" descr="Graphical user interface, application&#10;&#10;Description automatically generated">
            <a:extLst>
              <a:ext uri="{FF2B5EF4-FFF2-40B4-BE49-F238E27FC236}">
                <a16:creationId xmlns:a16="http://schemas.microsoft.com/office/drawing/2014/main" id="{92E6B894-EF71-4E10-81F0-D2DA23D7A84C}"/>
              </a:ext>
            </a:extLst>
          </p:cNvPr>
          <p:cNvPicPr>
            <a:picLocks noGrp="1" noChangeAspect="1" noChangeArrowheads="1"/>
          </p:cNvPicPr>
          <p:nvPr>
            <p:ph idx="2"/>
          </p:nvPr>
        </p:nvPicPr>
        <p:blipFill>
          <a:blip r:embed="rId2">
            <a:extLst>
              <a:ext uri="{28A0092B-C50C-407E-A947-70E740481C1C}">
                <a14:useLocalDpi xmlns:a14="http://schemas.microsoft.com/office/drawing/2010/main" val="0"/>
              </a:ext>
            </a:extLst>
          </a:blip>
          <a:srcRect/>
          <a:stretch>
            <a:fillRect/>
          </a:stretch>
        </p:blipFill>
        <p:spPr>
          <a:xfrm>
            <a:off x="6172200" y="1658938"/>
            <a:ext cx="5626100" cy="3541712"/>
          </a:xfrm>
        </p:spPr>
      </p:pic>
      <p:sp>
        <p:nvSpPr>
          <p:cNvPr id="15365" name="TextBox 4">
            <a:extLst>
              <a:ext uri="{FF2B5EF4-FFF2-40B4-BE49-F238E27FC236}">
                <a16:creationId xmlns:a16="http://schemas.microsoft.com/office/drawing/2014/main" id="{210BEE1E-80F7-41C5-B885-BEE36C7A7506}"/>
              </a:ext>
            </a:extLst>
          </p:cNvPr>
          <p:cNvSpPr txBox="1">
            <a:spLocks noChangeArrowheads="1"/>
          </p:cNvSpPr>
          <p:nvPr/>
        </p:nvSpPr>
        <p:spPr bwMode="auto">
          <a:xfrm>
            <a:off x="7504113" y="5453063"/>
            <a:ext cx="2962275"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1600">
                <a:solidFill>
                  <a:srgbClr val="FFFFFF"/>
                </a:solidFill>
                <a:latin typeface="Tw Cen MT" panose="020B0602020104020603" pitchFamily="34" charset="0"/>
              </a:rPr>
              <a:t>Fig 8. Why Citrix? [6]</a:t>
            </a:r>
            <a:endParaRPr lang="en-GB" altLang="en-US" sz="1600">
              <a:solidFill>
                <a:srgbClr val="FFFFFF"/>
              </a:solidFill>
              <a:latin typeface="Tw Cen MT" panose="020B0602020104020603" pitchFamily="34" charset="0"/>
            </a:endParaRP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showMasterSp="0">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BE1A7-9B08-458F-A5D1-F8AA4E5D104B}"/>
              </a:ext>
            </a:extLst>
          </p:cNvPr>
          <p:cNvSpPr txBox="1">
            <a:spLocks noGrp="1"/>
          </p:cNvSpPr>
          <p:nvPr>
            <p:ph type="title"/>
          </p:nvPr>
        </p:nvSpPr>
        <p:spPr>
          <a:xfrm>
            <a:off x="1063625" y="165100"/>
            <a:ext cx="9906000" cy="901700"/>
          </a:xfrm>
        </p:spPr>
        <p:txBody>
          <a:bodyPr anchorCtr="1"/>
          <a:lstStyle/>
          <a:p>
            <a:pPr algn="ctr" eaLnBrk="1" fontAlgn="auto">
              <a:spcBef>
                <a:spcPts val="0"/>
              </a:spcBef>
              <a:spcAft>
                <a:spcPts val="0"/>
              </a:spcAft>
              <a:defRPr/>
            </a:pPr>
            <a:r>
              <a:rPr dirty="0"/>
              <a:t>vSphere 7.0</a:t>
            </a:r>
            <a:endParaRPr lang="en-GB" dirty="0"/>
          </a:p>
        </p:txBody>
      </p:sp>
      <p:sp>
        <p:nvSpPr>
          <p:cNvPr id="3" name="Content Placeholder 2">
            <a:extLst>
              <a:ext uri="{FF2B5EF4-FFF2-40B4-BE49-F238E27FC236}">
                <a16:creationId xmlns:a16="http://schemas.microsoft.com/office/drawing/2014/main" id="{2F38E102-4F97-436E-B6B8-725121055C55}"/>
              </a:ext>
            </a:extLst>
          </p:cNvPr>
          <p:cNvSpPr txBox="1">
            <a:spLocks noGrp="1"/>
          </p:cNvSpPr>
          <p:nvPr>
            <p:ph idx="1"/>
          </p:nvPr>
        </p:nvSpPr>
        <p:spPr>
          <a:xfrm>
            <a:off x="865188" y="1257300"/>
            <a:ext cx="5151437" cy="5203825"/>
          </a:xfrm>
        </p:spPr>
        <p:txBody>
          <a:bodyPr>
            <a:normAutofit/>
          </a:bodyPr>
          <a:lstStyle/>
          <a:p>
            <a:pPr marL="0" indent="0" eaLnBrk="1" fontAlgn="auto">
              <a:lnSpc>
                <a:spcPct val="100000"/>
              </a:lnSpc>
              <a:spcAft>
                <a:spcPts val="0"/>
              </a:spcAft>
              <a:buFont typeface="Arial" pitchFamily="34"/>
              <a:buNone/>
              <a:defRPr/>
            </a:pPr>
            <a:r>
              <a:rPr lang="en-GB" sz="1500" dirty="0">
                <a:latin typeface="Tw Cen MT" pitchFamily="34"/>
                <a:cs typeface="Times New Roman" pitchFamily="18"/>
              </a:rPr>
              <a:t>        vSphere is a term for key virtualization technologies that allow virtual data centre administration, control, and configuration. The hypervisor itself is the central core of vSphere. vSphere consists of a whole series of products producing a premiere data centre virtualization product from the company.</a:t>
            </a:r>
          </a:p>
          <a:p>
            <a:pPr marL="0" indent="0" eaLnBrk="1" fontAlgn="auto">
              <a:lnSpc>
                <a:spcPct val="100000"/>
              </a:lnSpc>
              <a:spcAft>
                <a:spcPts val="0"/>
              </a:spcAft>
              <a:buFont typeface="Arial" pitchFamily="34"/>
              <a:buNone/>
              <a:defRPr/>
            </a:pPr>
            <a:r>
              <a:rPr lang="en-GB" sz="1500" dirty="0">
                <a:latin typeface="Tw Cen MT" pitchFamily="34"/>
                <a:cs typeface="Times New Roman" pitchFamily="18"/>
              </a:rPr>
              <a:t>vSphere virtualization tools include:</a:t>
            </a:r>
          </a:p>
          <a:p>
            <a:pPr eaLnBrk="1" fontAlgn="auto">
              <a:lnSpc>
                <a:spcPct val="100000"/>
              </a:lnSpc>
              <a:spcBef>
                <a:spcPts val="0"/>
              </a:spcBef>
              <a:spcAft>
                <a:spcPts val="0"/>
              </a:spcAft>
              <a:buFont typeface="Arial" pitchFamily="34"/>
              <a:buChar char="•"/>
              <a:defRPr/>
            </a:pPr>
            <a:r>
              <a:rPr lang="en-GB" sz="1500" dirty="0" err="1">
                <a:latin typeface="Tw Cen MT" pitchFamily="34"/>
                <a:cs typeface="Calibri" pitchFamily="34"/>
              </a:rPr>
              <a:t>ESXi</a:t>
            </a:r>
            <a:r>
              <a:rPr lang="en-GB" sz="1500" dirty="0">
                <a:latin typeface="Tw Cen MT" pitchFamily="34"/>
                <a:cs typeface="Calibri" pitchFamily="34"/>
              </a:rPr>
              <a:t> 7.0</a:t>
            </a:r>
          </a:p>
          <a:p>
            <a:pPr eaLnBrk="1" fontAlgn="auto">
              <a:lnSpc>
                <a:spcPct val="100000"/>
              </a:lnSpc>
              <a:spcBef>
                <a:spcPts val="0"/>
              </a:spcBef>
              <a:spcAft>
                <a:spcPts val="0"/>
              </a:spcAft>
              <a:buFont typeface="Arial" pitchFamily="34"/>
              <a:buChar char="•"/>
              <a:defRPr/>
            </a:pPr>
            <a:r>
              <a:rPr lang="en-GB" sz="1500" dirty="0">
                <a:latin typeface="Tw Cen MT" pitchFamily="34"/>
                <a:cs typeface="Calibri" pitchFamily="34"/>
              </a:rPr>
              <a:t>vCenter Server 7.0</a:t>
            </a:r>
          </a:p>
          <a:p>
            <a:pPr eaLnBrk="1" fontAlgn="auto">
              <a:lnSpc>
                <a:spcPct val="100000"/>
              </a:lnSpc>
              <a:spcBef>
                <a:spcPts val="0"/>
              </a:spcBef>
              <a:spcAft>
                <a:spcPts val="0"/>
              </a:spcAft>
              <a:buFont typeface="Arial" pitchFamily="34"/>
              <a:buChar char="•"/>
              <a:defRPr/>
            </a:pPr>
            <a:r>
              <a:rPr lang="en-GB" sz="1500" dirty="0" err="1">
                <a:latin typeface="Tw Cen MT" pitchFamily="34"/>
                <a:cs typeface="Calibri" pitchFamily="34"/>
              </a:rPr>
              <a:t>vSAN</a:t>
            </a:r>
            <a:r>
              <a:rPr lang="en-GB" sz="1500" dirty="0">
                <a:latin typeface="Tw Cen MT" pitchFamily="34"/>
                <a:cs typeface="Calibri" pitchFamily="34"/>
              </a:rPr>
              <a:t> 7.0</a:t>
            </a:r>
          </a:p>
          <a:p>
            <a:pPr eaLnBrk="1" fontAlgn="auto">
              <a:lnSpc>
                <a:spcPct val="100000"/>
              </a:lnSpc>
              <a:spcBef>
                <a:spcPts val="0"/>
              </a:spcBef>
              <a:spcAft>
                <a:spcPts val="0"/>
              </a:spcAft>
              <a:buFont typeface="Arial" pitchFamily="34"/>
              <a:buChar char="•"/>
              <a:defRPr/>
            </a:pPr>
            <a:r>
              <a:rPr lang="en-GB" sz="1500" dirty="0">
                <a:latin typeface="Tw Cen MT" pitchFamily="34"/>
                <a:cs typeface="Calibri" pitchFamily="34"/>
              </a:rPr>
              <a:t>vSphere with Kubernetes on VMware Cloud Foundation (VCF) 4.0</a:t>
            </a:r>
          </a:p>
          <a:p>
            <a:pPr eaLnBrk="1" fontAlgn="auto">
              <a:lnSpc>
                <a:spcPct val="100000"/>
              </a:lnSpc>
              <a:spcBef>
                <a:spcPts val="0"/>
              </a:spcBef>
              <a:spcAft>
                <a:spcPts val="0"/>
              </a:spcAft>
              <a:buFont typeface="Arial" pitchFamily="34"/>
              <a:buChar char="•"/>
              <a:defRPr/>
            </a:pPr>
            <a:r>
              <a:rPr lang="en-GB" sz="1500" dirty="0" err="1">
                <a:latin typeface="Tw Cen MT" pitchFamily="34"/>
                <a:cs typeface="Calibri" pitchFamily="34"/>
              </a:rPr>
              <a:t>vRealize</a:t>
            </a:r>
            <a:r>
              <a:rPr lang="en-GB" sz="1500" dirty="0">
                <a:latin typeface="Tw Cen MT" pitchFamily="34"/>
                <a:cs typeface="Calibri" pitchFamily="34"/>
              </a:rPr>
              <a:t> Operations (</a:t>
            </a:r>
            <a:r>
              <a:rPr lang="en-GB" sz="1500" dirty="0" err="1">
                <a:latin typeface="Tw Cen MT" pitchFamily="34"/>
                <a:cs typeface="Calibri" pitchFamily="34"/>
              </a:rPr>
              <a:t>vROPS</a:t>
            </a:r>
            <a:r>
              <a:rPr lang="en-GB" sz="1500" dirty="0">
                <a:latin typeface="Tw Cen MT" pitchFamily="34"/>
                <a:cs typeface="Calibri" pitchFamily="34"/>
              </a:rPr>
              <a:t>) 8.1 &amp; Cloud</a:t>
            </a:r>
          </a:p>
          <a:p>
            <a:pPr eaLnBrk="1" fontAlgn="auto">
              <a:lnSpc>
                <a:spcPct val="100000"/>
              </a:lnSpc>
              <a:spcBef>
                <a:spcPts val="0"/>
              </a:spcBef>
              <a:spcAft>
                <a:spcPts val="0"/>
              </a:spcAft>
              <a:buFont typeface="Arial" pitchFamily="34"/>
              <a:buChar char="•"/>
              <a:defRPr/>
            </a:pPr>
            <a:r>
              <a:rPr lang="en-GB" sz="1500" dirty="0" err="1">
                <a:latin typeface="Tw Cen MT" pitchFamily="34"/>
                <a:cs typeface="Calibri" pitchFamily="34"/>
              </a:rPr>
              <a:t>vRealize</a:t>
            </a:r>
            <a:r>
              <a:rPr lang="en-GB" sz="1500" dirty="0">
                <a:latin typeface="Tw Cen MT" pitchFamily="34"/>
                <a:cs typeface="Calibri" pitchFamily="34"/>
              </a:rPr>
              <a:t> Automation (</a:t>
            </a:r>
            <a:r>
              <a:rPr lang="en-GB" sz="1500" dirty="0" err="1">
                <a:latin typeface="Tw Cen MT" pitchFamily="34"/>
                <a:cs typeface="Calibri" pitchFamily="34"/>
              </a:rPr>
              <a:t>vRA</a:t>
            </a:r>
            <a:r>
              <a:rPr lang="en-GB" sz="1500" dirty="0">
                <a:latin typeface="Tw Cen MT" pitchFamily="34"/>
                <a:cs typeface="Calibri" pitchFamily="34"/>
              </a:rPr>
              <a:t>) and Orchestrator (</a:t>
            </a:r>
            <a:r>
              <a:rPr lang="en-GB" sz="1500" dirty="0" err="1">
                <a:latin typeface="Tw Cen MT" pitchFamily="34"/>
                <a:cs typeface="Calibri" pitchFamily="34"/>
              </a:rPr>
              <a:t>vRO</a:t>
            </a:r>
            <a:r>
              <a:rPr lang="en-GB" sz="1500" dirty="0">
                <a:latin typeface="Tw Cen MT" pitchFamily="34"/>
                <a:cs typeface="Calibri" pitchFamily="34"/>
              </a:rPr>
              <a:t>) 8.1 &amp; Cloud</a:t>
            </a:r>
          </a:p>
          <a:p>
            <a:pPr eaLnBrk="1" fontAlgn="auto">
              <a:lnSpc>
                <a:spcPct val="100000"/>
              </a:lnSpc>
              <a:spcBef>
                <a:spcPts val="0"/>
              </a:spcBef>
              <a:spcAft>
                <a:spcPts val="0"/>
              </a:spcAft>
              <a:buFont typeface="Arial" pitchFamily="34"/>
              <a:buChar char="•"/>
              <a:defRPr/>
            </a:pPr>
            <a:r>
              <a:rPr lang="en-GB" sz="1500" dirty="0" err="1">
                <a:latin typeface="Tw Cen MT" pitchFamily="34"/>
                <a:cs typeface="Calibri" pitchFamily="34"/>
              </a:rPr>
              <a:t>vRealize</a:t>
            </a:r>
            <a:r>
              <a:rPr lang="en-GB" sz="1500" dirty="0">
                <a:latin typeface="Tw Cen MT" pitchFamily="34"/>
                <a:cs typeface="Calibri" pitchFamily="34"/>
              </a:rPr>
              <a:t> Log Insight 8.1 (</a:t>
            </a:r>
            <a:r>
              <a:rPr lang="en-GB" sz="1500" dirty="0" err="1">
                <a:latin typeface="Tw Cen MT" pitchFamily="34"/>
                <a:cs typeface="Calibri" pitchFamily="34"/>
              </a:rPr>
              <a:t>vRLI</a:t>
            </a:r>
            <a:r>
              <a:rPr lang="en-GB" sz="1500" dirty="0">
                <a:latin typeface="Tw Cen MT" pitchFamily="34"/>
                <a:cs typeface="Calibri" pitchFamily="34"/>
              </a:rPr>
              <a:t>) &amp; Cloud</a:t>
            </a:r>
          </a:p>
          <a:p>
            <a:pPr eaLnBrk="1" fontAlgn="auto">
              <a:lnSpc>
                <a:spcPct val="100000"/>
              </a:lnSpc>
              <a:spcBef>
                <a:spcPts val="0"/>
              </a:spcBef>
              <a:spcAft>
                <a:spcPts val="0"/>
              </a:spcAft>
              <a:buFont typeface="Arial" pitchFamily="34"/>
              <a:buChar char="•"/>
              <a:defRPr/>
            </a:pPr>
            <a:r>
              <a:rPr lang="en-GB" sz="1500" dirty="0">
                <a:latin typeface="Tw Cen MT" pitchFamily="34"/>
                <a:cs typeface="Calibri" pitchFamily="34"/>
              </a:rPr>
              <a:t>NSX-T Datacentre 3.0</a:t>
            </a:r>
          </a:p>
          <a:p>
            <a:pPr marL="0" indent="0" eaLnBrk="1" fontAlgn="auto">
              <a:lnSpc>
                <a:spcPct val="100000"/>
              </a:lnSpc>
              <a:spcAft>
                <a:spcPts val="0"/>
              </a:spcAft>
              <a:buFont typeface="Arial" pitchFamily="34"/>
              <a:buNone/>
              <a:defRPr/>
            </a:pPr>
            <a:r>
              <a:rPr sz="1500" dirty="0">
                <a:latin typeface="Tw Cen MT" pitchFamily="34"/>
                <a:cs typeface="Times New Roman" pitchFamily="18"/>
              </a:rPr>
              <a:t>       vSphere 7 is a new, more powerful iteration of VMware's enterprise-level virtualization platform, which currently holds the top spot in the IT industry. This current edition of the common virtualization platform provides a range of major enhancements that can be used to create a hyper-converged virtual world.[7]</a:t>
            </a:r>
            <a:endParaRPr lang="en-GB" sz="1500" dirty="0">
              <a:latin typeface="Tw Cen MT" pitchFamily="34"/>
              <a:cs typeface="Times New Roman" pitchFamily="18"/>
            </a:endParaRPr>
          </a:p>
          <a:p>
            <a:pPr eaLnBrk="1" fontAlgn="auto">
              <a:lnSpc>
                <a:spcPct val="100000"/>
              </a:lnSpc>
              <a:spcAft>
                <a:spcPts val="0"/>
              </a:spcAft>
              <a:buFont typeface="Arial" pitchFamily="34"/>
              <a:buChar char="•"/>
              <a:defRPr/>
            </a:pPr>
            <a:endParaRPr lang="en-GB" sz="600" dirty="0"/>
          </a:p>
        </p:txBody>
      </p:sp>
      <p:pic>
        <p:nvPicPr>
          <p:cNvPr id="16388" name="Content Placeholder 15" descr="Diagram&#10;&#10;Description automatically generated">
            <a:extLst>
              <a:ext uri="{FF2B5EF4-FFF2-40B4-BE49-F238E27FC236}">
                <a16:creationId xmlns:a16="http://schemas.microsoft.com/office/drawing/2014/main" id="{08FDDDA3-4075-4623-BC3F-0D5A42EB7BD7}"/>
              </a:ext>
            </a:extLst>
          </p:cNvPr>
          <p:cNvPicPr>
            <a:picLocks noGrp="1" noChangeAspect="1" noChangeArrowheads="1"/>
          </p:cNvPicPr>
          <p:nvPr>
            <p:ph idx="2"/>
          </p:nvPr>
        </p:nvPicPr>
        <p:blipFill>
          <a:blip r:embed="rId2">
            <a:extLst>
              <a:ext uri="{28A0092B-C50C-407E-A947-70E740481C1C}">
                <a14:useLocalDpi xmlns:a14="http://schemas.microsoft.com/office/drawing/2010/main" val="0"/>
              </a:ext>
            </a:extLst>
          </a:blip>
          <a:srcRect/>
          <a:stretch>
            <a:fillRect/>
          </a:stretch>
        </p:blipFill>
        <p:spPr>
          <a:xfrm>
            <a:off x="6172200" y="2265363"/>
            <a:ext cx="5227638" cy="3186112"/>
          </a:xfrm>
        </p:spPr>
      </p:pic>
      <p:sp>
        <p:nvSpPr>
          <p:cNvPr id="16389" name="TextBox 4">
            <a:extLst>
              <a:ext uri="{FF2B5EF4-FFF2-40B4-BE49-F238E27FC236}">
                <a16:creationId xmlns:a16="http://schemas.microsoft.com/office/drawing/2014/main" id="{34F14D7B-0C17-4006-A125-AF4479CD9B13}"/>
              </a:ext>
            </a:extLst>
          </p:cNvPr>
          <p:cNvSpPr txBox="1">
            <a:spLocks noChangeArrowheads="1"/>
          </p:cNvSpPr>
          <p:nvPr/>
        </p:nvSpPr>
        <p:spPr bwMode="auto">
          <a:xfrm>
            <a:off x="7294563" y="5654675"/>
            <a:ext cx="2833687"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1400">
                <a:solidFill>
                  <a:srgbClr val="FFFFFF"/>
                </a:solidFill>
                <a:latin typeface="Tw Cen MT" panose="020B0602020104020603" pitchFamily="34" charset="0"/>
              </a:rPr>
              <a:t>Fig 9. </a:t>
            </a:r>
            <a:r>
              <a:rPr lang="en-US" altLang="en-US" sz="1600">
                <a:solidFill>
                  <a:srgbClr val="FFFFFF"/>
                </a:solidFill>
                <a:latin typeface="Tw Cen MT" panose="020B0602020104020603" pitchFamily="34" charset="0"/>
              </a:rPr>
              <a:t>vSphere</a:t>
            </a:r>
            <a:r>
              <a:rPr lang="en-US" altLang="en-US" sz="1400">
                <a:solidFill>
                  <a:srgbClr val="FFFFFF"/>
                </a:solidFill>
                <a:latin typeface="Tw Cen MT" panose="020B0602020104020603" pitchFamily="34" charset="0"/>
              </a:rPr>
              <a:t> 7.0 Architecture [7]</a:t>
            </a:r>
            <a:endParaRPr lang="en-GB" altLang="en-US" sz="1400">
              <a:solidFill>
                <a:srgbClr val="FFFFFF"/>
              </a:solidFill>
              <a:latin typeface="Tw Cen MT" panose="020B0602020104020603" pitchFamily="34" charset="0"/>
            </a:endParaRPr>
          </a:p>
        </p:txBody>
      </p:sp>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showMasterSp="0">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781E9-16FA-491D-91F4-F25EFFBE5F5E}"/>
              </a:ext>
            </a:extLst>
          </p:cNvPr>
          <p:cNvSpPr txBox="1">
            <a:spLocks noGrp="1"/>
          </p:cNvSpPr>
          <p:nvPr>
            <p:ph type="title"/>
          </p:nvPr>
        </p:nvSpPr>
        <p:spPr>
          <a:xfrm>
            <a:off x="1219200" y="328613"/>
            <a:ext cx="9906000" cy="1182687"/>
          </a:xfrm>
        </p:spPr>
        <p:txBody>
          <a:bodyPr anchorCtr="1"/>
          <a:lstStyle/>
          <a:p>
            <a:pPr algn="ctr" eaLnBrk="1" fontAlgn="auto">
              <a:spcBef>
                <a:spcPts val="0"/>
              </a:spcBef>
              <a:spcAft>
                <a:spcPts val="0"/>
              </a:spcAft>
              <a:defRPr/>
            </a:pPr>
            <a:r>
              <a:rPr dirty="0">
                <a:solidFill>
                  <a:schemeClr val="bg1"/>
                </a:solidFill>
              </a:rPr>
              <a:t>vSphere 7.0 benefits and drawbacks</a:t>
            </a:r>
            <a:endParaRPr lang="en-GB" dirty="0">
              <a:solidFill>
                <a:schemeClr val="bg1"/>
              </a:solidFill>
            </a:endParaRPr>
          </a:p>
        </p:txBody>
      </p:sp>
      <p:sp>
        <p:nvSpPr>
          <p:cNvPr id="3" name="Text Placeholder 8">
            <a:extLst>
              <a:ext uri="{FF2B5EF4-FFF2-40B4-BE49-F238E27FC236}">
                <a16:creationId xmlns:a16="http://schemas.microsoft.com/office/drawing/2014/main" id="{7ACF3F60-71DA-4422-9F05-2134D8E6818F}"/>
              </a:ext>
            </a:extLst>
          </p:cNvPr>
          <p:cNvSpPr txBox="1">
            <a:spLocks noGrp="1"/>
          </p:cNvSpPr>
          <p:nvPr>
            <p:ph type="body" idx="1"/>
          </p:nvPr>
        </p:nvSpPr>
        <p:spPr>
          <a:xfrm>
            <a:off x="1446213" y="1838325"/>
            <a:ext cx="4649787" cy="822325"/>
          </a:xfrm>
        </p:spPr>
        <p:txBody>
          <a:bodyPr>
            <a:normAutofit/>
          </a:bodyPr>
          <a:lstStyle/>
          <a:p>
            <a:pPr eaLnBrk="1" fontAlgn="auto">
              <a:spcAft>
                <a:spcPts val="0"/>
              </a:spcAft>
              <a:buFont typeface="Arial" pitchFamily="34"/>
              <a:buNone/>
              <a:defRPr/>
            </a:pPr>
            <a:r>
              <a:rPr dirty="0">
                <a:solidFill>
                  <a:schemeClr val="bg1"/>
                </a:solidFill>
              </a:rPr>
              <a:t>Benefits				</a:t>
            </a:r>
            <a:endParaRPr lang="en-GB" dirty="0">
              <a:solidFill>
                <a:schemeClr val="bg1"/>
              </a:solidFill>
            </a:endParaRPr>
          </a:p>
        </p:txBody>
      </p:sp>
      <p:sp>
        <p:nvSpPr>
          <p:cNvPr id="17412" name="Content Placeholder 9">
            <a:extLst>
              <a:ext uri="{FF2B5EF4-FFF2-40B4-BE49-F238E27FC236}">
                <a16:creationId xmlns:a16="http://schemas.microsoft.com/office/drawing/2014/main" id="{D9848445-05E1-4C9C-8E49-35E47E0C44CE}"/>
              </a:ext>
            </a:extLst>
          </p:cNvPr>
          <p:cNvSpPr txBox="1">
            <a:spLocks noGrp="1" noChangeArrowheads="1"/>
          </p:cNvSpPr>
          <p:nvPr>
            <p:ph type="body" idx="3"/>
          </p:nvPr>
        </p:nvSpPr>
        <p:spPr>
          <a:xfrm>
            <a:off x="1141413" y="2660650"/>
            <a:ext cx="4954587" cy="3868738"/>
          </a:xfrm>
        </p:spPr>
        <p:txBody>
          <a:bodyPr anchor="t"/>
          <a:lstStyle/>
          <a:p>
            <a:pPr marL="228600" indent="-228600" eaLnBrk="1">
              <a:lnSpc>
                <a:spcPct val="120000"/>
              </a:lnSpc>
              <a:buFont typeface="Arial" panose="020B0604020202020204" pitchFamily="34" charset="0"/>
              <a:buChar char="•"/>
            </a:pPr>
            <a:r>
              <a:rPr lang="en-US" altLang="en-US" sz="1600" cap="none" dirty="0">
                <a:solidFill>
                  <a:schemeClr val="bg1"/>
                </a:solidFill>
                <a:latin typeface="Tw Cen MT" panose="020B0602020104020603" pitchFamily="34" charset="0"/>
              </a:rPr>
              <a:t>Minimum lightweight device</a:t>
            </a:r>
          </a:p>
          <a:p>
            <a:pPr marL="228600" indent="-228600" eaLnBrk="1">
              <a:lnSpc>
                <a:spcPct val="120000"/>
              </a:lnSpc>
              <a:buFont typeface="Arial" panose="020B0604020202020204" pitchFamily="34" charset="0"/>
              <a:buChar char="•"/>
            </a:pPr>
            <a:r>
              <a:rPr lang="en-US" altLang="en-US" sz="1600" cap="none" dirty="0">
                <a:solidFill>
                  <a:schemeClr val="bg1"/>
                </a:solidFill>
                <a:latin typeface="Tw Cen MT" panose="020B0602020104020603" pitchFamily="34" charset="0"/>
              </a:rPr>
              <a:t>Footprint scale compact disc Over-engagement RAM (increased memory utilization)Transparent exchange of site</a:t>
            </a:r>
          </a:p>
          <a:p>
            <a:pPr marL="228600" indent="-228600" eaLnBrk="1">
              <a:lnSpc>
                <a:spcPct val="120000"/>
              </a:lnSpc>
              <a:buFont typeface="Arial" panose="020B0604020202020204" pitchFamily="34" charset="0"/>
              <a:buChar char="•"/>
            </a:pPr>
            <a:r>
              <a:rPr lang="en-US" altLang="en-US" sz="1600" cap="none" dirty="0">
                <a:solidFill>
                  <a:schemeClr val="bg1"/>
                </a:solidFill>
                <a:latin typeface="Tw Cen MT" panose="020B0602020104020603" pitchFamily="34" charset="0"/>
              </a:rPr>
              <a:t>Balloning in Memories (dynamically shifting memory from idle virtual machines to active ones)</a:t>
            </a:r>
          </a:p>
          <a:p>
            <a:pPr marL="228600" indent="-228600" eaLnBrk="1">
              <a:lnSpc>
                <a:spcPct val="120000"/>
              </a:lnSpc>
              <a:buFont typeface="Arial" panose="020B0604020202020204" pitchFamily="34" charset="0"/>
              <a:buChar char="•"/>
            </a:pPr>
            <a:r>
              <a:rPr lang="en-US" altLang="en-US" sz="1600" cap="none" dirty="0">
                <a:solidFill>
                  <a:schemeClr val="bg1"/>
                </a:solidFill>
                <a:latin typeface="Tw Cen MT" panose="020B0602020104020603" pitchFamily="34" charset="0"/>
              </a:rPr>
              <a:t>Effective virtual machine network and storage access</a:t>
            </a:r>
          </a:p>
          <a:p>
            <a:pPr marL="228600" indent="-228600" eaLnBrk="1">
              <a:lnSpc>
                <a:spcPct val="120000"/>
              </a:lnSpc>
              <a:buFont typeface="Arial" panose="020B0604020202020204" pitchFamily="34" charset="0"/>
              <a:buChar char="•"/>
            </a:pPr>
            <a:r>
              <a:rPr lang="en-US" altLang="en-US" sz="1600" cap="none" dirty="0">
                <a:solidFill>
                  <a:schemeClr val="bg1"/>
                </a:solidFill>
                <a:latin typeface="Tw Cen MT" panose="020B0602020104020603" pitchFamily="34" charset="0"/>
              </a:rPr>
              <a:t>I/O of VMDirectPath (virtual machines have direct access to physical network and storage)</a:t>
            </a:r>
            <a:endParaRPr lang="en-GB" altLang="en-US" sz="1600" cap="none" dirty="0">
              <a:solidFill>
                <a:schemeClr val="bg1"/>
              </a:solidFill>
              <a:latin typeface="Tw Cen MT" panose="020B0602020104020603" pitchFamily="34" charset="0"/>
            </a:endParaRPr>
          </a:p>
        </p:txBody>
      </p:sp>
      <p:sp>
        <p:nvSpPr>
          <p:cNvPr id="5" name="Text Placeholder 10">
            <a:extLst>
              <a:ext uri="{FF2B5EF4-FFF2-40B4-BE49-F238E27FC236}">
                <a16:creationId xmlns:a16="http://schemas.microsoft.com/office/drawing/2014/main" id="{CB6DC46A-6247-4A11-A9CC-FDADAD0B44AA}"/>
              </a:ext>
            </a:extLst>
          </p:cNvPr>
          <p:cNvSpPr txBox="1">
            <a:spLocks noGrp="1"/>
          </p:cNvSpPr>
          <p:nvPr>
            <p:ph idx="2"/>
          </p:nvPr>
        </p:nvSpPr>
        <p:spPr>
          <a:xfrm>
            <a:off x="6286500" y="1838325"/>
            <a:ext cx="4646613" cy="822325"/>
          </a:xfrm>
        </p:spPr>
        <p:txBody>
          <a:bodyPr anchor="b">
            <a:normAutofit/>
          </a:bodyPr>
          <a:lstStyle/>
          <a:p>
            <a:pPr marL="0" indent="0" eaLnBrk="1" fontAlgn="auto">
              <a:lnSpc>
                <a:spcPct val="90000"/>
              </a:lnSpc>
              <a:spcAft>
                <a:spcPts val="0"/>
              </a:spcAft>
              <a:buFont typeface="Arial" pitchFamily="34"/>
              <a:buNone/>
              <a:defRPr/>
            </a:pPr>
            <a:r>
              <a:rPr cap="all" dirty="0">
                <a:solidFill>
                  <a:schemeClr val="bg1"/>
                </a:solidFill>
              </a:rPr>
              <a:t>Drawbacks				</a:t>
            </a:r>
            <a:endParaRPr lang="en-GB" cap="all" dirty="0">
              <a:solidFill>
                <a:schemeClr val="bg1"/>
              </a:solidFill>
            </a:endParaRPr>
          </a:p>
        </p:txBody>
      </p:sp>
      <p:sp>
        <p:nvSpPr>
          <p:cNvPr id="17414" name="Content Placeholder 11">
            <a:extLst>
              <a:ext uri="{FF2B5EF4-FFF2-40B4-BE49-F238E27FC236}">
                <a16:creationId xmlns:a16="http://schemas.microsoft.com/office/drawing/2014/main" id="{7EA57DFA-5715-476B-8801-DBCD87F708B0}"/>
              </a:ext>
            </a:extLst>
          </p:cNvPr>
          <p:cNvSpPr txBox="1">
            <a:spLocks noGrp="1" noChangeArrowheads="1"/>
          </p:cNvSpPr>
          <p:nvPr>
            <p:ph idx="4"/>
          </p:nvPr>
        </p:nvSpPr>
        <p:spPr>
          <a:xfrm>
            <a:off x="6172200" y="2660650"/>
            <a:ext cx="4875213" cy="3262313"/>
          </a:xfrm>
        </p:spPr>
        <p:txBody>
          <a:bodyPr/>
          <a:lstStyle/>
          <a:p>
            <a:pPr eaLnBrk="1"/>
            <a:r>
              <a:rPr altLang="en-US" sz="1600" dirty="0">
                <a:solidFill>
                  <a:schemeClr val="bg1"/>
                </a:solidFill>
                <a:latin typeface="Tw Cen MT" panose="020B0602020104020603" pitchFamily="34" charset="0"/>
              </a:rPr>
              <a:t>There is only a file-level backup and recovery option</a:t>
            </a:r>
          </a:p>
          <a:p>
            <a:pPr eaLnBrk="1"/>
            <a:r>
              <a:rPr altLang="en-US" sz="1600" dirty="0">
                <a:solidFill>
                  <a:schemeClr val="bg1"/>
                </a:solidFill>
                <a:latin typeface="Tw Cen MT" panose="020B0602020104020603" pitchFamily="34" charset="0"/>
              </a:rPr>
              <a:t>Includes the use of a third-party database to keep track of storage and management records</a:t>
            </a:r>
          </a:p>
          <a:p>
            <a:pPr eaLnBrk="1"/>
            <a:r>
              <a:rPr altLang="en-US" sz="1600" dirty="0">
                <a:solidFill>
                  <a:schemeClr val="bg1"/>
                </a:solidFill>
                <a:latin typeface="Tw Cen MT" panose="020B0602020104020603" pitchFamily="34" charset="0"/>
              </a:rPr>
              <a:t>The cost is substantial.</a:t>
            </a:r>
            <a:endParaRPr lang="en-GB" altLang="en-US" sz="1600" dirty="0">
              <a:solidFill>
                <a:schemeClr val="bg1"/>
              </a:solidFill>
              <a:latin typeface="Tw Cen MT" panose="020B0602020104020603" pitchFamily="34" charset="0"/>
            </a:endParaRPr>
          </a:p>
        </p:txBody>
      </p:sp>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showMasterSp="0">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80612-7E1B-4971-9CB5-AFCECF879CF0}"/>
              </a:ext>
            </a:extLst>
          </p:cNvPr>
          <p:cNvSpPr txBox="1">
            <a:spLocks noGrp="1"/>
          </p:cNvSpPr>
          <p:nvPr>
            <p:ph type="title"/>
          </p:nvPr>
        </p:nvSpPr>
        <p:spPr>
          <a:xfrm>
            <a:off x="1143000" y="295275"/>
            <a:ext cx="9906000" cy="1001713"/>
          </a:xfrm>
        </p:spPr>
        <p:txBody>
          <a:bodyPr anchorCtr="1"/>
          <a:lstStyle/>
          <a:p>
            <a:pPr algn="ctr" eaLnBrk="1" fontAlgn="auto">
              <a:spcBef>
                <a:spcPts val="0"/>
              </a:spcBef>
              <a:spcAft>
                <a:spcPts val="0"/>
              </a:spcAft>
              <a:defRPr/>
            </a:pPr>
            <a:r>
              <a:rPr dirty="0">
                <a:solidFill>
                  <a:schemeClr val="bg1"/>
                </a:solidFill>
              </a:rPr>
              <a:t>Microsoft Hyper-V</a:t>
            </a:r>
            <a:endParaRPr lang="en-GB" dirty="0">
              <a:solidFill>
                <a:schemeClr val="bg1"/>
              </a:solidFill>
            </a:endParaRPr>
          </a:p>
        </p:txBody>
      </p:sp>
      <p:sp>
        <p:nvSpPr>
          <p:cNvPr id="3" name="Content Placeholder 8">
            <a:extLst>
              <a:ext uri="{FF2B5EF4-FFF2-40B4-BE49-F238E27FC236}">
                <a16:creationId xmlns:a16="http://schemas.microsoft.com/office/drawing/2014/main" id="{AEE4F77C-3138-414D-82CB-AA26CCDF44F5}"/>
              </a:ext>
            </a:extLst>
          </p:cNvPr>
          <p:cNvSpPr txBox="1">
            <a:spLocks noGrp="1"/>
          </p:cNvSpPr>
          <p:nvPr>
            <p:ph idx="1"/>
          </p:nvPr>
        </p:nvSpPr>
        <p:spPr>
          <a:xfrm>
            <a:off x="1141413" y="1670050"/>
            <a:ext cx="4878387" cy="4422775"/>
          </a:xfrm>
        </p:spPr>
        <p:txBody>
          <a:bodyPr>
            <a:normAutofit/>
          </a:bodyPr>
          <a:lstStyle/>
          <a:p>
            <a:pPr marL="0" indent="0" eaLnBrk="1" fontAlgn="auto">
              <a:lnSpc>
                <a:spcPct val="85000"/>
              </a:lnSpc>
              <a:spcAft>
                <a:spcPts val="800"/>
              </a:spcAft>
              <a:buFont typeface="Arial" pitchFamily="34"/>
              <a:buNone/>
              <a:defRPr/>
            </a:pPr>
            <a:r>
              <a:rPr lang="en-GB" sz="2000" b="1" dirty="0">
                <a:solidFill>
                  <a:schemeClr val="bg1"/>
                </a:solidFill>
                <a:latin typeface="Calibri" pitchFamily="34"/>
                <a:cs typeface="Times New Roman" pitchFamily="18"/>
              </a:rPr>
              <a:t>        Hyper-V</a:t>
            </a:r>
            <a:r>
              <a:rPr lang="en-GB" sz="2000" dirty="0">
                <a:solidFill>
                  <a:schemeClr val="bg1"/>
                </a:solidFill>
                <a:latin typeface="Calibri" pitchFamily="34"/>
                <a:cs typeface="Times New Roman" pitchFamily="18"/>
              </a:rPr>
              <a:t> is a Microsoft launched, beginning with Windows Server 2008, hypervisor data centre company platform. Hyper-V is an installed constituent of the Windows Server platform that acts as a category 1 hypervisor. Hyper-V can run on Windows Failover Cluster with shared storage as an independent server or as part of a cluster.</a:t>
            </a:r>
          </a:p>
          <a:p>
            <a:pPr marL="0" indent="0" eaLnBrk="1" fontAlgn="auto">
              <a:lnSpc>
                <a:spcPct val="85000"/>
              </a:lnSpc>
              <a:spcAft>
                <a:spcPts val="800"/>
              </a:spcAft>
              <a:buFont typeface="Arial" pitchFamily="34"/>
              <a:buNone/>
              <a:defRPr/>
            </a:pPr>
            <a:r>
              <a:rPr lang="en-GB" sz="2000" dirty="0">
                <a:solidFill>
                  <a:schemeClr val="bg1"/>
                </a:solidFill>
                <a:latin typeface="Calibri" pitchFamily="34"/>
                <a:cs typeface="Times New Roman" pitchFamily="18"/>
              </a:rPr>
              <a:t>        With each iteration of the Windows Server platform, Microsoft continues to develop the Hyper-V platform. The backend of the Azure Infrastructure-as-Service platform can be supported by an updated version of Hyper-V hypervisor.[8]</a:t>
            </a:r>
          </a:p>
          <a:p>
            <a:pPr eaLnBrk="1" fontAlgn="auto">
              <a:lnSpc>
                <a:spcPct val="100000"/>
              </a:lnSpc>
              <a:spcAft>
                <a:spcPts val="0"/>
              </a:spcAft>
              <a:buFont typeface="Arial" pitchFamily="34"/>
              <a:buChar char="•"/>
              <a:defRPr/>
            </a:pPr>
            <a:endParaRPr lang="en-GB" sz="2000" dirty="0">
              <a:solidFill>
                <a:schemeClr val="bg1"/>
              </a:solidFill>
            </a:endParaRPr>
          </a:p>
        </p:txBody>
      </p:sp>
      <p:pic>
        <p:nvPicPr>
          <p:cNvPr id="18436" name="Content Placeholder 14" descr="Timeline&#10;&#10;Description automatically generated">
            <a:extLst>
              <a:ext uri="{FF2B5EF4-FFF2-40B4-BE49-F238E27FC236}">
                <a16:creationId xmlns:a16="http://schemas.microsoft.com/office/drawing/2014/main" id="{CDFF346B-25DC-4E84-B6C7-6593EB41F9BB}"/>
              </a:ext>
            </a:extLst>
          </p:cNvPr>
          <p:cNvPicPr>
            <a:picLocks noGrp="1" noChangeAspect="1" noChangeArrowheads="1"/>
          </p:cNvPicPr>
          <p:nvPr>
            <p:ph idx="2"/>
          </p:nvPr>
        </p:nvPicPr>
        <p:blipFill>
          <a:blip r:embed="rId2">
            <a:extLst>
              <a:ext uri="{28A0092B-C50C-407E-A947-70E740481C1C}">
                <a14:useLocalDpi xmlns:a14="http://schemas.microsoft.com/office/drawing/2010/main" val="0"/>
              </a:ext>
            </a:extLst>
          </a:blip>
          <a:srcRect/>
          <a:stretch>
            <a:fillRect/>
          </a:stretch>
        </p:blipFill>
        <p:spPr>
          <a:xfrm>
            <a:off x="6172200" y="1908175"/>
            <a:ext cx="5486400" cy="3652838"/>
          </a:xfrm>
        </p:spPr>
      </p:pic>
      <p:sp>
        <p:nvSpPr>
          <p:cNvPr id="18437" name="TextBox 4">
            <a:extLst>
              <a:ext uri="{FF2B5EF4-FFF2-40B4-BE49-F238E27FC236}">
                <a16:creationId xmlns:a16="http://schemas.microsoft.com/office/drawing/2014/main" id="{1B253DF9-43AB-4391-8A0E-ACE789A73180}"/>
              </a:ext>
            </a:extLst>
          </p:cNvPr>
          <p:cNvSpPr txBox="1">
            <a:spLocks noChangeArrowheads="1"/>
          </p:cNvSpPr>
          <p:nvPr/>
        </p:nvSpPr>
        <p:spPr bwMode="auto">
          <a:xfrm>
            <a:off x="7443788" y="5595938"/>
            <a:ext cx="2873375"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1400">
                <a:solidFill>
                  <a:schemeClr val="bg1"/>
                </a:solidFill>
                <a:latin typeface="Tw Cen MT" panose="020B0602020104020603" pitchFamily="34" charset="0"/>
              </a:rPr>
              <a:t>Fig 10. </a:t>
            </a:r>
            <a:r>
              <a:rPr lang="en-US" altLang="en-US" sz="1600">
                <a:solidFill>
                  <a:schemeClr val="bg1"/>
                </a:solidFill>
                <a:latin typeface="Tw Cen MT" panose="020B0602020104020603" pitchFamily="34" charset="0"/>
              </a:rPr>
              <a:t>Hyper-V</a:t>
            </a:r>
            <a:r>
              <a:rPr lang="en-US" altLang="en-US" sz="1400">
                <a:solidFill>
                  <a:schemeClr val="bg1"/>
                </a:solidFill>
                <a:latin typeface="Tw Cen MT" panose="020B0602020104020603" pitchFamily="34" charset="0"/>
              </a:rPr>
              <a:t> Architecture [8]</a:t>
            </a:r>
          </a:p>
        </p:txBody>
      </p:sp>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showMasterSp="0">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38499-1CFD-4DFB-A07B-17B2F7C74977}"/>
              </a:ext>
            </a:extLst>
          </p:cNvPr>
          <p:cNvSpPr txBox="1">
            <a:spLocks noGrp="1"/>
          </p:cNvSpPr>
          <p:nvPr>
            <p:ph type="title"/>
          </p:nvPr>
        </p:nvSpPr>
        <p:spPr>
          <a:xfrm>
            <a:off x="1141413" y="92075"/>
            <a:ext cx="9906000" cy="1477963"/>
          </a:xfrm>
        </p:spPr>
        <p:txBody>
          <a:bodyPr anchorCtr="1"/>
          <a:lstStyle/>
          <a:p>
            <a:pPr algn="ctr" eaLnBrk="1" fontAlgn="auto">
              <a:spcBef>
                <a:spcPts val="0"/>
              </a:spcBef>
              <a:spcAft>
                <a:spcPts val="0"/>
              </a:spcAft>
              <a:defRPr/>
            </a:pPr>
            <a:r>
              <a:rPr dirty="0">
                <a:solidFill>
                  <a:schemeClr val="bg1"/>
                </a:solidFill>
              </a:rPr>
              <a:t>Hyper-V benefits and drawbacks</a:t>
            </a:r>
            <a:endParaRPr lang="en-GB" dirty="0">
              <a:solidFill>
                <a:schemeClr val="bg1"/>
              </a:solidFill>
            </a:endParaRPr>
          </a:p>
        </p:txBody>
      </p:sp>
      <p:sp>
        <p:nvSpPr>
          <p:cNvPr id="3" name="Text Placeholder 4">
            <a:extLst>
              <a:ext uri="{FF2B5EF4-FFF2-40B4-BE49-F238E27FC236}">
                <a16:creationId xmlns:a16="http://schemas.microsoft.com/office/drawing/2014/main" id="{6DD53F7B-7AB7-48FF-A6D9-6467C30880D7}"/>
              </a:ext>
            </a:extLst>
          </p:cNvPr>
          <p:cNvSpPr txBox="1">
            <a:spLocks noGrp="1"/>
          </p:cNvSpPr>
          <p:nvPr>
            <p:ph type="body" idx="1"/>
          </p:nvPr>
        </p:nvSpPr>
        <p:spPr>
          <a:xfrm>
            <a:off x="1370013" y="1779588"/>
            <a:ext cx="4649787" cy="849312"/>
          </a:xfrm>
        </p:spPr>
        <p:txBody>
          <a:bodyPr>
            <a:normAutofit/>
          </a:bodyPr>
          <a:lstStyle/>
          <a:p>
            <a:pPr eaLnBrk="1" fontAlgn="auto">
              <a:spcAft>
                <a:spcPts val="0"/>
              </a:spcAft>
              <a:buFont typeface="Arial" pitchFamily="34"/>
              <a:buNone/>
              <a:defRPr/>
            </a:pPr>
            <a:r>
              <a:rPr lang="en-GB" dirty="0">
                <a:solidFill>
                  <a:schemeClr val="bg1"/>
                </a:solidFill>
                <a:latin typeface="Tw Cen MT" pitchFamily="34"/>
                <a:cs typeface="Times New Roman" pitchFamily="18"/>
              </a:rPr>
              <a:t>benefits</a:t>
            </a:r>
          </a:p>
          <a:p>
            <a:pPr eaLnBrk="1" fontAlgn="auto">
              <a:spcAft>
                <a:spcPts val="0"/>
              </a:spcAft>
              <a:buFont typeface="Arial" pitchFamily="34"/>
              <a:buNone/>
              <a:defRPr/>
            </a:pPr>
            <a:endParaRPr lang="en-GB" dirty="0">
              <a:solidFill>
                <a:schemeClr val="bg1"/>
              </a:solidFill>
            </a:endParaRPr>
          </a:p>
        </p:txBody>
      </p:sp>
      <p:sp>
        <p:nvSpPr>
          <p:cNvPr id="19460" name="Content Placeholder 2">
            <a:extLst>
              <a:ext uri="{FF2B5EF4-FFF2-40B4-BE49-F238E27FC236}">
                <a16:creationId xmlns:a16="http://schemas.microsoft.com/office/drawing/2014/main" id="{45FB19E2-E71E-4DC1-99B7-0B85F3940DE1}"/>
              </a:ext>
            </a:extLst>
          </p:cNvPr>
          <p:cNvSpPr txBox="1">
            <a:spLocks noGrp="1" noChangeArrowheads="1"/>
          </p:cNvSpPr>
          <p:nvPr>
            <p:ph type="body" idx="3"/>
          </p:nvPr>
        </p:nvSpPr>
        <p:spPr>
          <a:xfrm>
            <a:off x="1141413" y="2606675"/>
            <a:ext cx="4878387" cy="2717800"/>
          </a:xfrm>
        </p:spPr>
        <p:txBody>
          <a:bodyPr anchor="t"/>
          <a:lstStyle/>
          <a:p>
            <a:pPr marL="228600" indent="-228600" eaLnBrk="1">
              <a:lnSpc>
                <a:spcPct val="85000"/>
              </a:lnSpc>
              <a:spcAft>
                <a:spcPts val="800"/>
              </a:spcAft>
              <a:buFont typeface="Arial" panose="020B0604020202020204" pitchFamily="34" charset="0"/>
              <a:buChar char="•"/>
            </a:pPr>
            <a:r>
              <a:rPr lang="en-GB" altLang="en-US" sz="1600" cap="none">
                <a:solidFill>
                  <a:schemeClr val="bg1"/>
                </a:solidFill>
                <a:latin typeface="Tw Cen MT" panose="020B0602020104020603" pitchFamily="34" charset="0"/>
                <a:cs typeface="Calibri" panose="020F0502020204030204" pitchFamily="34" charset="0"/>
              </a:rPr>
              <a:t>Works </a:t>
            </a:r>
            <a:r>
              <a:rPr lang="en-GB" altLang="en-US" sz="1600" cap="none" dirty="0">
                <a:solidFill>
                  <a:schemeClr val="bg1"/>
                </a:solidFill>
                <a:latin typeface="Tw Cen MT" panose="020B0602020104020603" pitchFamily="34" charset="0"/>
                <a:cs typeface="Calibri" panose="020F0502020204030204" pitchFamily="34" charset="0"/>
              </a:rPr>
              <a:t>the Azure public cloud for Microsoft – every day is tried and checked</a:t>
            </a:r>
          </a:p>
          <a:p>
            <a:pPr marL="228600" indent="-228600" eaLnBrk="1">
              <a:lnSpc>
                <a:spcPct val="85000"/>
              </a:lnSpc>
              <a:spcAft>
                <a:spcPts val="800"/>
              </a:spcAft>
              <a:buFont typeface="Arial" panose="020B0604020202020204" pitchFamily="34" charset="0"/>
              <a:buChar char="•"/>
            </a:pPr>
            <a:r>
              <a:rPr lang="en-GB" altLang="en-US" sz="1600" cap="none" dirty="0">
                <a:solidFill>
                  <a:schemeClr val="bg1"/>
                </a:solidFill>
                <a:latin typeface="Tw Cen MT" panose="020B0602020104020603" pitchFamily="34" charset="0"/>
                <a:cs typeface="Calibri" panose="020F0502020204030204" pitchFamily="34" charset="0"/>
              </a:rPr>
              <a:t>The environment of Microsoft is commonly used in the business industry</a:t>
            </a:r>
          </a:p>
          <a:p>
            <a:pPr marL="228600" indent="-228600" eaLnBrk="1">
              <a:lnSpc>
                <a:spcPct val="85000"/>
              </a:lnSpc>
              <a:spcAft>
                <a:spcPts val="800"/>
              </a:spcAft>
              <a:buFont typeface="Arial" panose="020B0604020202020204" pitchFamily="34" charset="0"/>
              <a:buChar char="•"/>
            </a:pPr>
            <a:r>
              <a:rPr lang="en-GB" altLang="en-US" sz="1600" cap="none" dirty="0">
                <a:solidFill>
                  <a:schemeClr val="bg1"/>
                </a:solidFill>
                <a:latin typeface="Tw Cen MT" panose="020B0602020104020603" pitchFamily="34" charset="0"/>
                <a:cs typeface="Calibri" panose="020F0502020204030204" pitchFamily="34" charset="0"/>
              </a:rPr>
              <a:t>Enterprise licencing deals help consumers</a:t>
            </a:r>
          </a:p>
          <a:p>
            <a:pPr marL="228600" indent="-228600" eaLnBrk="1">
              <a:lnSpc>
                <a:spcPct val="100000"/>
              </a:lnSpc>
              <a:buFont typeface="Arial" panose="020B0604020202020204" pitchFamily="34" charset="0"/>
              <a:buChar char="•"/>
            </a:pPr>
            <a:endParaRPr lang="en-GB" altLang="en-US" sz="1100" cap="none" dirty="0">
              <a:solidFill>
                <a:schemeClr val="bg1"/>
              </a:solidFill>
              <a:latin typeface="Tw Cen MT" panose="020B0602020104020603" pitchFamily="34" charset="0"/>
            </a:endParaRPr>
          </a:p>
        </p:txBody>
      </p:sp>
      <p:sp>
        <p:nvSpPr>
          <p:cNvPr id="5" name="Text Placeholder 5">
            <a:extLst>
              <a:ext uri="{FF2B5EF4-FFF2-40B4-BE49-F238E27FC236}">
                <a16:creationId xmlns:a16="http://schemas.microsoft.com/office/drawing/2014/main" id="{DF656DE3-5D91-41D1-B41E-04D04AC9FA8E}"/>
              </a:ext>
            </a:extLst>
          </p:cNvPr>
          <p:cNvSpPr txBox="1">
            <a:spLocks noGrp="1"/>
          </p:cNvSpPr>
          <p:nvPr>
            <p:ph idx="2"/>
          </p:nvPr>
        </p:nvSpPr>
        <p:spPr>
          <a:xfrm>
            <a:off x="6094413" y="1779588"/>
            <a:ext cx="4646612" cy="823912"/>
          </a:xfrm>
        </p:spPr>
        <p:txBody>
          <a:bodyPr anchor="b">
            <a:normAutofit/>
          </a:bodyPr>
          <a:lstStyle/>
          <a:p>
            <a:pPr marL="0" indent="0" eaLnBrk="1" fontAlgn="auto">
              <a:lnSpc>
                <a:spcPct val="90000"/>
              </a:lnSpc>
              <a:spcAft>
                <a:spcPts val="0"/>
              </a:spcAft>
              <a:buFont typeface="Arial" pitchFamily="34"/>
              <a:buNone/>
              <a:defRPr/>
            </a:pPr>
            <a:r>
              <a:rPr lang="en-GB" cap="all" dirty="0">
                <a:solidFill>
                  <a:schemeClr val="bg1"/>
                </a:solidFill>
                <a:latin typeface="Tw Cen MT" pitchFamily="34"/>
                <a:cs typeface="Times New Roman" pitchFamily="18"/>
              </a:rPr>
              <a:t>drawbacks</a:t>
            </a:r>
          </a:p>
          <a:p>
            <a:pPr marL="0" indent="0" eaLnBrk="1" fontAlgn="auto">
              <a:lnSpc>
                <a:spcPct val="90000"/>
              </a:lnSpc>
              <a:spcAft>
                <a:spcPts val="0"/>
              </a:spcAft>
              <a:buFont typeface="Arial" pitchFamily="34"/>
              <a:buNone/>
              <a:defRPr/>
            </a:pPr>
            <a:endParaRPr lang="en-GB" cap="all" dirty="0">
              <a:solidFill>
                <a:schemeClr val="bg1"/>
              </a:solidFill>
            </a:endParaRPr>
          </a:p>
        </p:txBody>
      </p:sp>
      <p:sp>
        <p:nvSpPr>
          <p:cNvPr id="6" name="Content Placeholder 6">
            <a:extLst>
              <a:ext uri="{FF2B5EF4-FFF2-40B4-BE49-F238E27FC236}">
                <a16:creationId xmlns:a16="http://schemas.microsoft.com/office/drawing/2014/main" id="{C924E4D0-B2A2-43DE-87D7-2A09C1A26761}"/>
              </a:ext>
            </a:extLst>
          </p:cNvPr>
          <p:cNvSpPr txBox="1">
            <a:spLocks noGrp="1"/>
          </p:cNvSpPr>
          <p:nvPr>
            <p:ph idx="4"/>
          </p:nvPr>
        </p:nvSpPr>
        <p:spPr>
          <a:xfrm>
            <a:off x="6172200" y="2628900"/>
            <a:ext cx="4875213" cy="2717800"/>
          </a:xfrm>
        </p:spPr>
        <p:txBody>
          <a:bodyPr>
            <a:normAutofit/>
          </a:bodyPr>
          <a:lstStyle/>
          <a:p>
            <a:pPr eaLnBrk="1" fontAlgn="auto">
              <a:lnSpc>
                <a:spcPct val="85000"/>
              </a:lnSpc>
              <a:spcAft>
                <a:spcPts val="800"/>
              </a:spcAft>
              <a:buFont typeface="Arial" pitchFamily="34"/>
              <a:buChar char="•"/>
              <a:defRPr/>
            </a:pPr>
            <a:r>
              <a:rPr lang="en-GB" sz="1600" dirty="0">
                <a:solidFill>
                  <a:schemeClr val="bg1"/>
                </a:solidFill>
                <a:latin typeface="Tw Cen MT" pitchFamily="34"/>
                <a:cs typeface="Calibri" pitchFamily="34"/>
              </a:rPr>
              <a:t>Catchup in a variety of places with VMware</a:t>
            </a:r>
          </a:p>
          <a:p>
            <a:pPr eaLnBrk="1" fontAlgn="auto">
              <a:lnSpc>
                <a:spcPct val="85000"/>
              </a:lnSpc>
              <a:spcAft>
                <a:spcPts val="800"/>
              </a:spcAft>
              <a:buFont typeface="Arial" pitchFamily="34"/>
              <a:buChar char="•"/>
              <a:defRPr/>
            </a:pPr>
            <a:r>
              <a:rPr lang="en-GB" sz="1600" dirty="0">
                <a:solidFill>
                  <a:schemeClr val="bg1"/>
                </a:solidFill>
                <a:latin typeface="Tw Cen MT" pitchFamily="34"/>
                <a:cs typeface="Calibri" pitchFamily="34"/>
              </a:rPr>
              <a:t>Not as advanced as VMware for its functionality</a:t>
            </a:r>
          </a:p>
          <a:p>
            <a:pPr eaLnBrk="1" fontAlgn="auto">
              <a:lnSpc>
                <a:spcPct val="85000"/>
              </a:lnSpc>
              <a:spcAft>
                <a:spcPts val="800"/>
              </a:spcAft>
              <a:buFont typeface="Arial" pitchFamily="34"/>
              <a:buChar char="•"/>
              <a:defRPr/>
            </a:pPr>
            <a:r>
              <a:rPr lang="en-GB" sz="1600" dirty="0">
                <a:solidFill>
                  <a:schemeClr val="bg1"/>
                </a:solidFill>
                <a:latin typeface="Tw Cen MT" pitchFamily="34"/>
                <a:cs typeface="Calibri" pitchFamily="34"/>
              </a:rPr>
              <a:t>VMware has a broader lead in security solutions and the networking of applications via Hyper-V</a:t>
            </a:r>
          </a:p>
          <a:p>
            <a:pPr eaLnBrk="1" fontAlgn="auto">
              <a:lnSpc>
                <a:spcPct val="85000"/>
              </a:lnSpc>
              <a:spcAft>
                <a:spcPts val="800"/>
              </a:spcAft>
              <a:buFont typeface="Arial" pitchFamily="34"/>
              <a:buChar char="•"/>
              <a:defRPr/>
            </a:pPr>
            <a:r>
              <a:rPr lang="en-GB" sz="1600" dirty="0">
                <a:solidFill>
                  <a:schemeClr val="bg1"/>
                </a:solidFill>
                <a:latin typeface="Tw Cen MT" pitchFamily="34"/>
                <a:cs typeface="Calibri" pitchFamily="34"/>
              </a:rPr>
              <a:t>Spaces for Storage Further creation and features are still expected directly</a:t>
            </a:r>
          </a:p>
          <a:p>
            <a:pPr marL="0" indent="0" eaLnBrk="1" fontAlgn="auto">
              <a:lnSpc>
                <a:spcPct val="100000"/>
              </a:lnSpc>
              <a:spcAft>
                <a:spcPts val="0"/>
              </a:spcAft>
              <a:buFont typeface="Arial" pitchFamily="34"/>
              <a:buNone/>
              <a:defRPr/>
            </a:pPr>
            <a:endParaRPr lang="en-GB" sz="1100" dirty="0">
              <a:solidFill>
                <a:schemeClr val="bg1"/>
              </a:solidFill>
            </a:endParaRPr>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showMasterSp="0">
  <p:cSld name="Slide16">
    <p:spTree>
      <p:nvGrpSpPr>
        <p:cNvPr id="1" name=""/>
        <p:cNvGrpSpPr/>
        <p:nvPr/>
      </p:nvGrpSpPr>
      <p:grpSpPr>
        <a:xfrm>
          <a:off x="0" y="0"/>
          <a:ext cx="0" cy="0"/>
          <a:chOff x="0" y="0"/>
          <a:chExt cx="0" cy="0"/>
        </a:xfrm>
      </p:grpSpPr>
      <p:sp>
        <p:nvSpPr>
          <p:cNvPr id="20482" name="Content Placeholder 2">
            <a:extLst>
              <a:ext uri="{FF2B5EF4-FFF2-40B4-BE49-F238E27FC236}">
                <a16:creationId xmlns:a16="http://schemas.microsoft.com/office/drawing/2014/main" id="{B9232892-5489-41AE-A0E2-4A77B45BBD48}"/>
              </a:ext>
            </a:extLst>
          </p:cNvPr>
          <p:cNvSpPr txBox="1">
            <a:spLocks noGrp="1" noChangeArrowheads="1"/>
          </p:cNvSpPr>
          <p:nvPr>
            <p:ph idx="1"/>
          </p:nvPr>
        </p:nvSpPr>
        <p:spPr>
          <a:xfrm>
            <a:off x="1201738" y="3111500"/>
            <a:ext cx="10139362" cy="3200400"/>
          </a:xfrm>
        </p:spPr>
        <p:txBody>
          <a:bodyPr/>
          <a:lstStyle/>
          <a:p>
            <a:pPr marL="0" indent="0" eaLnBrk="1">
              <a:lnSpc>
                <a:spcPct val="90000"/>
              </a:lnSpc>
              <a:buFont typeface="Arial" panose="020B0604020202020204" pitchFamily="34" charset="0"/>
              <a:buNone/>
            </a:pPr>
            <a:r>
              <a:rPr altLang="en-US" sz="2000" dirty="0">
                <a:latin typeface="Tw Cen MT" panose="020B0602020104020603" pitchFamily="34" charset="0"/>
              </a:rPr>
              <a:t>      Scalability, good consistency, understandable protection, scalable infrastructure, high availability, and durability are all features of Hyper-V. Although </a:t>
            </a:r>
            <a:r>
              <a:rPr lang="en-US" altLang="en-US" sz="2000" dirty="0">
                <a:latin typeface="Tw Cen MT" panose="020B0602020104020603" pitchFamily="34" charset="0"/>
              </a:rPr>
              <a:t>VMware's vSphere is pricier; IT owners and designers justify the cost by stating that Hyper-V is lagging vSphere in terms of development and is using vSphere as a blueprint for how they will expand.</a:t>
            </a:r>
          </a:p>
          <a:p>
            <a:pPr marL="0" indent="0" eaLnBrk="1">
              <a:lnSpc>
                <a:spcPct val="90000"/>
              </a:lnSpc>
              <a:buFont typeface="Arial" panose="020B0604020202020204" pitchFamily="34" charset="0"/>
              <a:buNone/>
            </a:pPr>
            <a:r>
              <a:rPr altLang="en-US" sz="2000" dirty="0">
                <a:latin typeface="Tw Cen MT" panose="020B0602020104020603" pitchFamily="34" charset="0"/>
              </a:rPr>
              <a:t>     Since Hyper-V is less expensive and </a:t>
            </a:r>
            <a:r>
              <a:rPr lang="en-GB" altLang="en-US" sz="2000" dirty="0">
                <a:latin typeface="Tw Cen MT" panose="020B0602020104020603" pitchFamily="34" charset="0"/>
              </a:rPr>
              <a:t>consequently</a:t>
            </a:r>
            <a:r>
              <a:rPr altLang="en-US" sz="2000" dirty="0">
                <a:latin typeface="Tw Cen MT" panose="020B0602020104020603" pitchFamily="34" charset="0"/>
              </a:rPr>
              <a:t> more open to third-party customers and the general public, it is better for serving hybrid cloud environments. For cloud transformation, VMware's vSphere is the right option. This is most definitely why it is more common with conglomerates and why it is used by them. Large businesses need a cost-effective and reliable method of migrating their IT infrastructure, so they can still select the best alternative.[9]</a:t>
            </a:r>
            <a:endParaRPr lang="en-GB" altLang="en-US" sz="2000" dirty="0">
              <a:latin typeface="Tw Cen MT" panose="020B0602020104020603" pitchFamily="34" charset="0"/>
            </a:endParaRPr>
          </a:p>
        </p:txBody>
      </p:sp>
      <p:pic>
        <p:nvPicPr>
          <p:cNvPr id="20483" name="Content Placeholder 5" descr="A picture containing text, vector graphics, businesscard&#10;&#10;Description automatically generated">
            <a:extLst>
              <a:ext uri="{FF2B5EF4-FFF2-40B4-BE49-F238E27FC236}">
                <a16:creationId xmlns:a16="http://schemas.microsoft.com/office/drawing/2014/main" id="{C9719E7A-EF79-42FE-B2DC-9BEE5B422338}"/>
              </a:ext>
            </a:extLst>
          </p:cNvPr>
          <p:cNvPicPr>
            <a:picLocks noGrp="1" noChangeAspect="1" noChangeArrowheads="1"/>
          </p:cNvPicPr>
          <p:nvPr>
            <p:ph idx="2"/>
          </p:nvPr>
        </p:nvPicPr>
        <p:blipFill>
          <a:blip r:embed="rId2">
            <a:extLst>
              <a:ext uri="{28A0092B-C50C-407E-A947-70E740481C1C}">
                <a14:useLocalDpi xmlns:a14="http://schemas.microsoft.com/office/drawing/2010/main" val="0"/>
              </a:ext>
            </a:extLst>
          </a:blip>
          <a:srcRect/>
          <a:stretch>
            <a:fillRect/>
          </a:stretch>
        </p:blipFill>
        <p:spPr>
          <a:xfrm>
            <a:off x="3579813" y="138113"/>
            <a:ext cx="5040312" cy="2111375"/>
          </a:xfrm>
        </p:spPr>
      </p:pic>
      <p:sp>
        <p:nvSpPr>
          <p:cNvPr id="20484" name="TextBox 3">
            <a:extLst>
              <a:ext uri="{FF2B5EF4-FFF2-40B4-BE49-F238E27FC236}">
                <a16:creationId xmlns:a16="http://schemas.microsoft.com/office/drawing/2014/main" id="{487474FB-D49A-4E77-9A78-4F8181AE5BE5}"/>
              </a:ext>
            </a:extLst>
          </p:cNvPr>
          <p:cNvSpPr txBox="1">
            <a:spLocks noChangeArrowheads="1"/>
          </p:cNvSpPr>
          <p:nvPr/>
        </p:nvSpPr>
        <p:spPr bwMode="auto">
          <a:xfrm>
            <a:off x="4248150" y="2371725"/>
            <a:ext cx="40449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1400" dirty="0">
                <a:solidFill>
                  <a:srgbClr val="FFFFFF"/>
                </a:solidFill>
                <a:latin typeface="Tw Cen MT" panose="020B0602020104020603" pitchFamily="34" charset="0"/>
              </a:rPr>
              <a:t>Fig 11. VMWare </a:t>
            </a:r>
            <a:r>
              <a:rPr lang="en-US" altLang="en-US" sz="1600" dirty="0">
                <a:solidFill>
                  <a:srgbClr val="FFFFFF"/>
                </a:solidFill>
                <a:latin typeface="Tw Cen MT" panose="020B0602020104020603" pitchFamily="34" charset="0"/>
              </a:rPr>
              <a:t>vSphere</a:t>
            </a:r>
            <a:r>
              <a:rPr lang="en-US" altLang="en-US" sz="1400" dirty="0">
                <a:solidFill>
                  <a:srgbClr val="FFFFFF"/>
                </a:solidFill>
                <a:latin typeface="Tw Cen MT" panose="020B0602020104020603" pitchFamily="34" charset="0"/>
              </a:rPr>
              <a:t> vs Microsoft Hyper-V[9]</a:t>
            </a:r>
            <a:endParaRPr lang="en-GB" altLang="en-US" sz="1400" dirty="0">
              <a:solidFill>
                <a:srgbClr val="FFFFFF"/>
              </a:solidFill>
              <a:latin typeface="Tw Cen MT" panose="020B0602020104020603" pitchFamily="34" charset="0"/>
            </a:endParaRPr>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showMasterSp="0">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6684-E808-49E5-B469-BB9AA8A67F16}"/>
              </a:ext>
            </a:extLst>
          </p:cNvPr>
          <p:cNvSpPr txBox="1">
            <a:spLocks noGrp="1"/>
          </p:cNvSpPr>
          <p:nvPr>
            <p:ph type="title"/>
          </p:nvPr>
        </p:nvSpPr>
        <p:spPr>
          <a:xfrm>
            <a:off x="1141413" y="128588"/>
            <a:ext cx="9906000" cy="855662"/>
          </a:xfrm>
        </p:spPr>
        <p:txBody>
          <a:bodyPr anchorCtr="1">
            <a:normAutofit fontScale="90000"/>
          </a:bodyPr>
          <a:lstStyle/>
          <a:p>
            <a:pPr algn="ctr" eaLnBrk="1" fontAlgn="auto">
              <a:spcBef>
                <a:spcPts val="0"/>
              </a:spcBef>
              <a:spcAft>
                <a:spcPts val="0"/>
              </a:spcAft>
              <a:defRPr/>
            </a:pPr>
            <a:br>
              <a:rPr sz="2900" dirty="0">
                <a:solidFill>
                  <a:schemeClr val="bg1"/>
                </a:solidFill>
              </a:rPr>
            </a:br>
            <a:r>
              <a:rPr sz="2900" dirty="0">
                <a:solidFill>
                  <a:schemeClr val="bg1"/>
                </a:solidFill>
              </a:rPr>
              <a:t>References</a:t>
            </a:r>
            <a:br>
              <a:rPr sz="2900" dirty="0">
                <a:solidFill>
                  <a:schemeClr val="bg1"/>
                </a:solidFill>
              </a:rPr>
            </a:br>
            <a:endParaRPr lang="en-GB" sz="2900" dirty="0">
              <a:solidFill>
                <a:schemeClr val="bg1"/>
              </a:solidFill>
            </a:endParaRPr>
          </a:p>
        </p:txBody>
      </p:sp>
      <p:sp>
        <p:nvSpPr>
          <p:cNvPr id="21507" name="Content Placeholder 2">
            <a:extLst>
              <a:ext uri="{FF2B5EF4-FFF2-40B4-BE49-F238E27FC236}">
                <a16:creationId xmlns:a16="http://schemas.microsoft.com/office/drawing/2014/main" id="{85875ED5-C0A2-46C7-8663-2AC77011F9C5}"/>
              </a:ext>
            </a:extLst>
          </p:cNvPr>
          <p:cNvSpPr txBox="1">
            <a:spLocks noGrp="1" noChangeArrowheads="1"/>
          </p:cNvSpPr>
          <p:nvPr>
            <p:ph idx="1"/>
          </p:nvPr>
        </p:nvSpPr>
        <p:spPr>
          <a:xfrm>
            <a:off x="1141413" y="984250"/>
            <a:ext cx="10248900" cy="5526088"/>
          </a:xfrm>
        </p:spPr>
        <p:txBody>
          <a:bodyPr/>
          <a:lstStyle/>
          <a:p>
            <a:pPr marL="0" indent="0" eaLnBrk="1">
              <a:lnSpc>
                <a:spcPct val="100000"/>
              </a:lnSpc>
              <a:buFont typeface="Arial" panose="020B0604020202020204" pitchFamily="34" charset="0"/>
              <a:buNone/>
            </a:pPr>
            <a:r>
              <a:rPr altLang="en-US" sz="1400" dirty="0">
                <a:solidFill>
                  <a:schemeClr val="bg1"/>
                </a:solidFill>
                <a:latin typeface="Tw Cen MT" panose="020B0602020104020603" pitchFamily="34" charset="0"/>
              </a:rPr>
              <a:t>[1] 2021. [online] Available at: &lt;https://www.researchgate.net/publication/323946477_Virtualization_with_Data_Center&gt; [Accessed 13 March 2021].</a:t>
            </a:r>
          </a:p>
          <a:p>
            <a:pPr marL="0" indent="0" eaLnBrk="1">
              <a:lnSpc>
                <a:spcPct val="100000"/>
              </a:lnSpc>
              <a:buFont typeface="Arial" panose="020B0604020202020204" pitchFamily="34" charset="0"/>
              <a:buNone/>
            </a:pPr>
            <a:r>
              <a:rPr altLang="en-US" sz="1400" dirty="0">
                <a:solidFill>
                  <a:schemeClr val="bg1"/>
                </a:solidFill>
                <a:latin typeface="Tw Cen MT" panose="020B0602020104020603" pitchFamily="34" charset="0"/>
              </a:rPr>
              <a:t>[2]</a:t>
            </a:r>
            <a:r>
              <a:rPr altLang="en-US" sz="1400" i="1" dirty="0">
                <a:solidFill>
                  <a:schemeClr val="bg1"/>
                </a:solidFill>
                <a:latin typeface="Tw Cen MT" panose="020B0602020104020603" pitchFamily="34" charset="0"/>
              </a:rPr>
              <a:t>Vmware.com</a:t>
            </a:r>
            <a:r>
              <a:rPr altLang="en-US" sz="1400" dirty="0">
                <a:solidFill>
                  <a:schemeClr val="bg1"/>
                </a:solidFill>
                <a:latin typeface="Tw Cen MT" panose="020B0602020104020603" pitchFamily="34" charset="0"/>
              </a:rPr>
              <a:t>, 2021. [Online]. Available: https://www.vmware.com/files/pdf/principled_technologies_vmware_vs_microsoft_tco.pdf. [Accessed: 15- Mar- 2021].</a:t>
            </a:r>
          </a:p>
          <a:p>
            <a:pPr marL="0" indent="0" eaLnBrk="1">
              <a:lnSpc>
                <a:spcPct val="100000"/>
              </a:lnSpc>
              <a:buFont typeface="Arial" panose="020B0604020202020204" pitchFamily="34" charset="0"/>
              <a:buNone/>
            </a:pPr>
            <a:r>
              <a:rPr altLang="en-US" sz="1400" dirty="0">
                <a:solidFill>
                  <a:schemeClr val="bg1"/>
                </a:solidFill>
                <a:latin typeface="Tw Cen MT" panose="020B0602020104020603" pitchFamily="34" charset="0"/>
              </a:rPr>
              <a:t>[3]"Virtual Machines - Microsoft Edge Developer". [Online]. Available: https://developer.microsoft.com/en-us/microsoft-edge/tools/vms/. [Accessed: 14 March 2021].</a:t>
            </a:r>
          </a:p>
          <a:p>
            <a:pPr marL="0" indent="0" eaLnBrk="1">
              <a:lnSpc>
                <a:spcPct val="100000"/>
              </a:lnSpc>
              <a:buFont typeface="Arial" panose="020B0604020202020204" pitchFamily="34" charset="0"/>
              <a:buNone/>
            </a:pPr>
            <a:r>
              <a:rPr altLang="en-US" sz="1400" dirty="0">
                <a:solidFill>
                  <a:schemeClr val="bg1"/>
                </a:solidFill>
                <a:latin typeface="Tw Cen MT" panose="020B0602020104020603" pitchFamily="34" charset="0"/>
              </a:rPr>
              <a:t>[4]"Virtual Machines—Windows | Microsoft Azure". [Online]. Available: https://azure.microsoft.com/en-us/services/virtual-machines/windows/. [Accessed: 14 March 2021].</a:t>
            </a:r>
          </a:p>
          <a:p>
            <a:pPr marL="0" indent="0" eaLnBrk="1">
              <a:lnSpc>
                <a:spcPct val="100000"/>
              </a:lnSpc>
              <a:buFont typeface="Arial" panose="020B0604020202020204" pitchFamily="34" charset="0"/>
              <a:buNone/>
            </a:pPr>
            <a:r>
              <a:rPr altLang="en-US" sz="1400" dirty="0">
                <a:solidFill>
                  <a:schemeClr val="bg1"/>
                </a:solidFill>
                <a:latin typeface="Tw Cen MT" panose="020B0602020104020603" pitchFamily="34" charset="0"/>
              </a:rPr>
              <a:t>[5]"Overview of Windows VMs in Azure - Azure Virtual Machines ...". [Online]. Available: https://docs.microsoft.com/en-us/azure/virtual-machines/windows/overview. [Accessed: 14 March 2021].</a:t>
            </a:r>
          </a:p>
          <a:p>
            <a:pPr marL="0" indent="0" eaLnBrk="1">
              <a:lnSpc>
                <a:spcPct val="100000"/>
              </a:lnSpc>
              <a:buFont typeface="Arial" panose="020B0604020202020204" pitchFamily="34" charset="0"/>
              <a:buNone/>
            </a:pPr>
            <a:r>
              <a:rPr lang="en-GB" altLang="en-US" sz="1400" dirty="0">
                <a:solidFill>
                  <a:schemeClr val="bg1"/>
                </a:solidFill>
                <a:latin typeface="Tw Cen MT" panose="020B0602020104020603" pitchFamily="34" charset="0"/>
              </a:rPr>
              <a:t>[6]2021. [Online]. Available: https://www.citrix.com/. [Accessed: 14- Mar- 2021].</a:t>
            </a:r>
          </a:p>
          <a:p>
            <a:pPr marL="0" indent="0" eaLnBrk="1">
              <a:lnSpc>
                <a:spcPct val="100000"/>
              </a:lnSpc>
              <a:buFont typeface="Arial" panose="020B0604020202020204" pitchFamily="34" charset="0"/>
              <a:buNone/>
            </a:pPr>
            <a:r>
              <a:rPr altLang="en-US" sz="1400" dirty="0">
                <a:solidFill>
                  <a:schemeClr val="bg1"/>
                </a:solidFill>
                <a:latin typeface="Tw Cen MT" panose="020B0602020104020603" pitchFamily="34" charset="0"/>
              </a:rPr>
              <a:t>[7]"What is vSphere 7 Server Virtualization Software VMware", </a:t>
            </a:r>
            <a:r>
              <a:rPr altLang="en-US" sz="1400" i="1" dirty="0">
                <a:solidFill>
                  <a:schemeClr val="bg1"/>
                </a:solidFill>
                <a:latin typeface="Tw Cen MT" panose="020B0602020104020603" pitchFamily="34" charset="0"/>
              </a:rPr>
              <a:t>VMware</a:t>
            </a:r>
            <a:r>
              <a:rPr altLang="en-US" sz="1400" dirty="0">
                <a:solidFill>
                  <a:schemeClr val="bg1"/>
                </a:solidFill>
                <a:latin typeface="Tw Cen MT" panose="020B0602020104020603" pitchFamily="34" charset="0"/>
              </a:rPr>
              <a:t>, 2021. [Online]. Available: https://www.vmware.com/products/vsphere.html. [Accessed: 15- Mar- 2021].</a:t>
            </a:r>
            <a:endParaRPr lang="en-GB" altLang="en-US" sz="1400" dirty="0">
              <a:solidFill>
                <a:schemeClr val="bg1"/>
              </a:solidFill>
              <a:latin typeface="Tw Cen MT" panose="020B0602020104020603" pitchFamily="34" charset="0"/>
            </a:endParaRPr>
          </a:p>
          <a:p>
            <a:pPr marL="0" indent="0" eaLnBrk="1">
              <a:lnSpc>
                <a:spcPct val="100000"/>
              </a:lnSpc>
              <a:buFont typeface="Arial" panose="020B0604020202020204" pitchFamily="34" charset="0"/>
              <a:buNone/>
            </a:pPr>
            <a:r>
              <a:rPr altLang="en-US" sz="1400" dirty="0">
                <a:solidFill>
                  <a:schemeClr val="bg1"/>
                </a:solidFill>
                <a:latin typeface="Tw Cen MT" panose="020B0602020104020603" pitchFamily="34" charset="0"/>
              </a:rPr>
              <a:t>[8]"Hyper-V on Windows 10", </a:t>
            </a:r>
            <a:r>
              <a:rPr altLang="en-US" sz="1400" i="1" dirty="0">
                <a:solidFill>
                  <a:schemeClr val="bg1"/>
                </a:solidFill>
                <a:latin typeface="Tw Cen MT" panose="020B0602020104020603" pitchFamily="34" charset="0"/>
              </a:rPr>
              <a:t>Docs.microsoft.com</a:t>
            </a:r>
            <a:r>
              <a:rPr altLang="en-US" sz="1400" dirty="0">
                <a:solidFill>
                  <a:schemeClr val="bg1"/>
                </a:solidFill>
                <a:latin typeface="Tw Cen MT" panose="020B0602020104020603" pitchFamily="34" charset="0"/>
              </a:rPr>
              <a:t>, 2021. [Online]. Available: https://docs.microsoft.com/en-us/virtualization/hyper-v-on-windows/. [Accessed: 15- Mar- 2021].</a:t>
            </a:r>
          </a:p>
          <a:p>
            <a:pPr marL="0" indent="0" eaLnBrk="1">
              <a:lnSpc>
                <a:spcPct val="100000"/>
              </a:lnSpc>
              <a:buFont typeface="Arial" panose="020B0604020202020204" pitchFamily="34" charset="0"/>
              <a:buNone/>
            </a:pPr>
            <a:r>
              <a:rPr altLang="en-US" sz="1400" dirty="0">
                <a:solidFill>
                  <a:schemeClr val="bg1"/>
                </a:solidFill>
                <a:latin typeface="Tw Cen MT" panose="020B0602020104020603" pitchFamily="34" charset="0"/>
              </a:rPr>
              <a:t>[9]</a:t>
            </a:r>
            <a:r>
              <a:rPr altLang="en-US" sz="1400" i="1" dirty="0">
                <a:solidFill>
                  <a:schemeClr val="bg1"/>
                </a:solidFill>
                <a:latin typeface="Tw Cen MT" panose="020B0602020104020603" pitchFamily="34" charset="0"/>
              </a:rPr>
              <a:t>Vmware.com</a:t>
            </a:r>
            <a:r>
              <a:rPr altLang="en-US" sz="1400" dirty="0">
                <a:solidFill>
                  <a:schemeClr val="bg1"/>
                </a:solidFill>
                <a:latin typeface="Tw Cen MT" panose="020B0602020104020603" pitchFamily="34" charset="0"/>
              </a:rPr>
              <a:t>, 2021. [Online]. Available: https://www.vmware.com/files/pdf/principled_technologies_vmware_vs_microsoft_tco.pdf. [Accessed: 15- Mar- 2021].</a:t>
            </a:r>
          </a:p>
          <a:p>
            <a:pPr marL="0" indent="0" eaLnBrk="1">
              <a:lnSpc>
                <a:spcPct val="100000"/>
              </a:lnSpc>
              <a:buFont typeface="Arial" panose="020B0604020202020204" pitchFamily="34" charset="0"/>
              <a:buNone/>
            </a:pPr>
            <a:r>
              <a:rPr altLang="en-US" sz="1400" dirty="0">
                <a:solidFill>
                  <a:schemeClr val="bg1"/>
                </a:solidFill>
                <a:latin typeface="Tw Cen MT" panose="020B0602020104020603" pitchFamily="34" charset="0"/>
              </a:rPr>
              <a:t>[10]J. R.H and N. Liam, "Virtualization and Cloud Computing –A Systematic Survey", </a:t>
            </a:r>
            <a:r>
              <a:rPr altLang="en-US" sz="1400" i="1" dirty="0">
                <a:solidFill>
                  <a:schemeClr val="bg1"/>
                </a:solidFill>
                <a:latin typeface="Tw Cen MT" panose="020B0602020104020603" pitchFamily="34" charset="0"/>
              </a:rPr>
              <a:t>The SIJ Transactions on Computer Science Engineering &amp; its Applications (CSEA)</a:t>
            </a:r>
            <a:r>
              <a:rPr altLang="en-US" sz="1400" dirty="0">
                <a:solidFill>
                  <a:schemeClr val="bg1"/>
                </a:solidFill>
                <a:latin typeface="Tw Cen MT" panose="020B0602020104020603" pitchFamily="34" charset="0"/>
              </a:rPr>
              <a:t>, pp. 23-25, 2019. Available: 10.9756/since/v7i3/07010010107 [Accessed 13 March 2021].</a:t>
            </a:r>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showMasterSp="0">
  <p:cSld name="Slide19">
    <p:spTree>
      <p:nvGrpSpPr>
        <p:cNvPr id="1" name=""/>
        <p:cNvGrpSpPr/>
        <p:nvPr/>
      </p:nvGrpSpPr>
      <p:grpSpPr>
        <a:xfrm>
          <a:off x="0" y="0"/>
          <a:ext cx="0" cy="0"/>
          <a:chOff x="0" y="0"/>
          <a:chExt cx="0" cy="0"/>
        </a:xfrm>
      </p:grpSpPr>
      <p:sp>
        <p:nvSpPr>
          <p:cNvPr id="22530" name="Content Placeholder 3">
            <a:extLst>
              <a:ext uri="{FF2B5EF4-FFF2-40B4-BE49-F238E27FC236}">
                <a16:creationId xmlns:a16="http://schemas.microsoft.com/office/drawing/2014/main" id="{BA97C747-9906-409D-A08D-DB60667BFE84}"/>
              </a:ext>
            </a:extLst>
          </p:cNvPr>
          <p:cNvSpPr txBox="1">
            <a:spLocks noGrp="1" noChangeArrowheads="1"/>
          </p:cNvSpPr>
          <p:nvPr>
            <p:ph idx="1"/>
          </p:nvPr>
        </p:nvSpPr>
        <p:spPr>
          <a:xfrm>
            <a:off x="1281113" y="284163"/>
            <a:ext cx="10228262" cy="5513387"/>
          </a:xfrm>
        </p:spPr>
        <p:txBody>
          <a:bodyPr/>
          <a:lstStyle/>
          <a:p>
            <a:pPr marL="0" indent="0" eaLnBrk="1">
              <a:buFont typeface="Arial" panose="020B0604020202020204" pitchFamily="34" charset="0"/>
              <a:buNone/>
            </a:pPr>
            <a:r>
              <a:rPr altLang="en-US" sz="1600" dirty="0">
                <a:latin typeface="Tw Cen MT" panose="020B0602020104020603" pitchFamily="34" charset="0"/>
              </a:rPr>
              <a:t>[11]</a:t>
            </a:r>
            <a:r>
              <a:rPr altLang="en-US" sz="1600" i="1" dirty="0">
                <a:latin typeface="Tw Cen MT" panose="020B0602020104020603" pitchFamily="34" charset="0"/>
              </a:rPr>
              <a:t>Elysium Academy</a:t>
            </a:r>
            <a:r>
              <a:rPr altLang="en-US" sz="1600" dirty="0">
                <a:latin typeface="Tw Cen MT" panose="020B0602020104020603" pitchFamily="34" charset="0"/>
              </a:rPr>
              <a:t>, 2021. [Online]. Available: https://elysiumacademy.org/virtualization-training/. [Accessed: 13- Mar- 2021].</a:t>
            </a:r>
          </a:p>
          <a:p>
            <a:pPr marL="0" indent="0" eaLnBrk="1">
              <a:buFont typeface="Arial" panose="020B0604020202020204" pitchFamily="34" charset="0"/>
              <a:buNone/>
            </a:pPr>
            <a:r>
              <a:rPr lang="en-GB" altLang="en-US" sz="1600" dirty="0">
                <a:latin typeface="Tw Cen MT" panose="020B0602020104020603" pitchFamily="34" charset="0"/>
              </a:rPr>
              <a:t>[12]</a:t>
            </a:r>
            <a:r>
              <a:rPr lang="en-GB" altLang="en-US" sz="1600" i="1" dirty="0">
                <a:latin typeface="Tw Cen MT" panose="020B0602020104020603" pitchFamily="34" charset="0"/>
              </a:rPr>
              <a:t>@educba</a:t>
            </a:r>
            <a:r>
              <a:rPr lang="en-GB" altLang="en-US" sz="1600" dirty="0">
                <a:latin typeface="Tw Cen MT" panose="020B0602020104020603" pitchFamily="34" charset="0"/>
              </a:rPr>
              <a:t>, 2021. [Online]. Available: https://www.educba.com/what-is-virtualization/. [Accessed: 14- Mar- 2021].</a:t>
            </a:r>
            <a:endParaRPr altLang="en-US" sz="1600" dirty="0">
              <a:latin typeface="Tw Cen MT" panose="020B0602020104020603" pitchFamily="34" charset="0"/>
            </a:endParaRPr>
          </a:p>
          <a:p>
            <a:pPr marL="0" indent="0" eaLnBrk="1">
              <a:buFont typeface="Arial" panose="020B0604020202020204" pitchFamily="34" charset="0"/>
              <a:buNone/>
            </a:pPr>
            <a:r>
              <a:rPr altLang="en-US" sz="1600" dirty="0">
                <a:latin typeface="Tw Cen MT" panose="020B0602020104020603" pitchFamily="34" charset="0"/>
              </a:rPr>
              <a:t>[13]</a:t>
            </a:r>
            <a:r>
              <a:rPr altLang="en-US" sz="1600" i="1" dirty="0">
                <a:latin typeface="Tw Cen MT" panose="020B0602020104020603" pitchFamily="34" charset="0"/>
              </a:rPr>
              <a:t>Google</a:t>
            </a:r>
            <a:r>
              <a:rPr altLang="en-US" sz="1600" dirty="0">
                <a:latin typeface="Tw Cen MT" panose="020B0602020104020603" pitchFamily="34" charset="0"/>
              </a:rPr>
              <a:t>, 2021. [Online]. Available: https://www.google.com/search?q=vmware+benefits&amp;tbm=isch&amp;ved=2ahUKEwiYtZKa7rnvAhWB34UKHaDFBiwQ2-cCegQIABAA&amp;oq=vmware&amp;gs_lcp=CgNpbWcQARgAMgQIIxAnMgQIIxAnMgQIABBDMgQIABBDMgQIABBDMgQIABBDMgQIABBDMgIIADICCAAyAggAOgUIABCxA1Dimg1Yk6wNYIq6DWgAcAB4AIABT4gBrQOSAQE2mAEAoAEBqgELZ3dzLXdpei1pbWfAAQE&amp;sclient=img&amp;ei=9UlTYNjmF4G_lwSgi5vgAg&amp;bih=587&amp;biw=1280&amp;rlz=1C1CHBF_en-GBGB938GB938#imgrc=xA9lXN4trArSdM. [Accessed: 13- Mar- 2021].</a:t>
            </a:r>
          </a:p>
          <a:p>
            <a:pPr marL="0" indent="0" eaLnBrk="1">
              <a:buFont typeface="Arial" panose="020B0604020202020204" pitchFamily="34" charset="0"/>
              <a:buNone/>
            </a:pPr>
            <a:r>
              <a:rPr altLang="en-US" sz="1600" dirty="0">
                <a:latin typeface="Tw Cen MT" panose="020B0602020104020603" pitchFamily="34" charset="0"/>
              </a:rPr>
              <a:t>[14] </a:t>
            </a:r>
            <a:r>
              <a:rPr altLang="en-US" sz="1600" i="1" dirty="0" err="1">
                <a:latin typeface="Tw Cen MT" panose="020B0602020104020603" pitchFamily="34" charset="0"/>
              </a:rPr>
              <a:t>dnsstuff</a:t>
            </a:r>
            <a:r>
              <a:rPr altLang="en-US" sz="1600" dirty="0">
                <a:latin typeface="Tw Cen MT" panose="020B0602020104020603" pitchFamily="34" charset="0"/>
              </a:rPr>
              <a:t>, 2021. [Online]. Available: https://www.dnsstuff.com/what-is-vm-virtual-machine. [Accessed: 14- Mar- 2021].</a:t>
            </a:r>
          </a:p>
          <a:p>
            <a:pPr marL="0" indent="0" eaLnBrk="1">
              <a:buFont typeface="Arial" panose="020B0604020202020204" pitchFamily="34" charset="0"/>
              <a:buNone/>
            </a:pPr>
            <a:r>
              <a:rPr altLang="en-US" sz="1600" dirty="0">
                <a:latin typeface="Tw Cen MT" panose="020B0602020104020603" pitchFamily="34" charset="0"/>
              </a:rPr>
              <a:t>[15]</a:t>
            </a:r>
            <a:r>
              <a:rPr altLang="en-US" sz="1600" i="1" dirty="0" err="1">
                <a:latin typeface="Tw Cen MT" panose="020B0602020104020603" pitchFamily="34" charset="0"/>
              </a:rPr>
              <a:t>computermediconcall</a:t>
            </a:r>
            <a:r>
              <a:rPr altLang="en-US" sz="1600" dirty="0">
                <a:latin typeface="Tw Cen MT" panose="020B0602020104020603" pitchFamily="34" charset="0"/>
              </a:rPr>
              <a:t>, 2021. [Online]. Available: https://www.computermediconcall.com/6-benefits-of-microsoft-azure-which-you-should-know/. [Accessed: 15- Mar- 2021].</a:t>
            </a:r>
            <a:endParaRPr lang="en-GB" altLang="en-US" sz="2000" dirty="0">
              <a:latin typeface="Tw Cen MT" panose="020B0602020104020603" pitchFamily="34" charset="0"/>
            </a:endParaRPr>
          </a:p>
        </p:txBody>
      </p:sp>
    </p:spTree>
  </p:cSld>
  <p:clrMapOvr>
    <a:masterClrMapping/>
  </p:clrMapOvr>
  <p:transition spd="slow"/>
</p:sld>
</file>

<file path=ppt/theme/theme1.xml><?xml version="1.0" encoding="utf-8"?>
<a:theme xmlns:a="http://schemas.openxmlformats.org/drawingml/2006/main" name="Circui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TM04033919%5b%5bfn=Circuit%5d%5d</Template>
  <TotalTime>649</TotalTime>
  <Words>2334</Words>
  <Application>Microsoft Office PowerPoint</Application>
  <PresentationFormat>Widescreen</PresentationFormat>
  <Paragraphs>122</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Tw Cen MT</vt:lpstr>
      <vt:lpstr>Circuit</vt:lpstr>
      <vt:lpstr>    Data center virtualization               </vt:lpstr>
      <vt:lpstr>agenda</vt:lpstr>
      <vt:lpstr>What is virtualization? </vt:lpstr>
      <vt:lpstr>Benefits and drawbacks of Virtualization</vt:lpstr>
      <vt:lpstr>Virtualization Architecture</vt:lpstr>
      <vt:lpstr>PowerPoint Presentation</vt:lpstr>
      <vt:lpstr>Types of virtualization</vt:lpstr>
      <vt:lpstr>Desktop virtualization service providers</vt:lpstr>
      <vt:lpstr>VMware</vt:lpstr>
      <vt:lpstr>Windows vms</vt:lpstr>
      <vt:lpstr>Microsoft azure</vt:lpstr>
      <vt:lpstr>Citrix</vt:lpstr>
      <vt:lpstr>vSphere 7.0</vt:lpstr>
      <vt:lpstr>vSphere 7.0 benefits and drawbacks</vt:lpstr>
      <vt:lpstr>Microsoft Hyper-V</vt:lpstr>
      <vt:lpstr>Hyper-V benefits and drawbacks</vt:lpstr>
      <vt:lpstr>PowerPoint Presentation</vt:lpstr>
      <vt:lpstr> 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centre virtualization</dc:title>
  <dc:creator>Silvia Iagar (1805743)</dc:creator>
  <cp:lastModifiedBy>Silvia Iagar (1805743)</cp:lastModifiedBy>
  <cp:revision>41</cp:revision>
  <dcterms:created xsi:type="dcterms:W3CDTF">2021-03-12T12:24:09Z</dcterms:created>
  <dcterms:modified xsi:type="dcterms:W3CDTF">2021-03-19T12:16:19Z</dcterms:modified>
</cp:coreProperties>
</file>