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5A15CE-52C0-4BD1-B7BF-5D8BAA16C7BA}" v="23" dt="2025-11-28T19:26:23.1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65085" autoAdjust="0"/>
  </p:normalViewPr>
  <p:slideViewPr>
    <p:cSldViewPr snapToGrid="0">
      <p:cViewPr varScale="1">
        <p:scale>
          <a:sx n="55" d="100"/>
          <a:sy n="55" d="100"/>
        </p:scale>
        <p:origin x="9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3f0ff66d437ce9c1" providerId="LiveId" clId="{5BE53950-52AE-4B71-B77E-3846DEE9495B}"/>
    <pc:docChg chg="undo custSel addSld modSld">
      <pc:chgData name="Guest User" userId="3f0ff66d437ce9c1" providerId="LiveId" clId="{5BE53950-52AE-4B71-B77E-3846DEE9495B}" dt="2025-11-28T19:26:57.806" v="585" actId="20577"/>
      <pc:docMkLst>
        <pc:docMk/>
      </pc:docMkLst>
      <pc:sldChg chg="addSp delSp modSp mod modNotesTx">
        <pc:chgData name="Guest User" userId="3f0ff66d437ce9c1" providerId="LiveId" clId="{5BE53950-52AE-4B71-B77E-3846DEE9495B}" dt="2025-11-28T18:59:43.808" v="364"/>
        <pc:sldMkLst>
          <pc:docMk/>
          <pc:sldMk cId="2579770951" sldId="257"/>
        </pc:sldMkLst>
        <pc:spChg chg="mod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2" creationId="{725F2A41-99CB-72B1-BC70-889171B25D6D}"/>
          </ac:spMkLst>
        </pc:spChg>
        <pc:spChg chg="add mod">
          <ac:chgData name="Guest User" userId="3f0ff66d437ce9c1" providerId="LiveId" clId="{5BE53950-52AE-4B71-B77E-3846DEE9495B}" dt="2025-11-28T18:59:43.808" v="364"/>
          <ac:spMkLst>
            <pc:docMk/>
            <pc:sldMk cId="2579770951" sldId="257"/>
            <ac:spMk id="6" creationId="{0BF80CDC-0608-F1DD-0B91-AB7F3FAEFD7F}"/>
          </ac:spMkLst>
        </pc:spChg>
        <pc:spChg chg="del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9" creationId="{BACC6370-2D7E-4714-9D71-7542949D7D5D}"/>
          </ac:spMkLst>
        </pc:spChg>
        <pc:spChg chg="del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11" creationId="{256B2C21-A230-48C0-8DF1-C46611373C44}"/>
          </ac:spMkLst>
        </pc:spChg>
        <pc:spChg chg="del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13" creationId="{3847E18C-932D-4C95-AABA-FEC7C9499AD7}"/>
          </ac:spMkLst>
        </pc:spChg>
        <pc:spChg chg="del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15" creationId="{3150CB11-0C61-439E-910F-5787759E72A0}"/>
          </ac:spMkLst>
        </pc:spChg>
        <pc:spChg chg="del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17" creationId="{43F8A58B-5155-44CE-A5FF-7647B47D0A7A}"/>
          </ac:spMkLst>
        </pc:spChg>
        <pc:spChg chg="del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19" creationId="{443F2ACA-E6D6-4028-82DD-F03C262D5DE6}"/>
          </ac:spMkLst>
        </pc:spChg>
        <pc:spChg chg="add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24" creationId="{C0763A76-9F1C-4FC5-82B7-DD475DA461B2}"/>
          </ac:spMkLst>
        </pc:spChg>
        <pc:spChg chg="add">
          <ac:chgData name="Guest User" userId="3f0ff66d437ce9c1" providerId="LiveId" clId="{5BE53950-52AE-4B71-B77E-3846DEE9495B}" dt="2025-11-28T18:12:21.865" v="80" actId="26606"/>
          <ac:spMkLst>
            <pc:docMk/>
            <pc:sldMk cId="2579770951" sldId="257"/>
            <ac:spMk id="26" creationId="{E81BF4F6-F2CF-4984-9D14-D6966D92F99F}"/>
          </ac:spMkLst>
        </pc:spChg>
        <pc:graphicFrameChg chg="mod modGraphic">
          <ac:chgData name="Guest User" userId="3f0ff66d437ce9c1" providerId="LiveId" clId="{5BE53950-52AE-4B71-B77E-3846DEE9495B}" dt="2025-11-28T18:12:38.486" v="113" actId="20577"/>
          <ac:graphicFrameMkLst>
            <pc:docMk/>
            <pc:sldMk cId="2579770951" sldId="257"/>
            <ac:graphicFrameMk id="5" creationId="{0ADBA76B-3889-20FD-4BFE-8BE317806652}"/>
          </ac:graphicFrameMkLst>
        </pc:graphicFrameChg>
        <pc:picChg chg="add del mod">
          <ac:chgData name="Guest User" userId="3f0ff66d437ce9c1" providerId="LiveId" clId="{5BE53950-52AE-4B71-B77E-3846DEE9495B}" dt="2025-11-28T18:57:44.932" v="350" actId="478"/>
          <ac:picMkLst>
            <pc:docMk/>
            <pc:sldMk cId="2579770951" sldId="257"/>
            <ac:picMk id="4" creationId="{BF9C8375-4982-D42F-BFE7-2C7F6757395F}"/>
          </ac:picMkLst>
        </pc:picChg>
        <pc:picChg chg="add mod">
          <ac:chgData name="Guest User" userId="3f0ff66d437ce9c1" providerId="LiveId" clId="{5BE53950-52AE-4B71-B77E-3846DEE9495B}" dt="2025-11-28T18:58:34.226" v="360" actId="1076"/>
          <ac:picMkLst>
            <pc:docMk/>
            <pc:sldMk cId="2579770951" sldId="257"/>
            <ac:picMk id="8" creationId="{153955C3-295D-D189-D857-F2C388B3B9EC}"/>
          </ac:picMkLst>
        </pc:picChg>
      </pc:sldChg>
      <pc:sldChg chg="modSp mod modNotesTx">
        <pc:chgData name="Guest User" userId="3f0ff66d437ce9c1" providerId="LiveId" clId="{5BE53950-52AE-4B71-B77E-3846DEE9495B}" dt="2025-11-28T19:20:13.532" v="530" actId="20577"/>
        <pc:sldMkLst>
          <pc:docMk/>
          <pc:sldMk cId="238234479" sldId="258"/>
        </pc:sldMkLst>
        <pc:spChg chg="mod">
          <ac:chgData name="Guest User" userId="3f0ff66d437ce9c1" providerId="LiveId" clId="{5BE53950-52AE-4B71-B77E-3846DEE9495B}" dt="2025-11-28T19:19:57.295" v="527" actId="20577"/>
          <ac:spMkLst>
            <pc:docMk/>
            <pc:sldMk cId="238234479" sldId="258"/>
            <ac:spMk id="3" creationId="{05F32C78-502E-5AE6-521F-2C17CC95ED58}"/>
          </ac:spMkLst>
        </pc:spChg>
      </pc:sldChg>
      <pc:sldChg chg="addSp delSp modSp mod modNotesTx">
        <pc:chgData name="Guest User" userId="3f0ff66d437ce9c1" providerId="LiveId" clId="{5BE53950-52AE-4B71-B77E-3846DEE9495B}" dt="2025-11-28T19:26:39.551" v="582" actId="20577"/>
        <pc:sldMkLst>
          <pc:docMk/>
          <pc:sldMk cId="805579983" sldId="259"/>
        </pc:sldMkLst>
        <pc:spChg chg="mod">
          <ac:chgData name="Guest User" userId="3f0ff66d437ce9c1" providerId="LiveId" clId="{5BE53950-52AE-4B71-B77E-3846DEE9495B}" dt="2025-11-28T19:23:33.727" v="539" actId="26606"/>
          <ac:spMkLst>
            <pc:docMk/>
            <pc:sldMk cId="805579983" sldId="259"/>
            <ac:spMk id="2" creationId="{57679395-685B-10EF-9D93-A499716D21F4}"/>
          </ac:spMkLst>
        </pc:spChg>
        <pc:spChg chg="mod">
          <ac:chgData name="Guest User" userId="3f0ff66d437ce9c1" providerId="LiveId" clId="{5BE53950-52AE-4B71-B77E-3846DEE9495B}" dt="2025-11-28T19:23:33.727" v="539" actId="26606"/>
          <ac:spMkLst>
            <pc:docMk/>
            <pc:sldMk cId="805579983" sldId="259"/>
            <ac:spMk id="3" creationId="{36E33E7E-B4C3-FD43-D766-B79E512E74F6}"/>
          </ac:spMkLst>
        </pc:spChg>
        <pc:spChg chg="add mod">
          <ac:chgData name="Guest User" userId="3f0ff66d437ce9c1" providerId="LiveId" clId="{5BE53950-52AE-4B71-B77E-3846DEE9495B}" dt="2025-11-28T19:26:39.551" v="582" actId="20577"/>
          <ac:spMkLst>
            <pc:docMk/>
            <pc:sldMk cId="805579983" sldId="259"/>
            <ac:spMk id="4" creationId="{32D0F27F-F2B2-6DA9-F72E-1D954C00BA98}"/>
          </ac:spMkLst>
        </pc:spChg>
        <pc:spChg chg="del">
          <ac:chgData name="Guest User" userId="3f0ff66d437ce9c1" providerId="LiveId" clId="{5BE53950-52AE-4B71-B77E-3846DEE9495B}" dt="2025-11-28T19:22:38.578" v="533" actId="26606"/>
          <ac:spMkLst>
            <pc:docMk/>
            <pc:sldMk cId="805579983" sldId="259"/>
            <ac:spMk id="9" creationId="{C0763A76-9F1C-4FC5-82B7-DD475DA461B2}"/>
          </ac:spMkLst>
        </pc:spChg>
        <pc:spChg chg="del">
          <ac:chgData name="Guest User" userId="3f0ff66d437ce9c1" providerId="LiveId" clId="{5BE53950-52AE-4B71-B77E-3846DEE9495B}" dt="2025-11-28T19:22:38.578" v="533" actId="26606"/>
          <ac:spMkLst>
            <pc:docMk/>
            <pc:sldMk cId="805579983" sldId="259"/>
            <ac:spMk id="11" creationId="{E81BF4F6-F2CF-4984-9D14-D6966D92F99F}"/>
          </ac:spMkLst>
        </pc:spChg>
        <pc:spChg chg="add del">
          <ac:chgData name="Guest User" userId="3f0ff66d437ce9c1" providerId="LiveId" clId="{5BE53950-52AE-4B71-B77E-3846DEE9495B}" dt="2025-11-28T19:23:05.591" v="537" actId="26606"/>
          <ac:spMkLst>
            <pc:docMk/>
            <pc:sldMk cId="805579983" sldId="259"/>
            <ac:spMk id="1031" creationId="{F13C74B1-5B17-4795-BED0-7140497B445A}"/>
          </ac:spMkLst>
        </pc:spChg>
        <pc:spChg chg="add del">
          <ac:chgData name="Guest User" userId="3f0ff66d437ce9c1" providerId="LiveId" clId="{5BE53950-52AE-4B71-B77E-3846DEE9495B}" dt="2025-11-28T19:23:05.591" v="537" actId="26606"/>
          <ac:spMkLst>
            <pc:docMk/>
            <pc:sldMk cId="805579983" sldId="259"/>
            <ac:spMk id="1033" creationId="{D4974D33-8DC5-464E-8C6D-BE58F0669C17}"/>
          </ac:spMkLst>
        </pc:spChg>
        <pc:spChg chg="add del">
          <ac:chgData name="Guest User" userId="3f0ff66d437ce9c1" providerId="LiveId" clId="{5BE53950-52AE-4B71-B77E-3846DEE9495B}" dt="2025-11-28T19:23:05.579" v="536" actId="26606"/>
          <ac:spMkLst>
            <pc:docMk/>
            <pc:sldMk cId="805579983" sldId="259"/>
            <ac:spMk id="1038" creationId="{99F1FFA9-D672-408C-9220-ADEEC6ABDD09}"/>
          </ac:spMkLst>
        </pc:spChg>
        <pc:spChg chg="add del">
          <ac:chgData name="Guest User" userId="3f0ff66d437ce9c1" providerId="LiveId" clId="{5BE53950-52AE-4B71-B77E-3846DEE9495B}" dt="2025-11-28T19:23:33.727" v="539" actId="26606"/>
          <ac:spMkLst>
            <pc:docMk/>
            <pc:sldMk cId="805579983" sldId="259"/>
            <ac:spMk id="1040" creationId="{6D8B37B0-0682-433E-BC8D-498C04ABD9A7}"/>
          </ac:spMkLst>
        </pc:spChg>
        <pc:spChg chg="add del">
          <ac:chgData name="Guest User" userId="3f0ff66d437ce9c1" providerId="LiveId" clId="{5BE53950-52AE-4B71-B77E-3846DEE9495B}" dt="2025-11-28T19:23:33.727" v="539" actId="26606"/>
          <ac:spMkLst>
            <pc:docMk/>
            <pc:sldMk cId="805579983" sldId="259"/>
            <ac:spMk id="1041" creationId="{69D47016-023F-44BD-981C-50E7A10A6609}"/>
          </ac:spMkLst>
        </pc:spChg>
        <pc:spChg chg="add del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46" creationId="{0550F5B9-399F-4FAD-AE6C-ED65F9A43A74}"/>
          </ac:spMkLst>
        </pc:spChg>
        <pc:spChg chg="add del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48" creationId="{C062E60F-5CD4-4268-8359-8076634680E5}"/>
          </ac:spMkLst>
        </pc:spChg>
        <pc:spChg chg="add del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50" creationId="{BB341EC3-1810-4D33-BA3F-E2D0AA0ECFB6}"/>
          </ac:spMkLst>
        </pc:spChg>
        <pc:spChg chg="add del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52" creationId="{10127CDE-2B99-47A8-BB3C-7D17519105E0}"/>
          </ac:spMkLst>
        </pc:spChg>
        <pc:spChg chg="add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57" creationId="{6E04F7DF-2535-4AB8-A03F-F91F0F381E26}"/>
          </ac:spMkLst>
        </pc:spChg>
        <pc:spChg chg="add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59" creationId="{C062E60F-5CD4-4268-8359-8076634680E5}"/>
          </ac:spMkLst>
        </pc:spChg>
        <pc:spChg chg="add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61" creationId="{BB341EC3-1810-4D33-BA3F-E2D0AA0ECFB6}"/>
          </ac:spMkLst>
        </pc:spChg>
        <pc:spChg chg="add">
          <ac:chgData name="Guest User" userId="3f0ff66d437ce9c1" providerId="LiveId" clId="{5BE53950-52AE-4B71-B77E-3846DEE9495B}" dt="2025-11-28T19:23:56.619" v="541" actId="26606"/>
          <ac:spMkLst>
            <pc:docMk/>
            <pc:sldMk cId="805579983" sldId="259"/>
            <ac:spMk id="1063" creationId="{10127CDE-2B99-47A8-BB3C-7D17519105E0}"/>
          </ac:spMkLst>
        </pc:spChg>
        <pc:picChg chg="del">
          <ac:chgData name="Guest User" userId="3f0ff66d437ce9c1" providerId="LiveId" clId="{5BE53950-52AE-4B71-B77E-3846DEE9495B}" dt="2025-11-28T19:22:32.449" v="531" actId="478"/>
          <ac:picMkLst>
            <pc:docMk/>
            <pc:sldMk cId="805579983" sldId="259"/>
            <ac:picMk id="5" creationId="{4FAA63CE-97B3-2789-7417-3F4E3CBD4DDB}"/>
          </ac:picMkLst>
        </pc:picChg>
        <pc:picChg chg="add mod ord">
          <ac:chgData name="Guest User" userId="3f0ff66d437ce9c1" providerId="LiveId" clId="{5BE53950-52AE-4B71-B77E-3846DEE9495B}" dt="2025-11-28T19:23:05.591" v="537" actId="26606"/>
          <ac:picMkLst>
            <pc:docMk/>
            <pc:sldMk cId="805579983" sldId="259"/>
            <ac:picMk id="1026" creationId="{FD22EA1C-C855-9B8A-80DD-BF3851EFBAB5}"/>
          </ac:picMkLst>
        </pc:picChg>
        <pc:picChg chg="add mod ord">
          <ac:chgData name="Guest User" userId="3f0ff66d437ce9c1" providerId="LiveId" clId="{5BE53950-52AE-4B71-B77E-3846DEE9495B}" dt="2025-11-28T19:23:56.619" v="541" actId="26606"/>
          <ac:picMkLst>
            <pc:docMk/>
            <pc:sldMk cId="805579983" sldId="259"/>
            <ac:picMk id="1028" creationId="{38BFDC84-BF43-210E-C9F5-4969BB0F870C}"/>
          </ac:picMkLst>
        </pc:picChg>
        <pc:picChg chg="add mod">
          <ac:chgData name="Guest User" userId="3f0ff66d437ce9c1" providerId="LiveId" clId="{5BE53950-52AE-4B71-B77E-3846DEE9495B}" dt="2025-11-28T19:23:33.727" v="539" actId="26606"/>
          <ac:picMkLst>
            <pc:docMk/>
            <pc:sldMk cId="805579983" sldId="259"/>
            <ac:picMk id="1030" creationId="{A43C5A2A-493D-6DB1-4F0D-920E77EE677C}"/>
          </ac:picMkLst>
        </pc:picChg>
        <pc:picChg chg="add mod">
          <ac:chgData name="Guest User" userId="3f0ff66d437ce9c1" providerId="LiveId" clId="{5BE53950-52AE-4B71-B77E-3846DEE9495B}" dt="2025-11-28T19:23:56.619" v="541" actId="26606"/>
          <ac:picMkLst>
            <pc:docMk/>
            <pc:sldMk cId="805579983" sldId="259"/>
            <ac:picMk id="1032" creationId="{8606F374-CFF4-AC7E-64CD-CA826DC50953}"/>
          </ac:picMkLst>
        </pc:picChg>
      </pc:sldChg>
      <pc:sldChg chg="addSp delSp modSp mod modNotesTx">
        <pc:chgData name="Guest User" userId="3f0ff66d437ce9c1" providerId="LiveId" clId="{5BE53950-52AE-4B71-B77E-3846DEE9495B}" dt="2025-11-28T19:26:57.806" v="585" actId="20577"/>
        <pc:sldMkLst>
          <pc:docMk/>
          <pc:sldMk cId="239626172" sldId="260"/>
        </pc:sldMkLst>
        <pc:graphicFrameChg chg="modGraphic">
          <ac:chgData name="Guest User" userId="3f0ff66d437ce9c1" providerId="LiveId" clId="{5BE53950-52AE-4B71-B77E-3846DEE9495B}" dt="2025-11-28T19:26:57.806" v="585" actId="20577"/>
          <ac:graphicFrameMkLst>
            <pc:docMk/>
            <pc:sldMk cId="239626172" sldId="260"/>
            <ac:graphicFrameMk id="5" creationId="{6EBFAA52-B2ED-F089-B4BA-6729B436EEA8}"/>
          </ac:graphicFrameMkLst>
        </pc:graphicFrameChg>
      </pc:sldChg>
      <pc:sldChg chg="modSp mod modNotesTx">
        <pc:chgData name="Guest User" userId="3f0ff66d437ce9c1" providerId="LiveId" clId="{5BE53950-52AE-4B71-B77E-3846DEE9495B}" dt="2025-11-28T18:40:31.849" v="309" actId="20577"/>
        <pc:sldMkLst>
          <pc:docMk/>
          <pc:sldMk cId="2197701376" sldId="261"/>
        </pc:sldMkLst>
        <pc:graphicFrameChg chg="modGraphic">
          <ac:chgData name="Guest User" userId="3f0ff66d437ce9c1" providerId="LiveId" clId="{5BE53950-52AE-4B71-B77E-3846DEE9495B}" dt="2025-11-28T18:40:31.849" v="309" actId="20577"/>
          <ac:graphicFrameMkLst>
            <pc:docMk/>
            <pc:sldMk cId="2197701376" sldId="261"/>
            <ac:graphicFrameMk id="5" creationId="{49881F3F-E1ED-4FD1-AC42-C28133D9B248}"/>
          </ac:graphicFrameMkLst>
        </pc:graphicFrameChg>
      </pc:sldChg>
      <pc:sldChg chg="modSp mod modNotesTx">
        <pc:chgData name="Guest User" userId="3f0ff66d437ce9c1" providerId="LiveId" clId="{5BE53950-52AE-4B71-B77E-3846DEE9495B}" dt="2025-11-28T18:32:09.003" v="181" actId="20577"/>
        <pc:sldMkLst>
          <pc:docMk/>
          <pc:sldMk cId="2389611381" sldId="262"/>
        </pc:sldMkLst>
        <pc:graphicFrameChg chg="modGraphic">
          <ac:chgData name="Guest User" userId="3f0ff66d437ce9c1" providerId="LiveId" clId="{5BE53950-52AE-4B71-B77E-3846DEE9495B}" dt="2025-11-28T18:31:48.932" v="169" actId="20577"/>
          <ac:graphicFrameMkLst>
            <pc:docMk/>
            <pc:sldMk cId="2389611381" sldId="262"/>
            <ac:graphicFrameMk id="5" creationId="{9CE80E3C-E602-DBC2-0239-F83E6475A947}"/>
          </ac:graphicFrameMkLst>
        </pc:graphicFrameChg>
      </pc:sldChg>
      <pc:sldChg chg="modNotesTx">
        <pc:chgData name="Guest User" userId="3f0ff66d437ce9c1" providerId="LiveId" clId="{5BE53950-52AE-4B71-B77E-3846DEE9495B}" dt="2025-11-28T18:19:06.409" v="155" actId="33524"/>
        <pc:sldMkLst>
          <pc:docMk/>
          <pc:sldMk cId="3681059830" sldId="263"/>
        </pc:sldMkLst>
      </pc:sldChg>
      <pc:sldChg chg="modSp mod">
        <pc:chgData name="Guest User" userId="3f0ff66d437ce9c1" providerId="LiveId" clId="{5BE53950-52AE-4B71-B77E-3846DEE9495B}" dt="2025-11-28T19:26:12.695" v="554" actId="20577"/>
        <pc:sldMkLst>
          <pc:docMk/>
          <pc:sldMk cId="764848243" sldId="265"/>
        </pc:sldMkLst>
        <pc:spChg chg="mod">
          <ac:chgData name="Guest User" userId="3f0ff66d437ce9c1" providerId="LiveId" clId="{5BE53950-52AE-4B71-B77E-3846DEE9495B}" dt="2025-11-28T19:26:12.695" v="554" actId="20577"/>
          <ac:spMkLst>
            <pc:docMk/>
            <pc:sldMk cId="764848243" sldId="265"/>
            <ac:spMk id="3" creationId="{F79DF094-4E78-15CB-BD3A-9B029C21FBFF}"/>
          </ac:spMkLst>
        </pc:spChg>
      </pc:sldChg>
      <pc:sldChg chg="delSp modSp add mod setBg delDesignElem modNotesTx">
        <pc:chgData name="Guest User" userId="3f0ff66d437ce9c1" providerId="LiveId" clId="{5BE53950-52AE-4B71-B77E-3846DEE9495B}" dt="2025-11-28T18:18:03.551" v="151" actId="20577"/>
        <pc:sldMkLst>
          <pc:docMk/>
          <pc:sldMk cId="199171511" sldId="266"/>
        </pc:sldMkLst>
        <pc:graphicFrameChg chg="modGraphic">
          <ac:chgData name="Guest User" userId="3f0ff66d437ce9c1" providerId="LiveId" clId="{5BE53950-52AE-4B71-B77E-3846DEE9495B}" dt="2025-11-28T18:18:03.551" v="151" actId="20577"/>
          <ac:graphicFrameMkLst>
            <pc:docMk/>
            <pc:sldMk cId="199171511" sldId="266"/>
            <ac:graphicFrameMk id="7" creationId="{2DC744EA-0E76-CEB1-E027-E7C4E786BCF9}"/>
          </ac:graphicFrameMkLst>
        </pc:graphicFrameChg>
        <pc:graphicFrameChg chg="modGraphic">
          <ac:chgData name="Guest User" userId="3f0ff66d437ce9c1" providerId="LiveId" clId="{5BE53950-52AE-4B71-B77E-3846DEE9495B}" dt="2025-11-28T18:17:55.611" v="144" actId="20577"/>
          <ac:graphicFrameMkLst>
            <pc:docMk/>
            <pc:sldMk cId="199171511" sldId="266"/>
            <ac:graphicFrameMk id="8" creationId="{18ED3AE0-3421-D907-B058-A24421B71EE1}"/>
          </ac:graphicFrameMkLst>
        </pc:graphicFrameChg>
        <pc:graphicFrameChg chg="modGraphic">
          <ac:chgData name="Guest User" userId="3f0ff66d437ce9c1" providerId="LiveId" clId="{5BE53950-52AE-4B71-B77E-3846DEE9495B}" dt="2025-11-21T20:16:28.631" v="64" actId="20577"/>
          <ac:graphicFrameMkLst>
            <pc:docMk/>
            <pc:sldMk cId="199171511" sldId="266"/>
            <ac:graphicFrameMk id="9" creationId="{395552AF-2D25-20D5-CAEB-2DA8007C19B2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FC741E-1CBC-48A6-9EE3-3D19397C0D92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C552258-697D-471C-A186-3CD1201D8382}">
      <dgm:prSet/>
      <dgm:spPr/>
      <dgm:t>
        <a:bodyPr/>
        <a:lstStyle/>
        <a:p>
          <a:r>
            <a:rPr lang="en-GB" b="1" noProof="0">
              <a:latin typeface="Times New Roman"/>
              <a:cs typeface="Times New Roman"/>
            </a:rPr>
            <a:t>Hotel Introduction</a:t>
          </a:r>
          <a:r>
            <a:rPr lang="en-GB" noProof="0">
              <a:latin typeface="Times New Roman"/>
              <a:cs typeface="Times New Roman"/>
            </a:rPr>
            <a:t>:</a:t>
          </a:r>
        </a:p>
      </dgm:t>
    </dgm:pt>
    <dgm:pt modelId="{3E79C305-1322-4C28-BE92-AF49B0A19373}" type="parTrans" cxnId="{E9E13F52-4846-4B5D-AB1C-D27FC8E4160F}">
      <dgm:prSet/>
      <dgm:spPr/>
      <dgm:t>
        <a:bodyPr/>
        <a:lstStyle/>
        <a:p>
          <a:endParaRPr lang="en-US"/>
        </a:p>
      </dgm:t>
    </dgm:pt>
    <dgm:pt modelId="{A858EAD8-BDBE-4735-89E1-1424B177D407}" type="sibTrans" cxnId="{E9E13F52-4846-4B5D-AB1C-D27FC8E4160F}">
      <dgm:prSet/>
      <dgm:spPr/>
      <dgm:t>
        <a:bodyPr/>
        <a:lstStyle/>
        <a:p>
          <a:endParaRPr lang="en-US"/>
        </a:p>
      </dgm:t>
    </dgm:pt>
    <dgm:pt modelId="{C90120AB-6D22-4EF4-8413-F33E1A9D6AB7}">
      <dgm:prSet/>
      <dgm:spPr/>
      <dgm:t>
        <a:bodyPr/>
        <a:lstStyle/>
        <a:p>
          <a:r>
            <a:rPr lang="en-GB" noProof="0" dirty="0">
              <a:latin typeface="Times New Roman"/>
              <a:cs typeface="Times New Roman"/>
            </a:rPr>
            <a:t>Global brand with over 570 properties (Derowitsch et al., 2025)</a:t>
          </a:r>
        </a:p>
      </dgm:t>
    </dgm:pt>
    <dgm:pt modelId="{2C491D91-D7A9-41D9-94DB-F4E298E80ABA}" type="parTrans" cxnId="{31FF3C06-D711-4FF1-82C2-ECFA52EE9716}">
      <dgm:prSet/>
      <dgm:spPr/>
      <dgm:t>
        <a:bodyPr/>
        <a:lstStyle/>
        <a:p>
          <a:endParaRPr lang="en-US"/>
        </a:p>
      </dgm:t>
    </dgm:pt>
    <dgm:pt modelId="{BCBEAD92-4DC4-49DC-8D6C-3D28FB40EE1C}" type="sibTrans" cxnId="{31FF3C06-D711-4FF1-82C2-ECFA52EE9716}">
      <dgm:prSet/>
      <dgm:spPr/>
      <dgm:t>
        <a:bodyPr/>
        <a:lstStyle/>
        <a:p>
          <a:endParaRPr lang="en-US"/>
        </a:p>
      </dgm:t>
    </dgm:pt>
    <dgm:pt modelId="{29650721-882D-4F9E-9BFF-DEE3CA0C108C}">
      <dgm:prSet/>
      <dgm:spPr/>
      <dgm:t>
        <a:bodyPr/>
        <a:lstStyle/>
        <a:p>
          <a:r>
            <a:rPr lang="en-GB" noProof="0" dirty="0">
              <a:latin typeface="Times New Roman"/>
              <a:cs typeface="Times New Roman"/>
            </a:rPr>
            <a:t>Known for luxury, service, and convenience</a:t>
          </a:r>
        </a:p>
      </dgm:t>
    </dgm:pt>
    <dgm:pt modelId="{6E893476-1EFE-4394-A679-1611BC508297}" type="parTrans" cxnId="{80E87B4D-A57B-4C4E-B281-1298C73F5899}">
      <dgm:prSet/>
      <dgm:spPr/>
      <dgm:t>
        <a:bodyPr/>
        <a:lstStyle/>
        <a:p>
          <a:endParaRPr lang="en-US"/>
        </a:p>
      </dgm:t>
    </dgm:pt>
    <dgm:pt modelId="{1A59C159-8DAB-4F75-91FF-A93BCE7E10F1}" type="sibTrans" cxnId="{80E87B4D-A57B-4C4E-B281-1298C73F5899}">
      <dgm:prSet/>
      <dgm:spPr/>
      <dgm:t>
        <a:bodyPr/>
        <a:lstStyle/>
        <a:p>
          <a:endParaRPr lang="en-US"/>
        </a:p>
      </dgm:t>
    </dgm:pt>
    <dgm:pt modelId="{750DAD3F-3851-411C-828B-C91756A9113C}">
      <dgm:prSet/>
      <dgm:spPr/>
      <dgm:t>
        <a:bodyPr/>
        <a:lstStyle/>
        <a:p>
          <a:r>
            <a:rPr lang="en-GB" b="1" noProof="0">
              <a:latin typeface="Times New Roman"/>
              <a:cs typeface="Times New Roman"/>
            </a:rPr>
            <a:t>Conference Overview</a:t>
          </a:r>
          <a:r>
            <a:rPr lang="en-GB" noProof="0">
              <a:latin typeface="Times New Roman"/>
              <a:cs typeface="Times New Roman"/>
            </a:rPr>
            <a:t>:</a:t>
          </a:r>
        </a:p>
      </dgm:t>
    </dgm:pt>
    <dgm:pt modelId="{8827AAA6-C6AE-41AF-9F80-8874C2F69029}" type="parTrans" cxnId="{31B47934-FC2E-405E-ACD1-0A0291ECF595}">
      <dgm:prSet/>
      <dgm:spPr/>
      <dgm:t>
        <a:bodyPr/>
        <a:lstStyle/>
        <a:p>
          <a:endParaRPr lang="en-US"/>
        </a:p>
      </dgm:t>
    </dgm:pt>
    <dgm:pt modelId="{5471CC43-B3EC-4374-BBED-BF2B760B3FCD}" type="sibTrans" cxnId="{31B47934-FC2E-405E-ACD1-0A0291ECF595}">
      <dgm:prSet/>
      <dgm:spPr/>
      <dgm:t>
        <a:bodyPr/>
        <a:lstStyle/>
        <a:p>
          <a:endParaRPr lang="en-US"/>
        </a:p>
      </dgm:t>
    </dgm:pt>
    <dgm:pt modelId="{B6CE8FC6-F345-429A-83B6-9C3E26BA5C8E}">
      <dgm:prSet/>
      <dgm:spPr/>
      <dgm:t>
        <a:bodyPr/>
        <a:lstStyle/>
        <a:p>
          <a:r>
            <a:rPr lang="en-GB" noProof="0" dirty="0">
              <a:latin typeface="Times New Roman"/>
              <a:cs typeface="Times New Roman"/>
            </a:rPr>
            <a:t>25 delegates, 2-day international business event</a:t>
          </a:r>
        </a:p>
      </dgm:t>
    </dgm:pt>
    <dgm:pt modelId="{07717395-3072-4B5B-9D6C-0AC13ACBD62B}" type="parTrans" cxnId="{C8F20526-BFBF-4ACD-B618-F0721AD9FDE1}">
      <dgm:prSet/>
      <dgm:spPr/>
      <dgm:t>
        <a:bodyPr/>
        <a:lstStyle/>
        <a:p>
          <a:endParaRPr lang="en-US"/>
        </a:p>
      </dgm:t>
    </dgm:pt>
    <dgm:pt modelId="{DC253845-BF1C-4BD6-A497-11EFF468BE94}" type="sibTrans" cxnId="{C8F20526-BFBF-4ACD-B618-F0721AD9FDE1}">
      <dgm:prSet/>
      <dgm:spPr/>
      <dgm:t>
        <a:bodyPr/>
        <a:lstStyle/>
        <a:p>
          <a:endParaRPr lang="en-US"/>
        </a:p>
      </dgm:t>
    </dgm:pt>
    <dgm:pt modelId="{C9C8DE03-9E12-46A8-8134-7DE1B3C4E3F7}">
      <dgm:prSet/>
      <dgm:spPr/>
      <dgm:t>
        <a:bodyPr/>
        <a:lstStyle/>
        <a:p>
          <a:r>
            <a:rPr lang="en-GB" noProof="0">
              <a:latin typeface="Times New Roman"/>
              <a:cs typeface="Times New Roman"/>
            </a:rPr>
            <a:t>Room and board, conference facilities required</a:t>
          </a:r>
        </a:p>
      </dgm:t>
    </dgm:pt>
    <dgm:pt modelId="{3AF23A75-1979-4F55-B66D-81EDC19C853A}" type="parTrans" cxnId="{460F2DF7-3524-493D-A7DD-912DA13887F0}">
      <dgm:prSet/>
      <dgm:spPr/>
      <dgm:t>
        <a:bodyPr/>
        <a:lstStyle/>
        <a:p>
          <a:endParaRPr lang="en-US"/>
        </a:p>
      </dgm:t>
    </dgm:pt>
    <dgm:pt modelId="{6ACFA36E-E3D8-4804-B6AE-55C1D830275B}" type="sibTrans" cxnId="{460F2DF7-3524-493D-A7DD-912DA13887F0}">
      <dgm:prSet/>
      <dgm:spPr/>
      <dgm:t>
        <a:bodyPr/>
        <a:lstStyle/>
        <a:p>
          <a:endParaRPr lang="en-US"/>
        </a:p>
      </dgm:t>
    </dgm:pt>
    <dgm:pt modelId="{C5C9A0BD-1714-41F7-83D8-ECC2B920789D}">
      <dgm:prSet/>
      <dgm:spPr/>
      <dgm:t>
        <a:bodyPr/>
        <a:lstStyle/>
        <a:p>
          <a:r>
            <a:rPr lang="en-GB" b="1" noProof="0">
              <a:latin typeface="Times New Roman"/>
              <a:cs typeface="Times New Roman"/>
            </a:rPr>
            <a:t>Event Significance</a:t>
          </a:r>
          <a:r>
            <a:rPr lang="en-GB" noProof="0">
              <a:latin typeface="Times New Roman"/>
              <a:cs typeface="Times New Roman"/>
            </a:rPr>
            <a:t>:</a:t>
          </a:r>
        </a:p>
      </dgm:t>
    </dgm:pt>
    <dgm:pt modelId="{826BC552-CF8F-4F4B-B9FE-D48355FF443D}" type="parTrans" cxnId="{9A784AE3-3419-42BD-91EA-F772314DC621}">
      <dgm:prSet/>
      <dgm:spPr/>
      <dgm:t>
        <a:bodyPr/>
        <a:lstStyle/>
        <a:p>
          <a:endParaRPr lang="en-US"/>
        </a:p>
      </dgm:t>
    </dgm:pt>
    <dgm:pt modelId="{437A81C4-8600-443A-A27F-045CC470334F}" type="sibTrans" cxnId="{9A784AE3-3419-42BD-91EA-F772314DC621}">
      <dgm:prSet/>
      <dgm:spPr/>
      <dgm:t>
        <a:bodyPr/>
        <a:lstStyle/>
        <a:p>
          <a:endParaRPr lang="en-US"/>
        </a:p>
      </dgm:t>
    </dgm:pt>
    <dgm:pt modelId="{4EED5593-5213-4D6C-8CFE-E20AEED3F716}">
      <dgm:prSet/>
      <dgm:spPr/>
      <dgm:t>
        <a:bodyPr/>
        <a:lstStyle/>
        <a:p>
          <a:r>
            <a:rPr lang="en-GB" noProof="0">
              <a:latin typeface="Times New Roman"/>
              <a:cs typeface="Times New Roman"/>
            </a:rPr>
            <a:t>Strategic opportunity for Hilton to enhance visibility</a:t>
          </a:r>
        </a:p>
      </dgm:t>
    </dgm:pt>
    <dgm:pt modelId="{32A960E7-E2B8-4832-BE6D-32DDD0E8BCDD}" type="parTrans" cxnId="{011D838B-A98C-4F60-B5B3-4912F65951C5}">
      <dgm:prSet/>
      <dgm:spPr/>
      <dgm:t>
        <a:bodyPr/>
        <a:lstStyle/>
        <a:p>
          <a:endParaRPr lang="en-US"/>
        </a:p>
      </dgm:t>
    </dgm:pt>
    <dgm:pt modelId="{0377FC98-EE25-4F67-AE0D-1C3E3801C9AE}" type="sibTrans" cxnId="{011D838B-A98C-4F60-B5B3-4912F65951C5}">
      <dgm:prSet/>
      <dgm:spPr/>
      <dgm:t>
        <a:bodyPr/>
        <a:lstStyle/>
        <a:p>
          <a:endParaRPr lang="en-US"/>
        </a:p>
      </dgm:t>
    </dgm:pt>
    <dgm:pt modelId="{D0850E8F-6EE2-408D-9935-1A5ABE920B38}">
      <dgm:prSet/>
      <dgm:spPr/>
      <dgm:t>
        <a:bodyPr/>
        <a:lstStyle/>
        <a:p>
          <a:r>
            <a:rPr lang="en-GB" noProof="0">
              <a:latin typeface="Times New Roman"/>
              <a:cs typeface="Times New Roman"/>
            </a:rPr>
            <a:t>Potential for annual repeat bookings</a:t>
          </a:r>
        </a:p>
      </dgm:t>
    </dgm:pt>
    <dgm:pt modelId="{ACB3C36C-A590-4A3C-B97A-A6763A3D48CE}" type="parTrans" cxnId="{D1FCC396-B219-4463-99C2-DEADE95C577C}">
      <dgm:prSet/>
      <dgm:spPr/>
      <dgm:t>
        <a:bodyPr/>
        <a:lstStyle/>
        <a:p>
          <a:endParaRPr lang="en-US"/>
        </a:p>
      </dgm:t>
    </dgm:pt>
    <dgm:pt modelId="{15335D34-F346-40E5-974A-A5834E4AA1A6}" type="sibTrans" cxnId="{D1FCC396-B219-4463-99C2-DEADE95C577C}">
      <dgm:prSet/>
      <dgm:spPr/>
      <dgm:t>
        <a:bodyPr/>
        <a:lstStyle/>
        <a:p>
          <a:endParaRPr lang="en-US"/>
        </a:p>
      </dgm:t>
    </dgm:pt>
    <dgm:pt modelId="{6F5D7F8D-FA5D-470C-908A-C1CE776067AE}">
      <dgm:prSet/>
      <dgm:spPr/>
      <dgm:t>
        <a:bodyPr/>
        <a:lstStyle/>
        <a:p>
          <a:r>
            <a:rPr lang="en-GB" noProof="0" dirty="0">
              <a:latin typeface="Times New Roman"/>
              <a:cs typeface="Times New Roman"/>
            </a:rPr>
            <a:t>Located in Cardiff city centre </a:t>
          </a:r>
        </a:p>
      </dgm:t>
    </dgm:pt>
    <dgm:pt modelId="{28CF254A-0723-40F6-8C27-EAADE9DF2DF3}" type="parTrans" cxnId="{6719EC65-2016-4AAD-87A1-81659DC3306A}">
      <dgm:prSet/>
      <dgm:spPr/>
      <dgm:t>
        <a:bodyPr/>
        <a:lstStyle/>
        <a:p>
          <a:endParaRPr lang="en-GB"/>
        </a:p>
      </dgm:t>
    </dgm:pt>
    <dgm:pt modelId="{67E789B6-05C9-4A05-B650-BB827C8E930C}" type="sibTrans" cxnId="{6719EC65-2016-4AAD-87A1-81659DC3306A}">
      <dgm:prSet/>
      <dgm:spPr/>
      <dgm:t>
        <a:bodyPr/>
        <a:lstStyle/>
        <a:p>
          <a:endParaRPr lang="en-GB"/>
        </a:p>
      </dgm:t>
    </dgm:pt>
    <dgm:pt modelId="{8687918E-7CC0-4954-A590-9630CF224748}" type="pres">
      <dgm:prSet presAssocID="{AEFC741E-1CBC-48A6-9EE3-3D19397C0D92}" presName="Name0" presStyleCnt="0">
        <dgm:presLayoutVars>
          <dgm:dir/>
          <dgm:animLvl val="lvl"/>
          <dgm:resizeHandles val="exact"/>
        </dgm:presLayoutVars>
      </dgm:prSet>
      <dgm:spPr/>
    </dgm:pt>
    <dgm:pt modelId="{3951DFB3-6ACE-4604-8B56-56E2FFAB4889}" type="pres">
      <dgm:prSet presAssocID="{5C552258-697D-471C-A186-3CD1201D8382}" presName="linNode" presStyleCnt="0"/>
      <dgm:spPr/>
    </dgm:pt>
    <dgm:pt modelId="{C0C1473C-764B-4149-8829-B49F8A5BC31C}" type="pres">
      <dgm:prSet presAssocID="{5C552258-697D-471C-A186-3CD1201D8382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5A5379AE-537C-4658-9749-B60F21E72F72}" type="pres">
      <dgm:prSet presAssocID="{5C552258-697D-471C-A186-3CD1201D8382}" presName="descendantText" presStyleLbl="alignAccFollowNode1" presStyleIdx="0" presStyleCnt="3">
        <dgm:presLayoutVars>
          <dgm:bulletEnabled val="1"/>
        </dgm:presLayoutVars>
      </dgm:prSet>
      <dgm:spPr/>
    </dgm:pt>
    <dgm:pt modelId="{ADA79705-3E1B-44C5-8EF1-568130B8757D}" type="pres">
      <dgm:prSet presAssocID="{A858EAD8-BDBE-4735-89E1-1424B177D407}" presName="sp" presStyleCnt="0"/>
      <dgm:spPr/>
    </dgm:pt>
    <dgm:pt modelId="{DD27AC6A-F618-4EC8-8C51-F2FBFA40C0AB}" type="pres">
      <dgm:prSet presAssocID="{750DAD3F-3851-411C-828B-C91756A9113C}" presName="linNode" presStyleCnt="0"/>
      <dgm:spPr/>
    </dgm:pt>
    <dgm:pt modelId="{A4CD48DA-54D0-4CA2-B44E-B870B62FCB8A}" type="pres">
      <dgm:prSet presAssocID="{750DAD3F-3851-411C-828B-C91756A9113C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81497A0-808E-48D2-9A8F-19938F996094}" type="pres">
      <dgm:prSet presAssocID="{750DAD3F-3851-411C-828B-C91756A9113C}" presName="descendantText" presStyleLbl="alignAccFollowNode1" presStyleIdx="1" presStyleCnt="3">
        <dgm:presLayoutVars>
          <dgm:bulletEnabled val="1"/>
        </dgm:presLayoutVars>
      </dgm:prSet>
      <dgm:spPr/>
    </dgm:pt>
    <dgm:pt modelId="{907716C0-363F-4AEB-A632-D962D385E97C}" type="pres">
      <dgm:prSet presAssocID="{5471CC43-B3EC-4374-BBED-BF2B760B3FCD}" presName="sp" presStyleCnt="0"/>
      <dgm:spPr/>
    </dgm:pt>
    <dgm:pt modelId="{16193E90-4B47-4667-82F1-5FC247B06F56}" type="pres">
      <dgm:prSet presAssocID="{C5C9A0BD-1714-41F7-83D8-ECC2B920789D}" presName="linNode" presStyleCnt="0"/>
      <dgm:spPr/>
    </dgm:pt>
    <dgm:pt modelId="{F2C1A9FE-C8F0-4C52-BE2E-B4F389CA54BE}" type="pres">
      <dgm:prSet presAssocID="{C5C9A0BD-1714-41F7-83D8-ECC2B920789D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8CB01DD-E9EE-4262-AEF3-121970BF873C}" type="pres">
      <dgm:prSet presAssocID="{C5C9A0BD-1714-41F7-83D8-ECC2B920789D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31FF3C06-D711-4FF1-82C2-ECFA52EE9716}" srcId="{5C552258-697D-471C-A186-3CD1201D8382}" destId="{C90120AB-6D22-4EF4-8413-F33E1A9D6AB7}" srcOrd="0" destOrd="0" parTransId="{2C491D91-D7A9-41D9-94DB-F4E298E80ABA}" sibTransId="{BCBEAD92-4DC4-49DC-8D6C-3D28FB40EE1C}"/>
    <dgm:cxn modelId="{DD116B19-5C92-4775-8013-32DC1FCBA779}" type="presOf" srcId="{750DAD3F-3851-411C-828B-C91756A9113C}" destId="{A4CD48DA-54D0-4CA2-B44E-B870B62FCB8A}" srcOrd="0" destOrd="0" presId="urn:microsoft.com/office/officeart/2005/8/layout/vList5"/>
    <dgm:cxn modelId="{C8F20526-BFBF-4ACD-B618-F0721AD9FDE1}" srcId="{750DAD3F-3851-411C-828B-C91756A9113C}" destId="{B6CE8FC6-F345-429A-83B6-9C3E26BA5C8E}" srcOrd="0" destOrd="0" parTransId="{07717395-3072-4B5B-9D6C-0AC13ACBD62B}" sibTransId="{DC253845-BF1C-4BD6-A497-11EFF468BE94}"/>
    <dgm:cxn modelId="{CD89372A-7750-46B1-A52C-CE39C8BC83BB}" type="presOf" srcId="{4EED5593-5213-4D6C-8CFE-E20AEED3F716}" destId="{88CB01DD-E9EE-4262-AEF3-121970BF873C}" srcOrd="0" destOrd="0" presId="urn:microsoft.com/office/officeart/2005/8/layout/vList5"/>
    <dgm:cxn modelId="{31B47934-FC2E-405E-ACD1-0A0291ECF595}" srcId="{AEFC741E-1CBC-48A6-9EE3-3D19397C0D92}" destId="{750DAD3F-3851-411C-828B-C91756A9113C}" srcOrd="1" destOrd="0" parTransId="{8827AAA6-C6AE-41AF-9F80-8874C2F69029}" sibTransId="{5471CC43-B3EC-4374-BBED-BF2B760B3FCD}"/>
    <dgm:cxn modelId="{91CCD83B-9414-4819-B5A0-1C15967A0598}" type="presOf" srcId="{C90120AB-6D22-4EF4-8413-F33E1A9D6AB7}" destId="{5A5379AE-537C-4658-9749-B60F21E72F72}" srcOrd="0" destOrd="0" presId="urn:microsoft.com/office/officeart/2005/8/layout/vList5"/>
    <dgm:cxn modelId="{6719EC65-2016-4AAD-87A1-81659DC3306A}" srcId="{5C552258-697D-471C-A186-3CD1201D8382}" destId="{6F5D7F8D-FA5D-470C-908A-C1CE776067AE}" srcOrd="2" destOrd="0" parTransId="{28CF254A-0723-40F6-8C27-EAADE9DF2DF3}" sibTransId="{67E789B6-05C9-4A05-B650-BB827C8E930C}"/>
    <dgm:cxn modelId="{80E87B4D-A57B-4C4E-B281-1298C73F5899}" srcId="{5C552258-697D-471C-A186-3CD1201D8382}" destId="{29650721-882D-4F9E-9BFF-DEE3CA0C108C}" srcOrd="1" destOrd="0" parTransId="{6E893476-1EFE-4394-A679-1611BC508297}" sibTransId="{1A59C159-8DAB-4F75-91FF-A93BCE7E10F1}"/>
    <dgm:cxn modelId="{E9E13F52-4846-4B5D-AB1C-D27FC8E4160F}" srcId="{AEFC741E-1CBC-48A6-9EE3-3D19397C0D92}" destId="{5C552258-697D-471C-A186-3CD1201D8382}" srcOrd="0" destOrd="0" parTransId="{3E79C305-1322-4C28-BE92-AF49B0A19373}" sibTransId="{A858EAD8-BDBE-4735-89E1-1424B177D407}"/>
    <dgm:cxn modelId="{11218982-5FDB-49E0-B05E-7BBDC3878183}" type="presOf" srcId="{5C552258-697D-471C-A186-3CD1201D8382}" destId="{C0C1473C-764B-4149-8829-B49F8A5BC31C}" srcOrd="0" destOrd="0" presId="urn:microsoft.com/office/officeart/2005/8/layout/vList5"/>
    <dgm:cxn modelId="{E76E2B89-A794-43FA-AD47-6FF8C55D2E6E}" type="presOf" srcId="{AEFC741E-1CBC-48A6-9EE3-3D19397C0D92}" destId="{8687918E-7CC0-4954-A590-9630CF224748}" srcOrd="0" destOrd="0" presId="urn:microsoft.com/office/officeart/2005/8/layout/vList5"/>
    <dgm:cxn modelId="{011D838B-A98C-4F60-B5B3-4912F65951C5}" srcId="{C5C9A0BD-1714-41F7-83D8-ECC2B920789D}" destId="{4EED5593-5213-4D6C-8CFE-E20AEED3F716}" srcOrd="0" destOrd="0" parTransId="{32A960E7-E2B8-4832-BE6D-32DDD0E8BCDD}" sibTransId="{0377FC98-EE25-4F67-AE0D-1C3E3801C9AE}"/>
    <dgm:cxn modelId="{50970F93-EECB-44CC-AB7B-AB3778829C2D}" type="presOf" srcId="{C5C9A0BD-1714-41F7-83D8-ECC2B920789D}" destId="{F2C1A9FE-C8F0-4C52-BE2E-B4F389CA54BE}" srcOrd="0" destOrd="0" presId="urn:microsoft.com/office/officeart/2005/8/layout/vList5"/>
    <dgm:cxn modelId="{D1FCC396-B219-4463-99C2-DEADE95C577C}" srcId="{C5C9A0BD-1714-41F7-83D8-ECC2B920789D}" destId="{D0850E8F-6EE2-408D-9935-1A5ABE920B38}" srcOrd="1" destOrd="0" parTransId="{ACB3C36C-A590-4A3C-B97A-A6763A3D48CE}" sibTransId="{15335D34-F346-40E5-974A-A5834E4AA1A6}"/>
    <dgm:cxn modelId="{409EE8AA-91BB-46D9-AEF3-DBBA4655EEB3}" type="presOf" srcId="{D0850E8F-6EE2-408D-9935-1A5ABE920B38}" destId="{88CB01DD-E9EE-4262-AEF3-121970BF873C}" srcOrd="0" destOrd="1" presId="urn:microsoft.com/office/officeart/2005/8/layout/vList5"/>
    <dgm:cxn modelId="{192A89BC-0380-476F-8AC9-092D252E8B4E}" type="presOf" srcId="{B6CE8FC6-F345-429A-83B6-9C3E26BA5C8E}" destId="{181497A0-808E-48D2-9A8F-19938F996094}" srcOrd="0" destOrd="0" presId="urn:microsoft.com/office/officeart/2005/8/layout/vList5"/>
    <dgm:cxn modelId="{B2571ACE-B213-4FA0-970B-85587BA2639C}" type="presOf" srcId="{6F5D7F8D-FA5D-470C-908A-C1CE776067AE}" destId="{5A5379AE-537C-4658-9749-B60F21E72F72}" srcOrd="0" destOrd="2" presId="urn:microsoft.com/office/officeart/2005/8/layout/vList5"/>
    <dgm:cxn modelId="{9A784AE3-3419-42BD-91EA-F772314DC621}" srcId="{AEFC741E-1CBC-48A6-9EE3-3D19397C0D92}" destId="{C5C9A0BD-1714-41F7-83D8-ECC2B920789D}" srcOrd="2" destOrd="0" parTransId="{826BC552-CF8F-4F4B-B9FE-D48355FF443D}" sibTransId="{437A81C4-8600-443A-A27F-045CC470334F}"/>
    <dgm:cxn modelId="{518EFAE9-3979-4160-8AFF-24BABFD64C58}" type="presOf" srcId="{29650721-882D-4F9E-9BFF-DEE3CA0C108C}" destId="{5A5379AE-537C-4658-9749-B60F21E72F72}" srcOrd="0" destOrd="1" presId="urn:microsoft.com/office/officeart/2005/8/layout/vList5"/>
    <dgm:cxn modelId="{729007F2-C879-409B-86A8-669A34127307}" type="presOf" srcId="{C9C8DE03-9E12-46A8-8134-7DE1B3C4E3F7}" destId="{181497A0-808E-48D2-9A8F-19938F996094}" srcOrd="0" destOrd="1" presId="urn:microsoft.com/office/officeart/2005/8/layout/vList5"/>
    <dgm:cxn modelId="{460F2DF7-3524-493D-A7DD-912DA13887F0}" srcId="{750DAD3F-3851-411C-828B-C91756A9113C}" destId="{C9C8DE03-9E12-46A8-8134-7DE1B3C4E3F7}" srcOrd="1" destOrd="0" parTransId="{3AF23A75-1979-4F55-B66D-81EDC19C853A}" sibTransId="{6ACFA36E-E3D8-4804-B6AE-55C1D830275B}"/>
    <dgm:cxn modelId="{7EDA8B5E-B6A5-4473-BC5E-9C40D52E0943}" type="presParOf" srcId="{8687918E-7CC0-4954-A590-9630CF224748}" destId="{3951DFB3-6ACE-4604-8B56-56E2FFAB4889}" srcOrd="0" destOrd="0" presId="urn:microsoft.com/office/officeart/2005/8/layout/vList5"/>
    <dgm:cxn modelId="{1738A3DA-3220-4FE5-AF96-327E5AA3B8B4}" type="presParOf" srcId="{3951DFB3-6ACE-4604-8B56-56E2FFAB4889}" destId="{C0C1473C-764B-4149-8829-B49F8A5BC31C}" srcOrd="0" destOrd="0" presId="urn:microsoft.com/office/officeart/2005/8/layout/vList5"/>
    <dgm:cxn modelId="{0FE2985D-AE6F-4D61-9E79-571E9316D5C3}" type="presParOf" srcId="{3951DFB3-6ACE-4604-8B56-56E2FFAB4889}" destId="{5A5379AE-537C-4658-9749-B60F21E72F72}" srcOrd="1" destOrd="0" presId="urn:microsoft.com/office/officeart/2005/8/layout/vList5"/>
    <dgm:cxn modelId="{E59F43AF-89CE-4983-B25E-A8D9897B5A59}" type="presParOf" srcId="{8687918E-7CC0-4954-A590-9630CF224748}" destId="{ADA79705-3E1B-44C5-8EF1-568130B8757D}" srcOrd="1" destOrd="0" presId="urn:microsoft.com/office/officeart/2005/8/layout/vList5"/>
    <dgm:cxn modelId="{E1E85FAC-89EA-4FCB-9E2A-A6C0F471D901}" type="presParOf" srcId="{8687918E-7CC0-4954-A590-9630CF224748}" destId="{DD27AC6A-F618-4EC8-8C51-F2FBFA40C0AB}" srcOrd="2" destOrd="0" presId="urn:microsoft.com/office/officeart/2005/8/layout/vList5"/>
    <dgm:cxn modelId="{A206C0E9-7B2D-44CB-9587-F2276FEE689D}" type="presParOf" srcId="{DD27AC6A-F618-4EC8-8C51-F2FBFA40C0AB}" destId="{A4CD48DA-54D0-4CA2-B44E-B870B62FCB8A}" srcOrd="0" destOrd="0" presId="urn:microsoft.com/office/officeart/2005/8/layout/vList5"/>
    <dgm:cxn modelId="{5BC21663-B6A4-459A-9239-F636C963B9AB}" type="presParOf" srcId="{DD27AC6A-F618-4EC8-8C51-F2FBFA40C0AB}" destId="{181497A0-808E-48D2-9A8F-19938F996094}" srcOrd="1" destOrd="0" presId="urn:microsoft.com/office/officeart/2005/8/layout/vList5"/>
    <dgm:cxn modelId="{96DC6459-4C33-4EE6-A9AA-62B4B6B69412}" type="presParOf" srcId="{8687918E-7CC0-4954-A590-9630CF224748}" destId="{907716C0-363F-4AEB-A632-D962D385E97C}" srcOrd="3" destOrd="0" presId="urn:microsoft.com/office/officeart/2005/8/layout/vList5"/>
    <dgm:cxn modelId="{70BFCF24-A81B-4825-810C-CD68DC2F93E4}" type="presParOf" srcId="{8687918E-7CC0-4954-A590-9630CF224748}" destId="{16193E90-4B47-4667-82F1-5FC247B06F56}" srcOrd="4" destOrd="0" presId="urn:microsoft.com/office/officeart/2005/8/layout/vList5"/>
    <dgm:cxn modelId="{6C050529-4CB3-42D2-B105-A3582FF7C938}" type="presParOf" srcId="{16193E90-4B47-4667-82F1-5FC247B06F56}" destId="{F2C1A9FE-C8F0-4C52-BE2E-B4F389CA54BE}" srcOrd="0" destOrd="0" presId="urn:microsoft.com/office/officeart/2005/8/layout/vList5"/>
    <dgm:cxn modelId="{EFEFADCB-7930-4B0D-BB24-2F4D0FE6BDF1}" type="presParOf" srcId="{16193E90-4B47-4667-82F1-5FC247B06F56}" destId="{88CB01DD-E9EE-4262-AEF3-121970BF873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706A2B-E452-4A01-9FF5-BFE7B758FF79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891338-C9C8-498D-A22D-45F8D7558028}">
      <dgm:prSet/>
      <dgm:spPr/>
      <dgm:t>
        <a:bodyPr/>
        <a:lstStyle/>
        <a:p>
          <a:pPr algn="just"/>
          <a:r>
            <a:rPr lang="en-GB" b="1" noProof="0" dirty="0">
              <a:latin typeface="Times New Roman"/>
              <a:cs typeface="Times New Roman"/>
            </a:rPr>
            <a:t>Revenue Streams</a:t>
          </a:r>
          <a:r>
            <a:rPr lang="en-GB" noProof="0" dirty="0">
              <a:latin typeface="Times New Roman"/>
              <a:cs typeface="Times New Roman"/>
            </a:rPr>
            <a:t>:</a:t>
          </a:r>
        </a:p>
      </dgm:t>
    </dgm:pt>
    <dgm:pt modelId="{69579ADD-79E9-4047-8689-0361DE66341B}" type="parTrans" cxnId="{CBE7B36C-A6A0-41E4-9CE7-4C7F88185273}">
      <dgm:prSet/>
      <dgm:spPr/>
      <dgm:t>
        <a:bodyPr/>
        <a:lstStyle/>
        <a:p>
          <a:endParaRPr lang="en-US"/>
        </a:p>
      </dgm:t>
    </dgm:pt>
    <dgm:pt modelId="{61AEA433-B1C4-4996-98A2-04C501D650C3}" type="sibTrans" cxnId="{CBE7B36C-A6A0-41E4-9CE7-4C7F88185273}">
      <dgm:prSet/>
      <dgm:spPr/>
      <dgm:t>
        <a:bodyPr/>
        <a:lstStyle/>
        <a:p>
          <a:endParaRPr lang="en-US"/>
        </a:p>
      </dgm:t>
    </dgm:pt>
    <dgm:pt modelId="{6032CAD7-EA50-41B2-9B96-CED03A4F9CE1}">
      <dgm:prSet/>
      <dgm:spPr/>
      <dgm:t>
        <a:bodyPr/>
        <a:lstStyle/>
        <a:p>
          <a:pPr algn="just"/>
          <a:r>
            <a:rPr lang="en-GB" noProof="0" dirty="0">
              <a:latin typeface="Times New Roman"/>
              <a:cs typeface="Times New Roman"/>
            </a:rPr>
            <a:t>Room nights, catering, sponsorships, conference fees (Greenwell, Danzey-Bussell and Shonk, 2021)</a:t>
          </a:r>
        </a:p>
      </dgm:t>
    </dgm:pt>
    <dgm:pt modelId="{7D84EA35-F2BA-4E9D-B642-FEE1AC8837A8}" type="parTrans" cxnId="{B31B9213-0788-4A31-B115-CE916BF3B6C3}">
      <dgm:prSet/>
      <dgm:spPr/>
      <dgm:t>
        <a:bodyPr/>
        <a:lstStyle/>
        <a:p>
          <a:endParaRPr lang="en-US"/>
        </a:p>
      </dgm:t>
    </dgm:pt>
    <dgm:pt modelId="{4C4A5962-CA43-4A07-A98C-379F63F9311D}" type="sibTrans" cxnId="{B31B9213-0788-4A31-B115-CE916BF3B6C3}">
      <dgm:prSet/>
      <dgm:spPr/>
      <dgm:t>
        <a:bodyPr/>
        <a:lstStyle/>
        <a:p>
          <a:endParaRPr lang="en-US"/>
        </a:p>
      </dgm:t>
    </dgm:pt>
    <dgm:pt modelId="{19E61AB3-A485-4663-80B6-468DECFA03AB}">
      <dgm:prSet/>
      <dgm:spPr/>
      <dgm:t>
        <a:bodyPr/>
        <a:lstStyle/>
        <a:p>
          <a:pPr algn="just"/>
          <a:r>
            <a:rPr lang="en-GB" b="1" noProof="0" dirty="0">
              <a:latin typeface="Times New Roman"/>
              <a:cs typeface="Times New Roman"/>
            </a:rPr>
            <a:t>Cost Breakdown</a:t>
          </a:r>
          <a:r>
            <a:rPr lang="en-GB" noProof="0" dirty="0">
              <a:latin typeface="Times New Roman"/>
              <a:cs typeface="Times New Roman"/>
            </a:rPr>
            <a:t>:</a:t>
          </a:r>
        </a:p>
      </dgm:t>
    </dgm:pt>
    <dgm:pt modelId="{1EFD0125-7621-49C4-9BA4-BBBA954AC518}" type="parTrans" cxnId="{092250CB-27EB-4DFD-8538-DEFBEF77A126}">
      <dgm:prSet/>
      <dgm:spPr/>
      <dgm:t>
        <a:bodyPr/>
        <a:lstStyle/>
        <a:p>
          <a:endParaRPr lang="en-US"/>
        </a:p>
      </dgm:t>
    </dgm:pt>
    <dgm:pt modelId="{46EF14A3-6214-44D6-97FA-671FCA762572}" type="sibTrans" cxnId="{092250CB-27EB-4DFD-8538-DEFBEF77A126}">
      <dgm:prSet/>
      <dgm:spPr/>
      <dgm:t>
        <a:bodyPr/>
        <a:lstStyle/>
        <a:p>
          <a:endParaRPr lang="en-US"/>
        </a:p>
      </dgm:t>
    </dgm:pt>
    <dgm:pt modelId="{3924C542-CBE0-4DAA-9838-746F281F94E7}">
      <dgm:prSet/>
      <dgm:spPr/>
      <dgm:t>
        <a:bodyPr/>
        <a:lstStyle/>
        <a:p>
          <a:pPr algn="just"/>
          <a:r>
            <a:rPr lang="en-GB" noProof="0" dirty="0">
              <a:latin typeface="Times New Roman"/>
              <a:cs typeface="Times New Roman"/>
            </a:rPr>
            <a:t>Staffing, AV, F&amp;B, operations costs</a:t>
          </a:r>
        </a:p>
      </dgm:t>
    </dgm:pt>
    <dgm:pt modelId="{B8EF2A60-A944-4641-ACA4-24AA436ACFD5}" type="parTrans" cxnId="{9BBC8EF2-9C43-419B-B6F9-FB233F735BD6}">
      <dgm:prSet/>
      <dgm:spPr/>
      <dgm:t>
        <a:bodyPr/>
        <a:lstStyle/>
        <a:p>
          <a:endParaRPr lang="en-US"/>
        </a:p>
      </dgm:t>
    </dgm:pt>
    <dgm:pt modelId="{4078277A-9029-4636-B7F2-C23B9656B048}" type="sibTrans" cxnId="{9BBC8EF2-9C43-419B-B6F9-FB233F735BD6}">
      <dgm:prSet/>
      <dgm:spPr/>
      <dgm:t>
        <a:bodyPr/>
        <a:lstStyle/>
        <a:p>
          <a:endParaRPr lang="en-US"/>
        </a:p>
      </dgm:t>
    </dgm:pt>
    <dgm:pt modelId="{0659EEB4-543F-460E-82FE-0AFF55FCF1A1}">
      <dgm:prSet/>
      <dgm:spPr/>
      <dgm:t>
        <a:bodyPr/>
        <a:lstStyle/>
        <a:p>
          <a:pPr algn="just"/>
          <a:r>
            <a:rPr lang="en-GB" b="1" noProof="0" dirty="0">
              <a:latin typeface="Times New Roman"/>
              <a:cs typeface="Times New Roman"/>
            </a:rPr>
            <a:t>Breakeven/Profit Projection</a:t>
          </a:r>
          <a:r>
            <a:rPr lang="en-GB" noProof="0" dirty="0">
              <a:latin typeface="Times New Roman"/>
              <a:cs typeface="Times New Roman"/>
            </a:rPr>
            <a:t>:</a:t>
          </a:r>
        </a:p>
      </dgm:t>
    </dgm:pt>
    <dgm:pt modelId="{247BA69E-E8AF-4D47-95F1-D86613AB0333}" type="parTrans" cxnId="{11135330-87F6-4A86-8BB1-9CAD025A72B8}">
      <dgm:prSet/>
      <dgm:spPr/>
      <dgm:t>
        <a:bodyPr/>
        <a:lstStyle/>
        <a:p>
          <a:endParaRPr lang="en-US"/>
        </a:p>
      </dgm:t>
    </dgm:pt>
    <dgm:pt modelId="{931A67F9-4225-400F-8900-6EA3CE699C65}" type="sibTrans" cxnId="{11135330-87F6-4A86-8BB1-9CAD025A72B8}">
      <dgm:prSet/>
      <dgm:spPr/>
      <dgm:t>
        <a:bodyPr/>
        <a:lstStyle/>
        <a:p>
          <a:endParaRPr lang="en-US"/>
        </a:p>
      </dgm:t>
    </dgm:pt>
    <dgm:pt modelId="{438F84C0-1291-430A-8E6F-E0B3CA7EC17B}">
      <dgm:prSet/>
      <dgm:spPr/>
      <dgm:t>
        <a:bodyPr/>
        <a:lstStyle/>
        <a:p>
          <a:pPr algn="just"/>
          <a:r>
            <a:rPr lang="en-GB" noProof="0" dirty="0">
              <a:latin typeface="Times New Roman"/>
              <a:cs typeface="Times New Roman"/>
            </a:rPr>
            <a:t>Breakeven within the first day. Expected 42,27% profit margin</a:t>
          </a:r>
        </a:p>
      </dgm:t>
    </dgm:pt>
    <dgm:pt modelId="{9DF4E492-DCC9-4E66-9B77-507028CB7785}" type="parTrans" cxnId="{67654F37-7843-4153-909E-FC5D79BC1ED3}">
      <dgm:prSet/>
      <dgm:spPr/>
      <dgm:t>
        <a:bodyPr/>
        <a:lstStyle/>
        <a:p>
          <a:endParaRPr lang="en-US"/>
        </a:p>
      </dgm:t>
    </dgm:pt>
    <dgm:pt modelId="{EFFEFC10-0A51-4152-95CF-7F1EF9D10CDE}" type="sibTrans" cxnId="{67654F37-7843-4153-909E-FC5D79BC1ED3}">
      <dgm:prSet/>
      <dgm:spPr/>
      <dgm:t>
        <a:bodyPr/>
        <a:lstStyle/>
        <a:p>
          <a:endParaRPr lang="en-US"/>
        </a:p>
      </dgm:t>
    </dgm:pt>
    <dgm:pt modelId="{0B4DEB25-E97C-43C5-BFD7-DE86375468E8}" type="pres">
      <dgm:prSet presAssocID="{75706A2B-E452-4A01-9FF5-BFE7B758FF79}" presName="Name0" presStyleCnt="0">
        <dgm:presLayoutVars>
          <dgm:dir/>
          <dgm:animLvl val="lvl"/>
          <dgm:resizeHandles val="exact"/>
        </dgm:presLayoutVars>
      </dgm:prSet>
      <dgm:spPr/>
    </dgm:pt>
    <dgm:pt modelId="{47E9B7AF-B700-40FB-B583-068BAAFEB75E}" type="pres">
      <dgm:prSet presAssocID="{94891338-C9C8-498D-A22D-45F8D7558028}" presName="linNode" presStyleCnt="0"/>
      <dgm:spPr/>
    </dgm:pt>
    <dgm:pt modelId="{49FD4A19-9AD1-4244-A477-F76E04EC1782}" type="pres">
      <dgm:prSet presAssocID="{94891338-C9C8-498D-A22D-45F8D755802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88D3151F-26FF-4159-97BB-C56ACB91C948}" type="pres">
      <dgm:prSet presAssocID="{94891338-C9C8-498D-A22D-45F8D7558028}" presName="descendantText" presStyleLbl="alignAccFollowNode1" presStyleIdx="0" presStyleCnt="3">
        <dgm:presLayoutVars>
          <dgm:bulletEnabled val="1"/>
        </dgm:presLayoutVars>
      </dgm:prSet>
      <dgm:spPr/>
    </dgm:pt>
    <dgm:pt modelId="{CD0813DF-02FD-485D-9804-D4D2F6375986}" type="pres">
      <dgm:prSet presAssocID="{61AEA433-B1C4-4996-98A2-04C501D650C3}" presName="sp" presStyleCnt="0"/>
      <dgm:spPr/>
    </dgm:pt>
    <dgm:pt modelId="{60A5DCB9-FB93-4530-BF51-6ECF25075794}" type="pres">
      <dgm:prSet presAssocID="{19E61AB3-A485-4663-80B6-468DECFA03AB}" presName="linNode" presStyleCnt="0"/>
      <dgm:spPr/>
    </dgm:pt>
    <dgm:pt modelId="{1F0F937F-3DEC-4528-BFA7-0D34EE4D2AD0}" type="pres">
      <dgm:prSet presAssocID="{19E61AB3-A485-4663-80B6-468DECFA03A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4F58F06A-4C6F-47D4-9CDD-B58307265365}" type="pres">
      <dgm:prSet presAssocID="{19E61AB3-A485-4663-80B6-468DECFA03AB}" presName="descendantText" presStyleLbl="alignAccFollowNode1" presStyleIdx="1" presStyleCnt="3">
        <dgm:presLayoutVars>
          <dgm:bulletEnabled val="1"/>
        </dgm:presLayoutVars>
      </dgm:prSet>
      <dgm:spPr/>
    </dgm:pt>
    <dgm:pt modelId="{D44EFFA2-D9A3-420C-BC61-5D4877D41E94}" type="pres">
      <dgm:prSet presAssocID="{46EF14A3-6214-44D6-97FA-671FCA762572}" presName="sp" presStyleCnt="0"/>
      <dgm:spPr/>
    </dgm:pt>
    <dgm:pt modelId="{AE97A83E-CDE2-4E87-83E8-D7E89E29E753}" type="pres">
      <dgm:prSet presAssocID="{0659EEB4-543F-460E-82FE-0AFF55FCF1A1}" presName="linNode" presStyleCnt="0"/>
      <dgm:spPr/>
    </dgm:pt>
    <dgm:pt modelId="{051A1CFA-AD1F-44CC-AAE4-99FFE7118E1D}" type="pres">
      <dgm:prSet presAssocID="{0659EEB4-543F-460E-82FE-0AFF55FCF1A1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D8BB48E-E8AE-4189-AD7E-86CE15BE74CD}" type="pres">
      <dgm:prSet presAssocID="{0659EEB4-543F-460E-82FE-0AFF55FCF1A1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B31B9213-0788-4A31-B115-CE916BF3B6C3}" srcId="{94891338-C9C8-498D-A22D-45F8D7558028}" destId="{6032CAD7-EA50-41B2-9B96-CED03A4F9CE1}" srcOrd="0" destOrd="0" parTransId="{7D84EA35-F2BA-4E9D-B642-FEE1AC8837A8}" sibTransId="{4C4A5962-CA43-4A07-A98C-379F63F9311D}"/>
    <dgm:cxn modelId="{1E21FE16-C671-4FC9-8584-E277F43CB6D1}" type="presOf" srcId="{0659EEB4-543F-460E-82FE-0AFF55FCF1A1}" destId="{051A1CFA-AD1F-44CC-AAE4-99FFE7118E1D}" srcOrd="0" destOrd="0" presId="urn:microsoft.com/office/officeart/2005/8/layout/vList5"/>
    <dgm:cxn modelId="{11135330-87F6-4A86-8BB1-9CAD025A72B8}" srcId="{75706A2B-E452-4A01-9FF5-BFE7B758FF79}" destId="{0659EEB4-543F-460E-82FE-0AFF55FCF1A1}" srcOrd="2" destOrd="0" parTransId="{247BA69E-E8AF-4D47-95F1-D86613AB0333}" sibTransId="{931A67F9-4225-400F-8900-6EA3CE699C65}"/>
    <dgm:cxn modelId="{67654F37-7843-4153-909E-FC5D79BC1ED3}" srcId="{0659EEB4-543F-460E-82FE-0AFF55FCF1A1}" destId="{438F84C0-1291-430A-8E6F-E0B3CA7EC17B}" srcOrd="0" destOrd="0" parTransId="{9DF4E492-DCC9-4E66-9B77-507028CB7785}" sibTransId="{EFFEFC10-0A51-4152-95CF-7F1EF9D10CDE}"/>
    <dgm:cxn modelId="{6EB2DC65-93E5-4137-BE40-74A952E0AD4C}" type="presOf" srcId="{94891338-C9C8-498D-A22D-45F8D7558028}" destId="{49FD4A19-9AD1-4244-A477-F76E04EC1782}" srcOrd="0" destOrd="0" presId="urn:microsoft.com/office/officeart/2005/8/layout/vList5"/>
    <dgm:cxn modelId="{CBE7B36C-A6A0-41E4-9CE7-4C7F88185273}" srcId="{75706A2B-E452-4A01-9FF5-BFE7B758FF79}" destId="{94891338-C9C8-498D-A22D-45F8D7558028}" srcOrd="0" destOrd="0" parTransId="{69579ADD-79E9-4047-8689-0361DE66341B}" sibTransId="{61AEA433-B1C4-4996-98A2-04C501D650C3}"/>
    <dgm:cxn modelId="{1EEF8A83-0D33-4497-B189-7D9BEFD5A9ED}" type="presOf" srcId="{19E61AB3-A485-4663-80B6-468DECFA03AB}" destId="{1F0F937F-3DEC-4528-BFA7-0D34EE4D2AD0}" srcOrd="0" destOrd="0" presId="urn:microsoft.com/office/officeart/2005/8/layout/vList5"/>
    <dgm:cxn modelId="{558499C4-FBE7-4C61-8C24-CBF22E46256D}" type="presOf" srcId="{3924C542-CBE0-4DAA-9838-746F281F94E7}" destId="{4F58F06A-4C6F-47D4-9CDD-B58307265365}" srcOrd="0" destOrd="0" presId="urn:microsoft.com/office/officeart/2005/8/layout/vList5"/>
    <dgm:cxn modelId="{092250CB-27EB-4DFD-8538-DEFBEF77A126}" srcId="{75706A2B-E452-4A01-9FF5-BFE7B758FF79}" destId="{19E61AB3-A485-4663-80B6-468DECFA03AB}" srcOrd="1" destOrd="0" parTransId="{1EFD0125-7621-49C4-9BA4-BBBA954AC518}" sibTransId="{46EF14A3-6214-44D6-97FA-671FCA762572}"/>
    <dgm:cxn modelId="{F8EDF8DF-EEA3-42DC-8D9C-9E8B7BB9A615}" type="presOf" srcId="{75706A2B-E452-4A01-9FF5-BFE7B758FF79}" destId="{0B4DEB25-E97C-43C5-BFD7-DE86375468E8}" srcOrd="0" destOrd="0" presId="urn:microsoft.com/office/officeart/2005/8/layout/vList5"/>
    <dgm:cxn modelId="{9BBC8EF2-9C43-419B-B6F9-FB233F735BD6}" srcId="{19E61AB3-A485-4663-80B6-468DECFA03AB}" destId="{3924C542-CBE0-4DAA-9838-746F281F94E7}" srcOrd="0" destOrd="0" parTransId="{B8EF2A60-A944-4641-ACA4-24AA436ACFD5}" sibTransId="{4078277A-9029-4636-B7F2-C23B9656B048}"/>
    <dgm:cxn modelId="{7F4721FB-AADF-4374-B1AF-122E68901EED}" type="presOf" srcId="{438F84C0-1291-430A-8E6F-E0B3CA7EC17B}" destId="{8D8BB48E-E8AE-4189-AD7E-86CE15BE74CD}" srcOrd="0" destOrd="0" presId="urn:microsoft.com/office/officeart/2005/8/layout/vList5"/>
    <dgm:cxn modelId="{E6CF50FD-2285-4E11-B0CC-38868EB6F555}" type="presOf" srcId="{6032CAD7-EA50-41B2-9B96-CED03A4F9CE1}" destId="{88D3151F-26FF-4159-97BB-C56ACB91C948}" srcOrd="0" destOrd="0" presId="urn:microsoft.com/office/officeart/2005/8/layout/vList5"/>
    <dgm:cxn modelId="{5D34F830-714F-47F2-BC18-000A31501292}" type="presParOf" srcId="{0B4DEB25-E97C-43C5-BFD7-DE86375468E8}" destId="{47E9B7AF-B700-40FB-B583-068BAAFEB75E}" srcOrd="0" destOrd="0" presId="urn:microsoft.com/office/officeart/2005/8/layout/vList5"/>
    <dgm:cxn modelId="{792D2166-F590-4431-A5A7-62A76D7685DB}" type="presParOf" srcId="{47E9B7AF-B700-40FB-B583-068BAAFEB75E}" destId="{49FD4A19-9AD1-4244-A477-F76E04EC1782}" srcOrd="0" destOrd="0" presId="urn:microsoft.com/office/officeart/2005/8/layout/vList5"/>
    <dgm:cxn modelId="{98BD0155-0303-4D51-80CC-E4CB36E00ACB}" type="presParOf" srcId="{47E9B7AF-B700-40FB-B583-068BAAFEB75E}" destId="{88D3151F-26FF-4159-97BB-C56ACB91C948}" srcOrd="1" destOrd="0" presId="urn:microsoft.com/office/officeart/2005/8/layout/vList5"/>
    <dgm:cxn modelId="{6F58229B-F346-41C7-B25A-A1C86F668DE7}" type="presParOf" srcId="{0B4DEB25-E97C-43C5-BFD7-DE86375468E8}" destId="{CD0813DF-02FD-485D-9804-D4D2F6375986}" srcOrd="1" destOrd="0" presId="urn:microsoft.com/office/officeart/2005/8/layout/vList5"/>
    <dgm:cxn modelId="{4DBCF93B-8E6A-45E9-A47C-CECF26B2E615}" type="presParOf" srcId="{0B4DEB25-E97C-43C5-BFD7-DE86375468E8}" destId="{60A5DCB9-FB93-4530-BF51-6ECF25075794}" srcOrd="2" destOrd="0" presId="urn:microsoft.com/office/officeart/2005/8/layout/vList5"/>
    <dgm:cxn modelId="{CDEF0059-1437-49C6-AB90-6E7115E22C5F}" type="presParOf" srcId="{60A5DCB9-FB93-4530-BF51-6ECF25075794}" destId="{1F0F937F-3DEC-4528-BFA7-0D34EE4D2AD0}" srcOrd="0" destOrd="0" presId="urn:microsoft.com/office/officeart/2005/8/layout/vList5"/>
    <dgm:cxn modelId="{508E47E2-1DA5-4CD7-9F8A-CCE9E97B0551}" type="presParOf" srcId="{60A5DCB9-FB93-4530-BF51-6ECF25075794}" destId="{4F58F06A-4C6F-47D4-9CDD-B58307265365}" srcOrd="1" destOrd="0" presId="urn:microsoft.com/office/officeart/2005/8/layout/vList5"/>
    <dgm:cxn modelId="{8C9D4F16-C1BF-4A1A-9F8E-006F6191CF58}" type="presParOf" srcId="{0B4DEB25-E97C-43C5-BFD7-DE86375468E8}" destId="{D44EFFA2-D9A3-420C-BC61-5D4877D41E94}" srcOrd="3" destOrd="0" presId="urn:microsoft.com/office/officeart/2005/8/layout/vList5"/>
    <dgm:cxn modelId="{B1A3168C-C283-4DD1-87E3-6E0F533E512B}" type="presParOf" srcId="{0B4DEB25-E97C-43C5-BFD7-DE86375468E8}" destId="{AE97A83E-CDE2-4E87-83E8-D7E89E29E753}" srcOrd="4" destOrd="0" presId="urn:microsoft.com/office/officeart/2005/8/layout/vList5"/>
    <dgm:cxn modelId="{A4952EDC-5C68-4CC1-B55F-CFBA429E5FC5}" type="presParOf" srcId="{AE97A83E-CDE2-4E87-83E8-D7E89E29E753}" destId="{051A1CFA-AD1F-44CC-AAE4-99FFE7118E1D}" srcOrd="0" destOrd="0" presId="urn:microsoft.com/office/officeart/2005/8/layout/vList5"/>
    <dgm:cxn modelId="{E728CC0B-11A2-4C7C-B3B8-738DA256BC23}" type="presParOf" srcId="{AE97A83E-CDE2-4E87-83E8-D7E89E29E753}" destId="{8D8BB48E-E8AE-4189-AD7E-86CE15BE74C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ED240F-E31A-4C29-B2CA-8B2B9CA8CB4F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05CFEC-02A6-4589-96F6-05E24F7F5F34}">
      <dgm:prSet/>
      <dgm:spPr/>
      <dgm:t>
        <a:bodyPr/>
        <a:lstStyle/>
        <a:p>
          <a:pPr algn="just"/>
          <a:r>
            <a:rPr lang="en-GB" b="1" noProof="0" dirty="0">
              <a:latin typeface="Times New Roman"/>
              <a:cs typeface="Times New Roman"/>
            </a:rPr>
            <a:t>Operational Strategy</a:t>
          </a:r>
          <a:r>
            <a:rPr lang="en-GB" noProof="0" dirty="0">
              <a:latin typeface="Times New Roman"/>
              <a:cs typeface="Times New Roman"/>
            </a:rPr>
            <a:t>:</a:t>
          </a:r>
        </a:p>
      </dgm:t>
    </dgm:pt>
    <dgm:pt modelId="{D419554D-0BBD-4145-B0F3-310E487B0A43}" type="parTrans" cxnId="{2CA28E79-A92E-4678-8523-C6CE139003EF}">
      <dgm:prSet/>
      <dgm:spPr/>
      <dgm:t>
        <a:bodyPr/>
        <a:lstStyle/>
        <a:p>
          <a:endParaRPr lang="en-US"/>
        </a:p>
      </dgm:t>
    </dgm:pt>
    <dgm:pt modelId="{12ADA60D-26C5-4B83-A359-2577CBDAF91F}" type="sibTrans" cxnId="{2CA28E79-A92E-4678-8523-C6CE139003EF}">
      <dgm:prSet/>
      <dgm:spPr/>
      <dgm:t>
        <a:bodyPr/>
        <a:lstStyle/>
        <a:p>
          <a:endParaRPr lang="en-US"/>
        </a:p>
      </dgm:t>
    </dgm:pt>
    <dgm:pt modelId="{9478D66E-691B-400E-ACC3-E9A0A9642E8F}">
      <dgm:prSet/>
      <dgm:spPr/>
      <dgm:t>
        <a:bodyPr/>
        <a:lstStyle/>
        <a:p>
          <a:pPr algn="just"/>
          <a:r>
            <a:rPr lang="en-GB" noProof="0" dirty="0">
              <a:latin typeface="Times New Roman"/>
              <a:cs typeface="Times New Roman"/>
            </a:rPr>
            <a:t>Dedicated event management team, logistics, personalized services</a:t>
          </a:r>
        </a:p>
      </dgm:t>
    </dgm:pt>
    <dgm:pt modelId="{A1260EFE-C9BD-4E4C-AA0C-79AE37FAFDCC}" type="parTrans" cxnId="{939130EA-6ACC-44E1-A8EC-B36E2CE999A5}">
      <dgm:prSet/>
      <dgm:spPr/>
      <dgm:t>
        <a:bodyPr/>
        <a:lstStyle/>
        <a:p>
          <a:endParaRPr lang="en-US"/>
        </a:p>
      </dgm:t>
    </dgm:pt>
    <dgm:pt modelId="{F32B6B08-DEC6-46F1-A6E3-B8A94D3EA3F9}" type="sibTrans" cxnId="{939130EA-6ACC-44E1-A8EC-B36E2CE999A5}">
      <dgm:prSet/>
      <dgm:spPr/>
      <dgm:t>
        <a:bodyPr/>
        <a:lstStyle/>
        <a:p>
          <a:endParaRPr lang="en-US"/>
        </a:p>
      </dgm:t>
    </dgm:pt>
    <dgm:pt modelId="{3CD8847B-8B9D-4225-AF07-7AE49CC6F2A1}">
      <dgm:prSet/>
      <dgm:spPr/>
      <dgm:t>
        <a:bodyPr/>
        <a:lstStyle/>
        <a:p>
          <a:pPr algn="just"/>
          <a:r>
            <a:rPr lang="en-GB" b="1" noProof="0" dirty="0">
              <a:latin typeface="Times New Roman"/>
              <a:cs typeface="Times New Roman"/>
            </a:rPr>
            <a:t>Risk Management</a:t>
          </a:r>
          <a:r>
            <a:rPr lang="en-GB" noProof="0" dirty="0">
              <a:latin typeface="Times New Roman"/>
              <a:cs typeface="Times New Roman"/>
            </a:rPr>
            <a:t>:</a:t>
          </a:r>
        </a:p>
      </dgm:t>
    </dgm:pt>
    <dgm:pt modelId="{90ED1B3A-6C47-4205-8316-B169FC77F012}" type="parTrans" cxnId="{DD7EB702-DF5F-46FF-91C8-2D784A8DBED7}">
      <dgm:prSet/>
      <dgm:spPr/>
      <dgm:t>
        <a:bodyPr/>
        <a:lstStyle/>
        <a:p>
          <a:endParaRPr lang="en-US"/>
        </a:p>
      </dgm:t>
    </dgm:pt>
    <dgm:pt modelId="{7EDE938A-3C4C-4557-9F7F-449983953FAA}" type="sibTrans" cxnId="{DD7EB702-DF5F-46FF-91C8-2D784A8DBED7}">
      <dgm:prSet/>
      <dgm:spPr/>
      <dgm:t>
        <a:bodyPr/>
        <a:lstStyle/>
        <a:p>
          <a:endParaRPr lang="en-US"/>
        </a:p>
      </dgm:t>
    </dgm:pt>
    <dgm:pt modelId="{751BDC6F-BD8B-41EA-8671-0C63C0C8CC97}">
      <dgm:prSet/>
      <dgm:spPr/>
      <dgm:t>
        <a:bodyPr/>
        <a:lstStyle/>
        <a:p>
          <a:pPr algn="just"/>
          <a:r>
            <a:rPr lang="en-GB" noProof="0" dirty="0">
              <a:latin typeface="Times New Roman"/>
              <a:cs typeface="Times New Roman"/>
            </a:rPr>
            <a:t>Health &amp; safety, data privacy, occupational health (Hilton, 2025b)</a:t>
          </a:r>
        </a:p>
      </dgm:t>
    </dgm:pt>
    <dgm:pt modelId="{6A3B633A-98E9-4136-952C-97F8EC848A68}" type="parTrans" cxnId="{8D0FF54A-1184-45A6-B693-F695CA570008}">
      <dgm:prSet/>
      <dgm:spPr/>
      <dgm:t>
        <a:bodyPr/>
        <a:lstStyle/>
        <a:p>
          <a:endParaRPr lang="en-US"/>
        </a:p>
      </dgm:t>
    </dgm:pt>
    <dgm:pt modelId="{987359DC-0176-4183-B476-6683EF70D50A}" type="sibTrans" cxnId="{8D0FF54A-1184-45A6-B693-F695CA570008}">
      <dgm:prSet/>
      <dgm:spPr/>
      <dgm:t>
        <a:bodyPr/>
        <a:lstStyle/>
        <a:p>
          <a:endParaRPr lang="en-US"/>
        </a:p>
      </dgm:t>
    </dgm:pt>
    <dgm:pt modelId="{3DDBC472-928C-4D81-AB0C-89AB3D259BC0}">
      <dgm:prSet/>
      <dgm:spPr/>
      <dgm:t>
        <a:bodyPr/>
        <a:lstStyle/>
        <a:p>
          <a:pPr algn="just"/>
          <a:r>
            <a:rPr lang="en-GB" b="1" noProof="0" dirty="0">
              <a:latin typeface="Times New Roman"/>
              <a:cs typeface="Times New Roman"/>
            </a:rPr>
            <a:t>Sustainability</a:t>
          </a:r>
          <a:r>
            <a:rPr lang="en-GB" noProof="0" dirty="0">
              <a:latin typeface="Times New Roman"/>
              <a:cs typeface="Times New Roman"/>
            </a:rPr>
            <a:t>:</a:t>
          </a:r>
        </a:p>
      </dgm:t>
    </dgm:pt>
    <dgm:pt modelId="{E2DDAE0B-6F6E-4AEA-A994-1A8F2F5000D4}" type="parTrans" cxnId="{880C5014-6B86-43A8-8F85-4DC8B337B01B}">
      <dgm:prSet/>
      <dgm:spPr/>
      <dgm:t>
        <a:bodyPr/>
        <a:lstStyle/>
        <a:p>
          <a:endParaRPr lang="en-US"/>
        </a:p>
      </dgm:t>
    </dgm:pt>
    <dgm:pt modelId="{3DEA4017-35B9-45ED-95F3-44CAD70F848F}" type="sibTrans" cxnId="{880C5014-6B86-43A8-8F85-4DC8B337B01B}">
      <dgm:prSet/>
      <dgm:spPr/>
      <dgm:t>
        <a:bodyPr/>
        <a:lstStyle/>
        <a:p>
          <a:endParaRPr lang="en-US"/>
        </a:p>
      </dgm:t>
    </dgm:pt>
    <dgm:pt modelId="{1D424E84-9860-4FD7-A6CB-4D2788344745}">
      <dgm:prSet/>
      <dgm:spPr/>
      <dgm:t>
        <a:bodyPr/>
        <a:lstStyle/>
        <a:p>
          <a:pPr algn="just"/>
          <a:r>
            <a:rPr lang="en-GB" noProof="0" dirty="0">
              <a:latin typeface="Times New Roman"/>
              <a:cs typeface="Times New Roman"/>
            </a:rPr>
            <a:t>Waste reduction, carbon footprint, eco-friendly catering options (Hilton Sustainability Report, 2024)</a:t>
          </a:r>
        </a:p>
      </dgm:t>
    </dgm:pt>
    <dgm:pt modelId="{30384594-FC12-4AD1-9DFE-4809ACC0F490}" type="parTrans" cxnId="{92E6A974-2D6E-4DD6-BDEE-85AF6BD1BA0A}">
      <dgm:prSet/>
      <dgm:spPr/>
      <dgm:t>
        <a:bodyPr/>
        <a:lstStyle/>
        <a:p>
          <a:endParaRPr lang="en-US"/>
        </a:p>
      </dgm:t>
    </dgm:pt>
    <dgm:pt modelId="{7A1E8D1D-2512-4CFF-A3BB-E4E4C6181003}" type="sibTrans" cxnId="{92E6A974-2D6E-4DD6-BDEE-85AF6BD1BA0A}">
      <dgm:prSet/>
      <dgm:spPr/>
      <dgm:t>
        <a:bodyPr/>
        <a:lstStyle/>
        <a:p>
          <a:endParaRPr lang="en-US"/>
        </a:p>
      </dgm:t>
    </dgm:pt>
    <dgm:pt modelId="{B39D9E4A-CBA2-4685-8807-2CED9D8E90D3}" type="pres">
      <dgm:prSet presAssocID="{2DED240F-E31A-4C29-B2CA-8B2B9CA8CB4F}" presName="linear" presStyleCnt="0">
        <dgm:presLayoutVars>
          <dgm:dir/>
          <dgm:animLvl val="lvl"/>
          <dgm:resizeHandles val="exact"/>
        </dgm:presLayoutVars>
      </dgm:prSet>
      <dgm:spPr/>
    </dgm:pt>
    <dgm:pt modelId="{743DDF51-B952-444F-A7AE-2F78DA73D758}" type="pres">
      <dgm:prSet presAssocID="{5805CFEC-02A6-4589-96F6-05E24F7F5F34}" presName="parentLin" presStyleCnt="0"/>
      <dgm:spPr/>
    </dgm:pt>
    <dgm:pt modelId="{B1219331-6067-47CD-A909-D9D4B979D4C3}" type="pres">
      <dgm:prSet presAssocID="{5805CFEC-02A6-4589-96F6-05E24F7F5F34}" presName="parentLeftMargin" presStyleLbl="node1" presStyleIdx="0" presStyleCnt="3"/>
      <dgm:spPr/>
    </dgm:pt>
    <dgm:pt modelId="{0BC40590-08B5-4D19-8A11-A702176853CF}" type="pres">
      <dgm:prSet presAssocID="{5805CFEC-02A6-4589-96F6-05E24F7F5F3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4414606-144F-4CF6-B4A4-FF03EE86F7CE}" type="pres">
      <dgm:prSet presAssocID="{5805CFEC-02A6-4589-96F6-05E24F7F5F34}" presName="negativeSpace" presStyleCnt="0"/>
      <dgm:spPr/>
    </dgm:pt>
    <dgm:pt modelId="{B6BAFBD1-5C47-436B-88E7-0ABF6100C4F5}" type="pres">
      <dgm:prSet presAssocID="{5805CFEC-02A6-4589-96F6-05E24F7F5F34}" presName="childText" presStyleLbl="conFgAcc1" presStyleIdx="0" presStyleCnt="3">
        <dgm:presLayoutVars>
          <dgm:bulletEnabled val="1"/>
        </dgm:presLayoutVars>
      </dgm:prSet>
      <dgm:spPr/>
    </dgm:pt>
    <dgm:pt modelId="{AB81B19E-6812-4965-ADD1-6957E80AF08B}" type="pres">
      <dgm:prSet presAssocID="{12ADA60D-26C5-4B83-A359-2577CBDAF91F}" presName="spaceBetweenRectangles" presStyleCnt="0"/>
      <dgm:spPr/>
    </dgm:pt>
    <dgm:pt modelId="{6C472306-A5FB-461A-990C-6E659E56E6E1}" type="pres">
      <dgm:prSet presAssocID="{3CD8847B-8B9D-4225-AF07-7AE49CC6F2A1}" presName="parentLin" presStyleCnt="0"/>
      <dgm:spPr/>
    </dgm:pt>
    <dgm:pt modelId="{8FB9335E-1E52-4CEE-BBE7-6EC700AB6801}" type="pres">
      <dgm:prSet presAssocID="{3CD8847B-8B9D-4225-AF07-7AE49CC6F2A1}" presName="parentLeftMargin" presStyleLbl="node1" presStyleIdx="0" presStyleCnt="3"/>
      <dgm:spPr/>
    </dgm:pt>
    <dgm:pt modelId="{AEE9BA4F-B1E4-42AC-8C51-D0764D96A5B5}" type="pres">
      <dgm:prSet presAssocID="{3CD8847B-8B9D-4225-AF07-7AE49CC6F2A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4D00E7D-C645-4452-9552-69FBC6F1C70C}" type="pres">
      <dgm:prSet presAssocID="{3CD8847B-8B9D-4225-AF07-7AE49CC6F2A1}" presName="negativeSpace" presStyleCnt="0"/>
      <dgm:spPr/>
    </dgm:pt>
    <dgm:pt modelId="{DDBFE97D-F451-438F-A368-BB612E619D04}" type="pres">
      <dgm:prSet presAssocID="{3CD8847B-8B9D-4225-AF07-7AE49CC6F2A1}" presName="childText" presStyleLbl="conFgAcc1" presStyleIdx="1" presStyleCnt="3">
        <dgm:presLayoutVars>
          <dgm:bulletEnabled val="1"/>
        </dgm:presLayoutVars>
      </dgm:prSet>
      <dgm:spPr/>
    </dgm:pt>
    <dgm:pt modelId="{161BFE43-352A-4038-9A8C-ED1FC840ECAC}" type="pres">
      <dgm:prSet presAssocID="{7EDE938A-3C4C-4557-9F7F-449983953FAA}" presName="spaceBetweenRectangles" presStyleCnt="0"/>
      <dgm:spPr/>
    </dgm:pt>
    <dgm:pt modelId="{48D4D05D-1A2D-4B1F-B21B-4FD74E0B7051}" type="pres">
      <dgm:prSet presAssocID="{3DDBC472-928C-4D81-AB0C-89AB3D259BC0}" presName="parentLin" presStyleCnt="0"/>
      <dgm:spPr/>
    </dgm:pt>
    <dgm:pt modelId="{E0795B3C-CD1F-4272-8869-2E8F786140D4}" type="pres">
      <dgm:prSet presAssocID="{3DDBC472-928C-4D81-AB0C-89AB3D259BC0}" presName="parentLeftMargin" presStyleLbl="node1" presStyleIdx="1" presStyleCnt="3"/>
      <dgm:spPr/>
    </dgm:pt>
    <dgm:pt modelId="{A229FCAE-5201-470C-A6A4-F673BA2C99BD}" type="pres">
      <dgm:prSet presAssocID="{3DDBC472-928C-4D81-AB0C-89AB3D259B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A0C47B7-9D73-4871-8E29-2D4D7232C1BF}" type="pres">
      <dgm:prSet presAssocID="{3DDBC472-928C-4D81-AB0C-89AB3D259BC0}" presName="negativeSpace" presStyleCnt="0"/>
      <dgm:spPr/>
    </dgm:pt>
    <dgm:pt modelId="{E582C982-BA1D-4385-A055-D6128924EE20}" type="pres">
      <dgm:prSet presAssocID="{3DDBC472-928C-4D81-AB0C-89AB3D259BC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D7EB702-DF5F-46FF-91C8-2D784A8DBED7}" srcId="{2DED240F-E31A-4C29-B2CA-8B2B9CA8CB4F}" destId="{3CD8847B-8B9D-4225-AF07-7AE49CC6F2A1}" srcOrd="1" destOrd="0" parTransId="{90ED1B3A-6C47-4205-8316-B169FC77F012}" sibTransId="{7EDE938A-3C4C-4557-9F7F-449983953FAA}"/>
    <dgm:cxn modelId="{880C5014-6B86-43A8-8F85-4DC8B337B01B}" srcId="{2DED240F-E31A-4C29-B2CA-8B2B9CA8CB4F}" destId="{3DDBC472-928C-4D81-AB0C-89AB3D259BC0}" srcOrd="2" destOrd="0" parTransId="{E2DDAE0B-6F6E-4AEA-A994-1A8F2F5000D4}" sibTransId="{3DEA4017-35B9-45ED-95F3-44CAD70F848F}"/>
    <dgm:cxn modelId="{F412C638-E0F9-49E6-96C1-4461B8F9CBF9}" type="presOf" srcId="{5805CFEC-02A6-4589-96F6-05E24F7F5F34}" destId="{B1219331-6067-47CD-A909-D9D4B979D4C3}" srcOrd="0" destOrd="0" presId="urn:microsoft.com/office/officeart/2005/8/layout/list1"/>
    <dgm:cxn modelId="{C3D1E439-CAA4-47C2-9C73-10E4CCDCF61A}" type="presOf" srcId="{2DED240F-E31A-4C29-B2CA-8B2B9CA8CB4F}" destId="{B39D9E4A-CBA2-4685-8807-2CED9D8E90D3}" srcOrd="0" destOrd="0" presId="urn:microsoft.com/office/officeart/2005/8/layout/list1"/>
    <dgm:cxn modelId="{8D0FF54A-1184-45A6-B693-F695CA570008}" srcId="{3CD8847B-8B9D-4225-AF07-7AE49CC6F2A1}" destId="{751BDC6F-BD8B-41EA-8671-0C63C0C8CC97}" srcOrd="0" destOrd="0" parTransId="{6A3B633A-98E9-4136-952C-97F8EC848A68}" sibTransId="{987359DC-0176-4183-B476-6683EF70D50A}"/>
    <dgm:cxn modelId="{92E6A974-2D6E-4DD6-BDEE-85AF6BD1BA0A}" srcId="{3DDBC472-928C-4D81-AB0C-89AB3D259BC0}" destId="{1D424E84-9860-4FD7-A6CB-4D2788344745}" srcOrd="0" destOrd="0" parTransId="{30384594-FC12-4AD1-9DFE-4809ACC0F490}" sibTransId="{7A1E8D1D-2512-4CFF-A3BB-E4E4C6181003}"/>
    <dgm:cxn modelId="{1B537278-69AD-45D7-AA14-45D9F1ED4E9D}" type="presOf" srcId="{3CD8847B-8B9D-4225-AF07-7AE49CC6F2A1}" destId="{AEE9BA4F-B1E4-42AC-8C51-D0764D96A5B5}" srcOrd="1" destOrd="0" presId="urn:microsoft.com/office/officeart/2005/8/layout/list1"/>
    <dgm:cxn modelId="{2CA28E79-A92E-4678-8523-C6CE139003EF}" srcId="{2DED240F-E31A-4C29-B2CA-8B2B9CA8CB4F}" destId="{5805CFEC-02A6-4589-96F6-05E24F7F5F34}" srcOrd="0" destOrd="0" parTransId="{D419554D-0BBD-4145-B0F3-310E487B0A43}" sibTransId="{12ADA60D-26C5-4B83-A359-2577CBDAF91F}"/>
    <dgm:cxn modelId="{0586608D-748C-4718-A1B2-35413D36F48C}" type="presOf" srcId="{3DDBC472-928C-4D81-AB0C-89AB3D259BC0}" destId="{A229FCAE-5201-470C-A6A4-F673BA2C99BD}" srcOrd="1" destOrd="0" presId="urn:microsoft.com/office/officeart/2005/8/layout/list1"/>
    <dgm:cxn modelId="{12E1DAA6-4210-4902-8BD2-5586B059951C}" type="presOf" srcId="{3DDBC472-928C-4D81-AB0C-89AB3D259BC0}" destId="{E0795B3C-CD1F-4272-8869-2E8F786140D4}" srcOrd="0" destOrd="0" presId="urn:microsoft.com/office/officeart/2005/8/layout/list1"/>
    <dgm:cxn modelId="{32CD7EBC-EEAC-4313-8ADC-4D7A4FEFAAB9}" type="presOf" srcId="{9478D66E-691B-400E-ACC3-E9A0A9642E8F}" destId="{B6BAFBD1-5C47-436B-88E7-0ABF6100C4F5}" srcOrd="0" destOrd="0" presId="urn:microsoft.com/office/officeart/2005/8/layout/list1"/>
    <dgm:cxn modelId="{99F51BBE-0D86-45F6-B8C9-A52E2AC16C03}" type="presOf" srcId="{3CD8847B-8B9D-4225-AF07-7AE49CC6F2A1}" destId="{8FB9335E-1E52-4CEE-BBE7-6EC700AB6801}" srcOrd="0" destOrd="0" presId="urn:microsoft.com/office/officeart/2005/8/layout/list1"/>
    <dgm:cxn modelId="{8752EDCC-588B-462F-81D3-14B9FB297D2B}" type="presOf" srcId="{5805CFEC-02A6-4589-96F6-05E24F7F5F34}" destId="{0BC40590-08B5-4D19-8A11-A702176853CF}" srcOrd="1" destOrd="0" presId="urn:microsoft.com/office/officeart/2005/8/layout/list1"/>
    <dgm:cxn modelId="{374CABD0-45F2-454A-A70D-A1DFBCBD2246}" type="presOf" srcId="{1D424E84-9860-4FD7-A6CB-4D2788344745}" destId="{E582C982-BA1D-4385-A055-D6128924EE20}" srcOrd="0" destOrd="0" presId="urn:microsoft.com/office/officeart/2005/8/layout/list1"/>
    <dgm:cxn modelId="{939130EA-6ACC-44E1-A8EC-B36E2CE999A5}" srcId="{5805CFEC-02A6-4589-96F6-05E24F7F5F34}" destId="{9478D66E-691B-400E-ACC3-E9A0A9642E8F}" srcOrd="0" destOrd="0" parTransId="{A1260EFE-C9BD-4E4C-AA0C-79AE37FAFDCC}" sibTransId="{F32B6B08-DEC6-46F1-A6E3-B8A94D3EA3F9}"/>
    <dgm:cxn modelId="{3EE591EA-AF2F-473E-B846-7C145BD696A4}" type="presOf" srcId="{751BDC6F-BD8B-41EA-8671-0C63C0C8CC97}" destId="{DDBFE97D-F451-438F-A368-BB612E619D04}" srcOrd="0" destOrd="0" presId="urn:microsoft.com/office/officeart/2005/8/layout/list1"/>
    <dgm:cxn modelId="{50C2A5A6-D2D2-4F9B-848C-10B0DB35319C}" type="presParOf" srcId="{B39D9E4A-CBA2-4685-8807-2CED9D8E90D3}" destId="{743DDF51-B952-444F-A7AE-2F78DA73D758}" srcOrd="0" destOrd="0" presId="urn:microsoft.com/office/officeart/2005/8/layout/list1"/>
    <dgm:cxn modelId="{3F783B1D-9CDE-4EBB-B288-D694813A779C}" type="presParOf" srcId="{743DDF51-B952-444F-A7AE-2F78DA73D758}" destId="{B1219331-6067-47CD-A909-D9D4B979D4C3}" srcOrd="0" destOrd="0" presId="urn:microsoft.com/office/officeart/2005/8/layout/list1"/>
    <dgm:cxn modelId="{553424A2-8DDE-4EA2-BB68-DA4423DA9F96}" type="presParOf" srcId="{743DDF51-B952-444F-A7AE-2F78DA73D758}" destId="{0BC40590-08B5-4D19-8A11-A702176853CF}" srcOrd="1" destOrd="0" presId="urn:microsoft.com/office/officeart/2005/8/layout/list1"/>
    <dgm:cxn modelId="{5D650C1A-64DD-46F1-AEF7-213D7381160A}" type="presParOf" srcId="{B39D9E4A-CBA2-4685-8807-2CED9D8E90D3}" destId="{64414606-144F-4CF6-B4A4-FF03EE86F7CE}" srcOrd="1" destOrd="0" presId="urn:microsoft.com/office/officeart/2005/8/layout/list1"/>
    <dgm:cxn modelId="{DC2EB3D7-078E-4325-8B0B-ED3FDCB4DFE6}" type="presParOf" srcId="{B39D9E4A-CBA2-4685-8807-2CED9D8E90D3}" destId="{B6BAFBD1-5C47-436B-88E7-0ABF6100C4F5}" srcOrd="2" destOrd="0" presId="urn:microsoft.com/office/officeart/2005/8/layout/list1"/>
    <dgm:cxn modelId="{C166EFEE-0495-409A-819C-2B84EEBAA78B}" type="presParOf" srcId="{B39D9E4A-CBA2-4685-8807-2CED9D8E90D3}" destId="{AB81B19E-6812-4965-ADD1-6957E80AF08B}" srcOrd="3" destOrd="0" presId="urn:microsoft.com/office/officeart/2005/8/layout/list1"/>
    <dgm:cxn modelId="{807773F4-E25B-4512-8FA5-5B8F898F6A28}" type="presParOf" srcId="{B39D9E4A-CBA2-4685-8807-2CED9D8E90D3}" destId="{6C472306-A5FB-461A-990C-6E659E56E6E1}" srcOrd="4" destOrd="0" presId="urn:microsoft.com/office/officeart/2005/8/layout/list1"/>
    <dgm:cxn modelId="{791B8999-B8AF-463F-A61C-2424CE4472C8}" type="presParOf" srcId="{6C472306-A5FB-461A-990C-6E659E56E6E1}" destId="{8FB9335E-1E52-4CEE-BBE7-6EC700AB6801}" srcOrd="0" destOrd="0" presId="urn:microsoft.com/office/officeart/2005/8/layout/list1"/>
    <dgm:cxn modelId="{DE98EA6B-E7D2-4C10-A1F1-0270325FC1BE}" type="presParOf" srcId="{6C472306-A5FB-461A-990C-6E659E56E6E1}" destId="{AEE9BA4F-B1E4-42AC-8C51-D0764D96A5B5}" srcOrd="1" destOrd="0" presId="urn:microsoft.com/office/officeart/2005/8/layout/list1"/>
    <dgm:cxn modelId="{18113887-818F-45D8-9390-C788E650E908}" type="presParOf" srcId="{B39D9E4A-CBA2-4685-8807-2CED9D8E90D3}" destId="{64D00E7D-C645-4452-9552-69FBC6F1C70C}" srcOrd="5" destOrd="0" presId="urn:microsoft.com/office/officeart/2005/8/layout/list1"/>
    <dgm:cxn modelId="{FD9DB24A-AB27-4D6B-848F-2D9392AE8ADD}" type="presParOf" srcId="{B39D9E4A-CBA2-4685-8807-2CED9D8E90D3}" destId="{DDBFE97D-F451-438F-A368-BB612E619D04}" srcOrd="6" destOrd="0" presId="urn:microsoft.com/office/officeart/2005/8/layout/list1"/>
    <dgm:cxn modelId="{DECE90A2-7C33-4C02-B38A-5457B4095EB8}" type="presParOf" srcId="{B39D9E4A-CBA2-4685-8807-2CED9D8E90D3}" destId="{161BFE43-352A-4038-9A8C-ED1FC840ECAC}" srcOrd="7" destOrd="0" presId="urn:microsoft.com/office/officeart/2005/8/layout/list1"/>
    <dgm:cxn modelId="{69C3BA33-ED16-41C1-BE63-0BC1AEF8AB35}" type="presParOf" srcId="{B39D9E4A-CBA2-4685-8807-2CED9D8E90D3}" destId="{48D4D05D-1A2D-4B1F-B21B-4FD74E0B7051}" srcOrd="8" destOrd="0" presId="urn:microsoft.com/office/officeart/2005/8/layout/list1"/>
    <dgm:cxn modelId="{4E3C28E5-026F-42E1-B65F-105AE5D6BF28}" type="presParOf" srcId="{48D4D05D-1A2D-4B1F-B21B-4FD74E0B7051}" destId="{E0795B3C-CD1F-4272-8869-2E8F786140D4}" srcOrd="0" destOrd="0" presId="urn:microsoft.com/office/officeart/2005/8/layout/list1"/>
    <dgm:cxn modelId="{735D434F-D4F0-4EE6-8A24-DB9E9681CD0C}" type="presParOf" srcId="{48D4D05D-1A2D-4B1F-B21B-4FD74E0B7051}" destId="{A229FCAE-5201-470C-A6A4-F673BA2C99BD}" srcOrd="1" destOrd="0" presId="urn:microsoft.com/office/officeart/2005/8/layout/list1"/>
    <dgm:cxn modelId="{000C0D7C-F4A9-44F3-B0E7-FCCE2068E5EF}" type="presParOf" srcId="{B39D9E4A-CBA2-4685-8807-2CED9D8E90D3}" destId="{3A0C47B7-9D73-4871-8E29-2D4D7232C1BF}" srcOrd="9" destOrd="0" presId="urn:microsoft.com/office/officeart/2005/8/layout/list1"/>
    <dgm:cxn modelId="{22B6353F-C612-47FA-913B-27FF4BE9C7DC}" type="presParOf" srcId="{B39D9E4A-CBA2-4685-8807-2CED9D8E90D3}" destId="{E582C982-BA1D-4385-A055-D6128924EE2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5B5D0FD-BA42-4C26-A8C6-4E906E3F3C00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4E35704-5140-48B1-BB14-1546FAFD092A}">
      <dgm:prSet/>
      <dgm:spPr/>
      <dgm:t>
        <a:bodyPr/>
        <a:lstStyle/>
        <a:p>
          <a:pPr>
            <a:defRPr b="1"/>
          </a:pPr>
          <a:r>
            <a:rPr lang="en-GB" b="1" noProof="0" dirty="0"/>
            <a:t>Event Delivery &amp; Delegate Experience</a:t>
          </a:r>
          <a:r>
            <a:rPr lang="en-GB" noProof="0" dirty="0"/>
            <a:t>:</a:t>
          </a:r>
        </a:p>
      </dgm:t>
    </dgm:pt>
    <dgm:pt modelId="{2AD350E9-1DE8-41A9-A0B7-C20A2880BD41}" type="parTrans" cxnId="{5EB4552B-A3C8-4F5F-A015-FFBE85F1D6F3}">
      <dgm:prSet/>
      <dgm:spPr/>
      <dgm:t>
        <a:bodyPr/>
        <a:lstStyle/>
        <a:p>
          <a:endParaRPr lang="en-US"/>
        </a:p>
      </dgm:t>
    </dgm:pt>
    <dgm:pt modelId="{0AC92E8B-6EC7-4A7C-92C3-839C4FC4333E}" type="sibTrans" cxnId="{5EB4552B-A3C8-4F5F-A015-FFBE85F1D6F3}">
      <dgm:prSet/>
      <dgm:spPr/>
      <dgm:t>
        <a:bodyPr/>
        <a:lstStyle/>
        <a:p>
          <a:endParaRPr lang="en-US"/>
        </a:p>
      </dgm:t>
    </dgm:pt>
    <dgm:pt modelId="{B1A8152B-9CB3-4BC9-81BA-697056C15005}">
      <dgm:prSet/>
      <dgm:spPr/>
      <dgm:t>
        <a:bodyPr/>
        <a:lstStyle/>
        <a:p>
          <a:r>
            <a:rPr lang="en-GB" noProof="0" dirty="0"/>
            <a:t>Seamless check-in, personalized services, VIP treatment (Turpin, 2025)</a:t>
          </a:r>
        </a:p>
      </dgm:t>
    </dgm:pt>
    <dgm:pt modelId="{FB43A73C-0377-4D0A-AAA2-8FF55B1DD28F}" type="parTrans" cxnId="{4BAD56D8-94F9-45FF-9481-B850214DC7F2}">
      <dgm:prSet/>
      <dgm:spPr/>
      <dgm:t>
        <a:bodyPr/>
        <a:lstStyle/>
        <a:p>
          <a:endParaRPr lang="en-US"/>
        </a:p>
      </dgm:t>
    </dgm:pt>
    <dgm:pt modelId="{E9BE3158-C977-4769-8955-A1F7B5E672E3}" type="sibTrans" cxnId="{4BAD56D8-94F9-45FF-9481-B850214DC7F2}">
      <dgm:prSet/>
      <dgm:spPr/>
      <dgm:t>
        <a:bodyPr/>
        <a:lstStyle/>
        <a:p>
          <a:endParaRPr lang="en-US"/>
        </a:p>
      </dgm:t>
    </dgm:pt>
    <dgm:pt modelId="{AAE869FC-3FF7-4A6A-BEEF-60346B64BAEA}">
      <dgm:prSet/>
      <dgm:spPr/>
      <dgm:t>
        <a:bodyPr/>
        <a:lstStyle/>
        <a:p>
          <a:pPr>
            <a:defRPr b="1"/>
          </a:pPr>
          <a:r>
            <a:rPr lang="en-GB" b="1" noProof="0" dirty="0"/>
            <a:t>Building Loyalty</a:t>
          </a:r>
          <a:r>
            <a:rPr lang="en-GB" noProof="0" dirty="0"/>
            <a:t>:</a:t>
          </a:r>
        </a:p>
      </dgm:t>
    </dgm:pt>
    <dgm:pt modelId="{5C4C22FB-97CA-47E7-B422-FAA3D027A8AC}" type="parTrans" cxnId="{F8DF4ACC-E3B2-4F4E-B508-48EA85497D5E}">
      <dgm:prSet/>
      <dgm:spPr/>
      <dgm:t>
        <a:bodyPr/>
        <a:lstStyle/>
        <a:p>
          <a:endParaRPr lang="en-US"/>
        </a:p>
      </dgm:t>
    </dgm:pt>
    <dgm:pt modelId="{112F8CD7-EEFD-44B1-A45D-4F1BEA1F07BB}" type="sibTrans" cxnId="{F8DF4ACC-E3B2-4F4E-B508-48EA85497D5E}">
      <dgm:prSet/>
      <dgm:spPr/>
      <dgm:t>
        <a:bodyPr/>
        <a:lstStyle/>
        <a:p>
          <a:endParaRPr lang="en-US"/>
        </a:p>
      </dgm:t>
    </dgm:pt>
    <dgm:pt modelId="{A3ED7D59-7584-49DA-AE09-E2E542AA739E}">
      <dgm:prSet/>
      <dgm:spPr/>
      <dgm:t>
        <a:bodyPr/>
        <a:lstStyle/>
        <a:p>
          <a:r>
            <a:rPr lang="en-GB" noProof="0" dirty="0"/>
            <a:t>Tailored packages, post-event feedback, repeat booking incentives (Hilton, 2025)</a:t>
          </a:r>
        </a:p>
      </dgm:t>
    </dgm:pt>
    <dgm:pt modelId="{B6066420-1AB4-4A37-A638-10479D5FE3F2}" type="parTrans" cxnId="{57EBBD29-40DF-46C6-B8B5-E4DCC7CE817D}">
      <dgm:prSet/>
      <dgm:spPr/>
      <dgm:t>
        <a:bodyPr/>
        <a:lstStyle/>
        <a:p>
          <a:endParaRPr lang="en-US"/>
        </a:p>
      </dgm:t>
    </dgm:pt>
    <dgm:pt modelId="{1B5C3AF0-71E1-45B6-B683-4151D115B2BF}" type="sibTrans" cxnId="{57EBBD29-40DF-46C6-B8B5-E4DCC7CE817D}">
      <dgm:prSet/>
      <dgm:spPr/>
      <dgm:t>
        <a:bodyPr/>
        <a:lstStyle/>
        <a:p>
          <a:endParaRPr lang="en-US"/>
        </a:p>
      </dgm:t>
    </dgm:pt>
    <dgm:pt modelId="{01EA4581-E17C-41DD-B4BA-97C3286EDB2B}">
      <dgm:prSet/>
      <dgm:spPr/>
      <dgm:t>
        <a:bodyPr/>
        <a:lstStyle/>
        <a:p>
          <a:pPr>
            <a:defRPr b="1"/>
          </a:pPr>
          <a:r>
            <a:rPr lang="en-GB" b="1" noProof="0" dirty="0"/>
            <a:t>Positioning Hilton as the Go-To Venue</a:t>
          </a:r>
          <a:r>
            <a:rPr lang="en-GB" noProof="0" dirty="0"/>
            <a:t>:</a:t>
          </a:r>
        </a:p>
      </dgm:t>
    </dgm:pt>
    <dgm:pt modelId="{A4E29B01-E934-44DA-8A9E-662BFACFBF64}" type="parTrans" cxnId="{AB8397E3-50CD-4F09-918F-D35C6967E379}">
      <dgm:prSet/>
      <dgm:spPr/>
      <dgm:t>
        <a:bodyPr/>
        <a:lstStyle/>
        <a:p>
          <a:endParaRPr lang="en-US"/>
        </a:p>
      </dgm:t>
    </dgm:pt>
    <dgm:pt modelId="{CDA7CA95-1648-49CD-B8CD-A25692EB8F1B}" type="sibTrans" cxnId="{AB8397E3-50CD-4F09-918F-D35C6967E379}">
      <dgm:prSet/>
      <dgm:spPr/>
      <dgm:t>
        <a:bodyPr/>
        <a:lstStyle/>
        <a:p>
          <a:endParaRPr lang="en-US"/>
        </a:p>
      </dgm:t>
    </dgm:pt>
    <dgm:pt modelId="{9A2A5876-EAFA-4CFF-B61F-DC2914BF0BC1}">
      <dgm:prSet/>
      <dgm:spPr/>
      <dgm:t>
        <a:bodyPr/>
        <a:lstStyle/>
        <a:p>
          <a:r>
            <a:rPr lang="en-GB" noProof="0" dirty="0"/>
            <a:t>Marketing campaigns, hybrid event capabilities, co-marketing</a:t>
          </a:r>
        </a:p>
      </dgm:t>
    </dgm:pt>
    <dgm:pt modelId="{9F756CE7-3CB2-435A-AEC0-63AB75953BCF}" type="parTrans" cxnId="{92704931-6D5A-40E9-ADC6-A0C24FAD07AD}">
      <dgm:prSet/>
      <dgm:spPr/>
      <dgm:t>
        <a:bodyPr/>
        <a:lstStyle/>
        <a:p>
          <a:endParaRPr lang="en-US"/>
        </a:p>
      </dgm:t>
    </dgm:pt>
    <dgm:pt modelId="{4A9A66B1-9CA1-4B91-BAC3-21EF4205C212}" type="sibTrans" cxnId="{92704931-6D5A-40E9-ADC6-A0C24FAD07AD}">
      <dgm:prSet/>
      <dgm:spPr/>
      <dgm:t>
        <a:bodyPr/>
        <a:lstStyle/>
        <a:p>
          <a:endParaRPr lang="en-US"/>
        </a:p>
      </dgm:t>
    </dgm:pt>
    <dgm:pt modelId="{F7FF4883-EC9A-4059-8FAC-B4336806DCD8}" type="pres">
      <dgm:prSet presAssocID="{E5B5D0FD-BA42-4C26-A8C6-4E906E3F3C00}" presName="Name0" presStyleCnt="0">
        <dgm:presLayoutVars>
          <dgm:dir/>
          <dgm:animLvl val="lvl"/>
          <dgm:resizeHandles val="exact"/>
        </dgm:presLayoutVars>
      </dgm:prSet>
      <dgm:spPr/>
    </dgm:pt>
    <dgm:pt modelId="{B131D789-E1E2-42EA-B6E4-9550DAD446A3}" type="pres">
      <dgm:prSet presAssocID="{01EA4581-E17C-41DD-B4BA-97C3286EDB2B}" presName="boxAndChildren" presStyleCnt="0"/>
      <dgm:spPr/>
    </dgm:pt>
    <dgm:pt modelId="{2F39218C-DC83-4A87-859D-0903C1DCCB63}" type="pres">
      <dgm:prSet presAssocID="{01EA4581-E17C-41DD-B4BA-97C3286EDB2B}" presName="parentTextBox" presStyleLbl="alignNode1" presStyleIdx="0" presStyleCnt="3"/>
      <dgm:spPr/>
    </dgm:pt>
    <dgm:pt modelId="{85AF8B03-BCBE-41E3-8EB2-70F03ED9F467}" type="pres">
      <dgm:prSet presAssocID="{01EA4581-E17C-41DD-B4BA-97C3286EDB2B}" presName="descendantBox" presStyleLbl="bgAccFollowNode1" presStyleIdx="0" presStyleCnt="3"/>
      <dgm:spPr/>
    </dgm:pt>
    <dgm:pt modelId="{BFCC64FC-1B70-4ED4-8571-82C3E4337AB5}" type="pres">
      <dgm:prSet presAssocID="{112F8CD7-EEFD-44B1-A45D-4F1BEA1F07BB}" presName="sp" presStyleCnt="0"/>
      <dgm:spPr/>
    </dgm:pt>
    <dgm:pt modelId="{22770443-9874-47CB-BA68-15AC20F4D4EE}" type="pres">
      <dgm:prSet presAssocID="{AAE869FC-3FF7-4A6A-BEEF-60346B64BAEA}" presName="arrowAndChildren" presStyleCnt="0"/>
      <dgm:spPr/>
    </dgm:pt>
    <dgm:pt modelId="{AF2E52EF-DD90-4525-9074-0AA1AFC266B2}" type="pres">
      <dgm:prSet presAssocID="{AAE869FC-3FF7-4A6A-BEEF-60346B64BAEA}" presName="parentTextArrow" presStyleLbl="node1" presStyleIdx="0" presStyleCnt="0"/>
      <dgm:spPr/>
    </dgm:pt>
    <dgm:pt modelId="{7DC19767-7233-4990-8165-387CD7D12994}" type="pres">
      <dgm:prSet presAssocID="{AAE869FC-3FF7-4A6A-BEEF-60346B64BAEA}" presName="arrow" presStyleLbl="alignNode1" presStyleIdx="1" presStyleCnt="3"/>
      <dgm:spPr/>
    </dgm:pt>
    <dgm:pt modelId="{B5F60FB1-CF70-4D43-81F8-3B9A18E27E75}" type="pres">
      <dgm:prSet presAssocID="{AAE869FC-3FF7-4A6A-BEEF-60346B64BAEA}" presName="descendantArrow" presStyleLbl="bgAccFollowNode1" presStyleIdx="1" presStyleCnt="3"/>
      <dgm:spPr/>
    </dgm:pt>
    <dgm:pt modelId="{F608D5E0-A44C-4436-867B-6692F44E435C}" type="pres">
      <dgm:prSet presAssocID="{0AC92E8B-6EC7-4A7C-92C3-839C4FC4333E}" presName="sp" presStyleCnt="0"/>
      <dgm:spPr/>
    </dgm:pt>
    <dgm:pt modelId="{DACAADFB-3DFD-4A1D-96D6-C1146EF537C8}" type="pres">
      <dgm:prSet presAssocID="{84E35704-5140-48B1-BB14-1546FAFD092A}" presName="arrowAndChildren" presStyleCnt="0"/>
      <dgm:spPr/>
    </dgm:pt>
    <dgm:pt modelId="{C130708F-C476-4C38-A902-5BE8D3AC8D89}" type="pres">
      <dgm:prSet presAssocID="{84E35704-5140-48B1-BB14-1546FAFD092A}" presName="parentTextArrow" presStyleLbl="node1" presStyleIdx="0" presStyleCnt="0"/>
      <dgm:spPr/>
    </dgm:pt>
    <dgm:pt modelId="{F2133043-4954-4061-9423-37C6066B5E1F}" type="pres">
      <dgm:prSet presAssocID="{84E35704-5140-48B1-BB14-1546FAFD092A}" presName="arrow" presStyleLbl="alignNode1" presStyleIdx="2" presStyleCnt="3"/>
      <dgm:spPr/>
    </dgm:pt>
    <dgm:pt modelId="{AA52C09B-518A-4590-81DA-AA9E2F90F5E8}" type="pres">
      <dgm:prSet presAssocID="{84E35704-5140-48B1-BB14-1546FAFD092A}" presName="descendantArrow" presStyleLbl="bgAccFollowNode1" presStyleIdx="2" presStyleCnt="3"/>
      <dgm:spPr/>
    </dgm:pt>
  </dgm:ptLst>
  <dgm:cxnLst>
    <dgm:cxn modelId="{3E08111D-B6EC-4D4C-8EF2-FCBBD0012EC2}" type="presOf" srcId="{9A2A5876-EAFA-4CFF-B61F-DC2914BF0BC1}" destId="{85AF8B03-BCBE-41E3-8EB2-70F03ED9F467}" srcOrd="0" destOrd="0" presId="urn:microsoft.com/office/officeart/2016/7/layout/VerticalDownArrowProcess"/>
    <dgm:cxn modelId="{57EBBD29-40DF-46C6-B8B5-E4DCC7CE817D}" srcId="{AAE869FC-3FF7-4A6A-BEEF-60346B64BAEA}" destId="{A3ED7D59-7584-49DA-AE09-E2E542AA739E}" srcOrd="0" destOrd="0" parTransId="{B6066420-1AB4-4A37-A638-10479D5FE3F2}" sibTransId="{1B5C3AF0-71E1-45B6-B683-4151D115B2BF}"/>
    <dgm:cxn modelId="{5EB4552B-A3C8-4F5F-A015-FFBE85F1D6F3}" srcId="{E5B5D0FD-BA42-4C26-A8C6-4E906E3F3C00}" destId="{84E35704-5140-48B1-BB14-1546FAFD092A}" srcOrd="0" destOrd="0" parTransId="{2AD350E9-1DE8-41A9-A0B7-C20A2880BD41}" sibTransId="{0AC92E8B-6EC7-4A7C-92C3-839C4FC4333E}"/>
    <dgm:cxn modelId="{92704931-6D5A-40E9-ADC6-A0C24FAD07AD}" srcId="{01EA4581-E17C-41DD-B4BA-97C3286EDB2B}" destId="{9A2A5876-EAFA-4CFF-B61F-DC2914BF0BC1}" srcOrd="0" destOrd="0" parTransId="{9F756CE7-3CB2-435A-AEC0-63AB75953BCF}" sibTransId="{4A9A66B1-9CA1-4B91-BAC3-21EF4205C212}"/>
    <dgm:cxn modelId="{B769A05D-7700-467B-996B-1D969578ADC6}" type="presOf" srcId="{84E35704-5140-48B1-BB14-1546FAFD092A}" destId="{C130708F-C476-4C38-A902-5BE8D3AC8D89}" srcOrd="0" destOrd="0" presId="urn:microsoft.com/office/officeart/2016/7/layout/VerticalDownArrowProcess"/>
    <dgm:cxn modelId="{7E0D9B61-DAD1-44A6-BDBF-E96DA3720D42}" type="presOf" srcId="{A3ED7D59-7584-49DA-AE09-E2E542AA739E}" destId="{B5F60FB1-CF70-4D43-81F8-3B9A18E27E75}" srcOrd="0" destOrd="0" presId="urn:microsoft.com/office/officeart/2016/7/layout/VerticalDownArrowProcess"/>
    <dgm:cxn modelId="{8B71CC4E-CD7B-4B15-A807-57C9AA41ABCB}" type="presOf" srcId="{B1A8152B-9CB3-4BC9-81BA-697056C15005}" destId="{AA52C09B-518A-4590-81DA-AA9E2F90F5E8}" srcOrd="0" destOrd="0" presId="urn:microsoft.com/office/officeart/2016/7/layout/VerticalDownArrowProcess"/>
    <dgm:cxn modelId="{EFC10684-5FA4-454F-8212-0E6AC46E9D69}" type="presOf" srcId="{01EA4581-E17C-41DD-B4BA-97C3286EDB2B}" destId="{2F39218C-DC83-4A87-859D-0903C1DCCB63}" srcOrd="0" destOrd="0" presId="urn:microsoft.com/office/officeart/2016/7/layout/VerticalDownArrowProcess"/>
    <dgm:cxn modelId="{900C8A85-699A-421C-B92A-C8E4F26C7DC6}" type="presOf" srcId="{E5B5D0FD-BA42-4C26-A8C6-4E906E3F3C00}" destId="{F7FF4883-EC9A-4059-8FAC-B4336806DCD8}" srcOrd="0" destOrd="0" presId="urn:microsoft.com/office/officeart/2016/7/layout/VerticalDownArrowProcess"/>
    <dgm:cxn modelId="{FBFEA197-5CF6-44A0-B620-F86B840232FF}" type="presOf" srcId="{AAE869FC-3FF7-4A6A-BEEF-60346B64BAEA}" destId="{AF2E52EF-DD90-4525-9074-0AA1AFC266B2}" srcOrd="0" destOrd="0" presId="urn:microsoft.com/office/officeart/2016/7/layout/VerticalDownArrowProcess"/>
    <dgm:cxn modelId="{393D9EA1-D58B-47A1-9FC9-6753DAC9F039}" type="presOf" srcId="{AAE869FC-3FF7-4A6A-BEEF-60346B64BAEA}" destId="{7DC19767-7233-4990-8165-387CD7D12994}" srcOrd="1" destOrd="0" presId="urn:microsoft.com/office/officeart/2016/7/layout/VerticalDownArrowProcess"/>
    <dgm:cxn modelId="{08240FCA-B171-4452-994E-F56E48D1F3F0}" type="presOf" srcId="{84E35704-5140-48B1-BB14-1546FAFD092A}" destId="{F2133043-4954-4061-9423-37C6066B5E1F}" srcOrd="1" destOrd="0" presId="urn:microsoft.com/office/officeart/2016/7/layout/VerticalDownArrowProcess"/>
    <dgm:cxn modelId="{F8DF4ACC-E3B2-4F4E-B508-48EA85497D5E}" srcId="{E5B5D0FD-BA42-4C26-A8C6-4E906E3F3C00}" destId="{AAE869FC-3FF7-4A6A-BEEF-60346B64BAEA}" srcOrd="1" destOrd="0" parTransId="{5C4C22FB-97CA-47E7-B422-FAA3D027A8AC}" sibTransId="{112F8CD7-EEFD-44B1-A45D-4F1BEA1F07BB}"/>
    <dgm:cxn modelId="{4BAD56D8-94F9-45FF-9481-B850214DC7F2}" srcId="{84E35704-5140-48B1-BB14-1546FAFD092A}" destId="{B1A8152B-9CB3-4BC9-81BA-697056C15005}" srcOrd="0" destOrd="0" parTransId="{FB43A73C-0377-4D0A-AAA2-8FF55B1DD28F}" sibTransId="{E9BE3158-C977-4769-8955-A1F7B5E672E3}"/>
    <dgm:cxn modelId="{AB8397E3-50CD-4F09-918F-D35C6967E379}" srcId="{E5B5D0FD-BA42-4C26-A8C6-4E906E3F3C00}" destId="{01EA4581-E17C-41DD-B4BA-97C3286EDB2B}" srcOrd="2" destOrd="0" parTransId="{A4E29B01-E934-44DA-8A9E-662BFACFBF64}" sibTransId="{CDA7CA95-1648-49CD-B8CD-A25692EB8F1B}"/>
    <dgm:cxn modelId="{0451E1CC-DA34-4822-8DF5-0988F38A5DCE}" type="presParOf" srcId="{F7FF4883-EC9A-4059-8FAC-B4336806DCD8}" destId="{B131D789-E1E2-42EA-B6E4-9550DAD446A3}" srcOrd="0" destOrd="0" presId="urn:microsoft.com/office/officeart/2016/7/layout/VerticalDownArrowProcess"/>
    <dgm:cxn modelId="{FA91EC17-F4F8-4F05-9D48-2029152388BD}" type="presParOf" srcId="{B131D789-E1E2-42EA-B6E4-9550DAD446A3}" destId="{2F39218C-DC83-4A87-859D-0903C1DCCB63}" srcOrd="0" destOrd="0" presId="urn:microsoft.com/office/officeart/2016/7/layout/VerticalDownArrowProcess"/>
    <dgm:cxn modelId="{BAFF02B9-73D9-42BA-948E-B4229B4B8635}" type="presParOf" srcId="{B131D789-E1E2-42EA-B6E4-9550DAD446A3}" destId="{85AF8B03-BCBE-41E3-8EB2-70F03ED9F467}" srcOrd="1" destOrd="0" presId="urn:microsoft.com/office/officeart/2016/7/layout/VerticalDownArrowProcess"/>
    <dgm:cxn modelId="{536C1EB9-CB3A-4D8B-AE80-D15962D7FDD5}" type="presParOf" srcId="{F7FF4883-EC9A-4059-8FAC-B4336806DCD8}" destId="{BFCC64FC-1B70-4ED4-8571-82C3E4337AB5}" srcOrd="1" destOrd="0" presId="urn:microsoft.com/office/officeart/2016/7/layout/VerticalDownArrowProcess"/>
    <dgm:cxn modelId="{38BC72BB-0EAC-4454-98DD-AB265BFEA539}" type="presParOf" srcId="{F7FF4883-EC9A-4059-8FAC-B4336806DCD8}" destId="{22770443-9874-47CB-BA68-15AC20F4D4EE}" srcOrd="2" destOrd="0" presId="urn:microsoft.com/office/officeart/2016/7/layout/VerticalDownArrowProcess"/>
    <dgm:cxn modelId="{C2952734-D566-40C2-A4AA-6A8C9AA6F8F7}" type="presParOf" srcId="{22770443-9874-47CB-BA68-15AC20F4D4EE}" destId="{AF2E52EF-DD90-4525-9074-0AA1AFC266B2}" srcOrd="0" destOrd="0" presId="urn:microsoft.com/office/officeart/2016/7/layout/VerticalDownArrowProcess"/>
    <dgm:cxn modelId="{ADE78FB4-E5E4-44AE-9F45-AD8503C6A773}" type="presParOf" srcId="{22770443-9874-47CB-BA68-15AC20F4D4EE}" destId="{7DC19767-7233-4990-8165-387CD7D12994}" srcOrd="1" destOrd="0" presId="urn:microsoft.com/office/officeart/2016/7/layout/VerticalDownArrowProcess"/>
    <dgm:cxn modelId="{0E6CAB82-6B74-41FD-9A71-A8A9B949B0F7}" type="presParOf" srcId="{22770443-9874-47CB-BA68-15AC20F4D4EE}" destId="{B5F60FB1-CF70-4D43-81F8-3B9A18E27E75}" srcOrd="2" destOrd="0" presId="urn:microsoft.com/office/officeart/2016/7/layout/VerticalDownArrowProcess"/>
    <dgm:cxn modelId="{83A892E8-F329-4A6F-9073-C30896D7CCF9}" type="presParOf" srcId="{F7FF4883-EC9A-4059-8FAC-B4336806DCD8}" destId="{F608D5E0-A44C-4436-867B-6692F44E435C}" srcOrd="3" destOrd="0" presId="urn:microsoft.com/office/officeart/2016/7/layout/VerticalDownArrowProcess"/>
    <dgm:cxn modelId="{8CF20F8C-D6B4-413F-A7DA-236D859374B2}" type="presParOf" srcId="{F7FF4883-EC9A-4059-8FAC-B4336806DCD8}" destId="{DACAADFB-3DFD-4A1D-96D6-C1146EF537C8}" srcOrd="4" destOrd="0" presId="urn:microsoft.com/office/officeart/2016/7/layout/VerticalDownArrowProcess"/>
    <dgm:cxn modelId="{AA6E97B9-B160-4CFA-848D-87D29C942CA1}" type="presParOf" srcId="{DACAADFB-3DFD-4A1D-96D6-C1146EF537C8}" destId="{C130708F-C476-4C38-A902-5BE8D3AC8D89}" srcOrd="0" destOrd="0" presId="urn:microsoft.com/office/officeart/2016/7/layout/VerticalDownArrowProcess"/>
    <dgm:cxn modelId="{F9495E5A-61DF-4E3D-8FC6-06184F1F7A2F}" type="presParOf" srcId="{DACAADFB-3DFD-4A1D-96D6-C1146EF537C8}" destId="{F2133043-4954-4061-9423-37C6066B5E1F}" srcOrd="1" destOrd="0" presId="urn:microsoft.com/office/officeart/2016/7/layout/VerticalDownArrowProcess"/>
    <dgm:cxn modelId="{363AD833-5C1E-4AA2-A8F1-C2FED017DDE7}" type="presParOf" srcId="{DACAADFB-3DFD-4A1D-96D6-C1146EF537C8}" destId="{AA52C09B-518A-4590-81DA-AA9E2F90F5E8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5379AE-537C-4658-9749-B60F21E72F72}">
      <dsp:nvSpPr>
        <dsp:cNvPr id="0" name=""/>
        <dsp:cNvSpPr/>
      </dsp:nvSpPr>
      <dsp:spPr>
        <a:xfrm rot="5400000">
          <a:off x="2694137" y="-903048"/>
          <a:ext cx="931514" cy="2974019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 dirty="0">
              <a:latin typeface="Times New Roman"/>
              <a:cs typeface="Times New Roman"/>
            </a:rPr>
            <a:t>Global brand with over 570 properties (Derowitsch et al., 2025)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 dirty="0">
              <a:latin typeface="Times New Roman"/>
              <a:cs typeface="Times New Roman"/>
            </a:rPr>
            <a:t>Known for luxury, service, and convenience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 dirty="0">
              <a:latin typeface="Times New Roman"/>
              <a:cs typeface="Times New Roman"/>
            </a:rPr>
            <a:t>Located in Cardiff city centre </a:t>
          </a:r>
        </a:p>
      </dsp:txBody>
      <dsp:txXfrm rot="-5400000">
        <a:off x="1672885" y="163677"/>
        <a:ext cx="2928546" cy="840568"/>
      </dsp:txXfrm>
    </dsp:sp>
    <dsp:sp modelId="{C0C1473C-764B-4149-8829-B49F8A5BC31C}">
      <dsp:nvSpPr>
        <dsp:cNvPr id="0" name=""/>
        <dsp:cNvSpPr/>
      </dsp:nvSpPr>
      <dsp:spPr>
        <a:xfrm>
          <a:off x="0" y="1764"/>
          <a:ext cx="1672885" cy="11643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noProof="0">
              <a:latin typeface="Times New Roman"/>
              <a:cs typeface="Times New Roman"/>
            </a:rPr>
            <a:t>Hotel Introduction</a:t>
          </a:r>
          <a:r>
            <a:rPr lang="en-GB" sz="1800" kern="1200" noProof="0">
              <a:latin typeface="Times New Roman"/>
              <a:cs typeface="Times New Roman"/>
            </a:rPr>
            <a:t>:</a:t>
          </a:r>
        </a:p>
      </dsp:txBody>
      <dsp:txXfrm>
        <a:off x="56841" y="58605"/>
        <a:ext cx="1559203" cy="1050711"/>
      </dsp:txXfrm>
    </dsp:sp>
    <dsp:sp modelId="{181497A0-808E-48D2-9A8F-19938F996094}">
      <dsp:nvSpPr>
        <dsp:cNvPr id="0" name=""/>
        <dsp:cNvSpPr/>
      </dsp:nvSpPr>
      <dsp:spPr>
        <a:xfrm rot="5400000">
          <a:off x="2694137" y="319564"/>
          <a:ext cx="931514" cy="2974019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 dirty="0">
              <a:latin typeface="Times New Roman"/>
              <a:cs typeface="Times New Roman"/>
            </a:rPr>
            <a:t>25 delegates, 2-day international business event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>
              <a:latin typeface="Times New Roman"/>
              <a:cs typeface="Times New Roman"/>
            </a:rPr>
            <a:t>Room and board, conference facilities required</a:t>
          </a:r>
        </a:p>
      </dsp:txBody>
      <dsp:txXfrm rot="-5400000">
        <a:off x="1672885" y="1386290"/>
        <a:ext cx="2928546" cy="840568"/>
      </dsp:txXfrm>
    </dsp:sp>
    <dsp:sp modelId="{A4CD48DA-54D0-4CA2-B44E-B870B62FCB8A}">
      <dsp:nvSpPr>
        <dsp:cNvPr id="0" name=""/>
        <dsp:cNvSpPr/>
      </dsp:nvSpPr>
      <dsp:spPr>
        <a:xfrm>
          <a:off x="0" y="1224377"/>
          <a:ext cx="1672885" cy="116439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noProof="0">
              <a:latin typeface="Times New Roman"/>
              <a:cs typeface="Times New Roman"/>
            </a:rPr>
            <a:t>Conference Overview</a:t>
          </a:r>
          <a:r>
            <a:rPr lang="en-GB" sz="1800" kern="1200" noProof="0">
              <a:latin typeface="Times New Roman"/>
              <a:cs typeface="Times New Roman"/>
            </a:rPr>
            <a:t>:</a:t>
          </a:r>
        </a:p>
      </dsp:txBody>
      <dsp:txXfrm>
        <a:off x="56841" y="1281218"/>
        <a:ext cx="1559203" cy="1050711"/>
      </dsp:txXfrm>
    </dsp:sp>
    <dsp:sp modelId="{88CB01DD-E9EE-4262-AEF3-121970BF873C}">
      <dsp:nvSpPr>
        <dsp:cNvPr id="0" name=""/>
        <dsp:cNvSpPr/>
      </dsp:nvSpPr>
      <dsp:spPr>
        <a:xfrm rot="5400000">
          <a:off x="2694137" y="1542178"/>
          <a:ext cx="931514" cy="2974019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>
              <a:latin typeface="Times New Roman"/>
              <a:cs typeface="Times New Roman"/>
            </a:rPr>
            <a:t>Strategic opportunity for Hilton to enhance visibility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noProof="0">
              <a:latin typeface="Times New Roman"/>
              <a:cs typeface="Times New Roman"/>
            </a:rPr>
            <a:t>Potential for annual repeat bookings</a:t>
          </a:r>
        </a:p>
      </dsp:txBody>
      <dsp:txXfrm rot="-5400000">
        <a:off x="1672885" y="2608904"/>
        <a:ext cx="2928546" cy="840568"/>
      </dsp:txXfrm>
    </dsp:sp>
    <dsp:sp modelId="{F2C1A9FE-C8F0-4C52-BE2E-B4F389CA54BE}">
      <dsp:nvSpPr>
        <dsp:cNvPr id="0" name=""/>
        <dsp:cNvSpPr/>
      </dsp:nvSpPr>
      <dsp:spPr>
        <a:xfrm>
          <a:off x="0" y="2446991"/>
          <a:ext cx="1672885" cy="116439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noProof="0">
              <a:latin typeface="Times New Roman"/>
              <a:cs typeface="Times New Roman"/>
            </a:rPr>
            <a:t>Event Significance</a:t>
          </a:r>
          <a:r>
            <a:rPr lang="en-GB" sz="1800" kern="1200" noProof="0">
              <a:latin typeface="Times New Roman"/>
              <a:cs typeface="Times New Roman"/>
            </a:rPr>
            <a:t>:</a:t>
          </a:r>
        </a:p>
      </dsp:txBody>
      <dsp:txXfrm>
        <a:off x="56841" y="2503832"/>
        <a:ext cx="1559203" cy="10507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D3151F-26FF-4159-97BB-C56ACB91C948}">
      <dsp:nvSpPr>
        <dsp:cNvPr id="0" name=""/>
        <dsp:cNvSpPr/>
      </dsp:nvSpPr>
      <dsp:spPr>
        <a:xfrm rot="5400000">
          <a:off x="4011282" y="-1453187"/>
          <a:ext cx="1109487" cy="429743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noProof="0" dirty="0">
              <a:latin typeface="Times New Roman"/>
              <a:cs typeface="Times New Roman"/>
            </a:rPr>
            <a:t>Room nights, catering, sponsorships, conference fees (Greenwell, Danzey-Bussell and Shonk, 2021)</a:t>
          </a:r>
        </a:p>
      </dsp:txBody>
      <dsp:txXfrm rot="-5400000">
        <a:off x="2417308" y="194948"/>
        <a:ext cx="4243275" cy="1001165"/>
      </dsp:txXfrm>
    </dsp:sp>
    <dsp:sp modelId="{49FD4A19-9AD1-4244-A477-F76E04EC1782}">
      <dsp:nvSpPr>
        <dsp:cNvPr id="0" name=""/>
        <dsp:cNvSpPr/>
      </dsp:nvSpPr>
      <dsp:spPr>
        <a:xfrm>
          <a:off x="0" y="2101"/>
          <a:ext cx="2417307" cy="138685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noProof="0" dirty="0">
              <a:latin typeface="Times New Roman"/>
              <a:cs typeface="Times New Roman"/>
            </a:rPr>
            <a:t>Revenue Streams</a:t>
          </a:r>
          <a:r>
            <a:rPr lang="en-GB" sz="2100" kern="1200" noProof="0" dirty="0">
              <a:latin typeface="Times New Roman"/>
              <a:cs typeface="Times New Roman"/>
            </a:rPr>
            <a:t>:</a:t>
          </a:r>
        </a:p>
      </dsp:txBody>
      <dsp:txXfrm>
        <a:off x="67701" y="69802"/>
        <a:ext cx="2281905" cy="1251456"/>
      </dsp:txXfrm>
    </dsp:sp>
    <dsp:sp modelId="{4F58F06A-4C6F-47D4-9CDD-B58307265365}">
      <dsp:nvSpPr>
        <dsp:cNvPr id="0" name=""/>
        <dsp:cNvSpPr/>
      </dsp:nvSpPr>
      <dsp:spPr>
        <a:xfrm rot="5400000">
          <a:off x="4011282" y="3014"/>
          <a:ext cx="1109487" cy="4297436"/>
        </a:xfrm>
        <a:prstGeom prst="round2Same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noProof="0" dirty="0">
              <a:latin typeface="Times New Roman"/>
              <a:cs typeface="Times New Roman"/>
            </a:rPr>
            <a:t>Staffing, AV, F&amp;B, operations costs</a:t>
          </a:r>
        </a:p>
      </dsp:txBody>
      <dsp:txXfrm rot="-5400000">
        <a:off x="2417308" y="1651150"/>
        <a:ext cx="4243275" cy="1001165"/>
      </dsp:txXfrm>
    </dsp:sp>
    <dsp:sp modelId="{1F0F937F-3DEC-4528-BFA7-0D34EE4D2AD0}">
      <dsp:nvSpPr>
        <dsp:cNvPr id="0" name=""/>
        <dsp:cNvSpPr/>
      </dsp:nvSpPr>
      <dsp:spPr>
        <a:xfrm>
          <a:off x="0" y="1458303"/>
          <a:ext cx="2417307" cy="1386858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noProof="0" dirty="0">
              <a:latin typeface="Times New Roman"/>
              <a:cs typeface="Times New Roman"/>
            </a:rPr>
            <a:t>Cost Breakdown</a:t>
          </a:r>
          <a:r>
            <a:rPr lang="en-GB" sz="2100" kern="1200" noProof="0" dirty="0">
              <a:latin typeface="Times New Roman"/>
              <a:cs typeface="Times New Roman"/>
            </a:rPr>
            <a:t>:</a:t>
          </a:r>
        </a:p>
      </dsp:txBody>
      <dsp:txXfrm>
        <a:off x="67701" y="1526004"/>
        <a:ext cx="2281905" cy="1251456"/>
      </dsp:txXfrm>
    </dsp:sp>
    <dsp:sp modelId="{8D8BB48E-E8AE-4189-AD7E-86CE15BE74CD}">
      <dsp:nvSpPr>
        <dsp:cNvPr id="0" name=""/>
        <dsp:cNvSpPr/>
      </dsp:nvSpPr>
      <dsp:spPr>
        <a:xfrm rot="5400000">
          <a:off x="4011282" y="1459216"/>
          <a:ext cx="1109487" cy="4297436"/>
        </a:xfrm>
        <a:prstGeom prst="round2Same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noProof="0" dirty="0">
              <a:latin typeface="Times New Roman"/>
              <a:cs typeface="Times New Roman"/>
            </a:rPr>
            <a:t>Breakeven within the first day. Expected 42,27% profit margin</a:t>
          </a:r>
        </a:p>
      </dsp:txBody>
      <dsp:txXfrm rot="-5400000">
        <a:off x="2417308" y="3107352"/>
        <a:ext cx="4243275" cy="1001165"/>
      </dsp:txXfrm>
    </dsp:sp>
    <dsp:sp modelId="{051A1CFA-AD1F-44CC-AAE4-99FFE7118E1D}">
      <dsp:nvSpPr>
        <dsp:cNvPr id="0" name=""/>
        <dsp:cNvSpPr/>
      </dsp:nvSpPr>
      <dsp:spPr>
        <a:xfrm>
          <a:off x="0" y="2914504"/>
          <a:ext cx="2417307" cy="1386858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noProof="0" dirty="0">
              <a:latin typeface="Times New Roman"/>
              <a:cs typeface="Times New Roman"/>
            </a:rPr>
            <a:t>Breakeven/Profit Projection</a:t>
          </a:r>
          <a:r>
            <a:rPr lang="en-GB" sz="2100" kern="1200" noProof="0" dirty="0">
              <a:latin typeface="Times New Roman"/>
              <a:cs typeface="Times New Roman"/>
            </a:rPr>
            <a:t>:</a:t>
          </a:r>
        </a:p>
      </dsp:txBody>
      <dsp:txXfrm>
        <a:off x="67701" y="2982205"/>
        <a:ext cx="2281905" cy="12514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AFBD1-5C47-436B-88E7-0ABF6100C4F5}">
      <dsp:nvSpPr>
        <dsp:cNvPr id="0" name=""/>
        <dsp:cNvSpPr/>
      </dsp:nvSpPr>
      <dsp:spPr>
        <a:xfrm>
          <a:off x="0" y="427417"/>
          <a:ext cx="6900512" cy="126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479044" rIns="535556" bIns="163576" numCol="1" spcCol="1270" anchor="t" anchorCtr="0">
          <a:noAutofit/>
        </a:bodyPr>
        <a:lstStyle/>
        <a:p>
          <a:pPr marL="228600" lvl="1" indent="-228600" algn="just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noProof="0" dirty="0">
              <a:latin typeface="Times New Roman"/>
              <a:cs typeface="Times New Roman"/>
            </a:rPr>
            <a:t>Dedicated event management team, logistics, personalized services</a:t>
          </a:r>
        </a:p>
      </dsp:txBody>
      <dsp:txXfrm>
        <a:off x="0" y="427417"/>
        <a:ext cx="6900512" cy="1267875"/>
      </dsp:txXfrm>
    </dsp:sp>
    <dsp:sp modelId="{0BC40590-08B5-4D19-8A11-A702176853CF}">
      <dsp:nvSpPr>
        <dsp:cNvPr id="0" name=""/>
        <dsp:cNvSpPr/>
      </dsp:nvSpPr>
      <dsp:spPr>
        <a:xfrm>
          <a:off x="345025" y="87937"/>
          <a:ext cx="4830358" cy="678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noProof="0" dirty="0">
              <a:latin typeface="Times New Roman"/>
              <a:cs typeface="Times New Roman"/>
            </a:rPr>
            <a:t>Operational Strategy</a:t>
          </a:r>
          <a:r>
            <a:rPr lang="en-GB" sz="2300" kern="1200" noProof="0" dirty="0">
              <a:latin typeface="Times New Roman"/>
              <a:cs typeface="Times New Roman"/>
            </a:rPr>
            <a:t>:</a:t>
          </a:r>
        </a:p>
      </dsp:txBody>
      <dsp:txXfrm>
        <a:off x="378169" y="121081"/>
        <a:ext cx="4764070" cy="612672"/>
      </dsp:txXfrm>
    </dsp:sp>
    <dsp:sp modelId="{DDBFE97D-F451-438F-A368-BB612E619D04}">
      <dsp:nvSpPr>
        <dsp:cNvPr id="0" name=""/>
        <dsp:cNvSpPr/>
      </dsp:nvSpPr>
      <dsp:spPr>
        <a:xfrm>
          <a:off x="0" y="2158973"/>
          <a:ext cx="6900512" cy="126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479044" rIns="535556" bIns="163576" numCol="1" spcCol="1270" anchor="t" anchorCtr="0">
          <a:noAutofit/>
        </a:bodyPr>
        <a:lstStyle/>
        <a:p>
          <a:pPr marL="228600" lvl="1" indent="-228600" algn="just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noProof="0" dirty="0">
              <a:latin typeface="Times New Roman"/>
              <a:cs typeface="Times New Roman"/>
            </a:rPr>
            <a:t>Health &amp; safety, data privacy, occupational health (Hilton, 2025b)</a:t>
          </a:r>
        </a:p>
      </dsp:txBody>
      <dsp:txXfrm>
        <a:off x="0" y="2158973"/>
        <a:ext cx="6900512" cy="1267875"/>
      </dsp:txXfrm>
    </dsp:sp>
    <dsp:sp modelId="{AEE9BA4F-B1E4-42AC-8C51-D0764D96A5B5}">
      <dsp:nvSpPr>
        <dsp:cNvPr id="0" name=""/>
        <dsp:cNvSpPr/>
      </dsp:nvSpPr>
      <dsp:spPr>
        <a:xfrm>
          <a:off x="345025" y="1819493"/>
          <a:ext cx="4830358" cy="67896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noProof="0" dirty="0">
              <a:latin typeface="Times New Roman"/>
              <a:cs typeface="Times New Roman"/>
            </a:rPr>
            <a:t>Risk Management</a:t>
          </a:r>
          <a:r>
            <a:rPr lang="en-GB" sz="2300" kern="1200" noProof="0" dirty="0">
              <a:latin typeface="Times New Roman"/>
              <a:cs typeface="Times New Roman"/>
            </a:rPr>
            <a:t>:</a:t>
          </a:r>
        </a:p>
      </dsp:txBody>
      <dsp:txXfrm>
        <a:off x="378169" y="1852637"/>
        <a:ext cx="4764070" cy="612672"/>
      </dsp:txXfrm>
    </dsp:sp>
    <dsp:sp modelId="{E582C982-BA1D-4385-A055-D6128924EE20}">
      <dsp:nvSpPr>
        <dsp:cNvPr id="0" name=""/>
        <dsp:cNvSpPr/>
      </dsp:nvSpPr>
      <dsp:spPr>
        <a:xfrm>
          <a:off x="0" y="3890528"/>
          <a:ext cx="6900512" cy="155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479044" rIns="535556" bIns="163576" numCol="1" spcCol="1270" anchor="t" anchorCtr="0">
          <a:noAutofit/>
        </a:bodyPr>
        <a:lstStyle/>
        <a:p>
          <a:pPr marL="228600" lvl="1" indent="-228600" algn="just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noProof="0" dirty="0">
              <a:latin typeface="Times New Roman"/>
              <a:cs typeface="Times New Roman"/>
            </a:rPr>
            <a:t>Waste reduction, carbon footprint, eco-friendly catering options (Hilton Sustainability Report, 2024)</a:t>
          </a:r>
        </a:p>
      </dsp:txBody>
      <dsp:txXfrm>
        <a:off x="0" y="3890528"/>
        <a:ext cx="6900512" cy="1557674"/>
      </dsp:txXfrm>
    </dsp:sp>
    <dsp:sp modelId="{A229FCAE-5201-470C-A6A4-F673BA2C99BD}">
      <dsp:nvSpPr>
        <dsp:cNvPr id="0" name=""/>
        <dsp:cNvSpPr/>
      </dsp:nvSpPr>
      <dsp:spPr>
        <a:xfrm>
          <a:off x="345025" y="3551048"/>
          <a:ext cx="4830358" cy="6789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noProof="0" dirty="0">
              <a:latin typeface="Times New Roman"/>
              <a:cs typeface="Times New Roman"/>
            </a:rPr>
            <a:t>Sustainability</a:t>
          </a:r>
          <a:r>
            <a:rPr lang="en-GB" sz="2300" kern="1200" noProof="0" dirty="0">
              <a:latin typeface="Times New Roman"/>
              <a:cs typeface="Times New Roman"/>
            </a:rPr>
            <a:t>:</a:t>
          </a:r>
        </a:p>
      </dsp:txBody>
      <dsp:txXfrm>
        <a:off x="378169" y="3584192"/>
        <a:ext cx="4764070" cy="6126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39218C-DC83-4A87-859D-0903C1DCCB63}">
      <dsp:nvSpPr>
        <dsp:cNvPr id="0" name=""/>
        <dsp:cNvSpPr/>
      </dsp:nvSpPr>
      <dsp:spPr>
        <a:xfrm>
          <a:off x="0" y="3132082"/>
          <a:ext cx="2628900" cy="10280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67" tIns="128016" rIns="186967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noProof="0" dirty="0"/>
            <a:t>Positioning Hilton as the Go-To Venue</a:t>
          </a:r>
          <a:r>
            <a:rPr lang="en-GB" sz="1800" kern="1200" noProof="0" dirty="0"/>
            <a:t>:</a:t>
          </a:r>
        </a:p>
      </dsp:txBody>
      <dsp:txXfrm>
        <a:off x="0" y="3132082"/>
        <a:ext cx="2628900" cy="1028019"/>
      </dsp:txXfrm>
    </dsp:sp>
    <dsp:sp modelId="{85AF8B03-BCBE-41E3-8EB2-70F03ED9F467}">
      <dsp:nvSpPr>
        <dsp:cNvPr id="0" name=""/>
        <dsp:cNvSpPr/>
      </dsp:nvSpPr>
      <dsp:spPr>
        <a:xfrm>
          <a:off x="2628900" y="3132082"/>
          <a:ext cx="7886700" cy="10280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80" tIns="228600" rIns="159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Marketing campaigns, hybrid event capabilities, co-marketing</a:t>
          </a:r>
        </a:p>
      </dsp:txBody>
      <dsp:txXfrm>
        <a:off x="2628900" y="3132082"/>
        <a:ext cx="7886700" cy="1028019"/>
      </dsp:txXfrm>
    </dsp:sp>
    <dsp:sp modelId="{7DC19767-7233-4990-8165-387CD7D12994}">
      <dsp:nvSpPr>
        <dsp:cNvPr id="0" name=""/>
        <dsp:cNvSpPr/>
      </dsp:nvSpPr>
      <dsp:spPr>
        <a:xfrm rot="10800000">
          <a:off x="0" y="1566408"/>
          <a:ext cx="2628900" cy="158109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67" tIns="128016" rIns="186967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noProof="0" dirty="0"/>
            <a:t>Building Loyalty</a:t>
          </a:r>
          <a:r>
            <a:rPr lang="en-GB" sz="1800" kern="1200" noProof="0" dirty="0"/>
            <a:t>:</a:t>
          </a:r>
        </a:p>
      </dsp:txBody>
      <dsp:txXfrm rot="-10800000">
        <a:off x="0" y="1566408"/>
        <a:ext cx="2628900" cy="1027710"/>
      </dsp:txXfrm>
    </dsp:sp>
    <dsp:sp modelId="{B5F60FB1-CF70-4D43-81F8-3B9A18E27E75}">
      <dsp:nvSpPr>
        <dsp:cNvPr id="0" name=""/>
        <dsp:cNvSpPr/>
      </dsp:nvSpPr>
      <dsp:spPr>
        <a:xfrm>
          <a:off x="2628900" y="1566408"/>
          <a:ext cx="7886700" cy="102771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80" tIns="228600" rIns="159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Tailored packages, post-event feedback, repeat booking incentives (Hilton, 2025)</a:t>
          </a:r>
        </a:p>
      </dsp:txBody>
      <dsp:txXfrm>
        <a:off x="2628900" y="1566408"/>
        <a:ext cx="7886700" cy="1027710"/>
      </dsp:txXfrm>
    </dsp:sp>
    <dsp:sp modelId="{F2133043-4954-4061-9423-37C6066B5E1F}">
      <dsp:nvSpPr>
        <dsp:cNvPr id="0" name=""/>
        <dsp:cNvSpPr/>
      </dsp:nvSpPr>
      <dsp:spPr>
        <a:xfrm rot="10800000">
          <a:off x="0" y="735"/>
          <a:ext cx="2628900" cy="158109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67" tIns="128016" rIns="186967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noProof="0" dirty="0"/>
            <a:t>Event Delivery &amp; Delegate Experience</a:t>
          </a:r>
          <a:r>
            <a:rPr lang="en-GB" sz="1800" kern="1200" noProof="0" dirty="0"/>
            <a:t>:</a:t>
          </a:r>
        </a:p>
      </dsp:txBody>
      <dsp:txXfrm rot="-10800000">
        <a:off x="0" y="735"/>
        <a:ext cx="2628900" cy="1027710"/>
      </dsp:txXfrm>
    </dsp:sp>
    <dsp:sp modelId="{AA52C09B-518A-4590-81DA-AA9E2F90F5E8}">
      <dsp:nvSpPr>
        <dsp:cNvPr id="0" name=""/>
        <dsp:cNvSpPr/>
      </dsp:nvSpPr>
      <dsp:spPr>
        <a:xfrm>
          <a:off x="2628900" y="735"/>
          <a:ext cx="7886700" cy="102771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80" tIns="228600" rIns="159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Seamless check-in, personalized services, VIP treatment (Turpin, 2025)</a:t>
          </a:r>
        </a:p>
      </dsp:txBody>
      <dsp:txXfrm>
        <a:off x="2628900" y="735"/>
        <a:ext cx="7886700" cy="1027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75DEE-2204-4D96-8C3F-A263916EDC87}" type="datetimeFigureOut">
              <a:t>11/28/2025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FDA751-DCF6-42C5-8319-144C7395DB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58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981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7956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214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822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822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243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1411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7321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FDA751-DCF6-42C5-8319-144C7395DB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15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commons.unl.edu/honorstheses/797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cholarship.richmond.edu/robins-case-network/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Buildings and reflections">
            <a:extLst>
              <a:ext uri="{FF2B5EF4-FFF2-40B4-BE49-F238E27FC236}">
                <a16:creationId xmlns:a16="http://schemas.microsoft.com/office/drawing/2014/main" id="{9E61BBC5-4704-30D1-C3CF-ACFAFCE52C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1101" r="-2" b="4563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79288"/>
            <a:ext cx="9144000" cy="3292321"/>
          </a:xfrm>
        </p:spPr>
        <p:txBody>
          <a:bodyPr>
            <a:normAutofit/>
          </a:bodyPr>
          <a:lstStyle/>
          <a:p>
            <a:r>
              <a:rPr lang="en-GB" sz="3800" noProof="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Feasibility Pitch: Hilton Hotel Cardiff as the Preferred Venue for Annual Business Conferences</a:t>
            </a:r>
            <a:br>
              <a:rPr lang="en-GB" sz="3800" noProof="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A Proposal to Senior Management</a:t>
            </a:r>
            <a:br>
              <a:rPr lang="en-GB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800" noProof="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endParaRPr lang="en-GB" sz="3800" noProof="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096000" y="3112852"/>
            <a:ext cx="5453974" cy="34435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2600" noProof="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97D520-8E47-D434-0C84-A715D1FD33EA}"/>
              </a:ext>
            </a:extLst>
          </p:cNvPr>
          <p:cNvSpPr txBox="1"/>
          <p:nvPr/>
        </p:nvSpPr>
        <p:spPr>
          <a:xfrm>
            <a:off x="642026" y="4727643"/>
            <a:ext cx="459145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Simona Patrascu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2123259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F2A41-99CB-72B1-BC70-889171B25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noProof="0">
                <a:latin typeface="Times New Roman"/>
                <a:cs typeface="Times New Roman"/>
              </a:rPr>
              <a:t>Event Overview</a:t>
            </a:r>
            <a:endParaRPr lang="en-GB" sz="4000" noProof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DBA76B-3889-20FD-4BFE-8BE317806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748106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BF80CDC-0608-F1DD-0B91-AB7F3FAEFD7F}"/>
              </a:ext>
            </a:extLst>
          </p:cNvPr>
          <p:cNvSpPr txBox="1"/>
          <p:nvPr/>
        </p:nvSpPr>
        <p:spPr>
          <a:xfrm>
            <a:off x="5788736" y="5562600"/>
            <a:ext cx="57827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https://uk.search.yahoo.com/local/s;_ylt=AwrkMuNg8ClpLAIANSMM34lQ;_ylu=Y29sbwNpcjIEcG9zAzEEdnRpZAMEc2VjA3BpdnM-?p=cardiff+hilton+hotel&amp;fr2=piv-web&amp;type=E210GB1456G0&amp;fr=mcafee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3955C3-295D-D189-D857-F2C388B3B9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88736" y="350196"/>
            <a:ext cx="6125356" cy="503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770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80D76-A461-246B-6443-A01129043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noProof="0" dirty="0">
                <a:latin typeface="Times New Roman"/>
                <a:cs typeface="Times New Roman"/>
              </a:rPr>
              <a:t>Market &amp; Demand Analysis</a:t>
            </a:r>
            <a:endParaRPr lang="en-GB" sz="40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32C78-502E-5AE6-521F-2C17CC95E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1700" b="1" noProof="0" dirty="0">
                <a:latin typeface="Times New Roman"/>
                <a:ea typeface="+mn-lt"/>
                <a:cs typeface="+mn-lt"/>
              </a:rPr>
              <a:t>Global Demand for Business Conferences</a:t>
            </a:r>
            <a:r>
              <a:rPr lang="en-GB" sz="1700" noProof="0" dirty="0">
                <a:latin typeface="Times New Roman"/>
                <a:ea typeface="+mn-lt"/>
                <a:cs typeface="+mn-lt"/>
              </a:rPr>
              <a:t>:</a:t>
            </a:r>
            <a:endParaRPr lang="en-GB" sz="17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1700" noProof="0" dirty="0">
                <a:latin typeface="Times New Roman"/>
                <a:ea typeface="+mn-lt"/>
                <a:cs typeface="+mn-lt"/>
              </a:rPr>
              <a:t>MICE market growing steadily, USD 2.41 trillion by 2032</a:t>
            </a:r>
            <a:endParaRPr lang="en-GB" sz="17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1700" noProof="0" dirty="0">
                <a:latin typeface="Times New Roman"/>
                <a:ea typeface="+mn-lt"/>
                <a:cs typeface="+mn-lt"/>
              </a:rPr>
              <a:t>Increasing demand for hybrid and virtual events (</a:t>
            </a:r>
            <a:r>
              <a:rPr lang="en-GB" sz="1700" noProof="0" dirty="0" err="1">
                <a:latin typeface="Times New Roman"/>
                <a:ea typeface="+mn-lt"/>
                <a:cs typeface="+mn-lt"/>
              </a:rPr>
              <a:t>Skyquestt</a:t>
            </a:r>
            <a:r>
              <a:rPr lang="en-GB" sz="1700" noProof="0" dirty="0">
                <a:latin typeface="Times New Roman"/>
                <a:ea typeface="+mn-lt"/>
                <a:cs typeface="+mn-lt"/>
              </a:rPr>
              <a:t>, 2025)</a:t>
            </a:r>
            <a:endParaRPr lang="en-GB" sz="1700" noProof="0" dirty="0">
              <a:latin typeface="Times New Roman"/>
              <a:cs typeface="Times New Roman"/>
            </a:endParaRPr>
          </a:p>
          <a:p>
            <a:pPr algn="just"/>
            <a:r>
              <a:rPr lang="en-GB" sz="1700" b="1" noProof="0" dirty="0">
                <a:latin typeface="Times New Roman"/>
                <a:ea typeface="+mn-lt"/>
                <a:cs typeface="+mn-lt"/>
              </a:rPr>
              <a:t>Competitor Analysis</a:t>
            </a:r>
            <a:r>
              <a:rPr lang="en-GB" sz="1700" noProof="0" dirty="0">
                <a:latin typeface="Times New Roman"/>
                <a:ea typeface="+mn-lt"/>
                <a:cs typeface="+mn-lt"/>
              </a:rPr>
              <a:t>:</a:t>
            </a:r>
            <a:endParaRPr lang="en-GB" sz="17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1700" noProof="0" dirty="0">
                <a:latin typeface="Times New Roman"/>
                <a:ea typeface="+mn-lt"/>
                <a:cs typeface="+mn-lt"/>
              </a:rPr>
              <a:t>Marriott, Park Plazza Hotel as key competitors (Luxury Hotels Guide, 2025)</a:t>
            </a:r>
            <a:endParaRPr lang="en-GB" sz="17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1700" noProof="0" dirty="0">
                <a:latin typeface="Times New Roman"/>
                <a:ea typeface="+mn-lt"/>
                <a:cs typeface="+mn-lt"/>
              </a:rPr>
              <a:t>Hilton’s edge: Brand reputation, sustainability, prime locations</a:t>
            </a:r>
            <a:endParaRPr lang="en-GB" sz="1700" noProof="0" dirty="0">
              <a:latin typeface="Times New Roman"/>
              <a:cs typeface="Times New Roman"/>
            </a:endParaRPr>
          </a:p>
          <a:p>
            <a:pPr algn="just"/>
            <a:r>
              <a:rPr lang="en-GB" sz="1700" b="1" noProof="0" dirty="0">
                <a:latin typeface="Times New Roman"/>
                <a:ea typeface="+mn-lt"/>
                <a:cs typeface="+mn-lt"/>
              </a:rPr>
              <a:t>Competitive Advantage</a:t>
            </a:r>
            <a:r>
              <a:rPr lang="en-GB" sz="1700" noProof="0" dirty="0">
                <a:latin typeface="Times New Roman"/>
                <a:ea typeface="+mn-lt"/>
                <a:cs typeface="+mn-lt"/>
              </a:rPr>
              <a:t>:</a:t>
            </a:r>
            <a:endParaRPr lang="en-GB" sz="17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1700" noProof="0" dirty="0">
                <a:latin typeface="Times New Roman"/>
                <a:ea typeface="+mn-lt"/>
                <a:cs typeface="+mn-lt"/>
              </a:rPr>
              <a:t>Strong brand, extensive meeting facilities, sustainability</a:t>
            </a:r>
            <a:endParaRPr lang="en-GB" sz="1700" noProof="0" dirty="0">
              <a:latin typeface="Times New Roman"/>
              <a:cs typeface="Times New Roman"/>
            </a:endParaRPr>
          </a:p>
          <a:p>
            <a:pPr algn="just"/>
            <a:endParaRPr lang="en-GB" sz="1700" noProof="0" dirty="0">
              <a:latin typeface="Times New Roman"/>
              <a:cs typeface="Times New Roman"/>
            </a:endParaRPr>
          </a:p>
        </p:txBody>
      </p:sp>
      <p:pic>
        <p:nvPicPr>
          <p:cNvPr id="14" name="Picture 13" descr="Graph">
            <a:extLst>
              <a:ext uri="{FF2B5EF4-FFF2-40B4-BE49-F238E27FC236}">
                <a16:creationId xmlns:a16="http://schemas.microsoft.com/office/drawing/2014/main" id="{4FC14C61-D851-9650-157B-C858BD3CBD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79" r="26982" b="-6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234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6E04F7DF-2535-4AB8-A03F-F91F0F381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59" name="Rectangle 1058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79395-685B-10EF-9D93-A499716D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10047"/>
            <a:ext cx="3300984" cy="1645920"/>
          </a:xfrm>
        </p:spPr>
        <p:txBody>
          <a:bodyPr>
            <a:normAutofit/>
          </a:bodyPr>
          <a:lstStyle/>
          <a:p>
            <a:r>
              <a:rPr lang="en-GB" sz="2800" b="1" noProof="0" dirty="0">
                <a:latin typeface="Times New Roman"/>
                <a:cs typeface="Times New Roman"/>
              </a:rPr>
              <a:t>Venue Suitability</a:t>
            </a:r>
            <a:endParaRPr lang="en-GB" sz="2800" noProof="0" dirty="0"/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63" name="Rectangle 1062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98164" y="1323863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33E7E-B4C3-FD43-D766-B79E512E7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144" y="510047"/>
            <a:ext cx="685800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b="1" noProof="0" dirty="0">
                <a:latin typeface="Times New Roman"/>
                <a:ea typeface="+mn-lt"/>
                <a:cs typeface="+mn-lt"/>
              </a:rPr>
              <a:t>Facilities Overview</a:t>
            </a:r>
            <a:r>
              <a:rPr lang="en-GB" sz="1300" noProof="0" dirty="0">
                <a:latin typeface="Times New Roman"/>
                <a:ea typeface="+mn-lt"/>
                <a:cs typeface="+mn-lt"/>
              </a:rPr>
              <a:t>:</a:t>
            </a:r>
            <a:endParaRPr lang="en-GB" sz="1300" noProof="0" dirty="0">
              <a:latin typeface="Times New Roman"/>
              <a:cs typeface="Times New Roman"/>
            </a:endParaRPr>
          </a:p>
          <a:p>
            <a:pPr lvl="1"/>
            <a:r>
              <a:rPr lang="en-GB" sz="1300" noProof="0" dirty="0">
                <a:latin typeface="Times New Roman"/>
                <a:ea typeface="+mn-lt"/>
                <a:cs typeface="+mn-lt"/>
              </a:rPr>
              <a:t>State-of-the-art meeting rooms, AV tech, breakout spaces</a:t>
            </a:r>
            <a:endParaRPr lang="en-GB" sz="1300" noProof="0" dirty="0">
              <a:latin typeface="Times New Roman"/>
              <a:cs typeface="Times New Roman"/>
            </a:endParaRPr>
          </a:p>
          <a:p>
            <a:pPr lvl="1"/>
            <a:r>
              <a:rPr lang="en-GB" sz="1300" noProof="0" dirty="0">
                <a:latin typeface="Times New Roman"/>
                <a:ea typeface="+mn-lt"/>
                <a:cs typeface="+mn-lt"/>
              </a:rPr>
              <a:t>Comfortable accommodation, dining &amp; catering services (Lvov and Komppula, 2023)</a:t>
            </a:r>
            <a:endParaRPr lang="en-GB" sz="1300" noProof="0" dirty="0">
              <a:latin typeface="Times New Roman"/>
              <a:cs typeface="Times New Roman"/>
            </a:endParaRPr>
          </a:p>
          <a:p>
            <a:r>
              <a:rPr lang="en-GB" sz="1300" b="1" noProof="0" dirty="0">
                <a:latin typeface="Times New Roman"/>
                <a:ea typeface="+mn-lt"/>
                <a:cs typeface="+mn-lt"/>
              </a:rPr>
              <a:t>Addressing Limitations</a:t>
            </a:r>
            <a:r>
              <a:rPr lang="en-GB" sz="1300" noProof="0" dirty="0">
                <a:latin typeface="Times New Roman"/>
                <a:ea typeface="+mn-lt"/>
                <a:cs typeface="+mn-lt"/>
              </a:rPr>
              <a:t>:</a:t>
            </a:r>
            <a:endParaRPr lang="en-GB" sz="1300" noProof="0" dirty="0">
              <a:latin typeface="Times New Roman"/>
              <a:cs typeface="Times New Roman"/>
            </a:endParaRPr>
          </a:p>
          <a:p>
            <a:pPr lvl="1"/>
            <a:r>
              <a:rPr lang="en-GB" sz="1300" noProof="0" dirty="0">
                <a:latin typeface="Times New Roman"/>
                <a:ea typeface="+mn-lt"/>
                <a:cs typeface="+mn-lt"/>
              </a:rPr>
              <a:t>Temporary upgrades if required</a:t>
            </a:r>
            <a:endParaRPr lang="en-GB" sz="1300" noProof="0" dirty="0">
              <a:latin typeface="Times New Roman"/>
              <a:cs typeface="Times New Roman"/>
            </a:endParaRPr>
          </a:p>
          <a:p>
            <a:pPr lvl="1"/>
            <a:r>
              <a:rPr lang="en-GB" sz="1300" noProof="0" dirty="0">
                <a:latin typeface="Times New Roman"/>
                <a:ea typeface="+mn-lt"/>
                <a:cs typeface="+mn-lt"/>
              </a:rPr>
              <a:t>Partnerships with local venues to extend capacity</a:t>
            </a:r>
            <a:endParaRPr lang="en-GB" sz="1300" noProof="0" dirty="0">
              <a:latin typeface="Times New Roman"/>
              <a:cs typeface="Times New Roman"/>
            </a:endParaRPr>
          </a:p>
          <a:p>
            <a:endParaRPr lang="en-GB" sz="1300" noProof="0" dirty="0">
              <a:latin typeface="Times New Roman"/>
              <a:cs typeface="Times New Roman"/>
            </a:endParaRPr>
          </a:p>
        </p:txBody>
      </p:sp>
      <p:pic>
        <p:nvPicPr>
          <p:cNvPr id="1030" name="Picture 6" descr="a conference room with a table and chairs and a tv at Hilton Cardiff in Cardiff">
            <a:extLst>
              <a:ext uri="{FF2B5EF4-FFF2-40B4-BE49-F238E27FC236}">
                <a16:creationId xmlns:a16="http://schemas.microsoft.com/office/drawing/2014/main" id="{A43C5A2A-493D-6DB1-4F0D-920E77EE67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56" r="12651" b="-3"/>
          <a:stretch>
            <a:fillRect/>
          </a:stretch>
        </p:blipFill>
        <p:spPr bwMode="auto">
          <a:xfrm>
            <a:off x="246888" y="2606462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 banquet room with tables and chairs with wine glasses at Hilton Cardiff in Cardiff">
            <a:extLst>
              <a:ext uri="{FF2B5EF4-FFF2-40B4-BE49-F238E27FC236}">
                <a16:creationId xmlns:a16="http://schemas.microsoft.com/office/drawing/2014/main" id="{8606F374-CFF4-AC7E-64CD-CA826DC509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0" r="21917" b="-3"/>
          <a:stretch>
            <a:fillRect/>
          </a:stretch>
        </p:blipFill>
        <p:spPr bwMode="auto">
          <a:xfrm>
            <a:off x="3200400" y="2606462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 room with rows of chairs in a conference room at Hilton Cardiff in Cardiff">
            <a:extLst>
              <a:ext uri="{FF2B5EF4-FFF2-40B4-BE49-F238E27FC236}">
                <a16:creationId xmlns:a16="http://schemas.microsoft.com/office/drawing/2014/main" id="{FD22EA1C-C855-9B8A-80DD-BF3851EFBA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26" r="3981" b="-3"/>
          <a:stretch>
            <a:fillRect/>
          </a:stretch>
        </p:blipFill>
        <p:spPr bwMode="auto">
          <a:xfrm>
            <a:off x="6153912" y="2606462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conference room with tables and chairs and a screen at Hilton Cardiff in Cardiff">
            <a:extLst>
              <a:ext uri="{FF2B5EF4-FFF2-40B4-BE49-F238E27FC236}">
                <a16:creationId xmlns:a16="http://schemas.microsoft.com/office/drawing/2014/main" id="{38BFDC84-BF43-210E-C9F5-4969BB0F8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20" r="16788" b="-3"/>
          <a:stretch>
            <a:fillRect/>
          </a:stretch>
        </p:blipFill>
        <p:spPr bwMode="auto">
          <a:xfrm>
            <a:off x="9110472" y="2606462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D0F27F-F2B2-6DA9-F72E-1D954C00BA98}"/>
              </a:ext>
            </a:extLst>
          </p:cNvPr>
          <p:cNvSpPr txBox="1"/>
          <p:nvPr/>
        </p:nvSpPr>
        <p:spPr>
          <a:xfrm>
            <a:off x="4887686" y="6389914"/>
            <a:ext cx="2834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Booking.com (2025)</a:t>
            </a:r>
          </a:p>
        </p:txBody>
      </p:sp>
    </p:spTree>
    <p:extLst>
      <p:ext uri="{BB962C8B-B14F-4D97-AF65-F5344CB8AC3E}">
        <p14:creationId xmlns:p14="http://schemas.microsoft.com/office/powerpoint/2010/main" val="805579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5A047-3D7F-FE47-FCD5-F3A6C049E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 noProof="0" dirty="0">
                <a:ea typeface="+mj-lt"/>
                <a:cs typeface="+mj-lt"/>
              </a:rPr>
              <a:t>Financial Feasibility</a:t>
            </a:r>
            <a:endParaRPr lang="en-GB" sz="4000" noProof="0" dirty="0"/>
          </a:p>
          <a:p>
            <a:endParaRPr lang="en-GB" sz="4000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F1BB38-8B7F-CF99-ADD0-4D88F5C8E8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090" r="27731" b="-15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BFAA52-B2ED-F089-B4BA-6729B436E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6320180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9626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5A047-3D7F-FE47-FCD5-F3A6C049E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 b="1" dirty="0">
                <a:ea typeface="+mj-lt"/>
                <a:cs typeface="+mj-lt"/>
              </a:rPr>
              <a:t>Financial Feasibility</a:t>
            </a:r>
            <a:endParaRPr lang="en-US" sz="4000" dirty="0"/>
          </a:p>
          <a:p>
            <a:endParaRPr lang="en-GB" sz="400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DC744EA-0E76-CEB1-E027-E7C4E786BC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014018"/>
              </p:ext>
            </p:extLst>
          </p:nvPr>
        </p:nvGraphicFramePr>
        <p:xfrm>
          <a:off x="402688" y="1018347"/>
          <a:ext cx="5562600" cy="34603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71090">
                  <a:extLst>
                    <a:ext uri="{9D8B030D-6E8A-4147-A177-3AD203B41FA5}">
                      <a16:colId xmlns:a16="http://schemas.microsoft.com/office/drawing/2014/main" val="3467895365"/>
                    </a:ext>
                  </a:extLst>
                </a:gridCol>
                <a:gridCol w="2106295">
                  <a:extLst>
                    <a:ext uri="{9D8B030D-6E8A-4147-A177-3AD203B41FA5}">
                      <a16:colId xmlns:a16="http://schemas.microsoft.com/office/drawing/2014/main" val="1088629815"/>
                    </a:ext>
                  </a:extLst>
                </a:gridCol>
                <a:gridCol w="1085215">
                  <a:extLst>
                    <a:ext uri="{9D8B030D-6E8A-4147-A177-3AD203B41FA5}">
                      <a16:colId xmlns:a16="http://schemas.microsoft.com/office/drawing/2014/main" val="500117818"/>
                    </a:ext>
                  </a:extLst>
                </a:gridCol>
              </a:tblGrid>
              <a:tr h="272876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Source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8133477"/>
                  </a:ext>
                </a:extLst>
              </a:tr>
              <a:tr h="5829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Source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Workings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(GBP)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45941846"/>
                  </a:ext>
                </a:extLst>
              </a:tr>
              <a:tr h="5829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Room Nights Revenue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 delegates x 2 nights x £250 per night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£12,500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86388097"/>
                  </a:ext>
                </a:extLst>
              </a:tr>
              <a:tr h="5829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Food &amp; Beverage (F&amp;B) Revenue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 delegates x £50 per person x 2 days (Lunch + Snacks)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£2,500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3490561"/>
                  </a:ext>
                </a:extLst>
              </a:tr>
              <a:tr h="5829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 Revenue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sponsorship from industry partners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£8,000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9821319"/>
                  </a:ext>
                </a:extLst>
              </a:tr>
              <a:tr h="5829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Conference Registration Fees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registration fees (10% of £500 per delegate)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£1,250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9128550"/>
                  </a:ext>
                </a:extLst>
              </a:tr>
              <a:tr h="272876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revenues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£24,250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497557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8ED3AE0-3421-D907-B058-A24421B71E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645177"/>
              </p:ext>
            </p:extLst>
          </p:nvPr>
        </p:nvGraphicFramePr>
        <p:xfrm>
          <a:off x="6367977" y="934239"/>
          <a:ext cx="5563235" cy="35444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2020">
                  <a:extLst>
                    <a:ext uri="{9D8B030D-6E8A-4147-A177-3AD203B41FA5}">
                      <a16:colId xmlns:a16="http://schemas.microsoft.com/office/drawing/2014/main" val="1596846050"/>
                    </a:ext>
                  </a:extLst>
                </a:gridCol>
                <a:gridCol w="2254885">
                  <a:extLst>
                    <a:ext uri="{9D8B030D-6E8A-4147-A177-3AD203B41FA5}">
                      <a16:colId xmlns:a16="http://schemas.microsoft.com/office/drawing/2014/main" val="1915174182"/>
                    </a:ext>
                  </a:extLst>
                </a:gridCol>
                <a:gridCol w="1116330">
                  <a:extLst>
                    <a:ext uri="{9D8B030D-6E8A-4147-A177-3AD203B41FA5}">
                      <a16:colId xmlns:a16="http://schemas.microsoft.com/office/drawing/2014/main" val="3406569183"/>
                    </a:ext>
                  </a:extLst>
                </a:gridCol>
              </a:tblGrid>
              <a:tr h="239080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breakdown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41097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Item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Workings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(GBP)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276101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Staffing Costs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 staff members x £500/day x 2 days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1692297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Audio-Visual (AV) Equipment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AV equipment rental (microphones, screens, etc.)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649665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Food &amp; Beverage (F&amp;B) Costs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 delegates x £30 per person x 2 days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£1,500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18461387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Operations Costs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Utility and administrative costs (cleaning, security, etc.)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8991987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Venue Partnership Costs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Temporary space expansion, local venue partnership (if needed)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£2,500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070863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Miscellaneous Costs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Contingency, unforeseen expenses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6695134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Costs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£14,000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106773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95552AF-2D25-20D5-CAEB-2DA8007C19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544449"/>
              </p:ext>
            </p:extLst>
          </p:nvPr>
        </p:nvGraphicFramePr>
        <p:xfrm>
          <a:off x="3560884" y="4556579"/>
          <a:ext cx="5287693" cy="22235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6076">
                  <a:extLst>
                    <a:ext uri="{9D8B030D-6E8A-4147-A177-3AD203B41FA5}">
                      <a16:colId xmlns:a16="http://schemas.microsoft.com/office/drawing/2014/main" val="3343296110"/>
                    </a:ext>
                  </a:extLst>
                </a:gridCol>
                <a:gridCol w="2891617">
                  <a:extLst>
                    <a:ext uri="{9D8B030D-6E8A-4147-A177-3AD203B41FA5}">
                      <a16:colId xmlns:a16="http://schemas.microsoft.com/office/drawing/2014/main" val="1327434103"/>
                    </a:ext>
                  </a:extLst>
                </a:gridCol>
              </a:tblGrid>
              <a:tr h="317646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 projection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3196231"/>
                  </a:ext>
                </a:extLst>
              </a:tr>
              <a:tr h="3176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Particulars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3296016"/>
                  </a:ext>
                </a:extLst>
              </a:tr>
              <a:tr h="3176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revenues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£24,250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4601337"/>
                  </a:ext>
                </a:extLst>
              </a:tr>
              <a:tr h="3176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costs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£14,000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5984279"/>
                  </a:ext>
                </a:extLst>
              </a:tr>
              <a:tr h="3176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profits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£10,250 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82825876"/>
                  </a:ext>
                </a:extLst>
              </a:tr>
              <a:tr h="3176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 margin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42.27%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8540912"/>
                  </a:ext>
                </a:extLst>
              </a:tr>
              <a:tr h="3176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Break even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Achieved in 1 day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143454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71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C73C9-570E-D89F-CBAB-52821AAD7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800" b="1" noProof="0" dirty="0">
                <a:latin typeface="Times New Roman"/>
                <a:cs typeface="Times New Roman"/>
              </a:rPr>
              <a:t>Operational &amp; Risk Considerations</a:t>
            </a:r>
            <a:endParaRPr lang="en-GB" sz="3800" noProof="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881F3F-E1ED-4FD1-AC42-C28133D9B2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843494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7701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5EF8A-4BB9-8371-741A-5E8DB19C3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noProof="0" dirty="0">
                <a:latin typeface="Times New Roman"/>
                <a:cs typeface="Times New Roman"/>
              </a:rPr>
              <a:t>Steps to Long-Term Success</a:t>
            </a:r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E80E3C-E602-DBC2-0239-F83E6475A9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3872987"/>
              </p:ext>
            </p:extLst>
          </p:nvPr>
        </p:nvGraphicFramePr>
        <p:xfrm>
          <a:off x="838200" y="2001902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9611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noProof="0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BD7B3-74E3-3EF6-AFC4-44100E674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noProof="0" dirty="0">
                <a:latin typeface="Times New Roman"/>
                <a:cs typeface="Times New Roman"/>
              </a:rPr>
              <a:t>Conclusion &amp; Recommendations</a:t>
            </a:r>
            <a:endParaRPr lang="en-GB" sz="40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E0AEF-3AC1-9790-E7B7-15FEDC559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2000" b="1" noProof="0" dirty="0">
                <a:latin typeface="Times New Roman"/>
                <a:ea typeface="+mn-lt"/>
                <a:cs typeface="+mn-lt"/>
              </a:rPr>
              <a:t>Conclusion</a:t>
            </a:r>
            <a:r>
              <a:rPr lang="en-GB" sz="2000" noProof="0" dirty="0">
                <a:latin typeface="Times New Roman"/>
                <a:ea typeface="+mn-lt"/>
                <a:cs typeface="+mn-lt"/>
              </a:rPr>
              <a:t>:</a:t>
            </a:r>
            <a:endParaRPr lang="en-GB" sz="20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2000" noProof="0" dirty="0">
                <a:latin typeface="Times New Roman"/>
                <a:ea typeface="+mn-lt"/>
                <a:cs typeface="+mn-lt"/>
              </a:rPr>
              <a:t>Event hosting is financially viable and strategically beneficial</a:t>
            </a:r>
            <a:endParaRPr lang="en-GB" sz="20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2000" noProof="0" dirty="0">
                <a:latin typeface="Times New Roman"/>
                <a:ea typeface="+mn-lt"/>
                <a:cs typeface="+mn-lt"/>
              </a:rPr>
              <a:t>Hilton positioned for long-term success in the MICE sector</a:t>
            </a:r>
            <a:endParaRPr lang="en-GB" sz="2000" noProof="0" dirty="0">
              <a:latin typeface="Times New Roman"/>
              <a:cs typeface="Times New Roman"/>
            </a:endParaRPr>
          </a:p>
          <a:p>
            <a:pPr algn="just"/>
            <a:r>
              <a:rPr lang="en-GB" sz="2000" b="1" noProof="0" dirty="0">
                <a:latin typeface="Times New Roman"/>
                <a:ea typeface="+mn-lt"/>
                <a:cs typeface="+mn-lt"/>
              </a:rPr>
              <a:t>Recommendations</a:t>
            </a:r>
            <a:r>
              <a:rPr lang="en-GB" sz="2000" noProof="0" dirty="0">
                <a:latin typeface="Times New Roman"/>
                <a:ea typeface="+mn-lt"/>
                <a:cs typeface="+mn-lt"/>
              </a:rPr>
              <a:t>:</a:t>
            </a:r>
            <a:endParaRPr lang="en-GB" sz="20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2000" noProof="0" dirty="0">
                <a:latin typeface="Times New Roman"/>
                <a:ea typeface="+mn-lt"/>
                <a:cs typeface="+mn-lt"/>
              </a:rPr>
              <a:t>Secure long-term event partnerships, invest in sustainability</a:t>
            </a:r>
            <a:endParaRPr lang="en-GB" sz="2000" noProof="0" dirty="0">
              <a:latin typeface="Times New Roman"/>
              <a:cs typeface="Times New Roman"/>
            </a:endParaRPr>
          </a:p>
          <a:p>
            <a:pPr lvl="1" algn="just"/>
            <a:r>
              <a:rPr lang="en-GB" sz="2000" noProof="0" dirty="0">
                <a:latin typeface="Times New Roman"/>
                <a:ea typeface="+mn-lt"/>
                <a:cs typeface="+mn-lt"/>
              </a:rPr>
              <a:t>Explore hybrid models to increase engagement and audience reach</a:t>
            </a:r>
            <a:endParaRPr lang="en-GB" sz="2000" noProof="0" dirty="0">
              <a:latin typeface="Times New Roman"/>
              <a:cs typeface="Times New Roman"/>
            </a:endParaRPr>
          </a:p>
          <a:p>
            <a:pPr algn="just"/>
            <a:endParaRPr lang="en-GB" sz="2000" noProof="0" dirty="0">
              <a:latin typeface="Times New Roman"/>
              <a:cs typeface="Times New Roma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5E9CCF-1548-F1D6-9D97-8289C72F70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589" r="40483" b="6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059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5" name="Picture 4" descr="Question mark against red wall">
            <a:extLst>
              <a:ext uri="{FF2B5EF4-FFF2-40B4-BE49-F238E27FC236}">
                <a16:creationId xmlns:a16="http://schemas.microsoft.com/office/drawing/2014/main" id="{2AD0B3E1-0B56-0595-4D0E-795F7A3B73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308" r="8" b="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D383B-C142-66FC-CCD2-72BA09343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noProof="0" dirty="0">
                <a:latin typeface="Times New Roman"/>
                <a:cs typeface="Times New Roman"/>
              </a:rPr>
              <a:t>Q&amp;A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49642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8F9F9-BC1C-6A23-D9E7-4A56FF39D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200" noProof="0" dirty="0">
                <a:solidFill>
                  <a:srgbClr val="FFFFFF"/>
                </a:solidFill>
                <a:latin typeface="Times New Roman"/>
                <a:cs typeface="Times New Roman"/>
              </a:rPr>
              <a:t>References</a:t>
            </a:r>
            <a:endParaRPr lang="en-GB" sz="6200" noProof="0" dirty="0">
              <a:solidFill>
                <a:srgbClr val="FFFF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noProof="0" dirty="0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noProof="0" dirty="0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 noProof="0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DF094-4E78-15CB-BD3A-9B029C21F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Derowitsch, J., Ngo, T., Katt, T., Henning, M. and Soukup, L. (2025). </a:t>
            </a:r>
            <a:r>
              <a:rPr lang="en-GB" sz="1100" i="1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Strategic Audit: Hilton Worldwide Holdings, Inc.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 [online] </a:t>
            </a:r>
            <a:r>
              <a:rPr lang="en-GB" sz="1100" noProof="0" dirty="0" err="1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DigitalCommons@University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 of Nebraska - Lincoln. Available at: 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https://digitalcommons.unl.edu/honorstheses/797/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.</a:t>
            </a:r>
            <a:endParaRPr lang="en-GB" sz="1100" noProof="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100" dirty="0"/>
              <a:t>Luxury Hotels Guide (2025) </a:t>
            </a:r>
            <a:r>
              <a:rPr lang="en-GB" sz="1100" i="1" dirty="0"/>
              <a:t>Luxury Hotels in Cardiff</a:t>
            </a:r>
            <a:r>
              <a:rPr lang="en-GB" sz="1100" dirty="0"/>
              <a:t>, </a:t>
            </a:r>
            <a:r>
              <a:rPr lang="en-GB" sz="1100" i="1" dirty="0"/>
              <a:t>Luxury Hotels Guides</a:t>
            </a:r>
            <a:r>
              <a:rPr lang="en-GB" sz="1100" dirty="0"/>
              <a:t>. Available at: https://www.luxuryhotelsguides.com/?ufi=-2591777&amp;msclkid=bf7ca93048fb1b103269c019b8d203f7 (Accessed: 25 November 2025). </a:t>
            </a:r>
          </a:p>
          <a:p>
            <a:pPr algn="just"/>
            <a:r>
              <a:rPr lang="en-GB" sz="1100" dirty="0"/>
              <a:t>Hilton (2025b) </a:t>
            </a:r>
            <a:r>
              <a:rPr lang="en-GB" sz="1100" i="1" dirty="0"/>
              <a:t>Risk management</a:t>
            </a:r>
            <a:r>
              <a:rPr lang="en-GB" sz="1100" dirty="0"/>
              <a:t>. Available at: https://travelwithpurpose.hilton.com/Risk-Management (Accessed: 25 November 2025). </a:t>
            </a:r>
            <a:endParaRPr lang="en-GB" sz="1100" noProof="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pPr algn="just"/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Greenwell, T.C., Danzey-Bussell, L.A. and Shonk, D.J. (2021). </a:t>
            </a:r>
            <a:r>
              <a:rPr lang="en-GB" sz="1100" i="1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Managing sport events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. Champaign, Il: Human Kinetics.</a:t>
            </a:r>
            <a:endParaRPr lang="en-GB" sz="1100" noProof="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pPr algn="just"/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Harrison, J.S., Kelso, A., Reilly, P. and Sadler, W. (2021). </a:t>
            </a:r>
            <a:r>
              <a:rPr lang="en-GB" sz="1100" i="1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Hilton Worldwide Holdings Inc.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 [online] UR Scholarship Repository. Available at: 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https://scholarship.richmond.edu/robins-case-network/24/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.</a:t>
            </a:r>
            <a:endParaRPr lang="en-GB" sz="1100" noProof="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100" dirty="0"/>
              <a:t>Hilton Sustainability Report (2024) </a:t>
            </a:r>
            <a:r>
              <a:rPr lang="en-GB" sz="1100" i="1" dirty="0"/>
              <a:t>Travel with purpose 2024 global reporting initiative (GRI)</a:t>
            </a:r>
            <a:r>
              <a:rPr lang="en-GB" sz="1100" dirty="0"/>
              <a:t>. Available at: https://travelwithpurpose.hilton.com/wp-content/uploads/sites/4/2025/06/2024-GRI.pdf (Accessed: 25 November 2025). </a:t>
            </a:r>
          </a:p>
          <a:p>
            <a:pPr algn="just"/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Turpin, A.M. (2025). </a:t>
            </a:r>
            <a:r>
              <a:rPr lang="en-GB" sz="1100" i="1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Introduction to Hospitality and Tourism Management</a:t>
            </a:r>
            <a:r>
              <a:rPr lang="en-GB" sz="1100" noProof="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. Kogan Page Publishers.</a:t>
            </a:r>
          </a:p>
          <a:p>
            <a:pPr algn="just"/>
            <a:r>
              <a:rPr lang="en-GB" sz="1100" dirty="0" err="1"/>
              <a:t>Skyquestt</a:t>
            </a:r>
            <a:r>
              <a:rPr lang="en-GB" sz="1100" dirty="0"/>
              <a:t> (2025) </a:t>
            </a:r>
            <a:r>
              <a:rPr lang="en-GB" sz="1100" i="1" dirty="0"/>
              <a:t>Mice market share, size, and Industry Outlook [2032]</a:t>
            </a:r>
            <a:r>
              <a:rPr lang="en-GB" sz="1100" dirty="0"/>
              <a:t>. Available at: https://www.skyquestt.com/report/mice-market (Accessed: 25 November 2025). </a:t>
            </a:r>
            <a:endParaRPr lang="en-GB" sz="1100" noProof="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pPr algn="just"/>
            <a:r>
              <a:rPr lang="en-GB" sz="1100" dirty="0"/>
              <a:t>Booking.com (2025) </a:t>
            </a:r>
            <a:r>
              <a:rPr lang="en-GB" sz="1100" i="1" dirty="0"/>
              <a:t>Hilton Cardiff, Cardiff (updated prices 2025)</a:t>
            </a:r>
            <a:r>
              <a:rPr lang="en-GB" sz="1100" dirty="0"/>
              <a:t>. Available at: https://www.booking.com/hotel/gb/hilton-cardiff.en-gb.html (Accessed: 28 November 2025).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848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</TotalTime>
  <Words>1091</Words>
  <Application>Microsoft Office PowerPoint</Application>
  <PresentationFormat>Widescreen</PresentationFormat>
  <Paragraphs>138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Times New Roman</vt:lpstr>
      <vt:lpstr>office theme</vt:lpstr>
      <vt:lpstr>Feasibility Pitch: Hilton Hotel Cardiff as the Preferred Venue for Annual Business Conferences A Proposal to Senior Management  </vt:lpstr>
      <vt:lpstr>Event Overview</vt:lpstr>
      <vt:lpstr>Market &amp; Demand Analysis</vt:lpstr>
      <vt:lpstr>Venue Suitability</vt:lpstr>
      <vt:lpstr>Financial Feasibility </vt:lpstr>
      <vt:lpstr>Financial Feasibility </vt:lpstr>
      <vt:lpstr>Operational &amp; Risk Considerations</vt:lpstr>
      <vt:lpstr>Steps to Long-Term Success</vt:lpstr>
      <vt:lpstr>Conclusion &amp; Recommendations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Pitch: Hilton Hotel as the Preferred Venue for Annual Business Conferences</dc:title>
  <dc:creator>Simona Patrascu</dc:creator>
  <cp:lastModifiedBy>Simona Patrascu</cp:lastModifiedBy>
  <cp:revision>66</cp:revision>
  <dcterms:created xsi:type="dcterms:W3CDTF">2025-11-20T11:57:38Z</dcterms:created>
  <dcterms:modified xsi:type="dcterms:W3CDTF">2025-11-28T20:24:52Z</dcterms:modified>
</cp:coreProperties>
</file>