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2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3631320-3826-4528-A857-541C6027F26F}" v="12" dt="2021-04-11T20:10:45.2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7" d="100"/>
          <a:sy n="77" d="100"/>
        </p:scale>
        <p:origin x="244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zvetana Gashi" userId="75c1c0bc131ff8c9" providerId="LiveId" clId="{B3631320-3826-4528-A857-541C6027F26F}"/>
    <pc:docChg chg="undo custSel addSld modSld">
      <pc:chgData name="Tzvetana Gashi" userId="75c1c0bc131ff8c9" providerId="LiveId" clId="{B3631320-3826-4528-A857-541C6027F26F}" dt="2021-04-11T20:17:48.388" v="4373" actId="478"/>
      <pc:docMkLst>
        <pc:docMk/>
      </pc:docMkLst>
      <pc:sldChg chg="addSp delSp modSp new mod setBg addAnim delAnim setClrOvrMap">
        <pc:chgData name="Tzvetana Gashi" userId="75c1c0bc131ff8c9" providerId="LiveId" clId="{B3631320-3826-4528-A857-541C6027F26F}" dt="2021-04-11T20:17:48.388" v="4373" actId="478"/>
        <pc:sldMkLst>
          <pc:docMk/>
          <pc:sldMk cId="1354382790" sldId="256"/>
        </pc:sldMkLst>
        <pc:spChg chg="mod">
          <ac:chgData name="Tzvetana Gashi" userId="75c1c0bc131ff8c9" providerId="LiveId" clId="{B3631320-3826-4528-A857-541C6027F26F}" dt="2021-04-11T16:53:18.290" v="150" actId="26606"/>
          <ac:spMkLst>
            <pc:docMk/>
            <pc:sldMk cId="1354382790" sldId="256"/>
            <ac:spMk id="2" creationId="{0EC7F9A6-8E14-4A63-A6D6-083D776E26CC}"/>
          </ac:spMkLst>
        </pc:spChg>
        <pc:spChg chg="del mod">
          <ac:chgData name="Tzvetana Gashi" userId="75c1c0bc131ff8c9" providerId="LiveId" clId="{B3631320-3826-4528-A857-541C6027F26F}" dt="2021-04-11T20:17:48.388" v="4373" actId="478"/>
          <ac:spMkLst>
            <pc:docMk/>
            <pc:sldMk cId="1354382790" sldId="256"/>
            <ac:spMk id="3" creationId="{0F71D38D-0B15-4462-851A-612E6BE2ECDF}"/>
          </ac:spMkLst>
        </pc:spChg>
        <pc:spChg chg="add mod">
          <ac:chgData name="Tzvetana Gashi" userId="75c1c0bc131ff8c9" providerId="LiveId" clId="{B3631320-3826-4528-A857-541C6027F26F}" dt="2021-04-11T16:53:18.290" v="150" actId="26606"/>
          <ac:spMkLst>
            <pc:docMk/>
            <pc:sldMk cId="1354382790" sldId="256"/>
            <ac:spMk id="6" creationId="{7CE4D305-1DC7-4EF5-9035-22A3B436CE13}"/>
          </ac:spMkLst>
        </pc:spChg>
        <pc:spChg chg="add del">
          <ac:chgData name="Tzvetana Gashi" userId="75c1c0bc131ff8c9" providerId="LiveId" clId="{B3631320-3826-4528-A857-541C6027F26F}" dt="2021-04-11T16:53:14.390" v="145" actId="26606"/>
          <ac:spMkLst>
            <pc:docMk/>
            <pc:sldMk cId="1354382790" sldId="256"/>
            <ac:spMk id="11" creationId="{E49CC64F-7275-4E33-961B-0C5CDC439875}"/>
          </ac:spMkLst>
        </pc:spChg>
        <pc:spChg chg="add del">
          <ac:chgData name="Tzvetana Gashi" userId="75c1c0bc131ff8c9" providerId="LiveId" clId="{B3631320-3826-4528-A857-541C6027F26F}" dt="2021-04-11T16:53:18.274" v="149" actId="26606"/>
          <ac:spMkLst>
            <pc:docMk/>
            <pc:sldMk cId="1354382790" sldId="256"/>
            <ac:spMk id="13" creationId="{06DA9DF9-31F7-4056-B42E-878CC92417B8}"/>
          </ac:spMkLst>
        </pc:spChg>
        <pc:spChg chg="add">
          <ac:chgData name="Tzvetana Gashi" userId="75c1c0bc131ff8c9" providerId="LiveId" clId="{B3631320-3826-4528-A857-541C6027F26F}" dt="2021-04-11T16:53:18.290" v="150" actId="26606"/>
          <ac:spMkLst>
            <pc:docMk/>
            <pc:sldMk cId="1354382790" sldId="256"/>
            <ac:spMk id="15" creationId="{E49CC64F-7275-4E33-961B-0C5CDC439875}"/>
          </ac:spMkLst>
        </pc:spChg>
        <pc:picChg chg="add mod">
          <ac:chgData name="Tzvetana Gashi" userId="75c1c0bc131ff8c9" providerId="LiveId" clId="{B3631320-3826-4528-A857-541C6027F26F}" dt="2021-04-11T16:53:18.290" v="150" actId="26606"/>
          <ac:picMkLst>
            <pc:docMk/>
            <pc:sldMk cId="1354382790" sldId="256"/>
            <ac:picMk id="5" creationId="{7123C95D-874F-4709-85C9-35902CAD00CD}"/>
          </ac:picMkLst>
        </pc:picChg>
      </pc:sldChg>
      <pc:sldChg chg="addSp delSp modSp new mod setBg">
        <pc:chgData name="Tzvetana Gashi" userId="75c1c0bc131ff8c9" providerId="LiveId" clId="{B3631320-3826-4528-A857-541C6027F26F}" dt="2021-04-11T20:03:04.383" v="3921" actId="20577"/>
        <pc:sldMkLst>
          <pc:docMk/>
          <pc:sldMk cId="3138559982" sldId="257"/>
        </pc:sldMkLst>
        <pc:spChg chg="mod">
          <ac:chgData name="Tzvetana Gashi" userId="75c1c0bc131ff8c9" providerId="LiveId" clId="{B3631320-3826-4528-A857-541C6027F26F}" dt="2021-04-11T19:55:36.550" v="3802" actId="26606"/>
          <ac:spMkLst>
            <pc:docMk/>
            <pc:sldMk cId="3138559982" sldId="257"/>
            <ac:spMk id="2" creationId="{7CB269FF-DC1B-42FA-8B9D-CB0397A6176A}"/>
          </ac:spMkLst>
        </pc:spChg>
        <pc:spChg chg="mod">
          <ac:chgData name="Tzvetana Gashi" userId="75c1c0bc131ff8c9" providerId="LiveId" clId="{B3631320-3826-4528-A857-541C6027F26F}" dt="2021-04-11T20:03:04.383" v="3921" actId="20577"/>
          <ac:spMkLst>
            <pc:docMk/>
            <pc:sldMk cId="3138559982" sldId="257"/>
            <ac:spMk id="3" creationId="{9A1A7B94-528F-49E7-B400-4C6DE66EE806}"/>
          </ac:spMkLst>
        </pc:spChg>
        <pc:spChg chg="add mod">
          <ac:chgData name="Tzvetana Gashi" userId="75c1c0bc131ff8c9" providerId="LiveId" clId="{B3631320-3826-4528-A857-541C6027F26F}" dt="2021-04-11T19:55:36.550" v="3802" actId="26606"/>
          <ac:spMkLst>
            <pc:docMk/>
            <pc:sldMk cId="3138559982" sldId="257"/>
            <ac:spMk id="6" creationId="{8226107D-5E7C-45EC-B69E-03AF680D5C74}"/>
          </ac:spMkLst>
        </pc:spChg>
        <pc:spChg chg="add del">
          <ac:chgData name="Tzvetana Gashi" userId="75c1c0bc131ff8c9" providerId="LiveId" clId="{B3631320-3826-4528-A857-541C6027F26F}" dt="2021-04-11T19:55:36.550" v="3802" actId="26606"/>
          <ac:spMkLst>
            <pc:docMk/>
            <pc:sldMk cId="3138559982" sldId="257"/>
            <ac:spMk id="11" creationId="{07322A9E-F1EC-405E-8971-BA906EFFCCB8}"/>
          </ac:spMkLst>
        </pc:spChg>
        <pc:spChg chg="add del">
          <ac:chgData name="Tzvetana Gashi" userId="75c1c0bc131ff8c9" providerId="LiveId" clId="{B3631320-3826-4528-A857-541C6027F26F}" dt="2021-04-11T19:55:36.550" v="3802" actId="26606"/>
          <ac:spMkLst>
            <pc:docMk/>
            <pc:sldMk cId="3138559982" sldId="257"/>
            <ac:spMk id="13" creationId="{A5704422-1118-4FD1-95AD-29A064EB80D9}"/>
          </ac:spMkLst>
        </pc:spChg>
        <pc:spChg chg="add del">
          <ac:chgData name="Tzvetana Gashi" userId="75c1c0bc131ff8c9" providerId="LiveId" clId="{B3631320-3826-4528-A857-541C6027F26F}" dt="2021-04-11T19:55:36.550" v="3802" actId="26606"/>
          <ac:spMkLst>
            <pc:docMk/>
            <pc:sldMk cId="3138559982" sldId="257"/>
            <ac:spMk id="15" creationId="{A88B2AAA-B805-498E-A9E6-98B885855498}"/>
          </ac:spMkLst>
        </pc:spChg>
        <pc:spChg chg="add del">
          <ac:chgData name="Tzvetana Gashi" userId="75c1c0bc131ff8c9" providerId="LiveId" clId="{B3631320-3826-4528-A857-541C6027F26F}" dt="2021-04-11T19:55:36.550" v="3802" actId="26606"/>
          <ac:spMkLst>
            <pc:docMk/>
            <pc:sldMk cId="3138559982" sldId="257"/>
            <ac:spMk id="17" creationId="{9B8051E0-19D7-43E1-BFD9-E6DBFEB3A3F1}"/>
          </ac:spMkLst>
        </pc:spChg>
        <pc:spChg chg="add del">
          <ac:chgData name="Tzvetana Gashi" userId="75c1c0bc131ff8c9" providerId="LiveId" clId="{B3631320-3826-4528-A857-541C6027F26F}" dt="2021-04-11T19:55:36.550" v="3802" actId="26606"/>
          <ac:spMkLst>
            <pc:docMk/>
            <pc:sldMk cId="3138559982" sldId="257"/>
            <ac:spMk id="19" creationId="{4EDB2B02-86A2-46F5-A4BE-B7D9B10411D6}"/>
          </ac:spMkLst>
        </pc:spChg>
        <pc:spChg chg="add del">
          <ac:chgData name="Tzvetana Gashi" userId="75c1c0bc131ff8c9" providerId="LiveId" clId="{B3631320-3826-4528-A857-541C6027F26F}" dt="2021-04-11T19:55:36.550" v="3802" actId="26606"/>
          <ac:spMkLst>
            <pc:docMk/>
            <pc:sldMk cId="3138559982" sldId="257"/>
            <ac:spMk id="21" creationId="{43954639-FB5D-41F4-9560-6F6DFE778425}"/>
          </ac:spMkLst>
        </pc:spChg>
        <pc:spChg chg="add del">
          <ac:chgData name="Tzvetana Gashi" userId="75c1c0bc131ff8c9" providerId="LiveId" clId="{B3631320-3826-4528-A857-541C6027F26F}" dt="2021-04-11T19:55:36.550" v="3802" actId="26606"/>
          <ac:spMkLst>
            <pc:docMk/>
            <pc:sldMk cId="3138559982" sldId="257"/>
            <ac:spMk id="23" creationId="{E898931C-0323-41FA-A036-20F818B1FF81}"/>
          </ac:spMkLst>
        </pc:spChg>
        <pc:spChg chg="add del">
          <ac:chgData name="Tzvetana Gashi" userId="75c1c0bc131ff8c9" providerId="LiveId" clId="{B3631320-3826-4528-A857-541C6027F26F}" dt="2021-04-11T19:55:36.550" v="3802" actId="26606"/>
          <ac:spMkLst>
            <pc:docMk/>
            <pc:sldMk cId="3138559982" sldId="257"/>
            <ac:spMk id="25" creationId="{89AFE9DD-0792-4B98-B4EB-97ACA17E6AA8}"/>
          </ac:spMkLst>
        </pc:spChg>
        <pc:spChg chg="add del">
          <ac:chgData name="Tzvetana Gashi" userId="75c1c0bc131ff8c9" providerId="LiveId" clId="{B3631320-3826-4528-A857-541C6027F26F}" dt="2021-04-11T19:55:36.550" v="3802" actId="26606"/>
          <ac:spMkLst>
            <pc:docMk/>
            <pc:sldMk cId="3138559982" sldId="257"/>
            <ac:spMk id="27" creationId="{3981F5C4-9AE1-404E-AF44-A4E6DB374F9D}"/>
          </ac:spMkLst>
        </pc:spChg>
        <pc:spChg chg="add del">
          <ac:chgData name="Tzvetana Gashi" userId="75c1c0bc131ff8c9" providerId="LiveId" clId="{B3631320-3826-4528-A857-541C6027F26F}" dt="2021-04-11T19:55:36.550" v="3802" actId="26606"/>
          <ac:spMkLst>
            <pc:docMk/>
            <pc:sldMk cId="3138559982" sldId="257"/>
            <ac:spMk id="29" creationId="{763C1781-8726-4FAC-8C45-FF40376BE409}"/>
          </ac:spMkLst>
        </pc:spChg>
        <pc:spChg chg="add del">
          <ac:chgData name="Tzvetana Gashi" userId="75c1c0bc131ff8c9" providerId="LiveId" clId="{B3631320-3826-4528-A857-541C6027F26F}" dt="2021-04-11T19:55:36.550" v="3802" actId="26606"/>
          <ac:spMkLst>
            <pc:docMk/>
            <pc:sldMk cId="3138559982" sldId="257"/>
            <ac:spMk id="31" creationId="{301491B5-56C7-43DC-A3D9-861EECCA056A}"/>
          </ac:spMkLst>
        </pc:spChg>
        <pc:spChg chg="add del">
          <ac:chgData name="Tzvetana Gashi" userId="75c1c0bc131ff8c9" providerId="LiveId" clId="{B3631320-3826-4528-A857-541C6027F26F}" dt="2021-04-11T19:55:36.550" v="3802" actId="26606"/>
          <ac:spMkLst>
            <pc:docMk/>
            <pc:sldMk cId="3138559982" sldId="257"/>
            <ac:spMk id="33" creationId="{237E2353-22DF-46E0-A200-FB30F8F394E2}"/>
          </ac:spMkLst>
        </pc:spChg>
        <pc:spChg chg="add del">
          <ac:chgData name="Tzvetana Gashi" userId="75c1c0bc131ff8c9" providerId="LiveId" clId="{B3631320-3826-4528-A857-541C6027F26F}" dt="2021-04-11T19:55:36.550" v="3802" actId="26606"/>
          <ac:spMkLst>
            <pc:docMk/>
            <pc:sldMk cId="3138559982" sldId="257"/>
            <ac:spMk id="35" creationId="{DD6138DB-057B-45F7-A5F4-E7BFDA20D02C}"/>
          </ac:spMkLst>
        </pc:spChg>
        <pc:spChg chg="add del">
          <ac:chgData name="Tzvetana Gashi" userId="75c1c0bc131ff8c9" providerId="LiveId" clId="{B3631320-3826-4528-A857-541C6027F26F}" dt="2021-04-11T19:55:36.550" v="3802" actId="26606"/>
          <ac:spMkLst>
            <pc:docMk/>
            <pc:sldMk cId="3138559982" sldId="257"/>
            <ac:spMk id="37" creationId="{79A54AB1-B64F-4843-BFAB-81CB74E66B65}"/>
          </ac:spMkLst>
        </pc:spChg>
        <pc:spChg chg="add del">
          <ac:chgData name="Tzvetana Gashi" userId="75c1c0bc131ff8c9" providerId="LiveId" clId="{B3631320-3826-4528-A857-541C6027F26F}" dt="2021-04-11T19:55:36.550" v="3802" actId="26606"/>
          <ac:spMkLst>
            <pc:docMk/>
            <pc:sldMk cId="3138559982" sldId="257"/>
            <ac:spMk id="42" creationId="{F00D9947-510B-4760-8EFC-8D1AB116F45C}"/>
          </ac:spMkLst>
        </pc:spChg>
        <pc:spChg chg="add del">
          <ac:chgData name="Tzvetana Gashi" userId="75c1c0bc131ff8c9" providerId="LiveId" clId="{B3631320-3826-4528-A857-541C6027F26F}" dt="2021-04-11T19:55:36.550" v="3802" actId="26606"/>
          <ac:spMkLst>
            <pc:docMk/>
            <pc:sldMk cId="3138559982" sldId="257"/>
            <ac:spMk id="44" creationId="{8AD13924-DC7C-4339-B194-8A4EFFBF2AC6}"/>
          </ac:spMkLst>
        </pc:spChg>
        <pc:spChg chg="add del">
          <ac:chgData name="Tzvetana Gashi" userId="75c1c0bc131ff8c9" providerId="LiveId" clId="{B3631320-3826-4528-A857-541C6027F26F}" dt="2021-04-11T19:55:36.550" v="3802" actId="26606"/>
          <ac:spMkLst>
            <pc:docMk/>
            <pc:sldMk cId="3138559982" sldId="257"/>
            <ac:spMk id="46" creationId="{72458505-C9BA-445F-AE75-CFC7FF04F4E7}"/>
          </ac:spMkLst>
        </pc:spChg>
        <pc:spChg chg="add del">
          <ac:chgData name="Tzvetana Gashi" userId="75c1c0bc131ff8c9" providerId="LiveId" clId="{B3631320-3826-4528-A857-541C6027F26F}" dt="2021-04-11T19:55:20.210" v="3794" actId="26606"/>
          <ac:spMkLst>
            <pc:docMk/>
            <pc:sldMk cId="3138559982" sldId="257"/>
            <ac:spMk id="51" creationId="{4913D8DA-B72B-46FB-9E5D-656A0EB0A476}"/>
          </ac:spMkLst>
        </pc:spChg>
        <pc:spChg chg="add del">
          <ac:chgData name="Tzvetana Gashi" userId="75c1c0bc131ff8c9" providerId="LiveId" clId="{B3631320-3826-4528-A857-541C6027F26F}" dt="2021-04-11T19:55:20.210" v="3794" actId="26606"/>
          <ac:spMkLst>
            <pc:docMk/>
            <pc:sldMk cId="3138559982" sldId="257"/>
            <ac:spMk id="53" creationId="{63CDDC8E-3FD0-4545-A664-7661835B4586}"/>
          </ac:spMkLst>
        </pc:spChg>
        <pc:spChg chg="add del">
          <ac:chgData name="Tzvetana Gashi" userId="75c1c0bc131ff8c9" providerId="LiveId" clId="{B3631320-3826-4528-A857-541C6027F26F}" dt="2021-04-11T19:55:32.716" v="3800" actId="26606"/>
          <ac:spMkLst>
            <pc:docMk/>
            <pc:sldMk cId="3138559982" sldId="257"/>
            <ac:spMk id="55" creationId="{707744A9-B1DD-4F76-B3B2-02A51E6DF412}"/>
          </ac:spMkLst>
        </pc:spChg>
        <pc:spChg chg="add del">
          <ac:chgData name="Tzvetana Gashi" userId="75c1c0bc131ff8c9" providerId="LiveId" clId="{B3631320-3826-4528-A857-541C6027F26F}" dt="2021-04-11T19:55:32.716" v="3800" actId="26606"/>
          <ac:spMkLst>
            <pc:docMk/>
            <pc:sldMk cId="3138559982" sldId="257"/>
            <ac:spMk id="56" creationId="{09F52C97-D8A0-4C58-9D04-B8733EE38B7B}"/>
          </ac:spMkLst>
        </pc:spChg>
        <pc:picChg chg="add mod">
          <ac:chgData name="Tzvetana Gashi" userId="75c1c0bc131ff8c9" providerId="LiveId" clId="{B3631320-3826-4528-A857-541C6027F26F}" dt="2021-04-11T19:55:36.550" v="3802" actId="26606"/>
          <ac:picMkLst>
            <pc:docMk/>
            <pc:sldMk cId="3138559982" sldId="257"/>
            <ac:picMk id="5" creationId="{55854B62-CAFD-4270-8471-2461BEC4C1E3}"/>
          </ac:picMkLst>
        </pc:picChg>
      </pc:sldChg>
      <pc:sldChg chg="addSp delSp modSp new mod setBg">
        <pc:chgData name="Tzvetana Gashi" userId="75c1c0bc131ff8c9" providerId="LiveId" clId="{B3631320-3826-4528-A857-541C6027F26F}" dt="2021-04-11T18:46:18.188" v="2254" actId="5793"/>
        <pc:sldMkLst>
          <pc:docMk/>
          <pc:sldMk cId="687068626" sldId="258"/>
        </pc:sldMkLst>
        <pc:spChg chg="mod">
          <ac:chgData name="Tzvetana Gashi" userId="75c1c0bc131ff8c9" providerId="LiveId" clId="{B3631320-3826-4528-A857-541C6027F26F}" dt="2021-04-11T17:54:02.064" v="1331" actId="20577"/>
          <ac:spMkLst>
            <pc:docMk/>
            <pc:sldMk cId="687068626" sldId="258"/>
            <ac:spMk id="2" creationId="{373B7513-19AA-4694-B6E5-6C9909EB8DE2}"/>
          </ac:spMkLst>
        </pc:spChg>
        <pc:spChg chg="mod">
          <ac:chgData name="Tzvetana Gashi" userId="75c1c0bc131ff8c9" providerId="LiveId" clId="{B3631320-3826-4528-A857-541C6027F26F}" dt="2021-04-11T18:46:18.188" v="2254" actId="5793"/>
          <ac:spMkLst>
            <pc:docMk/>
            <pc:sldMk cId="687068626" sldId="258"/>
            <ac:spMk id="3" creationId="{F65E80CB-A4D3-4106-ABF6-BCBC6B535ADC}"/>
          </ac:spMkLst>
        </pc:spChg>
        <pc:spChg chg="add del mod">
          <ac:chgData name="Tzvetana Gashi" userId="75c1c0bc131ff8c9" providerId="LiveId" clId="{B3631320-3826-4528-A857-541C6027F26F}" dt="2021-04-11T17:49:44.376" v="1296" actId="931"/>
          <ac:spMkLst>
            <pc:docMk/>
            <pc:sldMk cId="687068626" sldId="258"/>
            <ac:spMk id="6" creationId="{115D9159-5669-4084-8D5E-375CAD7151E7}"/>
          </ac:spMkLst>
        </pc:spChg>
        <pc:spChg chg="add mod">
          <ac:chgData name="Tzvetana Gashi" userId="75c1c0bc131ff8c9" providerId="LiveId" clId="{B3631320-3826-4528-A857-541C6027F26F}" dt="2021-04-11T17:52:28.228" v="1304" actId="14100"/>
          <ac:spMkLst>
            <pc:docMk/>
            <pc:sldMk cId="687068626" sldId="258"/>
            <ac:spMk id="9" creationId="{11141245-825C-4F84-8149-AB5E88F16BB9}"/>
          </ac:spMkLst>
        </pc:spChg>
        <pc:spChg chg="add">
          <ac:chgData name="Tzvetana Gashi" userId="75c1c0bc131ff8c9" providerId="LiveId" clId="{B3631320-3826-4528-A857-541C6027F26F}" dt="2021-04-11T17:52:15.867" v="1302" actId="26606"/>
          <ac:spMkLst>
            <pc:docMk/>
            <pc:sldMk cId="687068626" sldId="258"/>
            <ac:spMk id="19" creationId="{F56F5174-31D9-4DBB-AAB7-A1FD7BDB1352}"/>
          </ac:spMkLst>
        </pc:spChg>
        <pc:spChg chg="add">
          <ac:chgData name="Tzvetana Gashi" userId="75c1c0bc131ff8c9" providerId="LiveId" clId="{B3631320-3826-4528-A857-541C6027F26F}" dt="2021-04-11T17:52:15.867" v="1302" actId="26606"/>
          <ac:spMkLst>
            <pc:docMk/>
            <pc:sldMk cId="687068626" sldId="258"/>
            <ac:spMk id="23" creationId="{F9A95BEE-6BB1-4A28-A8E6-A34B2E42EF87}"/>
          </ac:spMkLst>
        </pc:spChg>
        <pc:picChg chg="add del mod">
          <ac:chgData name="Tzvetana Gashi" userId="75c1c0bc131ff8c9" providerId="LiveId" clId="{B3631320-3826-4528-A857-541C6027F26F}" dt="2021-04-11T17:49:44.376" v="1296" actId="931"/>
          <ac:picMkLst>
            <pc:docMk/>
            <pc:sldMk cId="687068626" sldId="258"/>
            <ac:picMk id="5" creationId="{BED61474-0DBE-4C5E-A643-5FC449652EB8}"/>
          </ac:picMkLst>
        </pc:picChg>
        <pc:picChg chg="add mod ord">
          <ac:chgData name="Tzvetana Gashi" userId="75c1c0bc131ff8c9" providerId="LiveId" clId="{B3631320-3826-4528-A857-541C6027F26F}" dt="2021-04-11T17:52:28.228" v="1304" actId="14100"/>
          <ac:picMkLst>
            <pc:docMk/>
            <pc:sldMk cId="687068626" sldId="258"/>
            <ac:picMk id="8" creationId="{F8A78254-344B-4D73-919D-0204668542CD}"/>
          </ac:picMkLst>
        </pc:picChg>
        <pc:picChg chg="add del">
          <ac:chgData name="Tzvetana Gashi" userId="75c1c0bc131ff8c9" providerId="LiveId" clId="{B3631320-3826-4528-A857-541C6027F26F}" dt="2021-04-11T17:52:15.867" v="1302" actId="26606"/>
          <ac:picMkLst>
            <pc:docMk/>
            <pc:sldMk cId="687068626" sldId="258"/>
            <ac:picMk id="14" creationId="{54DDEBDD-D8BD-41A6-8A0D-B00E3768B0F9}"/>
          </ac:picMkLst>
        </pc:picChg>
        <pc:picChg chg="add">
          <ac:chgData name="Tzvetana Gashi" userId="75c1c0bc131ff8c9" providerId="LiveId" clId="{B3631320-3826-4528-A857-541C6027F26F}" dt="2021-04-11T17:52:15.867" v="1302" actId="26606"/>
          <ac:picMkLst>
            <pc:docMk/>
            <pc:sldMk cId="687068626" sldId="258"/>
            <ac:picMk id="21" creationId="{AE113210-7872-481A-ADE6-3A05CCAF5EB2}"/>
          </ac:picMkLst>
        </pc:picChg>
      </pc:sldChg>
      <pc:sldChg chg="addSp modSp new mod setBg">
        <pc:chgData name="Tzvetana Gashi" userId="75c1c0bc131ff8c9" providerId="LiveId" clId="{B3631320-3826-4528-A857-541C6027F26F}" dt="2021-04-11T18:03:18.577" v="1429" actId="14100"/>
        <pc:sldMkLst>
          <pc:docMk/>
          <pc:sldMk cId="104646096" sldId="259"/>
        </pc:sldMkLst>
        <pc:spChg chg="mod">
          <ac:chgData name="Tzvetana Gashi" userId="75c1c0bc131ff8c9" providerId="LiveId" clId="{B3631320-3826-4528-A857-541C6027F26F}" dt="2021-04-11T18:01:41.505" v="1427" actId="26606"/>
          <ac:spMkLst>
            <pc:docMk/>
            <pc:sldMk cId="104646096" sldId="259"/>
            <ac:spMk id="2" creationId="{77992648-9B59-48E1-93CF-61A040802915}"/>
          </ac:spMkLst>
        </pc:spChg>
        <pc:spChg chg="mod">
          <ac:chgData name="Tzvetana Gashi" userId="75c1c0bc131ff8c9" providerId="LiveId" clId="{B3631320-3826-4528-A857-541C6027F26F}" dt="2021-04-11T18:01:41.505" v="1427" actId="26606"/>
          <ac:spMkLst>
            <pc:docMk/>
            <pc:sldMk cId="104646096" sldId="259"/>
            <ac:spMk id="3" creationId="{6C3B19B8-133E-4906-83D8-0C170B53391A}"/>
          </ac:spMkLst>
        </pc:spChg>
        <pc:spChg chg="add mod">
          <ac:chgData name="Tzvetana Gashi" userId="75c1c0bc131ff8c9" providerId="LiveId" clId="{B3631320-3826-4528-A857-541C6027F26F}" dt="2021-04-11T18:03:18.577" v="1429" actId="14100"/>
          <ac:spMkLst>
            <pc:docMk/>
            <pc:sldMk cId="104646096" sldId="259"/>
            <ac:spMk id="6" creationId="{1C570D05-4FD6-4C9A-88FB-B34EC30B85CB}"/>
          </ac:spMkLst>
        </pc:spChg>
        <pc:picChg chg="add mod">
          <ac:chgData name="Tzvetana Gashi" userId="75c1c0bc131ff8c9" providerId="LiveId" clId="{B3631320-3826-4528-A857-541C6027F26F}" dt="2021-04-11T18:03:18.577" v="1429" actId="14100"/>
          <ac:picMkLst>
            <pc:docMk/>
            <pc:sldMk cId="104646096" sldId="259"/>
            <ac:picMk id="5" creationId="{0D965304-98B1-4495-990E-E531291CDBFA}"/>
          </ac:picMkLst>
        </pc:picChg>
        <pc:cxnChg chg="add">
          <ac:chgData name="Tzvetana Gashi" userId="75c1c0bc131ff8c9" providerId="LiveId" clId="{B3631320-3826-4528-A857-541C6027F26F}" dt="2021-04-11T18:01:41.505" v="1427" actId="26606"/>
          <ac:cxnSpMkLst>
            <pc:docMk/>
            <pc:sldMk cId="104646096" sldId="259"/>
            <ac:cxnSpMk id="11" creationId="{A7F400EE-A8A5-48AF-B4D6-291B52C6F0B0}"/>
          </ac:cxnSpMkLst>
        </pc:cxnChg>
      </pc:sldChg>
      <pc:sldChg chg="addSp delSp modSp new mod setBg">
        <pc:chgData name="Tzvetana Gashi" userId="75c1c0bc131ff8c9" providerId="LiveId" clId="{B3631320-3826-4528-A857-541C6027F26F}" dt="2021-04-11T18:34:55.793" v="2193" actId="14100"/>
        <pc:sldMkLst>
          <pc:docMk/>
          <pc:sldMk cId="1058468666" sldId="260"/>
        </pc:sldMkLst>
        <pc:spChg chg="mod">
          <ac:chgData name="Tzvetana Gashi" userId="75c1c0bc131ff8c9" providerId="LiveId" clId="{B3631320-3826-4528-A857-541C6027F26F}" dt="2021-04-11T18:28:55.651" v="1931" actId="26606"/>
          <ac:spMkLst>
            <pc:docMk/>
            <pc:sldMk cId="1058468666" sldId="260"/>
            <ac:spMk id="2" creationId="{8AC128EC-1AC5-4150-B7ED-6D1700D97314}"/>
          </ac:spMkLst>
        </pc:spChg>
        <pc:spChg chg="mod ord">
          <ac:chgData name="Tzvetana Gashi" userId="75c1c0bc131ff8c9" providerId="LiveId" clId="{B3631320-3826-4528-A857-541C6027F26F}" dt="2021-04-11T18:34:55.793" v="2193" actId="14100"/>
          <ac:spMkLst>
            <pc:docMk/>
            <pc:sldMk cId="1058468666" sldId="260"/>
            <ac:spMk id="3" creationId="{D4D2260D-288C-4435-A3C2-968561DD729C}"/>
          </ac:spMkLst>
        </pc:spChg>
        <pc:spChg chg="add del mod">
          <ac:chgData name="Tzvetana Gashi" userId="75c1c0bc131ff8c9" providerId="LiveId" clId="{B3631320-3826-4528-A857-541C6027F26F}" dt="2021-04-11T18:31:40.621" v="1991" actId="478"/>
          <ac:spMkLst>
            <pc:docMk/>
            <pc:sldMk cId="1058468666" sldId="260"/>
            <ac:spMk id="6" creationId="{035B9941-8AED-4DA0-894E-BBB1CF37A7E9}"/>
          </ac:spMkLst>
        </pc:spChg>
        <pc:spChg chg="add del">
          <ac:chgData name="Tzvetana Gashi" userId="75c1c0bc131ff8c9" providerId="LiveId" clId="{B3631320-3826-4528-A857-541C6027F26F}" dt="2021-04-11T18:27:08.844" v="1918" actId="26606"/>
          <ac:spMkLst>
            <pc:docMk/>
            <pc:sldMk cId="1058468666" sldId="260"/>
            <ac:spMk id="11" creationId="{828D1E49-2A21-4A83-A0E0-FB1597B4B2ED}"/>
          </ac:spMkLst>
        </pc:spChg>
        <pc:spChg chg="add del">
          <ac:chgData name="Tzvetana Gashi" userId="75c1c0bc131ff8c9" providerId="LiveId" clId="{B3631320-3826-4528-A857-541C6027F26F}" dt="2021-04-11T18:27:08.844" v="1918" actId="26606"/>
          <ac:spMkLst>
            <pc:docMk/>
            <pc:sldMk cId="1058468666" sldId="260"/>
            <ac:spMk id="36" creationId="{E972DE0D-2E53-4159-ABD3-C601524262C2}"/>
          </ac:spMkLst>
        </pc:spChg>
        <pc:spChg chg="add del">
          <ac:chgData name="Tzvetana Gashi" userId="75c1c0bc131ff8c9" providerId="LiveId" clId="{B3631320-3826-4528-A857-541C6027F26F}" dt="2021-04-11T18:27:33.139" v="1920" actId="26606"/>
          <ac:spMkLst>
            <pc:docMk/>
            <pc:sldMk cId="1058468666" sldId="260"/>
            <ac:spMk id="38" creationId="{AFA67CD3-AB4E-4A7A-BEB8-53C445D8C44E}"/>
          </ac:spMkLst>
        </pc:spChg>
        <pc:spChg chg="add del">
          <ac:chgData name="Tzvetana Gashi" userId="75c1c0bc131ff8c9" providerId="LiveId" clId="{B3631320-3826-4528-A857-541C6027F26F}" dt="2021-04-11T18:27:33.139" v="1920" actId="26606"/>
          <ac:spMkLst>
            <pc:docMk/>
            <pc:sldMk cId="1058468666" sldId="260"/>
            <ac:spMk id="40" creationId="{339C8D78-A644-462F-B674-F440635E5353}"/>
          </ac:spMkLst>
        </pc:spChg>
        <pc:spChg chg="add del">
          <ac:chgData name="Tzvetana Gashi" userId="75c1c0bc131ff8c9" providerId="LiveId" clId="{B3631320-3826-4528-A857-541C6027F26F}" dt="2021-04-11T18:27:38.783" v="1922" actId="26606"/>
          <ac:spMkLst>
            <pc:docMk/>
            <pc:sldMk cId="1058468666" sldId="260"/>
            <ac:spMk id="42" creationId="{828D1E49-2A21-4A83-A0E0-FB1597B4B2ED}"/>
          </ac:spMkLst>
        </pc:spChg>
        <pc:spChg chg="add del">
          <ac:chgData name="Tzvetana Gashi" userId="75c1c0bc131ff8c9" providerId="LiveId" clId="{B3631320-3826-4528-A857-541C6027F26F}" dt="2021-04-11T18:27:38.783" v="1922" actId="26606"/>
          <ac:spMkLst>
            <pc:docMk/>
            <pc:sldMk cId="1058468666" sldId="260"/>
            <ac:spMk id="44" creationId="{E972DE0D-2E53-4159-ABD3-C601524262C2}"/>
          </ac:spMkLst>
        </pc:spChg>
        <pc:spChg chg="add del">
          <ac:chgData name="Tzvetana Gashi" userId="75c1c0bc131ff8c9" providerId="LiveId" clId="{B3631320-3826-4528-A857-541C6027F26F}" dt="2021-04-11T18:28:55.669" v="1932" actId="26606"/>
          <ac:spMkLst>
            <pc:docMk/>
            <pc:sldMk cId="1058468666" sldId="260"/>
            <ac:spMk id="46" creationId="{AFA67CD3-AB4E-4A7A-BEB8-53C445D8C44E}"/>
          </ac:spMkLst>
        </pc:spChg>
        <pc:spChg chg="add del">
          <ac:chgData name="Tzvetana Gashi" userId="75c1c0bc131ff8c9" providerId="LiveId" clId="{B3631320-3826-4528-A857-541C6027F26F}" dt="2021-04-11T18:28:55.669" v="1932" actId="26606"/>
          <ac:spMkLst>
            <pc:docMk/>
            <pc:sldMk cId="1058468666" sldId="260"/>
            <ac:spMk id="48" creationId="{339C8D78-A644-462F-B674-F440635E5353}"/>
          </ac:spMkLst>
        </pc:spChg>
        <pc:spChg chg="add del">
          <ac:chgData name="Tzvetana Gashi" userId="75c1c0bc131ff8c9" providerId="LiveId" clId="{B3631320-3826-4528-A857-541C6027F26F}" dt="2021-04-11T18:28:28.100" v="1925" actId="26606"/>
          <ac:spMkLst>
            <pc:docMk/>
            <pc:sldMk cId="1058468666" sldId="260"/>
            <ac:spMk id="53" creationId="{AFA67CD3-AB4E-4A7A-BEB8-53C445D8C44E}"/>
          </ac:spMkLst>
        </pc:spChg>
        <pc:spChg chg="add del">
          <ac:chgData name="Tzvetana Gashi" userId="75c1c0bc131ff8c9" providerId="LiveId" clId="{B3631320-3826-4528-A857-541C6027F26F}" dt="2021-04-11T18:28:28.100" v="1925" actId="26606"/>
          <ac:spMkLst>
            <pc:docMk/>
            <pc:sldMk cId="1058468666" sldId="260"/>
            <ac:spMk id="57" creationId="{339C8D78-A644-462F-B674-F440635E5353}"/>
          </ac:spMkLst>
        </pc:spChg>
        <pc:spChg chg="add del">
          <ac:chgData name="Tzvetana Gashi" userId="75c1c0bc131ff8c9" providerId="LiveId" clId="{B3631320-3826-4528-A857-541C6027F26F}" dt="2021-04-11T18:28:30.408" v="1927" actId="26606"/>
          <ac:spMkLst>
            <pc:docMk/>
            <pc:sldMk cId="1058468666" sldId="260"/>
            <ac:spMk id="59" creationId="{B05E4F47-B148-49E0-B472-BBF149315524}"/>
          </ac:spMkLst>
        </pc:spChg>
        <pc:spChg chg="add del">
          <ac:chgData name="Tzvetana Gashi" userId="75c1c0bc131ff8c9" providerId="LiveId" clId="{B3631320-3826-4528-A857-541C6027F26F}" dt="2021-04-11T18:28:30.408" v="1927" actId="26606"/>
          <ac:spMkLst>
            <pc:docMk/>
            <pc:sldMk cId="1058468666" sldId="260"/>
            <ac:spMk id="61" creationId="{684BF3E1-C321-4F38-85CF-FEBBEEC15E2D}"/>
          </ac:spMkLst>
        </pc:spChg>
        <pc:spChg chg="add del">
          <ac:chgData name="Tzvetana Gashi" userId="75c1c0bc131ff8c9" providerId="LiveId" clId="{B3631320-3826-4528-A857-541C6027F26F}" dt="2021-04-11T18:28:42.489" v="1929" actId="26606"/>
          <ac:spMkLst>
            <pc:docMk/>
            <pc:sldMk cId="1058468666" sldId="260"/>
            <ac:spMk id="63" creationId="{AFA67CD3-AB4E-4A7A-BEB8-53C445D8C44E}"/>
          </ac:spMkLst>
        </pc:spChg>
        <pc:spChg chg="add del">
          <ac:chgData name="Tzvetana Gashi" userId="75c1c0bc131ff8c9" providerId="LiveId" clId="{B3631320-3826-4528-A857-541C6027F26F}" dt="2021-04-11T18:28:42.489" v="1929" actId="26606"/>
          <ac:spMkLst>
            <pc:docMk/>
            <pc:sldMk cId="1058468666" sldId="260"/>
            <ac:spMk id="65" creationId="{339C8D78-A644-462F-B674-F440635E5353}"/>
          </ac:spMkLst>
        </pc:spChg>
        <pc:spChg chg="add del">
          <ac:chgData name="Tzvetana Gashi" userId="75c1c0bc131ff8c9" providerId="LiveId" clId="{B3631320-3826-4528-A857-541C6027F26F}" dt="2021-04-11T18:28:55.651" v="1931" actId="26606"/>
          <ac:spMkLst>
            <pc:docMk/>
            <pc:sldMk cId="1058468666" sldId="260"/>
            <ac:spMk id="67" creationId="{A440A548-C0D4-4418-940E-EDC2F1D9A599}"/>
          </ac:spMkLst>
        </pc:spChg>
        <pc:spChg chg="add del">
          <ac:chgData name="Tzvetana Gashi" userId="75c1c0bc131ff8c9" providerId="LiveId" clId="{B3631320-3826-4528-A857-541C6027F26F}" dt="2021-04-11T18:28:55.651" v="1931" actId="26606"/>
          <ac:spMkLst>
            <pc:docMk/>
            <pc:sldMk cId="1058468666" sldId="260"/>
            <ac:spMk id="68" creationId="{E708B267-8CD2-4684-A57B-9F1070769203}"/>
          </ac:spMkLst>
        </pc:spChg>
        <pc:spChg chg="add">
          <ac:chgData name="Tzvetana Gashi" userId="75c1c0bc131ff8c9" providerId="LiveId" clId="{B3631320-3826-4528-A857-541C6027F26F}" dt="2021-04-11T18:28:55.669" v="1932" actId="26606"/>
          <ac:spMkLst>
            <pc:docMk/>
            <pc:sldMk cId="1058468666" sldId="260"/>
            <ac:spMk id="73" creationId="{AFA67CD3-AB4E-4A7A-BEB8-53C445D8C44E}"/>
          </ac:spMkLst>
        </pc:spChg>
        <pc:spChg chg="add">
          <ac:chgData name="Tzvetana Gashi" userId="75c1c0bc131ff8c9" providerId="LiveId" clId="{B3631320-3826-4528-A857-541C6027F26F}" dt="2021-04-11T18:28:55.669" v="1932" actId="26606"/>
          <ac:spMkLst>
            <pc:docMk/>
            <pc:sldMk cId="1058468666" sldId="260"/>
            <ac:spMk id="75" creationId="{339C8D78-A644-462F-B674-F440635E5353}"/>
          </ac:spMkLst>
        </pc:spChg>
        <pc:grpChg chg="add del">
          <ac:chgData name="Tzvetana Gashi" userId="75c1c0bc131ff8c9" providerId="LiveId" clId="{B3631320-3826-4528-A857-541C6027F26F}" dt="2021-04-11T18:27:08.844" v="1918" actId="26606"/>
          <ac:grpSpMkLst>
            <pc:docMk/>
            <pc:sldMk cId="1058468666" sldId="260"/>
            <ac:grpSpMk id="13" creationId="{088B852E-5494-418B-A833-75CF016A9E20}"/>
          </ac:grpSpMkLst>
        </pc:grpChg>
        <pc:grpChg chg="add del">
          <ac:chgData name="Tzvetana Gashi" userId="75c1c0bc131ff8c9" providerId="LiveId" clId="{B3631320-3826-4528-A857-541C6027F26F}" dt="2021-04-11T18:27:38.783" v="1922" actId="26606"/>
          <ac:grpSpMkLst>
            <pc:docMk/>
            <pc:sldMk cId="1058468666" sldId="260"/>
            <ac:grpSpMk id="43" creationId="{088B852E-5494-418B-A833-75CF016A9E20}"/>
          </ac:grpSpMkLst>
        </pc:grpChg>
        <pc:grpChg chg="add del">
          <ac:chgData name="Tzvetana Gashi" userId="75c1c0bc131ff8c9" providerId="LiveId" clId="{B3631320-3826-4528-A857-541C6027F26F}" dt="2021-04-11T18:28:55.651" v="1931" actId="26606"/>
          <ac:grpSpMkLst>
            <pc:docMk/>
            <pc:sldMk cId="1058468666" sldId="260"/>
            <ac:grpSpMk id="69" creationId="{41E5AB36-9328-47E9-95AD-E38AC1C0E18D}"/>
          </ac:grpSpMkLst>
        </pc:grpChg>
        <pc:picChg chg="add mod">
          <ac:chgData name="Tzvetana Gashi" userId="75c1c0bc131ff8c9" providerId="LiveId" clId="{B3631320-3826-4528-A857-541C6027F26F}" dt="2021-04-11T18:31:24.983" v="1988" actId="14100"/>
          <ac:picMkLst>
            <pc:docMk/>
            <pc:sldMk cId="1058468666" sldId="260"/>
            <ac:picMk id="5" creationId="{F214BB8B-171B-452C-B8B9-20302A790A62}"/>
          </ac:picMkLst>
        </pc:picChg>
        <pc:picChg chg="add del">
          <ac:chgData name="Tzvetana Gashi" userId="75c1c0bc131ff8c9" providerId="LiveId" clId="{B3631320-3826-4528-A857-541C6027F26F}" dt="2021-04-11T18:27:33.139" v="1920" actId="26606"/>
          <ac:picMkLst>
            <pc:docMk/>
            <pc:sldMk cId="1058468666" sldId="260"/>
            <ac:picMk id="39" creationId="{07CF545F-9C2E-4446-97CD-AD92990C2B68}"/>
          </ac:picMkLst>
        </pc:picChg>
        <pc:picChg chg="add del">
          <ac:chgData name="Tzvetana Gashi" userId="75c1c0bc131ff8c9" providerId="LiveId" clId="{B3631320-3826-4528-A857-541C6027F26F}" dt="2021-04-11T18:28:55.669" v="1932" actId="26606"/>
          <ac:picMkLst>
            <pc:docMk/>
            <pc:sldMk cId="1058468666" sldId="260"/>
            <ac:picMk id="47" creationId="{07CF545F-9C2E-4446-97CD-AD92990C2B68}"/>
          </ac:picMkLst>
        </pc:picChg>
        <pc:picChg chg="add del">
          <ac:chgData name="Tzvetana Gashi" userId="75c1c0bc131ff8c9" providerId="LiveId" clId="{B3631320-3826-4528-A857-541C6027F26F}" dt="2021-04-11T18:28:28.100" v="1925" actId="26606"/>
          <ac:picMkLst>
            <pc:docMk/>
            <pc:sldMk cId="1058468666" sldId="260"/>
            <ac:picMk id="55" creationId="{07CF545F-9C2E-4446-97CD-AD92990C2B68}"/>
          </ac:picMkLst>
        </pc:picChg>
        <pc:picChg chg="add del">
          <ac:chgData name="Tzvetana Gashi" userId="75c1c0bc131ff8c9" providerId="LiveId" clId="{B3631320-3826-4528-A857-541C6027F26F}" dt="2021-04-11T18:28:30.408" v="1927" actId="26606"/>
          <ac:picMkLst>
            <pc:docMk/>
            <pc:sldMk cId="1058468666" sldId="260"/>
            <ac:picMk id="60" creationId="{7A2CE8EB-F719-4F84-9E91-F538438CAC76}"/>
          </ac:picMkLst>
        </pc:picChg>
        <pc:picChg chg="add del">
          <ac:chgData name="Tzvetana Gashi" userId="75c1c0bc131ff8c9" providerId="LiveId" clId="{B3631320-3826-4528-A857-541C6027F26F}" dt="2021-04-11T18:28:42.489" v="1929" actId="26606"/>
          <ac:picMkLst>
            <pc:docMk/>
            <pc:sldMk cId="1058468666" sldId="260"/>
            <ac:picMk id="64" creationId="{07CF545F-9C2E-4446-97CD-AD92990C2B68}"/>
          </ac:picMkLst>
        </pc:picChg>
        <pc:picChg chg="add">
          <ac:chgData name="Tzvetana Gashi" userId="75c1c0bc131ff8c9" providerId="LiveId" clId="{B3631320-3826-4528-A857-541C6027F26F}" dt="2021-04-11T18:28:55.669" v="1932" actId="26606"/>
          <ac:picMkLst>
            <pc:docMk/>
            <pc:sldMk cId="1058468666" sldId="260"/>
            <ac:picMk id="74" creationId="{07CF545F-9C2E-4446-97CD-AD92990C2B68}"/>
          </ac:picMkLst>
        </pc:picChg>
      </pc:sldChg>
      <pc:sldChg chg="addSp delSp modSp new mod setBg">
        <pc:chgData name="Tzvetana Gashi" userId="75c1c0bc131ff8c9" providerId="LiveId" clId="{B3631320-3826-4528-A857-541C6027F26F}" dt="2021-04-11T19:11:19.598" v="2609" actId="14100"/>
        <pc:sldMkLst>
          <pc:docMk/>
          <pc:sldMk cId="1425207294" sldId="261"/>
        </pc:sldMkLst>
        <pc:spChg chg="mod">
          <ac:chgData name="Tzvetana Gashi" userId="75c1c0bc131ff8c9" providerId="LiveId" clId="{B3631320-3826-4528-A857-541C6027F26F}" dt="2021-04-11T19:10:44.607" v="2604" actId="113"/>
          <ac:spMkLst>
            <pc:docMk/>
            <pc:sldMk cId="1425207294" sldId="261"/>
            <ac:spMk id="2" creationId="{F97815D6-7059-4CF4-9165-251252A4585E}"/>
          </ac:spMkLst>
        </pc:spChg>
        <pc:spChg chg="mod ord">
          <ac:chgData name="Tzvetana Gashi" userId="75c1c0bc131ff8c9" providerId="LiveId" clId="{B3631320-3826-4528-A857-541C6027F26F}" dt="2021-04-11T19:11:09.306" v="2608" actId="14100"/>
          <ac:spMkLst>
            <pc:docMk/>
            <pc:sldMk cId="1425207294" sldId="261"/>
            <ac:spMk id="3" creationId="{A143969E-282A-4658-BEC8-C35B403C91DC}"/>
          </ac:spMkLst>
        </pc:spChg>
        <pc:spChg chg="add del">
          <ac:chgData name="Tzvetana Gashi" userId="75c1c0bc131ff8c9" providerId="LiveId" clId="{B3631320-3826-4528-A857-541C6027F26F}" dt="2021-04-11T19:09:57.361" v="2596" actId="26606"/>
          <ac:spMkLst>
            <pc:docMk/>
            <pc:sldMk cId="1425207294" sldId="261"/>
            <ac:spMk id="10" creationId="{F56F5174-31D9-4DBB-AAB7-A1FD7BDB1352}"/>
          </ac:spMkLst>
        </pc:spChg>
        <pc:spChg chg="add del">
          <ac:chgData name="Tzvetana Gashi" userId="75c1c0bc131ff8c9" providerId="LiveId" clId="{B3631320-3826-4528-A857-541C6027F26F}" dt="2021-04-11T19:09:57.361" v="2596" actId="26606"/>
          <ac:spMkLst>
            <pc:docMk/>
            <pc:sldMk cId="1425207294" sldId="261"/>
            <ac:spMk id="14" creationId="{F9A95BEE-6BB1-4A28-A8E6-A34B2E42EF87}"/>
          </ac:spMkLst>
        </pc:spChg>
        <pc:spChg chg="add del">
          <ac:chgData name="Tzvetana Gashi" userId="75c1c0bc131ff8c9" providerId="LiveId" clId="{B3631320-3826-4528-A857-541C6027F26F}" dt="2021-04-11T19:10:28.816" v="2602" actId="26606"/>
          <ac:spMkLst>
            <pc:docMk/>
            <pc:sldMk cId="1425207294" sldId="261"/>
            <ac:spMk id="16" creationId="{AFA67CD3-AB4E-4A7A-BEB8-53C445D8C44E}"/>
          </ac:spMkLst>
        </pc:spChg>
        <pc:spChg chg="add del">
          <ac:chgData name="Tzvetana Gashi" userId="75c1c0bc131ff8c9" providerId="LiveId" clId="{B3631320-3826-4528-A857-541C6027F26F}" dt="2021-04-11T19:10:28.816" v="2602" actId="26606"/>
          <ac:spMkLst>
            <pc:docMk/>
            <pc:sldMk cId="1425207294" sldId="261"/>
            <ac:spMk id="18" creationId="{339C8D78-A644-462F-B674-F440635E5353}"/>
          </ac:spMkLst>
        </pc:spChg>
        <pc:spChg chg="add del">
          <ac:chgData name="Tzvetana Gashi" userId="75c1c0bc131ff8c9" providerId="LiveId" clId="{B3631320-3826-4528-A857-541C6027F26F}" dt="2021-04-11T19:10:28.816" v="2602" actId="26606"/>
          <ac:spMkLst>
            <pc:docMk/>
            <pc:sldMk cId="1425207294" sldId="261"/>
            <ac:spMk id="23" creationId="{F56F5174-31D9-4DBB-AAB7-A1FD7BDB1352}"/>
          </ac:spMkLst>
        </pc:spChg>
        <pc:spChg chg="add del">
          <ac:chgData name="Tzvetana Gashi" userId="75c1c0bc131ff8c9" providerId="LiveId" clId="{B3631320-3826-4528-A857-541C6027F26F}" dt="2021-04-11T19:10:28.816" v="2602" actId="26606"/>
          <ac:spMkLst>
            <pc:docMk/>
            <pc:sldMk cId="1425207294" sldId="261"/>
            <ac:spMk id="27" creationId="{F9A95BEE-6BB1-4A28-A8E6-A34B2E42EF87}"/>
          </ac:spMkLst>
        </pc:spChg>
        <pc:picChg chg="add mod">
          <ac:chgData name="Tzvetana Gashi" userId="75c1c0bc131ff8c9" providerId="LiveId" clId="{B3631320-3826-4528-A857-541C6027F26F}" dt="2021-04-11T19:11:19.598" v="2609" actId="14100"/>
          <ac:picMkLst>
            <pc:docMk/>
            <pc:sldMk cId="1425207294" sldId="261"/>
            <ac:picMk id="5" creationId="{68A879F1-A8C5-4DAB-9229-FFE609BA7E5B}"/>
          </ac:picMkLst>
        </pc:picChg>
        <pc:picChg chg="add del">
          <ac:chgData name="Tzvetana Gashi" userId="75c1c0bc131ff8c9" providerId="LiveId" clId="{B3631320-3826-4528-A857-541C6027F26F}" dt="2021-04-11T19:09:57.361" v="2596" actId="26606"/>
          <ac:picMkLst>
            <pc:docMk/>
            <pc:sldMk cId="1425207294" sldId="261"/>
            <ac:picMk id="12" creationId="{AE113210-7872-481A-ADE6-3A05CCAF5EB2}"/>
          </ac:picMkLst>
        </pc:picChg>
        <pc:picChg chg="add del">
          <ac:chgData name="Tzvetana Gashi" userId="75c1c0bc131ff8c9" providerId="LiveId" clId="{B3631320-3826-4528-A857-541C6027F26F}" dt="2021-04-11T19:10:28.816" v="2602" actId="26606"/>
          <ac:picMkLst>
            <pc:docMk/>
            <pc:sldMk cId="1425207294" sldId="261"/>
            <ac:picMk id="17" creationId="{07CF545F-9C2E-4446-97CD-AD92990C2B68}"/>
          </ac:picMkLst>
        </pc:picChg>
        <pc:picChg chg="add del">
          <ac:chgData name="Tzvetana Gashi" userId="75c1c0bc131ff8c9" providerId="LiveId" clId="{B3631320-3826-4528-A857-541C6027F26F}" dt="2021-04-11T19:10:28.816" v="2602" actId="26606"/>
          <ac:picMkLst>
            <pc:docMk/>
            <pc:sldMk cId="1425207294" sldId="261"/>
            <ac:picMk id="25" creationId="{AE113210-7872-481A-ADE6-3A05CCAF5EB2}"/>
          </ac:picMkLst>
        </pc:picChg>
      </pc:sldChg>
      <pc:sldChg chg="modSp new mod">
        <pc:chgData name="Tzvetana Gashi" userId="75c1c0bc131ff8c9" providerId="LiveId" clId="{B3631320-3826-4528-A857-541C6027F26F}" dt="2021-04-11T19:52:09.803" v="3772" actId="255"/>
        <pc:sldMkLst>
          <pc:docMk/>
          <pc:sldMk cId="3930131342" sldId="262"/>
        </pc:sldMkLst>
        <pc:spChg chg="mod">
          <ac:chgData name="Tzvetana Gashi" userId="75c1c0bc131ff8c9" providerId="LiveId" clId="{B3631320-3826-4528-A857-541C6027F26F}" dt="2021-04-11T19:11:52.349" v="2624" actId="255"/>
          <ac:spMkLst>
            <pc:docMk/>
            <pc:sldMk cId="3930131342" sldId="262"/>
            <ac:spMk id="2" creationId="{2C7A4759-2B85-46B4-A684-49DE9F39EBA7}"/>
          </ac:spMkLst>
        </pc:spChg>
        <pc:spChg chg="mod">
          <ac:chgData name="Tzvetana Gashi" userId="75c1c0bc131ff8c9" providerId="LiveId" clId="{B3631320-3826-4528-A857-541C6027F26F}" dt="2021-04-11T19:52:09.803" v="3772" actId="255"/>
          <ac:spMkLst>
            <pc:docMk/>
            <pc:sldMk cId="3930131342" sldId="262"/>
            <ac:spMk id="3" creationId="{7BFB144D-9799-4581-8056-B2B8DF3CCBB8}"/>
          </ac:spMkLst>
        </pc:spChg>
      </pc:sldChg>
      <pc:sldChg chg="addSp delSp modSp new mod setBg">
        <pc:chgData name="Tzvetana Gashi" userId="75c1c0bc131ff8c9" providerId="LiveId" clId="{B3631320-3826-4528-A857-541C6027F26F}" dt="2021-04-11T19:58:11.570" v="3820" actId="1076"/>
        <pc:sldMkLst>
          <pc:docMk/>
          <pc:sldMk cId="356407234" sldId="263"/>
        </pc:sldMkLst>
        <pc:spChg chg="del mod">
          <ac:chgData name="Tzvetana Gashi" userId="75c1c0bc131ff8c9" providerId="LiveId" clId="{B3631320-3826-4528-A857-541C6027F26F}" dt="2021-04-11T19:52:28.174" v="3775" actId="478"/>
          <ac:spMkLst>
            <pc:docMk/>
            <pc:sldMk cId="356407234" sldId="263"/>
            <ac:spMk id="2" creationId="{D7B4D48C-C0AB-484C-9269-327F9DE7DFC5}"/>
          </ac:spMkLst>
        </pc:spChg>
        <pc:spChg chg="del">
          <ac:chgData name="Tzvetana Gashi" userId="75c1c0bc131ff8c9" providerId="LiveId" clId="{B3631320-3826-4528-A857-541C6027F26F}" dt="2021-04-11T19:53:13.056" v="3776" actId="931"/>
          <ac:spMkLst>
            <pc:docMk/>
            <pc:sldMk cId="356407234" sldId="263"/>
            <ac:spMk id="3" creationId="{35378355-48EC-4B7B-BDAB-9DB80E710DF7}"/>
          </ac:spMkLst>
        </pc:spChg>
        <pc:spChg chg="add del mod">
          <ac:chgData name="Tzvetana Gashi" userId="75c1c0bc131ff8c9" providerId="LiveId" clId="{B3631320-3826-4528-A857-541C6027F26F}" dt="2021-04-11T19:53:46.753" v="3783" actId="478"/>
          <ac:spMkLst>
            <pc:docMk/>
            <pc:sldMk cId="356407234" sldId="263"/>
            <ac:spMk id="6" creationId="{EE6ECE1D-CE6A-4649-8680-04AA85B4DCB3}"/>
          </ac:spMkLst>
        </pc:spChg>
        <pc:spChg chg="add del">
          <ac:chgData name="Tzvetana Gashi" userId="75c1c0bc131ff8c9" providerId="LiveId" clId="{B3631320-3826-4528-A857-541C6027F26F}" dt="2021-04-11T19:53:34.731" v="3780" actId="26606"/>
          <ac:spMkLst>
            <pc:docMk/>
            <pc:sldMk cId="356407234" sldId="263"/>
            <ac:spMk id="11" creationId="{42A4FC2C-047E-45A5-965D-8E1E3BF09BC6}"/>
          </ac:spMkLst>
        </pc:spChg>
        <pc:picChg chg="add mod">
          <ac:chgData name="Tzvetana Gashi" userId="75c1c0bc131ff8c9" providerId="LiveId" clId="{B3631320-3826-4528-A857-541C6027F26F}" dt="2021-04-11T19:58:11.570" v="3820" actId="1076"/>
          <ac:picMkLst>
            <pc:docMk/>
            <pc:sldMk cId="356407234" sldId="263"/>
            <ac:picMk id="5" creationId="{182FF8DA-71A9-42FE-B898-EAE9284961A3}"/>
          </ac:picMkLst>
        </pc:picChg>
        <pc:cxnChg chg="add">
          <ac:chgData name="Tzvetana Gashi" userId="75c1c0bc131ff8c9" providerId="LiveId" clId="{B3631320-3826-4528-A857-541C6027F26F}" dt="2021-04-11T19:53:34.742" v="3781" actId="26606"/>
          <ac:cxnSpMkLst>
            <pc:docMk/>
            <pc:sldMk cId="356407234" sldId="263"/>
            <ac:cxnSpMk id="13" creationId="{E12350F3-DB83-413A-980B-1CEB92498664}"/>
          </ac:cxnSpMkLst>
        </pc:cxnChg>
      </pc:sldChg>
      <pc:sldChg chg="addSp delSp modSp new mod setBg">
        <pc:chgData name="Tzvetana Gashi" userId="75c1c0bc131ff8c9" providerId="LiveId" clId="{B3631320-3826-4528-A857-541C6027F26F}" dt="2021-04-11T20:17:10.935" v="4371" actId="20577"/>
        <pc:sldMkLst>
          <pc:docMk/>
          <pc:sldMk cId="1035969999" sldId="264"/>
        </pc:sldMkLst>
        <pc:spChg chg="del mod">
          <ac:chgData name="Tzvetana Gashi" userId="75c1c0bc131ff8c9" providerId="LiveId" clId="{B3631320-3826-4528-A857-541C6027F26F}" dt="2021-04-11T20:13:14.441" v="4305" actId="478"/>
          <ac:spMkLst>
            <pc:docMk/>
            <pc:sldMk cId="1035969999" sldId="264"/>
            <ac:spMk id="2" creationId="{97DBFF7F-BA1D-490E-B0AE-83A7D512CD88}"/>
          </ac:spMkLst>
        </pc:spChg>
        <pc:spChg chg="mod ord">
          <ac:chgData name="Tzvetana Gashi" userId="75c1c0bc131ff8c9" providerId="LiveId" clId="{B3631320-3826-4528-A857-541C6027F26F}" dt="2021-04-11T20:17:10.935" v="4371" actId="20577"/>
          <ac:spMkLst>
            <pc:docMk/>
            <pc:sldMk cId="1035969999" sldId="264"/>
            <ac:spMk id="3" creationId="{B7E05A5C-478C-4EA0-9BF2-3421D2EC5712}"/>
          </ac:spMkLst>
        </pc:spChg>
        <pc:spChg chg="add mod">
          <ac:chgData name="Tzvetana Gashi" userId="75c1c0bc131ff8c9" providerId="LiveId" clId="{B3631320-3826-4528-A857-541C6027F26F}" dt="2021-04-11T20:14:45.842" v="4324" actId="26606"/>
          <ac:spMkLst>
            <pc:docMk/>
            <pc:sldMk cId="1035969999" sldId="264"/>
            <ac:spMk id="6" creationId="{180D33C6-DF8F-406C-BD41-60E5E9C9FCA4}"/>
          </ac:spMkLst>
        </pc:spChg>
        <pc:spChg chg="add del">
          <ac:chgData name="Tzvetana Gashi" userId="75c1c0bc131ff8c9" providerId="LiveId" clId="{B3631320-3826-4528-A857-541C6027F26F}" dt="2021-04-11T20:11:13.553" v="4264" actId="26606"/>
          <ac:spMkLst>
            <pc:docMk/>
            <pc:sldMk cId="1035969999" sldId="264"/>
            <ac:spMk id="11" creationId="{9427AF5F-9A0E-42B7-A252-FD64C9885F9C}"/>
          </ac:spMkLst>
        </pc:spChg>
        <pc:spChg chg="add del">
          <ac:chgData name="Tzvetana Gashi" userId="75c1c0bc131ff8c9" providerId="LiveId" clId="{B3631320-3826-4528-A857-541C6027F26F}" dt="2021-04-11T20:11:20.741" v="4266" actId="26606"/>
          <ac:spMkLst>
            <pc:docMk/>
            <pc:sldMk cId="1035969999" sldId="264"/>
            <ac:spMk id="14" creationId="{F56F5174-31D9-4DBB-AAB7-A1FD7BDB1352}"/>
          </ac:spMkLst>
        </pc:spChg>
        <pc:spChg chg="add del">
          <ac:chgData name="Tzvetana Gashi" userId="75c1c0bc131ff8c9" providerId="LiveId" clId="{B3631320-3826-4528-A857-541C6027F26F}" dt="2021-04-11T20:11:20.741" v="4266" actId="26606"/>
          <ac:spMkLst>
            <pc:docMk/>
            <pc:sldMk cId="1035969999" sldId="264"/>
            <ac:spMk id="15" creationId="{F9A95BEE-6BB1-4A28-A8E6-A34B2E42EF87}"/>
          </ac:spMkLst>
        </pc:spChg>
        <pc:spChg chg="add del">
          <ac:chgData name="Tzvetana Gashi" userId="75c1c0bc131ff8c9" providerId="LiveId" clId="{B3631320-3826-4528-A857-541C6027F26F}" dt="2021-04-11T20:11:30.040" v="4268" actId="26606"/>
          <ac:spMkLst>
            <pc:docMk/>
            <pc:sldMk cId="1035969999" sldId="264"/>
            <ac:spMk id="35" creationId="{828D1E49-2A21-4A83-A0E0-FB1597B4B2ED}"/>
          </ac:spMkLst>
        </pc:spChg>
        <pc:spChg chg="add del">
          <ac:chgData name="Tzvetana Gashi" userId="75c1c0bc131ff8c9" providerId="LiveId" clId="{B3631320-3826-4528-A857-541C6027F26F}" dt="2021-04-11T20:11:30.040" v="4268" actId="26606"/>
          <ac:spMkLst>
            <pc:docMk/>
            <pc:sldMk cId="1035969999" sldId="264"/>
            <ac:spMk id="36" creationId="{E972DE0D-2E53-4159-ABD3-C601524262C2}"/>
          </ac:spMkLst>
        </pc:spChg>
        <pc:spChg chg="add del">
          <ac:chgData name="Tzvetana Gashi" userId="75c1c0bc131ff8c9" providerId="LiveId" clId="{B3631320-3826-4528-A857-541C6027F26F}" dt="2021-04-11T20:12:22.704" v="4294" actId="26606"/>
          <ac:spMkLst>
            <pc:docMk/>
            <pc:sldMk cId="1035969999" sldId="264"/>
            <ac:spMk id="41" creationId="{9427AF5F-9A0E-42B7-A252-FD64C9885F9C}"/>
          </ac:spMkLst>
        </pc:spChg>
        <pc:spChg chg="add del">
          <ac:chgData name="Tzvetana Gashi" userId="75c1c0bc131ff8c9" providerId="LiveId" clId="{B3631320-3826-4528-A857-541C6027F26F}" dt="2021-04-11T20:12:48.841" v="4300" actId="26606"/>
          <ac:spMkLst>
            <pc:docMk/>
            <pc:sldMk cId="1035969999" sldId="264"/>
            <ac:spMk id="46" creationId="{3EEB8ED6-9142-4A11-B029-18DDE98C4952}"/>
          </ac:spMkLst>
        </pc:spChg>
        <pc:spChg chg="add del">
          <ac:chgData name="Tzvetana Gashi" userId="75c1c0bc131ff8c9" providerId="LiveId" clId="{B3631320-3826-4528-A857-541C6027F26F}" dt="2021-04-11T20:12:41.944" v="4297" actId="26606"/>
          <ac:spMkLst>
            <pc:docMk/>
            <pc:sldMk cId="1035969999" sldId="264"/>
            <ac:spMk id="51" creationId="{9427AF5F-9A0E-42B7-A252-FD64C9885F9C}"/>
          </ac:spMkLst>
        </pc:spChg>
        <pc:spChg chg="add del">
          <ac:chgData name="Tzvetana Gashi" userId="75c1c0bc131ff8c9" providerId="LiveId" clId="{B3631320-3826-4528-A857-541C6027F26F}" dt="2021-04-11T20:12:48.837" v="4299" actId="26606"/>
          <ac:spMkLst>
            <pc:docMk/>
            <pc:sldMk cId="1035969999" sldId="264"/>
            <ac:spMk id="53" creationId="{CEEF22E7-C7EB-4303-91B7-B38A2A46C2B4}"/>
          </ac:spMkLst>
        </pc:spChg>
        <pc:spChg chg="add del">
          <ac:chgData name="Tzvetana Gashi" userId="75c1c0bc131ff8c9" providerId="LiveId" clId="{B3631320-3826-4528-A857-541C6027F26F}" dt="2021-04-11T20:14:45.842" v="4325" actId="26606"/>
          <ac:spMkLst>
            <pc:docMk/>
            <pc:sldMk cId="1035969999" sldId="264"/>
            <ac:spMk id="55" creationId="{DC6BEC6B-5C77-412D-B45A-5B0F46FEDAC7}"/>
          </ac:spMkLst>
        </pc:spChg>
        <pc:spChg chg="add del">
          <ac:chgData name="Tzvetana Gashi" userId="75c1c0bc131ff8c9" providerId="LiveId" clId="{B3631320-3826-4528-A857-541C6027F26F}" dt="2021-04-11T20:14:39.043" v="4322" actId="26606"/>
          <ac:spMkLst>
            <pc:docMk/>
            <pc:sldMk cId="1035969999" sldId="264"/>
            <ac:spMk id="60" creationId="{9427AF5F-9A0E-42B7-A252-FD64C9885F9C}"/>
          </ac:spMkLst>
        </pc:spChg>
        <pc:spChg chg="add del">
          <ac:chgData name="Tzvetana Gashi" userId="75c1c0bc131ff8c9" providerId="LiveId" clId="{B3631320-3826-4528-A857-541C6027F26F}" dt="2021-04-11T20:14:45.842" v="4324" actId="26606"/>
          <ac:spMkLst>
            <pc:docMk/>
            <pc:sldMk cId="1035969999" sldId="264"/>
            <ac:spMk id="62" creationId="{CEEF22E7-C7EB-4303-91B7-B38A2A46C2B4}"/>
          </ac:spMkLst>
        </pc:spChg>
        <pc:spChg chg="add">
          <ac:chgData name="Tzvetana Gashi" userId="75c1c0bc131ff8c9" providerId="LiveId" clId="{B3631320-3826-4528-A857-541C6027F26F}" dt="2021-04-11T20:14:45.842" v="4325" actId="26606"/>
          <ac:spMkLst>
            <pc:docMk/>
            <pc:sldMk cId="1035969999" sldId="264"/>
            <ac:spMk id="64" creationId="{DC6BEC6B-5C77-412D-B45A-5B0F46FEDAC7}"/>
          </ac:spMkLst>
        </pc:spChg>
        <pc:grpChg chg="add del">
          <ac:chgData name="Tzvetana Gashi" userId="75c1c0bc131ff8c9" providerId="LiveId" clId="{B3631320-3826-4528-A857-541C6027F26F}" dt="2021-04-11T20:11:30.040" v="4268" actId="26606"/>
          <ac:grpSpMkLst>
            <pc:docMk/>
            <pc:sldMk cId="1035969999" sldId="264"/>
            <ac:grpSpMk id="37" creationId="{088B852E-5494-418B-A833-75CF016A9E20}"/>
          </ac:grpSpMkLst>
        </pc:grpChg>
        <pc:picChg chg="add mod ord">
          <ac:chgData name="Tzvetana Gashi" userId="75c1c0bc131ff8c9" providerId="LiveId" clId="{B3631320-3826-4528-A857-541C6027F26F}" dt="2021-04-11T20:15:09.615" v="4332" actId="14100"/>
          <ac:picMkLst>
            <pc:docMk/>
            <pc:sldMk cId="1035969999" sldId="264"/>
            <ac:picMk id="5" creationId="{EF58E646-79C9-4FF3-9350-52B74B77253D}"/>
          </ac:picMkLst>
        </pc:picChg>
        <pc:picChg chg="add del">
          <ac:chgData name="Tzvetana Gashi" userId="75c1c0bc131ff8c9" providerId="LiveId" clId="{B3631320-3826-4528-A857-541C6027F26F}" dt="2021-04-11T20:11:20.741" v="4266" actId="26606"/>
          <ac:picMkLst>
            <pc:docMk/>
            <pc:sldMk cId="1035969999" sldId="264"/>
            <ac:picMk id="13" creationId="{AE113210-7872-481A-ADE6-3A05CCAF5EB2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7D1B0F3D-A2B7-440F-A552-018776297A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FC34A313-DBC2-4D08-BEB0-54E8DEFD05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C7A43285-0506-424A-85B6-DF80F14DD6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22AF0-F041-4680-8300-B9467E06FCBE}" type="datetimeFigureOut">
              <a:rPr lang="en-GB" smtClean="0"/>
              <a:t>11/04/2021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B425ACD1-1140-404F-9588-0A2C71F93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2C42A86A-4B38-41EC-BF97-914DCC08CC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804F7-1EC8-4627-85D4-6825D381A0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69427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38BCE1E8-919D-4F6F-A85C-0F94F91FB2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FB36019A-765E-4A62-B209-4084BA06CE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8D5911C1-C1A5-4A42-B449-AB17CE725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22AF0-F041-4680-8300-B9467E06FCBE}" type="datetimeFigureOut">
              <a:rPr lang="en-GB" smtClean="0"/>
              <a:t>11/04/2021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CBDFA46B-99EC-416C-A336-95B51BA216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9B879F7B-0F21-474B-978D-854D1D196A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804F7-1EC8-4627-85D4-6825D381A0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7294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51D3947-AED3-4E1D-83A5-042D9B8287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82446569-E84F-4FFC-AA74-D9BAC20B7A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333AF995-4A6A-49FC-9BC7-74DC8B8982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22AF0-F041-4680-8300-B9467E06FCBE}" type="datetimeFigureOut">
              <a:rPr lang="en-GB" smtClean="0"/>
              <a:t>11/04/2021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B803FBBD-6AE1-40AD-B900-461F323D14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BD4EEDAF-C444-4EB0-B24A-F7B6E62049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804F7-1EC8-4627-85D4-6825D381A0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54969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7902849F-3720-4525-82A8-76762D8E19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F2B7719A-6926-4E81-B295-403733AC954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FB76E338-B118-444F-B6C7-1B743B9D96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39104B66-64F1-408C-8E98-423F75DA48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22AF0-F041-4680-8300-B9467E06FCBE}" type="datetimeFigureOut">
              <a:rPr lang="en-GB" smtClean="0"/>
              <a:t>11/04/2021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44637E15-2C99-443B-BB68-0DD62E7A52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082C5672-8775-45B9-84DC-C89FA24096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804F7-1EC8-4627-85D4-6825D381A0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3436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64DA1A2C-B02A-4C4D-BE66-66D929A77E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70335F3D-87BA-4C1F-9999-409AEB767A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AD2658AF-D0FC-4C00-9A14-72A595015A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="" xmlns:a16="http://schemas.microsoft.com/office/drawing/2014/main" id="{9AF0DE46-4766-4630-A23D-5BFCB1F65E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="" xmlns:a16="http://schemas.microsoft.com/office/drawing/2014/main" id="{0B13EF8B-20C3-45FE-8B2E-484B0083B31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="" xmlns:a16="http://schemas.microsoft.com/office/drawing/2014/main" id="{AE26CE4B-AE14-4C8B-B8B9-9B7F92225D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22AF0-F041-4680-8300-B9467E06FCBE}" type="datetimeFigureOut">
              <a:rPr lang="en-GB" smtClean="0"/>
              <a:t>11/04/2021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="" xmlns:a16="http://schemas.microsoft.com/office/drawing/2014/main" id="{8C0A1DF0-116F-4FF1-86F4-C5283D38C2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="" xmlns:a16="http://schemas.microsoft.com/office/drawing/2014/main" id="{D494FFFC-7180-4D54-8591-72B7838262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804F7-1EC8-4627-85D4-6825D381A0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55099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7BFAFCB-B425-4B20-B88E-E43C63BB44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="" xmlns:a16="http://schemas.microsoft.com/office/drawing/2014/main" id="{9A567259-6796-4CF9-8705-29A4E3BAD5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22AF0-F041-4680-8300-B9467E06FCBE}" type="datetimeFigureOut">
              <a:rPr lang="en-GB" smtClean="0"/>
              <a:t>11/04/2021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="" xmlns:a16="http://schemas.microsoft.com/office/drawing/2014/main" id="{5FD25F2B-E8F9-4EA6-B551-F4AD60B2C3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6AB60145-AD0B-40A5-897C-242BF01C92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804F7-1EC8-4627-85D4-6825D381A0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9583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="" xmlns:a16="http://schemas.microsoft.com/office/drawing/2014/main" id="{B663B193-3249-4BF1-B302-D12630FFDB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22AF0-F041-4680-8300-B9467E06FCBE}" type="datetimeFigureOut">
              <a:rPr lang="en-GB" smtClean="0"/>
              <a:t>11/04/2021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="" xmlns:a16="http://schemas.microsoft.com/office/drawing/2014/main" id="{93E4FBEF-74A6-4995-857D-28F6C63AD7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CFBC2CDF-163B-4197-A693-22DF91CAB7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804F7-1EC8-4627-85D4-6825D381A0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73397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63B71890-D283-48CD-8BCB-7FA4A87EDE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419C7B64-7F8C-434A-88E8-518A9FB1B1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="" xmlns:a16="http://schemas.microsoft.com/office/drawing/2014/main" id="{20DFF932-D69D-4A92-AD07-2629779130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F05C2199-DBEB-4418-9313-DF4EECD4DE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22AF0-F041-4680-8300-B9467E06FCBE}" type="datetimeFigureOut">
              <a:rPr lang="en-GB" smtClean="0"/>
              <a:t>11/04/2021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DD759C95-E800-48F7-A4CC-3F7A9B178F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370F764B-E4C0-420F-A045-DC504BD01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804F7-1EC8-4627-85D4-6825D381A0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36495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366F3B40-EB54-4DE0-B0FE-D59E13D9DA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="" xmlns:a16="http://schemas.microsoft.com/office/drawing/2014/main" id="{D6363ADB-F037-4670-A5F8-2E062657A3E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="" xmlns:a16="http://schemas.microsoft.com/office/drawing/2014/main" id="{D1CD4C65-9E20-4867-807C-5DFA774FC6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BC3C0C42-0FA4-49C4-9739-2A6B4C9319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22AF0-F041-4680-8300-B9467E06FCBE}" type="datetimeFigureOut">
              <a:rPr lang="en-GB" smtClean="0"/>
              <a:t>11/04/2021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046098C7-EEBD-44FF-8DE7-C906D6A25A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9CD94572-329B-4BF9-AB0B-7827907D6D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804F7-1EC8-4627-85D4-6825D381A0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43816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012D3566-26BA-420B-B590-1A12364E91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="" xmlns:a16="http://schemas.microsoft.com/office/drawing/2014/main" id="{CF4333CA-68F6-449F-B4F3-C99A1B77B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137AC9CB-236C-43AC-A197-1E171FD0FF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22AF0-F041-4680-8300-B9467E06FCBE}" type="datetimeFigureOut">
              <a:rPr lang="en-GB" smtClean="0"/>
              <a:t>11/04/2021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16B5509A-CD6E-43CF-8825-C787E1FC11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44E56BC3-BB81-41F7-9435-677605E1E9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804F7-1EC8-4627-85D4-6825D381A0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608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="" xmlns:a16="http://schemas.microsoft.com/office/drawing/2014/main" id="{5375A815-9456-4E12-82FE-05BA008FFAC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="" xmlns:a16="http://schemas.microsoft.com/office/drawing/2014/main" id="{8B041E55-5F99-40CB-B9A8-AB21E91B67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2E176F22-CD0A-4B66-9DF2-C97E49277D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22AF0-F041-4680-8300-B9467E06FCBE}" type="datetimeFigureOut">
              <a:rPr lang="en-GB" smtClean="0"/>
              <a:t>11/04/2021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841CD110-5381-485B-96AC-9AB26B3AB0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B4202FB3-7DB1-446A-981A-3422460DA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804F7-1EC8-4627-85D4-6825D381A0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73843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="" xmlns:a16="http://schemas.microsoft.com/office/drawing/2014/main" id="{D7962CEE-1311-499C-A0BD-F8346200F1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86360A5E-55BD-467E-A1B4-6E6227579F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C528D908-4C18-4E88-B126-D79037E32DA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022AF0-F041-4680-8300-B9467E06FCBE}" type="datetimeFigureOut">
              <a:rPr lang="en-GB" smtClean="0"/>
              <a:t>11/04/2021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51FBAA39-C019-445A-A3D7-FA3B95C94BC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64C9AC2-9B72-4E10-B47D-0A0648C54F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C804F7-1EC8-4627-85D4-6825D381A0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0885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researchoutreach.org/articles/what-team-communication-can-tell-us-about-team-effectiveness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/3.0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rincipalspov.blogspot.com/2014/11/feedback-and-communication-2-top-things.html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scienceforwork.com/blog/teamwork-training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agilebacon.com/how-can-team-members-help-become-an-effective-self-organizing-team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learningcommons.ubc.ca/student-toolkits-2/working-in-groups/communicating-effectively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ixabay.com/es/comunicaci%C3%B3n-internet-1927697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hebluediamondgallery.com/handwriting/c/conclusions.html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theceo.in/blogs/what-are-the5roles-of-an-effective-team/" TargetMode="External"/><Relationship Id="rId2" Type="http://schemas.openxmlformats.org/officeDocument/2006/relationships/hyperlink" Target="https://blog.bit.ai/Benefits-of-teamwork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hebluediamondgallery.com/handwriting/t/thank-you.html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0EC7F9A6-8E14-4A63-A6D6-083D776E26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64614" y="1783959"/>
            <a:ext cx="4087306" cy="2889114"/>
          </a:xfrm>
        </p:spPr>
        <p:txBody>
          <a:bodyPr anchor="b">
            <a:normAutofit fontScale="90000"/>
          </a:bodyPr>
          <a:lstStyle/>
          <a:p>
            <a:r>
              <a:rPr lang="en-GB" sz="2700" b="1" dirty="0" smtClean="0"/>
              <a:t>EFFECTIVE </a:t>
            </a:r>
            <a:r>
              <a:rPr lang="en-GB" sz="2700" b="1" dirty="0"/>
              <a:t>TEAMWORK AND </a:t>
            </a:r>
            <a:r>
              <a:rPr lang="en-GB" sz="2700" b="1" dirty="0" smtClean="0"/>
              <a:t>COMMUNICATIONS</a:t>
            </a:r>
            <a:br>
              <a:rPr lang="en-GB" sz="2700" b="1" dirty="0" smtClean="0"/>
            </a:br>
            <a:r>
              <a:rPr lang="en-GB" sz="2700" b="1" dirty="0"/>
              <a:t/>
            </a:r>
            <a:br>
              <a:rPr lang="en-GB" sz="2700" b="1" dirty="0"/>
            </a:br>
            <a:r>
              <a:rPr lang="en-GB" sz="2600" dirty="0"/>
              <a:t>Elena </a:t>
            </a:r>
            <a:r>
              <a:rPr lang="en-GB" sz="2600" dirty="0" err="1" smtClean="0"/>
              <a:t>Pavlova</a:t>
            </a:r>
            <a:r>
              <a:rPr lang="en-GB" sz="2600" dirty="0" smtClean="0"/>
              <a:t/>
            </a:r>
            <a:br>
              <a:rPr lang="en-GB" sz="2600" dirty="0" smtClean="0"/>
            </a:br>
            <a:r>
              <a:rPr lang="en-GB" sz="2600" dirty="0" smtClean="0"/>
              <a:t> </a:t>
            </a:r>
            <a:r>
              <a:rPr lang="en-GB" sz="2600" dirty="0"/>
              <a:t/>
            </a:r>
            <a:br>
              <a:rPr lang="en-GB" sz="2600" dirty="0"/>
            </a:br>
            <a:r>
              <a:rPr lang="en-GB" sz="2600" dirty="0"/>
              <a:t>Student Number-2019793</a:t>
            </a:r>
            <a:br>
              <a:rPr lang="en-GB" sz="2600" dirty="0"/>
            </a:br>
            <a:r>
              <a:rPr lang="en-GB" sz="2600" dirty="0"/>
              <a:t/>
            </a:r>
            <a:br>
              <a:rPr lang="en-GB" sz="2600" dirty="0"/>
            </a:br>
            <a:r>
              <a:rPr lang="en-GB" sz="2600" dirty="0" smtClean="0"/>
              <a:t>Lecturer </a:t>
            </a:r>
            <a:r>
              <a:rPr lang="en-GB" sz="2600" dirty="0"/>
              <a:t>– Joanna Walsh</a:t>
            </a:r>
            <a:br>
              <a:rPr lang="en-GB" sz="2600" dirty="0"/>
            </a:br>
            <a:endParaRPr lang="en-GB" sz="2600" dirty="0"/>
          </a:p>
        </p:txBody>
      </p:sp>
      <p:sp>
        <p:nvSpPr>
          <p:cNvPr id="15" name="Freeform: Shape 10">
            <a:extLst>
              <a:ext uri="{FF2B5EF4-FFF2-40B4-BE49-F238E27FC236}">
                <a16:creationId xmlns="" xmlns:a16="http://schemas.microsoft.com/office/drawing/2014/main" id="{E49CC64F-7275-4E33-961B-0C5CDC43987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Icon&#10;&#10;Description automatically generated">
            <a:extLst>
              <a:ext uri="{FF2B5EF4-FFF2-40B4-BE49-F238E27FC236}">
                <a16:creationId xmlns="" xmlns:a16="http://schemas.microsoft.com/office/drawing/2014/main" id="{7123C95D-874F-4709-85C9-35902CAD00C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="" xmlns:a1611="http://schemas.microsoft.com/office/drawing/2016/11/main" r:id="rId3"/>
              </a:ext>
            </a:extLst>
          </a:blip>
          <a:srcRect t="2442" r="2" b="961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7CE4D305-1DC7-4EF5-9035-22A3B436CE13}"/>
              </a:ext>
            </a:extLst>
          </p:cNvPr>
          <p:cNvSpPr txBox="1"/>
          <p:nvPr/>
        </p:nvSpPr>
        <p:spPr>
          <a:xfrm>
            <a:off x="10005184" y="6657945"/>
            <a:ext cx="218681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researchoutreach.org/articles/what-team-communication-can-tell-us-about-team-effectiveness/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43827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5">
            <a:extLst>
              <a:ext uri="{FF2B5EF4-FFF2-40B4-BE49-F238E27FC236}">
                <a16:creationId xmlns="" xmlns:a16="http://schemas.microsoft.com/office/drawing/2014/main" id="{07322A9E-F1EC-405E-8971-BA906EFFCCB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 bwMode="auto">
          <a:xfrm>
            <a:off x="-329674" y="1290909"/>
            <a:ext cx="9702800" cy="5573512"/>
          </a:xfrm>
          <a:custGeom>
            <a:avLst/>
            <a:gdLst>
              <a:gd name="T0" fmla="*/ 1752 w 2038"/>
              <a:gd name="T1" fmla="*/ 1169 h 1169"/>
              <a:gd name="T2" fmla="*/ 1487 w 2038"/>
              <a:gd name="T3" fmla="*/ 334 h 1169"/>
              <a:gd name="T4" fmla="*/ 860 w 2038"/>
              <a:gd name="T5" fmla="*/ 22 h 1169"/>
              <a:gd name="T6" fmla="*/ 199 w 2038"/>
              <a:gd name="T7" fmla="*/ 318 h 1169"/>
              <a:gd name="T8" fmla="*/ 399 w 2038"/>
              <a:gd name="T9" fmla="*/ 1165 h 11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38" h="1169">
                <a:moveTo>
                  <a:pt x="1752" y="1169"/>
                </a:moveTo>
                <a:cubicBezTo>
                  <a:pt x="2038" y="928"/>
                  <a:pt x="1673" y="513"/>
                  <a:pt x="1487" y="334"/>
                </a:cubicBezTo>
                <a:cubicBezTo>
                  <a:pt x="1316" y="170"/>
                  <a:pt x="1099" y="43"/>
                  <a:pt x="860" y="22"/>
                </a:cubicBezTo>
                <a:cubicBezTo>
                  <a:pt x="621" y="0"/>
                  <a:pt x="341" y="128"/>
                  <a:pt x="199" y="318"/>
                </a:cubicBezTo>
                <a:cubicBezTo>
                  <a:pt x="0" y="586"/>
                  <a:pt x="184" y="965"/>
                  <a:pt x="399" y="1165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Freeform 6">
            <a:extLst>
              <a:ext uri="{FF2B5EF4-FFF2-40B4-BE49-F238E27FC236}">
                <a16:creationId xmlns="" xmlns:a16="http://schemas.microsoft.com/office/drawing/2014/main" id="{A5704422-1118-4FD1-95AD-29A064EB80D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 bwMode="auto">
          <a:xfrm>
            <a:off x="670451" y="2010741"/>
            <a:ext cx="7373938" cy="4848892"/>
          </a:xfrm>
          <a:custGeom>
            <a:avLst/>
            <a:gdLst>
              <a:gd name="T0" fmla="*/ 1025 w 1549"/>
              <a:gd name="T1" fmla="*/ 1016 h 1017"/>
              <a:gd name="T2" fmla="*/ 1443 w 1549"/>
              <a:gd name="T3" fmla="*/ 592 h 1017"/>
              <a:gd name="T4" fmla="*/ 782 w 1549"/>
              <a:gd name="T5" fmla="*/ 53 h 1017"/>
              <a:gd name="T6" fmla="*/ 150 w 1549"/>
              <a:gd name="T7" fmla="*/ 329 h 1017"/>
              <a:gd name="T8" fmla="*/ 477 w 1549"/>
              <a:gd name="T9" fmla="*/ 1017 h 101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549" h="1017">
                <a:moveTo>
                  <a:pt x="1025" y="1016"/>
                </a:moveTo>
                <a:cubicBezTo>
                  <a:pt x="1223" y="971"/>
                  <a:pt x="1549" y="857"/>
                  <a:pt x="1443" y="592"/>
                </a:cubicBezTo>
                <a:cubicBezTo>
                  <a:pt x="1344" y="344"/>
                  <a:pt x="1041" y="111"/>
                  <a:pt x="782" y="53"/>
                </a:cubicBezTo>
                <a:cubicBezTo>
                  <a:pt x="545" y="0"/>
                  <a:pt x="275" y="117"/>
                  <a:pt x="150" y="329"/>
                </a:cubicBezTo>
                <a:cubicBezTo>
                  <a:pt x="0" y="584"/>
                  <a:pt x="243" y="911"/>
                  <a:pt x="477" y="1017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Freeform 7">
            <a:extLst>
              <a:ext uri="{FF2B5EF4-FFF2-40B4-BE49-F238E27FC236}">
                <a16:creationId xmlns="" xmlns:a16="http://schemas.microsoft.com/office/drawing/2014/main" id="{A88B2AAA-B805-498E-A9E6-98B88585549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 bwMode="auto">
          <a:xfrm>
            <a:off x="251351" y="1780905"/>
            <a:ext cx="8035925" cy="5083516"/>
          </a:xfrm>
          <a:custGeom>
            <a:avLst/>
            <a:gdLst>
              <a:gd name="T0" fmla="*/ 1302 w 1688"/>
              <a:gd name="T1" fmla="*/ 1066 h 1066"/>
              <a:gd name="T2" fmla="*/ 1613 w 1688"/>
              <a:gd name="T3" fmla="*/ 850 h 1066"/>
              <a:gd name="T4" fmla="*/ 1517 w 1688"/>
              <a:gd name="T5" fmla="*/ 471 h 1066"/>
              <a:gd name="T6" fmla="*/ 798 w 1688"/>
              <a:gd name="T7" fmla="*/ 28 h 1066"/>
              <a:gd name="T8" fmla="*/ 181 w 1688"/>
              <a:gd name="T9" fmla="*/ 333 h 1066"/>
              <a:gd name="T10" fmla="*/ 420 w 1688"/>
              <a:gd name="T11" fmla="*/ 1066 h 106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688" h="1066">
                <a:moveTo>
                  <a:pt x="1302" y="1066"/>
                </a:moveTo>
                <a:cubicBezTo>
                  <a:pt x="1416" y="1024"/>
                  <a:pt x="1551" y="962"/>
                  <a:pt x="1613" y="850"/>
                </a:cubicBezTo>
                <a:cubicBezTo>
                  <a:pt x="1688" y="715"/>
                  <a:pt x="1606" y="575"/>
                  <a:pt x="1517" y="471"/>
                </a:cubicBezTo>
                <a:cubicBezTo>
                  <a:pt x="1336" y="258"/>
                  <a:pt x="1084" y="62"/>
                  <a:pt x="798" y="28"/>
                </a:cubicBezTo>
                <a:cubicBezTo>
                  <a:pt x="559" y="0"/>
                  <a:pt x="317" y="138"/>
                  <a:pt x="181" y="333"/>
                </a:cubicBezTo>
                <a:cubicBezTo>
                  <a:pt x="0" y="592"/>
                  <a:pt x="191" y="907"/>
                  <a:pt x="420" y="1066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Freeform 8">
            <a:extLst>
              <a:ext uri="{FF2B5EF4-FFF2-40B4-BE49-F238E27FC236}">
                <a16:creationId xmlns="" xmlns:a16="http://schemas.microsoft.com/office/drawing/2014/main" id="{9B8051E0-19D7-43E1-BFD9-E6DBFEB3A3F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 bwMode="auto">
          <a:xfrm>
            <a:off x="-1061" y="542347"/>
            <a:ext cx="10334625" cy="6322075"/>
          </a:xfrm>
          <a:custGeom>
            <a:avLst/>
            <a:gdLst>
              <a:gd name="T0" fmla="*/ 1873 w 2171"/>
              <a:gd name="T1" fmla="*/ 1326 h 1326"/>
              <a:gd name="T2" fmla="*/ 1609 w 2171"/>
              <a:gd name="T3" fmla="*/ 473 h 1326"/>
              <a:gd name="T4" fmla="*/ 880 w 2171"/>
              <a:gd name="T5" fmla="*/ 63 h 1326"/>
              <a:gd name="T6" fmla="*/ 0 w 2171"/>
              <a:gd name="T7" fmla="*/ 423 h 13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71" h="1326">
                <a:moveTo>
                  <a:pt x="1873" y="1326"/>
                </a:moveTo>
                <a:cubicBezTo>
                  <a:pt x="2171" y="1045"/>
                  <a:pt x="1825" y="678"/>
                  <a:pt x="1609" y="473"/>
                </a:cubicBezTo>
                <a:cubicBezTo>
                  <a:pt x="1406" y="281"/>
                  <a:pt x="1159" y="116"/>
                  <a:pt x="880" y="63"/>
                </a:cubicBezTo>
                <a:cubicBezTo>
                  <a:pt x="545" y="0"/>
                  <a:pt x="214" y="161"/>
                  <a:pt x="0" y="423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" name="Freeform 9">
            <a:extLst>
              <a:ext uri="{FF2B5EF4-FFF2-40B4-BE49-F238E27FC236}">
                <a16:creationId xmlns="" xmlns:a16="http://schemas.microsoft.com/office/drawing/2014/main" id="{4EDB2B02-86A2-46F5-A4BE-B7D9B10411D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 bwMode="auto">
          <a:xfrm>
            <a:off x="3701" y="6178751"/>
            <a:ext cx="504825" cy="681527"/>
          </a:xfrm>
          <a:custGeom>
            <a:avLst/>
            <a:gdLst>
              <a:gd name="T0" fmla="*/ 0 w 106"/>
              <a:gd name="T1" fmla="*/ 0 h 143"/>
              <a:gd name="T2" fmla="*/ 106 w 106"/>
              <a:gd name="T3" fmla="*/ 143 h 143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06" h="143">
                <a:moveTo>
                  <a:pt x="0" y="0"/>
                </a:moveTo>
                <a:cubicBezTo>
                  <a:pt x="35" y="54"/>
                  <a:pt x="70" y="101"/>
                  <a:pt x="106" y="143"/>
                </a:cubicBezTo>
              </a:path>
            </a:pathLst>
          </a:custGeom>
          <a:noFill/>
          <a:ln w="4763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" name="Freeform 10">
            <a:extLst>
              <a:ext uri="{FF2B5EF4-FFF2-40B4-BE49-F238E27FC236}">
                <a16:creationId xmlns="" xmlns:a16="http://schemas.microsoft.com/office/drawing/2014/main" id="{43954639-FB5D-41F4-9560-6F6DFE77842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 bwMode="auto">
          <a:xfrm>
            <a:off x="-1061" y="-59376"/>
            <a:ext cx="11091863" cy="6923796"/>
          </a:xfrm>
          <a:custGeom>
            <a:avLst/>
            <a:gdLst>
              <a:gd name="T0" fmla="*/ 2046 w 2330"/>
              <a:gd name="T1" fmla="*/ 1452 h 1452"/>
              <a:gd name="T2" fmla="*/ 1813 w 2330"/>
              <a:gd name="T3" fmla="*/ 601 h 1452"/>
              <a:gd name="T4" fmla="*/ 956 w 2330"/>
              <a:gd name="T5" fmla="*/ 97 h 1452"/>
              <a:gd name="T6" fmla="*/ 0 w 2330"/>
              <a:gd name="T7" fmla="*/ 366 h 145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30" h="1452">
                <a:moveTo>
                  <a:pt x="2046" y="1452"/>
                </a:moveTo>
                <a:cubicBezTo>
                  <a:pt x="2330" y="1153"/>
                  <a:pt x="2049" y="821"/>
                  <a:pt x="1813" y="601"/>
                </a:cubicBezTo>
                <a:cubicBezTo>
                  <a:pt x="1569" y="375"/>
                  <a:pt x="1282" y="179"/>
                  <a:pt x="956" y="97"/>
                </a:cubicBezTo>
                <a:cubicBezTo>
                  <a:pt x="572" y="0"/>
                  <a:pt x="292" y="101"/>
                  <a:pt x="0" y="366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3" name="Freeform 12">
            <a:extLst>
              <a:ext uri="{FF2B5EF4-FFF2-40B4-BE49-F238E27FC236}">
                <a16:creationId xmlns="" xmlns:a16="http://schemas.microsoft.com/office/drawing/2014/main" id="{E898931C-0323-41FA-A036-20F818B1FF8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 bwMode="auto">
          <a:xfrm>
            <a:off x="-1061" y="-1916"/>
            <a:ext cx="1057275" cy="614491"/>
          </a:xfrm>
          <a:custGeom>
            <a:avLst/>
            <a:gdLst>
              <a:gd name="T0" fmla="*/ 222 w 222"/>
              <a:gd name="T1" fmla="*/ 0 h 129"/>
              <a:gd name="T2" fmla="*/ 0 w 222"/>
              <a:gd name="T3" fmla="*/ 129 h 12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22" h="129">
                <a:moveTo>
                  <a:pt x="222" y="0"/>
                </a:moveTo>
                <a:cubicBezTo>
                  <a:pt x="152" y="35"/>
                  <a:pt x="76" y="78"/>
                  <a:pt x="0" y="129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5" name="Freeform 14">
            <a:extLst>
              <a:ext uri="{FF2B5EF4-FFF2-40B4-BE49-F238E27FC236}">
                <a16:creationId xmlns="" xmlns:a16="http://schemas.microsoft.com/office/drawing/2014/main" id="{89AFE9DD-0792-4B98-B4EB-97ACA17E6AA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 bwMode="auto">
          <a:xfrm>
            <a:off x="3701" y="-6705"/>
            <a:ext cx="595313" cy="352734"/>
          </a:xfrm>
          <a:custGeom>
            <a:avLst/>
            <a:gdLst>
              <a:gd name="T0" fmla="*/ 125 w 125"/>
              <a:gd name="T1" fmla="*/ 0 h 74"/>
              <a:gd name="T2" fmla="*/ 0 w 125"/>
              <a:gd name="T3" fmla="*/ 74 h 74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25" h="74">
                <a:moveTo>
                  <a:pt x="125" y="0"/>
                </a:moveTo>
                <a:cubicBezTo>
                  <a:pt x="85" y="22"/>
                  <a:pt x="43" y="47"/>
                  <a:pt x="0" y="74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7" name="Freeform 16">
            <a:extLst>
              <a:ext uri="{FF2B5EF4-FFF2-40B4-BE49-F238E27FC236}">
                <a16:creationId xmlns="" xmlns:a16="http://schemas.microsoft.com/office/drawing/2014/main" id="{3981F5C4-9AE1-404E-AF44-A4E6DB374F9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 bwMode="auto">
          <a:xfrm>
            <a:off x="-1061" y="-1916"/>
            <a:ext cx="357188" cy="213875"/>
          </a:xfrm>
          <a:custGeom>
            <a:avLst/>
            <a:gdLst>
              <a:gd name="T0" fmla="*/ 75 w 75"/>
              <a:gd name="T1" fmla="*/ 0 h 45"/>
              <a:gd name="T2" fmla="*/ 0 w 75"/>
              <a:gd name="T3" fmla="*/ 45 h 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5" h="45">
                <a:moveTo>
                  <a:pt x="75" y="0"/>
                </a:moveTo>
                <a:cubicBezTo>
                  <a:pt x="50" y="14"/>
                  <a:pt x="25" y="29"/>
                  <a:pt x="0" y="45"/>
                </a:cubicBezTo>
              </a:path>
            </a:pathLst>
          </a:custGeom>
          <a:noFill/>
          <a:ln w="12700" cap="flat">
            <a:solidFill>
              <a:schemeClr val="tx1">
                <a:alpha val="20000"/>
              </a:schemeClr>
            </a:solidFill>
            <a:prstDash val="dash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9" name="Freeform 11">
            <a:extLst>
              <a:ext uri="{FF2B5EF4-FFF2-40B4-BE49-F238E27FC236}">
                <a16:creationId xmlns="" xmlns:a16="http://schemas.microsoft.com/office/drawing/2014/main" id="{763C1781-8726-4FAC-8C45-FF40376BE40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 bwMode="auto">
          <a:xfrm>
            <a:off x="5426601" y="-1916"/>
            <a:ext cx="5788025" cy="6847184"/>
          </a:xfrm>
          <a:custGeom>
            <a:avLst/>
            <a:gdLst>
              <a:gd name="T0" fmla="*/ 1094 w 1216"/>
              <a:gd name="T1" fmla="*/ 1436 h 1436"/>
              <a:gd name="T2" fmla="*/ 709 w 1216"/>
              <a:gd name="T3" fmla="*/ 551 h 1436"/>
              <a:gd name="T4" fmla="*/ 0 w 1216"/>
              <a:gd name="T5" fmla="*/ 0 h 14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216" h="1436">
                <a:moveTo>
                  <a:pt x="1094" y="1436"/>
                </a:moveTo>
                <a:cubicBezTo>
                  <a:pt x="1216" y="1114"/>
                  <a:pt x="904" y="770"/>
                  <a:pt x="709" y="551"/>
                </a:cubicBezTo>
                <a:cubicBezTo>
                  <a:pt x="509" y="327"/>
                  <a:pt x="274" y="127"/>
                  <a:pt x="0" y="0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1" name="Freeform 21">
            <a:extLst>
              <a:ext uri="{FF2B5EF4-FFF2-40B4-BE49-F238E27FC236}">
                <a16:creationId xmlns="" xmlns:a16="http://schemas.microsoft.com/office/drawing/2014/main" id="{301491B5-56C7-43DC-A3D9-861EECCA056A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 bwMode="auto">
          <a:xfrm>
            <a:off x="9235014" y="2872"/>
            <a:ext cx="2951163" cy="2555325"/>
          </a:xfrm>
          <a:custGeom>
            <a:avLst/>
            <a:gdLst>
              <a:gd name="T0" fmla="*/ 620 w 620"/>
              <a:gd name="T1" fmla="*/ 536 h 536"/>
              <a:gd name="T2" fmla="*/ 0 w 620"/>
              <a:gd name="T3" fmla="*/ 0 h 536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620" h="536">
                <a:moveTo>
                  <a:pt x="620" y="536"/>
                </a:moveTo>
                <a:cubicBezTo>
                  <a:pt x="404" y="314"/>
                  <a:pt x="196" y="138"/>
                  <a:pt x="0" y="0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7CB269FF-DC1B-42FA-8B9D-CB0397A617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80305" y="729090"/>
            <a:ext cx="5788024" cy="857095"/>
          </a:xfrm>
        </p:spPr>
        <p:txBody>
          <a:bodyPr>
            <a:normAutofit/>
          </a:bodyPr>
          <a:lstStyle/>
          <a:p>
            <a:pPr algn="l"/>
            <a:r>
              <a:rPr lang="en-GB" sz="3400" b="1" dirty="0"/>
              <a:t>              </a:t>
            </a:r>
            <a:r>
              <a:rPr lang="en-GB" sz="3600" b="1" dirty="0" smtClean="0"/>
              <a:t>INTRODUCTION</a:t>
            </a:r>
            <a:endParaRPr lang="en-GB" sz="3600" b="1" dirty="0"/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9A1A7B94-528F-49E7-B400-4C6DE66EE8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71637" y="2435300"/>
            <a:ext cx="5297656" cy="1779254"/>
          </a:xfrm>
        </p:spPr>
        <p:txBody>
          <a:bodyPr>
            <a:normAutofit/>
          </a:bodyPr>
          <a:lstStyle/>
          <a:p>
            <a:pPr algn="just"/>
            <a:r>
              <a:rPr lang="en-GB" dirty="0"/>
              <a:t>The aim of this presentation is to explain the benefits of </a:t>
            </a:r>
            <a:r>
              <a:rPr lang="en-GB" dirty="0" smtClean="0"/>
              <a:t>good </a:t>
            </a:r>
            <a:r>
              <a:rPr lang="en-GB" dirty="0"/>
              <a:t>communication </a:t>
            </a:r>
            <a:r>
              <a:rPr lang="en-GB" dirty="0" smtClean="0"/>
              <a:t>skills </a:t>
            </a:r>
            <a:r>
              <a:rPr lang="en-GB" dirty="0"/>
              <a:t>and </a:t>
            </a:r>
            <a:r>
              <a:rPr lang="en-GB" dirty="0" smtClean="0"/>
              <a:t>how this module helped </a:t>
            </a:r>
            <a:r>
              <a:rPr lang="en-GB" dirty="0"/>
              <a:t>me </a:t>
            </a:r>
            <a:r>
              <a:rPr lang="en-GB" dirty="0" smtClean="0"/>
              <a:t>develop </a:t>
            </a:r>
            <a:r>
              <a:rPr lang="en-GB" dirty="0"/>
              <a:t>my </a:t>
            </a:r>
            <a:r>
              <a:rPr lang="en-GB" dirty="0" smtClean="0"/>
              <a:t>communication </a:t>
            </a:r>
            <a:r>
              <a:rPr lang="en-GB" dirty="0"/>
              <a:t>skills more </a:t>
            </a:r>
            <a:r>
              <a:rPr lang="en-GB" dirty="0" smtClean="0"/>
              <a:t>effectively. </a:t>
            </a:r>
            <a:endParaRPr lang="en-GB" dirty="0"/>
          </a:p>
        </p:txBody>
      </p:sp>
      <p:sp>
        <p:nvSpPr>
          <p:cNvPr id="33" name="Freeform 22">
            <a:extLst>
              <a:ext uri="{FF2B5EF4-FFF2-40B4-BE49-F238E27FC236}">
                <a16:creationId xmlns="" xmlns:a16="http://schemas.microsoft.com/office/drawing/2014/main" id="{237E2353-22DF-46E0-A200-FB30F8F394E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 bwMode="auto">
          <a:xfrm>
            <a:off x="10020826" y="-1916"/>
            <a:ext cx="2165350" cy="1358265"/>
          </a:xfrm>
          <a:custGeom>
            <a:avLst/>
            <a:gdLst>
              <a:gd name="T0" fmla="*/ 0 w 455"/>
              <a:gd name="T1" fmla="*/ 0 h 285"/>
              <a:gd name="T2" fmla="*/ 455 w 455"/>
              <a:gd name="T3" fmla="*/ 285 h 28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55" h="285">
                <a:moveTo>
                  <a:pt x="0" y="0"/>
                </a:moveTo>
                <a:cubicBezTo>
                  <a:pt x="153" y="85"/>
                  <a:pt x="308" y="180"/>
                  <a:pt x="455" y="285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5" name="Freeform 23">
            <a:extLst>
              <a:ext uri="{FF2B5EF4-FFF2-40B4-BE49-F238E27FC236}">
                <a16:creationId xmlns="" xmlns:a16="http://schemas.microsoft.com/office/drawing/2014/main" id="{DD6138DB-057B-45F7-A5F4-E7BFDA20D02C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 bwMode="auto">
          <a:xfrm>
            <a:off x="11290826" y="-1916"/>
            <a:ext cx="895350" cy="534687"/>
          </a:xfrm>
          <a:custGeom>
            <a:avLst/>
            <a:gdLst>
              <a:gd name="T0" fmla="*/ 0 w 188"/>
              <a:gd name="T1" fmla="*/ 0 h 112"/>
              <a:gd name="T2" fmla="*/ 188 w 188"/>
              <a:gd name="T3" fmla="*/ 112 h 112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88" h="112">
                <a:moveTo>
                  <a:pt x="0" y="0"/>
                </a:moveTo>
                <a:cubicBezTo>
                  <a:pt x="63" y="36"/>
                  <a:pt x="126" y="73"/>
                  <a:pt x="188" y="112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7" name="Freeform: Shape 36">
            <a:extLst>
              <a:ext uri="{FF2B5EF4-FFF2-40B4-BE49-F238E27FC236}">
                <a16:creationId xmlns="" xmlns:a16="http://schemas.microsoft.com/office/drawing/2014/main" id="{79A54AB1-B64F-4843-BFAB-81CB74E66B6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 rot="20931529">
            <a:off x="752078" y="2218040"/>
            <a:ext cx="4418757" cy="4259609"/>
          </a:xfrm>
          <a:custGeom>
            <a:avLst/>
            <a:gdLst>
              <a:gd name="connsiteX0" fmla="*/ 404107 w 4507111"/>
              <a:gd name="connsiteY0" fmla="*/ 0 h 4344781"/>
              <a:gd name="connsiteX1" fmla="*/ 371857 w 4507111"/>
              <a:gd name="connsiteY1" fmla="*/ 117359 h 4344781"/>
              <a:gd name="connsiteX2" fmla="*/ 307833 w 4507111"/>
              <a:gd name="connsiteY2" fmla="*/ 632970 h 4344781"/>
              <a:gd name="connsiteX3" fmla="*/ 3569418 w 4507111"/>
              <a:gd name="connsiteY3" fmla="*/ 4141149 h 4344781"/>
              <a:gd name="connsiteX4" fmla="*/ 4440861 w 4507111"/>
              <a:gd name="connsiteY4" fmla="*/ 4332480 h 4344781"/>
              <a:gd name="connsiteX5" fmla="*/ 4507111 w 4507111"/>
              <a:gd name="connsiteY5" fmla="*/ 4341752 h 4344781"/>
              <a:gd name="connsiteX6" fmla="*/ 4296045 w 4507111"/>
              <a:gd name="connsiteY6" fmla="*/ 4344781 h 4344781"/>
              <a:gd name="connsiteX7" fmla="*/ 3749565 w 4507111"/>
              <a:gd name="connsiteY7" fmla="*/ 4321853 h 4344781"/>
              <a:gd name="connsiteX8" fmla="*/ 36764 w 4507111"/>
              <a:gd name="connsiteY8" fmla="*/ 1629794 h 4344781"/>
              <a:gd name="connsiteX9" fmla="*/ 300069 w 4507111"/>
              <a:gd name="connsiteY9" fmla="*/ 144750 h 43447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507111" h="4344781">
                <a:moveTo>
                  <a:pt x="404107" y="0"/>
                </a:moveTo>
                <a:lnTo>
                  <a:pt x="371857" y="117359"/>
                </a:lnTo>
                <a:cubicBezTo>
                  <a:pt x="333827" y="278567"/>
                  <a:pt x="311875" y="450459"/>
                  <a:pt x="307833" y="632970"/>
                </a:cubicBezTo>
                <a:cubicBezTo>
                  <a:pt x="264711" y="2579752"/>
                  <a:pt x="2253987" y="3769243"/>
                  <a:pt x="3569418" y="4141149"/>
                </a:cubicBezTo>
                <a:cubicBezTo>
                  <a:pt x="3816061" y="4210881"/>
                  <a:pt x="4114807" y="4279754"/>
                  <a:pt x="4440861" y="4332480"/>
                </a:cubicBezTo>
                <a:lnTo>
                  <a:pt x="4507111" y="4341752"/>
                </a:lnTo>
                <a:lnTo>
                  <a:pt x="4296045" y="4344781"/>
                </a:lnTo>
                <a:cubicBezTo>
                  <a:pt x="4097363" y="4343711"/>
                  <a:pt x="3912623" y="4335104"/>
                  <a:pt x="3749565" y="4321853"/>
                </a:cubicBezTo>
                <a:cubicBezTo>
                  <a:pt x="2445102" y="4215850"/>
                  <a:pt x="356405" y="3466499"/>
                  <a:pt x="36764" y="1629794"/>
                </a:cubicBezTo>
                <a:cubicBezTo>
                  <a:pt x="-63123" y="1055823"/>
                  <a:pt x="45741" y="555869"/>
                  <a:pt x="300069" y="144750"/>
                </a:cubicBezTo>
                <a:close/>
              </a:path>
            </a:pathLst>
          </a:cu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5" name="Picture 4" descr="A group of people in a line&#10;&#10;Description automatically generated with low confidence">
            <a:extLst>
              <a:ext uri="{FF2B5EF4-FFF2-40B4-BE49-F238E27FC236}">
                <a16:creationId xmlns="" xmlns:a16="http://schemas.microsoft.com/office/drawing/2014/main" id="{55854B62-CAFD-4270-8471-2461BEC4C1E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="" xmlns:a1611="http://schemas.microsoft.com/office/drawing/2016/11/main" r:id="rId3"/>
              </a:ext>
            </a:extLst>
          </a:blip>
          <a:srcRect l="3937" r="13985" b="1"/>
          <a:stretch/>
        </p:blipFill>
        <p:spPr>
          <a:xfrm>
            <a:off x="729842" y="1102572"/>
            <a:ext cx="5007576" cy="4705736"/>
          </a:xfrm>
          <a:custGeom>
            <a:avLst/>
            <a:gdLst/>
            <a:ahLst/>
            <a:cxnLst/>
            <a:rect l="l" t="t" r="r" b="b"/>
            <a:pathLst>
              <a:path w="7761924" h="5343065">
                <a:moveTo>
                  <a:pt x="3025687" y="76"/>
                </a:moveTo>
                <a:cubicBezTo>
                  <a:pt x="3140786" y="756"/>
                  <a:pt x="3256631" y="6055"/>
                  <a:pt x="3372722" y="16088"/>
                </a:cubicBezTo>
                <a:cubicBezTo>
                  <a:pt x="5230178" y="176616"/>
                  <a:pt x="7761924" y="1424594"/>
                  <a:pt x="7761924" y="3316816"/>
                </a:cubicBezTo>
                <a:cubicBezTo>
                  <a:pt x="7646022" y="5237647"/>
                  <a:pt x="4988715" y="5423921"/>
                  <a:pt x="3701109" y="5320611"/>
                </a:cubicBezTo>
                <a:cubicBezTo>
                  <a:pt x="2413504" y="5217301"/>
                  <a:pt x="351800" y="4486992"/>
                  <a:pt x="36290" y="2696959"/>
                </a:cubicBezTo>
                <a:cubicBezTo>
                  <a:pt x="-259500" y="1018804"/>
                  <a:pt x="1299198" y="-10133"/>
                  <a:pt x="3025687" y="76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8226107D-5E7C-45EC-B69E-03AF680D5C74}"/>
              </a:ext>
            </a:extLst>
          </p:cNvPr>
          <p:cNvSpPr txBox="1"/>
          <p:nvPr/>
        </p:nvSpPr>
        <p:spPr>
          <a:xfrm flipH="1">
            <a:off x="11534481" y="6657945"/>
            <a:ext cx="45719" cy="483209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s://principalspov.blogspot.com/2014/11/feedback-and-communication-2-top-things.html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</a:t>
            </a:r>
            <a:r>
              <a:rPr lang="en-GB" sz="700" dirty="0" err="1" smtClean="0">
                <a:solidFill>
                  <a:srgbClr val="FFFFFF"/>
                </a:solidFill>
              </a:rPr>
              <a:t>unr</a:t>
            </a:r>
            <a:r>
              <a:rPr lang="en-GB" sz="700" dirty="0" smtClean="0">
                <a:solidFill>
                  <a:srgbClr val="FFFFFF"/>
                </a:solidFill>
              </a:rPr>
              <a:t> </a:t>
            </a:r>
            <a:r>
              <a:rPr lang="en-GB" sz="700" dirty="0">
                <a:solidFill>
                  <a:srgbClr val="FFFFFF"/>
                </a:solidFill>
                <a:hlinkClick r:id="rId4" tooltip="https://creativecommons.org/licenses/by-nc/3.0/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85599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="" xmlns:a16="http://schemas.microsoft.com/office/drawing/2014/main" id="{F56F5174-31D9-4DBB-AAB7-A1FD7BDB135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1" y="0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>
            <a:extLst>
              <a:ext uri="{FF2B5EF4-FFF2-40B4-BE49-F238E27FC236}">
                <a16:creationId xmlns="" xmlns:a16="http://schemas.microsoft.com/office/drawing/2014/main" id="{AE113210-7872-481A-ADE6-3A05CCAF5EB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="" xmlns:a16="http://schemas.microsoft.com/office/drawing/2014/main" id="{373B7513-19AA-4694-B6E5-6C9909EB8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62835" y="802955"/>
            <a:ext cx="5909246" cy="1454051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000000"/>
                </a:solidFill>
              </a:rPr>
              <a:t>BENEFITS OF    </a:t>
            </a:r>
            <a:r>
              <a:rPr lang="en-GB" b="1" dirty="0" smtClean="0">
                <a:solidFill>
                  <a:srgbClr val="000000"/>
                </a:solidFill>
              </a:rPr>
              <a:t>TEAMWORK </a:t>
            </a:r>
            <a:endParaRPr lang="en-GB" b="1" dirty="0">
              <a:solidFill>
                <a:srgbClr val="000000"/>
              </a:solidFill>
            </a:endParaRPr>
          </a:p>
        </p:txBody>
      </p:sp>
      <p:sp>
        <p:nvSpPr>
          <p:cNvPr id="23" name="Freeform 62">
            <a:extLst>
              <a:ext uri="{FF2B5EF4-FFF2-40B4-BE49-F238E27FC236}">
                <a16:creationId xmlns="" xmlns:a16="http://schemas.microsoft.com/office/drawing/2014/main" id="{F9A95BEE-6BB1-4A28-A8E6-A34B2E42EF8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8" name="Picture 7" descr="A group of people sitting on a couch&#10;&#10;Description automatically generated with low confidence">
            <a:extLst>
              <a:ext uri="{FF2B5EF4-FFF2-40B4-BE49-F238E27FC236}">
                <a16:creationId xmlns="" xmlns:a16="http://schemas.microsoft.com/office/drawing/2014/main" id="{F8A78254-344B-4D73-919D-0204668542C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="" xmlns:a1611="http://schemas.microsoft.com/office/drawing/2016/11/main" r:id="rId4"/>
              </a:ext>
            </a:extLst>
          </a:blip>
          <a:srcRect l="16269" r="19956" b="-2"/>
          <a:stretch/>
        </p:blipFill>
        <p:spPr>
          <a:xfrm>
            <a:off x="0" y="897131"/>
            <a:ext cx="4838041" cy="5063738"/>
          </a:xfrm>
          <a:custGeom>
            <a:avLst/>
            <a:gdLst/>
            <a:ahLst/>
            <a:cxnLst/>
            <a:rect l="l" t="t" r="r" b="b"/>
            <a:pathLst>
              <a:path w="4838041" h="5063738">
                <a:moveTo>
                  <a:pt x="2306172" y="0"/>
                </a:moveTo>
                <a:cubicBezTo>
                  <a:pt x="3704485" y="0"/>
                  <a:pt x="4838041" y="1133556"/>
                  <a:pt x="4838041" y="2531869"/>
                </a:cubicBezTo>
                <a:cubicBezTo>
                  <a:pt x="4838041" y="3930182"/>
                  <a:pt x="3704485" y="5063738"/>
                  <a:pt x="2306172" y="5063738"/>
                </a:cubicBezTo>
                <a:cubicBezTo>
                  <a:pt x="1344832" y="5063738"/>
                  <a:pt x="508631" y="4527956"/>
                  <a:pt x="79886" y="3738709"/>
                </a:cubicBezTo>
                <a:lnTo>
                  <a:pt x="0" y="3572876"/>
                </a:lnTo>
                <a:lnTo>
                  <a:pt x="0" y="1490863"/>
                </a:lnTo>
                <a:lnTo>
                  <a:pt x="79886" y="1325030"/>
                </a:lnTo>
                <a:cubicBezTo>
                  <a:pt x="508631" y="535783"/>
                  <a:pt x="1344832" y="0"/>
                  <a:pt x="2306172" y="0"/>
                </a:cubicBezTo>
                <a:close/>
              </a:path>
            </a:pathLst>
          </a:custGeom>
          <a:effectLst>
            <a:softEdge rad="0"/>
          </a:effectLst>
        </p:spPr>
      </p:pic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F65E80CB-A4D3-4106-ABF6-BCBC6B535A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2834" y="2257007"/>
            <a:ext cx="6912324" cy="3595154"/>
          </a:xfrm>
        </p:spPr>
        <p:txBody>
          <a:bodyPr anchor="ctr">
            <a:normAutofit lnSpcReduction="10000"/>
          </a:bodyPr>
          <a:lstStyle/>
          <a:p>
            <a:pPr algn="just"/>
            <a:r>
              <a:rPr lang="en-GB" sz="2400" dirty="0">
                <a:solidFill>
                  <a:srgbClr val="000000"/>
                </a:solidFill>
              </a:rPr>
              <a:t>Team </a:t>
            </a:r>
            <a:r>
              <a:rPr lang="en-GB" sz="2400" dirty="0" smtClean="0">
                <a:solidFill>
                  <a:srgbClr val="000000"/>
                </a:solidFill>
              </a:rPr>
              <a:t>communication </a:t>
            </a:r>
            <a:r>
              <a:rPr lang="en-GB" sz="2400" dirty="0">
                <a:solidFill>
                  <a:srgbClr val="000000"/>
                </a:solidFill>
              </a:rPr>
              <a:t>is very important </a:t>
            </a:r>
            <a:r>
              <a:rPr lang="en-GB" sz="2400" dirty="0" smtClean="0">
                <a:solidFill>
                  <a:srgbClr val="000000"/>
                </a:solidFill>
              </a:rPr>
              <a:t>skill. It helps manage a </a:t>
            </a:r>
            <a:r>
              <a:rPr lang="en-GB" sz="2400" dirty="0">
                <a:solidFill>
                  <a:srgbClr val="000000"/>
                </a:solidFill>
              </a:rPr>
              <a:t>successful </a:t>
            </a:r>
            <a:r>
              <a:rPr lang="en-GB" sz="2400" dirty="0" smtClean="0">
                <a:solidFill>
                  <a:srgbClr val="000000"/>
                </a:solidFill>
              </a:rPr>
              <a:t>business, creates positive atmosphere in the work space and increases team </a:t>
            </a:r>
            <a:r>
              <a:rPr lang="en-GB" sz="2400" dirty="0">
                <a:solidFill>
                  <a:srgbClr val="000000"/>
                </a:solidFill>
              </a:rPr>
              <a:t>members </a:t>
            </a:r>
            <a:r>
              <a:rPr lang="en-GB" sz="2400" dirty="0" smtClean="0">
                <a:solidFill>
                  <a:srgbClr val="000000"/>
                </a:solidFill>
              </a:rPr>
              <a:t>motivation. </a:t>
            </a:r>
            <a:endParaRPr lang="en-GB" sz="2400" dirty="0">
              <a:solidFill>
                <a:srgbClr val="000000"/>
              </a:solidFill>
            </a:endParaRPr>
          </a:p>
          <a:p>
            <a:pPr algn="just"/>
            <a:r>
              <a:rPr lang="en-GB" sz="2400" dirty="0">
                <a:solidFill>
                  <a:srgbClr val="000000"/>
                </a:solidFill>
              </a:rPr>
              <a:t>Effective </a:t>
            </a:r>
            <a:r>
              <a:rPr lang="en-GB" sz="2400" dirty="0" smtClean="0">
                <a:solidFill>
                  <a:srgbClr val="000000"/>
                </a:solidFill>
              </a:rPr>
              <a:t>communications allow </a:t>
            </a:r>
            <a:r>
              <a:rPr lang="en-GB" sz="2400" dirty="0">
                <a:solidFill>
                  <a:srgbClr val="000000"/>
                </a:solidFill>
              </a:rPr>
              <a:t>team members to understand </a:t>
            </a:r>
            <a:r>
              <a:rPr lang="en-GB" sz="2400" dirty="0" smtClean="0">
                <a:solidFill>
                  <a:srgbClr val="000000"/>
                </a:solidFill>
              </a:rPr>
              <a:t>their </a:t>
            </a:r>
            <a:r>
              <a:rPr lang="en-GB" sz="2400" dirty="0">
                <a:solidFill>
                  <a:srgbClr val="000000"/>
                </a:solidFill>
              </a:rPr>
              <a:t>roles and duties </a:t>
            </a:r>
            <a:r>
              <a:rPr lang="en-GB" sz="2400" dirty="0" smtClean="0">
                <a:solidFill>
                  <a:srgbClr val="000000"/>
                </a:solidFill>
              </a:rPr>
              <a:t>at work.</a:t>
            </a:r>
            <a:endParaRPr lang="en-GB" sz="2400" dirty="0">
              <a:solidFill>
                <a:srgbClr val="000000"/>
              </a:solidFill>
            </a:endParaRPr>
          </a:p>
          <a:p>
            <a:pPr algn="just"/>
            <a:r>
              <a:rPr lang="en-GB" sz="2400" dirty="0" smtClean="0">
                <a:solidFill>
                  <a:srgbClr val="000000"/>
                </a:solidFill>
              </a:rPr>
              <a:t>Teamwork </a:t>
            </a:r>
            <a:r>
              <a:rPr lang="en-GB" sz="2400" dirty="0">
                <a:solidFill>
                  <a:srgbClr val="000000"/>
                </a:solidFill>
              </a:rPr>
              <a:t>also enables employees to work with each other as team and share skills and knowledge . </a:t>
            </a:r>
          </a:p>
          <a:p>
            <a:pPr algn="just"/>
            <a:r>
              <a:rPr lang="en-GB" sz="2400" dirty="0">
                <a:solidFill>
                  <a:srgbClr val="000000"/>
                </a:solidFill>
              </a:rPr>
              <a:t>Good communications reduce errors and stress at work.</a:t>
            </a:r>
          </a:p>
          <a:p>
            <a:endParaRPr lang="en-GB" sz="2400" dirty="0">
              <a:solidFill>
                <a:srgbClr val="000000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="" xmlns:a16="http://schemas.microsoft.com/office/drawing/2014/main" id="{11141245-825C-4F84-8149-AB5E88F16BB9}"/>
              </a:ext>
            </a:extLst>
          </p:cNvPr>
          <p:cNvSpPr txBox="1"/>
          <p:nvPr/>
        </p:nvSpPr>
        <p:spPr>
          <a:xfrm flipH="1">
            <a:off x="12029439" y="6597223"/>
            <a:ext cx="45719" cy="5370701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scienceforwork.com/blog/teamwork-training/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c-nd/3.0/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70686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77992648-9B59-48E1-93CF-61A0408029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dirty="0" smtClean="0"/>
              <a:t>EFFECTIVE TEAMWORK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6C3B19B8-133E-4906-83D8-0C170B5339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sz="2000" dirty="0"/>
              <a:t>Positivity</a:t>
            </a:r>
          </a:p>
          <a:p>
            <a:r>
              <a:rPr lang="en-GB" sz="2000" dirty="0"/>
              <a:t>Communication</a:t>
            </a:r>
          </a:p>
          <a:p>
            <a:r>
              <a:rPr lang="en-GB" sz="2000" dirty="0"/>
              <a:t>Recognition</a:t>
            </a:r>
          </a:p>
          <a:p>
            <a:r>
              <a:rPr lang="en-GB" sz="2000" dirty="0"/>
              <a:t>Feedback </a:t>
            </a:r>
          </a:p>
          <a:p>
            <a:r>
              <a:rPr lang="en-GB" sz="2000" dirty="0"/>
              <a:t>Support </a:t>
            </a:r>
          </a:p>
          <a:p>
            <a:r>
              <a:rPr lang="en-GB" sz="2000" dirty="0"/>
              <a:t>Leadership </a:t>
            </a:r>
          </a:p>
        </p:txBody>
      </p:sp>
      <p:pic>
        <p:nvPicPr>
          <p:cNvPr id="5" name="Picture 4" descr="A close-up of hands holding each other&#10;&#10;Description automatically generated with low confidence">
            <a:extLst>
              <a:ext uri="{FF2B5EF4-FFF2-40B4-BE49-F238E27FC236}">
                <a16:creationId xmlns="" xmlns:a16="http://schemas.microsoft.com/office/drawing/2014/main" id="{0D965304-98B1-4495-990E-E531291CDBF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="" xmlns:a1611="http://schemas.microsoft.com/office/drawing/2016/11/main" r:id="rId3"/>
              </a:ext>
            </a:extLst>
          </a:blip>
          <a:srcRect l="21775" r="32600"/>
          <a:stretch/>
        </p:blipFill>
        <p:spPr>
          <a:xfrm>
            <a:off x="582726" y="1412240"/>
            <a:ext cx="4052865" cy="5445760"/>
          </a:xfrm>
          <a:prstGeom prst="rect">
            <a:avLst/>
          </a:prstGeom>
          <a:effectLst/>
        </p:spPr>
      </p:pic>
      <p:cxnSp>
        <p:nvCxnSpPr>
          <p:cNvPr id="11" name="Straight Connector 10">
            <a:extLst>
              <a:ext uri="{FF2B5EF4-FFF2-40B4-BE49-F238E27FC236}">
                <a16:creationId xmlns="" xmlns:a16="http://schemas.microsoft.com/office/drawing/2014/main" id="{A7F400EE-A8A5-48AF-B4D6-291B52C6F0B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DCA06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1C570D05-4FD6-4C9A-88FB-B34EC30B85CB}"/>
              </a:ext>
            </a:extLst>
          </p:cNvPr>
          <p:cNvSpPr txBox="1"/>
          <p:nvPr/>
        </p:nvSpPr>
        <p:spPr>
          <a:xfrm>
            <a:off x="2727533" y="6683093"/>
            <a:ext cx="1908057" cy="307777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agilebacon.com/how-can-team-members-help-become-an-effective-self-organizing-team/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6460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52">
            <a:extLst>
              <a:ext uri="{FF2B5EF4-FFF2-40B4-BE49-F238E27FC236}">
                <a16:creationId xmlns="" xmlns:a16="http://schemas.microsoft.com/office/drawing/2014/main" id="{AFA67CD3-AB4E-4A7A-BEB8-53C445D8C44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/>
              </a:gs>
              <a:gs pos="25000">
                <a:schemeClr val="accent1"/>
              </a:gs>
              <a:gs pos="94000">
                <a:schemeClr val="accent5"/>
              </a:gs>
              <a:gs pos="100000">
                <a:schemeClr val="accent5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4" name="Picture 54">
            <a:extLst>
              <a:ext uri="{FF2B5EF4-FFF2-40B4-BE49-F238E27FC236}">
                <a16:creationId xmlns="" xmlns:a16="http://schemas.microsoft.com/office/drawing/2014/main" id="{07CF545F-9C2E-4446-97CD-AD92990C2B6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="" xmlns:a16="http://schemas.microsoft.com/office/drawing/2014/main" id="{8AC128EC-1AC5-4150-B7ED-6D1700D973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3262" y="802955"/>
            <a:ext cx="5808819" cy="1454051"/>
          </a:xfrm>
        </p:spPr>
        <p:txBody>
          <a:bodyPr>
            <a:normAutofit/>
          </a:bodyPr>
          <a:lstStyle/>
          <a:p>
            <a:r>
              <a:rPr lang="en-GB" sz="3700" b="1" dirty="0">
                <a:solidFill>
                  <a:srgbClr val="000000"/>
                </a:solidFill>
              </a:rPr>
              <a:t>CHARACTERISTICS OF TEAM COMUNICATIONS</a:t>
            </a:r>
          </a:p>
        </p:txBody>
      </p:sp>
      <p:sp>
        <p:nvSpPr>
          <p:cNvPr id="75" name="Freeform 62">
            <a:extLst>
              <a:ext uri="{FF2B5EF4-FFF2-40B4-BE49-F238E27FC236}">
                <a16:creationId xmlns="" xmlns:a16="http://schemas.microsoft.com/office/drawing/2014/main" id="{339C8D78-A644-462F-B674-F440635E5353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/>
                </a:gs>
                <a:gs pos="23000">
                  <a:schemeClr val="accent1"/>
                </a:gs>
                <a:gs pos="83000">
                  <a:schemeClr val="accent5"/>
                </a:gs>
                <a:gs pos="100000">
                  <a:schemeClr val="accent5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A picture containing wheel, transport&#10;&#10;Description automatically generated">
            <a:extLst>
              <a:ext uri="{FF2B5EF4-FFF2-40B4-BE49-F238E27FC236}">
                <a16:creationId xmlns="" xmlns:a16="http://schemas.microsoft.com/office/drawing/2014/main" id="{F214BB8B-171B-452C-B8B9-20302A790A6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=""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62825" y="1612995"/>
            <a:ext cx="4326108" cy="364480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D4D2260D-288C-4435-A3C2-968561DD72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5599" y="1991361"/>
            <a:ext cx="6409267" cy="367283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rgbClr val="000000"/>
                </a:solidFill>
              </a:rPr>
              <a:t>Good communication             Bad communication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</a:rPr>
              <a:t>Engaging                                     Confusion 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</a:rPr>
              <a:t>Trust                                            Too </a:t>
            </a:r>
            <a:r>
              <a:rPr lang="en-GB" sz="2400" dirty="0" smtClean="0">
                <a:solidFill>
                  <a:srgbClr val="000000"/>
                </a:solidFill>
              </a:rPr>
              <a:t>much info                  </a:t>
            </a:r>
            <a:endParaRPr lang="en-GB" sz="2400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</a:rPr>
              <a:t>Honesty                                      Pointless                                                                     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</a:rPr>
              <a:t>Appropriate body language 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</a:rPr>
              <a:t>Leadership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</a:rPr>
              <a:t>Clear and concise opinion </a:t>
            </a:r>
          </a:p>
        </p:txBody>
      </p:sp>
    </p:spTree>
    <p:extLst>
      <p:ext uri="{BB962C8B-B14F-4D97-AF65-F5344CB8AC3E}">
        <p14:creationId xmlns:p14="http://schemas.microsoft.com/office/powerpoint/2010/main" val="10584686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9">
            <a:extLst>
              <a:ext uri="{FF2B5EF4-FFF2-40B4-BE49-F238E27FC236}">
                <a16:creationId xmlns="" xmlns:a16="http://schemas.microsoft.com/office/drawing/2014/main" id="{AFA67CD3-AB4E-4A7A-BEB8-53C445D8C44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1">
            <a:extLst>
              <a:ext uri="{FF2B5EF4-FFF2-40B4-BE49-F238E27FC236}">
                <a16:creationId xmlns="" xmlns:a16="http://schemas.microsoft.com/office/drawing/2014/main" id="{07CF545F-9C2E-4446-97CD-AD92990C2B6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="" xmlns:a16="http://schemas.microsoft.com/office/drawing/2014/main" id="{F97815D6-7059-4CF4-9165-251252A458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rgbClr val="000000"/>
                </a:solidFill>
              </a:rPr>
              <a:t>TECHNIQUES FOR TEAM </a:t>
            </a:r>
            <a:r>
              <a:rPr lang="en-GB" sz="3600" b="1" dirty="0" smtClean="0">
                <a:solidFill>
                  <a:srgbClr val="000000"/>
                </a:solidFill>
              </a:rPr>
              <a:t>COMMUNICATION  </a:t>
            </a:r>
            <a:endParaRPr lang="en-GB" sz="3600" b="1" dirty="0">
              <a:solidFill>
                <a:srgbClr val="000000"/>
              </a:solidFill>
            </a:endParaRPr>
          </a:p>
        </p:txBody>
      </p:sp>
      <p:sp>
        <p:nvSpPr>
          <p:cNvPr id="18" name="Freeform 62">
            <a:extLst>
              <a:ext uri="{FF2B5EF4-FFF2-40B4-BE49-F238E27FC236}">
                <a16:creationId xmlns="" xmlns:a16="http://schemas.microsoft.com/office/drawing/2014/main" id="{339C8D78-A644-462F-B674-F440635E5353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Icon&#10;&#10;Description automatically generated">
            <a:extLst>
              <a:ext uri="{FF2B5EF4-FFF2-40B4-BE49-F238E27FC236}">
                <a16:creationId xmlns="" xmlns:a16="http://schemas.microsoft.com/office/drawing/2014/main" id="{68A879F1-A8C5-4DAB-9229-FFE609BA7E5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=""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29349" y="1954270"/>
            <a:ext cx="4150963" cy="265661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A143969E-282A-4658-BEC8-C35B403C91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4105" y="2257006"/>
            <a:ext cx="5826961" cy="3495401"/>
          </a:xfrm>
        </p:spPr>
        <p:txBody>
          <a:bodyPr anchor="ctr">
            <a:normAutofit/>
          </a:bodyPr>
          <a:lstStyle/>
          <a:p>
            <a:r>
              <a:rPr lang="en-GB" sz="2400" dirty="0" smtClean="0">
                <a:solidFill>
                  <a:srgbClr val="000000"/>
                </a:solidFill>
              </a:rPr>
              <a:t>Conducting </a:t>
            </a:r>
            <a:r>
              <a:rPr lang="en-GB" sz="2400" dirty="0">
                <a:solidFill>
                  <a:srgbClr val="000000"/>
                </a:solidFill>
              </a:rPr>
              <a:t>and participating in meetings</a:t>
            </a:r>
          </a:p>
          <a:p>
            <a:r>
              <a:rPr lang="en-GB" sz="2400" dirty="0">
                <a:solidFill>
                  <a:srgbClr val="000000"/>
                </a:solidFill>
              </a:rPr>
              <a:t>Using </a:t>
            </a:r>
            <a:r>
              <a:rPr lang="en-GB" sz="2400" dirty="0" smtClean="0">
                <a:solidFill>
                  <a:srgbClr val="000000"/>
                </a:solidFill>
              </a:rPr>
              <a:t>smart technologies</a:t>
            </a:r>
            <a:endParaRPr lang="en-GB" sz="2400" dirty="0">
              <a:solidFill>
                <a:srgbClr val="000000"/>
              </a:solidFill>
            </a:endParaRPr>
          </a:p>
          <a:p>
            <a:r>
              <a:rPr lang="en-GB" sz="2400" dirty="0">
                <a:solidFill>
                  <a:srgbClr val="000000"/>
                </a:solidFill>
              </a:rPr>
              <a:t>Listening </a:t>
            </a:r>
          </a:p>
          <a:p>
            <a:r>
              <a:rPr lang="en-GB" sz="2400" dirty="0">
                <a:solidFill>
                  <a:srgbClr val="000000"/>
                </a:solidFill>
              </a:rPr>
              <a:t>Communication</a:t>
            </a:r>
          </a:p>
          <a:p>
            <a:endParaRPr lang="en-GB" sz="20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52072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4" name="Rectangle 59">
            <a:extLst>
              <a:ext uri="{FF2B5EF4-FFF2-40B4-BE49-F238E27FC236}">
                <a16:creationId xmlns="" xmlns:a16="http://schemas.microsoft.com/office/drawing/2014/main" id="{DC6BEC6B-5C77-412D-B45A-5B0F46FEDAC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B7E05A5C-478C-4EA0-9BF2-3421D2EC57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067" y="3166533"/>
            <a:ext cx="9931399" cy="39214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By </a:t>
            </a:r>
            <a:r>
              <a:rPr lang="en-GB" sz="2000" dirty="0" smtClean="0"/>
              <a:t>studying </a:t>
            </a:r>
            <a:r>
              <a:rPr lang="en-GB" sz="2000" dirty="0"/>
              <a:t>Effective Teamwork and </a:t>
            </a:r>
            <a:r>
              <a:rPr lang="en-GB" sz="2000" dirty="0" smtClean="0"/>
              <a:t>Communication </a:t>
            </a:r>
            <a:r>
              <a:rPr lang="en-GB" sz="2000" dirty="0"/>
              <a:t>skills </a:t>
            </a:r>
            <a:r>
              <a:rPr lang="en-GB" sz="2000" dirty="0" smtClean="0"/>
              <a:t>this benefits both - </a:t>
            </a:r>
            <a:r>
              <a:rPr lang="en-GB" sz="2000" dirty="0"/>
              <a:t>my personal and my career development. As a part of my education </a:t>
            </a:r>
            <a:r>
              <a:rPr lang="en-GB" sz="2000" dirty="0" smtClean="0"/>
              <a:t>plan effective communications is </a:t>
            </a:r>
            <a:r>
              <a:rPr lang="en-GB" sz="2000" dirty="0"/>
              <a:t>the best investment I have ever done to increase my potential. </a:t>
            </a:r>
          </a:p>
        </p:txBody>
      </p:sp>
      <p:pic>
        <p:nvPicPr>
          <p:cNvPr id="5" name="Picture 4" descr="Text, whiteboard&#10;&#10;Description automatically generated">
            <a:extLst>
              <a:ext uri="{FF2B5EF4-FFF2-40B4-BE49-F238E27FC236}">
                <a16:creationId xmlns="" xmlns:a16="http://schemas.microsoft.com/office/drawing/2014/main" id="{EF58E646-79C9-4FF3-9350-52B74B77253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="" xmlns:a1611="http://schemas.microsoft.com/office/drawing/2016/11/main" r:id="rId3"/>
              </a:ext>
            </a:extLst>
          </a:blip>
          <a:srcRect l="3722" r="5" b="3"/>
          <a:stretch/>
        </p:blipFill>
        <p:spPr>
          <a:xfrm>
            <a:off x="3369733" y="939800"/>
            <a:ext cx="4207934" cy="176953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180D33C6-DF8F-406C-BD41-60E5E9C9FCA4}"/>
              </a:ext>
            </a:extLst>
          </p:cNvPr>
          <p:cNvSpPr txBox="1"/>
          <p:nvPr/>
        </p:nvSpPr>
        <p:spPr>
          <a:xfrm>
            <a:off x="9046756" y="5919751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www.thebluediamondgallery.com/handwriting/c/conclusions.html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59699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2C7A4759-2B85-46B4-A684-49DE9F39EB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7BFB144D-9799-4581-8056-B2B8DF3CCB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600" dirty="0" err="1"/>
              <a:t>Chege.FW</a:t>
            </a:r>
            <a:r>
              <a:rPr lang="en-GB" sz="2600" dirty="0"/>
              <a:t> (2017) </a:t>
            </a:r>
            <a:r>
              <a:rPr lang="en-GB" sz="2600" i="1" dirty="0"/>
              <a:t>The Effect of Teamwork in Productivity in Sales And Marketing Departments:</a:t>
            </a:r>
            <a:r>
              <a:rPr lang="en-GB" sz="2600" dirty="0"/>
              <a:t> A case Study of Nairobi </a:t>
            </a:r>
            <a:r>
              <a:rPr lang="en-GB" sz="2600" dirty="0" err="1"/>
              <a:t>Botlers</a:t>
            </a:r>
            <a:r>
              <a:rPr lang="en-GB" sz="2600" dirty="0"/>
              <a:t> Limited</a:t>
            </a:r>
          </a:p>
          <a:p>
            <a:pPr marL="0" indent="0">
              <a:buNone/>
            </a:pPr>
            <a:r>
              <a:rPr lang="en-GB" sz="2600" dirty="0" err="1"/>
              <a:t>Khan,S</a:t>
            </a:r>
            <a:r>
              <a:rPr lang="en-GB" sz="2600" dirty="0"/>
              <a:t>. And </a:t>
            </a:r>
            <a:r>
              <a:rPr lang="en-GB" sz="2600" dirty="0" err="1"/>
              <a:t>Mashikhi.L.S</a:t>
            </a:r>
            <a:r>
              <a:rPr lang="en-GB" sz="2600" dirty="0"/>
              <a:t> (2017) </a:t>
            </a:r>
            <a:r>
              <a:rPr lang="en-GB" sz="2600" i="1" dirty="0"/>
              <a:t>Impact Of Teamwork On Employee’s Performance </a:t>
            </a:r>
            <a:r>
              <a:rPr lang="en-GB" sz="2600" i="1" dirty="0" err="1"/>
              <a:t>International.Jornal</a:t>
            </a:r>
            <a:r>
              <a:rPr lang="en-GB" sz="2600" i="1" dirty="0"/>
              <a:t> of Education And Social Since 4 (11)p.14-22</a:t>
            </a:r>
          </a:p>
          <a:p>
            <a:pPr marL="0" indent="0">
              <a:buNone/>
            </a:pPr>
            <a:r>
              <a:rPr lang="en-GB" sz="2600" i="1" dirty="0" err="1"/>
              <a:t>Woodcock.M</a:t>
            </a:r>
            <a:r>
              <a:rPr lang="en-GB" sz="2600" i="1" dirty="0"/>
              <a:t> (2017) Team Development Manual.</a:t>
            </a:r>
            <a:r>
              <a:rPr lang="en-GB" sz="2600" dirty="0"/>
              <a:t> Routledge.</a:t>
            </a:r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r>
              <a:rPr lang="en-GB" sz="2600" i="1" dirty="0"/>
              <a:t>Top 10 Benefits of Teamwork</a:t>
            </a:r>
            <a:r>
              <a:rPr lang="en-GB" sz="2600" dirty="0"/>
              <a:t>, 2020[Online]. </a:t>
            </a:r>
          </a:p>
          <a:p>
            <a:pPr marL="0" indent="0">
              <a:buNone/>
            </a:pPr>
            <a:r>
              <a:rPr lang="en-GB" sz="2600" dirty="0"/>
              <a:t> Available through: </a:t>
            </a:r>
            <a:r>
              <a:rPr lang="en-GB" sz="2600" dirty="0">
                <a:hlinkClick r:id="rId2"/>
              </a:rPr>
              <a:t>https://blog.bit.ai/Benefits-of-teamwork</a:t>
            </a:r>
            <a:r>
              <a:rPr lang="en-GB" sz="2600" dirty="0"/>
              <a:t> </a:t>
            </a:r>
          </a:p>
          <a:p>
            <a:pPr marL="0" indent="0">
              <a:buNone/>
            </a:pPr>
            <a:r>
              <a:rPr lang="en-GB" sz="2600" i="1" dirty="0"/>
              <a:t>What are The 5 Roles Of An Effective Team?,2017 [Online].Available </a:t>
            </a:r>
            <a:r>
              <a:rPr lang="en-GB" sz="2600" i="1" dirty="0" err="1"/>
              <a:t>through:</a:t>
            </a:r>
            <a:r>
              <a:rPr lang="en-GB" sz="2600" i="1" dirty="0" err="1">
                <a:hlinkClick r:id="rId3"/>
              </a:rPr>
              <a:t>https</a:t>
            </a:r>
            <a:r>
              <a:rPr lang="en-GB" sz="2600" i="1" dirty="0">
                <a:hlinkClick r:id="rId3"/>
              </a:rPr>
              <a:t>://theceo.in/blogs/what-are-the5roles-of-an-effective-team</a:t>
            </a:r>
            <a:r>
              <a:rPr lang="en-GB" i="1" dirty="0">
                <a:hlinkClick r:id="rId3"/>
              </a:rPr>
              <a:t>/</a:t>
            </a:r>
            <a:r>
              <a:rPr lang="en-GB" i="1" dirty="0"/>
              <a:t> </a:t>
            </a:r>
          </a:p>
          <a:p>
            <a:pPr marL="0" indent="0">
              <a:buNone/>
            </a:pPr>
            <a:r>
              <a:rPr lang="en-GB" dirty="0"/>
              <a:t>   </a:t>
            </a:r>
          </a:p>
          <a:p>
            <a:pPr marL="0" indent="0">
              <a:buNone/>
            </a:pP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9301313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" name="Straight Connector 10">
            <a:extLst>
              <a:ext uri="{FF2B5EF4-FFF2-40B4-BE49-F238E27FC236}">
                <a16:creationId xmlns="" xmlns:a16="http://schemas.microsoft.com/office/drawing/2014/main" id="{E12350F3-DB83-413A-980B-1CEB9249866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8453265" y="1570814"/>
            <a:ext cx="0" cy="3710227"/>
          </a:xfrm>
          <a:prstGeom prst="line">
            <a:avLst/>
          </a:prstGeom>
          <a:ln w="19050">
            <a:solidFill>
              <a:srgbClr val="77AEE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 descr="Text, whiteboard&#10;&#10;Description automatically generated">
            <a:extLst>
              <a:ext uri="{FF2B5EF4-FFF2-40B4-BE49-F238E27FC236}">
                <a16:creationId xmlns="" xmlns:a16="http://schemas.microsoft.com/office/drawing/2014/main" id="{182FF8DA-71A9-42FE-B898-EAE9284961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=""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246407" y="1141677"/>
            <a:ext cx="9576764" cy="4574646"/>
          </a:xfrm>
        </p:spPr>
      </p:pic>
    </p:spTree>
    <p:extLst>
      <p:ext uri="{BB962C8B-B14F-4D97-AF65-F5344CB8AC3E}">
        <p14:creationId xmlns:p14="http://schemas.microsoft.com/office/powerpoint/2010/main" val="3564072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295</TotalTime>
  <Words>330</Words>
  <Application>Microsoft Office PowerPoint</Application>
  <PresentationFormat>Widescreen</PresentationFormat>
  <Paragraphs>43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Rockwell</vt:lpstr>
      <vt:lpstr>Office Theme</vt:lpstr>
      <vt:lpstr>EFFECTIVE TEAMWORK AND COMMUNICATIONS  Elena Pavlova   Student Number-2019793  Lecturer – Joanna Walsh </vt:lpstr>
      <vt:lpstr>              INTRODUCTION</vt:lpstr>
      <vt:lpstr>BENEFITS OF    TEAMWORK </vt:lpstr>
      <vt:lpstr>EFFECTIVE TEAMWORK</vt:lpstr>
      <vt:lpstr>CHARACTERISTICS OF TEAM COMUNICATIONS</vt:lpstr>
      <vt:lpstr>TECHNIQUES FOR TEAM COMMUNICATION  </vt:lpstr>
      <vt:lpstr>PowerPoint Presentation</vt:lpstr>
      <vt:lpstr>REFERENCES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Tzvetana Gashi</dc:creator>
  <cp:lastModifiedBy>Milena</cp:lastModifiedBy>
  <cp:revision>8</cp:revision>
  <dcterms:created xsi:type="dcterms:W3CDTF">2021-04-11T15:27:41Z</dcterms:created>
  <dcterms:modified xsi:type="dcterms:W3CDTF">2021-04-11T22:04:11Z</dcterms:modified>
</cp:coreProperties>
</file>