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74" r:id="rId8"/>
    <p:sldId id="275" r:id="rId9"/>
    <p:sldId id="276" r:id="rId10"/>
    <p:sldId id="278" r:id="rId11"/>
    <p:sldId id="273" r:id="rId12"/>
    <p:sldId id="263" r:id="rId13"/>
    <p:sldId id="265" r:id="rId14"/>
    <p:sldId id="264" r:id="rId15"/>
    <p:sldId id="266" r:id="rId16"/>
    <p:sldId id="279" r:id="rId17"/>
    <p:sldId id="280" r:id="rId18"/>
    <p:sldId id="281" r:id="rId19"/>
    <p:sldId id="282" r:id="rId20"/>
    <p:sldId id="262" r:id="rId21"/>
    <p:sldId id="269" r:id="rId22"/>
    <p:sldId id="283" r:id="rId23"/>
    <p:sldId id="284" r:id="rId24"/>
    <p:sldId id="285" r:id="rId25"/>
    <p:sldId id="286" r:id="rId26"/>
    <p:sldId id="287" r:id="rId27"/>
    <p:sldId id="288" r:id="rId28"/>
    <p:sldId id="289"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9" d="100"/>
          <a:sy n="89" d="100"/>
        </p:scale>
        <p:origin x="96" y="6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ata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9.svg"/><Relationship Id="rId1" Type="http://schemas.openxmlformats.org/officeDocument/2006/relationships/image" Target="../media/image14.png"/><Relationship Id="rId6" Type="http://schemas.openxmlformats.org/officeDocument/2006/relationships/image" Target="../media/image13.svg"/><Relationship Id="rId5" Type="http://schemas.openxmlformats.org/officeDocument/2006/relationships/image" Target="../media/image16.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8.svg"/><Relationship Id="rId1" Type="http://schemas.openxmlformats.org/officeDocument/2006/relationships/image" Target="../media/image21.png"/><Relationship Id="rId4" Type="http://schemas.openxmlformats.org/officeDocument/2006/relationships/image" Target="../media/image2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8.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8.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79FB8C-F396-46A6-B378-8DC3503A8D17}"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3EE4775-9664-42D7-BBB0-82F0F3DCB835}">
      <dgm:prSet/>
      <dgm:spPr/>
      <dgm:t>
        <a:bodyPr/>
        <a:lstStyle/>
        <a:p>
          <a:r>
            <a:rPr lang="en-GB" dirty="0"/>
            <a:t>What does NHS stand for ?</a:t>
          </a:r>
          <a:endParaRPr lang="en-US" dirty="0"/>
        </a:p>
      </dgm:t>
    </dgm:pt>
    <dgm:pt modelId="{6507380C-33E7-4C26-8E87-5BE9CCE87943}" type="parTrans" cxnId="{7D27D953-8750-4AA1-9CEF-0FC0F63F0775}">
      <dgm:prSet/>
      <dgm:spPr/>
      <dgm:t>
        <a:bodyPr/>
        <a:lstStyle/>
        <a:p>
          <a:endParaRPr lang="en-US"/>
        </a:p>
      </dgm:t>
    </dgm:pt>
    <dgm:pt modelId="{19E1AB84-AA3A-44CF-8246-BAC96EDBCD1B}" type="sibTrans" cxnId="{7D27D953-8750-4AA1-9CEF-0FC0F63F0775}">
      <dgm:prSet/>
      <dgm:spPr/>
      <dgm:t>
        <a:bodyPr/>
        <a:lstStyle/>
        <a:p>
          <a:endParaRPr lang="en-US"/>
        </a:p>
      </dgm:t>
    </dgm:pt>
    <dgm:pt modelId="{70AE3C63-462A-4D84-B3A4-A62B2F9EC98C}">
      <dgm:prSet/>
      <dgm:spPr/>
      <dgm:t>
        <a:bodyPr/>
        <a:lstStyle/>
        <a:p>
          <a:r>
            <a:rPr lang="en-GB" dirty="0"/>
            <a:t>What does it do ?</a:t>
          </a:r>
          <a:endParaRPr lang="en-US" dirty="0"/>
        </a:p>
      </dgm:t>
    </dgm:pt>
    <dgm:pt modelId="{B29D9306-C79D-4A70-A02F-412C6BA747DF}" type="parTrans" cxnId="{9632BB7E-8C3B-4EF1-AF6E-A395F13E72FA}">
      <dgm:prSet/>
      <dgm:spPr/>
      <dgm:t>
        <a:bodyPr/>
        <a:lstStyle/>
        <a:p>
          <a:endParaRPr lang="en-US"/>
        </a:p>
      </dgm:t>
    </dgm:pt>
    <dgm:pt modelId="{068B5226-93E2-48BE-9286-77F54126A716}" type="sibTrans" cxnId="{9632BB7E-8C3B-4EF1-AF6E-A395F13E72FA}">
      <dgm:prSet/>
      <dgm:spPr/>
      <dgm:t>
        <a:bodyPr/>
        <a:lstStyle/>
        <a:p>
          <a:endParaRPr lang="en-US"/>
        </a:p>
      </dgm:t>
    </dgm:pt>
    <dgm:pt modelId="{F2A5F4BC-FBEE-47A7-87C8-0835A17A966A}">
      <dgm:prSet/>
      <dgm:spPr/>
      <dgm:t>
        <a:bodyPr/>
        <a:lstStyle/>
        <a:p>
          <a:r>
            <a:rPr lang="en-GB" dirty="0"/>
            <a:t>Who pays for it ?</a:t>
          </a:r>
          <a:endParaRPr lang="en-US" dirty="0"/>
        </a:p>
      </dgm:t>
    </dgm:pt>
    <dgm:pt modelId="{02477C20-4131-4E2C-9A4E-227EB4D6B099}" type="parTrans" cxnId="{02CAA059-7858-4462-8A33-7C6B00BAC8CE}">
      <dgm:prSet/>
      <dgm:spPr/>
      <dgm:t>
        <a:bodyPr/>
        <a:lstStyle/>
        <a:p>
          <a:endParaRPr lang="en-US"/>
        </a:p>
      </dgm:t>
    </dgm:pt>
    <dgm:pt modelId="{28D539BC-B938-46DD-AED3-4B01DC778EBA}" type="sibTrans" cxnId="{02CAA059-7858-4462-8A33-7C6B00BAC8CE}">
      <dgm:prSet/>
      <dgm:spPr/>
      <dgm:t>
        <a:bodyPr/>
        <a:lstStyle/>
        <a:p>
          <a:endParaRPr lang="en-US"/>
        </a:p>
      </dgm:t>
    </dgm:pt>
    <dgm:pt modelId="{3324E984-778E-45AB-80C4-335178732AB9}">
      <dgm:prSet/>
      <dgm:spPr/>
      <dgm:t>
        <a:bodyPr/>
        <a:lstStyle/>
        <a:p>
          <a:r>
            <a:rPr lang="en-GB" dirty="0"/>
            <a:t>What was life like without it ? </a:t>
          </a:r>
          <a:endParaRPr lang="en-US" dirty="0"/>
        </a:p>
      </dgm:t>
    </dgm:pt>
    <dgm:pt modelId="{E2FEE1A4-9088-488E-A50A-6F48703FDA32}" type="parTrans" cxnId="{FE4F20F4-9A81-4EB1-8871-353835DD2A0A}">
      <dgm:prSet/>
      <dgm:spPr/>
      <dgm:t>
        <a:bodyPr/>
        <a:lstStyle/>
        <a:p>
          <a:endParaRPr lang="en-US"/>
        </a:p>
      </dgm:t>
    </dgm:pt>
    <dgm:pt modelId="{C0394F58-42AA-4F18-942E-29E8A7B24978}" type="sibTrans" cxnId="{FE4F20F4-9A81-4EB1-8871-353835DD2A0A}">
      <dgm:prSet/>
      <dgm:spPr/>
      <dgm:t>
        <a:bodyPr/>
        <a:lstStyle/>
        <a:p>
          <a:endParaRPr lang="en-US"/>
        </a:p>
      </dgm:t>
    </dgm:pt>
    <dgm:pt modelId="{AD5F9E0C-B2FD-4114-B2A6-6A498B2913C1}" type="pres">
      <dgm:prSet presAssocID="{7E79FB8C-F396-46A6-B378-8DC3503A8D17}" presName="linear" presStyleCnt="0">
        <dgm:presLayoutVars>
          <dgm:animLvl val="lvl"/>
          <dgm:resizeHandles val="exact"/>
        </dgm:presLayoutVars>
      </dgm:prSet>
      <dgm:spPr/>
    </dgm:pt>
    <dgm:pt modelId="{A347E0EB-4D95-4AB0-9792-49E6DBC3B158}" type="pres">
      <dgm:prSet presAssocID="{C3EE4775-9664-42D7-BBB0-82F0F3DCB835}" presName="parentText" presStyleLbl="node1" presStyleIdx="0" presStyleCnt="4">
        <dgm:presLayoutVars>
          <dgm:chMax val="0"/>
          <dgm:bulletEnabled val="1"/>
        </dgm:presLayoutVars>
      </dgm:prSet>
      <dgm:spPr/>
    </dgm:pt>
    <dgm:pt modelId="{B6733DE8-932F-401A-83AB-5EA11AFFFA4A}" type="pres">
      <dgm:prSet presAssocID="{19E1AB84-AA3A-44CF-8246-BAC96EDBCD1B}" presName="spacer" presStyleCnt="0"/>
      <dgm:spPr/>
    </dgm:pt>
    <dgm:pt modelId="{1A5004D1-05F4-454D-9FFF-B1C0DAF29334}" type="pres">
      <dgm:prSet presAssocID="{70AE3C63-462A-4D84-B3A4-A62B2F9EC98C}" presName="parentText" presStyleLbl="node1" presStyleIdx="1" presStyleCnt="4">
        <dgm:presLayoutVars>
          <dgm:chMax val="0"/>
          <dgm:bulletEnabled val="1"/>
        </dgm:presLayoutVars>
      </dgm:prSet>
      <dgm:spPr/>
    </dgm:pt>
    <dgm:pt modelId="{90C06104-59A8-4995-A28C-7D612826752F}" type="pres">
      <dgm:prSet presAssocID="{068B5226-93E2-48BE-9286-77F54126A716}" presName="spacer" presStyleCnt="0"/>
      <dgm:spPr/>
    </dgm:pt>
    <dgm:pt modelId="{9B54A662-8EFB-412F-BD73-A49C865115C0}" type="pres">
      <dgm:prSet presAssocID="{F2A5F4BC-FBEE-47A7-87C8-0835A17A966A}" presName="parentText" presStyleLbl="node1" presStyleIdx="2" presStyleCnt="4">
        <dgm:presLayoutVars>
          <dgm:chMax val="0"/>
          <dgm:bulletEnabled val="1"/>
        </dgm:presLayoutVars>
      </dgm:prSet>
      <dgm:spPr/>
    </dgm:pt>
    <dgm:pt modelId="{60CAE0EA-CBF0-4D07-8929-7C386D8F501A}" type="pres">
      <dgm:prSet presAssocID="{28D539BC-B938-46DD-AED3-4B01DC778EBA}" presName="spacer" presStyleCnt="0"/>
      <dgm:spPr/>
    </dgm:pt>
    <dgm:pt modelId="{13EF192F-5DF2-4E22-A0B2-DEE3776807F3}" type="pres">
      <dgm:prSet presAssocID="{3324E984-778E-45AB-80C4-335178732AB9}" presName="parentText" presStyleLbl="node1" presStyleIdx="3" presStyleCnt="4">
        <dgm:presLayoutVars>
          <dgm:chMax val="0"/>
          <dgm:bulletEnabled val="1"/>
        </dgm:presLayoutVars>
      </dgm:prSet>
      <dgm:spPr/>
    </dgm:pt>
  </dgm:ptLst>
  <dgm:cxnLst>
    <dgm:cxn modelId="{60E6942D-1D44-4E8C-9D30-F5420FDA6AB6}" type="presOf" srcId="{C3EE4775-9664-42D7-BBB0-82F0F3DCB835}" destId="{A347E0EB-4D95-4AB0-9792-49E6DBC3B158}" srcOrd="0" destOrd="0" presId="urn:microsoft.com/office/officeart/2005/8/layout/vList2"/>
    <dgm:cxn modelId="{51567E34-8F56-4D02-B08F-1DA179363514}" type="presOf" srcId="{F2A5F4BC-FBEE-47A7-87C8-0835A17A966A}" destId="{9B54A662-8EFB-412F-BD73-A49C865115C0}" srcOrd="0" destOrd="0" presId="urn:microsoft.com/office/officeart/2005/8/layout/vList2"/>
    <dgm:cxn modelId="{37DBBC38-2D67-427E-BADD-B4B92F4E8467}" type="presOf" srcId="{7E79FB8C-F396-46A6-B378-8DC3503A8D17}" destId="{AD5F9E0C-B2FD-4114-B2A6-6A498B2913C1}" srcOrd="0" destOrd="0" presId="urn:microsoft.com/office/officeart/2005/8/layout/vList2"/>
    <dgm:cxn modelId="{6593E241-E3BB-410C-A6B7-CC8E71F12144}" type="presOf" srcId="{70AE3C63-462A-4D84-B3A4-A62B2F9EC98C}" destId="{1A5004D1-05F4-454D-9FFF-B1C0DAF29334}" srcOrd="0" destOrd="0" presId="urn:microsoft.com/office/officeart/2005/8/layout/vList2"/>
    <dgm:cxn modelId="{7D27D953-8750-4AA1-9CEF-0FC0F63F0775}" srcId="{7E79FB8C-F396-46A6-B378-8DC3503A8D17}" destId="{C3EE4775-9664-42D7-BBB0-82F0F3DCB835}" srcOrd="0" destOrd="0" parTransId="{6507380C-33E7-4C26-8E87-5BE9CCE87943}" sibTransId="{19E1AB84-AA3A-44CF-8246-BAC96EDBCD1B}"/>
    <dgm:cxn modelId="{02CAA059-7858-4462-8A33-7C6B00BAC8CE}" srcId="{7E79FB8C-F396-46A6-B378-8DC3503A8D17}" destId="{F2A5F4BC-FBEE-47A7-87C8-0835A17A966A}" srcOrd="2" destOrd="0" parTransId="{02477C20-4131-4E2C-9A4E-227EB4D6B099}" sibTransId="{28D539BC-B938-46DD-AED3-4B01DC778EBA}"/>
    <dgm:cxn modelId="{9632BB7E-8C3B-4EF1-AF6E-A395F13E72FA}" srcId="{7E79FB8C-F396-46A6-B378-8DC3503A8D17}" destId="{70AE3C63-462A-4D84-B3A4-A62B2F9EC98C}" srcOrd="1" destOrd="0" parTransId="{B29D9306-C79D-4A70-A02F-412C6BA747DF}" sibTransId="{068B5226-93E2-48BE-9286-77F54126A716}"/>
    <dgm:cxn modelId="{734042E4-E9D8-4540-B73D-9807B2337F19}" type="presOf" srcId="{3324E984-778E-45AB-80C4-335178732AB9}" destId="{13EF192F-5DF2-4E22-A0B2-DEE3776807F3}" srcOrd="0" destOrd="0" presId="urn:microsoft.com/office/officeart/2005/8/layout/vList2"/>
    <dgm:cxn modelId="{FE4F20F4-9A81-4EB1-8871-353835DD2A0A}" srcId="{7E79FB8C-F396-46A6-B378-8DC3503A8D17}" destId="{3324E984-778E-45AB-80C4-335178732AB9}" srcOrd="3" destOrd="0" parTransId="{E2FEE1A4-9088-488E-A50A-6F48703FDA32}" sibTransId="{C0394F58-42AA-4F18-942E-29E8A7B24978}"/>
    <dgm:cxn modelId="{3D24F33D-0761-491E-95AB-5987075D6C2F}" type="presParOf" srcId="{AD5F9E0C-B2FD-4114-B2A6-6A498B2913C1}" destId="{A347E0EB-4D95-4AB0-9792-49E6DBC3B158}" srcOrd="0" destOrd="0" presId="urn:microsoft.com/office/officeart/2005/8/layout/vList2"/>
    <dgm:cxn modelId="{6D9D28B4-426C-4B2E-8F6B-69BBF1D9B242}" type="presParOf" srcId="{AD5F9E0C-B2FD-4114-B2A6-6A498B2913C1}" destId="{B6733DE8-932F-401A-83AB-5EA11AFFFA4A}" srcOrd="1" destOrd="0" presId="urn:microsoft.com/office/officeart/2005/8/layout/vList2"/>
    <dgm:cxn modelId="{487A08C9-F8C8-4FDC-AB59-03A4DF00BBDF}" type="presParOf" srcId="{AD5F9E0C-B2FD-4114-B2A6-6A498B2913C1}" destId="{1A5004D1-05F4-454D-9FFF-B1C0DAF29334}" srcOrd="2" destOrd="0" presId="urn:microsoft.com/office/officeart/2005/8/layout/vList2"/>
    <dgm:cxn modelId="{93D09732-9A51-4BC6-BC1A-8DCD1BD71F6A}" type="presParOf" srcId="{AD5F9E0C-B2FD-4114-B2A6-6A498B2913C1}" destId="{90C06104-59A8-4995-A28C-7D612826752F}" srcOrd="3" destOrd="0" presId="urn:microsoft.com/office/officeart/2005/8/layout/vList2"/>
    <dgm:cxn modelId="{26EE4B9E-EF5E-4A05-906B-5A4AE4A916A1}" type="presParOf" srcId="{AD5F9E0C-B2FD-4114-B2A6-6A498B2913C1}" destId="{9B54A662-8EFB-412F-BD73-A49C865115C0}" srcOrd="4" destOrd="0" presId="urn:microsoft.com/office/officeart/2005/8/layout/vList2"/>
    <dgm:cxn modelId="{39A6F72A-89E8-4E31-AA67-1E90331815F9}" type="presParOf" srcId="{AD5F9E0C-B2FD-4114-B2A6-6A498B2913C1}" destId="{60CAE0EA-CBF0-4D07-8929-7C386D8F501A}" srcOrd="5" destOrd="0" presId="urn:microsoft.com/office/officeart/2005/8/layout/vList2"/>
    <dgm:cxn modelId="{B4C33040-45DF-4D6C-B174-4418368F06C4}" type="presParOf" srcId="{AD5F9E0C-B2FD-4114-B2A6-6A498B2913C1}" destId="{13EF192F-5DF2-4E22-A0B2-DEE3776807F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D20EA71-A5D0-4F54-A88C-E660D5601AA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C826411-8557-4082-AD36-055839131EAC}">
      <dgm:prSet/>
      <dgm:spPr/>
      <dgm:t>
        <a:bodyPr/>
        <a:lstStyle/>
        <a:p>
          <a:r>
            <a:rPr lang="en-GB"/>
            <a:t>How is care delivered ?</a:t>
          </a:r>
          <a:endParaRPr lang="en-US"/>
        </a:p>
      </dgm:t>
    </dgm:pt>
    <dgm:pt modelId="{9C4E8A24-09A9-4127-BF0E-188AA6AA2279}" type="parTrans" cxnId="{17E1B5C6-D362-4CB1-B33C-F9641141C6E3}">
      <dgm:prSet/>
      <dgm:spPr/>
      <dgm:t>
        <a:bodyPr/>
        <a:lstStyle/>
        <a:p>
          <a:endParaRPr lang="en-US"/>
        </a:p>
      </dgm:t>
    </dgm:pt>
    <dgm:pt modelId="{63591D1F-E61C-46E9-88AA-397C85553AD9}" type="sibTrans" cxnId="{17E1B5C6-D362-4CB1-B33C-F9641141C6E3}">
      <dgm:prSet/>
      <dgm:spPr/>
      <dgm:t>
        <a:bodyPr/>
        <a:lstStyle/>
        <a:p>
          <a:endParaRPr lang="en-US"/>
        </a:p>
      </dgm:t>
    </dgm:pt>
    <dgm:pt modelId="{F8A72784-FB96-4E18-8993-A511A087DA64}">
      <dgm:prSet/>
      <dgm:spPr/>
      <dgm:t>
        <a:bodyPr/>
        <a:lstStyle/>
        <a:p>
          <a:r>
            <a:rPr lang="en-GB"/>
            <a:t>Who decides this ?</a:t>
          </a:r>
          <a:endParaRPr lang="en-US"/>
        </a:p>
      </dgm:t>
    </dgm:pt>
    <dgm:pt modelId="{1BCD244E-F712-4F1B-A3E7-5ABAF8017F9C}" type="parTrans" cxnId="{15F2EC9A-4185-4EBC-A23D-8E65EB6236BC}">
      <dgm:prSet/>
      <dgm:spPr/>
      <dgm:t>
        <a:bodyPr/>
        <a:lstStyle/>
        <a:p>
          <a:endParaRPr lang="en-US"/>
        </a:p>
      </dgm:t>
    </dgm:pt>
    <dgm:pt modelId="{6C763F15-5886-4AB0-B4C9-7F305F72BA60}" type="sibTrans" cxnId="{15F2EC9A-4185-4EBC-A23D-8E65EB6236BC}">
      <dgm:prSet/>
      <dgm:spPr/>
      <dgm:t>
        <a:bodyPr/>
        <a:lstStyle/>
        <a:p>
          <a:endParaRPr lang="en-US"/>
        </a:p>
      </dgm:t>
    </dgm:pt>
    <dgm:pt modelId="{A4C92821-B360-4E83-966C-93BAB5A9117F}">
      <dgm:prSet/>
      <dgm:spPr/>
      <dgm:t>
        <a:bodyPr/>
        <a:lstStyle/>
        <a:p>
          <a:r>
            <a:rPr lang="en-GB"/>
            <a:t>How is it organised ?</a:t>
          </a:r>
          <a:endParaRPr lang="en-US"/>
        </a:p>
      </dgm:t>
    </dgm:pt>
    <dgm:pt modelId="{EB0E59B3-8151-4DBE-84DB-93FDB1B7B48E}" type="parTrans" cxnId="{5CB51165-BB6F-447F-9383-D32DB7DF2D46}">
      <dgm:prSet/>
      <dgm:spPr/>
      <dgm:t>
        <a:bodyPr/>
        <a:lstStyle/>
        <a:p>
          <a:endParaRPr lang="en-US"/>
        </a:p>
      </dgm:t>
    </dgm:pt>
    <dgm:pt modelId="{598CD207-6CD7-4779-92A7-4CEAFF5B8D32}" type="sibTrans" cxnId="{5CB51165-BB6F-447F-9383-D32DB7DF2D46}">
      <dgm:prSet/>
      <dgm:spPr/>
      <dgm:t>
        <a:bodyPr/>
        <a:lstStyle/>
        <a:p>
          <a:endParaRPr lang="en-US"/>
        </a:p>
      </dgm:t>
    </dgm:pt>
    <dgm:pt modelId="{B4DA4B31-4E32-4D63-A874-9AF644FD070B}" type="pres">
      <dgm:prSet presAssocID="{AD20EA71-A5D0-4F54-A88C-E660D5601AAA}" presName="root" presStyleCnt="0">
        <dgm:presLayoutVars>
          <dgm:dir/>
          <dgm:resizeHandles val="exact"/>
        </dgm:presLayoutVars>
      </dgm:prSet>
      <dgm:spPr/>
    </dgm:pt>
    <dgm:pt modelId="{146FEDB4-0CA0-4EF3-ACFB-4CF66FC62C80}" type="pres">
      <dgm:prSet presAssocID="{8C826411-8557-4082-AD36-055839131EAC}" presName="compNode" presStyleCnt="0"/>
      <dgm:spPr/>
    </dgm:pt>
    <dgm:pt modelId="{E82471B7-1033-4FA3-A10F-E6552FD52F3A}" type="pres">
      <dgm:prSet presAssocID="{8C826411-8557-4082-AD36-055839131EAC}" presName="bgRect" presStyleLbl="bgShp" presStyleIdx="0" presStyleCnt="3"/>
      <dgm:spPr/>
    </dgm:pt>
    <dgm:pt modelId="{ED4E42ED-2D8A-4F9B-AB9A-2D30B67277A8}" type="pres">
      <dgm:prSet presAssocID="{8C826411-8557-4082-AD36-055839131EA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A4841B55-6C63-498F-A79F-2FFA8398669B}" type="pres">
      <dgm:prSet presAssocID="{8C826411-8557-4082-AD36-055839131EAC}" presName="spaceRect" presStyleCnt="0"/>
      <dgm:spPr/>
    </dgm:pt>
    <dgm:pt modelId="{341042AE-BEDE-4D70-8AC8-72F18CD0FD01}" type="pres">
      <dgm:prSet presAssocID="{8C826411-8557-4082-AD36-055839131EAC}" presName="parTx" presStyleLbl="revTx" presStyleIdx="0" presStyleCnt="3">
        <dgm:presLayoutVars>
          <dgm:chMax val="0"/>
          <dgm:chPref val="0"/>
        </dgm:presLayoutVars>
      </dgm:prSet>
      <dgm:spPr/>
    </dgm:pt>
    <dgm:pt modelId="{EA6C4916-F7BD-4F6D-BB74-9F99E284E6A3}" type="pres">
      <dgm:prSet presAssocID="{63591D1F-E61C-46E9-88AA-397C85553AD9}" presName="sibTrans" presStyleCnt="0"/>
      <dgm:spPr/>
    </dgm:pt>
    <dgm:pt modelId="{D4A0758A-FF40-45BC-9AC6-C8FC745D27A1}" type="pres">
      <dgm:prSet presAssocID="{F8A72784-FB96-4E18-8993-A511A087DA64}" presName="compNode" presStyleCnt="0"/>
      <dgm:spPr/>
    </dgm:pt>
    <dgm:pt modelId="{973DAA3B-DFDD-4B36-BF8C-28DE0C389B3C}" type="pres">
      <dgm:prSet presAssocID="{F8A72784-FB96-4E18-8993-A511A087DA64}" presName="bgRect" presStyleLbl="bgShp" presStyleIdx="1" presStyleCnt="3"/>
      <dgm:spPr/>
    </dgm:pt>
    <dgm:pt modelId="{F896EF81-E666-4018-A37D-FA7CAD0F447C}" type="pres">
      <dgm:prSet presAssocID="{F8A72784-FB96-4E18-8993-A511A087DA6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7352710F-3EFE-48FD-9268-412FAA0A9C3A}" type="pres">
      <dgm:prSet presAssocID="{F8A72784-FB96-4E18-8993-A511A087DA64}" presName="spaceRect" presStyleCnt="0"/>
      <dgm:spPr/>
    </dgm:pt>
    <dgm:pt modelId="{6B79E903-F30A-47E4-B93D-2329918AC223}" type="pres">
      <dgm:prSet presAssocID="{F8A72784-FB96-4E18-8993-A511A087DA64}" presName="parTx" presStyleLbl="revTx" presStyleIdx="1" presStyleCnt="3">
        <dgm:presLayoutVars>
          <dgm:chMax val="0"/>
          <dgm:chPref val="0"/>
        </dgm:presLayoutVars>
      </dgm:prSet>
      <dgm:spPr/>
    </dgm:pt>
    <dgm:pt modelId="{38FCAFCE-DE5D-472E-8C50-29168C140A4B}" type="pres">
      <dgm:prSet presAssocID="{6C763F15-5886-4AB0-B4C9-7F305F72BA60}" presName="sibTrans" presStyleCnt="0"/>
      <dgm:spPr/>
    </dgm:pt>
    <dgm:pt modelId="{52EA3DDD-A1CD-47DE-BF86-75DDB1996768}" type="pres">
      <dgm:prSet presAssocID="{A4C92821-B360-4E83-966C-93BAB5A9117F}" presName="compNode" presStyleCnt="0"/>
      <dgm:spPr/>
    </dgm:pt>
    <dgm:pt modelId="{A13FE01D-7D47-4DBB-B841-0F6A14D036C8}" type="pres">
      <dgm:prSet presAssocID="{A4C92821-B360-4E83-966C-93BAB5A9117F}" presName="bgRect" presStyleLbl="bgShp" presStyleIdx="2" presStyleCnt="3"/>
      <dgm:spPr/>
    </dgm:pt>
    <dgm:pt modelId="{93E5A237-3F19-4B3B-9D44-93B1BBE6CF24}" type="pres">
      <dgm:prSet presAssocID="{A4C92821-B360-4E83-966C-93BAB5A9117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oker Hat"/>
        </a:ext>
      </dgm:extLst>
    </dgm:pt>
    <dgm:pt modelId="{32D78ABC-B368-4E41-AA05-590A52F864B8}" type="pres">
      <dgm:prSet presAssocID="{A4C92821-B360-4E83-966C-93BAB5A9117F}" presName="spaceRect" presStyleCnt="0"/>
      <dgm:spPr/>
    </dgm:pt>
    <dgm:pt modelId="{F3918BAF-9EA3-4829-8196-0D6B86230ED5}" type="pres">
      <dgm:prSet presAssocID="{A4C92821-B360-4E83-966C-93BAB5A9117F}" presName="parTx" presStyleLbl="revTx" presStyleIdx="2" presStyleCnt="3">
        <dgm:presLayoutVars>
          <dgm:chMax val="0"/>
          <dgm:chPref val="0"/>
        </dgm:presLayoutVars>
      </dgm:prSet>
      <dgm:spPr/>
    </dgm:pt>
  </dgm:ptLst>
  <dgm:cxnLst>
    <dgm:cxn modelId="{5CB51165-BB6F-447F-9383-D32DB7DF2D46}" srcId="{AD20EA71-A5D0-4F54-A88C-E660D5601AAA}" destId="{A4C92821-B360-4E83-966C-93BAB5A9117F}" srcOrd="2" destOrd="0" parTransId="{EB0E59B3-8151-4DBE-84DB-93FDB1B7B48E}" sibTransId="{598CD207-6CD7-4779-92A7-4CEAFF5B8D32}"/>
    <dgm:cxn modelId="{15F2EC9A-4185-4EBC-A23D-8E65EB6236BC}" srcId="{AD20EA71-A5D0-4F54-A88C-E660D5601AAA}" destId="{F8A72784-FB96-4E18-8993-A511A087DA64}" srcOrd="1" destOrd="0" parTransId="{1BCD244E-F712-4F1B-A3E7-5ABAF8017F9C}" sibTransId="{6C763F15-5886-4AB0-B4C9-7F305F72BA60}"/>
    <dgm:cxn modelId="{578066AA-4DE1-47BE-B483-4F1CBAAD14AD}" type="presOf" srcId="{A4C92821-B360-4E83-966C-93BAB5A9117F}" destId="{F3918BAF-9EA3-4829-8196-0D6B86230ED5}" srcOrd="0" destOrd="0" presId="urn:microsoft.com/office/officeart/2018/2/layout/IconVerticalSolidList"/>
    <dgm:cxn modelId="{94D05DAE-96F0-4E47-918A-71DE315F2375}" type="presOf" srcId="{F8A72784-FB96-4E18-8993-A511A087DA64}" destId="{6B79E903-F30A-47E4-B93D-2329918AC223}" srcOrd="0" destOrd="0" presId="urn:microsoft.com/office/officeart/2018/2/layout/IconVerticalSolidList"/>
    <dgm:cxn modelId="{17E1B5C6-D362-4CB1-B33C-F9641141C6E3}" srcId="{AD20EA71-A5D0-4F54-A88C-E660D5601AAA}" destId="{8C826411-8557-4082-AD36-055839131EAC}" srcOrd="0" destOrd="0" parTransId="{9C4E8A24-09A9-4127-BF0E-188AA6AA2279}" sibTransId="{63591D1F-E61C-46E9-88AA-397C85553AD9}"/>
    <dgm:cxn modelId="{C90BA7D5-50F8-4F74-BDAB-B755BE3C0C8F}" type="presOf" srcId="{8C826411-8557-4082-AD36-055839131EAC}" destId="{341042AE-BEDE-4D70-8AC8-72F18CD0FD01}" srcOrd="0" destOrd="0" presId="urn:microsoft.com/office/officeart/2018/2/layout/IconVerticalSolidList"/>
    <dgm:cxn modelId="{5B4DB5F8-0CFC-4AF4-A9DA-3280FF4BFAC7}" type="presOf" srcId="{AD20EA71-A5D0-4F54-A88C-E660D5601AAA}" destId="{B4DA4B31-4E32-4D63-A874-9AF644FD070B}" srcOrd="0" destOrd="0" presId="urn:microsoft.com/office/officeart/2018/2/layout/IconVerticalSolidList"/>
    <dgm:cxn modelId="{2714E50A-DA78-42F0-A657-72C175093AAB}" type="presParOf" srcId="{B4DA4B31-4E32-4D63-A874-9AF644FD070B}" destId="{146FEDB4-0CA0-4EF3-ACFB-4CF66FC62C80}" srcOrd="0" destOrd="0" presId="urn:microsoft.com/office/officeart/2018/2/layout/IconVerticalSolidList"/>
    <dgm:cxn modelId="{D22E49F2-0588-4A5E-837B-38961DA2F9FC}" type="presParOf" srcId="{146FEDB4-0CA0-4EF3-ACFB-4CF66FC62C80}" destId="{E82471B7-1033-4FA3-A10F-E6552FD52F3A}" srcOrd="0" destOrd="0" presId="urn:microsoft.com/office/officeart/2018/2/layout/IconVerticalSolidList"/>
    <dgm:cxn modelId="{F182D5B3-F53F-47F4-8311-F7B9B3332542}" type="presParOf" srcId="{146FEDB4-0CA0-4EF3-ACFB-4CF66FC62C80}" destId="{ED4E42ED-2D8A-4F9B-AB9A-2D30B67277A8}" srcOrd="1" destOrd="0" presId="urn:microsoft.com/office/officeart/2018/2/layout/IconVerticalSolidList"/>
    <dgm:cxn modelId="{3C52EEC7-857F-4941-BAD6-FB47B5675C23}" type="presParOf" srcId="{146FEDB4-0CA0-4EF3-ACFB-4CF66FC62C80}" destId="{A4841B55-6C63-498F-A79F-2FFA8398669B}" srcOrd="2" destOrd="0" presId="urn:microsoft.com/office/officeart/2018/2/layout/IconVerticalSolidList"/>
    <dgm:cxn modelId="{69B517B3-70FE-46B5-B1CA-70C601338037}" type="presParOf" srcId="{146FEDB4-0CA0-4EF3-ACFB-4CF66FC62C80}" destId="{341042AE-BEDE-4D70-8AC8-72F18CD0FD01}" srcOrd="3" destOrd="0" presId="urn:microsoft.com/office/officeart/2018/2/layout/IconVerticalSolidList"/>
    <dgm:cxn modelId="{A64F58CC-021B-42C1-9E10-02A46673E42B}" type="presParOf" srcId="{B4DA4B31-4E32-4D63-A874-9AF644FD070B}" destId="{EA6C4916-F7BD-4F6D-BB74-9F99E284E6A3}" srcOrd="1" destOrd="0" presId="urn:microsoft.com/office/officeart/2018/2/layout/IconVerticalSolidList"/>
    <dgm:cxn modelId="{9C7E6C79-8B3B-4FBB-BB0D-D091C224F430}" type="presParOf" srcId="{B4DA4B31-4E32-4D63-A874-9AF644FD070B}" destId="{D4A0758A-FF40-45BC-9AC6-C8FC745D27A1}" srcOrd="2" destOrd="0" presId="urn:microsoft.com/office/officeart/2018/2/layout/IconVerticalSolidList"/>
    <dgm:cxn modelId="{9889F2C1-FAFE-4A97-AE60-656C197738AD}" type="presParOf" srcId="{D4A0758A-FF40-45BC-9AC6-C8FC745D27A1}" destId="{973DAA3B-DFDD-4B36-BF8C-28DE0C389B3C}" srcOrd="0" destOrd="0" presId="urn:microsoft.com/office/officeart/2018/2/layout/IconVerticalSolidList"/>
    <dgm:cxn modelId="{391E835C-17B7-4091-87B7-5842CE602A48}" type="presParOf" srcId="{D4A0758A-FF40-45BC-9AC6-C8FC745D27A1}" destId="{F896EF81-E666-4018-A37D-FA7CAD0F447C}" srcOrd="1" destOrd="0" presId="urn:microsoft.com/office/officeart/2018/2/layout/IconVerticalSolidList"/>
    <dgm:cxn modelId="{7F2EDC59-77D1-42FD-A826-F3A65B211E6D}" type="presParOf" srcId="{D4A0758A-FF40-45BC-9AC6-C8FC745D27A1}" destId="{7352710F-3EFE-48FD-9268-412FAA0A9C3A}" srcOrd="2" destOrd="0" presId="urn:microsoft.com/office/officeart/2018/2/layout/IconVerticalSolidList"/>
    <dgm:cxn modelId="{53D1B904-7568-447A-8183-D3FF1A13AB24}" type="presParOf" srcId="{D4A0758A-FF40-45BC-9AC6-C8FC745D27A1}" destId="{6B79E903-F30A-47E4-B93D-2329918AC223}" srcOrd="3" destOrd="0" presId="urn:microsoft.com/office/officeart/2018/2/layout/IconVerticalSolidList"/>
    <dgm:cxn modelId="{589D820E-7A14-4A33-89CB-63B20B8D77A9}" type="presParOf" srcId="{B4DA4B31-4E32-4D63-A874-9AF644FD070B}" destId="{38FCAFCE-DE5D-472E-8C50-29168C140A4B}" srcOrd="3" destOrd="0" presId="urn:microsoft.com/office/officeart/2018/2/layout/IconVerticalSolidList"/>
    <dgm:cxn modelId="{6025CB86-9B41-4BB6-8B4D-BDB8DA1E58D1}" type="presParOf" srcId="{B4DA4B31-4E32-4D63-A874-9AF644FD070B}" destId="{52EA3DDD-A1CD-47DE-BF86-75DDB1996768}" srcOrd="4" destOrd="0" presId="urn:microsoft.com/office/officeart/2018/2/layout/IconVerticalSolidList"/>
    <dgm:cxn modelId="{B274B5E3-3077-42A3-814B-90FC8526B6CA}" type="presParOf" srcId="{52EA3DDD-A1CD-47DE-BF86-75DDB1996768}" destId="{A13FE01D-7D47-4DBB-B841-0F6A14D036C8}" srcOrd="0" destOrd="0" presId="urn:microsoft.com/office/officeart/2018/2/layout/IconVerticalSolidList"/>
    <dgm:cxn modelId="{58B01E46-7F33-478D-8BE3-64B99A4287CE}" type="presParOf" srcId="{52EA3DDD-A1CD-47DE-BF86-75DDB1996768}" destId="{93E5A237-3F19-4B3B-9D44-93B1BBE6CF24}" srcOrd="1" destOrd="0" presId="urn:microsoft.com/office/officeart/2018/2/layout/IconVerticalSolidList"/>
    <dgm:cxn modelId="{C18181A8-50C2-41CE-B0F7-C70DD5783BD0}" type="presParOf" srcId="{52EA3DDD-A1CD-47DE-BF86-75DDB1996768}" destId="{32D78ABC-B368-4E41-AA05-590A52F864B8}" srcOrd="2" destOrd="0" presId="urn:microsoft.com/office/officeart/2018/2/layout/IconVerticalSolidList"/>
    <dgm:cxn modelId="{EE8DF0A1-8470-41FA-8D00-FEA62A426A97}" type="presParOf" srcId="{52EA3DDD-A1CD-47DE-BF86-75DDB1996768}" destId="{F3918BAF-9EA3-4829-8196-0D6B86230ED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F61B3E-990A-4884-B821-E8668E0C215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109E7AAF-690D-45D2-9957-80FC5AFE2FCA}">
      <dgm:prSet/>
      <dgm:spPr/>
      <dgm:t>
        <a:bodyPr/>
        <a:lstStyle/>
        <a:p>
          <a:r>
            <a:rPr lang="en-GB"/>
            <a:t>Do you think any of this has an impact upon health ?</a:t>
          </a:r>
          <a:endParaRPr lang="en-US"/>
        </a:p>
      </dgm:t>
    </dgm:pt>
    <dgm:pt modelId="{63321CA7-3408-4EA9-ACAF-0DE95644765E}" type="parTrans" cxnId="{66022120-2BDD-4A0F-BCCD-7BF0AF744B8B}">
      <dgm:prSet/>
      <dgm:spPr/>
      <dgm:t>
        <a:bodyPr/>
        <a:lstStyle/>
        <a:p>
          <a:endParaRPr lang="en-US"/>
        </a:p>
      </dgm:t>
    </dgm:pt>
    <dgm:pt modelId="{3C12B02D-D661-4651-8D2B-8FA37B7F1B5D}" type="sibTrans" cxnId="{66022120-2BDD-4A0F-BCCD-7BF0AF744B8B}">
      <dgm:prSet/>
      <dgm:spPr/>
      <dgm:t>
        <a:bodyPr/>
        <a:lstStyle/>
        <a:p>
          <a:endParaRPr lang="en-US"/>
        </a:p>
      </dgm:t>
    </dgm:pt>
    <dgm:pt modelId="{C561EEB6-325D-49F5-95E3-079558E11E4A}">
      <dgm:prSet/>
      <dgm:spPr/>
      <dgm:t>
        <a:bodyPr/>
        <a:lstStyle/>
        <a:p>
          <a:r>
            <a:rPr lang="en-GB"/>
            <a:t>Explain your answer.</a:t>
          </a:r>
          <a:endParaRPr lang="en-US"/>
        </a:p>
      </dgm:t>
    </dgm:pt>
    <dgm:pt modelId="{57BC5928-C62D-49DE-BDCB-278889B1EDCD}" type="parTrans" cxnId="{525BE8F0-6E39-4988-81FB-FD891A337579}">
      <dgm:prSet/>
      <dgm:spPr/>
      <dgm:t>
        <a:bodyPr/>
        <a:lstStyle/>
        <a:p>
          <a:endParaRPr lang="en-US"/>
        </a:p>
      </dgm:t>
    </dgm:pt>
    <dgm:pt modelId="{489908E5-485F-4375-B0D7-0B83A6B001E1}" type="sibTrans" cxnId="{525BE8F0-6E39-4988-81FB-FD891A337579}">
      <dgm:prSet/>
      <dgm:spPr/>
      <dgm:t>
        <a:bodyPr/>
        <a:lstStyle/>
        <a:p>
          <a:endParaRPr lang="en-US"/>
        </a:p>
      </dgm:t>
    </dgm:pt>
    <dgm:pt modelId="{48924C1A-2650-44D1-892D-29FF6CAE874B}" type="pres">
      <dgm:prSet presAssocID="{04F61B3E-990A-4884-B821-E8668E0C2158}" presName="root" presStyleCnt="0">
        <dgm:presLayoutVars>
          <dgm:dir/>
          <dgm:resizeHandles val="exact"/>
        </dgm:presLayoutVars>
      </dgm:prSet>
      <dgm:spPr/>
    </dgm:pt>
    <dgm:pt modelId="{FEDA0ED5-A9E8-42B3-BAF7-9A86F0FED984}" type="pres">
      <dgm:prSet presAssocID="{109E7AAF-690D-45D2-9957-80FC5AFE2FCA}" presName="compNode" presStyleCnt="0"/>
      <dgm:spPr/>
    </dgm:pt>
    <dgm:pt modelId="{2E2148FA-F5BF-4AC2-9EB1-02A9A3C36479}" type="pres">
      <dgm:prSet presAssocID="{109E7AAF-690D-45D2-9957-80FC5AFE2FCA}" presName="bgRect" presStyleLbl="bgShp" presStyleIdx="0" presStyleCnt="2"/>
      <dgm:spPr/>
    </dgm:pt>
    <dgm:pt modelId="{5CCA1630-5C5E-46D3-B2F4-DF929C097DAB}" type="pres">
      <dgm:prSet presAssocID="{109E7AAF-690D-45D2-9957-80FC5AFE2FC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5E3F1FBC-0D9F-44D6-B6AC-CDEE557D8214}" type="pres">
      <dgm:prSet presAssocID="{109E7AAF-690D-45D2-9957-80FC5AFE2FCA}" presName="spaceRect" presStyleCnt="0"/>
      <dgm:spPr/>
    </dgm:pt>
    <dgm:pt modelId="{6A79DB39-E195-4F24-BD1E-5C5B7D2AD0B4}" type="pres">
      <dgm:prSet presAssocID="{109E7AAF-690D-45D2-9957-80FC5AFE2FCA}" presName="parTx" presStyleLbl="revTx" presStyleIdx="0" presStyleCnt="2">
        <dgm:presLayoutVars>
          <dgm:chMax val="0"/>
          <dgm:chPref val="0"/>
        </dgm:presLayoutVars>
      </dgm:prSet>
      <dgm:spPr/>
    </dgm:pt>
    <dgm:pt modelId="{3806AAA6-4673-41EA-AFC3-833FEA71637F}" type="pres">
      <dgm:prSet presAssocID="{3C12B02D-D661-4651-8D2B-8FA37B7F1B5D}" presName="sibTrans" presStyleCnt="0"/>
      <dgm:spPr/>
    </dgm:pt>
    <dgm:pt modelId="{47209780-1D67-46AB-89E1-F2B23B582408}" type="pres">
      <dgm:prSet presAssocID="{C561EEB6-325D-49F5-95E3-079558E11E4A}" presName="compNode" presStyleCnt="0"/>
      <dgm:spPr/>
    </dgm:pt>
    <dgm:pt modelId="{EA5FA914-00D8-420D-8785-D58C81318227}" type="pres">
      <dgm:prSet presAssocID="{C561EEB6-325D-49F5-95E3-079558E11E4A}" presName="bgRect" presStyleLbl="bgShp" presStyleIdx="1" presStyleCnt="2"/>
      <dgm:spPr/>
    </dgm:pt>
    <dgm:pt modelId="{F8DBC253-6C63-468D-9840-2B9F320BB14E}" type="pres">
      <dgm:prSet presAssocID="{C561EEB6-325D-49F5-95E3-079558E11E4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4D1DC420-9807-4384-BD9E-A40786AA9BCD}" type="pres">
      <dgm:prSet presAssocID="{C561EEB6-325D-49F5-95E3-079558E11E4A}" presName="spaceRect" presStyleCnt="0"/>
      <dgm:spPr/>
    </dgm:pt>
    <dgm:pt modelId="{4B10C15B-59B7-4D9B-8C0A-3D3ED4B6032C}" type="pres">
      <dgm:prSet presAssocID="{C561EEB6-325D-49F5-95E3-079558E11E4A}" presName="parTx" presStyleLbl="revTx" presStyleIdx="1" presStyleCnt="2">
        <dgm:presLayoutVars>
          <dgm:chMax val="0"/>
          <dgm:chPref val="0"/>
        </dgm:presLayoutVars>
      </dgm:prSet>
      <dgm:spPr/>
    </dgm:pt>
  </dgm:ptLst>
  <dgm:cxnLst>
    <dgm:cxn modelId="{66022120-2BDD-4A0F-BCCD-7BF0AF744B8B}" srcId="{04F61B3E-990A-4884-B821-E8668E0C2158}" destId="{109E7AAF-690D-45D2-9957-80FC5AFE2FCA}" srcOrd="0" destOrd="0" parTransId="{63321CA7-3408-4EA9-ACAF-0DE95644765E}" sibTransId="{3C12B02D-D661-4651-8D2B-8FA37B7F1B5D}"/>
    <dgm:cxn modelId="{EA456E83-C764-45E2-93BA-3CCF14693651}" type="presOf" srcId="{C561EEB6-325D-49F5-95E3-079558E11E4A}" destId="{4B10C15B-59B7-4D9B-8C0A-3D3ED4B6032C}" srcOrd="0" destOrd="0" presId="urn:microsoft.com/office/officeart/2018/2/layout/IconVerticalSolidList"/>
    <dgm:cxn modelId="{F23F0BB7-E626-4AC9-B507-8726E133DBE9}" type="presOf" srcId="{04F61B3E-990A-4884-B821-E8668E0C2158}" destId="{48924C1A-2650-44D1-892D-29FF6CAE874B}" srcOrd="0" destOrd="0" presId="urn:microsoft.com/office/officeart/2018/2/layout/IconVerticalSolidList"/>
    <dgm:cxn modelId="{525BE8F0-6E39-4988-81FB-FD891A337579}" srcId="{04F61B3E-990A-4884-B821-E8668E0C2158}" destId="{C561EEB6-325D-49F5-95E3-079558E11E4A}" srcOrd="1" destOrd="0" parTransId="{57BC5928-C62D-49DE-BDCB-278889B1EDCD}" sibTransId="{489908E5-485F-4375-B0D7-0B83A6B001E1}"/>
    <dgm:cxn modelId="{86DDE8FB-E351-425D-BF56-FB22A3C82661}" type="presOf" srcId="{109E7AAF-690D-45D2-9957-80FC5AFE2FCA}" destId="{6A79DB39-E195-4F24-BD1E-5C5B7D2AD0B4}" srcOrd="0" destOrd="0" presId="urn:microsoft.com/office/officeart/2018/2/layout/IconVerticalSolidList"/>
    <dgm:cxn modelId="{E65BE36D-02EC-441C-A3E8-AF9E40BE5C54}" type="presParOf" srcId="{48924C1A-2650-44D1-892D-29FF6CAE874B}" destId="{FEDA0ED5-A9E8-42B3-BAF7-9A86F0FED984}" srcOrd="0" destOrd="0" presId="urn:microsoft.com/office/officeart/2018/2/layout/IconVerticalSolidList"/>
    <dgm:cxn modelId="{A2DBCA1E-6EA8-4B1C-9D50-5F4B90F9599A}" type="presParOf" srcId="{FEDA0ED5-A9E8-42B3-BAF7-9A86F0FED984}" destId="{2E2148FA-F5BF-4AC2-9EB1-02A9A3C36479}" srcOrd="0" destOrd="0" presId="urn:microsoft.com/office/officeart/2018/2/layout/IconVerticalSolidList"/>
    <dgm:cxn modelId="{95681895-818C-4F28-86FD-C51A42896B51}" type="presParOf" srcId="{FEDA0ED5-A9E8-42B3-BAF7-9A86F0FED984}" destId="{5CCA1630-5C5E-46D3-B2F4-DF929C097DAB}" srcOrd="1" destOrd="0" presId="urn:microsoft.com/office/officeart/2018/2/layout/IconVerticalSolidList"/>
    <dgm:cxn modelId="{A4B63E17-6004-41B5-B846-C91DFFB7DC67}" type="presParOf" srcId="{FEDA0ED5-A9E8-42B3-BAF7-9A86F0FED984}" destId="{5E3F1FBC-0D9F-44D6-B6AC-CDEE557D8214}" srcOrd="2" destOrd="0" presId="urn:microsoft.com/office/officeart/2018/2/layout/IconVerticalSolidList"/>
    <dgm:cxn modelId="{B3444295-2E5A-4BC4-AEF8-19532D8BFE50}" type="presParOf" srcId="{FEDA0ED5-A9E8-42B3-BAF7-9A86F0FED984}" destId="{6A79DB39-E195-4F24-BD1E-5C5B7D2AD0B4}" srcOrd="3" destOrd="0" presId="urn:microsoft.com/office/officeart/2018/2/layout/IconVerticalSolidList"/>
    <dgm:cxn modelId="{EE14AE53-2B60-4A41-B8BB-F7279E201AD6}" type="presParOf" srcId="{48924C1A-2650-44D1-892D-29FF6CAE874B}" destId="{3806AAA6-4673-41EA-AFC3-833FEA71637F}" srcOrd="1" destOrd="0" presId="urn:microsoft.com/office/officeart/2018/2/layout/IconVerticalSolidList"/>
    <dgm:cxn modelId="{CD04BE70-95AE-439C-8325-30331E65239A}" type="presParOf" srcId="{48924C1A-2650-44D1-892D-29FF6CAE874B}" destId="{47209780-1D67-46AB-89E1-F2B23B582408}" srcOrd="2" destOrd="0" presId="urn:microsoft.com/office/officeart/2018/2/layout/IconVerticalSolidList"/>
    <dgm:cxn modelId="{73B0F545-442B-4C4D-A643-7D8934F8C711}" type="presParOf" srcId="{47209780-1D67-46AB-89E1-F2B23B582408}" destId="{EA5FA914-00D8-420D-8785-D58C81318227}" srcOrd="0" destOrd="0" presId="urn:microsoft.com/office/officeart/2018/2/layout/IconVerticalSolidList"/>
    <dgm:cxn modelId="{9FFA6EAE-0930-428A-937B-1CDBDA4181ED}" type="presParOf" srcId="{47209780-1D67-46AB-89E1-F2B23B582408}" destId="{F8DBC253-6C63-468D-9840-2B9F320BB14E}" srcOrd="1" destOrd="0" presId="urn:microsoft.com/office/officeart/2018/2/layout/IconVerticalSolidList"/>
    <dgm:cxn modelId="{C94400B8-2ADA-4C4E-B31C-E10BFAD70BDA}" type="presParOf" srcId="{47209780-1D67-46AB-89E1-F2B23B582408}" destId="{4D1DC420-9807-4384-BD9E-A40786AA9BCD}" srcOrd="2" destOrd="0" presId="urn:microsoft.com/office/officeart/2018/2/layout/IconVerticalSolidList"/>
    <dgm:cxn modelId="{51FB5270-39E8-4F82-AC15-454B8A874BFB}" type="presParOf" srcId="{47209780-1D67-46AB-89E1-F2B23B582408}" destId="{4B10C15B-59B7-4D9B-8C0A-3D3ED4B6032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DAA45F9-35FD-4B44-9962-CC6DFE0AF265}" type="doc">
      <dgm:prSet loTypeId="urn:microsoft.com/office/officeart/2011/layout/CircleProcess" loCatId="process" qsTypeId="urn:microsoft.com/office/officeart/2005/8/quickstyle/simple1" qsCatId="simple" csTypeId="urn:microsoft.com/office/officeart/2005/8/colors/accent4_3" csCatId="accent4" phldr="1"/>
      <dgm:spPr/>
      <dgm:t>
        <a:bodyPr/>
        <a:lstStyle/>
        <a:p>
          <a:endParaRPr lang="en-GB"/>
        </a:p>
      </dgm:t>
    </dgm:pt>
    <dgm:pt modelId="{C0772170-2B9D-4C04-A080-8FFEA061CC0E}">
      <dgm:prSet phldrT="[Text]"/>
      <dgm:spPr/>
      <dgm:t>
        <a:bodyPr/>
        <a:lstStyle/>
        <a:p>
          <a:r>
            <a:rPr lang="en-GB" dirty="0"/>
            <a:t>Central Govt</a:t>
          </a:r>
        </a:p>
      </dgm:t>
    </dgm:pt>
    <dgm:pt modelId="{EEB3AF94-B33C-499B-9B40-BD795C858450}" type="parTrans" cxnId="{2BF1011F-7EE7-4185-B374-528FFFB31366}">
      <dgm:prSet/>
      <dgm:spPr/>
      <dgm:t>
        <a:bodyPr/>
        <a:lstStyle/>
        <a:p>
          <a:endParaRPr lang="en-GB"/>
        </a:p>
      </dgm:t>
    </dgm:pt>
    <dgm:pt modelId="{B070A390-168C-48D8-8F39-6082B643A513}" type="sibTrans" cxnId="{2BF1011F-7EE7-4185-B374-528FFFB31366}">
      <dgm:prSet/>
      <dgm:spPr/>
      <dgm:t>
        <a:bodyPr/>
        <a:lstStyle/>
        <a:p>
          <a:endParaRPr lang="en-GB"/>
        </a:p>
      </dgm:t>
    </dgm:pt>
    <dgm:pt modelId="{D614CC06-6B16-4A1B-AE83-032EABBBE5C6}">
      <dgm:prSet phldrT="[Text]"/>
      <dgm:spPr/>
      <dgm:t>
        <a:bodyPr/>
        <a:lstStyle/>
        <a:p>
          <a:r>
            <a:rPr lang="en-GB" dirty="0"/>
            <a:t>Welsh Govt</a:t>
          </a:r>
        </a:p>
      </dgm:t>
    </dgm:pt>
    <dgm:pt modelId="{2643C599-8493-4CD3-B3FA-1CA52972B58B}" type="parTrans" cxnId="{854AF354-2A8C-4755-9E0B-C3A355382A80}">
      <dgm:prSet/>
      <dgm:spPr/>
      <dgm:t>
        <a:bodyPr/>
        <a:lstStyle/>
        <a:p>
          <a:endParaRPr lang="en-GB"/>
        </a:p>
      </dgm:t>
    </dgm:pt>
    <dgm:pt modelId="{AAFE17B7-3F5F-414D-9992-36B0B64D95D4}" type="sibTrans" cxnId="{854AF354-2A8C-4755-9E0B-C3A355382A80}">
      <dgm:prSet/>
      <dgm:spPr/>
      <dgm:t>
        <a:bodyPr/>
        <a:lstStyle/>
        <a:p>
          <a:endParaRPr lang="en-GB"/>
        </a:p>
      </dgm:t>
    </dgm:pt>
    <dgm:pt modelId="{1310E82C-6816-40AF-93F3-F5C47C19855D}">
      <dgm:prSet phldrT="[Text]"/>
      <dgm:spPr/>
      <dgm:t>
        <a:bodyPr/>
        <a:lstStyle/>
        <a:p>
          <a:r>
            <a:rPr lang="en-GB" dirty="0"/>
            <a:t>Local Govt</a:t>
          </a:r>
        </a:p>
      </dgm:t>
    </dgm:pt>
    <dgm:pt modelId="{D185F691-6169-4EE5-BF26-B4F43BCC3A5A}" type="parTrans" cxnId="{02118365-F32C-4C1D-97A6-6C3DC1595607}">
      <dgm:prSet/>
      <dgm:spPr/>
      <dgm:t>
        <a:bodyPr/>
        <a:lstStyle/>
        <a:p>
          <a:endParaRPr lang="en-GB"/>
        </a:p>
      </dgm:t>
    </dgm:pt>
    <dgm:pt modelId="{9D49BD02-DD84-42D1-AE1B-419DEBA38582}" type="sibTrans" cxnId="{02118365-F32C-4C1D-97A6-6C3DC1595607}">
      <dgm:prSet/>
      <dgm:spPr/>
      <dgm:t>
        <a:bodyPr/>
        <a:lstStyle/>
        <a:p>
          <a:endParaRPr lang="en-GB"/>
        </a:p>
      </dgm:t>
    </dgm:pt>
    <dgm:pt modelId="{8509180C-1901-4ACF-95FE-32020018B264}" type="pres">
      <dgm:prSet presAssocID="{3DAA45F9-35FD-4B44-9962-CC6DFE0AF265}" presName="Name0" presStyleCnt="0">
        <dgm:presLayoutVars>
          <dgm:chMax val="11"/>
          <dgm:chPref val="11"/>
          <dgm:dir/>
          <dgm:resizeHandles/>
        </dgm:presLayoutVars>
      </dgm:prSet>
      <dgm:spPr/>
    </dgm:pt>
    <dgm:pt modelId="{835B8DC2-DB24-401F-B654-B6792546450B}" type="pres">
      <dgm:prSet presAssocID="{1310E82C-6816-40AF-93F3-F5C47C19855D}" presName="Accent3" presStyleCnt="0"/>
      <dgm:spPr/>
    </dgm:pt>
    <dgm:pt modelId="{5678A4E2-F5FC-46B5-933A-9A6F1A1C2FE4}" type="pres">
      <dgm:prSet presAssocID="{1310E82C-6816-40AF-93F3-F5C47C19855D}" presName="Accent" presStyleLbl="node1" presStyleIdx="0" presStyleCnt="3"/>
      <dgm:spPr/>
    </dgm:pt>
    <dgm:pt modelId="{F9D5C2DB-99E9-4895-8089-BB2BDBB41D26}" type="pres">
      <dgm:prSet presAssocID="{1310E82C-6816-40AF-93F3-F5C47C19855D}" presName="ParentBackground3" presStyleCnt="0"/>
      <dgm:spPr/>
    </dgm:pt>
    <dgm:pt modelId="{FC9E06F1-E579-4A26-9810-84A78094B74F}" type="pres">
      <dgm:prSet presAssocID="{1310E82C-6816-40AF-93F3-F5C47C19855D}" presName="ParentBackground" presStyleLbl="fgAcc1" presStyleIdx="0" presStyleCnt="3"/>
      <dgm:spPr/>
    </dgm:pt>
    <dgm:pt modelId="{37024C6E-1C2D-440A-BDC1-EABB2E065A21}" type="pres">
      <dgm:prSet presAssocID="{1310E82C-6816-40AF-93F3-F5C47C19855D}" presName="Parent3" presStyleLbl="revTx" presStyleIdx="0" presStyleCnt="0">
        <dgm:presLayoutVars>
          <dgm:chMax val="1"/>
          <dgm:chPref val="1"/>
          <dgm:bulletEnabled val="1"/>
        </dgm:presLayoutVars>
      </dgm:prSet>
      <dgm:spPr/>
    </dgm:pt>
    <dgm:pt modelId="{30844649-273A-4717-8178-D414DDA692E5}" type="pres">
      <dgm:prSet presAssocID="{D614CC06-6B16-4A1B-AE83-032EABBBE5C6}" presName="Accent2" presStyleCnt="0"/>
      <dgm:spPr/>
    </dgm:pt>
    <dgm:pt modelId="{C8F97344-A94F-46F5-A386-25F1EC2521B1}" type="pres">
      <dgm:prSet presAssocID="{D614CC06-6B16-4A1B-AE83-032EABBBE5C6}" presName="Accent" presStyleLbl="node1" presStyleIdx="1" presStyleCnt="3"/>
      <dgm:spPr/>
    </dgm:pt>
    <dgm:pt modelId="{7F5BD227-399F-4A46-A448-F13923DEB63F}" type="pres">
      <dgm:prSet presAssocID="{D614CC06-6B16-4A1B-AE83-032EABBBE5C6}" presName="ParentBackground2" presStyleCnt="0"/>
      <dgm:spPr/>
    </dgm:pt>
    <dgm:pt modelId="{F5E2C7E2-B76D-448D-98B2-A83AA8D2438F}" type="pres">
      <dgm:prSet presAssocID="{D614CC06-6B16-4A1B-AE83-032EABBBE5C6}" presName="ParentBackground" presStyleLbl="fgAcc1" presStyleIdx="1" presStyleCnt="3"/>
      <dgm:spPr/>
    </dgm:pt>
    <dgm:pt modelId="{7EC86757-F319-48F8-B498-688183F3C593}" type="pres">
      <dgm:prSet presAssocID="{D614CC06-6B16-4A1B-AE83-032EABBBE5C6}" presName="Parent2" presStyleLbl="revTx" presStyleIdx="0" presStyleCnt="0">
        <dgm:presLayoutVars>
          <dgm:chMax val="1"/>
          <dgm:chPref val="1"/>
          <dgm:bulletEnabled val="1"/>
        </dgm:presLayoutVars>
      </dgm:prSet>
      <dgm:spPr/>
    </dgm:pt>
    <dgm:pt modelId="{B74352A7-F6BC-4BD1-A3BB-BDE40A467B30}" type="pres">
      <dgm:prSet presAssocID="{C0772170-2B9D-4C04-A080-8FFEA061CC0E}" presName="Accent1" presStyleCnt="0"/>
      <dgm:spPr/>
    </dgm:pt>
    <dgm:pt modelId="{1F168461-C800-4EF0-B519-9306F245586A}" type="pres">
      <dgm:prSet presAssocID="{C0772170-2B9D-4C04-A080-8FFEA061CC0E}" presName="Accent" presStyleLbl="node1" presStyleIdx="2" presStyleCnt="3"/>
      <dgm:spPr/>
    </dgm:pt>
    <dgm:pt modelId="{B13C757A-B956-41A5-9BA3-445EEACDFB11}" type="pres">
      <dgm:prSet presAssocID="{C0772170-2B9D-4C04-A080-8FFEA061CC0E}" presName="ParentBackground1" presStyleCnt="0"/>
      <dgm:spPr/>
    </dgm:pt>
    <dgm:pt modelId="{9202C2EA-8C7E-4638-9904-82DF6BA7DEE4}" type="pres">
      <dgm:prSet presAssocID="{C0772170-2B9D-4C04-A080-8FFEA061CC0E}" presName="ParentBackground" presStyleLbl="fgAcc1" presStyleIdx="2" presStyleCnt="3"/>
      <dgm:spPr/>
    </dgm:pt>
    <dgm:pt modelId="{1486F60C-4A2E-4BD1-8473-7A8551876A3B}" type="pres">
      <dgm:prSet presAssocID="{C0772170-2B9D-4C04-A080-8FFEA061CC0E}" presName="Parent1" presStyleLbl="revTx" presStyleIdx="0" presStyleCnt="0">
        <dgm:presLayoutVars>
          <dgm:chMax val="1"/>
          <dgm:chPref val="1"/>
          <dgm:bulletEnabled val="1"/>
        </dgm:presLayoutVars>
      </dgm:prSet>
      <dgm:spPr/>
    </dgm:pt>
  </dgm:ptLst>
  <dgm:cxnLst>
    <dgm:cxn modelId="{2BF1011F-7EE7-4185-B374-528FFFB31366}" srcId="{3DAA45F9-35FD-4B44-9962-CC6DFE0AF265}" destId="{C0772170-2B9D-4C04-A080-8FFEA061CC0E}" srcOrd="0" destOrd="0" parTransId="{EEB3AF94-B33C-499B-9B40-BD795C858450}" sibTransId="{B070A390-168C-48D8-8F39-6082B643A513}"/>
    <dgm:cxn modelId="{7A485044-029A-4122-ACC6-309EFB3D342F}" type="presOf" srcId="{1310E82C-6816-40AF-93F3-F5C47C19855D}" destId="{37024C6E-1C2D-440A-BDC1-EABB2E065A21}" srcOrd="1" destOrd="0" presId="urn:microsoft.com/office/officeart/2011/layout/CircleProcess"/>
    <dgm:cxn modelId="{02118365-F32C-4C1D-97A6-6C3DC1595607}" srcId="{3DAA45F9-35FD-4B44-9962-CC6DFE0AF265}" destId="{1310E82C-6816-40AF-93F3-F5C47C19855D}" srcOrd="2" destOrd="0" parTransId="{D185F691-6169-4EE5-BF26-B4F43BCC3A5A}" sibTransId="{9D49BD02-DD84-42D1-AE1B-419DEBA38582}"/>
    <dgm:cxn modelId="{2E38BF52-251C-43EF-BA17-83DF8AB234BF}" type="presOf" srcId="{C0772170-2B9D-4C04-A080-8FFEA061CC0E}" destId="{1486F60C-4A2E-4BD1-8473-7A8551876A3B}" srcOrd="1" destOrd="0" presId="urn:microsoft.com/office/officeart/2011/layout/CircleProcess"/>
    <dgm:cxn modelId="{854AF354-2A8C-4755-9E0B-C3A355382A80}" srcId="{3DAA45F9-35FD-4B44-9962-CC6DFE0AF265}" destId="{D614CC06-6B16-4A1B-AE83-032EABBBE5C6}" srcOrd="1" destOrd="0" parTransId="{2643C599-8493-4CD3-B3FA-1CA52972B58B}" sibTransId="{AAFE17B7-3F5F-414D-9992-36B0B64D95D4}"/>
    <dgm:cxn modelId="{DF1B187F-AF5A-41B9-ACAB-E320BBD91D05}" type="presOf" srcId="{C0772170-2B9D-4C04-A080-8FFEA061CC0E}" destId="{9202C2EA-8C7E-4638-9904-82DF6BA7DEE4}" srcOrd="0" destOrd="0" presId="urn:microsoft.com/office/officeart/2011/layout/CircleProcess"/>
    <dgm:cxn modelId="{640B0390-4F47-4DAD-8D41-F95461EB44A6}" type="presOf" srcId="{1310E82C-6816-40AF-93F3-F5C47C19855D}" destId="{FC9E06F1-E579-4A26-9810-84A78094B74F}" srcOrd="0" destOrd="0" presId="urn:microsoft.com/office/officeart/2011/layout/CircleProcess"/>
    <dgm:cxn modelId="{D3D05FBA-80D6-4744-A10F-963E82581FF1}" type="presOf" srcId="{3DAA45F9-35FD-4B44-9962-CC6DFE0AF265}" destId="{8509180C-1901-4ACF-95FE-32020018B264}" srcOrd="0" destOrd="0" presId="urn:microsoft.com/office/officeart/2011/layout/CircleProcess"/>
    <dgm:cxn modelId="{38424DBC-3541-43F0-9C7E-C2D4DA7704D3}" type="presOf" srcId="{D614CC06-6B16-4A1B-AE83-032EABBBE5C6}" destId="{F5E2C7E2-B76D-448D-98B2-A83AA8D2438F}" srcOrd="0" destOrd="0" presId="urn:microsoft.com/office/officeart/2011/layout/CircleProcess"/>
    <dgm:cxn modelId="{62FE33D8-0AB4-46C6-8642-1883FDF2251E}" type="presOf" srcId="{D614CC06-6B16-4A1B-AE83-032EABBBE5C6}" destId="{7EC86757-F319-48F8-B498-688183F3C593}" srcOrd="1" destOrd="0" presId="urn:microsoft.com/office/officeart/2011/layout/CircleProcess"/>
    <dgm:cxn modelId="{BB5C3140-162D-4F82-951B-0CDE2B38D7CE}" type="presParOf" srcId="{8509180C-1901-4ACF-95FE-32020018B264}" destId="{835B8DC2-DB24-401F-B654-B6792546450B}" srcOrd="0" destOrd="0" presId="urn:microsoft.com/office/officeart/2011/layout/CircleProcess"/>
    <dgm:cxn modelId="{05E36A2F-C8E9-4FC6-9CE6-9EB29D372852}" type="presParOf" srcId="{835B8DC2-DB24-401F-B654-B6792546450B}" destId="{5678A4E2-F5FC-46B5-933A-9A6F1A1C2FE4}" srcOrd="0" destOrd="0" presId="urn:microsoft.com/office/officeart/2011/layout/CircleProcess"/>
    <dgm:cxn modelId="{CBFC1CFB-A646-47F0-8156-0B08DC7121E2}" type="presParOf" srcId="{8509180C-1901-4ACF-95FE-32020018B264}" destId="{F9D5C2DB-99E9-4895-8089-BB2BDBB41D26}" srcOrd="1" destOrd="0" presId="urn:microsoft.com/office/officeart/2011/layout/CircleProcess"/>
    <dgm:cxn modelId="{1AB59BEE-FD27-434E-A10B-BBAB2669B52D}" type="presParOf" srcId="{F9D5C2DB-99E9-4895-8089-BB2BDBB41D26}" destId="{FC9E06F1-E579-4A26-9810-84A78094B74F}" srcOrd="0" destOrd="0" presId="urn:microsoft.com/office/officeart/2011/layout/CircleProcess"/>
    <dgm:cxn modelId="{BC30DB68-FF78-4EB3-BCED-71B448111EE9}" type="presParOf" srcId="{8509180C-1901-4ACF-95FE-32020018B264}" destId="{37024C6E-1C2D-440A-BDC1-EABB2E065A21}" srcOrd="2" destOrd="0" presId="urn:microsoft.com/office/officeart/2011/layout/CircleProcess"/>
    <dgm:cxn modelId="{A612C912-DD1B-4E0E-B02C-54F670C81723}" type="presParOf" srcId="{8509180C-1901-4ACF-95FE-32020018B264}" destId="{30844649-273A-4717-8178-D414DDA692E5}" srcOrd="3" destOrd="0" presId="urn:microsoft.com/office/officeart/2011/layout/CircleProcess"/>
    <dgm:cxn modelId="{A1AE192E-46C2-402B-8A4D-B793C33EAFA3}" type="presParOf" srcId="{30844649-273A-4717-8178-D414DDA692E5}" destId="{C8F97344-A94F-46F5-A386-25F1EC2521B1}" srcOrd="0" destOrd="0" presId="urn:microsoft.com/office/officeart/2011/layout/CircleProcess"/>
    <dgm:cxn modelId="{57A90302-571A-4C2A-B487-740B70557048}" type="presParOf" srcId="{8509180C-1901-4ACF-95FE-32020018B264}" destId="{7F5BD227-399F-4A46-A448-F13923DEB63F}" srcOrd="4" destOrd="0" presId="urn:microsoft.com/office/officeart/2011/layout/CircleProcess"/>
    <dgm:cxn modelId="{097EFBA2-32A3-44ED-8829-6539F4798955}" type="presParOf" srcId="{7F5BD227-399F-4A46-A448-F13923DEB63F}" destId="{F5E2C7E2-B76D-448D-98B2-A83AA8D2438F}" srcOrd="0" destOrd="0" presId="urn:microsoft.com/office/officeart/2011/layout/CircleProcess"/>
    <dgm:cxn modelId="{9D23694A-66AC-4EC7-ABE4-BDD977020DEE}" type="presParOf" srcId="{8509180C-1901-4ACF-95FE-32020018B264}" destId="{7EC86757-F319-48F8-B498-688183F3C593}" srcOrd="5" destOrd="0" presId="urn:microsoft.com/office/officeart/2011/layout/CircleProcess"/>
    <dgm:cxn modelId="{57E58731-6279-41F7-8CF6-088118C7675B}" type="presParOf" srcId="{8509180C-1901-4ACF-95FE-32020018B264}" destId="{B74352A7-F6BC-4BD1-A3BB-BDE40A467B30}" srcOrd="6" destOrd="0" presId="urn:microsoft.com/office/officeart/2011/layout/CircleProcess"/>
    <dgm:cxn modelId="{BA60670D-CCF2-4F0C-9BF0-30F51CA6B00F}" type="presParOf" srcId="{B74352A7-F6BC-4BD1-A3BB-BDE40A467B30}" destId="{1F168461-C800-4EF0-B519-9306F245586A}" srcOrd="0" destOrd="0" presId="urn:microsoft.com/office/officeart/2011/layout/CircleProcess"/>
    <dgm:cxn modelId="{01703115-A962-46C0-9DB7-D19DAE96683E}" type="presParOf" srcId="{8509180C-1901-4ACF-95FE-32020018B264}" destId="{B13C757A-B956-41A5-9BA3-445EEACDFB11}" srcOrd="7" destOrd="0" presId="urn:microsoft.com/office/officeart/2011/layout/CircleProcess"/>
    <dgm:cxn modelId="{8963BCAD-8505-4729-A4B6-AF6D72333D05}" type="presParOf" srcId="{B13C757A-B956-41A5-9BA3-445EEACDFB11}" destId="{9202C2EA-8C7E-4638-9904-82DF6BA7DEE4}" srcOrd="0" destOrd="0" presId="urn:microsoft.com/office/officeart/2011/layout/CircleProcess"/>
    <dgm:cxn modelId="{29CAA4A4-81C4-4134-8A38-BB532BBE40F4}" type="presParOf" srcId="{8509180C-1901-4ACF-95FE-32020018B264}" destId="{1486F60C-4A2E-4BD1-8473-7A8551876A3B}" srcOrd="8"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CADD5BE-0CE3-4072-B9B4-6B64471C0BEF}"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AC11FE7A-CD04-4965-BB9D-B28798661958}">
      <dgm:prSet/>
      <dgm:spPr/>
      <dgm:t>
        <a:bodyPr/>
        <a:lstStyle/>
        <a:p>
          <a:r>
            <a:rPr lang="en-GB"/>
            <a:t>NHS Wales is one service made up of a number of organisations.</a:t>
          </a:r>
          <a:endParaRPr lang="en-US"/>
        </a:p>
      </dgm:t>
    </dgm:pt>
    <dgm:pt modelId="{CFEB59FD-EFF5-46BC-8108-BF0AB1F44A34}" type="parTrans" cxnId="{6F252689-186F-4E83-BCD3-911AA6573FB7}">
      <dgm:prSet/>
      <dgm:spPr/>
      <dgm:t>
        <a:bodyPr/>
        <a:lstStyle/>
        <a:p>
          <a:endParaRPr lang="en-US"/>
        </a:p>
      </dgm:t>
    </dgm:pt>
    <dgm:pt modelId="{8CC80491-CCBD-4CCA-9275-C7853D216CB2}" type="sibTrans" cxnId="{6F252689-186F-4E83-BCD3-911AA6573FB7}">
      <dgm:prSet/>
      <dgm:spPr/>
      <dgm:t>
        <a:bodyPr/>
        <a:lstStyle/>
        <a:p>
          <a:endParaRPr lang="en-US"/>
        </a:p>
      </dgm:t>
    </dgm:pt>
    <dgm:pt modelId="{06D54F50-D0CB-4D44-A87F-5B424D07D193}">
      <dgm:prSet/>
      <dgm:spPr/>
      <dgm:t>
        <a:bodyPr/>
        <a:lstStyle/>
        <a:p>
          <a:r>
            <a:rPr lang="en-GB"/>
            <a:t>7 Public health boards</a:t>
          </a:r>
          <a:endParaRPr lang="en-US"/>
        </a:p>
      </dgm:t>
    </dgm:pt>
    <dgm:pt modelId="{FAA1F5BB-1243-479F-8084-7EF0A0A23760}" type="parTrans" cxnId="{BD5519CB-0E32-44E0-9707-6C5493DD688B}">
      <dgm:prSet/>
      <dgm:spPr/>
      <dgm:t>
        <a:bodyPr/>
        <a:lstStyle/>
        <a:p>
          <a:endParaRPr lang="en-US"/>
        </a:p>
      </dgm:t>
    </dgm:pt>
    <dgm:pt modelId="{AF0FD6B9-6E66-43C2-8A10-BCA80C4E3C6E}" type="sibTrans" cxnId="{BD5519CB-0E32-44E0-9707-6C5493DD688B}">
      <dgm:prSet/>
      <dgm:spPr/>
      <dgm:t>
        <a:bodyPr/>
        <a:lstStyle/>
        <a:p>
          <a:endParaRPr lang="en-US"/>
        </a:p>
      </dgm:t>
    </dgm:pt>
    <dgm:pt modelId="{04C626C8-22FE-4CD9-99FD-81E2554A7FED}">
      <dgm:prSet/>
      <dgm:spPr/>
      <dgm:t>
        <a:bodyPr/>
        <a:lstStyle/>
        <a:p>
          <a:r>
            <a:rPr lang="en-GB"/>
            <a:t>3 NHS Trusts</a:t>
          </a:r>
          <a:endParaRPr lang="en-US"/>
        </a:p>
      </dgm:t>
    </dgm:pt>
    <dgm:pt modelId="{097021FF-ECE1-44D7-A62B-20C439C8240F}" type="parTrans" cxnId="{1AC9BBE0-E708-4B6B-9515-2BA665D6DC48}">
      <dgm:prSet/>
      <dgm:spPr/>
      <dgm:t>
        <a:bodyPr/>
        <a:lstStyle/>
        <a:p>
          <a:endParaRPr lang="en-US"/>
        </a:p>
      </dgm:t>
    </dgm:pt>
    <dgm:pt modelId="{A1A40FAC-C92C-4F48-90DC-06AB3B3D71D4}" type="sibTrans" cxnId="{1AC9BBE0-E708-4B6B-9515-2BA665D6DC48}">
      <dgm:prSet/>
      <dgm:spPr/>
      <dgm:t>
        <a:bodyPr/>
        <a:lstStyle/>
        <a:p>
          <a:endParaRPr lang="en-US"/>
        </a:p>
      </dgm:t>
    </dgm:pt>
    <dgm:pt modelId="{0EEDA228-C502-41BD-AB08-E9A4C2AEBB3A}" type="pres">
      <dgm:prSet presAssocID="{4CADD5BE-0CE3-4072-B9B4-6B64471C0BEF}" presName="root" presStyleCnt="0">
        <dgm:presLayoutVars>
          <dgm:dir/>
          <dgm:resizeHandles val="exact"/>
        </dgm:presLayoutVars>
      </dgm:prSet>
      <dgm:spPr/>
    </dgm:pt>
    <dgm:pt modelId="{88FB3632-E6B3-4160-A70F-D7F621B472AE}" type="pres">
      <dgm:prSet presAssocID="{AC11FE7A-CD04-4965-BB9D-B28798661958}" presName="compNode" presStyleCnt="0"/>
      <dgm:spPr/>
    </dgm:pt>
    <dgm:pt modelId="{61D2AAB0-BDC2-4023-90B7-817AB29A46A8}" type="pres">
      <dgm:prSet presAssocID="{AC11FE7A-CD04-4965-BB9D-B28798661958}" presName="bgRect" presStyleLbl="bgShp" presStyleIdx="0" presStyleCnt="3"/>
      <dgm:spPr/>
    </dgm:pt>
    <dgm:pt modelId="{9C80626C-4064-4BD7-A0A0-E55D10CE6715}" type="pres">
      <dgm:prSet presAssocID="{AC11FE7A-CD04-4965-BB9D-B2879866195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99F111DC-FDF2-49D0-A248-4CDB140011B6}" type="pres">
      <dgm:prSet presAssocID="{AC11FE7A-CD04-4965-BB9D-B28798661958}" presName="spaceRect" presStyleCnt="0"/>
      <dgm:spPr/>
    </dgm:pt>
    <dgm:pt modelId="{1D3DA890-E8D6-4643-AFE1-FA80E9837E5A}" type="pres">
      <dgm:prSet presAssocID="{AC11FE7A-CD04-4965-BB9D-B28798661958}" presName="parTx" presStyleLbl="revTx" presStyleIdx="0" presStyleCnt="3">
        <dgm:presLayoutVars>
          <dgm:chMax val="0"/>
          <dgm:chPref val="0"/>
        </dgm:presLayoutVars>
      </dgm:prSet>
      <dgm:spPr/>
    </dgm:pt>
    <dgm:pt modelId="{A4C30324-4799-47B9-96E7-5DA78B53C64C}" type="pres">
      <dgm:prSet presAssocID="{8CC80491-CCBD-4CCA-9275-C7853D216CB2}" presName="sibTrans" presStyleCnt="0"/>
      <dgm:spPr/>
    </dgm:pt>
    <dgm:pt modelId="{F94180F0-D3B4-4634-A993-261AE1A1D227}" type="pres">
      <dgm:prSet presAssocID="{06D54F50-D0CB-4D44-A87F-5B424D07D193}" presName="compNode" presStyleCnt="0"/>
      <dgm:spPr/>
    </dgm:pt>
    <dgm:pt modelId="{6CEE85C3-CE0A-4397-9590-2F54E1991809}" type="pres">
      <dgm:prSet presAssocID="{06D54F50-D0CB-4D44-A87F-5B424D07D193}" presName="bgRect" presStyleLbl="bgShp" presStyleIdx="1" presStyleCnt="3"/>
      <dgm:spPr/>
    </dgm:pt>
    <dgm:pt modelId="{839370A6-4EFC-49A4-83A4-6E448D1D4567}" type="pres">
      <dgm:prSet presAssocID="{06D54F50-D0CB-4D44-A87F-5B424D07D19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E4BE9C09-4E6B-4B7E-9D03-E5B1BE6F074B}" type="pres">
      <dgm:prSet presAssocID="{06D54F50-D0CB-4D44-A87F-5B424D07D193}" presName="spaceRect" presStyleCnt="0"/>
      <dgm:spPr/>
    </dgm:pt>
    <dgm:pt modelId="{B04F71CC-F9A9-43A5-8D6F-52A385C6FA62}" type="pres">
      <dgm:prSet presAssocID="{06D54F50-D0CB-4D44-A87F-5B424D07D193}" presName="parTx" presStyleLbl="revTx" presStyleIdx="1" presStyleCnt="3">
        <dgm:presLayoutVars>
          <dgm:chMax val="0"/>
          <dgm:chPref val="0"/>
        </dgm:presLayoutVars>
      </dgm:prSet>
      <dgm:spPr/>
    </dgm:pt>
    <dgm:pt modelId="{ECE8822E-00A6-45FC-8E68-4BBE17363AD8}" type="pres">
      <dgm:prSet presAssocID="{AF0FD6B9-6E66-43C2-8A10-BCA80C4E3C6E}" presName="sibTrans" presStyleCnt="0"/>
      <dgm:spPr/>
    </dgm:pt>
    <dgm:pt modelId="{916F21EF-ADF5-43B0-935C-9AB4D629E9A5}" type="pres">
      <dgm:prSet presAssocID="{04C626C8-22FE-4CD9-99FD-81E2554A7FED}" presName="compNode" presStyleCnt="0"/>
      <dgm:spPr/>
    </dgm:pt>
    <dgm:pt modelId="{758325D0-5A23-4DB0-8EB6-CC987C83BA9B}" type="pres">
      <dgm:prSet presAssocID="{04C626C8-22FE-4CD9-99FD-81E2554A7FED}" presName="bgRect" presStyleLbl="bgShp" presStyleIdx="2" presStyleCnt="3"/>
      <dgm:spPr/>
    </dgm:pt>
    <dgm:pt modelId="{BFEC483F-D2A6-479D-85B9-16FFF13356B8}" type="pres">
      <dgm:prSet presAssocID="{04C626C8-22FE-4CD9-99FD-81E2554A7FE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al"/>
        </a:ext>
      </dgm:extLst>
    </dgm:pt>
    <dgm:pt modelId="{57ED5849-639B-49CE-A761-04514D2D7606}" type="pres">
      <dgm:prSet presAssocID="{04C626C8-22FE-4CD9-99FD-81E2554A7FED}" presName="spaceRect" presStyleCnt="0"/>
      <dgm:spPr/>
    </dgm:pt>
    <dgm:pt modelId="{794E89DE-B609-44C0-8375-E25D4845F02C}" type="pres">
      <dgm:prSet presAssocID="{04C626C8-22FE-4CD9-99FD-81E2554A7FED}" presName="parTx" presStyleLbl="revTx" presStyleIdx="2" presStyleCnt="3">
        <dgm:presLayoutVars>
          <dgm:chMax val="0"/>
          <dgm:chPref val="0"/>
        </dgm:presLayoutVars>
      </dgm:prSet>
      <dgm:spPr/>
    </dgm:pt>
  </dgm:ptLst>
  <dgm:cxnLst>
    <dgm:cxn modelId="{E26C452C-F3B3-4EDE-85E7-82E3ADF44B06}" type="presOf" srcId="{4CADD5BE-0CE3-4072-B9B4-6B64471C0BEF}" destId="{0EEDA228-C502-41BD-AB08-E9A4C2AEBB3A}" srcOrd="0" destOrd="0" presId="urn:microsoft.com/office/officeart/2018/2/layout/IconVerticalSolidList"/>
    <dgm:cxn modelId="{77FB136A-45E2-4849-8E02-196C92A5481E}" type="presOf" srcId="{04C626C8-22FE-4CD9-99FD-81E2554A7FED}" destId="{794E89DE-B609-44C0-8375-E25D4845F02C}" srcOrd="0" destOrd="0" presId="urn:microsoft.com/office/officeart/2018/2/layout/IconVerticalSolidList"/>
    <dgm:cxn modelId="{B4E51185-2236-4BC5-9BD3-4E3B681CCBCD}" type="presOf" srcId="{AC11FE7A-CD04-4965-BB9D-B28798661958}" destId="{1D3DA890-E8D6-4643-AFE1-FA80E9837E5A}" srcOrd="0" destOrd="0" presId="urn:microsoft.com/office/officeart/2018/2/layout/IconVerticalSolidList"/>
    <dgm:cxn modelId="{6F252689-186F-4E83-BCD3-911AA6573FB7}" srcId="{4CADD5BE-0CE3-4072-B9B4-6B64471C0BEF}" destId="{AC11FE7A-CD04-4965-BB9D-B28798661958}" srcOrd="0" destOrd="0" parTransId="{CFEB59FD-EFF5-46BC-8108-BF0AB1F44A34}" sibTransId="{8CC80491-CCBD-4CCA-9275-C7853D216CB2}"/>
    <dgm:cxn modelId="{BD5519CB-0E32-44E0-9707-6C5493DD688B}" srcId="{4CADD5BE-0CE3-4072-B9B4-6B64471C0BEF}" destId="{06D54F50-D0CB-4D44-A87F-5B424D07D193}" srcOrd="1" destOrd="0" parTransId="{FAA1F5BB-1243-479F-8084-7EF0A0A23760}" sibTransId="{AF0FD6B9-6E66-43C2-8A10-BCA80C4E3C6E}"/>
    <dgm:cxn modelId="{1AC9BBE0-E708-4B6B-9515-2BA665D6DC48}" srcId="{4CADD5BE-0CE3-4072-B9B4-6B64471C0BEF}" destId="{04C626C8-22FE-4CD9-99FD-81E2554A7FED}" srcOrd="2" destOrd="0" parTransId="{097021FF-ECE1-44D7-A62B-20C439C8240F}" sibTransId="{A1A40FAC-C92C-4F48-90DC-06AB3B3D71D4}"/>
    <dgm:cxn modelId="{9C4C6AEA-CFDC-4EC8-A803-201EB2DFAC8B}" type="presOf" srcId="{06D54F50-D0CB-4D44-A87F-5B424D07D193}" destId="{B04F71CC-F9A9-43A5-8D6F-52A385C6FA62}" srcOrd="0" destOrd="0" presId="urn:microsoft.com/office/officeart/2018/2/layout/IconVerticalSolidList"/>
    <dgm:cxn modelId="{6E963166-2FF7-41E8-8BCA-D43378713211}" type="presParOf" srcId="{0EEDA228-C502-41BD-AB08-E9A4C2AEBB3A}" destId="{88FB3632-E6B3-4160-A70F-D7F621B472AE}" srcOrd="0" destOrd="0" presId="urn:microsoft.com/office/officeart/2018/2/layout/IconVerticalSolidList"/>
    <dgm:cxn modelId="{71E7E437-D64E-4B9B-B3B8-A3766D46A390}" type="presParOf" srcId="{88FB3632-E6B3-4160-A70F-D7F621B472AE}" destId="{61D2AAB0-BDC2-4023-90B7-817AB29A46A8}" srcOrd="0" destOrd="0" presId="urn:microsoft.com/office/officeart/2018/2/layout/IconVerticalSolidList"/>
    <dgm:cxn modelId="{4E891E16-865B-4418-94D1-4AC6B44471F5}" type="presParOf" srcId="{88FB3632-E6B3-4160-A70F-D7F621B472AE}" destId="{9C80626C-4064-4BD7-A0A0-E55D10CE6715}" srcOrd="1" destOrd="0" presId="urn:microsoft.com/office/officeart/2018/2/layout/IconVerticalSolidList"/>
    <dgm:cxn modelId="{DD8E475C-207D-4FC6-A114-C6E4F3F68BBA}" type="presParOf" srcId="{88FB3632-E6B3-4160-A70F-D7F621B472AE}" destId="{99F111DC-FDF2-49D0-A248-4CDB140011B6}" srcOrd="2" destOrd="0" presId="urn:microsoft.com/office/officeart/2018/2/layout/IconVerticalSolidList"/>
    <dgm:cxn modelId="{7638E855-5515-49C3-B6CC-F1C7DA0C2079}" type="presParOf" srcId="{88FB3632-E6B3-4160-A70F-D7F621B472AE}" destId="{1D3DA890-E8D6-4643-AFE1-FA80E9837E5A}" srcOrd="3" destOrd="0" presId="urn:microsoft.com/office/officeart/2018/2/layout/IconVerticalSolidList"/>
    <dgm:cxn modelId="{D0A6FFC4-5ACD-4B0D-AF74-C6BE7BD6A93C}" type="presParOf" srcId="{0EEDA228-C502-41BD-AB08-E9A4C2AEBB3A}" destId="{A4C30324-4799-47B9-96E7-5DA78B53C64C}" srcOrd="1" destOrd="0" presId="urn:microsoft.com/office/officeart/2018/2/layout/IconVerticalSolidList"/>
    <dgm:cxn modelId="{446A0C7D-FD35-41C5-95DF-A7256651FFBA}" type="presParOf" srcId="{0EEDA228-C502-41BD-AB08-E9A4C2AEBB3A}" destId="{F94180F0-D3B4-4634-A993-261AE1A1D227}" srcOrd="2" destOrd="0" presId="urn:microsoft.com/office/officeart/2018/2/layout/IconVerticalSolidList"/>
    <dgm:cxn modelId="{B61395D1-BC9A-4DE4-BD8E-17ABCD64A314}" type="presParOf" srcId="{F94180F0-D3B4-4634-A993-261AE1A1D227}" destId="{6CEE85C3-CE0A-4397-9590-2F54E1991809}" srcOrd="0" destOrd="0" presId="urn:microsoft.com/office/officeart/2018/2/layout/IconVerticalSolidList"/>
    <dgm:cxn modelId="{82B73213-BD66-41DA-A109-88BC528BCE53}" type="presParOf" srcId="{F94180F0-D3B4-4634-A993-261AE1A1D227}" destId="{839370A6-4EFC-49A4-83A4-6E448D1D4567}" srcOrd="1" destOrd="0" presId="urn:microsoft.com/office/officeart/2018/2/layout/IconVerticalSolidList"/>
    <dgm:cxn modelId="{A0148138-0B51-4DB9-83D2-6C88A73E8942}" type="presParOf" srcId="{F94180F0-D3B4-4634-A993-261AE1A1D227}" destId="{E4BE9C09-4E6B-4B7E-9D03-E5B1BE6F074B}" srcOrd="2" destOrd="0" presId="urn:microsoft.com/office/officeart/2018/2/layout/IconVerticalSolidList"/>
    <dgm:cxn modelId="{EFE3D099-DB34-4EAD-8F50-9BB87AE356D9}" type="presParOf" srcId="{F94180F0-D3B4-4634-A993-261AE1A1D227}" destId="{B04F71CC-F9A9-43A5-8D6F-52A385C6FA62}" srcOrd="3" destOrd="0" presId="urn:microsoft.com/office/officeart/2018/2/layout/IconVerticalSolidList"/>
    <dgm:cxn modelId="{E75ED3B6-645A-4163-9741-3BEFB4466617}" type="presParOf" srcId="{0EEDA228-C502-41BD-AB08-E9A4C2AEBB3A}" destId="{ECE8822E-00A6-45FC-8E68-4BBE17363AD8}" srcOrd="3" destOrd="0" presId="urn:microsoft.com/office/officeart/2018/2/layout/IconVerticalSolidList"/>
    <dgm:cxn modelId="{9FD5758C-DC08-4843-8546-A1B9322ED220}" type="presParOf" srcId="{0EEDA228-C502-41BD-AB08-E9A4C2AEBB3A}" destId="{916F21EF-ADF5-43B0-935C-9AB4D629E9A5}" srcOrd="4" destOrd="0" presId="urn:microsoft.com/office/officeart/2018/2/layout/IconVerticalSolidList"/>
    <dgm:cxn modelId="{58014E99-F8BA-4659-9E2D-A9A8039E1FB1}" type="presParOf" srcId="{916F21EF-ADF5-43B0-935C-9AB4D629E9A5}" destId="{758325D0-5A23-4DB0-8EB6-CC987C83BA9B}" srcOrd="0" destOrd="0" presId="urn:microsoft.com/office/officeart/2018/2/layout/IconVerticalSolidList"/>
    <dgm:cxn modelId="{D6C7EF98-2859-467A-BC85-DC75EDB0397E}" type="presParOf" srcId="{916F21EF-ADF5-43B0-935C-9AB4D629E9A5}" destId="{BFEC483F-D2A6-479D-85B9-16FFF13356B8}" srcOrd="1" destOrd="0" presId="urn:microsoft.com/office/officeart/2018/2/layout/IconVerticalSolidList"/>
    <dgm:cxn modelId="{E238EEAC-F30A-4D13-8D73-260E4F2BD8C7}" type="presParOf" srcId="{916F21EF-ADF5-43B0-935C-9AB4D629E9A5}" destId="{57ED5849-639B-49CE-A761-04514D2D7606}" srcOrd="2" destOrd="0" presId="urn:microsoft.com/office/officeart/2018/2/layout/IconVerticalSolidList"/>
    <dgm:cxn modelId="{01B720CC-0A9D-448D-B867-381579BFCC25}" type="presParOf" srcId="{916F21EF-ADF5-43B0-935C-9AB4D629E9A5}" destId="{794E89DE-B609-44C0-8375-E25D4845F02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AC68806-DFBE-4F5A-A5C1-F67D610B6E77}"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7D3820E0-9B06-482A-947F-FBAC74A81600}">
      <dgm:prSet/>
      <dgm:spPr/>
      <dgm:t>
        <a:bodyPr/>
        <a:lstStyle/>
        <a:p>
          <a:r>
            <a:rPr lang="en-GB"/>
            <a:t>Political Gain</a:t>
          </a:r>
          <a:endParaRPr lang="en-US"/>
        </a:p>
      </dgm:t>
    </dgm:pt>
    <dgm:pt modelId="{1FD69BED-B572-42D2-BC0E-D2532993C846}" type="parTrans" cxnId="{4DE30C39-1BCC-4940-B725-CA62C23E1D6A}">
      <dgm:prSet/>
      <dgm:spPr/>
      <dgm:t>
        <a:bodyPr/>
        <a:lstStyle/>
        <a:p>
          <a:endParaRPr lang="en-US"/>
        </a:p>
      </dgm:t>
    </dgm:pt>
    <dgm:pt modelId="{0BE61332-6411-4051-BEBF-74A9ED28BBE3}" type="sibTrans" cxnId="{4DE30C39-1BCC-4940-B725-CA62C23E1D6A}">
      <dgm:prSet/>
      <dgm:spPr/>
      <dgm:t>
        <a:bodyPr/>
        <a:lstStyle/>
        <a:p>
          <a:endParaRPr lang="en-US"/>
        </a:p>
      </dgm:t>
    </dgm:pt>
    <dgm:pt modelId="{E2DC93FA-A477-4B07-A69A-58B60D52598A}">
      <dgm:prSet/>
      <dgm:spPr/>
      <dgm:t>
        <a:bodyPr/>
        <a:lstStyle/>
        <a:p>
          <a:r>
            <a:rPr lang="en-GB"/>
            <a:t>Prevention</a:t>
          </a:r>
          <a:endParaRPr lang="en-US"/>
        </a:p>
      </dgm:t>
    </dgm:pt>
    <dgm:pt modelId="{AA9D5A9B-A819-44C7-92C4-57FB925D7FFE}" type="parTrans" cxnId="{0DC4A295-A079-439B-BA0D-C6A36F4668A9}">
      <dgm:prSet/>
      <dgm:spPr/>
      <dgm:t>
        <a:bodyPr/>
        <a:lstStyle/>
        <a:p>
          <a:endParaRPr lang="en-US"/>
        </a:p>
      </dgm:t>
    </dgm:pt>
    <dgm:pt modelId="{BB2A224F-4774-4E3B-8FAE-0FD9308B7C37}" type="sibTrans" cxnId="{0DC4A295-A079-439B-BA0D-C6A36F4668A9}">
      <dgm:prSet/>
      <dgm:spPr/>
      <dgm:t>
        <a:bodyPr/>
        <a:lstStyle/>
        <a:p>
          <a:endParaRPr lang="en-US"/>
        </a:p>
      </dgm:t>
    </dgm:pt>
    <dgm:pt modelId="{5E336096-1C86-44A4-B0A8-1A731BF838F0}">
      <dgm:prSet/>
      <dgm:spPr/>
      <dgm:t>
        <a:bodyPr/>
        <a:lstStyle/>
        <a:p>
          <a:r>
            <a:rPr lang="en-GB"/>
            <a:t>Promotion</a:t>
          </a:r>
          <a:endParaRPr lang="en-US"/>
        </a:p>
      </dgm:t>
    </dgm:pt>
    <dgm:pt modelId="{28E014D1-E72A-4C50-88B7-5E38EBC88812}" type="parTrans" cxnId="{9C80EE1F-5501-4C00-8AE6-E7BC578329BA}">
      <dgm:prSet/>
      <dgm:spPr/>
      <dgm:t>
        <a:bodyPr/>
        <a:lstStyle/>
        <a:p>
          <a:endParaRPr lang="en-US"/>
        </a:p>
      </dgm:t>
    </dgm:pt>
    <dgm:pt modelId="{81F80CB0-0897-4444-9767-309B0F4DD6B2}" type="sibTrans" cxnId="{9C80EE1F-5501-4C00-8AE6-E7BC578329BA}">
      <dgm:prSet/>
      <dgm:spPr/>
      <dgm:t>
        <a:bodyPr/>
        <a:lstStyle/>
        <a:p>
          <a:endParaRPr lang="en-US"/>
        </a:p>
      </dgm:t>
    </dgm:pt>
    <dgm:pt modelId="{FC79428A-9953-47EC-A8B4-02C18C3CC088}">
      <dgm:prSet/>
      <dgm:spPr/>
      <dgm:t>
        <a:bodyPr/>
        <a:lstStyle/>
        <a:p>
          <a:r>
            <a:rPr lang="en-GB"/>
            <a:t>Demography</a:t>
          </a:r>
          <a:endParaRPr lang="en-US"/>
        </a:p>
      </dgm:t>
    </dgm:pt>
    <dgm:pt modelId="{C946A746-8848-434B-AB06-CA3B2D2B3356}" type="parTrans" cxnId="{64A8AAD3-CE66-434E-A13C-FCF71E3F836D}">
      <dgm:prSet/>
      <dgm:spPr/>
      <dgm:t>
        <a:bodyPr/>
        <a:lstStyle/>
        <a:p>
          <a:endParaRPr lang="en-US"/>
        </a:p>
      </dgm:t>
    </dgm:pt>
    <dgm:pt modelId="{4A8B6A00-8672-47F2-AB4E-FF8A763F2394}" type="sibTrans" cxnId="{64A8AAD3-CE66-434E-A13C-FCF71E3F836D}">
      <dgm:prSet/>
      <dgm:spPr/>
      <dgm:t>
        <a:bodyPr/>
        <a:lstStyle/>
        <a:p>
          <a:endParaRPr lang="en-US"/>
        </a:p>
      </dgm:t>
    </dgm:pt>
    <dgm:pt modelId="{42E45CEF-17A8-4CE0-B25D-342072A68E3B}" type="pres">
      <dgm:prSet presAssocID="{5AC68806-DFBE-4F5A-A5C1-F67D610B6E77}" presName="matrix" presStyleCnt="0">
        <dgm:presLayoutVars>
          <dgm:chMax val="1"/>
          <dgm:dir/>
          <dgm:resizeHandles val="exact"/>
        </dgm:presLayoutVars>
      </dgm:prSet>
      <dgm:spPr/>
    </dgm:pt>
    <dgm:pt modelId="{EB40AC6B-80A9-48D1-BCAE-7FAF693626BA}" type="pres">
      <dgm:prSet presAssocID="{5AC68806-DFBE-4F5A-A5C1-F67D610B6E77}" presName="diamond" presStyleLbl="bgShp" presStyleIdx="0" presStyleCnt="1"/>
      <dgm:spPr/>
    </dgm:pt>
    <dgm:pt modelId="{2C097D15-3AB0-40C7-BCDC-2F6312B7E630}" type="pres">
      <dgm:prSet presAssocID="{5AC68806-DFBE-4F5A-A5C1-F67D610B6E77}" presName="quad1" presStyleLbl="node1" presStyleIdx="0" presStyleCnt="4">
        <dgm:presLayoutVars>
          <dgm:chMax val="0"/>
          <dgm:chPref val="0"/>
          <dgm:bulletEnabled val="1"/>
        </dgm:presLayoutVars>
      </dgm:prSet>
      <dgm:spPr/>
    </dgm:pt>
    <dgm:pt modelId="{A59F99D5-F656-46F5-809C-CC2EEC313C59}" type="pres">
      <dgm:prSet presAssocID="{5AC68806-DFBE-4F5A-A5C1-F67D610B6E77}" presName="quad2" presStyleLbl="node1" presStyleIdx="1" presStyleCnt="4">
        <dgm:presLayoutVars>
          <dgm:chMax val="0"/>
          <dgm:chPref val="0"/>
          <dgm:bulletEnabled val="1"/>
        </dgm:presLayoutVars>
      </dgm:prSet>
      <dgm:spPr/>
    </dgm:pt>
    <dgm:pt modelId="{8C238359-E721-45F8-9114-6693E39CA5B3}" type="pres">
      <dgm:prSet presAssocID="{5AC68806-DFBE-4F5A-A5C1-F67D610B6E77}" presName="quad3" presStyleLbl="node1" presStyleIdx="2" presStyleCnt="4">
        <dgm:presLayoutVars>
          <dgm:chMax val="0"/>
          <dgm:chPref val="0"/>
          <dgm:bulletEnabled val="1"/>
        </dgm:presLayoutVars>
      </dgm:prSet>
      <dgm:spPr/>
    </dgm:pt>
    <dgm:pt modelId="{55C3933B-9BA7-4612-8ABB-8A4D03EB30F9}" type="pres">
      <dgm:prSet presAssocID="{5AC68806-DFBE-4F5A-A5C1-F67D610B6E77}" presName="quad4" presStyleLbl="node1" presStyleIdx="3" presStyleCnt="4">
        <dgm:presLayoutVars>
          <dgm:chMax val="0"/>
          <dgm:chPref val="0"/>
          <dgm:bulletEnabled val="1"/>
        </dgm:presLayoutVars>
      </dgm:prSet>
      <dgm:spPr/>
    </dgm:pt>
  </dgm:ptLst>
  <dgm:cxnLst>
    <dgm:cxn modelId="{9C80EE1F-5501-4C00-8AE6-E7BC578329BA}" srcId="{5AC68806-DFBE-4F5A-A5C1-F67D610B6E77}" destId="{5E336096-1C86-44A4-B0A8-1A731BF838F0}" srcOrd="2" destOrd="0" parTransId="{28E014D1-E72A-4C50-88B7-5E38EBC88812}" sibTransId="{81F80CB0-0897-4444-9767-309B0F4DD6B2}"/>
    <dgm:cxn modelId="{06348C30-AECA-45B1-B933-41CED44A99DB}" type="presOf" srcId="{5E336096-1C86-44A4-B0A8-1A731BF838F0}" destId="{8C238359-E721-45F8-9114-6693E39CA5B3}" srcOrd="0" destOrd="0" presId="urn:microsoft.com/office/officeart/2005/8/layout/matrix3"/>
    <dgm:cxn modelId="{4DE30C39-1BCC-4940-B725-CA62C23E1D6A}" srcId="{5AC68806-DFBE-4F5A-A5C1-F67D610B6E77}" destId="{7D3820E0-9B06-482A-947F-FBAC74A81600}" srcOrd="0" destOrd="0" parTransId="{1FD69BED-B572-42D2-BC0E-D2532993C846}" sibTransId="{0BE61332-6411-4051-BEBF-74A9ED28BBE3}"/>
    <dgm:cxn modelId="{540A4272-5709-44CD-88CF-271AEE6E4568}" type="presOf" srcId="{FC79428A-9953-47EC-A8B4-02C18C3CC088}" destId="{55C3933B-9BA7-4612-8ABB-8A4D03EB30F9}" srcOrd="0" destOrd="0" presId="urn:microsoft.com/office/officeart/2005/8/layout/matrix3"/>
    <dgm:cxn modelId="{AD3FF480-3767-4F06-81E9-E70CF38137D1}" type="presOf" srcId="{7D3820E0-9B06-482A-947F-FBAC74A81600}" destId="{2C097D15-3AB0-40C7-BCDC-2F6312B7E630}" srcOrd="0" destOrd="0" presId="urn:microsoft.com/office/officeart/2005/8/layout/matrix3"/>
    <dgm:cxn modelId="{DEF16691-E348-4B26-9C82-C206FCC6B326}" type="presOf" srcId="{5AC68806-DFBE-4F5A-A5C1-F67D610B6E77}" destId="{42E45CEF-17A8-4CE0-B25D-342072A68E3B}" srcOrd="0" destOrd="0" presId="urn:microsoft.com/office/officeart/2005/8/layout/matrix3"/>
    <dgm:cxn modelId="{0DC4A295-A079-439B-BA0D-C6A36F4668A9}" srcId="{5AC68806-DFBE-4F5A-A5C1-F67D610B6E77}" destId="{E2DC93FA-A477-4B07-A69A-58B60D52598A}" srcOrd="1" destOrd="0" parTransId="{AA9D5A9B-A819-44C7-92C4-57FB925D7FFE}" sibTransId="{BB2A224F-4774-4E3B-8FAE-0FD9308B7C37}"/>
    <dgm:cxn modelId="{4E179FC9-B4FD-4345-88B7-0257541A0687}" type="presOf" srcId="{E2DC93FA-A477-4B07-A69A-58B60D52598A}" destId="{A59F99D5-F656-46F5-809C-CC2EEC313C59}" srcOrd="0" destOrd="0" presId="urn:microsoft.com/office/officeart/2005/8/layout/matrix3"/>
    <dgm:cxn modelId="{64A8AAD3-CE66-434E-A13C-FCF71E3F836D}" srcId="{5AC68806-DFBE-4F5A-A5C1-F67D610B6E77}" destId="{FC79428A-9953-47EC-A8B4-02C18C3CC088}" srcOrd="3" destOrd="0" parTransId="{C946A746-8848-434B-AB06-CA3B2D2B3356}" sibTransId="{4A8B6A00-8672-47F2-AB4E-FF8A763F2394}"/>
    <dgm:cxn modelId="{CAAD6F78-7A1B-47A1-8A1C-928DFC12C1AF}" type="presParOf" srcId="{42E45CEF-17A8-4CE0-B25D-342072A68E3B}" destId="{EB40AC6B-80A9-48D1-BCAE-7FAF693626BA}" srcOrd="0" destOrd="0" presId="urn:microsoft.com/office/officeart/2005/8/layout/matrix3"/>
    <dgm:cxn modelId="{00B07BD2-AE9E-43C5-A013-2A257D194E9C}" type="presParOf" srcId="{42E45CEF-17A8-4CE0-B25D-342072A68E3B}" destId="{2C097D15-3AB0-40C7-BCDC-2F6312B7E630}" srcOrd="1" destOrd="0" presId="urn:microsoft.com/office/officeart/2005/8/layout/matrix3"/>
    <dgm:cxn modelId="{4ABCFF6C-8131-4B1E-A8A7-302539369DE3}" type="presParOf" srcId="{42E45CEF-17A8-4CE0-B25D-342072A68E3B}" destId="{A59F99D5-F656-46F5-809C-CC2EEC313C59}" srcOrd="2" destOrd="0" presId="urn:microsoft.com/office/officeart/2005/8/layout/matrix3"/>
    <dgm:cxn modelId="{FA66F578-B717-4F2E-9B5A-CCC41005C17C}" type="presParOf" srcId="{42E45CEF-17A8-4CE0-B25D-342072A68E3B}" destId="{8C238359-E721-45F8-9114-6693E39CA5B3}" srcOrd="3" destOrd="0" presId="urn:microsoft.com/office/officeart/2005/8/layout/matrix3"/>
    <dgm:cxn modelId="{1FCD36DA-A2D5-45F3-A6A5-AA29DEF667DC}" type="presParOf" srcId="{42E45CEF-17A8-4CE0-B25D-342072A68E3B}" destId="{55C3933B-9BA7-4612-8ABB-8A4D03EB30F9}"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CDAC660-BE56-41B8-8040-5EEA1C212E3B}"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4B9290ED-F5CE-4B21-89ED-F913C1CE308F}">
      <dgm:prSet/>
      <dgm:spPr/>
      <dgm:t>
        <a:bodyPr/>
        <a:lstStyle/>
        <a:p>
          <a:r>
            <a:rPr lang="en-GB"/>
            <a:t>Provides an encouragement of healthy behaviours to enable peoples autonomy with regards with to their own health.</a:t>
          </a:r>
          <a:endParaRPr lang="en-US"/>
        </a:p>
      </dgm:t>
    </dgm:pt>
    <dgm:pt modelId="{A4F656D8-502B-4A51-8ABD-55CCF64108DE}" type="parTrans" cxnId="{77874747-8624-44A2-90EA-6A65D7277D3C}">
      <dgm:prSet/>
      <dgm:spPr/>
      <dgm:t>
        <a:bodyPr/>
        <a:lstStyle/>
        <a:p>
          <a:endParaRPr lang="en-US"/>
        </a:p>
      </dgm:t>
    </dgm:pt>
    <dgm:pt modelId="{81F3DED5-D359-4E02-A97E-CAFFD0F88D00}" type="sibTrans" cxnId="{77874747-8624-44A2-90EA-6A65D7277D3C}">
      <dgm:prSet/>
      <dgm:spPr/>
      <dgm:t>
        <a:bodyPr/>
        <a:lstStyle/>
        <a:p>
          <a:endParaRPr lang="en-US"/>
        </a:p>
      </dgm:t>
    </dgm:pt>
    <dgm:pt modelId="{351CBD99-D482-4325-8AF5-4A833BEBF088}">
      <dgm:prSet/>
      <dgm:spPr/>
      <dgm:t>
        <a:bodyPr/>
        <a:lstStyle/>
        <a:p>
          <a:r>
            <a:rPr lang="en-GB"/>
            <a:t>Often positively reinforced</a:t>
          </a:r>
          <a:endParaRPr lang="en-US"/>
        </a:p>
      </dgm:t>
    </dgm:pt>
    <dgm:pt modelId="{F3F4E320-D4FC-45BD-8B89-0A1F082B3B35}" type="parTrans" cxnId="{1906A968-1E34-4906-BFDD-B87E95D1E77F}">
      <dgm:prSet/>
      <dgm:spPr/>
      <dgm:t>
        <a:bodyPr/>
        <a:lstStyle/>
        <a:p>
          <a:endParaRPr lang="en-US"/>
        </a:p>
      </dgm:t>
    </dgm:pt>
    <dgm:pt modelId="{4CEA135E-E138-4CB6-B750-6FD160DA6797}" type="sibTrans" cxnId="{1906A968-1E34-4906-BFDD-B87E95D1E77F}">
      <dgm:prSet/>
      <dgm:spPr/>
      <dgm:t>
        <a:bodyPr/>
        <a:lstStyle/>
        <a:p>
          <a:endParaRPr lang="en-US"/>
        </a:p>
      </dgm:t>
    </dgm:pt>
    <dgm:pt modelId="{BA54115A-B088-438C-8312-05E06D2CEC44}">
      <dgm:prSet/>
      <dgm:spPr/>
      <dgm:t>
        <a:bodyPr/>
        <a:lstStyle/>
        <a:p>
          <a:r>
            <a:rPr lang="en-GB"/>
            <a:t>Is concerned with education and enablement </a:t>
          </a:r>
          <a:endParaRPr lang="en-US"/>
        </a:p>
      </dgm:t>
    </dgm:pt>
    <dgm:pt modelId="{4E03CF0F-C365-4A9E-996E-FA5D1EEF974A}" type="parTrans" cxnId="{93286F9F-F03B-43C4-879D-822DC0D13FB4}">
      <dgm:prSet/>
      <dgm:spPr/>
      <dgm:t>
        <a:bodyPr/>
        <a:lstStyle/>
        <a:p>
          <a:endParaRPr lang="en-US"/>
        </a:p>
      </dgm:t>
    </dgm:pt>
    <dgm:pt modelId="{57E0709D-0D12-4B68-AEF8-D2027F271360}" type="sibTrans" cxnId="{93286F9F-F03B-43C4-879D-822DC0D13FB4}">
      <dgm:prSet/>
      <dgm:spPr/>
      <dgm:t>
        <a:bodyPr/>
        <a:lstStyle/>
        <a:p>
          <a:endParaRPr lang="en-US"/>
        </a:p>
      </dgm:t>
    </dgm:pt>
    <dgm:pt modelId="{33B69A2D-772E-42E3-960F-682B1212558E}" type="pres">
      <dgm:prSet presAssocID="{9CDAC660-BE56-41B8-8040-5EEA1C212E3B}" presName="linear" presStyleCnt="0">
        <dgm:presLayoutVars>
          <dgm:animLvl val="lvl"/>
          <dgm:resizeHandles val="exact"/>
        </dgm:presLayoutVars>
      </dgm:prSet>
      <dgm:spPr/>
    </dgm:pt>
    <dgm:pt modelId="{AF7829A0-6D92-4B08-8701-9F480B92CDDA}" type="pres">
      <dgm:prSet presAssocID="{4B9290ED-F5CE-4B21-89ED-F913C1CE308F}" presName="parentText" presStyleLbl="node1" presStyleIdx="0" presStyleCnt="3">
        <dgm:presLayoutVars>
          <dgm:chMax val="0"/>
          <dgm:bulletEnabled val="1"/>
        </dgm:presLayoutVars>
      </dgm:prSet>
      <dgm:spPr/>
    </dgm:pt>
    <dgm:pt modelId="{7A216E14-834F-44BE-A388-5AC80ACA4138}" type="pres">
      <dgm:prSet presAssocID="{81F3DED5-D359-4E02-A97E-CAFFD0F88D00}" presName="spacer" presStyleCnt="0"/>
      <dgm:spPr/>
    </dgm:pt>
    <dgm:pt modelId="{E14213FE-1FFC-42A5-9502-40B679FA377A}" type="pres">
      <dgm:prSet presAssocID="{351CBD99-D482-4325-8AF5-4A833BEBF088}" presName="parentText" presStyleLbl="node1" presStyleIdx="1" presStyleCnt="3">
        <dgm:presLayoutVars>
          <dgm:chMax val="0"/>
          <dgm:bulletEnabled val="1"/>
        </dgm:presLayoutVars>
      </dgm:prSet>
      <dgm:spPr/>
    </dgm:pt>
    <dgm:pt modelId="{756BB642-989D-4AA6-B045-8A0088CD8F13}" type="pres">
      <dgm:prSet presAssocID="{4CEA135E-E138-4CB6-B750-6FD160DA6797}" presName="spacer" presStyleCnt="0"/>
      <dgm:spPr/>
    </dgm:pt>
    <dgm:pt modelId="{4E3AEE9C-C111-4BF2-A7A0-1718E135BBCB}" type="pres">
      <dgm:prSet presAssocID="{BA54115A-B088-438C-8312-05E06D2CEC44}" presName="parentText" presStyleLbl="node1" presStyleIdx="2" presStyleCnt="3">
        <dgm:presLayoutVars>
          <dgm:chMax val="0"/>
          <dgm:bulletEnabled val="1"/>
        </dgm:presLayoutVars>
      </dgm:prSet>
      <dgm:spPr/>
    </dgm:pt>
  </dgm:ptLst>
  <dgm:cxnLst>
    <dgm:cxn modelId="{77874747-8624-44A2-90EA-6A65D7277D3C}" srcId="{9CDAC660-BE56-41B8-8040-5EEA1C212E3B}" destId="{4B9290ED-F5CE-4B21-89ED-F913C1CE308F}" srcOrd="0" destOrd="0" parTransId="{A4F656D8-502B-4A51-8ABD-55CCF64108DE}" sibTransId="{81F3DED5-D359-4E02-A97E-CAFFD0F88D00}"/>
    <dgm:cxn modelId="{1906A968-1E34-4906-BFDD-B87E95D1E77F}" srcId="{9CDAC660-BE56-41B8-8040-5EEA1C212E3B}" destId="{351CBD99-D482-4325-8AF5-4A833BEBF088}" srcOrd="1" destOrd="0" parTransId="{F3F4E320-D4FC-45BD-8B89-0A1F082B3B35}" sibTransId="{4CEA135E-E138-4CB6-B750-6FD160DA6797}"/>
    <dgm:cxn modelId="{EEB49658-DBED-46CE-B62F-0CC12BD3CFAF}" type="presOf" srcId="{BA54115A-B088-438C-8312-05E06D2CEC44}" destId="{4E3AEE9C-C111-4BF2-A7A0-1718E135BBCB}" srcOrd="0" destOrd="0" presId="urn:microsoft.com/office/officeart/2005/8/layout/vList2"/>
    <dgm:cxn modelId="{93286F9F-F03B-43C4-879D-822DC0D13FB4}" srcId="{9CDAC660-BE56-41B8-8040-5EEA1C212E3B}" destId="{BA54115A-B088-438C-8312-05E06D2CEC44}" srcOrd="2" destOrd="0" parTransId="{4E03CF0F-C365-4A9E-996E-FA5D1EEF974A}" sibTransId="{57E0709D-0D12-4B68-AEF8-D2027F271360}"/>
    <dgm:cxn modelId="{6DFF10A4-E687-47D1-BBF4-583086740468}" type="presOf" srcId="{351CBD99-D482-4325-8AF5-4A833BEBF088}" destId="{E14213FE-1FFC-42A5-9502-40B679FA377A}" srcOrd="0" destOrd="0" presId="urn:microsoft.com/office/officeart/2005/8/layout/vList2"/>
    <dgm:cxn modelId="{3CE35CB3-5583-4DCE-B374-8F130B0E2FA4}" type="presOf" srcId="{9CDAC660-BE56-41B8-8040-5EEA1C212E3B}" destId="{33B69A2D-772E-42E3-960F-682B1212558E}" srcOrd="0" destOrd="0" presId="urn:microsoft.com/office/officeart/2005/8/layout/vList2"/>
    <dgm:cxn modelId="{01F42AC8-8517-42FA-9A0E-7912D2806F8F}" type="presOf" srcId="{4B9290ED-F5CE-4B21-89ED-F913C1CE308F}" destId="{AF7829A0-6D92-4B08-8701-9F480B92CDDA}" srcOrd="0" destOrd="0" presId="urn:microsoft.com/office/officeart/2005/8/layout/vList2"/>
    <dgm:cxn modelId="{95DA89CA-C912-4F27-B3BD-3CA72E7797E7}" type="presParOf" srcId="{33B69A2D-772E-42E3-960F-682B1212558E}" destId="{AF7829A0-6D92-4B08-8701-9F480B92CDDA}" srcOrd="0" destOrd="0" presId="urn:microsoft.com/office/officeart/2005/8/layout/vList2"/>
    <dgm:cxn modelId="{73ECC9CE-8925-4CB9-98F3-FF253D85CA9F}" type="presParOf" srcId="{33B69A2D-772E-42E3-960F-682B1212558E}" destId="{7A216E14-834F-44BE-A388-5AC80ACA4138}" srcOrd="1" destOrd="0" presId="urn:microsoft.com/office/officeart/2005/8/layout/vList2"/>
    <dgm:cxn modelId="{81025A56-61A0-4A8E-A76F-1437755CE069}" type="presParOf" srcId="{33B69A2D-772E-42E3-960F-682B1212558E}" destId="{E14213FE-1FFC-42A5-9502-40B679FA377A}" srcOrd="2" destOrd="0" presId="urn:microsoft.com/office/officeart/2005/8/layout/vList2"/>
    <dgm:cxn modelId="{4CA1C781-90F4-402D-B087-42A8861EB547}" type="presParOf" srcId="{33B69A2D-772E-42E3-960F-682B1212558E}" destId="{756BB642-989D-4AA6-B045-8A0088CD8F13}" srcOrd="3" destOrd="0" presId="urn:microsoft.com/office/officeart/2005/8/layout/vList2"/>
    <dgm:cxn modelId="{11E43B78-23AA-42A4-B1F4-BE06CD30D741}" type="presParOf" srcId="{33B69A2D-772E-42E3-960F-682B1212558E}" destId="{4E3AEE9C-C111-4BF2-A7A0-1718E135BBC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47E0EB-4D95-4AB0-9792-49E6DBC3B158}">
      <dsp:nvSpPr>
        <dsp:cNvPr id="0" name=""/>
        <dsp:cNvSpPr/>
      </dsp:nvSpPr>
      <dsp:spPr>
        <a:xfrm>
          <a:off x="0" y="851112"/>
          <a:ext cx="6513603" cy="9594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What does NHS stand for ?</a:t>
          </a:r>
          <a:endParaRPr lang="en-US" sz="4000" kern="1200" dirty="0"/>
        </a:p>
      </dsp:txBody>
      <dsp:txXfrm>
        <a:off x="46834" y="897946"/>
        <a:ext cx="6419935" cy="865732"/>
      </dsp:txXfrm>
    </dsp:sp>
    <dsp:sp modelId="{1A5004D1-05F4-454D-9FFF-B1C0DAF29334}">
      <dsp:nvSpPr>
        <dsp:cNvPr id="0" name=""/>
        <dsp:cNvSpPr/>
      </dsp:nvSpPr>
      <dsp:spPr>
        <a:xfrm>
          <a:off x="0" y="1925712"/>
          <a:ext cx="6513603" cy="95940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What does it do ?</a:t>
          </a:r>
          <a:endParaRPr lang="en-US" sz="4000" kern="1200" dirty="0"/>
        </a:p>
      </dsp:txBody>
      <dsp:txXfrm>
        <a:off x="46834" y="1972546"/>
        <a:ext cx="6419935" cy="865732"/>
      </dsp:txXfrm>
    </dsp:sp>
    <dsp:sp modelId="{9B54A662-8EFB-412F-BD73-A49C865115C0}">
      <dsp:nvSpPr>
        <dsp:cNvPr id="0" name=""/>
        <dsp:cNvSpPr/>
      </dsp:nvSpPr>
      <dsp:spPr>
        <a:xfrm>
          <a:off x="0" y="3000313"/>
          <a:ext cx="6513603" cy="95940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Who pays for it ?</a:t>
          </a:r>
          <a:endParaRPr lang="en-US" sz="4000" kern="1200" dirty="0"/>
        </a:p>
      </dsp:txBody>
      <dsp:txXfrm>
        <a:off x="46834" y="3047147"/>
        <a:ext cx="6419935" cy="865732"/>
      </dsp:txXfrm>
    </dsp:sp>
    <dsp:sp modelId="{13EF192F-5DF2-4E22-A0B2-DEE3776807F3}">
      <dsp:nvSpPr>
        <dsp:cNvPr id="0" name=""/>
        <dsp:cNvSpPr/>
      </dsp:nvSpPr>
      <dsp:spPr>
        <a:xfrm>
          <a:off x="0" y="4074913"/>
          <a:ext cx="6513603" cy="9594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What was life like without it ? </a:t>
          </a:r>
          <a:endParaRPr lang="en-US" sz="4000" kern="1200" dirty="0"/>
        </a:p>
      </dsp:txBody>
      <dsp:txXfrm>
        <a:off x="46834" y="4121747"/>
        <a:ext cx="6419935" cy="8657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2471B7-1033-4FA3-A10F-E6552FD52F3A}">
      <dsp:nvSpPr>
        <dsp:cNvPr id="0" name=""/>
        <dsp:cNvSpPr/>
      </dsp:nvSpPr>
      <dsp:spPr>
        <a:xfrm>
          <a:off x="0" y="718"/>
          <a:ext cx="6513603" cy="16811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4E42ED-2D8A-4F9B-AB9A-2D30B67277A8}">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1042AE-BEDE-4D70-8AC8-72F18CD0FD01}">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How is care delivered ?</a:t>
          </a:r>
          <a:endParaRPr lang="en-US" sz="2500" kern="1200"/>
        </a:p>
      </dsp:txBody>
      <dsp:txXfrm>
        <a:off x="1941716" y="718"/>
        <a:ext cx="4571887" cy="1681139"/>
      </dsp:txXfrm>
    </dsp:sp>
    <dsp:sp modelId="{973DAA3B-DFDD-4B36-BF8C-28DE0C389B3C}">
      <dsp:nvSpPr>
        <dsp:cNvPr id="0" name=""/>
        <dsp:cNvSpPr/>
      </dsp:nvSpPr>
      <dsp:spPr>
        <a:xfrm>
          <a:off x="0" y="2102143"/>
          <a:ext cx="6513603" cy="16811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96EF81-E666-4018-A37D-FA7CAD0F447C}">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79E903-F30A-47E4-B93D-2329918AC223}">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Who decides this ?</a:t>
          </a:r>
          <a:endParaRPr lang="en-US" sz="2500" kern="1200"/>
        </a:p>
      </dsp:txBody>
      <dsp:txXfrm>
        <a:off x="1941716" y="2102143"/>
        <a:ext cx="4571887" cy="1681139"/>
      </dsp:txXfrm>
    </dsp:sp>
    <dsp:sp modelId="{A13FE01D-7D47-4DBB-B841-0F6A14D036C8}">
      <dsp:nvSpPr>
        <dsp:cNvPr id="0" name=""/>
        <dsp:cNvSpPr/>
      </dsp:nvSpPr>
      <dsp:spPr>
        <a:xfrm>
          <a:off x="0" y="4203567"/>
          <a:ext cx="6513603" cy="16811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E5A237-3F19-4B3B-9D44-93B1BBE6CF24}">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918BAF-9EA3-4829-8196-0D6B86230ED5}">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How is it organised ?</a:t>
          </a:r>
          <a:endParaRPr lang="en-US" sz="2500" kern="1200"/>
        </a:p>
      </dsp:txBody>
      <dsp:txXfrm>
        <a:off x="1941716" y="4203567"/>
        <a:ext cx="4571887" cy="16811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2148FA-F5BF-4AC2-9EB1-02A9A3C36479}">
      <dsp:nvSpPr>
        <dsp:cNvPr id="0" name=""/>
        <dsp:cNvSpPr/>
      </dsp:nvSpPr>
      <dsp:spPr>
        <a:xfrm>
          <a:off x="0" y="956381"/>
          <a:ext cx="65136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CA1630-5C5E-46D3-B2F4-DF929C097DAB}">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79DB39-E195-4F24-BD1E-5C5B7D2AD0B4}">
      <dsp:nvSpPr>
        <dsp:cNvPr id="0" name=""/>
        <dsp:cNvSpPr/>
      </dsp:nvSpPr>
      <dsp:spPr>
        <a:xfrm>
          <a:off x="2039300" y="956381"/>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111250">
            <a:lnSpc>
              <a:spcPct val="90000"/>
            </a:lnSpc>
            <a:spcBef>
              <a:spcPct val="0"/>
            </a:spcBef>
            <a:spcAft>
              <a:spcPct val="35000"/>
            </a:spcAft>
            <a:buNone/>
          </a:pPr>
          <a:r>
            <a:rPr lang="en-GB" sz="2500" kern="1200"/>
            <a:t>Do you think any of this has an impact upon health ?</a:t>
          </a:r>
          <a:endParaRPr lang="en-US" sz="2500" kern="1200"/>
        </a:p>
      </dsp:txBody>
      <dsp:txXfrm>
        <a:off x="2039300" y="956381"/>
        <a:ext cx="4474303" cy="1765627"/>
      </dsp:txXfrm>
    </dsp:sp>
    <dsp:sp modelId="{EA5FA914-00D8-420D-8785-D58C81318227}">
      <dsp:nvSpPr>
        <dsp:cNvPr id="0" name=""/>
        <dsp:cNvSpPr/>
      </dsp:nvSpPr>
      <dsp:spPr>
        <a:xfrm>
          <a:off x="0" y="3163416"/>
          <a:ext cx="65136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DBC253-6C63-468D-9840-2B9F320BB14E}">
      <dsp:nvSpPr>
        <dsp:cNvPr id="0" name=""/>
        <dsp:cNvSpPr/>
      </dsp:nvSpPr>
      <dsp:spPr>
        <a:xfrm>
          <a:off x="534102" y="3560682"/>
          <a:ext cx="971095" cy="971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10C15B-59B7-4D9B-8C0A-3D3ED4B6032C}">
      <dsp:nvSpPr>
        <dsp:cNvPr id="0" name=""/>
        <dsp:cNvSpPr/>
      </dsp:nvSpPr>
      <dsp:spPr>
        <a:xfrm>
          <a:off x="2039300" y="3163416"/>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111250">
            <a:lnSpc>
              <a:spcPct val="90000"/>
            </a:lnSpc>
            <a:spcBef>
              <a:spcPct val="0"/>
            </a:spcBef>
            <a:spcAft>
              <a:spcPct val="35000"/>
            </a:spcAft>
            <a:buNone/>
          </a:pPr>
          <a:r>
            <a:rPr lang="en-GB" sz="2500" kern="1200"/>
            <a:t>Explain your answer.</a:t>
          </a:r>
          <a:endParaRPr lang="en-US" sz="2500" kern="1200"/>
        </a:p>
      </dsp:txBody>
      <dsp:txXfrm>
        <a:off x="2039300" y="3163416"/>
        <a:ext cx="4474303" cy="17656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78A4E2-F5FC-46B5-933A-9A6F1A1C2FE4}">
      <dsp:nvSpPr>
        <dsp:cNvPr id="0" name=""/>
        <dsp:cNvSpPr/>
      </dsp:nvSpPr>
      <dsp:spPr>
        <a:xfrm>
          <a:off x="6454717" y="845824"/>
          <a:ext cx="2240567" cy="2240981"/>
        </a:xfrm>
        <a:prstGeom prst="ellipse">
          <a:avLst/>
        </a:prstGeom>
        <a:solidFill>
          <a:schemeClr val="accent4">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9E06F1-E579-4A26-9810-84A78094B74F}">
      <dsp:nvSpPr>
        <dsp:cNvPr id="0" name=""/>
        <dsp:cNvSpPr/>
      </dsp:nvSpPr>
      <dsp:spPr>
        <a:xfrm>
          <a:off x="6529110" y="920536"/>
          <a:ext cx="2091779" cy="2091556"/>
        </a:xfrm>
        <a:prstGeom prst="ellipse">
          <a:avLst/>
        </a:prstGeom>
        <a:solidFill>
          <a:schemeClr val="lt1">
            <a:alpha val="90000"/>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dirty="0"/>
            <a:t>Local Govt</a:t>
          </a:r>
        </a:p>
      </dsp:txBody>
      <dsp:txXfrm>
        <a:off x="6828145" y="1219386"/>
        <a:ext cx="1493711" cy="1493856"/>
      </dsp:txXfrm>
    </dsp:sp>
    <dsp:sp modelId="{C8F97344-A94F-46F5-A386-25F1EC2521B1}">
      <dsp:nvSpPr>
        <dsp:cNvPr id="0" name=""/>
        <dsp:cNvSpPr/>
      </dsp:nvSpPr>
      <dsp:spPr>
        <a:xfrm rot="2700000">
          <a:off x="4141725" y="848533"/>
          <a:ext cx="2235170" cy="2235170"/>
        </a:xfrm>
        <a:prstGeom prst="teardrop">
          <a:avLst>
            <a:gd name="adj" fmla="val 100000"/>
          </a:avLst>
        </a:prstGeom>
        <a:solidFill>
          <a:schemeClr val="accent4">
            <a:shade val="80000"/>
            <a:hueOff val="-256642"/>
            <a:satOff val="0"/>
            <a:lumOff val="169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E2C7E2-B76D-448D-98B2-A83AA8D2438F}">
      <dsp:nvSpPr>
        <dsp:cNvPr id="0" name=""/>
        <dsp:cNvSpPr/>
      </dsp:nvSpPr>
      <dsp:spPr>
        <a:xfrm>
          <a:off x="4213420" y="920536"/>
          <a:ext cx="2091779" cy="2091556"/>
        </a:xfrm>
        <a:prstGeom prst="ellipse">
          <a:avLst/>
        </a:prstGeom>
        <a:solidFill>
          <a:schemeClr val="lt1">
            <a:alpha val="90000"/>
            <a:hueOff val="0"/>
            <a:satOff val="0"/>
            <a:lumOff val="0"/>
            <a:alphaOff val="0"/>
          </a:schemeClr>
        </a:solidFill>
        <a:ln w="12700" cap="flat" cmpd="sng" algn="ctr">
          <a:solidFill>
            <a:schemeClr val="accent4">
              <a:shade val="80000"/>
              <a:hueOff val="-256642"/>
              <a:satOff val="0"/>
              <a:lumOff val="169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dirty="0"/>
            <a:t>Welsh Govt</a:t>
          </a:r>
        </a:p>
      </dsp:txBody>
      <dsp:txXfrm>
        <a:off x="4512454" y="1219386"/>
        <a:ext cx="1493711" cy="1493856"/>
      </dsp:txXfrm>
    </dsp:sp>
    <dsp:sp modelId="{1F168461-C800-4EF0-B519-9306F245586A}">
      <dsp:nvSpPr>
        <dsp:cNvPr id="0" name=""/>
        <dsp:cNvSpPr/>
      </dsp:nvSpPr>
      <dsp:spPr>
        <a:xfrm rot="2700000">
          <a:off x="1826034" y="848533"/>
          <a:ext cx="2235170" cy="2235170"/>
        </a:xfrm>
        <a:prstGeom prst="teardrop">
          <a:avLst>
            <a:gd name="adj" fmla="val 100000"/>
          </a:avLst>
        </a:prstGeom>
        <a:solidFill>
          <a:schemeClr val="accent4">
            <a:shade val="80000"/>
            <a:hueOff val="-513283"/>
            <a:satOff val="0"/>
            <a:lumOff val="338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02C2EA-8C7E-4638-9904-82DF6BA7DEE4}">
      <dsp:nvSpPr>
        <dsp:cNvPr id="0" name=""/>
        <dsp:cNvSpPr/>
      </dsp:nvSpPr>
      <dsp:spPr>
        <a:xfrm>
          <a:off x="1897730" y="920536"/>
          <a:ext cx="2091779" cy="2091556"/>
        </a:xfrm>
        <a:prstGeom prst="ellipse">
          <a:avLst/>
        </a:prstGeom>
        <a:solidFill>
          <a:schemeClr val="lt1">
            <a:alpha val="90000"/>
            <a:hueOff val="0"/>
            <a:satOff val="0"/>
            <a:lumOff val="0"/>
            <a:alphaOff val="0"/>
          </a:schemeClr>
        </a:solidFill>
        <a:ln w="12700" cap="flat" cmpd="sng" algn="ctr">
          <a:solidFill>
            <a:schemeClr val="accent4">
              <a:shade val="80000"/>
              <a:hueOff val="-513283"/>
              <a:satOff val="0"/>
              <a:lumOff val="3387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dirty="0"/>
            <a:t>Central Govt</a:t>
          </a:r>
        </a:p>
      </dsp:txBody>
      <dsp:txXfrm>
        <a:off x="2196764" y="1219386"/>
        <a:ext cx="1493711" cy="14938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D2AAB0-BDC2-4023-90B7-817AB29A46A8}">
      <dsp:nvSpPr>
        <dsp:cNvPr id="0" name=""/>
        <dsp:cNvSpPr/>
      </dsp:nvSpPr>
      <dsp:spPr>
        <a:xfrm>
          <a:off x="0" y="718"/>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80626C-4064-4BD7-A0A0-E55D10CE6715}">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3DA890-E8D6-4643-AFE1-FA80E9837E5A}">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NHS Wales is one service made up of a number of organisations.</a:t>
          </a:r>
          <a:endParaRPr lang="en-US" sz="2500" kern="1200"/>
        </a:p>
      </dsp:txBody>
      <dsp:txXfrm>
        <a:off x="1941716" y="718"/>
        <a:ext cx="4571887" cy="1681139"/>
      </dsp:txXfrm>
    </dsp:sp>
    <dsp:sp modelId="{6CEE85C3-CE0A-4397-9590-2F54E1991809}">
      <dsp:nvSpPr>
        <dsp:cNvPr id="0" name=""/>
        <dsp:cNvSpPr/>
      </dsp:nvSpPr>
      <dsp:spPr>
        <a:xfrm>
          <a:off x="0" y="2102143"/>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9370A6-4EFC-49A4-83A4-6E448D1D4567}">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4F71CC-F9A9-43A5-8D6F-52A385C6FA62}">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7 Public health boards</a:t>
          </a:r>
          <a:endParaRPr lang="en-US" sz="2500" kern="1200"/>
        </a:p>
      </dsp:txBody>
      <dsp:txXfrm>
        <a:off x="1941716" y="2102143"/>
        <a:ext cx="4571887" cy="1681139"/>
      </dsp:txXfrm>
    </dsp:sp>
    <dsp:sp modelId="{758325D0-5A23-4DB0-8EB6-CC987C83BA9B}">
      <dsp:nvSpPr>
        <dsp:cNvPr id="0" name=""/>
        <dsp:cNvSpPr/>
      </dsp:nvSpPr>
      <dsp:spPr>
        <a:xfrm>
          <a:off x="0" y="4203567"/>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EC483F-D2A6-479D-85B9-16FFF13356B8}">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4E89DE-B609-44C0-8375-E25D4845F02C}">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3 NHS Trusts</a:t>
          </a:r>
          <a:endParaRPr lang="en-US" sz="2500" kern="1200"/>
        </a:p>
      </dsp:txBody>
      <dsp:txXfrm>
        <a:off x="1941716" y="4203567"/>
        <a:ext cx="4571887" cy="16811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40AC6B-80A9-48D1-BCAE-7FAF693626BA}">
      <dsp:nvSpPr>
        <dsp:cNvPr id="0" name=""/>
        <dsp:cNvSpPr/>
      </dsp:nvSpPr>
      <dsp:spPr>
        <a:xfrm>
          <a:off x="314088" y="0"/>
          <a:ext cx="5885426" cy="5885426"/>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097D15-3AB0-40C7-BCDC-2F6312B7E630}">
      <dsp:nvSpPr>
        <dsp:cNvPr id="0" name=""/>
        <dsp:cNvSpPr/>
      </dsp:nvSpPr>
      <dsp:spPr>
        <a:xfrm>
          <a:off x="873204" y="559115"/>
          <a:ext cx="2295316" cy="229531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Political Gain</a:t>
          </a:r>
          <a:endParaRPr lang="en-US" sz="2800" kern="1200"/>
        </a:p>
      </dsp:txBody>
      <dsp:txXfrm>
        <a:off x="985252" y="671163"/>
        <a:ext cx="2071220" cy="2071220"/>
      </dsp:txXfrm>
    </dsp:sp>
    <dsp:sp modelId="{A59F99D5-F656-46F5-809C-CC2EEC313C59}">
      <dsp:nvSpPr>
        <dsp:cNvPr id="0" name=""/>
        <dsp:cNvSpPr/>
      </dsp:nvSpPr>
      <dsp:spPr>
        <a:xfrm>
          <a:off x="3345083" y="559115"/>
          <a:ext cx="2295316" cy="229531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Prevention</a:t>
          </a:r>
          <a:endParaRPr lang="en-US" sz="2800" kern="1200"/>
        </a:p>
      </dsp:txBody>
      <dsp:txXfrm>
        <a:off x="3457131" y="671163"/>
        <a:ext cx="2071220" cy="2071220"/>
      </dsp:txXfrm>
    </dsp:sp>
    <dsp:sp modelId="{8C238359-E721-45F8-9114-6693E39CA5B3}">
      <dsp:nvSpPr>
        <dsp:cNvPr id="0" name=""/>
        <dsp:cNvSpPr/>
      </dsp:nvSpPr>
      <dsp:spPr>
        <a:xfrm>
          <a:off x="873204" y="3030994"/>
          <a:ext cx="2295316" cy="229531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Promotion</a:t>
          </a:r>
          <a:endParaRPr lang="en-US" sz="2800" kern="1200"/>
        </a:p>
      </dsp:txBody>
      <dsp:txXfrm>
        <a:off x="985252" y="3143042"/>
        <a:ext cx="2071220" cy="2071220"/>
      </dsp:txXfrm>
    </dsp:sp>
    <dsp:sp modelId="{55C3933B-9BA7-4612-8ABB-8A4D03EB30F9}">
      <dsp:nvSpPr>
        <dsp:cNvPr id="0" name=""/>
        <dsp:cNvSpPr/>
      </dsp:nvSpPr>
      <dsp:spPr>
        <a:xfrm>
          <a:off x="3345083" y="3030994"/>
          <a:ext cx="2295316" cy="229531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Demography</a:t>
          </a:r>
          <a:endParaRPr lang="en-US" sz="2800" kern="1200"/>
        </a:p>
      </dsp:txBody>
      <dsp:txXfrm>
        <a:off x="3457131" y="3143042"/>
        <a:ext cx="2071220" cy="20712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7829A0-6D92-4B08-8701-9F480B92CDDA}">
      <dsp:nvSpPr>
        <dsp:cNvPr id="0" name=""/>
        <dsp:cNvSpPr/>
      </dsp:nvSpPr>
      <dsp:spPr>
        <a:xfrm>
          <a:off x="0" y="467127"/>
          <a:ext cx="6513603" cy="15947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Provides an encouragement of healthy behaviours to enable peoples autonomy with regards with to their own health.</a:t>
          </a:r>
          <a:endParaRPr lang="en-US" sz="2900" kern="1200"/>
        </a:p>
      </dsp:txBody>
      <dsp:txXfrm>
        <a:off x="77847" y="544974"/>
        <a:ext cx="6357909" cy="1439016"/>
      </dsp:txXfrm>
    </dsp:sp>
    <dsp:sp modelId="{E14213FE-1FFC-42A5-9502-40B679FA377A}">
      <dsp:nvSpPr>
        <dsp:cNvPr id="0" name=""/>
        <dsp:cNvSpPr/>
      </dsp:nvSpPr>
      <dsp:spPr>
        <a:xfrm>
          <a:off x="0" y="2145357"/>
          <a:ext cx="6513603" cy="159471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Often positively reinforced</a:t>
          </a:r>
          <a:endParaRPr lang="en-US" sz="2900" kern="1200"/>
        </a:p>
      </dsp:txBody>
      <dsp:txXfrm>
        <a:off x="77847" y="2223204"/>
        <a:ext cx="6357909" cy="1439016"/>
      </dsp:txXfrm>
    </dsp:sp>
    <dsp:sp modelId="{4E3AEE9C-C111-4BF2-A7A0-1718E135BBCB}">
      <dsp:nvSpPr>
        <dsp:cNvPr id="0" name=""/>
        <dsp:cNvSpPr/>
      </dsp:nvSpPr>
      <dsp:spPr>
        <a:xfrm>
          <a:off x="0" y="3823588"/>
          <a:ext cx="6513603" cy="159471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Is concerned with education and enablement </a:t>
          </a:r>
          <a:endParaRPr lang="en-US" sz="2900" kern="1200"/>
        </a:p>
      </dsp:txBody>
      <dsp:txXfrm>
        <a:off x="77847" y="3901435"/>
        <a:ext cx="6357909" cy="143901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388E1-3D7E-4EEE-A668-A6DB76A235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D861C48-6765-4B06-84F9-674AB28A7F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81F1A9D-508A-43A3-9617-DB841F60BDDE}"/>
              </a:ext>
            </a:extLst>
          </p:cNvPr>
          <p:cNvSpPr>
            <a:spLocks noGrp="1"/>
          </p:cNvSpPr>
          <p:nvPr>
            <p:ph type="dt" sz="half" idx="10"/>
          </p:nvPr>
        </p:nvSpPr>
        <p:spPr/>
        <p:txBody>
          <a:bodyPr/>
          <a:lstStyle/>
          <a:p>
            <a:fld id="{5FAE1C80-D147-4541-8422-0A029134A7A2}" type="datetimeFigureOut">
              <a:rPr lang="en-GB" smtClean="0"/>
              <a:t>07/09/2019</a:t>
            </a:fld>
            <a:endParaRPr lang="en-GB"/>
          </a:p>
        </p:txBody>
      </p:sp>
      <p:sp>
        <p:nvSpPr>
          <p:cNvPr id="5" name="Footer Placeholder 4">
            <a:extLst>
              <a:ext uri="{FF2B5EF4-FFF2-40B4-BE49-F238E27FC236}">
                <a16:creationId xmlns:a16="http://schemas.microsoft.com/office/drawing/2014/main" id="{ACBB7693-556F-4747-A7F8-3C08A6E83B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48E5CF-9DDE-43D7-8FA3-E7989E29F8C8}"/>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264729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8AF4E-2EC7-46FB-BD5B-949E1A50DB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B07C6F-A57E-421C-AC8D-8BAC6B3277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3DB241-5041-4F50-8B5F-EB5C2DBDAD8A}"/>
              </a:ext>
            </a:extLst>
          </p:cNvPr>
          <p:cNvSpPr>
            <a:spLocks noGrp="1"/>
          </p:cNvSpPr>
          <p:nvPr>
            <p:ph type="dt" sz="half" idx="10"/>
          </p:nvPr>
        </p:nvSpPr>
        <p:spPr/>
        <p:txBody>
          <a:bodyPr/>
          <a:lstStyle/>
          <a:p>
            <a:fld id="{5FAE1C80-D147-4541-8422-0A029134A7A2}" type="datetimeFigureOut">
              <a:rPr lang="en-GB" smtClean="0"/>
              <a:t>07/09/2019</a:t>
            </a:fld>
            <a:endParaRPr lang="en-GB"/>
          </a:p>
        </p:txBody>
      </p:sp>
      <p:sp>
        <p:nvSpPr>
          <p:cNvPr id="5" name="Footer Placeholder 4">
            <a:extLst>
              <a:ext uri="{FF2B5EF4-FFF2-40B4-BE49-F238E27FC236}">
                <a16:creationId xmlns:a16="http://schemas.microsoft.com/office/drawing/2014/main" id="{2E4450C3-FF6A-4BB4-A362-1F6C85ACF0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CF4FEE-C8DC-4B9F-8E16-EB2FBCCD1BA5}"/>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1277741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46BD8-BE9C-48E7-898B-5BC040BC5E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68B272E-BCF9-40EC-9694-C06B708940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89A4B7D-5DC9-42FB-91FD-B545FDB3E34E}"/>
              </a:ext>
            </a:extLst>
          </p:cNvPr>
          <p:cNvSpPr>
            <a:spLocks noGrp="1"/>
          </p:cNvSpPr>
          <p:nvPr>
            <p:ph type="dt" sz="half" idx="10"/>
          </p:nvPr>
        </p:nvSpPr>
        <p:spPr/>
        <p:txBody>
          <a:bodyPr/>
          <a:lstStyle/>
          <a:p>
            <a:fld id="{5FAE1C80-D147-4541-8422-0A029134A7A2}" type="datetimeFigureOut">
              <a:rPr lang="en-GB" smtClean="0"/>
              <a:t>07/09/2019</a:t>
            </a:fld>
            <a:endParaRPr lang="en-GB"/>
          </a:p>
        </p:txBody>
      </p:sp>
      <p:sp>
        <p:nvSpPr>
          <p:cNvPr id="5" name="Footer Placeholder 4">
            <a:extLst>
              <a:ext uri="{FF2B5EF4-FFF2-40B4-BE49-F238E27FC236}">
                <a16:creationId xmlns:a16="http://schemas.microsoft.com/office/drawing/2014/main" id="{716C7B46-6E12-4316-BE8D-143E906BAA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5B74EB-2EF0-4C10-B2FA-2D09AE419980}"/>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24888227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B3FF5-8B10-40FE-A584-6244690DE9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02E7F6-7CE7-48BE-987D-012D79865CE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FF3B988-FFFC-4BCB-856A-A0289382FBD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836C10E-D1FE-4452-9623-2A15D72F7326}"/>
              </a:ext>
            </a:extLst>
          </p:cNvPr>
          <p:cNvSpPr>
            <a:spLocks noGrp="1"/>
          </p:cNvSpPr>
          <p:nvPr>
            <p:ph type="dt" sz="half" idx="10"/>
          </p:nvPr>
        </p:nvSpPr>
        <p:spPr/>
        <p:txBody>
          <a:bodyPr/>
          <a:lstStyle/>
          <a:p>
            <a:fld id="{5FAE1C80-D147-4541-8422-0A029134A7A2}" type="datetimeFigureOut">
              <a:rPr lang="en-GB" smtClean="0"/>
              <a:t>07/09/2019</a:t>
            </a:fld>
            <a:endParaRPr lang="en-GB"/>
          </a:p>
        </p:txBody>
      </p:sp>
      <p:sp>
        <p:nvSpPr>
          <p:cNvPr id="6" name="Footer Placeholder 5">
            <a:extLst>
              <a:ext uri="{FF2B5EF4-FFF2-40B4-BE49-F238E27FC236}">
                <a16:creationId xmlns:a16="http://schemas.microsoft.com/office/drawing/2014/main" id="{E30534BB-C8CA-45DD-8B78-8B4887C9F1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877A6A-7AAD-4702-BDF8-46B457A55DFF}"/>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3285547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953EB-09A4-46F6-9AF5-B20650A3CEC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153ECE-0AEF-4D8E-8302-D34D2FD5C4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F1FBA9-832A-4D35-899D-90C593871FD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D96D2D-E2D4-48B6-9159-B135F39800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BC42504-0809-43FA-B62E-5975DBEA47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3DB0696-2F8A-4D62-AE17-CE8920BB4467}"/>
              </a:ext>
            </a:extLst>
          </p:cNvPr>
          <p:cNvSpPr>
            <a:spLocks noGrp="1"/>
          </p:cNvSpPr>
          <p:nvPr>
            <p:ph type="dt" sz="half" idx="10"/>
          </p:nvPr>
        </p:nvSpPr>
        <p:spPr/>
        <p:txBody>
          <a:bodyPr/>
          <a:lstStyle/>
          <a:p>
            <a:fld id="{5FAE1C80-D147-4541-8422-0A029134A7A2}" type="datetimeFigureOut">
              <a:rPr lang="en-GB" smtClean="0"/>
              <a:t>07/09/2019</a:t>
            </a:fld>
            <a:endParaRPr lang="en-GB"/>
          </a:p>
        </p:txBody>
      </p:sp>
      <p:sp>
        <p:nvSpPr>
          <p:cNvPr id="8" name="Footer Placeholder 7">
            <a:extLst>
              <a:ext uri="{FF2B5EF4-FFF2-40B4-BE49-F238E27FC236}">
                <a16:creationId xmlns:a16="http://schemas.microsoft.com/office/drawing/2014/main" id="{655C33A6-039B-48F6-8DA2-29C8BAD72E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7EF4780-1B1E-45A8-B0F7-C17FEF46AD51}"/>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2799257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B9B43-AA17-452B-80D9-2EC4480BA5E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C7D951C-B252-4E02-911F-BE220A16F206}"/>
              </a:ext>
            </a:extLst>
          </p:cNvPr>
          <p:cNvSpPr>
            <a:spLocks noGrp="1"/>
          </p:cNvSpPr>
          <p:nvPr>
            <p:ph type="dt" sz="half" idx="10"/>
          </p:nvPr>
        </p:nvSpPr>
        <p:spPr/>
        <p:txBody>
          <a:bodyPr/>
          <a:lstStyle/>
          <a:p>
            <a:fld id="{5FAE1C80-D147-4541-8422-0A029134A7A2}" type="datetimeFigureOut">
              <a:rPr lang="en-GB" smtClean="0"/>
              <a:t>07/09/2019</a:t>
            </a:fld>
            <a:endParaRPr lang="en-GB"/>
          </a:p>
        </p:txBody>
      </p:sp>
      <p:sp>
        <p:nvSpPr>
          <p:cNvPr id="4" name="Footer Placeholder 3">
            <a:extLst>
              <a:ext uri="{FF2B5EF4-FFF2-40B4-BE49-F238E27FC236}">
                <a16:creationId xmlns:a16="http://schemas.microsoft.com/office/drawing/2014/main" id="{16A61884-7FB1-489C-A065-CCBBD9F4DE7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8637606-795E-4389-80AF-B195B903E762}"/>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4027720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831F5C-742D-490D-9FD0-F26DB18CD716}"/>
              </a:ext>
            </a:extLst>
          </p:cNvPr>
          <p:cNvSpPr>
            <a:spLocks noGrp="1"/>
          </p:cNvSpPr>
          <p:nvPr>
            <p:ph type="dt" sz="half" idx="10"/>
          </p:nvPr>
        </p:nvSpPr>
        <p:spPr/>
        <p:txBody>
          <a:bodyPr/>
          <a:lstStyle/>
          <a:p>
            <a:fld id="{5FAE1C80-D147-4541-8422-0A029134A7A2}" type="datetimeFigureOut">
              <a:rPr lang="en-GB" smtClean="0"/>
              <a:t>07/09/2019</a:t>
            </a:fld>
            <a:endParaRPr lang="en-GB"/>
          </a:p>
        </p:txBody>
      </p:sp>
      <p:sp>
        <p:nvSpPr>
          <p:cNvPr id="3" name="Footer Placeholder 2">
            <a:extLst>
              <a:ext uri="{FF2B5EF4-FFF2-40B4-BE49-F238E27FC236}">
                <a16:creationId xmlns:a16="http://schemas.microsoft.com/office/drawing/2014/main" id="{CA5BFEBA-F648-450F-A871-5F093B7A685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1A1BE61-58B7-46F9-95ED-CE3958F5C746}"/>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3132382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01775-DB00-415A-8544-53A9D53F87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1B2B6AE-BF10-4FDD-8A77-FA70774B3F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29BDF32-2BB9-40B5-944A-50A15246D8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EC34BD-C8C0-4B49-A034-930A3F5F0A31}"/>
              </a:ext>
            </a:extLst>
          </p:cNvPr>
          <p:cNvSpPr>
            <a:spLocks noGrp="1"/>
          </p:cNvSpPr>
          <p:nvPr>
            <p:ph type="dt" sz="half" idx="10"/>
          </p:nvPr>
        </p:nvSpPr>
        <p:spPr/>
        <p:txBody>
          <a:bodyPr/>
          <a:lstStyle/>
          <a:p>
            <a:fld id="{5FAE1C80-D147-4541-8422-0A029134A7A2}" type="datetimeFigureOut">
              <a:rPr lang="en-GB" smtClean="0"/>
              <a:t>07/09/2019</a:t>
            </a:fld>
            <a:endParaRPr lang="en-GB"/>
          </a:p>
        </p:txBody>
      </p:sp>
      <p:sp>
        <p:nvSpPr>
          <p:cNvPr id="6" name="Footer Placeholder 5">
            <a:extLst>
              <a:ext uri="{FF2B5EF4-FFF2-40B4-BE49-F238E27FC236}">
                <a16:creationId xmlns:a16="http://schemas.microsoft.com/office/drawing/2014/main" id="{92AF8FE0-C3AD-48F5-94CA-6CEDA017EF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B496DE-6BC5-4C0A-A9D5-D2C9FCB8AA8D}"/>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1486972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472D2-4C7D-46E5-905F-8A46E6363F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191EE4C-1DEB-4C51-97CA-E2129AFA04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5BE445-C7B2-4FE8-BA52-B1B3B0E719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2AB3A3-FD28-454F-BCB8-62F9B77DA948}"/>
              </a:ext>
            </a:extLst>
          </p:cNvPr>
          <p:cNvSpPr>
            <a:spLocks noGrp="1"/>
          </p:cNvSpPr>
          <p:nvPr>
            <p:ph type="dt" sz="half" idx="10"/>
          </p:nvPr>
        </p:nvSpPr>
        <p:spPr/>
        <p:txBody>
          <a:bodyPr/>
          <a:lstStyle/>
          <a:p>
            <a:fld id="{5FAE1C80-D147-4541-8422-0A029134A7A2}" type="datetimeFigureOut">
              <a:rPr lang="en-GB" smtClean="0"/>
              <a:t>07/09/2019</a:t>
            </a:fld>
            <a:endParaRPr lang="en-GB"/>
          </a:p>
        </p:txBody>
      </p:sp>
      <p:sp>
        <p:nvSpPr>
          <p:cNvPr id="6" name="Footer Placeholder 5">
            <a:extLst>
              <a:ext uri="{FF2B5EF4-FFF2-40B4-BE49-F238E27FC236}">
                <a16:creationId xmlns:a16="http://schemas.microsoft.com/office/drawing/2014/main" id="{62F8E726-A6D6-4909-BC0D-BD15BEAEBC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A8816F-7780-40E4-9F86-1B738BA6FFC3}"/>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2668583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0F050-617E-43D3-9CEC-1C856748989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D6ACC5-0556-4CB5-8F82-000091A5920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E74FD0-006B-429D-8105-BEA83C115F88}"/>
              </a:ext>
            </a:extLst>
          </p:cNvPr>
          <p:cNvSpPr>
            <a:spLocks noGrp="1"/>
          </p:cNvSpPr>
          <p:nvPr>
            <p:ph type="dt" sz="half" idx="10"/>
          </p:nvPr>
        </p:nvSpPr>
        <p:spPr/>
        <p:txBody>
          <a:bodyPr/>
          <a:lstStyle/>
          <a:p>
            <a:fld id="{5FAE1C80-D147-4541-8422-0A029134A7A2}" type="datetimeFigureOut">
              <a:rPr lang="en-GB" smtClean="0"/>
              <a:t>07/09/2019</a:t>
            </a:fld>
            <a:endParaRPr lang="en-GB"/>
          </a:p>
        </p:txBody>
      </p:sp>
      <p:sp>
        <p:nvSpPr>
          <p:cNvPr id="5" name="Footer Placeholder 4">
            <a:extLst>
              <a:ext uri="{FF2B5EF4-FFF2-40B4-BE49-F238E27FC236}">
                <a16:creationId xmlns:a16="http://schemas.microsoft.com/office/drawing/2014/main" id="{F706C529-9068-47C1-8D57-0E1A6500F0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68B669-EAEA-4E66-B5C4-2709D50C4EB2}"/>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1624781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BBCA36-6490-471B-AE03-212923F86DB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413C2B-982F-46E5-BF6E-F81B02F3D1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6D3F82-F22C-4BB3-813A-AC5C83E28612}"/>
              </a:ext>
            </a:extLst>
          </p:cNvPr>
          <p:cNvSpPr>
            <a:spLocks noGrp="1"/>
          </p:cNvSpPr>
          <p:nvPr>
            <p:ph type="dt" sz="half" idx="10"/>
          </p:nvPr>
        </p:nvSpPr>
        <p:spPr/>
        <p:txBody>
          <a:bodyPr/>
          <a:lstStyle/>
          <a:p>
            <a:fld id="{5FAE1C80-D147-4541-8422-0A029134A7A2}" type="datetimeFigureOut">
              <a:rPr lang="en-GB" smtClean="0"/>
              <a:t>07/09/2019</a:t>
            </a:fld>
            <a:endParaRPr lang="en-GB"/>
          </a:p>
        </p:txBody>
      </p:sp>
      <p:sp>
        <p:nvSpPr>
          <p:cNvPr id="5" name="Footer Placeholder 4">
            <a:extLst>
              <a:ext uri="{FF2B5EF4-FFF2-40B4-BE49-F238E27FC236}">
                <a16:creationId xmlns:a16="http://schemas.microsoft.com/office/drawing/2014/main" id="{3302CCA9-E7BD-4DF1-B6D6-BB043B03C1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00654E-DD8C-4E19-86CD-CB0ACC5603ED}"/>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226744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5BF5D2-A9FC-4508-AC6B-1EC77A8D78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A01EBB-7BF8-4FE1-8A52-D3ED9457D2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0912A5-F355-4A0D-A0B4-29E594AF16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AE1C80-D147-4541-8422-0A029134A7A2}" type="datetimeFigureOut">
              <a:rPr lang="en-GB" smtClean="0"/>
              <a:t>07/09/2019</a:t>
            </a:fld>
            <a:endParaRPr lang="en-GB"/>
          </a:p>
        </p:txBody>
      </p:sp>
      <p:sp>
        <p:nvSpPr>
          <p:cNvPr id="5" name="Footer Placeholder 4">
            <a:extLst>
              <a:ext uri="{FF2B5EF4-FFF2-40B4-BE49-F238E27FC236}">
                <a16:creationId xmlns:a16="http://schemas.microsoft.com/office/drawing/2014/main" id="{B6A8E597-DE31-4BD2-B550-F422F990B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354D726-24BD-4A67-AD84-3A5DEDA686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55D681-C678-4105-92BA-0F761FD59196}" type="slidenum">
              <a:rPr lang="en-GB" smtClean="0"/>
              <a:t>‹#›</a:t>
            </a:fld>
            <a:endParaRPr lang="en-GB"/>
          </a:p>
        </p:txBody>
      </p:sp>
    </p:spTree>
    <p:extLst>
      <p:ext uri="{BB962C8B-B14F-4D97-AF65-F5344CB8AC3E}">
        <p14:creationId xmlns:p14="http://schemas.microsoft.com/office/powerpoint/2010/main" val="6321501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HkfC8J95lGw"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EtRSqnJ1bE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wales.nhs.uk/sitesplus/888/hom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32.svg"/></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34.svg"/></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36.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972"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F11E5CED-D736-4684-9F39-36F48AA78BF3}"/>
              </a:ext>
            </a:extLst>
          </p:cNvPr>
          <p:cNvSpPr>
            <a:spLocks noGrp="1"/>
          </p:cNvSpPr>
          <p:nvPr>
            <p:ph type="ctrTitle"/>
          </p:nvPr>
        </p:nvSpPr>
        <p:spPr>
          <a:xfrm>
            <a:off x="804484" y="4267832"/>
            <a:ext cx="4805996" cy="1297115"/>
          </a:xfrm>
        </p:spPr>
        <p:txBody>
          <a:bodyPr anchor="t">
            <a:normAutofit/>
          </a:bodyPr>
          <a:lstStyle/>
          <a:p>
            <a:pPr algn="l"/>
            <a:r>
              <a:rPr lang="en-GB" sz="4400">
                <a:solidFill>
                  <a:srgbClr val="000000"/>
                </a:solidFill>
              </a:rPr>
              <a:t>National Interests</a:t>
            </a:r>
          </a:p>
        </p:txBody>
      </p:sp>
      <p:sp>
        <p:nvSpPr>
          <p:cNvPr id="3" name="Subtitle 2">
            <a:extLst>
              <a:ext uri="{FF2B5EF4-FFF2-40B4-BE49-F238E27FC236}">
                <a16:creationId xmlns:a16="http://schemas.microsoft.com/office/drawing/2014/main" id="{1A55DB63-C34B-4278-9F78-7ED68FED6CD5}"/>
              </a:ext>
            </a:extLst>
          </p:cNvPr>
          <p:cNvSpPr>
            <a:spLocks noGrp="1"/>
          </p:cNvSpPr>
          <p:nvPr>
            <p:ph type="subTitle" idx="1"/>
          </p:nvPr>
        </p:nvSpPr>
        <p:spPr>
          <a:xfrm>
            <a:off x="804788" y="3428999"/>
            <a:ext cx="4805691" cy="838831"/>
          </a:xfrm>
        </p:spPr>
        <p:txBody>
          <a:bodyPr anchor="b">
            <a:normAutofit/>
          </a:bodyPr>
          <a:lstStyle/>
          <a:p>
            <a:pPr algn="l"/>
            <a:endParaRPr lang="en-GB" sz="1800">
              <a:solidFill>
                <a:srgbClr val="000000"/>
              </a:solidFill>
            </a:endParaRPr>
          </a:p>
        </p:txBody>
      </p:sp>
      <p:sp>
        <p:nvSpPr>
          <p:cNvPr id="14"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7121"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Earth Globe Americas">
            <a:extLst>
              <a:ext uri="{FF2B5EF4-FFF2-40B4-BE49-F238E27FC236}">
                <a16:creationId xmlns:a16="http://schemas.microsoft.com/office/drawing/2014/main" id="{A46B544A-B26C-4645-A32D-D10BC3522B5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09770" y="1815320"/>
            <a:ext cx="4141760" cy="4141760"/>
          </a:xfrm>
          <a:prstGeom prst="rect">
            <a:avLst/>
          </a:prstGeom>
        </p:spPr>
      </p:pic>
    </p:spTree>
    <p:extLst>
      <p:ext uri="{BB962C8B-B14F-4D97-AF65-F5344CB8AC3E}">
        <p14:creationId xmlns:p14="http://schemas.microsoft.com/office/powerpoint/2010/main" val="5250501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280AA7-D025-47B1-A2E8-EE7DEE5501B8}"/>
              </a:ext>
            </a:extLst>
          </p:cNvPr>
          <p:cNvSpPr>
            <a:spLocks noGrp="1"/>
          </p:cNvSpPr>
          <p:nvPr>
            <p:ph type="title"/>
          </p:nvPr>
        </p:nvSpPr>
        <p:spPr>
          <a:xfrm>
            <a:off x="863029" y="1012004"/>
            <a:ext cx="3416158" cy="4795408"/>
          </a:xfrm>
        </p:spPr>
        <p:txBody>
          <a:bodyPr>
            <a:normAutofit/>
          </a:bodyPr>
          <a:lstStyle/>
          <a:p>
            <a:r>
              <a:rPr lang="en-GB">
                <a:solidFill>
                  <a:srgbClr val="FFFFFF"/>
                </a:solidFill>
              </a:rPr>
              <a:t>What do we know about the NHS ?</a:t>
            </a:r>
          </a:p>
        </p:txBody>
      </p:sp>
      <p:graphicFrame>
        <p:nvGraphicFramePr>
          <p:cNvPr id="5" name="Content Placeholder 2">
            <a:extLst>
              <a:ext uri="{FF2B5EF4-FFF2-40B4-BE49-F238E27FC236}">
                <a16:creationId xmlns:a16="http://schemas.microsoft.com/office/drawing/2014/main" id="{F0AEEF59-E5CD-4928-B9B8-38AADE2DFC82}"/>
              </a:ext>
            </a:extLst>
          </p:cNvPr>
          <p:cNvGraphicFramePr>
            <a:graphicFrameLocks noGrp="1"/>
          </p:cNvGraphicFramePr>
          <p:nvPr>
            <p:ph idx="1"/>
            <p:extLst>
              <p:ext uri="{D42A27DB-BD31-4B8C-83A1-F6EECF244321}">
                <p14:modId xmlns:p14="http://schemas.microsoft.com/office/powerpoint/2010/main" val="198659946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5868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7941326-13A1-4253-9FCD-E57191DD72AA}"/>
              </a:ext>
            </a:extLst>
          </p:cNvPr>
          <p:cNvSpPr>
            <a:spLocks noGrp="1"/>
          </p:cNvSpPr>
          <p:nvPr>
            <p:ph type="title"/>
          </p:nvPr>
        </p:nvSpPr>
        <p:spPr>
          <a:xfrm>
            <a:off x="640079" y="2053641"/>
            <a:ext cx="3669161" cy="2760098"/>
          </a:xfrm>
        </p:spPr>
        <p:txBody>
          <a:bodyPr>
            <a:normAutofit/>
          </a:bodyPr>
          <a:lstStyle/>
          <a:p>
            <a:r>
              <a:rPr lang="en-GB">
                <a:solidFill>
                  <a:srgbClr val="FFFFFF"/>
                </a:solidFill>
              </a:rPr>
              <a:t>Answers </a:t>
            </a:r>
          </a:p>
        </p:txBody>
      </p:sp>
      <p:sp>
        <p:nvSpPr>
          <p:cNvPr id="3" name="Content Placeholder 2">
            <a:extLst>
              <a:ext uri="{FF2B5EF4-FFF2-40B4-BE49-F238E27FC236}">
                <a16:creationId xmlns:a16="http://schemas.microsoft.com/office/drawing/2014/main" id="{E7079F91-5358-47CC-A3AF-882F08660DA4}"/>
              </a:ext>
            </a:extLst>
          </p:cNvPr>
          <p:cNvSpPr>
            <a:spLocks noGrp="1"/>
          </p:cNvSpPr>
          <p:nvPr>
            <p:ph idx="1"/>
          </p:nvPr>
        </p:nvSpPr>
        <p:spPr>
          <a:xfrm>
            <a:off x="6090574" y="801866"/>
            <a:ext cx="5306084" cy="5230634"/>
          </a:xfrm>
        </p:spPr>
        <p:txBody>
          <a:bodyPr anchor="ctr">
            <a:normAutofit/>
          </a:bodyPr>
          <a:lstStyle/>
          <a:p>
            <a:pPr marL="0" indent="0">
              <a:buNone/>
            </a:pPr>
            <a:r>
              <a:rPr lang="en-GB" sz="2000">
                <a:solidFill>
                  <a:srgbClr val="000000"/>
                </a:solidFill>
              </a:rPr>
              <a:t>1. The National Health Services</a:t>
            </a:r>
          </a:p>
          <a:p>
            <a:pPr marL="0" indent="0">
              <a:buNone/>
            </a:pPr>
            <a:endParaRPr lang="en-GB" sz="2000">
              <a:solidFill>
                <a:srgbClr val="000000"/>
              </a:solidFill>
            </a:endParaRPr>
          </a:p>
          <a:p>
            <a:pPr marL="0" indent="0">
              <a:buNone/>
            </a:pPr>
            <a:r>
              <a:rPr lang="en-GB" sz="2000">
                <a:solidFill>
                  <a:srgbClr val="000000"/>
                </a:solidFill>
              </a:rPr>
              <a:t>2. NHS Wales provides healthcare to some 3 million people who live in the country. The NHS has a key principle which is that good healthcare should be available to all, regardless of wealth.</a:t>
            </a:r>
          </a:p>
          <a:p>
            <a:pPr marL="0" indent="0">
              <a:buNone/>
            </a:pPr>
            <a:endParaRPr lang="en-GB" sz="2000">
              <a:solidFill>
                <a:srgbClr val="000000"/>
              </a:solidFill>
            </a:endParaRPr>
          </a:p>
          <a:p>
            <a:pPr marL="0" indent="0">
              <a:buNone/>
            </a:pPr>
            <a:r>
              <a:rPr lang="en-GB" sz="2000">
                <a:solidFill>
                  <a:srgbClr val="000000"/>
                </a:solidFill>
              </a:rPr>
              <a:t>3. The public pay for it via taxes. Money is given from Central Government to Welsh Government. WG spend 55% of their budget on health and social care</a:t>
            </a:r>
          </a:p>
          <a:p>
            <a:pPr marL="0" indent="0">
              <a:buNone/>
            </a:pPr>
            <a:endParaRPr lang="en-GB" sz="2000">
              <a:solidFill>
                <a:srgbClr val="000000"/>
              </a:solidFill>
            </a:endParaRPr>
          </a:p>
          <a:p>
            <a:pPr marL="0" indent="0">
              <a:buNone/>
            </a:pPr>
            <a:r>
              <a:rPr lang="en-GB" sz="2000">
                <a:solidFill>
                  <a:srgbClr val="000000"/>
                </a:solidFill>
              </a:rPr>
              <a:t>4.How would your lives be if you didn’t have the NHS ?</a:t>
            </a:r>
          </a:p>
          <a:p>
            <a:endParaRPr lang="en-GB" sz="2000">
              <a:solidFill>
                <a:srgbClr val="000000"/>
              </a:solidFill>
            </a:endParaRPr>
          </a:p>
        </p:txBody>
      </p:sp>
    </p:spTree>
    <p:extLst>
      <p:ext uri="{BB962C8B-B14F-4D97-AF65-F5344CB8AC3E}">
        <p14:creationId xmlns:p14="http://schemas.microsoft.com/office/powerpoint/2010/main" val="3343920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E469FA6-CCF4-4555-AE48-1BA2D679DFA1}"/>
              </a:ext>
            </a:extLst>
          </p:cNvPr>
          <p:cNvSpPr>
            <a:spLocks noGrp="1"/>
          </p:cNvSpPr>
          <p:nvPr>
            <p:ph type="title"/>
          </p:nvPr>
        </p:nvSpPr>
        <p:spPr>
          <a:xfrm>
            <a:off x="6094105" y="802955"/>
            <a:ext cx="4977976" cy="1454051"/>
          </a:xfrm>
        </p:spPr>
        <p:txBody>
          <a:bodyPr>
            <a:normAutofit/>
          </a:bodyPr>
          <a:lstStyle/>
          <a:p>
            <a:r>
              <a:rPr lang="en-GB">
                <a:solidFill>
                  <a:srgbClr val="000000"/>
                </a:solidFill>
              </a:rPr>
              <a:t>Who is the biggest employer in Wales ?</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First Aid Kit">
            <a:extLst>
              <a:ext uri="{FF2B5EF4-FFF2-40B4-BE49-F238E27FC236}">
                <a16:creationId xmlns:a16="http://schemas.microsoft.com/office/drawing/2014/main" id="{765A91BB-D52E-49A8-A95B-788E07554FD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EBA5B8EC-F26E-49E4-A26A-D130904CAE51}"/>
              </a:ext>
            </a:extLst>
          </p:cNvPr>
          <p:cNvSpPr>
            <a:spLocks noGrp="1"/>
          </p:cNvSpPr>
          <p:nvPr>
            <p:ph idx="1"/>
          </p:nvPr>
        </p:nvSpPr>
        <p:spPr>
          <a:xfrm>
            <a:off x="6090574" y="2421682"/>
            <a:ext cx="4977578" cy="3639289"/>
          </a:xfrm>
        </p:spPr>
        <p:txBody>
          <a:bodyPr anchor="ctr">
            <a:normAutofit/>
          </a:bodyPr>
          <a:lstStyle/>
          <a:p>
            <a:r>
              <a:rPr lang="en-GB" sz="2000">
                <a:solidFill>
                  <a:srgbClr val="000000"/>
                </a:solidFill>
              </a:rPr>
              <a:t>The National Health Service </a:t>
            </a:r>
          </a:p>
          <a:p>
            <a:endParaRPr lang="en-GB" sz="2000">
              <a:solidFill>
                <a:srgbClr val="000000"/>
              </a:solidFill>
            </a:endParaRPr>
          </a:p>
          <a:p>
            <a:pPr marL="0" indent="0">
              <a:buNone/>
            </a:pPr>
            <a:r>
              <a:rPr lang="en-GB" sz="2000">
                <a:solidFill>
                  <a:srgbClr val="000000"/>
                </a:solidFill>
              </a:rPr>
              <a:t> Can you see how important it is yet ?</a:t>
            </a:r>
          </a:p>
          <a:p>
            <a:endParaRPr lang="en-GB" sz="2000">
              <a:solidFill>
                <a:srgbClr val="000000"/>
              </a:solidFill>
            </a:endParaRPr>
          </a:p>
        </p:txBody>
      </p:sp>
    </p:spTree>
    <p:extLst>
      <p:ext uri="{BB962C8B-B14F-4D97-AF65-F5344CB8AC3E}">
        <p14:creationId xmlns:p14="http://schemas.microsoft.com/office/powerpoint/2010/main" val="3541322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089943-40D8-44F4-A5F1-27F6425A4556}"/>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Statistics </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25B5277-E12E-4962-B306-185BBBCB36CE}"/>
              </a:ext>
            </a:extLst>
          </p:cNvPr>
          <p:cNvSpPr>
            <a:spLocks noGrp="1"/>
          </p:cNvSpPr>
          <p:nvPr>
            <p:ph idx="1"/>
          </p:nvPr>
        </p:nvSpPr>
        <p:spPr>
          <a:xfrm>
            <a:off x="4976031" y="963877"/>
            <a:ext cx="6377769" cy="4930246"/>
          </a:xfrm>
        </p:spPr>
        <p:txBody>
          <a:bodyPr anchor="ctr">
            <a:normAutofit/>
          </a:bodyPr>
          <a:lstStyle/>
          <a:p>
            <a:r>
              <a:rPr lang="en-GB" sz="2400"/>
              <a:t>NHS is fifth largest employer in the WORLD</a:t>
            </a:r>
          </a:p>
          <a:p>
            <a:r>
              <a:rPr lang="en-GB" sz="2400"/>
              <a:t>1.7 million workers across England, Wales, Scotland and Northern Ireland.</a:t>
            </a:r>
          </a:p>
          <a:p>
            <a:r>
              <a:rPr lang="en-GB" sz="2400"/>
              <a:t>Biggest employer in Wales with over 82,800 staff directly employed in 2008 (Source: Stats Wales).</a:t>
            </a:r>
          </a:p>
          <a:p>
            <a:r>
              <a:rPr lang="en-GB" sz="2400"/>
              <a:t>NHS Wales alone offers 200 career opportunities</a:t>
            </a:r>
          </a:p>
        </p:txBody>
      </p:sp>
    </p:spTree>
    <p:extLst>
      <p:ext uri="{BB962C8B-B14F-4D97-AF65-F5344CB8AC3E}">
        <p14:creationId xmlns:p14="http://schemas.microsoft.com/office/powerpoint/2010/main" val="41836797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02AE67-4553-4354-8D11-5D74123866A7}"/>
              </a:ext>
            </a:extLst>
          </p:cNvPr>
          <p:cNvSpPr>
            <a:spLocks noGrp="1"/>
          </p:cNvSpPr>
          <p:nvPr>
            <p:ph type="title"/>
          </p:nvPr>
        </p:nvSpPr>
        <p:spPr>
          <a:xfrm>
            <a:off x="863029" y="1012004"/>
            <a:ext cx="3416158" cy="4795408"/>
          </a:xfrm>
        </p:spPr>
        <p:txBody>
          <a:bodyPr>
            <a:normAutofit/>
          </a:bodyPr>
          <a:lstStyle/>
          <a:p>
            <a:r>
              <a:rPr lang="en-GB">
                <a:solidFill>
                  <a:srgbClr val="FFFFFF"/>
                </a:solidFill>
              </a:rPr>
              <a:t>So how does the NHS actually work ?</a:t>
            </a:r>
          </a:p>
        </p:txBody>
      </p:sp>
      <p:graphicFrame>
        <p:nvGraphicFramePr>
          <p:cNvPr id="5" name="Content Placeholder 2">
            <a:extLst>
              <a:ext uri="{FF2B5EF4-FFF2-40B4-BE49-F238E27FC236}">
                <a16:creationId xmlns:a16="http://schemas.microsoft.com/office/drawing/2014/main" id="{F349C48E-09A2-4187-8913-B2C86855CB21}"/>
              </a:ext>
            </a:extLst>
          </p:cNvPr>
          <p:cNvGraphicFramePr>
            <a:graphicFrameLocks noGrp="1"/>
          </p:cNvGraphicFramePr>
          <p:nvPr>
            <p:ph idx="1"/>
            <p:extLst>
              <p:ext uri="{D42A27DB-BD31-4B8C-83A1-F6EECF244321}">
                <p14:modId xmlns:p14="http://schemas.microsoft.com/office/powerpoint/2010/main" val="193318255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7278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F7933-A545-4674-A165-F3F4D4741AC2}"/>
              </a:ext>
            </a:extLst>
          </p:cNvPr>
          <p:cNvSpPr>
            <a:spLocks noGrp="1"/>
          </p:cNvSpPr>
          <p:nvPr>
            <p:ph type="title"/>
          </p:nvPr>
        </p:nvSpPr>
        <p:spPr/>
        <p:txBody>
          <a:bodyPr/>
          <a:lstStyle/>
          <a:p>
            <a:r>
              <a:rPr lang="en-GB" dirty="0"/>
              <a:t>Quick Overview - Government</a:t>
            </a:r>
          </a:p>
        </p:txBody>
      </p:sp>
      <p:sp>
        <p:nvSpPr>
          <p:cNvPr id="3" name="Content Placeholder 2">
            <a:extLst>
              <a:ext uri="{FF2B5EF4-FFF2-40B4-BE49-F238E27FC236}">
                <a16:creationId xmlns:a16="http://schemas.microsoft.com/office/drawing/2014/main" id="{1018CDCD-A5D1-40C2-8915-55B54F26846F}"/>
              </a:ext>
            </a:extLst>
          </p:cNvPr>
          <p:cNvSpPr>
            <a:spLocks noGrp="1"/>
          </p:cNvSpPr>
          <p:nvPr>
            <p:ph idx="1"/>
          </p:nvPr>
        </p:nvSpPr>
        <p:spPr/>
        <p:txBody>
          <a:bodyPr/>
          <a:lstStyle/>
          <a:p>
            <a:r>
              <a:rPr lang="en-GB" dirty="0">
                <a:hlinkClick r:id="rId2"/>
              </a:rPr>
              <a:t>https://www.youtube.com/watch?v=HkfC8J95lGw</a:t>
            </a:r>
            <a:r>
              <a:rPr lang="en-GB" dirty="0"/>
              <a:t> </a:t>
            </a:r>
          </a:p>
          <a:p>
            <a:endParaRPr lang="en-GB" dirty="0"/>
          </a:p>
          <a:p>
            <a:endParaRPr lang="en-GB" dirty="0"/>
          </a:p>
          <a:p>
            <a:endParaRPr lang="en-GB" dirty="0"/>
          </a:p>
        </p:txBody>
      </p:sp>
    </p:spTree>
    <p:extLst>
      <p:ext uri="{BB962C8B-B14F-4D97-AF65-F5344CB8AC3E}">
        <p14:creationId xmlns:p14="http://schemas.microsoft.com/office/powerpoint/2010/main" val="36528126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C8CC6-5F2F-464F-9A55-A0DD688E1A67}"/>
              </a:ext>
            </a:extLst>
          </p:cNvPr>
          <p:cNvSpPr>
            <a:spLocks noGrp="1"/>
          </p:cNvSpPr>
          <p:nvPr>
            <p:ph type="title"/>
          </p:nvPr>
        </p:nvSpPr>
        <p:spPr/>
        <p:txBody>
          <a:bodyPr/>
          <a:lstStyle/>
          <a:p>
            <a:r>
              <a:rPr lang="en-GB" dirty="0"/>
              <a:t>Wait a minute. We are devolved.</a:t>
            </a:r>
          </a:p>
        </p:txBody>
      </p:sp>
      <p:sp>
        <p:nvSpPr>
          <p:cNvPr id="3" name="Content Placeholder 2">
            <a:extLst>
              <a:ext uri="{FF2B5EF4-FFF2-40B4-BE49-F238E27FC236}">
                <a16:creationId xmlns:a16="http://schemas.microsoft.com/office/drawing/2014/main" id="{6B87B273-8A1F-4CEC-B629-B881D7637AE1}"/>
              </a:ext>
            </a:extLst>
          </p:cNvPr>
          <p:cNvSpPr>
            <a:spLocks noGrp="1"/>
          </p:cNvSpPr>
          <p:nvPr>
            <p:ph idx="1"/>
          </p:nvPr>
        </p:nvSpPr>
        <p:spPr/>
        <p:txBody>
          <a:bodyPr/>
          <a:lstStyle/>
          <a:p>
            <a:r>
              <a:rPr lang="en-GB" dirty="0"/>
              <a:t>The welsh government has some power to regulate itself and the country over which it presides.</a:t>
            </a:r>
          </a:p>
          <a:p>
            <a:endParaRPr lang="en-GB" dirty="0"/>
          </a:p>
          <a:p>
            <a:r>
              <a:rPr lang="en-GB" dirty="0">
                <a:hlinkClick r:id="rId2"/>
              </a:rPr>
              <a:t>https://www.youtube.com/watch?v=EtRSqnJ1bEM</a:t>
            </a:r>
            <a:r>
              <a:rPr lang="en-GB" dirty="0"/>
              <a:t> </a:t>
            </a:r>
          </a:p>
          <a:p>
            <a:endParaRPr lang="en-GB" dirty="0"/>
          </a:p>
        </p:txBody>
      </p:sp>
    </p:spTree>
    <p:extLst>
      <p:ext uri="{BB962C8B-B14F-4D97-AF65-F5344CB8AC3E}">
        <p14:creationId xmlns:p14="http://schemas.microsoft.com/office/powerpoint/2010/main" val="101056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8592728-C454-40DE-B434-5BD502887728}"/>
              </a:ext>
            </a:extLst>
          </p:cNvPr>
          <p:cNvSpPr>
            <a:spLocks noGrp="1"/>
          </p:cNvSpPr>
          <p:nvPr>
            <p:ph type="title"/>
          </p:nvPr>
        </p:nvSpPr>
        <p:spPr>
          <a:xfrm>
            <a:off x="863029" y="1012004"/>
            <a:ext cx="3416158" cy="4795408"/>
          </a:xfrm>
        </p:spPr>
        <p:txBody>
          <a:bodyPr>
            <a:normAutofit/>
          </a:bodyPr>
          <a:lstStyle/>
          <a:p>
            <a:r>
              <a:rPr lang="en-GB">
                <a:solidFill>
                  <a:srgbClr val="FFFFFF"/>
                </a:solidFill>
              </a:rPr>
              <a:t>Why is this relevant ?</a:t>
            </a:r>
          </a:p>
        </p:txBody>
      </p:sp>
      <p:graphicFrame>
        <p:nvGraphicFramePr>
          <p:cNvPr id="13" name="Content Placeholder 2">
            <a:extLst>
              <a:ext uri="{FF2B5EF4-FFF2-40B4-BE49-F238E27FC236}">
                <a16:creationId xmlns:a16="http://schemas.microsoft.com/office/drawing/2014/main" id="{32EAE94B-A040-48B6-8363-35C18BC75344}"/>
              </a:ext>
            </a:extLst>
          </p:cNvPr>
          <p:cNvGraphicFramePr>
            <a:graphicFrameLocks noGrp="1"/>
          </p:cNvGraphicFramePr>
          <p:nvPr>
            <p:ph idx="1"/>
            <p:extLst>
              <p:ext uri="{D42A27DB-BD31-4B8C-83A1-F6EECF244321}">
                <p14:modId xmlns:p14="http://schemas.microsoft.com/office/powerpoint/2010/main" val="52728024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20837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40FD8-C5BB-4EB5-A5D3-1BAC53D690FF}"/>
              </a:ext>
            </a:extLst>
          </p:cNvPr>
          <p:cNvSpPr>
            <a:spLocks noGrp="1"/>
          </p:cNvSpPr>
          <p:nvPr>
            <p:ph type="title"/>
          </p:nvPr>
        </p:nvSpPr>
        <p:spPr/>
        <p:txBody>
          <a:bodyPr/>
          <a:lstStyle/>
          <a:p>
            <a:r>
              <a:rPr lang="en-GB" dirty="0"/>
              <a:t>NHS Finance </a:t>
            </a:r>
          </a:p>
        </p:txBody>
      </p:sp>
      <p:graphicFrame>
        <p:nvGraphicFramePr>
          <p:cNvPr id="4" name="Content Placeholder 3">
            <a:extLst>
              <a:ext uri="{FF2B5EF4-FFF2-40B4-BE49-F238E27FC236}">
                <a16:creationId xmlns:a16="http://schemas.microsoft.com/office/drawing/2014/main" id="{25E6B37A-8D33-4CC5-867D-D5D594CAA467}"/>
              </a:ext>
            </a:extLst>
          </p:cNvPr>
          <p:cNvGraphicFramePr>
            <a:graphicFrameLocks noGrp="1"/>
          </p:cNvGraphicFramePr>
          <p:nvPr>
            <p:ph idx="1"/>
          </p:nvPr>
        </p:nvGraphicFramePr>
        <p:xfrm>
          <a:off x="1066800" y="2103438"/>
          <a:ext cx="10058400" cy="39322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86200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6B3F76-F1F8-4FCE-8E8D-589BCCC511CF}"/>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But ….</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51C9EC9-543E-44FA-9843-1484BC19D501}"/>
              </a:ext>
            </a:extLst>
          </p:cNvPr>
          <p:cNvSpPr>
            <a:spLocks noGrp="1"/>
          </p:cNvSpPr>
          <p:nvPr>
            <p:ph idx="1"/>
          </p:nvPr>
        </p:nvSpPr>
        <p:spPr>
          <a:xfrm>
            <a:off x="4976031" y="963877"/>
            <a:ext cx="6377769" cy="4930246"/>
          </a:xfrm>
        </p:spPr>
        <p:txBody>
          <a:bodyPr anchor="ctr">
            <a:normAutofit/>
          </a:bodyPr>
          <a:lstStyle/>
          <a:p>
            <a:r>
              <a:rPr lang="en-GB" sz="2400"/>
              <a:t>There are over 730 community and town councils throughout Wales</a:t>
            </a:r>
          </a:p>
          <a:p>
            <a:r>
              <a:rPr lang="en-GB" sz="2400"/>
              <a:t>Some represent populations of fewer than 200 people, others populations of over 45,000 </a:t>
            </a:r>
          </a:p>
          <a:p>
            <a:endParaRPr lang="en-GB" sz="2400"/>
          </a:p>
          <a:p>
            <a:endParaRPr lang="en-GB" sz="2400"/>
          </a:p>
          <a:p>
            <a:r>
              <a:rPr lang="en-GB" sz="2400"/>
              <a:t>Do you think each community has the same health needs?</a:t>
            </a:r>
          </a:p>
          <a:p>
            <a:r>
              <a:rPr lang="en-GB" sz="2400"/>
              <a:t>Explain your answer</a:t>
            </a:r>
          </a:p>
        </p:txBody>
      </p:sp>
    </p:spTree>
    <p:extLst>
      <p:ext uri="{BB962C8B-B14F-4D97-AF65-F5344CB8AC3E}">
        <p14:creationId xmlns:p14="http://schemas.microsoft.com/office/powerpoint/2010/main" val="1175498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EBC7A9-AFA4-48EB-BE2F-75A99F121A34}"/>
              </a:ext>
            </a:extLst>
          </p:cNvPr>
          <p:cNvSpPr>
            <a:spLocks noGrp="1"/>
          </p:cNvSpPr>
          <p:nvPr>
            <p:ph type="title"/>
          </p:nvPr>
        </p:nvSpPr>
        <p:spPr>
          <a:xfrm>
            <a:off x="863029" y="1012004"/>
            <a:ext cx="3416158" cy="4795408"/>
          </a:xfrm>
        </p:spPr>
        <p:txBody>
          <a:bodyPr>
            <a:normAutofit/>
          </a:bodyPr>
          <a:lstStyle/>
          <a:p>
            <a:r>
              <a:rPr lang="en-GB">
                <a:solidFill>
                  <a:srgbClr val="FFFFFF"/>
                </a:solidFill>
              </a:rPr>
              <a:t>NHS Structure </a:t>
            </a:r>
          </a:p>
        </p:txBody>
      </p:sp>
      <p:graphicFrame>
        <p:nvGraphicFramePr>
          <p:cNvPr id="5" name="Content Placeholder 2">
            <a:extLst>
              <a:ext uri="{FF2B5EF4-FFF2-40B4-BE49-F238E27FC236}">
                <a16:creationId xmlns:a16="http://schemas.microsoft.com/office/drawing/2014/main" id="{F193BDC7-24FB-4CA1-8813-65583DBB4431}"/>
              </a:ext>
            </a:extLst>
          </p:cNvPr>
          <p:cNvGraphicFramePr>
            <a:graphicFrameLocks noGrp="1"/>
          </p:cNvGraphicFramePr>
          <p:nvPr>
            <p:ph idx="1"/>
            <p:extLst>
              <p:ext uri="{D42A27DB-BD31-4B8C-83A1-F6EECF244321}">
                <p14:modId xmlns:p14="http://schemas.microsoft.com/office/powerpoint/2010/main" val="135948796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2141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804BA-A469-4F8C-8BE1-D8595146E7B5}"/>
              </a:ext>
            </a:extLst>
          </p:cNvPr>
          <p:cNvSpPr>
            <a:spLocks noGrp="1"/>
          </p:cNvSpPr>
          <p:nvPr>
            <p:ph type="title"/>
          </p:nvPr>
        </p:nvSpPr>
        <p:spPr/>
        <p:txBody>
          <a:bodyPr/>
          <a:lstStyle/>
          <a:p>
            <a:r>
              <a:rPr lang="en-GB" dirty="0"/>
              <a:t>PHBs</a:t>
            </a:r>
          </a:p>
        </p:txBody>
      </p:sp>
      <p:sp>
        <p:nvSpPr>
          <p:cNvPr id="3" name="Content Placeholder 2">
            <a:extLst>
              <a:ext uri="{FF2B5EF4-FFF2-40B4-BE49-F238E27FC236}">
                <a16:creationId xmlns:a16="http://schemas.microsoft.com/office/drawing/2014/main" id="{9496233E-7206-43E3-8FAC-8D5B30FB7B68}"/>
              </a:ext>
            </a:extLst>
          </p:cNvPr>
          <p:cNvSpPr>
            <a:spLocks noGrp="1"/>
          </p:cNvSpPr>
          <p:nvPr>
            <p:ph idx="1"/>
          </p:nvPr>
        </p:nvSpPr>
        <p:spPr/>
        <p:txBody>
          <a:bodyPr>
            <a:normAutofit fontScale="92500" lnSpcReduction="10000"/>
          </a:bodyPr>
          <a:lstStyle/>
          <a:p>
            <a:pPr marL="0" indent="0">
              <a:buNone/>
            </a:pPr>
            <a:r>
              <a:rPr lang="en-GB" dirty="0"/>
              <a:t>The seven Local Health Boards (LHBs) in Wales now plan, secure and deliver healthcare services in their areas, replacing the 22 LHBs and the 7 NHS Trusts which together performed these functions in the past. </a:t>
            </a:r>
          </a:p>
          <a:p>
            <a:pPr marL="342900" indent="-342900">
              <a:buFont typeface="+mj-lt"/>
              <a:buAutoNum type="arabicPeriod"/>
            </a:pPr>
            <a:r>
              <a:rPr lang="en-GB" dirty="0"/>
              <a:t>Aneurin Bevan Health Board;</a:t>
            </a:r>
          </a:p>
          <a:p>
            <a:pPr marL="342900" indent="-342900">
              <a:buFont typeface="+mj-lt"/>
              <a:buAutoNum type="arabicPeriod"/>
            </a:pPr>
            <a:r>
              <a:rPr lang="en-GB" dirty="0"/>
              <a:t>Abertawe Bro Morgannwg University Health Board;</a:t>
            </a:r>
          </a:p>
          <a:p>
            <a:pPr marL="342900" indent="-342900">
              <a:buFont typeface="+mj-lt"/>
              <a:buAutoNum type="arabicPeriod"/>
            </a:pPr>
            <a:r>
              <a:rPr lang="en-GB" dirty="0"/>
              <a:t>Cardiff &amp; Vale University Health Board;</a:t>
            </a:r>
          </a:p>
          <a:p>
            <a:pPr marL="342900" indent="-342900">
              <a:buFont typeface="+mj-lt"/>
              <a:buAutoNum type="arabicPeriod"/>
            </a:pPr>
            <a:r>
              <a:rPr lang="en-GB" dirty="0"/>
              <a:t>Hywel </a:t>
            </a:r>
            <a:r>
              <a:rPr lang="en-GB" dirty="0" err="1"/>
              <a:t>Dda</a:t>
            </a:r>
            <a:r>
              <a:rPr lang="en-GB" dirty="0"/>
              <a:t> Health Board;</a:t>
            </a:r>
          </a:p>
          <a:p>
            <a:pPr marL="342900" indent="-342900">
              <a:buFont typeface="+mj-lt"/>
              <a:buAutoNum type="arabicPeriod"/>
            </a:pPr>
            <a:r>
              <a:rPr lang="en-GB" dirty="0"/>
              <a:t>Cwm </a:t>
            </a:r>
            <a:r>
              <a:rPr lang="en-GB" dirty="0" err="1"/>
              <a:t>Taf</a:t>
            </a:r>
            <a:r>
              <a:rPr lang="en-GB" dirty="0"/>
              <a:t> Health Board;</a:t>
            </a:r>
          </a:p>
          <a:p>
            <a:pPr marL="342900" indent="-342900">
              <a:buFont typeface="+mj-lt"/>
              <a:buAutoNum type="arabicPeriod"/>
            </a:pPr>
            <a:r>
              <a:rPr lang="en-GB" dirty="0"/>
              <a:t>Betsi Cadwaladr University Health Board; and</a:t>
            </a:r>
          </a:p>
          <a:p>
            <a:pPr marL="342900" indent="-342900">
              <a:buFont typeface="+mj-lt"/>
              <a:buAutoNum type="arabicPeriod"/>
            </a:pPr>
            <a:r>
              <a:rPr lang="en-GB" dirty="0"/>
              <a:t>Powys Teaching Health Board.</a:t>
            </a:r>
          </a:p>
        </p:txBody>
      </p:sp>
    </p:spTree>
    <p:extLst>
      <p:ext uri="{BB962C8B-B14F-4D97-AF65-F5344CB8AC3E}">
        <p14:creationId xmlns:p14="http://schemas.microsoft.com/office/powerpoint/2010/main" val="31031231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302345A-AEC7-484D-8254-5A68A8EF511A}"/>
              </a:ext>
            </a:extLst>
          </p:cNvPr>
          <p:cNvSpPr>
            <a:spLocks noGrp="1"/>
          </p:cNvSpPr>
          <p:nvPr>
            <p:ph type="title"/>
          </p:nvPr>
        </p:nvSpPr>
        <p:spPr/>
        <p:txBody>
          <a:bodyPr/>
          <a:lstStyle/>
          <a:p>
            <a:endParaRPr lang="en-GB" dirty="0"/>
          </a:p>
        </p:txBody>
      </p:sp>
      <p:sp>
        <p:nvSpPr>
          <p:cNvPr id="5" name="Text Placeholder 4">
            <a:extLst>
              <a:ext uri="{FF2B5EF4-FFF2-40B4-BE49-F238E27FC236}">
                <a16:creationId xmlns:a16="http://schemas.microsoft.com/office/drawing/2014/main" id="{AD9E60C5-AC08-4EAF-939C-DB3B87A56C7B}"/>
              </a:ext>
            </a:extLst>
          </p:cNvPr>
          <p:cNvSpPr>
            <a:spLocks noGrp="1"/>
          </p:cNvSpPr>
          <p:nvPr>
            <p:ph type="body" idx="1"/>
          </p:nvPr>
        </p:nvSpPr>
        <p:spPr/>
        <p:txBody>
          <a:bodyPr/>
          <a:lstStyle/>
          <a:p>
            <a:endParaRPr lang="en-GB" dirty="0"/>
          </a:p>
        </p:txBody>
      </p:sp>
      <p:pic>
        <p:nvPicPr>
          <p:cNvPr id="4" name="Content Placeholder 3">
            <a:extLst>
              <a:ext uri="{FF2B5EF4-FFF2-40B4-BE49-F238E27FC236}">
                <a16:creationId xmlns:a16="http://schemas.microsoft.com/office/drawing/2014/main" id="{0C445380-5B15-44AF-8993-E3D8DBD478F3}"/>
              </a:ext>
            </a:extLst>
          </p:cNvPr>
          <p:cNvPicPr>
            <a:picLocks noGrp="1" noChangeAspect="1"/>
          </p:cNvPicPr>
          <p:nvPr>
            <p:ph sz="half" idx="2"/>
          </p:nvPr>
        </p:nvPicPr>
        <p:blipFill>
          <a:blip r:embed="rId2"/>
          <a:stretch>
            <a:fillRect/>
          </a:stretch>
        </p:blipFill>
        <p:spPr>
          <a:xfrm>
            <a:off x="813942" y="132521"/>
            <a:ext cx="5817055" cy="6394174"/>
          </a:xfrm>
          <a:prstGeom prst="rect">
            <a:avLst/>
          </a:prstGeom>
        </p:spPr>
      </p:pic>
      <p:sp>
        <p:nvSpPr>
          <p:cNvPr id="7" name="Content Placeholder 6">
            <a:extLst>
              <a:ext uri="{FF2B5EF4-FFF2-40B4-BE49-F238E27FC236}">
                <a16:creationId xmlns:a16="http://schemas.microsoft.com/office/drawing/2014/main" id="{EF226005-3E5D-4130-AAD4-97BC8C02494C}"/>
              </a:ext>
            </a:extLst>
          </p:cNvPr>
          <p:cNvSpPr>
            <a:spLocks noGrp="1"/>
          </p:cNvSpPr>
          <p:nvPr>
            <p:ph sz="quarter" idx="4"/>
          </p:nvPr>
        </p:nvSpPr>
        <p:spPr>
          <a:xfrm>
            <a:off x="7431170" y="642594"/>
            <a:ext cx="3690982" cy="6096000"/>
          </a:xfrm>
        </p:spPr>
        <p:txBody>
          <a:bodyPr>
            <a:normAutofit fontScale="40000" lnSpcReduction="20000"/>
          </a:bodyPr>
          <a:lstStyle/>
          <a:p>
            <a:r>
              <a:rPr lang="en-GB" sz="6000" dirty="0"/>
              <a:t>Community Health Councils in Wales are statutory lay bodies that represent the interests of the public in the health service in their district. </a:t>
            </a:r>
          </a:p>
          <a:p>
            <a:r>
              <a:rPr lang="en-GB" sz="6000" dirty="0"/>
              <a:t>They give people an independent voice in their local NHS and the services it provides. </a:t>
            </a:r>
          </a:p>
          <a:p>
            <a:r>
              <a:rPr lang="en-GB" sz="6000" dirty="0"/>
              <a:t>The number of CHCs are being reduced to 7 contiguous with the new Local Heath Boards. </a:t>
            </a:r>
          </a:p>
          <a:p>
            <a:r>
              <a:rPr lang="en-GB" sz="6000" dirty="0"/>
              <a:t>The 7 new CHCs will be underpinned by 23 area associations with strong local links.</a:t>
            </a:r>
          </a:p>
          <a:p>
            <a:endParaRPr lang="en-GB" sz="6000" dirty="0"/>
          </a:p>
        </p:txBody>
      </p:sp>
    </p:spTree>
    <p:extLst>
      <p:ext uri="{BB962C8B-B14F-4D97-AF65-F5344CB8AC3E}">
        <p14:creationId xmlns:p14="http://schemas.microsoft.com/office/powerpoint/2010/main" val="1696463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24EB7-8DC2-45F9-B983-31986AE4BB44}"/>
              </a:ext>
            </a:extLst>
          </p:cNvPr>
          <p:cNvSpPr>
            <a:spLocks noGrp="1"/>
          </p:cNvSpPr>
          <p:nvPr>
            <p:ph type="title"/>
          </p:nvPr>
        </p:nvSpPr>
        <p:spPr/>
        <p:txBody>
          <a:bodyPr/>
          <a:lstStyle/>
          <a:p>
            <a:r>
              <a:rPr lang="en-GB" dirty="0"/>
              <a:t>PHTs</a:t>
            </a:r>
          </a:p>
        </p:txBody>
      </p:sp>
      <p:sp>
        <p:nvSpPr>
          <p:cNvPr id="3" name="Content Placeholder 2">
            <a:extLst>
              <a:ext uri="{FF2B5EF4-FFF2-40B4-BE49-F238E27FC236}">
                <a16:creationId xmlns:a16="http://schemas.microsoft.com/office/drawing/2014/main" id="{857C7C66-516A-4B72-863E-D0FF0ABEC308}"/>
              </a:ext>
            </a:extLst>
          </p:cNvPr>
          <p:cNvSpPr>
            <a:spLocks noGrp="1"/>
          </p:cNvSpPr>
          <p:nvPr>
            <p:ph idx="1"/>
          </p:nvPr>
        </p:nvSpPr>
        <p:spPr/>
        <p:txBody>
          <a:bodyPr>
            <a:normAutofit/>
          </a:bodyPr>
          <a:lstStyle/>
          <a:p>
            <a:pPr marL="0" indent="0">
              <a:buNone/>
            </a:pPr>
            <a:r>
              <a:rPr lang="en-GB" dirty="0"/>
              <a:t>There are currently 3 NHS Trusts </a:t>
            </a:r>
          </a:p>
          <a:p>
            <a:r>
              <a:rPr lang="en-GB" dirty="0"/>
              <a:t>Welsh Ambulance Services Trust for emergency services</a:t>
            </a:r>
          </a:p>
          <a:p>
            <a:r>
              <a:rPr lang="en-GB" dirty="0" err="1"/>
              <a:t>Velindre</a:t>
            </a:r>
            <a:r>
              <a:rPr lang="en-GB" dirty="0"/>
              <a:t> NHS Trust offering specialist services in cancer care and a range of national support services and the new Public Health Wales</a:t>
            </a:r>
          </a:p>
          <a:p>
            <a:r>
              <a:rPr lang="en-GB" dirty="0"/>
              <a:t>Public Health Wales</a:t>
            </a:r>
          </a:p>
        </p:txBody>
      </p:sp>
    </p:spTree>
    <p:extLst>
      <p:ext uri="{BB962C8B-B14F-4D97-AF65-F5344CB8AC3E}">
        <p14:creationId xmlns:p14="http://schemas.microsoft.com/office/powerpoint/2010/main" val="33951065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531A34-FA24-4D00-8044-83C440F66300}"/>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Public Health Wales</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54AE58-BA43-4ABA-85AA-91326C02F55E}"/>
              </a:ext>
            </a:extLst>
          </p:cNvPr>
          <p:cNvSpPr>
            <a:spLocks noGrp="1"/>
          </p:cNvSpPr>
          <p:nvPr>
            <p:ph idx="1"/>
          </p:nvPr>
        </p:nvSpPr>
        <p:spPr>
          <a:xfrm>
            <a:off x="4976031" y="963877"/>
            <a:ext cx="6377769" cy="4930246"/>
          </a:xfrm>
        </p:spPr>
        <p:txBody>
          <a:bodyPr anchor="ctr">
            <a:normAutofit/>
          </a:bodyPr>
          <a:lstStyle/>
          <a:p>
            <a:r>
              <a:rPr lang="en-GB" sz="2400"/>
              <a:t>The unified Public Health organisation in Wales</a:t>
            </a:r>
          </a:p>
          <a:p>
            <a:r>
              <a:rPr lang="en-GB" sz="2400"/>
              <a:t>The organisation became fully operational on 1 October 2009</a:t>
            </a:r>
          </a:p>
          <a:p>
            <a:r>
              <a:rPr lang="en-GB" sz="2400"/>
              <a:t>It now exercises the functions of the National Public Health Service, Wales Centre for Health, Welsh Cancer Intelligence &amp; Surveillance Unit, Congenital Anomaly Register &amp; Information Service for Wales, and Screening Services Wales</a:t>
            </a:r>
          </a:p>
          <a:p>
            <a:r>
              <a:rPr lang="en-GB" sz="2400"/>
              <a:t>Its main job is health promotion and health prevention </a:t>
            </a:r>
          </a:p>
        </p:txBody>
      </p:sp>
    </p:spTree>
    <p:extLst>
      <p:ext uri="{BB962C8B-B14F-4D97-AF65-F5344CB8AC3E}">
        <p14:creationId xmlns:p14="http://schemas.microsoft.com/office/powerpoint/2010/main" val="23337657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7E75CC8-9555-4D1B-94E1-BABDC1C9F559}"/>
              </a:ext>
            </a:extLst>
          </p:cNvPr>
          <p:cNvSpPr>
            <a:spLocks noGrp="1"/>
          </p:cNvSpPr>
          <p:nvPr>
            <p:ph type="title"/>
          </p:nvPr>
        </p:nvSpPr>
        <p:spPr>
          <a:xfrm>
            <a:off x="640079" y="2053641"/>
            <a:ext cx="3669161" cy="2760098"/>
          </a:xfrm>
        </p:spPr>
        <p:txBody>
          <a:bodyPr>
            <a:normAutofit/>
          </a:bodyPr>
          <a:lstStyle/>
          <a:p>
            <a:r>
              <a:rPr lang="en-GB">
                <a:solidFill>
                  <a:srgbClr val="FFFFFF"/>
                </a:solidFill>
              </a:rPr>
              <a:t>Question</a:t>
            </a:r>
          </a:p>
        </p:txBody>
      </p:sp>
      <p:sp>
        <p:nvSpPr>
          <p:cNvPr id="3" name="Content Placeholder 2">
            <a:extLst>
              <a:ext uri="{FF2B5EF4-FFF2-40B4-BE49-F238E27FC236}">
                <a16:creationId xmlns:a16="http://schemas.microsoft.com/office/drawing/2014/main" id="{6460C0E8-4A7C-4B39-9F05-FC46AF1D906A}"/>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Do you know any examples of health prevention in Wales?</a:t>
            </a:r>
          </a:p>
          <a:p>
            <a:r>
              <a:rPr lang="en-GB" sz="2400">
                <a:solidFill>
                  <a:srgbClr val="000000"/>
                </a:solidFill>
              </a:rPr>
              <a:t>What about health promotion?</a:t>
            </a:r>
          </a:p>
        </p:txBody>
      </p:sp>
    </p:spTree>
    <p:extLst>
      <p:ext uri="{BB962C8B-B14F-4D97-AF65-F5344CB8AC3E}">
        <p14:creationId xmlns:p14="http://schemas.microsoft.com/office/powerpoint/2010/main" val="1746152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D34AA-2461-4CDE-97AA-8E0F67F90E9A}"/>
              </a:ext>
            </a:extLst>
          </p:cNvPr>
          <p:cNvSpPr>
            <a:spLocks noGrp="1"/>
          </p:cNvSpPr>
          <p:nvPr>
            <p:ph type="title"/>
          </p:nvPr>
        </p:nvSpPr>
        <p:spPr/>
        <p:txBody>
          <a:bodyPr/>
          <a:lstStyle/>
          <a:p>
            <a:r>
              <a:rPr lang="en-GB" dirty="0"/>
              <a:t>PHW</a:t>
            </a:r>
          </a:p>
        </p:txBody>
      </p:sp>
      <p:sp>
        <p:nvSpPr>
          <p:cNvPr id="3" name="Content Placeholder 2">
            <a:extLst>
              <a:ext uri="{FF2B5EF4-FFF2-40B4-BE49-F238E27FC236}">
                <a16:creationId xmlns:a16="http://schemas.microsoft.com/office/drawing/2014/main" id="{85E2B5BB-D3FE-48A0-B2F9-14D24AFF637F}"/>
              </a:ext>
            </a:extLst>
          </p:cNvPr>
          <p:cNvSpPr>
            <a:spLocks noGrp="1"/>
          </p:cNvSpPr>
          <p:nvPr>
            <p:ph idx="1"/>
          </p:nvPr>
        </p:nvSpPr>
        <p:spPr/>
        <p:txBody>
          <a:bodyPr/>
          <a:lstStyle/>
          <a:p>
            <a:r>
              <a:rPr lang="en-GB" dirty="0">
                <a:hlinkClick r:id="rId2"/>
              </a:rPr>
              <a:t>http://www.wales.nhs.uk/sitesplus/888/home</a:t>
            </a:r>
            <a:endParaRPr lang="en-GB" dirty="0"/>
          </a:p>
          <a:p>
            <a:endParaRPr lang="en-GB" dirty="0"/>
          </a:p>
        </p:txBody>
      </p:sp>
    </p:spTree>
    <p:extLst>
      <p:ext uri="{BB962C8B-B14F-4D97-AF65-F5344CB8AC3E}">
        <p14:creationId xmlns:p14="http://schemas.microsoft.com/office/powerpoint/2010/main" val="31417369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6015C-4F1F-4583-B89D-262998866A9F}"/>
              </a:ext>
            </a:extLst>
          </p:cNvPr>
          <p:cNvSpPr>
            <a:spLocks noGrp="1"/>
          </p:cNvSpPr>
          <p:nvPr>
            <p:ph type="title"/>
          </p:nvPr>
        </p:nvSpPr>
        <p:spPr/>
        <p:txBody>
          <a:bodyPr/>
          <a:lstStyle/>
          <a:p>
            <a:r>
              <a:rPr lang="en-GB" dirty="0"/>
              <a:t>Governance </a:t>
            </a:r>
          </a:p>
        </p:txBody>
      </p:sp>
      <p:sp>
        <p:nvSpPr>
          <p:cNvPr id="3" name="Content Placeholder 2">
            <a:extLst>
              <a:ext uri="{FF2B5EF4-FFF2-40B4-BE49-F238E27FC236}">
                <a16:creationId xmlns:a16="http://schemas.microsoft.com/office/drawing/2014/main" id="{364E64DF-256B-4CBF-A88E-22D49F90D3AD}"/>
              </a:ext>
            </a:extLst>
          </p:cNvPr>
          <p:cNvSpPr>
            <a:spLocks noGrp="1"/>
          </p:cNvSpPr>
          <p:nvPr>
            <p:ph idx="1"/>
          </p:nvPr>
        </p:nvSpPr>
        <p:spPr/>
        <p:txBody>
          <a:bodyPr>
            <a:normAutofit fontScale="77500" lnSpcReduction="20000"/>
          </a:bodyPr>
          <a:lstStyle/>
          <a:p>
            <a:r>
              <a:rPr lang="en-GB" dirty="0"/>
              <a:t>Department of Health and Social Services Organisation and Reporting</a:t>
            </a:r>
          </a:p>
          <a:p>
            <a:r>
              <a:rPr lang="en-GB" dirty="0"/>
              <a:t>The Welsh Government's Departments are headed by senior civil servants</a:t>
            </a:r>
          </a:p>
          <a:p>
            <a:r>
              <a:rPr lang="en-GB" dirty="0"/>
              <a:t>The Director General for Health and Social Services is Dr Andrew Goodall</a:t>
            </a:r>
          </a:p>
          <a:p>
            <a:r>
              <a:rPr lang="en-GB" dirty="0"/>
              <a:t>He is also Chief Executive of NHS Wales</a:t>
            </a:r>
          </a:p>
          <a:p>
            <a:r>
              <a:rPr lang="en-GB" dirty="0"/>
              <a:t>The Chief Executive, NHS Wales, is responsible for providing the Minister with policy advice and for exercising strategic leadership and management of the NHS. To support this role, the Chief Executive will chair a National Delivery Group, forming part of the Department for Health and Social Services (DHSS).</a:t>
            </a:r>
          </a:p>
          <a:p>
            <a:r>
              <a:rPr lang="en-GB" dirty="0"/>
              <a:t>This group is responsible for overseeing the development and delivery of NHS services across Wales.</a:t>
            </a:r>
          </a:p>
          <a:p>
            <a:r>
              <a:rPr lang="en-GB" dirty="0"/>
              <a:t> As Chief Executive, NHS Wales, he is accountable to the Cabinet Minister for Health and Social Services</a:t>
            </a:r>
          </a:p>
          <a:p>
            <a:r>
              <a:rPr lang="en-GB" dirty="0"/>
              <a:t>This minister is responsible for providing him with policy advice and exercising strategic leadership and management of the NHS.</a:t>
            </a:r>
          </a:p>
        </p:txBody>
      </p:sp>
    </p:spTree>
    <p:extLst>
      <p:ext uri="{BB962C8B-B14F-4D97-AF65-F5344CB8AC3E}">
        <p14:creationId xmlns:p14="http://schemas.microsoft.com/office/powerpoint/2010/main" val="19452598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BA131-E37C-40FA-8663-5C9621757E05}"/>
              </a:ext>
            </a:extLst>
          </p:cNvPr>
          <p:cNvSpPr>
            <a:spLocks noGrp="1"/>
          </p:cNvSpPr>
          <p:nvPr>
            <p:ph type="title"/>
          </p:nvPr>
        </p:nvSpPr>
        <p:spPr/>
        <p:txBody>
          <a:bodyPr/>
          <a:lstStyle/>
          <a:p>
            <a:r>
              <a:rPr lang="en-GB" dirty="0"/>
              <a:t>NHS Governance </a:t>
            </a:r>
          </a:p>
        </p:txBody>
      </p:sp>
      <p:sp>
        <p:nvSpPr>
          <p:cNvPr id="3" name="Content Placeholder 2">
            <a:extLst>
              <a:ext uri="{FF2B5EF4-FFF2-40B4-BE49-F238E27FC236}">
                <a16:creationId xmlns:a16="http://schemas.microsoft.com/office/drawing/2014/main" id="{C7FDCF3E-F299-4468-B3CC-B87E63A6930C}"/>
              </a:ext>
            </a:extLst>
          </p:cNvPr>
          <p:cNvSpPr>
            <a:spLocks noGrp="1"/>
          </p:cNvSpPr>
          <p:nvPr>
            <p:ph idx="1"/>
          </p:nvPr>
        </p:nvSpPr>
        <p:spPr/>
        <p:txBody>
          <a:bodyPr>
            <a:normAutofit fontScale="92500" lnSpcReduction="10000"/>
          </a:bodyPr>
          <a:lstStyle/>
          <a:p>
            <a:endParaRPr lang="en-GB" dirty="0"/>
          </a:p>
          <a:p>
            <a:r>
              <a:rPr lang="en-GB" dirty="0"/>
              <a:t>The Department for Health and Social Services advises the Welsh Government on policies and strategies for health and social care in Wales. This includes contributing to relevant legislation and providing funding for the NHS and other related bodies. </a:t>
            </a:r>
          </a:p>
          <a:p>
            <a:r>
              <a:rPr lang="en-GB" dirty="0"/>
              <a:t>The Chief Medical Officer holds the appointment of Director of the Department for Public Health and Health Professions.</a:t>
            </a:r>
          </a:p>
          <a:p>
            <a:r>
              <a:rPr lang="en-GB" dirty="0"/>
              <a:t>The Office of the Chief Medical Officer (OCMO) leads on policy and programmes for the protection and improvement of people's health and for the reduction in inequalities in health. It also provides professional and medical advice to Ministers, the Health &amp; Social Care Department and other parts of the Welsh Government.</a:t>
            </a:r>
          </a:p>
        </p:txBody>
      </p:sp>
    </p:spTree>
    <p:extLst>
      <p:ext uri="{BB962C8B-B14F-4D97-AF65-F5344CB8AC3E}">
        <p14:creationId xmlns:p14="http://schemas.microsoft.com/office/powerpoint/2010/main" val="2495929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75C6D-DD0D-4075-BA21-625B7F75A8E6}"/>
              </a:ext>
            </a:extLst>
          </p:cNvPr>
          <p:cNvSpPr>
            <a:spLocks noGrp="1"/>
          </p:cNvSpPr>
          <p:nvPr>
            <p:ph type="title"/>
          </p:nvPr>
        </p:nvSpPr>
        <p:spPr/>
        <p:txBody>
          <a:bodyPr/>
          <a:lstStyle/>
          <a:p>
            <a:r>
              <a:rPr lang="en-GB" dirty="0"/>
              <a:t>Issue</a:t>
            </a:r>
          </a:p>
        </p:txBody>
      </p:sp>
      <p:pic>
        <p:nvPicPr>
          <p:cNvPr id="4" name="Content Placeholder 3">
            <a:extLst>
              <a:ext uri="{FF2B5EF4-FFF2-40B4-BE49-F238E27FC236}">
                <a16:creationId xmlns:a16="http://schemas.microsoft.com/office/drawing/2014/main" id="{6F939C16-79A6-443F-9932-4BA7EF80F206}"/>
              </a:ext>
            </a:extLst>
          </p:cNvPr>
          <p:cNvPicPr>
            <a:picLocks noGrp="1" noChangeAspect="1"/>
          </p:cNvPicPr>
          <p:nvPr>
            <p:ph idx="1"/>
          </p:nvPr>
        </p:nvPicPr>
        <p:blipFill>
          <a:blip r:embed="rId2"/>
          <a:stretch>
            <a:fillRect/>
          </a:stretch>
        </p:blipFill>
        <p:spPr>
          <a:xfrm>
            <a:off x="2161169" y="2103438"/>
            <a:ext cx="7869661" cy="3932237"/>
          </a:xfrm>
          <a:prstGeom prst="rect">
            <a:avLst/>
          </a:prstGeom>
        </p:spPr>
      </p:pic>
    </p:spTree>
    <p:extLst>
      <p:ext uri="{BB962C8B-B14F-4D97-AF65-F5344CB8AC3E}">
        <p14:creationId xmlns:p14="http://schemas.microsoft.com/office/powerpoint/2010/main" val="6905845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E977001-03FE-42D4-8E93-EE6328A1D597}"/>
              </a:ext>
            </a:extLst>
          </p:cNvPr>
          <p:cNvSpPr>
            <a:spLocks noGrp="1"/>
          </p:cNvSpPr>
          <p:nvPr>
            <p:ph type="title"/>
          </p:nvPr>
        </p:nvSpPr>
        <p:spPr>
          <a:xfrm>
            <a:off x="863029" y="1012004"/>
            <a:ext cx="3416158" cy="4795408"/>
          </a:xfrm>
        </p:spPr>
        <p:txBody>
          <a:bodyPr>
            <a:normAutofit/>
          </a:bodyPr>
          <a:lstStyle/>
          <a:p>
            <a:r>
              <a:rPr lang="en-GB">
                <a:solidFill>
                  <a:srgbClr val="FFFFFF"/>
                </a:solidFill>
              </a:rPr>
              <a:t>What are the biggest drivers for health ?</a:t>
            </a:r>
          </a:p>
        </p:txBody>
      </p:sp>
      <p:graphicFrame>
        <p:nvGraphicFramePr>
          <p:cNvPr id="5" name="Content Placeholder 2">
            <a:extLst>
              <a:ext uri="{FF2B5EF4-FFF2-40B4-BE49-F238E27FC236}">
                <a16:creationId xmlns:a16="http://schemas.microsoft.com/office/drawing/2014/main" id="{CAB861DF-C043-4E38-A1E9-58A8957DAAA0}"/>
              </a:ext>
            </a:extLst>
          </p:cNvPr>
          <p:cNvGraphicFramePr>
            <a:graphicFrameLocks noGrp="1"/>
          </p:cNvGraphicFramePr>
          <p:nvPr>
            <p:ph idx="1"/>
            <p:extLst>
              <p:ext uri="{D42A27DB-BD31-4B8C-83A1-F6EECF244321}">
                <p14:modId xmlns:p14="http://schemas.microsoft.com/office/powerpoint/2010/main" val="3373088680"/>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01885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69319-A2A5-4FE0-B30A-348499A8BF2B}"/>
              </a:ext>
            </a:extLst>
          </p:cNvPr>
          <p:cNvSpPr>
            <a:spLocks noGrp="1"/>
          </p:cNvSpPr>
          <p:nvPr>
            <p:ph type="title"/>
          </p:nvPr>
        </p:nvSpPr>
        <p:spPr/>
        <p:txBody>
          <a:bodyPr/>
          <a:lstStyle/>
          <a:p>
            <a:r>
              <a:rPr lang="en-GB" dirty="0"/>
              <a:t>Why is political gain a driver ?</a:t>
            </a:r>
          </a:p>
        </p:txBody>
      </p:sp>
      <p:sp>
        <p:nvSpPr>
          <p:cNvPr id="3" name="Content Placeholder 2">
            <a:extLst>
              <a:ext uri="{FF2B5EF4-FFF2-40B4-BE49-F238E27FC236}">
                <a16:creationId xmlns:a16="http://schemas.microsoft.com/office/drawing/2014/main" id="{AC90B89C-1BEF-4370-982B-D490BD208545}"/>
              </a:ext>
            </a:extLst>
          </p:cNvPr>
          <p:cNvSpPr>
            <a:spLocks noGrp="1"/>
          </p:cNvSpPr>
          <p:nvPr>
            <p:ph idx="1"/>
          </p:nvPr>
        </p:nvSpPr>
        <p:spPr/>
        <p:txBody>
          <a:bodyPr/>
          <a:lstStyle/>
          <a:p>
            <a:r>
              <a:rPr lang="en-GB" dirty="0"/>
              <a:t>Who values the NHS ?</a:t>
            </a:r>
          </a:p>
          <a:p>
            <a:endParaRPr lang="en-GB" dirty="0"/>
          </a:p>
          <a:p>
            <a:r>
              <a:rPr lang="en-GB" dirty="0"/>
              <a:t>Why is it valuable ?</a:t>
            </a:r>
          </a:p>
          <a:p>
            <a:pPr lvl="1"/>
            <a:r>
              <a:rPr lang="en-GB" dirty="0"/>
              <a:t>Free healthcare</a:t>
            </a:r>
          </a:p>
          <a:p>
            <a:pPr lvl="1"/>
            <a:r>
              <a:rPr lang="en-GB" dirty="0"/>
              <a:t>Largest Employer</a:t>
            </a:r>
          </a:p>
          <a:p>
            <a:pPr lvl="1"/>
            <a:r>
              <a:rPr lang="en-GB" dirty="0"/>
              <a:t>Research and Development</a:t>
            </a:r>
          </a:p>
        </p:txBody>
      </p:sp>
    </p:spTree>
    <p:extLst>
      <p:ext uri="{BB962C8B-B14F-4D97-AF65-F5344CB8AC3E}">
        <p14:creationId xmlns:p14="http://schemas.microsoft.com/office/powerpoint/2010/main" val="407145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8944B73-02DB-43B9-8F50-1F97D780DAAC}"/>
              </a:ext>
            </a:extLst>
          </p:cNvPr>
          <p:cNvSpPr>
            <a:spLocks noGrp="1"/>
          </p:cNvSpPr>
          <p:nvPr>
            <p:ph type="title"/>
          </p:nvPr>
        </p:nvSpPr>
        <p:spPr>
          <a:xfrm>
            <a:off x="6094105" y="802955"/>
            <a:ext cx="4977976" cy="1454051"/>
          </a:xfrm>
        </p:spPr>
        <p:txBody>
          <a:bodyPr>
            <a:normAutofit/>
          </a:bodyPr>
          <a:lstStyle/>
          <a:p>
            <a:r>
              <a:rPr lang="en-GB">
                <a:solidFill>
                  <a:srgbClr val="000000"/>
                </a:solidFill>
              </a:rPr>
              <a:t>Demography as a driver</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Business Growth">
            <a:extLst>
              <a:ext uri="{FF2B5EF4-FFF2-40B4-BE49-F238E27FC236}">
                <a16:creationId xmlns:a16="http://schemas.microsoft.com/office/drawing/2014/main" id="{3C83E23C-3D37-4F92-AFF9-D153B2C4CFE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7762BE13-3623-4223-936C-6A5E19A79E8A}"/>
              </a:ext>
            </a:extLst>
          </p:cNvPr>
          <p:cNvSpPr>
            <a:spLocks noGrp="1"/>
          </p:cNvSpPr>
          <p:nvPr>
            <p:ph idx="1"/>
          </p:nvPr>
        </p:nvSpPr>
        <p:spPr>
          <a:xfrm>
            <a:off x="6090574" y="2421682"/>
            <a:ext cx="4977578" cy="3639289"/>
          </a:xfrm>
        </p:spPr>
        <p:txBody>
          <a:bodyPr anchor="ctr">
            <a:normAutofit/>
          </a:bodyPr>
          <a:lstStyle/>
          <a:p>
            <a:r>
              <a:rPr lang="en-GB" sz="2000">
                <a:solidFill>
                  <a:srgbClr val="000000"/>
                </a:solidFill>
              </a:rPr>
              <a:t>Size of a population has an impact on the service provided</a:t>
            </a:r>
          </a:p>
          <a:p>
            <a:endParaRPr lang="en-GB" sz="2000">
              <a:solidFill>
                <a:srgbClr val="000000"/>
              </a:solidFill>
            </a:endParaRPr>
          </a:p>
          <a:p>
            <a:r>
              <a:rPr lang="en-GB" sz="2000">
                <a:solidFill>
                  <a:srgbClr val="000000"/>
                </a:solidFill>
              </a:rPr>
              <a:t>Needs of a population</a:t>
            </a:r>
          </a:p>
          <a:p>
            <a:endParaRPr lang="en-GB" sz="2000">
              <a:solidFill>
                <a:srgbClr val="000000"/>
              </a:solidFill>
            </a:endParaRPr>
          </a:p>
          <a:p>
            <a:r>
              <a:rPr lang="en-GB" sz="2000">
                <a:solidFill>
                  <a:srgbClr val="000000"/>
                </a:solidFill>
              </a:rPr>
              <a:t>Health trends and patterns</a:t>
            </a:r>
          </a:p>
          <a:p>
            <a:endParaRPr lang="en-GB" sz="2000">
              <a:solidFill>
                <a:srgbClr val="000000"/>
              </a:solidFill>
            </a:endParaRPr>
          </a:p>
          <a:p>
            <a:r>
              <a:rPr lang="en-GB" sz="2000">
                <a:solidFill>
                  <a:srgbClr val="000000"/>
                </a:solidFill>
              </a:rPr>
              <a:t>Culture</a:t>
            </a:r>
          </a:p>
          <a:p>
            <a:endParaRPr lang="en-GB" sz="2000">
              <a:solidFill>
                <a:srgbClr val="000000"/>
              </a:solidFill>
            </a:endParaRPr>
          </a:p>
        </p:txBody>
      </p:sp>
    </p:spTree>
    <p:extLst>
      <p:ext uri="{BB962C8B-B14F-4D97-AF65-F5344CB8AC3E}">
        <p14:creationId xmlns:p14="http://schemas.microsoft.com/office/powerpoint/2010/main" val="1522998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8B0EE90-319A-4BF6-B4AF-BF63A3BFD94E}"/>
              </a:ext>
            </a:extLst>
          </p:cNvPr>
          <p:cNvSpPr>
            <a:spLocks noGrp="1"/>
          </p:cNvSpPr>
          <p:nvPr>
            <p:ph type="title"/>
          </p:nvPr>
        </p:nvSpPr>
        <p:spPr>
          <a:xfrm>
            <a:off x="6094105" y="802955"/>
            <a:ext cx="4977976" cy="1454051"/>
          </a:xfrm>
        </p:spPr>
        <p:txBody>
          <a:bodyPr>
            <a:normAutofit/>
          </a:bodyPr>
          <a:lstStyle/>
          <a:p>
            <a:r>
              <a:rPr lang="en-GB">
                <a:solidFill>
                  <a:srgbClr val="000000"/>
                </a:solidFill>
              </a:rPr>
              <a:t>Health Prevention and Promotion</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Doctor">
            <a:extLst>
              <a:ext uri="{FF2B5EF4-FFF2-40B4-BE49-F238E27FC236}">
                <a16:creationId xmlns:a16="http://schemas.microsoft.com/office/drawing/2014/main" id="{5B62CF00-D863-4AD5-82AC-43671842700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DF21C74E-0D47-45D3-862D-269467366364}"/>
              </a:ext>
            </a:extLst>
          </p:cNvPr>
          <p:cNvSpPr>
            <a:spLocks noGrp="1"/>
          </p:cNvSpPr>
          <p:nvPr>
            <p:ph idx="1"/>
          </p:nvPr>
        </p:nvSpPr>
        <p:spPr>
          <a:xfrm>
            <a:off x="6090574" y="2421682"/>
            <a:ext cx="4977578" cy="3639289"/>
          </a:xfrm>
        </p:spPr>
        <p:txBody>
          <a:bodyPr anchor="ctr">
            <a:normAutofit/>
          </a:bodyPr>
          <a:lstStyle/>
          <a:p>
            <a:r>
              <a:rPr lang="en-GB" sz="2000">
                <a:solidFill>
                  <a:srgbClr val="000000"/>
                </a:solidFill>
              </a:rPr>
              <a:t>What is health promotion ?</a:t>
            </a:r>
          </a:p>
          <a:p>
            <a:pPr lvl="1"/>
            <a:r>
              <a:rPr lang="en-GB" sz="2000">
                <a:solidFill>
                  <a:srgbClr val="000000"/>
                </a:solidFill>
              </a:rPr>
              <a:t>Increase of autonomy and control over health</a:t>
            </a:r>
          </a:p>
          <a:p>
            <a:endParaRPr lang="en-GB" sz="2000">
              <a:solidFill>
                <a:srgbClr val="000000"/>
              </a:solidFill>
            </a:endParaRPr>
          </a:p>
          <a:p>
            <a:r>
              <a:rPr lang="en-GB" sz="2000">
                <a:solidFill>
                  <a:srgbClr val="000000"/>
                </a:solidFill>
              </a:rPr>
              <a:t>What is health prevention ?.</a:t>
            </a:r>
          </a:p>
          <a:p>
            <a:pPr lvl="1"/>
            <a:r>
              <a:rPr lang="en-GB" sz="2000">
                <a:solidFill>
                  <a:srgbClr val="000000"/>
                </a:solidFill>
              </a:rPr>
              <a:t>Raising awareness of the detrimental health effects of particular behaviours</a:t>
            </a:r>
          </a:p>
          <a:p>
            <a:endParaRPr lang="en-GB" sz="2000">
              <a:solidFill>
                <a:srgbClr val="000000"/>
              </a:solidFill>
            </a:endParaRPr>
          </a:p>
          <a:p>
            <a:r>
              <a:rPr lang="en-GB" sz="2000">
                <a:solidFill>
                  <a:srgbClr val="000000"/>
                </a:solidFill>
              </a:rPr>
              <a:t>Why are they both important ?</a:t>
            </a:r>
          </a:p>
        </p:txBody>
      </p:sp>
    </p:spTree>
    <p:extLst>
      <p:ext uri="{BB962C8B-B14F-4D97-AF65-F5344CB8AC3E}">
        <p14:creationId xmlns:p14="http://schemas.microsoft.com/office/powerpoint/2010/main" val="1092314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721943-7858-4927-AA61-3D1585CB8B96}"/>
              </a:ext>
            </a:extLst>
          </p:cNvPr>
          <p:cNvSpPr>
            <a:spLocks noGrp="1"/>
          </p:cNvSpPr>
          <p:nvPr>
            <p:ph type="title"/>
          </p:nvPr>
        </p:nvSpPr>
        <p:spPr>
          <a:xfrm>
            <a:off x="863029" y="1012004"/>
            <a:ext cx="3416158" cy="4795408"/>
          </a:xfrm>
        </p:spPr>
        <p:txBody>
          <a:bodyPr>
            <a:normAutofit/>
          </a:bodyPr>
          <a:lstStyle/>
          <a:p>
            <a:r>
              <a:rPr lang="en-GB">
                <a:solidFill>
                  <a:srgbClr val="FFFFFF"/>
                </a:solidFill>
              </a:rPr>
              <a:t>Health Promotion</a:t>
            </a:r>
          </a:p>
        </p:txBody>
      </p:sp>
      <p:graphicFrame>
        <p:nvGraphicFramePr>
          <p:cNvPr id="15" name="Content Placeholder 2">
            <a:extLst>
              <a:ext uri="{FF2B5EF4-FFF2-40B4-BE49-F238E27FC236}">
                <a16:creationId xmlns:a16="http://schemas.microsoft.com/office/drawing/2014/main" id="{165FF3D0-44B6-4AD9-B2D8-67982C371B2A}"/>
              </a:ext>
            </a:extLst>
          </p:cNvPr>
          <p:cNvGraphicFramePr>
            <a:graphicFrameLocks noGrp="1"/>
          </p:cNvGraphicFramePr>
          <p:nvPr>
            <p:ph idx="1"/>
            <p:extLst>
              <p:ext uri="{D42A27DB-BD31-4B8C-83A1-F6EECF244321}">
                <p14:modId xmlns:p14="http://schemas.microsoft.com/office/powerpoint/2010/main" val="36648873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07372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B894029-20D9-49E6-820C-4AEF64096DFD}"/>
              </a:ext>
            </a:extLst>
          </p:cNvPr>
          <p:cNvSpPr>
            <a:spLocks noGrp="1"/>
          </p:cNvSpPr>
          <p:nvPr>
            <p:ph type="title"/>
          </p:nvPr>
        </p:nvSpPr>
        <p:spPr>
          <a:xfrm>
            <a:off x="640079" y="2053641"/>
            <a:ext cx="3669161" cy="2760098"/>
          </a:xfrm>
        </p:spPr>
        <p:txBody>
          <a:bodyPr>
            <a:normAutofit/>
          </a:bodyPr>
          <a:lstStyle/>
          <a:p>
            <a:r>
              <a:rPr lang="en-GB">
                <a:solidFill>
                  <a:srgbClr val="FFFFFF"/>
                </a:solidFill>
              </a:rPr>
              <a:t>Health Prevention</a:t>
            </a:r>
          </a:p>
        </p:txBody>
      </p:sp>
      <p:sp>
        <p:nvSpPr>
          <p:cNvPr id="3" name="Content Placeholder 2">
            <a:extLst>
              <a:ext uri="{FF2B5EF4-FFF2-40B4-BE49-F238E27FC236}">
                <a16:creationId xmlns:a16="http://schemas.microsoft.com/office/drawing/2014/main" id="{AA4F56E4-D359-4B8C-9A67-821972DCA390}"/>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What is the aim ? – your turn</a:t>
            </a:r>
          </a:p>
          <a:p>
            <a:endParaRPr lang="en-GB" sz="2400" dirty="0">
              <a:solidFill>
                <a:srgbClr val="000000"/>
              </a:solidFill>
            </a:endParaRPr>
          </a:p>
          <a:p>
            <a:pPr lvl="1"/>
            <a:r>
              <a:rPr lang="en-GB" dirty="0">
                <a:solidFill>
                  <a:srgbClr val="000000"/>
                </a:solidFill>
              </a:rPr>
              <a:t>Prevention of the development of illness</a:t>
            </a:r>
          </a:p>
          <a:p>
            <a:pPr lvl="1"/>
            <a:r>
              <a:rPr lang="en-GB" dirty="0">
                <a:solidFill>
                  <a:srgbClr val="000000"/>
                </a:solidFill>
              </a:rPr>
              <a:t>To reduce cost to the NHS – Remember finance is key</a:t>
            </a:r>
          </a:p>
          <a:p>
            <a:pPr lvl="1"/>
            <a:r>
              <a:rPr lang="en-GB" dirty="0">
                <a:solidFill>
                  <a:srgbClr val="000000"/>
                </a:solidFill>
              </a:rPr>
              <a:t>Political distinction</a:t>
            </a:r>
          </a:p>
          <a:p>
            <a:pPr marL="0" indent="0">
              <a:buNone/>
            </a:pPr>
            <a:endParaRPr lang="en-GB" sz="2400" dirty="0">
              <a:solidFill>
                <a:srgbClr val="000000"/>
              </a:solidFill>
            </a:endParaRPr>
          </a:p>
        </p:txBody>
      </p:sp>
    </p:spTree>
    <p:extLst>
      <p:ext uri="{BB962C8B-B14F-4D97-AF65-F5344CB8AC3E}">
        <p14:creationId xmlns:p14="http://schemas.microsoft.com/office/powerpoint/2010/main" val="1231408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8506894-3102-435B-95E3-28A677F0944B}"/>
              </a:ext>
            </a:extLst>
          </p:cNvPr>
          <p:cNvSpPr>
            <a:spLocks noGrp="1"/>
          </p:cNvSpPr>
          <p:nvPr>
            <p:ph type="title"/>
          </p:nvPr>
        </p:nvSpPr>
        <p:spPr>
          <a:xfrm>
            <a:off x="6094105" y="802955"/>
            <a:ext cx="4977976" cy="1454051"/>
          </a:xfrm>
        </p:spPr>
        <p:txBody>
          <a:bodyPr>
            <a:normAutofit/>
          </a:bodyPr>
          <a:lstStyle/>
          <a:p>
            <a:r>
              <a:rPr lang="en-GB">
                <a:solidFill>
                  <a:srgbClr val="000000"/>
                </a:solidFill>
              </a:rPr>
              <a:t>Your Assignment</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Stethoscope">
            <a:extLst>
              <a:ext uri="{FF2B5EF4-FFF2-40B4-BE49-F238E27FC236}">
                <a16:creationId xmlns:a16="http://schemas.microsoft.com/office/drawing/2014/main" id="{638BA885-DC10-4010-BFB2-8AAC2D4A774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6460E66C-F109-4314-B32A-E5D369CF02C3}"/>
              </a:ext>
            </a:extLst>
          </p:cNvPr>
          <p:cNvSpPr>
            <a:spLocks noGrp="1"/>
          </p:cNvSpPr>
          <p:nvPr>
            <p:ph idx="1"/>
          </p:nvPr>
        </p:nvSpPr>
        <p:spPr>
          <a:xfrm>
            <a:off x="6090574" y="2421682"/>
            <a:ext cx="4977578" cy="3639289"/>
          </a:xfrm>
        </p:spPr>
        <p:txBody>
          <a:bodyPr anchor="ctr">
            <a:normAutofit/>
          </a:bodyPr>
          <a:lstStyle/>
          <a:p>
            <a:r>
              <a:rPr lang="en-GB" sz="2000">
                <a:solidFill>
                  <a:srgbClr val="000000"/>
                </a:solidFill>
              </a:rPr>
              <a:t>Your assignments look at both health promotion and health prevention.</a:t>
            </a:r>
          </a:p>
          <a:p>
            <a:endParaRPr lang="en-GB" sz="2000">
              <a:solidFill>
                <a:srgbClr val="000000"/>
              </a:solidFill>
            </a:endParaRPr>
          </a:p>
          <a:p>
            <a:r>
              <a:rPr lang="en-GB" sz="2000">
                <a:solidFill>
                  <a:srgbClr val="000000"/>
                </a:solidFill>
              </a:rPr>
              <a:t>You need to identify a particular cause in your community and plan a campaign for this.</a:t>
            </a:r>
          </a:p>
          <a:p>
            <a:endParaRPr lang="en-GB" sz="2000">
              <a:solidFill>
                <a:srgbClr val="000000"/>
              </a:solidFill>
            </a:endParaRPr>
          </a:p>
          <a:p>
            <a:r>
              <a:rPr lang="en-GB" sz="2000">
                <a:solidFill>
                  <a:srgbClr val="000000"/>
                </a:solidFill>
              </a:rPr>
              <a:t>You should ideally start thinking about possible campaigns now</a:t>
            </a:r>
          </a:p>
        </p:txBody>
      </p:sp>
    </p:spTree>
    <p:extLst>
      <p:ext uri="{BB962C8B-B14F-4D97-AF65-F5344CB8AC3E}">
        <p14:creationId xmlns:p14="http://schemas.microsoft.com/office/powerpoint/2010/main" val="29810227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1102</Words>
  <Application>Microsoft Office PowerPoint</Application>
  <PresentationFormat>Widescreen</PresentationFormat>
  <Paragraphs>139</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Calibri Light</vt:lpstr>
      <vt:lpstr>Office Theme</vt:lpstr>
      <vt:lpstr>National Interests</vt:lpstr>
      <vt:lpstr>What do we know about the NHS ?</vt:lpstr>
      <vt:lpstr>Answers </vt:lpstr>
      <vt:lpstr>Who is the biggest employer in Wales ?</vt:lpstr>
      <vt:lpstr>Statistics </vt:lpstr>
      <vt:lpstr>So how does the NHS actually work ?</vt:lpstr>
      <vt:lpstr>Quick Overview - Government</vt:lpstr>
      <vt:lpstr>Wait a minute. We are devolved.</vt:lpstr>
      <vt:lpstr>Why is this relevant ?</vt:lpstr>
      <vt:lpstr>NHS Finance </vt:lpstr>
      <vt:lpstr>But ….</vt:lpstr>
      <vt:lpstr>NHS Structure </vt:lpstr>
      <vt:lpstr>PHBs</vt:lpstr>
      <vt:lpstr>PowerPoint Presentation</vt:lpstr>
      <vt:lpstr>PHTs</vt:lpstr>
      <vt:lpstr>Public Health Wales</vt:lpstr>
      <vt:lpstr>Question</vt:lpstr>
      <vt:lpstr>PHW</vt:lpstr>
      <vt:lpstr>Governance </vt:lpstr>
      <vt:lpstr>NHS Governance </vt:lpstr>
      <vt:lpstr>Issue</vt:lpstr>
      <vt:lpstr>What are the biggest drivers for health ?</vt:lpstr>
      <vt:lpstr>Why is political gain a driver ?</vt:lpstr>
      <vt:lpstr>Demography as a driver</vt:lpstr>
      <vt:lpstr>Health Prevention and Promotion</vt:lpstr>
      <vt:lpstr>Health Promotion</vt:lpstr>
      <vt:lpstr>Health Prevention</vt:lpstr>
      <vt:lpstr>Your Assignment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National Interests</dc:title>
  <dc:creator>Jaymie Phillips</dc:creator>
  <cp:lastModifiedBy>Jaymie Phillips</cp:lastModifiedBy>
  <cp:revision>1</cp:revision>
  <dcterms:created xsi:type="dcterms:W3CDTF">2019-09-07T09:02:53Z</dcterms:created>
  <dcterms:modified xsi:type="dcterms:W3CDTF">2019-09-07T09:02:57Z</dcterms:modified>
</cp:coreProperties>
</file>