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0" r:id="rId3"/>
    <p:sldId id="274" r:id="rId4"/>
    <p:sldId id="271" r:id="rId5"/>
    <p:sldId id="275" r:id="rId6"/>
    <p:sldId id="272" r:id="rId7"/>
    <p:sldId id="27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6" r:id="rId17"/>
    <p:sldId id="265" r:id="rId18"/>
    <p:sldId id="27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40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084DC7A-8639-4A0B-A474-8E41F91EBAE7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 err="1" smtClean="0"/>
              <a:t>Disgrifiadau</a:t>
            </a:r>
            <a:endParaRPr lang="en-GB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hi’n</a:t>
            </a:r>
            <a:r>
              <a:rPr lang="en-GB" sz="4400" dirty="0" smtClean="0"/>
              <a:t> + adjective</a:t>
            </a:r>
          </a:p>
          <a:p>
            <a:endParaRPr lang="en-GB" sz="4400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e’n</a:t>
            </a:r>
            <a:r>
              <a:rPr lang="en-GB" sz="4400" dirty="0" smtClean="0"/>
              <a:t> + adjective</a:t>
            </a:r>
            <a:endParaRPr lang="en-GB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hi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adjective</a:t>
            </a:r>
          </a:p>
          <a:p>
            <a:endParaRPr lang="en-GB" sz="4400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e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adjective</a:t>
            </a:r>
            <a:endParaRPr lang="en-GB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hi’n</a:t>
            </a:r>
            <a:r>
              <a:rPr lang="en-GB" sz="4400" dirty="0" smtClean="0"/>
              <a:t> + verb</a:t>
            </a:r>
          </a:p>
          <a:p>
            <a:endParaRPr lang="en-GB" sz="4400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e’n</a:t>
            </a:r>
            <a:r>
              <a:rPr lang="en-GB" sz="4400" dirty="0" smtClean="0"/>
              <a:t> + verb</a:t>
            </a:r>
            <a:endParaRPr lang="en-GB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hi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verb</a:t>
            </a:r>
          </a:p>
          <a:p>
            <a:endParaRPr lang="en-GB" sz="4400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e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verb</a:t>
            </a:r>
            <a:endParaRPr lang="en-GB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400" dirty="0" smtClean="0"/>
              <a:t>Mae ……. </a:t>
            </a:r>
            <a:r>
              <a:rPr lang="en-GB" sz="4400" dirty="0" err="1" smtClean="0"/>
              <a:t>gyda</a:t>
            </a:r>
            <a:r>
              <a:rPr lang="en-GB" sz="4400" dirty="0" smtClean="0"/>
              <a:t> </a:t>
            </a:r>
            <a:r>
              <a:rPr lang="en-GB" sz="4400" dirty="0" smtClean="0"/>
              <a:t>hi.</a:t>
            </a:r>
          </a:p>
          <a:p>
            <a:endParaRPr lang="en-GB" sz="4400" dirty="0" smtClean="0"/>
          </a:p>
          <a:p>
            <a:r>
              <a:rPr lang="en-GB" sz="4400" dirty="0" smtClean="0"/>
              <a:t>Mae ……. </a:t>
            </a:r>
            <a:r>
              <a:rPr lang="en-GB" sz="4400" dirty="0" err="1" smtClean="0"/>
              <a:t>gyda</a:t>
            </a:r>
            <a:r>
              <a:rPr lang="en-GB" sz="4400" dirty="0" smtClean="0"/>
              <a:t> </a:t>
            </a:r>
            <a:r>
              <a:rPr lang="en-GB" sz="4400" dirty="0" err="1" smtClean="0"/>
              <a:t>fe</a:t>
            </a:r>
            <a:r>
              <a:rPr lang="en-GB" sz="4400" dirty="0" smtClean="0"/>
              <a:t>.</a:t>
            </a:r>
            <a:endParaRPr lang="en-GB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 err="1" smtClean="0"/>
              <a:t>Fy</a:t>
            </a:r>
            <a:r>
              <a:rPr lang="en-GB" sz="8800" dirty="0" smtClean="0"/>
              <a:t> </a:t>
            </a:r>
            <a:r>
              <a:rPr lang="en-GB" sz="8800" dirty="0" err="1" smtClean="0"/>
              <a:t>ffrind</a:t>
            </a:r>
            <a:r>
              <a:rPr lang="en-GB" sz="8800" dirty="0" smtClean="0"/>
              <a:t> </a:t>
            </a:r>
            <a:r>
              <a:rPr lang="en-GB" sz="8800" dirty="0" err="1" smtClean="0"/>
              <a:t>gorau</a:t>
            </a:r>
            <a:endParaRPr lang="en-GB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ffrind</a:t>
            </a:r>
            <a:r>
              <a:rPr lang="en-GB" dirty="0" smtClean="0"/>
              <a:t> </a:t>
            </a:r>
            <a:r>
              <a:rPr lang="en-GB" dirty="0" err="1" smtClean="0"/>
              <a:t>gorau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Enw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Sgeti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Abertawe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ty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wahân</a:t>
            </a:r>
            <a:r>
              <a:rPr lang="en-GB" dirty="0" smtClean="0"/>
              <a:t>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Abertawe</a:t>
            </a:r>
            <a:r>
              <a:rPr lang="en-GB" dirty="0" smtClean="0"/>
              <a:t> </a:t>
            </a:r>
            <a:r>
              <a:rPr lang="en-GB" dirty="0" err="1" smtClean="0"/>
              <a:t>nawr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dirty="0" err="1" smtClean="0"/>
              <a:t>Benybont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wreiddiol</a:t>
            </a:r>
            <a:r>
              <a:rPr lang="en-GB" dirty="0" smtClean="0"/>
              <a:t>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dwlu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fyw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Abertawe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Abertawe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lan</a:t>
            </a:r>
            <a:r>
              <a:rPr lang="en-GB" dirty="0" smtClean="0"/>
              <a:t> y </a:t>
            </a:r>
            <a:r>
              <a:rPr lang="en-GB" dirty="0" err="1" smtClean="0"/>
              <a:t>mor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Byw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un deg </a:t>
            </a:r>
            <a:r>
              <a:rPr lang="en-GB" dirty="0" err="1" smtClean="0"/>
              <a:t>naw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phenblwydd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Chwefror</a:t>
            </a:r>
            <a:r>
              <a:rPr lang="en-GB" dirty="0" smtClean="0"/>
              <a:t> 13.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ddeg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mis</a:t>
            </a:r>
            <a:r>
              <a:rPr lang="en-GB" dirty="0" smtClean="0"/>
              <a:t> </a:t>
            </a:r>
            <a:r>
              <a:rPr lang="en-GB" dirty="0" err="1" smtClean="0"/>
              <a:t>Chwefror</a:t>
            </a:r>
            <a:r>
              <a:rPr lang="en-GB" dirty="0" smtClean="0"/>
              <a:t> / </a:t>
            </a:r>
            <a:r>
              <a:rPr lang="en-GB" dirty="0" err="1" smtClean="0"/>
              <a:t>eleni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gwisgo</a:t>
            </a:r>
            <a:r>
              <a:rPr lang="en-GB" dirty="0" smtClean="0"/>
              <a:t> </a:t>
            </a:r>
            <a:r>
              <a:rPr lang="en-GB" dirty="0" err="1" smtClean="0"/>
              <a:t>jins</a:t>
            </a:r>
            <a:r>
              <a:rPr lang="en-GB" dirty="0" smtClean="0"/>
              <a:t>, </a:t>
            </a:r>
            <a:r>
              <a:rPr lang="en-GB" dirty="0" err="1" smtClean="0"/>
              <a:t>crys</a:t>
            </a:r>
            <a:r>
              <a:rPr lang="en-GB" dirty="0" smtClean="0"/>
              <a:t> T a </a:t>
            </a:r>
            <a:r>
              <a:rPr lang="en-GB" dirty="0" err="1" smtClean="0"/>
              <a:t>treinyrs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gwisgo</a:t>
            </a:r>
            <a:r>
              <a:rPr lang="en-GB" dirty="0" smtClean="0"/>
              <a:t> </a:t>
            </a:r>
            <a:r>
              <a:rPr lang="en-GB" dirty="0" err="1" smtClean="0"/>
              <a:t>dillad</a:t>
            </a:r>
            <a:r>
              <a:rPr lang="en-GB" dirty="0" smtClean="0"/>
              <a:t> </a:t>
            </a:r>
            <a:r>
              <a:rPr lang="en-GB" dirty="0" err="1" smtClean="0"/>
              <a:t>ffasiynol</a:t>
            </a:r>
            <a:r>
              <a:rPr lang="en-GB" dirty="0" smtClean="0"/>
              <a:t>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gwario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arian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ddillad</a:t>
            </a:r>
            <a:r>
              <a:rPr lang="en-GB" dirty="0" smtClean="0"/>
              <a:t>.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hoff</a:t>
            </a:r>
            <a:r>
              <a:rPr lang="en-GB" dirty="0" smtClean="0"/>
              <a:t> </a:t>
            </a:r>
            <a:r>
              <a:rPr lang="en-GB" dirty="0" err="1" smtClean="0"/>
              <a:t>gwisg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…..</a:t>
            </a:r>
          </a:p>
          <a:p>
            <a:endParaRPr lang="en-GB" dirty="0" smtClean="0"/>
          </a:p>
          <a:p>
            <a:r>
              <a:rPr lang="en-GB" dirty="0" smtClean="0"/>
              <a:t>Does dim </a:t>
            </a:r>
            <a:r>
              <a:rPr lang="en-GB" dirty="0" err="1" smtClean="0"/>
              <a:t>diddordeb</a:t>
            </a:r>
            <a:r>
              <a:rPr lang="en-GB" dirty="0" smtClean="0"/>
              <a:t> ‘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dillad</a:t>
            </a:r>
            <a:r>
              <a:rPr lang="en-GB" dirty="0" smtClean="0"/>
              <a:t> </a:t>
            </a:r>
            <a:r>
              <a:rPr lang="en-GB" dirty="0" err="1" smtClean="0"/>
              <a:t>neis</a:t>
            </a:r>
            <a:r>
              <a:rPr lang="en-GB" dirty="0" smtClean="0"/>
              <a:t>. </a:t>
            </a:r>
            <a:r>
              <a:rPr lang="en-GB" dirty="0" err="1" smtClean="0"/>
              <a:t>Mae’n</a:t>
            </a:r>
            <a:r>
              <a:rPr lang="en-GB" dirty="0" smtClean="0"/>
              <a:t> well ‘</a:t>
            </a:r>
            <a:r>
              <a:rPr lang="en-GB" dirty="0" err="1" smtClean="0"/>
              <a:t>da</a:t>
            </a:r>
            <a:r>
              <a:rPr lang="en-GB" dirty="0" smtClean="0"/>
              <a:t> hi </a:t>
            </a:r>
            <a:r>
              <a:rPr lang="en-GB" dirty="0" err="1" smtClean="0"/>
              <a:t>gwisgo</a:t>
            </a:r>
            <a:r>
              <a:rPr lang="en-GB" dirty="0" smtClean="0"/>
              <a:t> </a:t>
            </a:r>
            <a:r>
              <a:rPr lang="en-GB" dirty="0" err="1" smtClean="0"/>
              <a:t>dillad</a:t>
            </a:r>
            <a:r>
              <a:rPr lang="en-GB" dirty="0" smtClean="0"/>
              <a:t> </a:t>
            </a:r>
            <a:r>
              <a:rPr lang="en-GB" dirty="0" err="1" smtClean="0"/>
              <a:t>cyfforddus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Dillad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dal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denau</a:t>
            </a:r>
            <a:r>
              <a:rPr lang="en-GB" dirty="0" smtClean="0"/>
              <a:t>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Mae </a:t>
            </a:r>
            <a:r>
              <a:rPr lang="en-GB" dirty="0" err="1" smtClean="0"/>
              <a:t>gwallt</a:t>
            </a:r>
            <a:r>
              <a:rPr lang="en-GB" dirty="0" smtClean="0"/>
              <a:t> brown a </a:t>
            </a:r>
            <a:r>
              <a:rPr lang="en-GB" dirty="0" err="1" smtClean="0"/>
              <a:t>llygaid</a:t>
            </a:r>
            <a:r>
              <a:rPr lang="en-GB" dirty="0" smtClean="0"/>
              <a:t> brown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smtClean="0"/>
              <a:t>hi.</a:t>
            </a:r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Celyn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ferch</a:t>
            </a:r>
            <a:r>
              <a:rPr lang="en-GB" dirty="0" smtClean="0"/>
              <a:t> </a:t>
            </a:r>
            <a:r>
              <a:rPr lang="en-GB" dirty="0" err="1" smtClean="0"/>
              <a:t>bert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. Mae </a:t>
            </a:r>
            <a:r>
              <a:rPr lang="en-GB" dirty="0" err="1" smtClean="0"/>
              <a:t>gwallt</a:t>
            </a:r>
            <a:r>
              <a:rPr lang="en-GB" dirty="0" smtClean="0"/>
              <a:t> </a:t>
            </a:r>
            <a:r>
              <a:rPr lang="en-GB" dirty="0" err="1" smtClean="0"/>
              <a:t>hir</a:t>
            </a:r>
            <a:r>
              <a:rPr lang="en-GB" dirty="0" smtClean="0"/>
              <a:t> </a:t>
            </a:r>
            <a:r>
              <a:rPr lang="en-GB" dirty="0" err="1" smtClean="0"/>
              <a:t>cyrliog</a:t>
            </a:r>
            <a:r>
              <a:rPr lang="en-GB" dirty="0" smtClean="0"/>
              <a:t> brown a </a:t>
            </a:r>
            <a:r>
              <a:rPr lang="en-GB" dirty="0" err="1" smtClean="0"/>
              <a:t>llygaid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brown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smtClean="0"/>
              <a:t>hi.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dal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denau</a:t>
            </a:r>
            <a:r>
              <a:rPr lang="en-GB" dirty="0" smtClean="0"/>
              <a:t>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smart bob </a:t>
            </a:r>
            <a:r>
              <a:rPr lang="en-GB" dirty="0" err="1" smtClean="0"/>
              <a:t>amser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19200"/>
          </a:xfrm>
        </p:spPr>
        <p:txBody>
          <a:bodyPr/>
          <a:lstStyle/>
          <a:p>
            <a:r>
              <a:rPr lang="en-GB" dirty="0" err="1" smtClean="0"/>
              <a:t>Disgrifiad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r>
              <a:rPr lang="en-GB" dirty="0" smtClean="0"/>
              <a:t>. Mae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chwaer</a:t>
            </a:r>
            <a:r>
              <a:rPr lang="en-GB" dirty="0" smtClean="0"/>
              <a:t> ac un </a:t>
            </a:r>
            <a:r>
              <a:rPr lang="en-GB" dirty="0" err="1" smtClean="0"/>
              <a:t>brawd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smtClean="0"/>
              <a:t>hi.</a:t>
            </a:r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r>
              <a:rPr lang="en-GB" dirty="0" smtClean="0"/>
              <a:t>. Mae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chwaer</a:t>
            </a:r>
            <a:r>
              <a:rPr lang="en-GB" dirty="0" smtClean="0"/>
              <a:t> ac un </a:t>
            </a:r>
            <a:r>
              <a:rPr lang="en-GB" dirty="0" err="1" smtClean="0"/>
              <a:t>brawd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smtClean="0"/>
              <a:t>hi. Mae Hannah a Sioned </a:t>
            </a:r>
            <a:r>
              <a:rPr lang="en-GB" dirty="0" err="1" smtClean="0"/>
              <a:t>yn</a:t>
            </a:r>
            <a:r>
              <a:rPr lang="en-GB" dirty="0" smtClean="0"/>
              <a:t> un deg </a:t>
            </a:r>
            <a:r>
              <a:rPr lang="en-GB" dirty="0" err="1" smtClean="0"/>
              <a:t>saith</a:t>
            </a:r>
            <a:r>
              <a:rPr lang="en-GB" dirty="0" smtClean="0"/>
              <a:t>. </a:t>
            </a:r>
            <a:r>
              <a:rPr lang="en-GB" dirty="0" err="1" smtClean="0"/>
              <a:t>Maen</a:t>
            </a:r>
            <a:r>
              <a:rPr lang="en-GB" dirty="0" smtClean="0"/>
              <a:t> </a:t>
            </a:r>
            <a:r>
              <a:rPr lang="en-GB" dirty="0" err="1" smtClean="0"/>
              <a:t>nhw’n</a:t>
            </a:r>
            <a:r>
              <a:rPr lang="en-GB" dirty="0" smtClean="0"/>
              <a:t> </a:t>
            </a:r>
            <a:r>
              <a:rPr lang="en-GB" dirty="0" err="1" smtClean="0"/>
              <a:t>efeilliaid</a:t>
            </a:r>
            <a:r>
              <a:rPr lang="en-GB" dirty="0" smtClean="0"/>
              <a:t>. Mae Daniel </a:t>
            </a:r>
            <a:r>
              <a:rPr lang="en-GB" dirty="0" err="1" smtClean="0"/>
              <a:t>yn</a:t>
            </a:r>
            <a:r>
              <a:rPr lang="en-GB" dirty="0" smtClean="0"/>
              <a:t> un deg tri </a:t>
            </a:r>
            <a:r>
              <a:rPr lang="en-GB" dirty="0" err="1" smtClean="0"/>
              <a:t>oed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Teulu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Mae un </a:t>
            </a:r>
            <a:r>
              <a:rPr lang="en-GB" dirty="0" err="1" smtClean="0"/>
              <a:t>cath</a:t>
            </a:r>
            <a:r>
              <a:rPr lang="en-GB" dirty="0" smtClean="0"/>
              <a:t> ac un ci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Mhenybont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un </a:t>
            </a:r>
            <a:r>
              <a:rPr lang="en-GB" dirty="0" err="1" smtClean="0"/>
              <a:t>cath</a:t>
            </a:r>
            <a:r>
              <a:rPr lang="en-GB" dirty="0" smtClean="0"/>
              <a:t> ac un ci </a:t>
            </a:r>
            <a:r>
              <a:rPr lang="en-GB" dirty="0" err="1" smtClean="0"/>
              <a:t>gy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does dim </a:t>
            </a:r>
            <a:r>
              <a:rPr lang="en-GB" dirty="0" err="1" smtClean="0"/>
              <a:t>anifael</a:t>
            </a:r>
            <a:r>
              <a:rPr lang="en-GB" dirty="0" smtClean="0"/>
              <a:t> </a:t>
            </a:r>
            <a:r>
              <a:rPr lang="en-GB" dirty="0" err="1" smtClean="0"/>
              <a:t>anwes</a:t>
            </a:r>
            <a:r>
              <a:rPr lang="en-GB" dirty="0" smtClean="0"/>
              <a:t> ‘da hi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Abertawe</a:t>
            </a:r>
            <a:r>
              <a:rPr lang="en-GB" dirty="0" smtClean="0"/>
              <a:t>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dwlu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chath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fawr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ddrwg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cath</a:t>
            </a:r>
            <a:r>
              <a:rPr lang="en-GB" dirty="0" smtClean="0"/>
              <a:t> </a:t>
            </a:r>
            <a:r>
              <a:rPr lang="en-GB" dirty="0" err="1" smtClean="0"/>
              <a:t>ddu</a:t>
            </a:r>
            <a:r>
              <a:rPr lang="en-GB" dirty="0" smtClean="0"/>
              <a:t> a </a:t>
            </a:r>
            <a:r>
              <a:rPr lang="en-GB" dirty="0" err="1" smtClean="0"/>
              <a:t>gwyn</a:t>
            </a:r>
            <a:r>
              <a:rPr lang="en-GB" dirty="0" smtClean="0"/>
              <a:t> ac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bert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Anifael</a:t>
            </a:r>
            <a:r>
              <a:rPr lang="en-GB" dirty="0" smtClean="0"/>
              <a:t> </a:t>
            </a:r>
            <a:r>
              <a:rPr lang="en-GB" dirty="0" err="1" smtClean="0"/>
              <a:t>anwes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Celyn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pêl-rwyd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dydy</a:t>
            </a:r>
            <a:r>
              <a:rPr lang="en-GB" dirty="0" smtClean="0"/>
              <a:t> hi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hoci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dwlu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siopa</a:t>
            </a:r>
            <a:r>
              <a:rPr lang="en-GB" dirty="0" smtClean="0"/>
              <a:t> </a:t>
            </a:r>
            <a:r>
              <a:rPr lang="en-GB" dirty="0" smtClean="0"/>
              <a:t>am </a:t>
            </a:r>
            <a:r>
              <a:rPr lang="en-GB" dirty="0" err="1" smtClean="0"/>
              <a:t>dillad</a:t>
            </a:r>
            <a:r>
              <a:rPr lang="en-GB" dirty="0" smtClean="0"/>
              <a:t> </a:t>
            </a:r>
            <a:r>
              <a:rPr lang="en-GB" dirty="0" smtClean="0"/>
              <a:t>bob </a:t>
            </a:r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Sadwrn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Nghaerdydd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siopau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grêt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Nghaerdydd</a:t>
            </a:r>
            <a:r>
              <a:rPr lang="en-GB" dirty="0" smtClean="0"/>
              <a:t>.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anffodus</a:t>
            </a:r>
            <a:r>
              <a:rPr lang="en-GB" dirty="0" smtClean="0"/>
              <a:t>, does dim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siopau</a:t>
            </a:r>
            <a:r>
              <a:rPr lang="en-GB" dirty="0" smtClean="0"/>
              <a:t> 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Abertawe</a:t>
            </a:r>
            <a:r>
              <a:rPr lang="en-GB" dirty="0" smtClean="0"/>
              <a:t>.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marn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Caerdydd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well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Abertawe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Hobi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gwylio’r</a:t>
            </a:r>
            <a:r>
              <a:rPr lang="en-GB" dirty="0" smtClean="0"/>
              <a:t> </a:t>
            </a:r>
            <a:r>
              <a:rPr lang="en-GB" dirty="0" err="1" smtClean="0"/>
              <a:t>teledu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dwlu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wylio</a:t>
            </a:r>
            <a:r>
              <a:rPr lang="en-GB" dirty="0" smtClean="0"/>
              <a:t> </a:t>
            </a:r>
            <a:r>
              <a:rPr lang="en-GB" dirty="0" err="1" smtClean="0"/>
              <a:t>operau</a:t>
            </a:r>
            <a:r>
              <a:rPr lang="en-GB" dirty="0" smtClean="0"/>
              <a:t> </a:t>
            </a:r>
            <a:r>
              <a:rPr lang="en-GB" dirty="0" err="1" smtClean="0"/>
              <a:t>sebon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teledu</a:t>
            </a:r>
            <a:r>
              <a:rPr lang="en-GB" dirty="0" smtClean="0"/>
              <a:t>. </a:t>
            </a:r>
            <a:r>
              <a:rPr lang="en-GB" dirty="0" err="1" smtClean="0"/>
              <a:t>Nos</a:t>
            </a:r>
            <a:r>
              <a:rPr lang="en-GB" dirty="0" smtClean="0"/>
              <a:t> </a:t>
            </a:r>
            <a:r>
              <a:rPr lang="en-GB" dirty="0" err="1" smtClean="0"/>
              <a:t>Lun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hi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bodd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gwylio</a:t>
            </a:r>
            <a:r>
              <a:rPr lang="en-GB" dirty="0" smtClean="0"/>
              <a:t> Coronation Street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casau</a:t>
            </a:r>
            <a:r>
              <a:rPr lang="en-GB" dirty="0" smtClean="0"/>
              <a:t> </a:t>
            </a:r>
            <a:r>
              <a:rPr lang="en-GB" dirty="0" err="1" smtClean="0"/>
              <a:t>Hollyoaks</a:t>
            </a:r>
            <a:r>
              <a:rPr lang="en-GB" dirty="0" smtClean="0"/>
              <a:t>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smtClean="0"/>
              <a:t>Coronation Street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gyffroes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ddoniol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Teledu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yr </a:t>
            </a:r>
            <a:r>
              <a:rPr lang="en-GB" dirty="0" err="1" smtClean="0"/>
              <a:t>haf</a:t>
            </a:r>
            <a:r>
              <a:rPr lang="en-GB" dirty="0" smtClean="0"/>
              <a:t>, </a:t>
            </a:r>
            <a:r>
              <a:rPr lang="en-GB" dirty="0" err="1" smtClean="0"/>
              <a:t>es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Sbaen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  <a:r>
              <a:rPr lang="en-GB" dirty="0" err="1" smtClean="0"/>
              <a:t>Celyn</a:t>
            </a:r>
            <a:r>
              <a:rPr lang="en-GB" dirty="0" smtClean="0"/>
              <a:t>. </a:t>
            </a:r>
            <a:r>
              <a:rPr lang="en-GB" dirty="0" err="1" smtClean="0"/>
              <a:t>Torheulon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bob </a:t>
            </a:r>
            <a:r>
              <a:rPr lang="en-GB" dirty="0" err="1" smtClean="0"/>
              <a:t>dydd</a:t>
            </a:r>
            <a:r>
              <a:rPr lang="en-GB" dirty="0" smtClean="0"/>
              <a:t>. </a:t>
            </a:r>
            <a:r>
              <a:rPr lang="en-GB" dirty="0" err="1" smtClean="0"/>
              <a:t>Cawson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hwyl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traeth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pel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dwr</a:t>
            </a:r>
            <a:r>
              <a:rPr lang="en-GB" dirty="0" smtClean="0"/>
              <a:t>. </a:t>
            </a:r>
            <a:r>
              <a:rPr lang="en-GB" dirty="0" err="1" smtClean="0"/>
              <a:t>Bwyton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o paella. </a:t>
            </a: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hyfryd</a:t>
            </a:r>
            <a:r>
              <a:rPr lang="en-GB" dirty="0" smtClean="0"/>
              <a:t>.  </a:t>
            </a:r>
            <a:r>
              <a:rPr lang="en-GB" dirty="0" err="1" smtClean="0"/>
              <a:t>Roedd</a:t>
            </a:r>
            <a:r>
              <a:rPr lang="en-GB" dirty="0" smtClean="0"/>
              <a:t> y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braf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, dim </a:t>
            </a:r>
            <a:r>
              <a:rPr lang="en-GB" dirty="0" err="1" smtClean="0"/>
              <a:t>glaw</a:t>
            </a:r>
            <a:r>
              <a:rPr lang="en-GB" dirty="0" smtClean="0"/>
              <a:t> o </a:t>
            </a:r>
            <a:r>
              <a:rPr lang="en-GB" dirty="0" err="1" smtClean="0"/>
              <a:t>gwbl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Cofion</a:t>
            </a:r>
            <a:r>
              <a:rPr lang="en-GB" dirty="0" smtClean="0"/>
              <a:t> – past tense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Enw</a:t>
            </a:r>
            <a:endParaRPr lang="en-GB" dirty="0" smtClean="0"/>
          </a:p>
          <a:p>
            <a:r>
              <a:rPr lang="en-GB" dirty="0" err="1" smtClean="0"/>
              <a:t>Byw</a:t>
            </a:r>
            <a:endParaRPr lang="en-GB" dirty="0" smtClean="0"/>
          </a:p>
          <a:p>
            <a:r>
              <a:rPr lang="en-GB" dirty="0" err="1" smtClean="0"/>
              <a:t>Oed</a:t>
            </a:r>
            <a:endParaRPr lang="en-GB" dirty="0" smtClean="0"/>
          </a:p>
          <a:p>
            <a:r>
              <a:rPr lang="en-GB" dirty="0" err="1" smtClean="0"/>
              <a:t>Dillad</a:t>
            </a:r>
            <a:endParaRPr lang="en-GB" dirty="0" smtClean="0"/>
          </a:p>
          <a:p>
            <a:r>
              <a:rPr lang="en-GB" dirty="0" err="1" smtClean="0"/>
              <a:t>Gwallt</a:t>
            </a:r>
            <a:r>
              <a:rPr lang="en-GB" dirty="0" smtClean="0"/>
              <a:t> / </a:t>
            </a:r>
            <a:r>
              <a:rPr lang="en-GB" dirty="0" err="1" smtClean="0"/>
              <a:t>llygaid</a:t>
            </a:r>
            <a:endParaRPr lang="en-GB" dirty="0" smtClean="0"/>
          </a:p>
          <a:p>
            <a:r>
              <a:rPr lang="en-GB" dirty="0" err="1" smtClean="0"/>
              <a:t>Teulu</a:t>
            </a:r>
            <a:endParaRPr lang="en-GB" dirty="0" smtClean="0"/>
          </a:p>
          <a:p>
            <a:r>
              <a:rPr lang="en-GB" dirty="0" err="1" smtClean="0"/>
              <a:t>Anifael</a:t>
            </a:r>
            <a:r>
              <a:rPr lang="en-GB" dirty="0" smtClean="0"/>
              <a:t> </a:t>
            </a:r>
            <a:r>
              <a:rPr lang="en-GB" dirty="0" err="1" smtClean="0"/>
              <a:t>Anwes</a:t>
            </a:r>
            <a:endParaRPr lang="en-GB" dirty="0" smtClean="0"/>
          </a:p>
          <a:p>
            <a:r>
              <a:rPr lang="en-GB" dirty="0" err="1" smtClean="0"/>
              <a:t>Hobi</a:t>
            </a:r>
            <a:endParaRPr lang="en-GB" dirty="0" smtClean="0"/>
          </a:p>
          <a:p>
            <a:r>
              <a:rPr lang="en-GB" dirty="0" err="1" smtClean="0"/>
              <a:t>Teledu</a:t>
            </a:r>
            <a:endParaRPr lang="en-GB" dirty="0" smtClean="0"/>
          </a:p>
          <a:p>
            <a:r>
              <a:rPr lang="en-GB" dirty="0" err="1" smtClean="0"/>
              <a:t>Cofion</a:t>
            </a:r>
            <a:r>
              <a:rPr lang="en-GB" dirty="0" smtClean="0"/>
              <a:t>?</a:t>
            </a:r>
          </a:p>
          <a:p>
            <a:r>
              <a:rPr lang="en-GB" dirty="0" smtClean="0"/>
              <a:t>Have you </a:t>
            </a:r>
            <a:r>
              <a:rPr lang="en-GB" smtClean="0"/>
              <a:t>included frills </a:t>
            </a:r>
            <a:r>
              <a:rPr lang="en-GB" dirty="0" smtClean="0"/>
              <a:t>and good adjectives / verbs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Ffrind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274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52</TotalTime>
  <Words>543</Words>
  <Application>Microsoft Office PowerPoint</Application>
  <PresentationFormat>On-screen Show (4:3)</PresentationFormat>
  <Paragraphs>92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Constantia</vt:lpstr>
      <vt:lpstr>Wingdings 2</vt:lpstr>
      <vt:lpstr>Paper</vt:lpstr>
      <vt:lpstr>Disgrifiadau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Fy ffrind gorau</vt:lpstr>
      <vt:lpstr>Enw</vt:lpstr>
      <vt:lpstr>Byw</vt:lpstr>
      <vt:lpstr>Oed</vt:lpstr>
      <vt:lpstr>Dillad</vt:lpstr>
      <vt:lpstr>Disgrifiad</vt:lpstr>
      <vt:lpstr>Teulu</vt:lpstr>
      <vt:lpstr>Anifael anwes.</vt:lpstr>
      <vt:lpstr>Hobi</vt:lpstr>
      <vt:lpstr>Teledu</vt:lpstr>
      <vt:lpstr>Cofion – past tense</vt:lpstr>
      <vt:lpstr>Fy Ffrind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Disgrifiadau</dc:title>
  <dc:creator>Natalie</dc:creator>
  <cp:lastModifiedBy>Natalie Griffiths</cp:lastModifiedBy>
  <cp:revision>10</cp:revision>
  <dcterms:created xsi:type="dcterms:W3CDTF">2016-01-14T21:08:37Z</dcterms:created>
  <dcterms:modified xsi:type="dcterms:W3CDTF">2018-11-05T15:34:06Z</dcterms:modified>
</cp:coreProperties>
</file>