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7" r:id="rId1"/>
    <p:sldMasterId id="2147483658" r:id="rId2"/>
    <p:sldMasterId id="2147483665" r:id="rId3"/>
  </p:sldMasterIdLst>
  <p:notesMasterIdLst>
    <p:notesMasterId r:id="rId14"/>
  </p:notesMasterIdLst>
  <p:sldIdLst>
    <p:sldId id="282" r:id="rId4"/>
    <p:sldId id="285" r:id="rId5"/>
    <p:sldId id="257" r:id="rId6"/>
    <p:sldId id="269" r:id="rId7"/>
    <p:sldId id="284" r:id="rId8"/>
    <p:sldId id="288" r:id="rId9"/>
    <p:sldId id="290" r:id="rId10"/>
    <p:sldId id="291" r:id="rId11"/>
    <p:sldId id="286" r:id="rId12"/>
    <p:sldId id="287"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MV Boli" panose="02000500030200090000" pitchFamily="2" charset="0"/>
      <p:regular r:id="rId19"/>
    </p:embeddedFont>
    <p:embeddedFont>
      <p:font typeface="Open Sans" panose="020B0606030504020204" pitchFamily="3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46" autoAdjust="0"/>
  </p:normalViewPr>
  <p:slideViewPr>
    <p:cSldViewPr>
      <p:cViewPr varScale="1">
        <p:scale>
          <a:sx n="89" d="100"/>
          <a:sy n="89" d="100"/>
        </p:scale>
        <p:origin x="548" y="44"/>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font" Target="fonts/font7.fntdata"/><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font" Target="fonts/font1.fntdata"/><Relationship Id="rId23" Type="http://schemas.openxmlformats.org/officeDocument/2006/relationships/font" Target="fonts/font9.fntdata"/><Relationship Id="rId10" Type="http://schemas.openxmlformats.org/officeDocument/2006/relationships/slide" Target="slides/slide7.xml"/><Relationship Id="rId19" Type="http://schemas.openxmlformats.org/officeDocument/2006/relationships/font" Target="fonts/font5.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3F3750-702D-4CA1-AA3A-70D6616444A1}" type="doc">
      <dgm:prSet loTypeId="urn:microsoft.com/office/officeart/2008/layout/VerticalCurvedList" loCatId="list" qsTypeId="urn:microsoft.com/office/officeart/2005/8/quickstyle/simple3" qsCatId="simple" csTypeId="urn:microsoft.com/office/officeart/2005/8/colors/colorful2" csCatId="colorful" phldr="1"/>
      <dgm:spPr/>
      <dgm:t>
        <a:bodyPr/>
        <a:lstStyle/>
        <a:p>
          <a:endParaRPr lang="en-US"/>
        </a:p>
      </dgm:t>
    </dgm:pt>
    <dgm:pt modelId="{08B7E664-4500-4FBE-BFD9-A75CC3EEB86B}">
      <dgm:prSet/>
      <dgm:spPr/>
      <dgm:t>
        <a:bodyPr/>
        <a:lstStyle/>
        <a:p>
          <a:r>
            <a:rPr lang="en-US" b="1" dirty="0">
              <a:latin typeface="+mj-lt"/>
              <a:cs typeface="MV Boli" pitchFamily="2" charset="0"/>
            </a:rPr>
            <a:t>Safer working conditions</a:t>
          </a:r>
          <a:endParaRPr lang="en-US" dirty="0">
            <a:latin typeface="+mj-lt"/>
            <a:cs typeface="MV Boli" pitchFamily="2" charset="0"/>
          </a:endParaRPr>
        </a:p>
      </dgm:t>
    </dgm:pt>
    <dgm:pt modelId="{06CD8CD6-74E4-4E96-BADA-0A42BA16F442}" type="parTrans" cxnId="{6F827639-F448-46C6-BEEF-5BD2908CC722}">
      <dgm:prSet/>
      <dgm:spPr/>
      <dgm:t>
        <a:bodyPr/>
        <a:lstStyle/>
        <a:p>
          <a:endParaRPr lang="en-US">
            <a:latin typeface="+mj-lt"/>
          </a:endParaRPr>
        </a:p>
      </dgm:t>
    </dgm:pt>
    <dgm:pt modelId="{2B2985EB-D8A6-4451-9DE2-B6254C54585C}" type="sibTrans" cxnId="{6F827639-F448-46C6-BEEF-5BD2908CC722}">
      <dgm:prSet/>
      <dgm:spPr/>
      <dgm:t>
        <a:bodyPr/>
        <a:lstStyle/>
        <a:p>
          <a:endParaRPr lang="en-US">
            <a:latin typeface="+mj-lt"/>
          </a:endParaRPr>
        </a:p>
      </dgm:t>
    </dgm:pt>
    <dgm:pt modelId="{223CF13B-384D-4A8A-8469-5744E68FFB6E}">
      <dgm:prSet/>
      <dgm:spPr/>
      <dgm:t>
        <a:bodyPr/>
        <a:lstStyle/>
        <a:p>
          <a:r>
            <a:rPr lang="en-US" b="1" dirty="0">
              <a:latin typeface="+mj-lt"/>
              <a:cs typeface="MV Boli" pitchFamily="2" charset="0"/>
            </a:rPr>
            <a:t>Improved well-being of staff</a:t>
          </a:r>
          <a:endParaRPr lang="en-US" dirty="0">
            <a:latin typeface="+mj-lt"/>
            <a:cs typeface="MV Boli" pitchFamily="2" charset="0"/>
          </a:endParaRPr>
        </a:p>
      </dgm:t>
    </dgm:pt>
    <dgm:pt modelId="{90768FE5-8F60-420B-AB4B-4D732B8E00FA}" type="parTrans" cxnId="{AC4E8109-9912-42B8-89B9-6937A1D2A9D3}">
      <dgm:prSet/>
      <dgm:spPr/>
      <dgm:t>
        <a:bodyPr/>
        <a:lstStyle/>
        <a:p>
          <a:endParaRPr lang="en-US">
            <a:latin typeface="+mj-lt"/>
          </a:endParaRPr>
        </a:p>
      </dgm:t>
    </dgm:pt>
    <dgm:pt modelId="{C16366E2-AF2C-4D86-A2C0-48851D061120}" type="sibTrans" cxnId="{AC4E8109-9912-42B8-89B9-6937A1D2A9D3}">
      <dgm:prSet/>
      <dgm:spPr/>
      <dgm:t>
        <a:bodyPr/>
        <a:lstStyle/>
        <a:p>
          <a:endParaRPr lang="en-US">
            <a:latin typeface="+mj-lt"/>
          </a:endParaRPr>
        </a:p>
      </dgm:t>
    </dgm:pt>
    <dgm:pt modelId="{8DA205F2-F9C2-4914-9835-E4F7582896FC}">
      <dgm:prSet/>
      <dgm:spPr/>
      <dgm:t>
        <a:bodyPr/>
        <a:lstStyle/>
        <a:p>
          <a:r>
            <a:rPr lang="en-US" b="1" dirty="0">
              <a:latin typeface="+mj-lt"/>
              <a:cs typeface="MV Boli" pitchFamily="2" charset="0"/>
            </a:rPr>
            <a:t>Increased dedication from staff</a:t>
          </a:r>
          <a:endParaRPr lang="en-US" dirty="0">
            <a:latin typeface="+mj-lt"/>
            <a:cs typeface="MV Boli" pitchFamily="2" charset="0"/>
          </a:endParaRPr>
        </a:p>
      </dgm:t>
    </dgm:pt>
    <dgm:pt modelId="{B3D7591E-3949-4C84-88AA-425769996CB1}" type="parTrans" cxnId="{6EA406BA-3F3E-48EA-B92B-847415C2601D}">
      <dgm:prSet/>
      <dgm:spPr/>
      <dgm:t>
        <a:bodyPr/>
        <a:lstStyle/>
        <a:p>
          <a:endParaRPr lang="en-US">
            <a:latin typeface="+mj-lt"/>
          </a:endParaRPr>
        </a:p>
      </dgm:t>
    </dgm:pt>
    <dgm:pt modelId="{8AC0CE67-F2D4-4156-9847-C84A521DDC2D}" type="sibTrans" cxnId="{6EA406BA-3F3E-48EA-B92B-847415C2601D}">
      <dgm:prSet/>
      <dgm:spPr/>
      <dgm:t>
        <a:bodyPr/>
        <a:lstStyle/>
        <a:p>
          <a:endParaRPr lang="en-US">
            <a:latin typeface="+mj-lt"/>
          </a:endParaRPr>
        </a:p>
      </dgm:t>
    </dgm:pt>
    <dgm:pt modelId="{6219FCF3-C028-4359-852E-47E5294D1B9F}">
      <dgm:prSet/>
      <dgm:spPr/>
      <dgm:t>
        <a:bodyPr/>
        <a:lstStyle/>
        <a:p>
          <a:r>
            <a:rPr lang="en-US" b="1" dirty="0">
              <a:latin typeface="+mj-lt"/>
              <a:cs typeface="MV Boli" pitchFamily="2" charset="0"/>
            </a:rPr>
            <a:t>Reducing absenteeism</a:t>
          </a:r>
          <a:endParaRPr lang="en-US" dirty="0">
            <a:latin typeface="+mj-lt"/>
            <a:cs typeface="MV Boli" pitchFamily="2" charset="0"/>
          </a:endParaRPr>
        </a:p>
      </dgm:t>
    </dgm:pt>
    <dgm:pt modelId="{21EC8B52-9E4C-423C-914E-ACB3AF07D298}" type="parTrans" cxnId="{6EE029BB-AF61-472A-8365-CBA4509E9285}">
      <dgm:prSet/>
      <dgm:spPr/>
      <dgm:t>
        <a:bodyPr/>
        <a:lstStyle/>
        <a:p>
          <a:endParaRPr lang="en-US">
            <a:latin typeface="+mj-lt"/>
          </a:endParaRPr>
        </a:p>
      </dgm:t>
    </dgm:pt>
    <dgm:pt modelId="{8ADAABD5-44EC-40BC-B3B8-E075EEA65863}" type="sibTrans" cxnId="{6EE029BB-AF61-472A-8365-CBA4509E9285}">
      <dgm:prSet/>
      <dgm:spPr/>
      <dgm:t>
        <a:bodyPr/>
        <a:lstStyle/>
        <a:p>
          <a:endParaRPr lang="en-US">
            <a:latin typeface="+mj-lt"/>
          </a:endParaRPr>
        </a:p>
      </dgm:t>
    </dgm:pt>
    <dgm:pt modelId="{3B2528AE-A809-4BFC-93B5-702BA7B96DAD}">
      <dgm:prSet/>
      <dgm:spPr/>
      <dgm:t>
        <a:bodyPr/>
        <a:lstStyle/>
        <a:p>
          <a:r>
            <a:rPr lang="en-US" b="1" dirty="0">
              <a:latin typeface="+mj-lt"/>
              <a:cs typeface="MV Boli" pitchFamily="2" charset="0"/>
            </a:rPr>
            <a:t>Productivity Improvements</a:t>
          </a:r>
        </a:p>
      </dgm:t>
    </dgm:pt>
    <dgm:pt modelId="{DF95A7E0-5271-49A7-9903-4BE5E3BA03A4}" type="parTrans" cxnId="{EE526C02-2D54-4629-B8F9-0F506175B192}">
      <dgm:prSet/>
      <dgm:spPr/>
      <dgm:t>
        <a:bodyPr/>
        <a:lstStyle/>
        <a:p>
          <a:endParaRPr lang="en-US">
            <a:latin typeface="+mj-lt"/>
          </a:endParaRPr>
        </a:p>
      </dgm:t>
    </dgm:pt>
    <dgm:pt modelId="{E60E534A-E478-4E51-BED1-6B8B05424186}" type="sibTrans" cxnId="{EE526C02-2D54-4629-B8F9-0F506175B192}">
      <dgm:prSet/>
      <dgm:spPr/>
      <dgm:t>
        <a:bodyPr/>
        <a:lstStyle/>
        <a:p>
          <a:endParaRPr lang="en-US">
            <a:latin typeface="+mj-lt"/>
          </a:endParaRPr>
        </a:p>
      </dgm:t>
    </dgm:pt>
    <dgm:pt modelId="{438B1983-580F-4CC1-9F8B-064C87CCCA05}" type="pres">
      <dgm:prSet presAssocID="{6B3F3750-702D-4CA1-AA3A-70D6616444A1}" presName="Name0" presStyleCnt="0">
        <dgm:presLayoutVars>
          <dgm:chMax val="7"/>
          <dgm:chPref val="7"/>
          <dgm:dir/>
        </dgm:presLayoutVars>
      </dgm:prSet>
      <dgm:spPr/>
    </dgm:pt>
    <dgm:pt modelId="{5CBAD6B0-45C7-4102-A65D-B43907807EB1}" type="pres">
      <dgm:prSet presAssocID="{6B3F3750-702D-4CA1-AA3A-70D6616444A1}" presName="Name1" presStyleCnt="0"/>
      <dgm:spPr/>
    </dgm:pt>
    <dgm:pt modelId="{EBA9D80A-6C03-45C0-9036-36BB2ACD1106}" type="pres">
      <dgm:prSet presAssocID="{6B3F3750-702D-4CA1-AA3A-70D6616444A1}" presName="cycle" presStyleCnt="0"/>
      <dgm:spPr/>
    </dgm:pt>
    <dgm:pt modelId="{E4CAF10A-C73B-4BF4-8BCA-10658C1D25FD}" type="pres">
      <dgm:prSet presAssocID="{6B3F3750-702D-4CA1-AA3A-70D6616444A1}" presName="srcNode" presStyleLbl="node1" presStyleIdx="0" presStyleCnt="5"/>
      <dgm:spPr/>
    </dgm:pt>
    <dgm:pt modelId="{D4301622-AF64-42CE-8751-7269821EF3EC}" type="pres">
      <dgm:prSet presAssocID="{6B3F3750-702D-4CA1-AA3A-70D6616444A1}" presName="conn" presStyleLbl="parChTrans1D2" presStyleIdx="0" presStyleCnt="1"/>
      <dgm:spPr/>
    </dgm:pt>
    <dgm:pt modelId="{1667E517-8099-4AA9-BEDC-B53E72DBE002}" type="pres">
      <dgm:prSet presAssocID="{6B3F3750-702D-4CA1-AA3A-70D6616444A1}" presName="extraNode" presStyleLbl="node1" presStyleIdx="0" presStyleCnt="5"/>
      <dgm:spPr/>
    </dgm:pt>
    <dgm:pt modelId="{9A03E8FD-866A-4298-9BC8-32DDEF7CD7C3}" type="pres">
      <dgm:prSet presAssocID="{6B3F3750-702D-4CA1-AA3A-70D6616444A1}" presName="dstNode" presStyleLbl="node1" presStyleIdx="0" presStyleCnt="5"/>
      <dgm:spPr/>
    </dgm:pt>
    <dgm:pt modelId="{2815CB9B-5266-4D2B-B92E-A4A08913CE06}" type="pres">
      <dgm:prSet presAssocID="{08B7E664-4500-4FBE-BFD9-A75CC3EEB86B}" presName="text_1" presStyleLbl="node1" presStyleIdx="0" presStyleCnt="5">
        <dgm:presLayoutVars>
          <dgm:bulletEnabled val="1"/>
        </dgm:presLayoutVars>
      </dgm:prSet>
      <dgm:spPr/>
    </dgm:pt>
    <dgm:pt modelId="{8A068C42-FBB3-4FE9-9A39-F5844152683A}" type="pres">
      <dgm:prSet presAssocID="{08B7E664-4500-4FBE-BFD9-A75CC3EEB86B}" presName="accent_1" presStyleCnt="0"/>
      <dgm:spPr/>
    </dgm:pt>
    <dgm:pt modelId="{4B212988-AF76-48AF-8BA8-71771205F5BE}" type="pres">
      <dgm:prSet presAssocID="{08B7E664-4500-4FBE-BFD9-A75CC3EEB86B}" presName="accentRepeatNode" presStyleLbl="solidFgAcc1" presStyleIdx="0" presStyleCnt="5"/>
      <dgm:spPr/>
    </dgm:pt>
    <dgm:pt modelId="{AE53702F-F8A9-4BB6-B991-C28DB0E9EB98}" type="pres">
      <dgm:prSet presAssocID="{223CF13B-384D-4A8A-8469-5744E68FFB6E}" presName="text_2" presStyleLbl="node1" presStyleIdx="1" presStyleCnt="5">
        <dgm:presLayoutVars>
          <dgm:bulletEnabled val="1"/>
        </dgm:presLayoutVars>
      </dgm:prSet>
      <dgm:spPr/>
    </dgm:pt>
    <dgm:pt modelId="{C1D1FA8D-6AE9-48AC-AECC-81559DF9BDAB}" type="pres">
      <dgm:prSet presAssocID="{223CF13B-384D-4A8A-8469-5744E68FFB6E}" presName="accent_2" presStyleCnt="0"/>
      <dgm:spPr/>
    </dgm:pt>
    <dgm:pt modelId="{D63D7FB7-50C0-49E0-A585-71B980356825}" type="pres">
      <dgm:prSet presAssocID="{223CF13B-384D-4A8A-8469-5744E68FFB6E}" presName="accentRepeatNode" presStyleLbl="solidFgAcc1" presStyleIdx="1" presStyleCnt="5"/>
      <dgm:spPr/>
    </dgm:pt>
    <dgm:pt modelId="{3E555EDE-BF32-4D09-9BF0-0D82957FF1D4}" type="pres">
      <dgm:prSet presAssocID="{6219FCF3-C028-4359-852E-47E5294D1B9F}" presName="text_3" presStyleLbl="node1" presStyleIdx="2" presStyleCnt="5">
        <dgm:presLayoutVars>
          <dgm:bulletEnabled val="1"/>
        </dgm:presLayoutVars>
      </dgm:prSet>
      <dgm:spPr/>
    </dgm:pt>
    <dgm:pt modelId="{7C69EDB4-EFC1-41AD-AEF1-189F87E55B00}" type="pres">
      <dgm:prSet presAssocID="{6219FCF3-C028-4359-852E-47E5294D1B9F}" presName="accent_3" presStyleCnt="0"/>
      <dgm:spPr/>
    </dgm:pt>
    <dgm:pt modelId="{1EB19979-45BE-4D7E-A0FA-49B7C5DB540A}" type="pres">
      <dgm:prSet presAssocID="{6219FCF3-C028-4359-852E-47E5294D1B9F}" presName="accentRepeatNode" presStyleLbl="solidFgAcc1" presStyleIdx="2" presStyleCnt="5"/>
      <dgm:spPr/>
    </dgm:pt>
    <dgm:pt modelId="{1BAE4DDA-B2DF-4FF8-821C-486EE70A4FC2}" type="pres">
      <dgm:prSet presAssocID="{3B2528AE-A809-4BFC-93B5-702BA7B96DAD}" presName="text_4" presStyleLbl="node1" presStyleIdx="3" presStyleCnt="5">
        <dgm:presLayoutVars>
          <dgm:bulletEnabled val="1"/>
        </dgm:presLayoutVars>
      </dgm:prSet>
      <dgm:spPr/>
    </dgm:pt>
    <dgm:pt modelId="{CB62C8F8-9B79-4E0F-84EE-8BC3078C9FB7}" type="pres">
      <dgm:prSet presAssocID="{3B2528AE-A809-4BFC-93B5-702BA7B96DAD}" presName="accent_4" presStyleCnt="0"/>
      <dgm:spPr/>
    </dgm:pt>
    <dgm:pt modelId="{74C4DE49-2452-423C-AF89-26623129EA3B}" type="pres">
      <dgm:prSet presAssocID="{3B2528AE-A809-4BFC-93B5-702BA7B96DAD}" presName="accentRepeatNode" presStyleLbl="solidFgAcc1" presStyleIdx="3" presStyleCnt="5"/>
      <dgm:spPr/>
    </dgm:pt>
    <dgm:pt modelId="{4CD25217-4CD8-4B29-980B-34AAF05319AA}" type="pres">
      <dgm:prSet presAssocID="{8DA205F2-F9C2-4914-9835-E4F7582896FC}" presName="text_5" presStyleLbl="node1" presStyleIdx="4" presStyleCnt="5">
        <dgm:presLayoutVars>
          <dgm:bulletEnabled val="1"/>
        </dgm:presLayoutVars>
      </dgm:prSet>
      <dgm:spPr/>
    </dgm:pt>
    <dgm:pt modelId="{7ABAC706-2041-4D40-974A-22B3BAE75C3B}" type="pres">
      <dgm:prSet presAssocID="{8DA205F2-F9C2-4914-9835-E4F7582896FC}" presName="accent_5" presStyleCnt="0"/>
      <dgm:spPr/>
    </dgm:pt>
    <dgm:pt modelId="{ED893462-8614-4082-9F7B-7FA590781A6C}" type="pres">
      <dgm:prSet presAssocID="{8DA205F2-F9C2-4914-9835-E4F7582896FC}" presName="accentRepeatNode" presStyleLbl="solidFgAcc1" presStyleIdx="4" presStyleCnt="5"/>
      <dgm:spPr/>
    </dgm:pt>
  </dgm:ptLst>
  <dgm:cxnLst>
    <dgm:cxn modelId="{6FE73E01-F85A-4DC0-A347-66DE5E3C8077}" type="presOf" srcId="{6B3F3750-702D-4CA1-AA3A-70D6616444A1}" destId="{438B1983-580F-4CC1-9F8B-064C87CCCA05}" srcOrd="0" destOrd="0" presId="urn:microsoft.com/office/officeart/2008/layout/VerticalCurvedList"/>
    <dgm:cxn modelId="{EE526C02-2D54-4629-B8F9-0F506175B192}" srcId="{6B3F3750-702D-4CA1-AA3A-70D6616444A1}" destId="{3B2528AE-A809-4BFC-93B5-702BA7B96DAD}" srcOrd="3" destOrd="0" parTransId="{DF95A7E0-5271-49A7-9903-4BE5E3BA03A4}" sibTransId="{E60E534A-E478-4E51-BED1-6B8B05424186}"/>
    <dgm:cxn modelId="{AC4E8109-9912-42B8-89B9-6937A1D2A9D3}" srcId="{6B3F3750-702D-4CA1-AA3A-70D6616444A1}" destId="{223CF13B-384D-4A8A-8469-5744E68FFB6E}" srcOrd="1" destOrd="0" parTransId="{90768FE5-8F60-420B-AB4B-4D732B8E00FA}" sibTransId="{C16366E2-AF2C-4D86-A2C0-48851D061120}"/>
    <dgm:cxn modelId="{1285F325-68D0-4818-A004-EDC5BB82506A}" type="presOf" srcId="{223CF13B-384D-4A8A-8469-5744E68FFB6E}" destId="{AE53702F-F8A9-4BB6-B991-C28DB0E9EB98}" srcOrd="0" destOrd="0" presId="urn:microsoft.com/office/officeart/2008/layout/VerticalCurvedList"/>
    <dgm:cxn modelId="{45D7882B-D4C7-4A49-AB8C-B9910E39E338}" type="presOf" srcId="{6219FCF3-C028-4359-852E-47E5294D1B9F}" destId="{3E555EDE-BF32-4D09-9BF0-0D82957FF1D4}" srcOrd="0" destOrd="0" presId="urn:microsoft.com/office/officeart/2008/layout/VerticalCurvedList"/>
    <dgm:cxn modelId="{6F827639-F448-46C6-BEEF-5BD2908CC722}" srcId="{6B3F3750-702D-4CA1-AA3A-70D6616444A1}" destId="{08B7E664-4500-4FBE-BFD9-A75CC3EEB86B}" srcOrd="0" destOrd="0" parTransId="{06CD8CD6-74E4-4E96-BADA-0A42BA16F442}" sibTransId="{2B2985EB-D8A6-4451-9DE2-B6254C54585C}"/>
    <dgm:cxn modelId="{F0ED9E5F-2D45-4EAF-B26E-73E4627C3947}" type="presOf" srcId="{8DA205F2-F9C2-4914-9835-E4F7582896FC}" destId="{4CD25217-4CD8-4B29-980B-34AAF05319AA}" srcOrd="0" destOrd="0" presId="urn:microsoft.com/office/officeart/2008/layout/VerticalCurvedList"/>
    <dgm:cxn modelId="{6841707B-2FF6-4AF0-B90A-693C6C4AC9F6}" type="presOf" srcId="{2B2985EB-D8A6-4451-9DE2-B6254C54585C}" destId="{D4301622-AF64-42CE-8751-7269821EF3EC}" srcOrd="0" destOrd="0" presId="urn:microsoft.com/office/officeart/2008/layout/VerticalCurvedList"/>
    <dgm:cxn modelId="{50927DAE-6D46-4BEA-9493-3114A6B35CE9}" type="presOf" srcId="{08B7E664-4500-4FBE-BFD9-A75CC3EEB86B}" destId="{2815CB9B-5266-4D2B-B92E-A4A08913CE06}" srcOrd="0" destOrd="0" presId="urn:microsoft.com/office/officeart/2008/layout/VerticalCurvedList"/>
    <dgm:cxn modelId="{6EA406BA-3F3E-48EA-B92B-847415C2601D}" srcId="{6B3F3750-702D-4CA1-AA3A-70D6616444A1}" destId="{8DA205F2-F9C2-4914-9835-E4F7582896FC}" srcOrd="4" destOrd="0" parTransId="{B3D7591E-3949-4C84-88AA-425769996CB1}" sibTransId="{8AC0CE67-F2D4-4156-9847-C84A521DDC2D}"/>
    <dgm:cxn modelId="{6EE029BB-AF61-472A-8365-CBA4509E9285}" srcId="{6B3F3750-702D-4CA1-AA3A-70D6616444A1}" destId="{6219FCF3-C028-4359-852E-47E5294D1B9F}" srcOrd="2" destOrd="0" parTransId="{21EC8B52-9E4C-423C-914E-ACB3AF07D298}" sibTransId="{8ADAABD5-44EC-40BC-B3B8-E075EEA65863}"/>
    <dgm:cxn modelId="{A7EAD2F4-F490-49FA-AFF0-92D97C07619B}" type="presOf" srcId="{3B2528AE-A809-4BFC-93B5-702BA7B96DAD}" destId="{1BAE4DDA-B2DF-4FF8-821C-486EE70A4FC2}" srcOrd="0" destOrd="0" presId="urn:microsoft.com/office/officeart/2008/layout/VerticalCurvedList"/>
    <dgm:cxn modelId="{120BA1AE-D0BE-474C-BAC3-F67D11C7DD5F}" type="presParOf" srcId="{438B1983-580F-4CC1-9F8B-064C87CCCA05}" destId="{5CBAD6B0-45C7-4102-A65D-B43907807EB1}" srcOrd="0" destOrd="0" presId="urn:microsoft.com/office/officeart/2008/layout/VerticalCurvedList"/>
    <dgm:cxn modelId="{18A572CA-9BEB-46ED-AFD3-2292D2AE6145}" type="presParOf" srcId="{5CBAD6B0-45C7-4102-A65D-B43907807EB1}" destId="{EBA9D80A-6C03-45C0-9036-36BB2ACD1106}" srcOrd="0" destOrd="0" presId="urn:microsoft.com/office/officeart/2008/layout/VerticalCurvedList"/>
    <dgm:cxn modelId="{747D38FF-E79A-4443-BBEE-E3AF7DF349DF}" type="presParOf" srcId="{EBA9D80A-6C03-45C0-9036-36BB2ACD1106}" destId="{E4CAF10A-C73B-4BF4-8BCA-10658C1D25FD}" srcOrd="0" destOrd="0" presId="urn:microsoft.com/office/officeart/2008/layout/VerticalCurvedList"/>
    <dgm:cxn modelId="{3D869D37-A4BF-44E7-B64D-C938B84F2FFC}" type="presParOf" srcId="{EBA9D80A-6C03-45C0-9036-36BB2ACD1106}" destId="{D4301622-AF64-42CE-8751-7269821EF3EC}" srcOrd="1" destOrd="0" presId="urn:microsoft.com/office/officeart/2008/layout/VerticalCurvedList"/>
    <dgm:cxn modelId="{B1BF610C-3253-4B4C-8805-568522C48515}" type="presParOf" srcId="{EBA9D80A-6C03-45C0-9036-36BB2ACD1106}" destId="{1667E517-8099-4AA9-BEDC-B53E72DBE002}" srcOrd="2" destOrd="0" presId="urn:microsoft.com/office/officeart/2008/layout/VerticalCurvedList"/>
    <dgm:cxn modelId="{13CC3898-B373-474D-B65F-8792AE806E7A}" type="presParOf" srcId="{EBA9D80A-6C03-45C0-9036-36BB2ACD1106}" destId="{9A03E8FD-866A-4298-9BC8-32DDEF7CD7C3}" srcOrd="3" destOrd="0" presId="urn:microsoft.com/office/officeart/2008/layout/VerticalCurvedList"/>
    <dgm:cxn modelId="{63F2917C-3E18-44AD-B388-231FDE5D5928}" type="presParOf" srcId="{5CBAD6B0-45C7-4102-A65D-B43907807EB1}" destId="{2815CB9B-5266-4D2B-B92E-A4A08913CE06}" srcOrd="1" destOrd="0" presId="urn:microsoft.com/office/officeart/2008/layout/VerticalCurvedList"/>
    <dgm:cxn modelId="{9283447C-339A-41C1-A685-97F302691900}" type="presParOf" srcId="{5CBAD6B0-45C7-4102-A65D-B43907807EB1}" destId="{8A068C42-FBB3-4FE9-9A39-F5844152683A}" srcOrd="2" destOrd="0" presId="urn:microsoft.com/office/officeart/2008/layout/VerticalCurvedList"/>
    <dgm:cxn modelId="{3F1BFD54-D1BE-4B3D-B5C0-86B265E5F0BF}" type="presParOf" srcId="{8A068C42-FBB3-4FE9-9A39-F5844152683A}" destId="{4B212988-AF76-48AF-8BA8-71771205F5BE}" srcOrd="0" destOrd="0" presId="urn:microsoft.com/office/officeart/2008/layout/VerticalCurvedList"/>
    <dgm:cxn modelId="{E3BCD58D-7153-478E-9969-A5867961DB6F}" type="presParOf" srcId="{5CBAD6B0-45C7-4102-A65D-B43907807EB1}" destId="{AE53702F-F8A9-4BB6-B991-C28DB0E9EB98}" srcOrd="3" destOrd="0" presId="urn:microsoft.com/office/officeart/2008/layout/VerticalCurvedList"/>
    <dgm:cxn modelId="{8FFAD843-5E91-417F-80AF-06DC8A779DD2}" type="presParOf" srcId="{5CBAD6B0-45C7-4102-A65D-B43907807EB1}" destId="{C1D1FA8D-6AE9-48AC-AECC-81559DF9BDAB}" srcOrd="4" destOrd="0" presId="urn:microsoft.com/office/officeart/2008/layout/VerticalCurvedList"/>
    <dgm:cxn modelId="{D39569F2-AC4F-4F92-A260-252C216784FE}" type="presParOf" srcId="{C1D1FA8D-6AE9-48AC-AECC-81559DF9BDAB}" destId="{D63D7FB7-50C0-49E0-A585-71B980356825}" srcOrd="0" destOrd="0" presId="urn:microsoft.com/office/officeart/2008/layout/VerticalCurvedList"/>
    <dgm:cxn modelId="{D17FA9DF-6AB0-466E-B314-996839648218}" type="presParOf" srcId="{5CBAD6B0-45C7-4102-A65D-B43907807EB1}" destId="{3E555EDE-BF32-4D09-9BF0-0D82957FF1D4}" srcOrd="5" destOrd="0" presId="urn:microsoft.com/office/officeart/2008/layout/VerticalCurvedList"/>
    <dgm:cxn modelId="{9F873FDA-9C53-491F-BCC1-3A6202D55A9D}" type="presParOf" srcId="{5CBAD6B0-45C7-4102-A65D-B43907807EB1}" destId="{7C69EDB4-EFC1-41AD-AEF1-189F87E55B00}" srcOrd="6" destOrd="0" presId="urn:microsoft.com/office/officeart/2008/layout/VerticalCurvedList"/>
    <dgm:cxn modelId="{5B63A8BA-4CCD-4397-B2B9-DD1FE936F44E}" type="presParOf" srcId="{7C69EDB4-EFC1-41AD-AEF1-189F87E55B00}" destId="{1EB19979-45BE-4D7E-A0FA-49B7C5DB540A}" srcOrd="0" destOrd="0" presId="urn:microsoft.com/office/officeart/2008/layout/VerticalCurvedList"/>
    <dgm:cxn modelId="{75C32EF5-4B9D-40A1-88BD-9B156FF1625D}" type="presParOf" srcId="{5CBAD6B0-45C7-4102-A65D-B43907807EB1}" destId="{1BAE4DDA-B2DF-4FF8-821C-486EE70A4FC2}" srcOrd="7" destOrd="0" presId="urn:microsoft.com/office/officeart/2008/layout/VerticalCurvedList"/>
    <dgm:cxn modelId="{7FDC778E-6A7F-4925-92CB-FAD7E86E5BBE}" type="presParOf" srcId="{5CBAD6B0-45C7-4102-A65D-B43907807EB1}" destId="{CB62C8F8-9B79-4E0F-84EE-8BC3078C9FB7}" srcOrd="8" destOrd="0" presId="urn:microsoft.com/office/officeart/2008/layout/VerticalCurvedList"/>
    <dgm:cxn modelId="{B5D00B67-5A7F-45C0-9AED-11C82EE3E4D4}" type="presParOf" srcId="{CB62C8F8-9B79-4E0F-84EE-8BC3078C9FB7}" destId="{74C4DE49-2452-423C-AF89-26623129EA3B}" srcOrd="0" destOrd="0" presId="urn:microsoft.com/office/officeart/2008/layout/VerticalCurvedList"/>
    <dgm:cxn modelId="{C5A0A9CC-A43B-4F89-8334-7CAE6B9DAC89}" type="presParOf" srcId="{5CBAD6B0-45C7-4102-A65D-B43907807EB1}" destId="{4CD25217-4CD8-4B29-980B-34AAF05319AA}" srcOrd="9" destOrd="0" presId="urn:microsoft.com/office/officeart/2008/layout/VerticalCurvedList"/>
    <dgm:cxn modelId="{5F42835C-8967-4D45-BFAA-3F63C5709FEC}" type="presParOf" srcId="{5CBAD6B0-45C7-4102-A65D-B43907807EB1}" destId="{7ABAC706-2041-4D40-974A-22B3BAE75C3B}" srcOrd="10" destOrd="0" presId="urn:microsoft.com/office/officeart/2008/layout/VerticalCurvedList"/>
    <dgm:cxn modelId="{D7C50A4A-B8D6-48C4-92BA-C36CD5049CF7}" type="presParOf" srcId="{7ABAC706-2041-4D40-974A-22B3BAE75C3B}" destId="{ED893462-8614-4082-9F7B-7FA590781A6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DD2783-1E77-4FD7-8615-3C7A635B45CD}" type="doc">
      <dgm:prSet loTypeId="urn:microsoft.com/office/officeart/2005/8/layout/hProcess9" loCatId="process" qsTypeId="urn:microsoft.com/office/officeart/2005/8/quickstyle/simple3" qsCatId="simple" csTypeId="urn:microsoft.com/office/officeart/2005/8/colors/colorful2" csCatId="colorful" phldr="1"/>
      <dgm:spPr/>
    </dgm:pt>
    <dgm:pt modelId="{5423C90F-2AAE-4F7E-BF6C-F1577CE35F64}">
      <dgm:prSet phldrT="[Text]"/>
      <dgm:spPr/>
      <dgm:t>
        <a:bodyPr/>
        <a:lstStyle/>
        <a:p>
          <a:r>
            <a:rPr lang="en-US" dirty="0"/>
            <a:t>Know  employees</a:t>
          </a:r>
        </a:p>
      </dgm:t>
    </dgm:pt>
    <dgm:pt modelId="{6EA6DD02-D488-45FB-AC01-754BC2597830}" type="parTrans" cxnId="{289CE569-FBC2-4D11-9ED1-3229D7F3CABC}">
      <dgm:prSet/>
      <dgm:spPr/>
      <dgm:t>
        <a:bodyPr/>
        <a:lstStyle/>
        <a:p>
          <a:endParaRPr lang="en-US"/>
        </a:p>
      </dgm:t>
    </dgm:pt>
    <dgm:pt modelId="{28CED386-FAE1-4708-A040-231A74B09B34}" type="sibTrans" cxnId="{289CE569-FBC2-4D11-9ED1-3229D7F3CABC}">
      <dgm:prSet/>
      <dgm:spPr/>
      <dgm:t>
        <a:bodyPr/>
        <a:lstStyle/>
        <a:p>
          <a:endParaRPr lang="en-US"/>
        </a:p>
      </dgm:t>
    </dgm:pt>
    <dgm:pt modelId="{F9D2B4BD-77B6-4BAF-8FB1-C53CDF4FEC93}">
      <dgm:prSet phldrT="[Text]"/>
      <dgm:spPr/>
      <dgm:t>
        <a:bodyPr/>
        <a:lstStyle/>
        <a:p>
          <a:r>
            <a:rPr lang="en-US" dirty="0"/>
            <a:t>Updating employees</a:t>
          </a:r>
        </a:p>
      </dgm:t>
    </dgm:pt>
    <dgm:pt modelId="{260F6448-B822-429D-8AA5-393687A5AC30}" type="parTrans" cxnId="{168B5534-9B82-43A8-996C-6A486E38C822}">
      <dgm:prSet/>
      <dgm:spPr/>
      <dgm:t>
        <a:bodyPr/>
        <a:lstStyle/>
        <a:p>
          <a:endParaRPr lang="en-US"/>
        </a:p>
      </dgm:t>
    </dgm:pt>
    <dgm:pt modelId="{BA734B6D-0A6E-46B1-BF63-6E3E335A0DCE}" type="sibTrans" cxnId="{168B5534-9B82-43A8-996C-6A486E38C822}">
      <dgm:prSet/>
      <dgm:spPr/>
      <dgm:t>
        <a:bodyPr/>
        <a:lstStyle/>
        <a:p>
          <a:endParaRPr lang="en-US"/>
        </a:p>
      </dgm:t>
    </dgm:pt>
    <dgm:pt modelId="{EA8A7C2F-F872-4FB3-81E9-A1079467B21F}">
      <dgm:prSet phldrT="[Text]"/>
      <dgm:spPr/>
      <dgm:t>
        <a:bodyPr/>
        <a:lstStyle/>
        <a:p>
          <a:r>
            <a:rPr lang="en-US" dirty="0"/>
            <a:t>Employee feedback</a:t>
          </a:r>
        </a:p>
      </dgm:t>
    </dgm:pt>
    <dgm:pt modelId="{F17318F1-AE80-4751-A5B3-478BE36512AF}" type="parTrans" cxnId="{C463EB50-092A-4809-B2A4-2D495F55BDA9}">
      <dgm:prSet/>
      <dgm:spPr/>
      <dgm:t>
        <a:bodyPr/>
        <a:lstStyle/>
        <a:p>
          <a:endParaRPr lang="en-US"/>
        </a:p>
      </dgm:t>
    </dgm:pt>
    <dgm:pt modelId="{31E2F407-5977-4003-911B-5F4B2930E9EC}" type="sibTrans" cxnId="{C463EB50-092A-4809-B2A4-2D495F55BDA9}">
      <dgm:prSet/>
      <dgm:spPr/>
      <dgm:t>
        <a:bodyPr/>
        <a:lstStyle/>
        <a:p>
          <a:endParaRPr lang="en-US"/>
        </a:p>
      </dgm:t>
    </dgm:pt>
    <dgm:pt modelId="{0E2E50F0-2855-46CE-9B49-1332663BDFFC}">
      <dgm:prSet/>
      <dgm:spPr/>
      <dgm:t>
        <a:bodyPr/>
        <a:lstStyle/>
        <a:p>
          <a:r>
            <a:rPr lang="en-US" dirty="0"/>
            <a:t>Fear free work environment</a:t>
          </a:r>
        </a:p>
      </dgm:t>
    </dgm:pt>
    <dgm:pt modelId="{D2D90DC9-6BCF-430A-8BEC-130396D71186}" type="parTrans" cxnId="{45D2B95A-0670-4D55-864C-74D32601C155}">
      <dgm:prSet/>
      <dgm:spPr/>
      <dgm:t>
        <a:bodyPr/>
        <a:lstStyle/>
        <a:p>
          <a:endParaRPr lang="en-GB"/>
        </a:p>
      </dgm:t>
    </dgm:pt>
    <dgm:pt modelId="{EA5AF478-E3BD-4AC9-B047-7A7DA76BFE86}" type="sibTrans" cxnId="{45D2B95A-0670-4D55-864C-74D32601C155}">
      <dgm:prSet/>
      <dgm:spPr/>
      <dgm:t>
        <a:bodyPr/>
        <a:lstStyle/>
        <a:p>
          <a:endParaRPr lang="en-GB"/>
        </a:p>
      </dgm:t>
    </dgm:pt>
    <dgm:pt modelId="{41DBEBDD-8A9F-4C8D-B94B-1361DF534292}">
      <dgm:prSet/>
      <dgm:spPr/>
      <dgm:t>
        <a:bodyPr/>
        <a:lstStyle/>
        <a:p>
          <a:r>
            <a:rPr lang="en-US" dirty="0"/>
            <a:t>Developing employees</a:t>
          </a:r>
        </a:p>
      </dgm:t>
    </dgm:pt>
    <dgm:pt modelId="{A98B789B-67DF-49F0-963D-177A1CAEE42A}" type="parTrans" cxnId="{570F5D87-B5C1-43E7-BF61-D63D2FA6E2BA}">
      <dgm:prSet/>
      <dgm:spPr/>
      <dgm:t>
        <a:bodyPr/>
        <a:lstStyle/>
        <a:p>
          <a:endParaRPr lang="en-GB"/>
        </a:p>
      </dgm:t>
    </dgm:pt>
    <dgm:pt modelId="{55290F25-F0FC-48A9-8E35-480CE4B5FA0B}" type="sibTrans" cxnId="{570F5D87-B5C1-43E7-BF61-D63D2FA6E2BA}">
      <dgm:prSet/>
      <dgm:spPr/>
      <dgm:t>
        <a:bodyPr/>
        <a:lstStyle/>
        <a:p>
          <a:endParaRPr lang="en-GB"/>
        </a:p>
      </dgm:t>
    </dgm:pt>
    <dgm:pt modelId="{C0C2A0A0-8481-437F-8822-72AAFD807F58}" type="pres">
      <dgm:prSet presAssocID="{83DD2783-1E77-4FD7-8615-3C7A635B45CD}" presName="CompostProcess" presStyleCnt="0">
        <dgm:presLayoutVars>
          <dgm:dir/>
          <dgm:resizeHandles val="exact"/>
        </dgm:presLayoutVars>
      </dgm:prSet>
      <dgm:spPr/>
    </dgm:pt>
    <dgm:pt modelId="{BE22792B-0A9B-4BCB-92E6-A1EDD0748841}" type="pres">
      <dgm:prSet presAssocID="{83DD2783-1E77-4FD7-8615-3C7A635B45CD}" presName="arrow" presStyleLbl="bgShp" presStyleIdx="0" presStyleCnt="1"/>
      <dgm:spPr/>
    </dgm:pt>
    <dgm:pt modelId="{15983D27-0AFD-4605-A200-E4DD143E86A1}" type="pres">
      <dgm:prSet presAssocID="{83DD2783-1E77-4FD7-8615-3C7A635B45CD}" presName="linearProcess" presStyleCnt="0"/>
      <dgm:spPr/>
    </dgm:pt>
    <dgm:pt modelId="{66A73B36-3C2A-4352-82B5-D3E4D0CF3343}" type="pres">
      <dgm:prSet presAssocID="{5423C90F-2AAE-4F7E-BF6C-F1577CE35F64}" presName="textNode" presStyleLbl="node1" presStyleIdx="0" presStyleCnt="5">
        <dgm:presLayoutVars>
          <dgm:bulletEnabled val="1"/>
        </dgm:presLayoutVars>
      </dgm:prSet>
      <dgm:spPr/>
    </dgm:pt>
    <dgm:pt modelId="{88574505-0B16-49D2-B0EC-103710450189}" type="pres">
      <dgm:prSet presAssocID="{28CED386-FAE1-4708-A040-231A74B09B34}" presName="sibTrans" presStyleCnt="0"/>
      <dgm:spPr/>
    </dgm:pt>
    <dgm:pt modelId="{1222F945-5FDB-4FF8-970B-D1B09278CD3D}" type="pres">
      <dgm:prSet presAssocID="{F9D2B4BD-77B6-4BAF-8FB1-C53CDF4FEC93}" presName="textNode" presStyleLbl="node1" presStyleIdx="1" presStyleCnt="5">
        <dgm:presLayoutVars>
          <dgm:bulletEnabled val="1"/>
        </dgm:presLayoutVars>
      </dgm:prSet>
      <dgm:spPr/>
    </dgm:pt>
    <dgm:pt modelId="{EC320D17-7E3F-4ADB-8548-96CCA2A7533E}" type="pres">
      <dgm:prSet presAssocID="{BA734B6D-0A6E-46B1-BF63-6E3E335A0DCE}" presName="sibTrans" presStyleCnt="0"/>
      <dgm:spPr/>
    </dgm:pt>
    <dgm:pt modelId="{5294EA22-0E9A-43EF-988A-79B586F147FB}" type="pres">
      <dgm:prSet presAssocID="{EA8A7C2F-F872-4FB3-81E9-A1079467B21F}" presName="textNode" presStyleLbl="node1" presStyleIdx="2" presStyleCnt="5">
        <dgm:presLayoutVars>
          <dgm:bulletEnabled val="1"/>
        </dgm:presLayoutVars>
      </dgm:prSet>
      <dgm:spPr/>
    </dgm:pt>
    <dgm:pt modelId="{6CAB97B8-1677-434F-AFE6-C989419A520C}" type="pres">
      <dgm:prSet presAssocID="{31E2F407-5977-4003-911B-5F4B2930E9EC}" presName="sibTrans" presStyleCnt="0"/>
      <dgm:spPr/>
    </dgm:pt>
    <dgm:pt modelId="{F337A694-B50C-4493-8B9C-1D5B68D25CDB}" type="pres">
      <dgm:prSet presAssocID="{0E2E50F0-2855-46CE-9B49-1332663BDFFC}" presName="textNode" presStyleLbl="node1" presStyleIdx="3" presStyleCnt="5">
        <dgm:presLayoutVars>
          <dgm:bulletEnabled val="1"/>
        </dgm:presLayoutVars>
      </dgm:prSet>
      <dgm:spPr/>
    </dgm:pt>
    <dgm:pt modelId="{A8C650FA-3614-450E-9887-A60ACB19A5A7}" type="pres">
      <dgm:prSet presAssocID="{EA5AF478-E3BD-4AC9-B047-7A7DA76BFE86}" presName="sibTrans" presStyleCnt="0"/>
      <dgm:spPr/>
    </dgm:pt>
    <dgm:pt modelId="{CD5A32D7-ED47-4CA3-8065-632278B3303C}" type="pres">
      <dgm:prSet presAssocID="{41DBEBDD-8A9F-4C8D-B94B-1361DF534292}" presName="textNode" presStyleLbl="node1" presStyleIdx="4" presStyleCnt="5">
        <dgm:presLayoutVars>
          <dgm:bulletEnabled val="1"/>
        </dgm:presLayoutVars>
      </dgm:prSet>
      <dgm:spPr/>
    </dgm:pt>
  </dgm:ptLst>
  <dgm:cxnLst>
    <dgm:cxn modelId="{81F0DB2A-6109-40A8-AB78-4CA1604C34B2}" type="presOf" srcId="{41DBEBDD-8A9F-4C8D-B94B-1361DF534292}" destId="{CD5A32D7-ED47-4CA3-8065-632278B3303C}" srcOrd="0" destOrd="0" presId="urn:microsoft.com/office/officeart/2005/8/layout/hProcess9"/>
    <dgm:cxn modelId="{168B5534-9B82-43A8-996C-6A486E38C822}" srcId="{83DD2783-1E77-4FD7-8615-3C7A635B45CD}" destId="{F9D2B4BD-77B6-4BAF-8FB1-C53CDF4FEC93}" srcOrd="1" destOrd="0" parTransId="{260F6448-B822-429D-8AA5-393687A5AC30}" sibTransId="{BA734B6D-0A6E-46B1-BF63-6E3E335A0DCE}"/>
    <dgm:cxn modelId="{289CE569-FBC2-4D11-9ED1-3229D7F3CABC}" srcId="{83DD2783-1E77-4FD7-8615-3C7A635B45CD}" destId="{5423C90F-2AAE-4F7E-BF6C-F1577CE35F64}" srcOrd="0" destOrd="0" parTransId="{6EA6DD02-D488-45FB-AC01-754BC2597830}" sibTransId="{28CED386-FAE1-4708-A040-231A74B09B34}"/>
    <dgm:cxn modelId="{C463EB50-092A-4809-B2A4-2D495F55BDA9}" srcId="{83DD2783-1E77-4FD7-8615-3C7A635B45CD}" destId="{EA8A7C2F-F872-4FB3-81E9-A1079467B21F}" srcOrd="2" destOrd="0" parTransId="{F17318F1-AE80-4751-A5B3-478BE36512AF}" sibTransId="{31E2F407-5977-4003-911B-5F4B2930E9EC}"/>
    <dgm:cxn modelId="{45D2B95A-0670-4D55-864C-74D32601C155}" srcId="{83DD2783-1E77-4FD7-8615-3C7A635B45CD}" destId="{0E2E50F0-2855-46CE-9B49-1332663BDFFC}" srcOrd="3" destOrd="0" parTransId="{D2D90DC9-6BCF-430A-8BEC-130396D71186}" sibTransId="{EA5AF478-E3BD-4AC9-B047-7A7DA76BFE86}"/>
    <dgm:cxn modelId="{570F5D87-B5C1-43E7-BF61-D63D2FA6E2BA}" srcId="{83DD2783-1E77-4FD7-8615-3C7A635B45CD}" destId="{41DBEBDD-8A9F-4C8D-B94B-1361DF534292}" srcOrd="4" destOrd="0" parTransId="{A98B789B-67DF-49F0-963D-177A1CAEE42A}" sibTransId="{55290F25-F0FC-48A9-8E35-480CE4B5FA0B}"/>
    <dgm:cxn modelId="{9A2AF2D1-22F0-4F96-9B1A-8F69536E0E8A}" type="presOf" srcId="{0E2E50F0-2855-46CE-9B49-1332663BDFFC}" destId="{F337A694-B50C-4493-8B9C-1D5B68D25CDB}" srcOrd="0" destOrd="0" presId="urn:microsoft.com/office/officeart/2005/8/layout/hProcess9"/>
    <dgm:cxn modelId="{9D51D7DD-B5ED-4112-AB94-2FE8CAACF180}" type="presOf" srcId="{F9D2B4BD-77B6-4BAF-8FB1-C53CDF4FEC93}" destId="{1222F945-5FDB-4FF8-970B-D1B09278CD3D}" srcOrd="0" destOrd="0" presId="urn:microsoft.com/office/officeart/2005/8/layout/hProcess9"/>
    <dgm:cxn modelId="{BFC669DF-8E53-457C-BC08-7CB4C50F6030}" type="presOf" srcId="{83DD2783-1E77-4FD7-8615-3C7A635B45CD}" destId="{C0C2A0A0-8481-437F-8822-72AAFD807F58}" srcOrd="0" destOrd="0" presId="urn:microsoft.com/office/officeart/2005/8/layout/hProcess9"/>
    <dgm:cxn modelId="{EE9591DF-A171-4CC7-937E-CA36DB552726}" type="presOf" srcId="{EA8A7C2F-F872-4FB3-81E9-A1079467B21F}" destId="{5294EA22-0E9A-43EF-988A-79B586F147FB}" srcOrd="0" destOrd="0" presId="urn:microsoft.com/office/officeart/2005/8/layout/hProcess9"/>
    <dgm:cxn modelId="{EAE82EEC-7201-432B-8AAC-373505FE0764}" type="presOf" srcId="{5423C90F-2AAE-4F7E-BF6C-F1577CE35F64}" destId="{66A73B36-3C2A-4352-82B5-D3E4D0CF3343}" srcOrd="0" destOrd="0" presId="urn:microsoft.com/office/officeart/2005/8/layout/hProcess9"/>
    <dgm:cxn modelId="{28F416EA-FA10-414A-93A3-209EDC84F916}" type="presParOf" srcId="{C0C2A0A0-8481-437F-8822-72AAFD807F58}" destId="{BE22792B-0A9B-4BCB-92E6-A1EDD0748841}" srcOrd="0" destOrd="0" presId="urn:microsoft.com/office/officeart/2005/8/layout/hProcess9"/>
    <dgm:cxn modelId="{69C76AB7-5023-471A-99E6-8CC82A39E906}" type="presParOf" srcId="{C0C2A0A0-8481-437F-8822-72AAFD807F58}" destId="{15983D27-0AFD-4605-A200-E4DD143E86A1}" srcOrd="1" destOrd="0" presId="urn:microsoft.com/office/officeart/2005/8/layout/hProcess9"/>
    <dgm:cxn modelId="{2426CD11-D0F8-4B43-AA91-1D06456DE1A8}" type="presParOf" srcId="{15983D27-0AFD-4605-A200-E4DD143E86A1}" destId="{66A73B36-3C2A-4352-82B5-D3E4D0CF3343}" srcOrd="0" destOrd="0" presId="urn:microsoft.com/office/officeart/2005/8/layout/hProcess9"/>
    <dgm:cxn modelId="{51D39492-EFD1-495B-9D7B-16A173CFC62F}" type="presParOf" srcId="{15983D27-0AFD-4605-A200-E4DD143E86A1}" destId="{88574505-0B16-49D2-B0EC-103710450189}" srcOrd="1" destOrd="0" presId="urn:microsoft.com/office/officeart/2005/8/layout/hProcess9"/>
    <dgm:cxn modelId="{C562A0B9-1E30-4032-8CE1-68622FCDF18F}" type="presParOf" srcId="{15983D27-0AFD-4605-A200-E4DD143E86A1}" destId="{1222F945-5FDB-4FF8-970B-D1B09278CD3D}" srcOrd="2" destOrd="0" presId="urn:microsoft.com/office/officeart/2005/8/layout/hProcess9"/>
    <dgm:cxn modelId="{E6766D3E-A0A8-425F-8A25-E4BEF52E82E2}" type="presParOf" srcId="{15983D27-0AFD-4605-A200-E4DD143E86A1}" destId="{EC320D17-7E3F-4ADB-8548-96CCA2A7533E}" srcOrd="3" destOrd="0" presId="urn:microsoft.com/office/officeart/2005/8/layout/hProcess9"/>
    <dgm:cxn modelId="{D9E2F949-1BE9-43E9-85B5-259ACEAAE36D}" type="presParOf" srcId="{15983D27-0AFD-4605-A200-E4DD143E86A1}" destId="{5294EA22-0E9A-43EF-988A-79B586F147FB}" srcOrd="4" destOrd="0" presId="urn:microsoft.com/office/officeart/2005/8/layout/hProcess9"/>
    <dgm:cxn modelId="{85652308-3932-442C-B0E4-0FC719A90DC4}" type="presParOf" srcId="{15983D27-0AFD-4605-A200-E4DD143E86A1}" destId="{6CAB97B8-1677-434F-AFE6-C989419A520C}" srcOrd="5" destOrd="0" presId="urn:microsoft.com/office/officeart/2005/8/layout/hProcess9"/>
    <dgm:cxn modelId="{7B4156D9-1D9C-4DC5-BC5C-7FE658D70D99}" type="presParOf" srcId="{15983D27-0AFD-4605-A200-E4DD143E86A1}" destId="{F337A694-B50C-4493-8B9C-1D5B68D25CDB}" srcOrd="6" destOrd="0" presId="urn:microsoft.com/office/officeart/2005/8/layout/hProcess9"/>
    <dgm:cxn modelId="{B79B7A03-BDF1-42A8-A170-28E463A6CE48}" type="presParOf" srcId="{15983D27-0AFD-4605-A200-E4DD143E86A1}" destId="{A8C650FA-3614-450E-9887-A60ACB19A5A7}" srcOrd="7" destOrd="0" presId="urn:microsoft.com/office/officeart/2005/8/layout/hProcess9"/>
    <dgm:cxn modelId="{16F6C845-4C8F-48A9-BEA8-1F13E11009F2}" type="presParOf" srcId="{15983D27-0AFD-4605-A200-E4DD143E86A1}" destId="{CD5A32D7-ED47-4CA3-8065-632278B3303C}"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01622-AF64-42CE-8751-7269821EF3EC}">
      <dsp:nvSpPr>
        <dsp:cNvPr id="0" name=""/>
        <dsp:cNvSpPr/>
      </dsp:nvSpPr>
      <dsp:spPr>
        <a:xfrm>
          <a:off x="-2927584" y="-451017"/>
          <a:ext cx="3492835" cy="3492835"/>
        </a:xfrm>
        <a:prstGeom prst="blockArc">
          <a:avLst>
            <a:gd name="adj1" fmla="val 18900000"/>
            <a:gd name="adj2" fmla="val 2700000"/>
            <a:gd name="adj3" fmla="val 618"/>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815CB9B-5266-4D2B-B92E-A4A08913CE06}">
      <dsp:nvSpPr>
        <dsp:cNvPr id="0" name=""/>
        <dsp:cNvSpPr/>
      </dsp:nvSpPr>
      <dsp:spPr>
        <a:xfrm>
          <a:off x="248405" y="161873"/>
          <a:ext cx="4139275" cy="323953"/>
        </a:xfrm>
        <a:prstGeom prst="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138"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kern="1200" dirty="0">
              <a:latin typeface="+mj-lt"/>
              <a:cs typeface="MV Boli" pitchFamily="2" charset="0"/>
            </a:rPr>
            <a:t>Safer working conditions</a:t>
          </a:r>
          <a:endParaRPr lang="en-US" sz="1700" kern="1200" dirty="0">
            <a:latin typeface="+mj-lt"/>
            <a:cs typeface="MV Boli" pitchFamily="2" charset="0"/>
          </a:endParaRPr>
        </a:p>
      </dsp:txBody>
      <dsp:txXfrm>
        <a:off x="248405" y="161873"/>
        <a:ext cx="4139275" cy="323953"/>
      </dsp:txXfrm>
    </dsp:sp>
    <dsp:sp modelId="{4B212988-AF76-48AF-8BA8-71771205F5BE}">
      <dsp:nvSpPr>
        <dsp:cNvPr id="0" name=""/>
        <dsp:cNvSpPr/>
      </dsp:nvSpPr>
      <dsp:spPr>
        <a:xfrm>
          <a:off x="45934" y="121378"/>
          <a:ext cx="404942" cy="404942"/>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2">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AE53702F-F8A9-4BB6-B991-C28DB0E9EB98}">
      <dsp:nvSpPr>
        <dsp:cNvPr id="0" name=""/>
        <dsp:cNvSpPr/>
      </dsp:nvSpPr>
      <dsp:spPr>
        <a:xfrm>
          <a:off x="480541" y="647648"/>
          <a:ext cx="3907139" cy="323953"/>
        </a:xfrm>
        <a:prstGeom prst="rect">
          <a:avLst/>
        </a:prstGeom>
        <a:gradFill rotWithShape="0">
          <a:gsLst>
            <a:gs pos="0">
              <a:schemeClr val="accent2">
                <a:hueOff val="-1109927"/>
                <a:satOff val="10008"/>
                <a:lumOff val="3382"/>
                <a:alphaOff val="0"/>
                <a:tint val="50000"/>
                <a:satMod val="300000"/>
              </a:schemeClr>
            </a:gs>
            <a:gs pos="35000">
              <a:schemeClr val="accent2">
                <a:hueOff val="-1109927"/>
                <a:satOff val="10008"/>
                <a:lumOff val="3382"/>
                <a:alphaOff val="0"/>
                <a:tint val="37000"/>
                <a:satMod val="300000"/>
              </a:schemeClr>
            </a:gs>
            <a:gs pos="100000">
              <a:schemeClr val="accent2">
                <a:hueOff val="-1109927"/>
                <a:satOff val="10008"/>
                <a:lumOff val="338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138"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kern="1200" dirty="0">
              <a:latin typeface="+mj-lt"/>
              <a:cs typeface="MV Boli" pitchFamily="2" charset="0"/>
            </a:rPr>
            <a:t>Improved well-being of staff</a:t>
          </a:r>
          <a:endParaRPr lang="en-US" sz="1700" kern="1200" dirty="0">
            <a:latin typeface="+mj-lt"/>
            <a:cs typeface="MV Boli" pitchFamily="2" charset="0"/>
          </a:endParaRPr>
        </a:p>
      </dsp:txBody>
      <dsp:txXfrm>
        <a:off x="480541" y="647648"/>
        <a:ext cx="3907139" cy="323953"/>
      </dsp:txXfrm>
    </dsp:sp>
    <dsp:sp modelId="{D63D7FB7-50C0-49E0-A585-71B980356825}">
      <dsp:nvSpPr>
        <dsp:cNvPr id="0" name=""/>
        <dsp:cNvSpPr/>
      </dsp:nvSpPr>
      <dsp:spPr>
        <a:xfrm>
          <a:off x="278070" y="607153"/>
          <a:ext cx="404942" cy="404942"/>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2">
              <a:hueOff val="-1109927"/>
              <a:satOff val="10008"/>
              <a:lumOff val="3382"/>
              <a:alphaOff val="0"/>
            </a:schemeClr>
          </a:solidFill>
          <a:prstDash val="solid"/>
        </a:ln>
        <a:effectLst/>
      </dsp:spPr>
      <dsp:style>
        <a:lnRef idx="1">
          <a:scrgbClr r="0" g="0" b="0"/>
        </a:lnRef>
        <a:fillRef idx="2">
          <a:scrgbClr r="0" g="0" b="0"/>
        </a:fillRef>
        <a:effectRef idx="0">
          <a:scrgbClr r="0" g="0" b="0"/>
        </a:effectRef>
        <a:fontRef idx="minor"/>
      </dsp:style>
    </dsp:sp>
    <dsp:sp modelId="{3E555EDE-BF32-4D09-9BF0-0D82957FF1D4}">
      <dsp:nvSpPr>
        <dsp:cNvPr id="0" name=""/>
        <dsp:cNvSpPr/>
      </dsp:nvSpPr>
      <dsp:spPr>
        <a:xfrm>
          <a:off x="551788" y="1133423"/>
          <a:ext cx="3835892" cy="323953"/>
        </a:xfrm>
        <a:prstGeom prst="rect">
          <a:avLst/>
        </a:prstGeom>
        <a:gradFill rotWithShape="0">
          <a:gsLst>
            <a:gs pos="0">
              <a:schemeClr val="accent2">
                <a:hueOff val="-2219855"/>
                <a:satOff val="20016"/>
                <a:lumOff val="6765"/>
                <a:alphaOff val="0"/>
                <a:tint val="50000"/>
                <a:satMod val="300000"/>
              </a:schemeClr>
            </a:gs>
            <a:gs pos="35000">
              <a:schemeClr val="accent2">
                <a:hueOff val="-2219855"/>
                <a:satOff val="20016"/>
                <a:lumOff val="6765"/>
                <a:alphaOff val="0"/>
                <a:tint val="37000"/>
                <a:satMod val="300000"/>
              </a:schemeClr>
            </a:gs>
            <a:gs pos="100000">
              <a:schemeClr val="accent2">
                <a:hueOff val="-2219855"/>
                <a:satOff val="20016"/>
                <a:lumOff val="676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138"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kern="1200" dirty="0">
              <a:latin typeface="+mj-lt"/>
              <a:cs typeface="MV Boli" pitchFamily="2" charset="0"/>
            </a:rPr>
            <a:t>Reducing absenteeism</a:t>
          </a:r>
          <a:endParaRPr lang="en-US" sz="1700" kern="1200" dirty="0">
            <a:latin typeface="+mj-lt"/>
            <a:cs typeface="MV Boli" pitchFamily="2" charset="0"/>
          </a:endParaRPr>
        </a:p>
      </dsp:txBody>
      <dsp:txXfrm>
        <a:off x="551788" y="1133423"/>
        <a:ext cx="3835892" cy="323953"/>
      </dsp:txXfrm>
    </dsp:sp>
    <dsp:sp modelId="{1EB19979-45BE-4D7E-A0FA-49B7C5DB540A}">
      <dsp:nvSpPr>
        <dsp:cNvPr id="0" name=""/>
        <dsp:cNvSpPr/>
      </dsp:nvSpPr>
      <dsp:spPr>
        <a:xfrm>
          <a:off x="349317" y="1092928"/>
          <a:ext cx="404942" cy="404942"/>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2">
              <a:hueOff val="-2219855"/>
              <a:satOff val="20016"/>
              <a:lumOff val="6765"/>
              <a:alphaOff val="0"/>
            </a:schemeClr>
          </a:solidFill>
          <a:prstDash val="solid"/>
        </a:ln>
        <a:effectLst/>
      </dsp:spPr>
      <dsp:style>
        <a:lnRef idx="1">
          <a:scrgbClr r="0" g="0" b="0"/>
        </a:lnRef>
        <a:fillRef idx="2">
          <a:scrgbClr r="0" g="0" b="0"/>
        </a:fillRef>
        <a:effectRef idx="0">
          <a:scrgbClr r="0" g="0" b="0"/>
        </a:effectRef>
        <a:fontRef idx="minor"/>
      </dsp:style>
    </dsp:sp>
    <dsp:sp modelId="{1BAE4DDA-B2DF-4FF8-821C-486EE70A4FC2}">
      <dsp:nvSpPr>
        <dsp:cNvPr id="0" name=""/>
        <dsp:cNvSpPr/>
      </dsp:nvSpPr>
      <dsp:spPr>
        <a:xfrm>
          <a:off x="480541" y="1619198"/>
          <a:ext cx="3907139" cy="323953"/>
        </a:xfrm>
        <a:prstGeom prst="rect">
          <a:avLst/>
        </a:prstGeom>
        <a:gradFill rotWithShape="0">
          <a:gsLst>
            <a:gs pos="0">
              <a:schemeClr val="accent2">
                <a:hueOff val="-3329782"/>
                <a:satOff val="30025"/>
                <a:lumOff val="10147"/>
                <a:alphaOff val="0"/>
                <a:tint val="50000"/>
                <a:satMod val="300000"/>
              </a:schemeClr>
            </a:gs>
            <a:gs pos="35000">
              <a:schemeClr val="accent2">
                <a:hueOff val="-3329782"/>
                <a:satOff val="30025"/>
                <a:lumOff val="10147"/>
                <a:alphaOff val="0"/>
                <a:tint val="37000"/>
                <a:satMod val="300000"/>
              </a:schemeClr>
            </a:gs>
            <a:gs pos="100000">
              <a:schemeClr val="accent2">
                <a:hueOff val="-3329782"/>
                <a:satOff val="30025"/>
                <a:lumOff val="1014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138"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kern="1200" dirty="0">
              <a:latin typeface="+mj-lt"/>
              <a:cs typeface="MV Boli" pitchFamily="2" charset="0"/>
            </a:rPr>
            <a:t>Productivity Improvements</a:t>
          </a:r>
        </a:p>
      </dsp:txBody>
      <dsp:txXfrm>
        <a:off x="480541" y="1619198"/>
        <a:ext cx="3907139" cy="323953"/>
      </dsp:txXfrm>
    </dsp:sp>
    <dsp:sp modelId="{74C4DE49-2452-423C-AF89-26623129EA3B}">
      <dsp:nvSpPr>
        <dsp:cNvPr id="0" name=""/>
        <dsp:cNvSpPr/>
      </dsp:nvSpPr>
      <dsp:spPr>
        <a:xfrm>
          <a:off x="278070" y="1578703"/>
          <a:ext cx="404942" cy="404942"/>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2">
              <a:hueOff val="-3329782"/>
              <a:satOff val="30025"/>
              <a:lumOff val="10147"/>
              <a:alphaOff val="0"/>
            </a:schemeClr>
          </a:solidFill>
          <a:prstDash val="solid"/>
        </a:ln>
        <a:effectLst/>
      </dsp:spPr>
      <dsp:style>
        <a:lnRef idx="1">
          <a:scrgbClr r="0" g="0" b="0"/>
        </a:lnRef>
        <a:fillRef idx="2">
          <a:scrgbClr r="0" g="0" b="0"/>
        </a:fillRef>
        <a:effectRef idx="0">
          <a:scrgbClr r="0" g="0" b="0"/>
        </a:effectRef>
        <a:fontRef idx="minor"/>
      </dsp:style>
    </dsp:sp>
    <dsp:sp modelId="{4CD25217-4CD8-4B29-980B-34AAF05319AA}">
      <dsp:nvSpPr>
        <dsp:cNvPr id="0" name=""/>
        <dsp:cNvSpPr/>
      </dsp:nvSpPr>
      <dsp:spPr>
        <a:xfrm>
          <a:off x="248405" y="2104973"/>
          <a:ext cx="4139275" cy="323953"/>
        </a:xfrm>
        <a:prstGeom prst="rect">
          <a:avLst/>
        </a:prstGeom>
        <a:gradFill rotWithShape="0">
          <a:gsLst>
            <a:gs pos="0">
              <a:schemeClr val="accent2">
                <a:hueOff val="-4439709"/>
                <a:satOff val="40033"/>
                <a:lumOff val="13530"/>
                <a:alphaOff val="0"/>
                <a:tint val="50000"/>
                <a:satMod val="300000"/>
              </a:schemeClr>
            </a:gs>
            <a:gs pos="35000">
              <a:schemeClr val="accent2">
                <a:hueOff val="-4439709"/>
                <a:satOff val="40033"/>
                <a:lumOff val="13530"/>
                <a:alphaOff val="0"/>
                <a:tint val="37000"/>
                <a:satMod val="300000"/>
              </a:schemeClr>
            </a:gs>
            <a:gs pos="100000">
              <a:schemeClr val="accent2">
                <a:hueOff val="-4439709"/>
                <a:satOff val="40033"/>
                <a:lumOff val="1353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57138"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kern="1200" dirty="0">
              <a:latin typeface="+mj-lt"/>
              <a:cs typeface="MV Boli" pitchFamily="2" charset="0"/>
            </a:rPr>
            <a:t>Increased dedication from staff</a:t>
          </a:r>
          <a:endParaRPr lang="en-US" sz="1700" kern="1200" dirty="0">
            <a:latin typeface="+mj-lt"/>
            <a:cs typeface="MV Boli" pitchFamily="2" charset="0"/>
          </a:endParaRPr>
        </a:p>
      </dsp:txBody>
      <dsp:txXfrm>
        <a:off x="248405" y="2104973"/>
        <a:ext cx="4139275" cy="323953"/>
      </dsp:txXfrm>
    </dsp:sp>
    <dsp:sp modelId="{ED893462-8614-4082-9F7B-7FA590781A6C}">
      <dsp:nvSpPr>
        <dsp:cNvPr id="0" name=""/>
        <dsp:cNvSpPr/>
      </dsp:nvSpPr>
      <dsp:spPr>
        <a:xfrm>
          <a:off x="45934" y="2064478"/>
          <a:ext cx="404942" cy="404942"/>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2">
              <a:hueOff val="-4439709"/>
              <a:satOff val="40033"/>
              <a:lumOff val="1353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22792B-0A9B-4BCB-92E6-A1EDD0748841}">
      <dsp:nvSpPr>
        <dsp:cNvPr id="0" name=""/>
        <dsp:cNvSpPr/>
      </dsp:nvSpPr>
      <dsp:spPr>
        <a:xfrm>
          <a:off x="434575" y="0"/>
          <a:ext cx="4925189" cy="2286000"/>
        </a:xfrm>
        <a:prstGeom prst="rightArrow">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66A73B36-3C2A-4352-82B5-D3E4D0CF3343}">
      <dsp:nvSpPr>
        <dsp:cNvPr id="0" name=""/>
        <dsp:cNvSpPr/>
      </dsp:nvSpPr>
      <dsp:spPr>
        <a:xfrm>
          <a:off x="2546" y="685799"/>
          <a:ext cx="1113316" cy="91440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Know  employees</a:t>
          </a:r>
        </a:p>
      </dsp:txBody>
      <dsp:txXfrm>
        <a:off x="47183" y="730436"/>
        <a:ext cx="1024042" cy="825126"/>
      </dsp:txXfrm>
    </dsp:sp>
    <dsp:sp modelId="{1222F945-5FDB-4FF8-970B-D1B09278CD3D}">
      <dsp:nvSpPr>
        <dsp:cNvPr id="0" name=""/>
        <dsp:cNvSpPr/>
      </dsp:nvSpPr>
      <dsp:spPr>
        <a:xfrm>
          <a:off x="1171528" y="685799"/>
          <a:ext cx="1113316" cy="914400"/>
        </a:xfrm>
        <a:prstGeom prst="roundRect">
          <a:avLst/>
        </a:prstGeom>
        <a:gradFill rotWithShape="0">
          <a:gsLst>
            <a:gs pos="0">
              <a:schemeClr val="accent2">
                <a:hueOff val="-1109927"/>
                <a:satOff val="10008"/>
                <a:lumOff val="3382"/>
                <a:alphaOff val="0"/>
                <a:tint val="50000"/>
                <a:satMod val="300000"/>
              </a:schemeClr>
            </a:gs>
            <a:gs pos="35000">
              <a:schemeClr val="accent2">
                <a:hueOff val="-1109927"/>
                <a:satOff val="10008"/>
                <a:lumOff val="3382"/>
                <a:alphaOff val="0"/>
                <a:tint val="37000"/>
                <a:satMod val="300000"/>
              </a:schemeClr>
            </a:gs>
            <a:gs pos="100000">
              <a:schemeClr val="accent2">
                <a:hueOff val="-1109927"/>
                <a:satOff val="10008"/>
                <a:lumOff val="3382"/>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Updating employees</a:t>
          </a:r>
        </a:p>
      </dsp:txBody>
      <dsp:txXfrm>
        <a:off x="1216165" y="730436"/>
        <a:ext cx="1024042" cy="825126"/>
      </dsp:txXfrm>
    </dsp:sp>
    <dsp:sp modelId="{5294EA22-0E9A-43EF-988A-79B586F147FB}">
      <dsp:nvSpPr>
        <dsp:cNvPr id="0" name=""/>
        <dsp:cNvSpPr/>
      </dsp:nvSpPr>
      <dsp:spPr>
        <a:xfrm>
          <a:off x="2340511" y="685799"/>
          <a:ext cx="1113316" cy="914400"/>
        </a:xfrm>
        <a:prstGeom prst="roundRect">
          <a:avLst/>
        </a:prstGeom>
        <a:gradFill rotWithShape="0">
          <a:gsLst>
            <a:gs pos="0">
              <a:schemeClr val="accent2">
                <a:hueOff val="-2219855"/>
                <a:satOff val="20016"/>
                <a:lumOff val="6765"/>
                <a:alphaOff val="0"/>
                <a:tint val="50000"/>
                <a:satMod val="300000"/>
              </a:schemeClr>
            </a:gs>
            <a:gs pos="35000">
              <a:schemeClr val="accent2">
                <a:hueOff val="-2219855"/>
                <a:satOff val="20016"/>
                <a:lumOff val="6765"/>
                <a:alphaOff val="0"/>
                <a:tint val="37000"/>
                <a:satMod val="300000"/>
              </a:schemeClr>
            </a:gs>
            <a:gs pos="100000">
              <a:schemeClr val="accent2">
                <a:hueOff val="-2219855"/>
                <a:satOff val="20016"/>
                <a:lumOff val="676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Employee feedback</a:t>
          </a:r>
        </a:p>
      </dsp:txBody>
      <dsp:txXfrm>
        <a:off x="2385148" y="730436"/>
        <a:ext cx="1024042" cy="825126"/>
      </dsp:txXfrm>
    </dsp:sp>
    <dsp:sp modelId="{F337A694-B50C-4493-8B9C-1D5B68D25CDB}">
      <dsp:nvSpPr>
        <dsp:cNvPr id="0" name=""/>
        <dsp:cNvSpPr/>
      </dsp:nvSpPr>
      <dsp:spPr>
        <a:xfrm>
          <a:off x="3509494" y="685799"/>
          <a:ext cx="1113316" cy="914400"/>
        </a:xfrm>
        <a:prstGeom prst="roundRect">
          <a:avLst/>
        </a:prstGeom>
        <a:gradFill rotWithShape="0">
          <a:gsLst>
            <a:gs pos="0">
              <a:schemeClr val="accent2">
                <a:hueOff val="-3329782"/>
                <a:satOff val="30025"/>
                <a:lumOff val="10147"/>
                <a:alphaOff val="0"/>
                <a:tint val="50000"/>
                <a:satMod val="300000"/>
              </a:schemeClr>
            </a:gs>
            <a:gs pos="35000">
              <a:schemeClr val="accent2">
                <a:hueOff val="-3329782"/>
                <a:satOff val="30025"/>
                <a:lumOff val="10147"/>
                <a:alphaOff val="0"/>
                <a:tint val="37000"/>
                <a:satMod val="300000"/>
              </a:schemeClr>
            </a:gs>
            <a:gs pos="100000">
              <a:schemeClr val="accent2">
                <a:hueOff val="-3329782"/>
                <a:satOff val="30025"/>
                <a:lumOff val="10147"/>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Fear free work environment</a:t>
          </a:r>
        </a:p>
      </dsp:txBody>
      <dsp:txXfrm>
        <a:off x="3554131" y="730436"/>
        <a:ext cx="1024042" cy="825126"/>
      </dsp:txXfrm>
    </dsp:sp>
    <dsp:sp modelId="{CD5A32D7-ED47-4CA3-8065-632278B3303C}">
      <dsp:nvSpPr>
        <dsp:cNvPr id="0" name=""/>
        <dsp:cNvSpPr/>
      </dsp:nvSpPr>
      <dsp:spPr>
        <a:xfrm>
          <a:off x="4678476" y="685799"/>
          <a:ext cx="1113316" cy="914400"/>
        </a:xfrm>
        <a:prstGeom prst="roundRect">
          <a:avLst/>
        </a:prstGeom>
        <a:gradFill rotWithShape="0">
          <a:gsLst>
            <a:gs pos="0">
              <a:schemeClr val="accent2">
                <a:hueOff val="-4439709"/>
                <a:satOff val="40033"/>
                <a:lumOff val="13530"/>
                <a:alphaOff val="0"/>
                <a:tint val="50000"/>
                <a:satMod val="300000"/>
              </a:schemeClr>
            </a:gs>
            <a:gs pos="35000">
              <a:schemeClr val="accent2">
                <a:hueOff val="-4439709"/>
                <a:satOff val="40033"/>
                <a:lumOff val="13530"/>
                <a:alphaOff val="0"/>
                <a:tint val="37000"/>
                <a:satMod val="300000"/>
              </a:schemeClr>
            </a:gs>
            <a:gs pos="100000">
              <a:schemeClr val="accent2">
                <a:hueOff val="-4439709"/>
                <a:satOff val="40033"/>
                <a:lumOff val="1353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t>Developing employees</a:t>
          </a:r>
        </a:p>
      </dsp:txBody>
      <dsp:txXfrm>
        <a:off x="4723113" y="730436"/>
        <a:ext cx="1024042" cy="825126"/>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181745983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9"/>
        <p:cNvGrpSpPr/>
        <p:nvPr/>
      </p:nvGrpSpPr>
      <p:grpSpPr>
        <a:xfrm>
          <a:off x="0" y="0"/>
          <a:ext cx="0" cy="0"/>
          <a:chOff x="0" y="0"/>
          <a:chExt cx="0" cy="0"/>
        </a:xfrm>
      </p:grpSpPr>
      <p:sp>
        <p:nvSpPr>
          <p:cNvPr id="980" name="Google Shape;980;g1087eed9dbf_0_49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81" name="Google Shape;981;g1087eed9dbf_0_49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1087eed9dbf_0_43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0" i="0" u="none" strike="noStrike" cap="none" dirty="0">
                <a:solidFill>
                  <a:srgbClr val="000000"/>
                </a:solidFill>
                <a:effectLst/>
                <a:latin typeface="Arial"/>
                <a:ea typeface="Arial"/>
                <a:cs typeface="Arial"/>
                <a:sym typeface="Arial"/>
              </a:rPr>
              <a:t>Business success often hinges on the level of employee enthusiasm. An organization's bottom line, organizational culture, employee satisfaction, and quality of life can all benefit from well-executed efforts to increase employee engagement. This presentation includes the importance of employee engagement in hotel industries. Also how the employees can be engaged in hotel industry is also explained with a model.</a:t>
            </a:r>
            <a:r>
              <a:rPr lang="en-US" sz="1100" b="0" i="0" u="none" strike="noStrike" cap="none" baseline="0" dirty="0">
                <a:solidFill>
                  <a:srgbClr val="000000"/>
                </a:solidFill>
                <a:effectLst/>
                <a:latin typeface="Arial"/>
                <a:ea typeface="Arial"/>
                <a:cs typeface="Arial"/>
                <a:sym typeface="Arial"/>
              </a:rPr>
              <a:t>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
        <p:nvSpPr>
          <p:cNvPr id="298" name="Google Shape;298;g1087eed9dbf_0_43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6"/>
        <p:cNvGrpSpPr/>
        <p:nvPr/>
      </p:nvGrpSpPr>
      <p:grpSpPr>
        <a:xfrm>
          <a:off x="0" y="0"/>
          <a:ext cx="0" cy="0"/>
          <a:chOff x="0" y="0"/>
          <a:chExt cx="0" cy="0"/>
        </a:xfrm>
      </p:grpSpPr>
      <p:sp>
        <p:nvSpPr>
          <p:cNvPr id="1277" name="Google Shape;1277;g1087eed9dbf_0_52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nSpc>
                <a:spcPct val="150000"/>
              </a:lnSpc>
              <a:spcBef>
                <a:spcPts val="0"/>
              </a:spcBef>
              <a:spcAft>
                <a:spcPts val="1000"/>
              </a:spcAft>
            </a:pPr>
            <a:r>
              <a:rPr lang="en-US" sz="1100" b="1" i="1" dirty="0">
                <a:effectLst/>
                <a:latin typeface="Calibri"/>
                <a:ea typeface="Calibri"/>
                <a:cs typeface="Times New Roman"/>
              </a:rPr>
              <a:t>To what extent do workers dedicate their mental, emotional, and behavioral resources to achieving the organization's goals is a measure of employee </a:t>
            </a:r>
            <a:r>
              <a:rPr lang="en-US" sz="1100" b="1" i="1" dirty="0" err="1">
                <a:effectLst/>
                <a:latin typeface="Calibri"/>
                <a:ea typeface="Calibri"/>
                <a:cs typeface="Times New Roman"/>
              </a:rPr>
              <a:t>engagement.</a:t>
            </a:r>
            <a:r>
              <a:rPr lang="en-US" sz="1100" i="1" dirty="0" err="1">
                <a:effectLst/>
                <a:latin typeface="Calibri"/>
                <a:ea typeface="Calibri"/>
                <a:cs typeface="Times New Roman"/>
              </a:rPr>
              <a:t>If</a:t>
            </a:r>
            <a:r>
              <a:rPr lang="en-US" sz="1100" i="1" dirty="0">
                <a:effectLst/>
                <a:latin typeface="Calibri"/>
                <a:ea typeface="Calibri"/>
                <a:cs typeface="Times New Roman"/>
              </a:rPr>
              <a:t> employees are invested in what they do, they will go above and beyond for their employer and the quality of their work. Engaged workers do not necessarily have happy workers</a:t>
            </a:r>
            <a:r>
              <a:rPr lang="en-US" sz="1100" dirty="0">
                <a:effectLst/>
                <a:latin typeface="Calibri"/>
                <a:ea typeface="Calibri"/>
                <a:cs typeface="Times New Roman"/>
              </a:rPr>
              <a:t> </a:t>
            </a:r>
            <a:r>
              <a:rPr lang="en-US" sz="1100" i="1" dirty="0">
                <a:effectLst/>
                <a:latin typeface="Calibri"/>
                <a:ea typeface="Calibri"/>
                <a:cs typeface="Times New Roman"/>
              </a:rPr>
              <a:t>(Bridger, 2018). Happiness at work is no guarantee of productivity or efficiency. While incentives like ping pong tables, massages, and keg parties are lovely, they can't replace a company's commitment to its employees. Feelings of attachment to one's work and the organization one represents are signs of emotional investment. They work hard, but not for their own benefit, but for the firm as a whole.</a:t>
            </a:r>
            <a:endParaRPr lang="en-US" sz="1100" dirty="0">
              <a:effectLst/>
              <a:latin typeface="Calibri"/>
              <a:ea typeface="Calibri"/>
              <a:cs typeface="Times New Roman"/>
            </a:endParaRPr>
          </a:p>
          <a:p>
            <a:pPr marL="0" lvl="0" indent="0" algn="l" rtl="0">
              <a:spcBef>
                <a:spcPts val="0"/>
              </a:spcBef>
              <a:spcAft>
                <a:spcPts val="0"/>
              </a:spcAft>
              <a:buNone/>
            </a:pPr>
            <a:endParaRPr dirty="0"/>
          </a:p>
        </p:txBody>
      </p:sp>
      <p:sp>
        <p:nvSpPr>
          <p:cNvPr id="1278" name="Google Shape;1278;g1087eed9dbf_0_52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100" dirty="0">
                <a:effectLst/>
                <a:latin typeface="Calibri"/>
                <a:ea typeface="Calibri"/>
                <a:cs typeface="Times New Roman"/>
              </a:rPr>
              <a:t>Although employee engagement is no magic bullet, it may work wonders for any business. It's not simply a marker of successful businesses; it may actually birth them.</a:t>
            </a:r>
          </a:p>
          <a:p>
            <a:pPr marL="0" marR="0">
              <a:lnSpc>
                <a:spcPct val="150000"/>
              </a:lnSpc>
              <a:spcBef>
                <a:spcPts val="0"/>
              </a:spcBef>
              <a:spcAft>
                <a:spcPts val="1000"/>
              </a:spcAft>
            </a:pPr>
            <a:r>
              <a:rPr lang="en-US" sz="1100" b="1" dirty="0">
                <a:effectLst/>
                <a:latin typeface="Calibri"/>
                <a:ea typeface="Calibri"/>
                <a:cs typeface="Times New Roman"/>
              </a:rPr>
              <a:t>Safer working conditions</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When workers are invested in their jobs and their communities, they pay more attention to their immediate environments (</a:t>
            </a:r>
            <a:r>
              <a:rPr lang="en-US" sz="1100" dirty="0" err="1">
                <a:effectLst/>
                <a:latin typeface="Calibri"/>
                <a:ea typeface="Calibri"/>
                <a:cs typeface="Times New Roman"/>
              </a:rPr>
              <a:t>Woodruffe</a:t>
            </a:r>
            <a:r>
              <a:rPr lang="en-US" sz="1100" dirty="0">
                <a:effectLst/>
                <a:latin typeface="Calibri"/>
                <a:ea typeface="Calibri"/>
                <a:cs typeface="Times New Roman"/>
              </a:rPr>
              <a:t>, 2021). Safety occurrences are reduced by 70% in actively engaged workplaces like hotel. Employees who are invested in their work are less likely to be distracted by concerns about their future with the company or their boss's approval that is reflected in Premier Inn hotel.</a:t>
            </a:r>
          </a:p>
          <a:p>
            <a:pPr marL="0" marR="0">
              <a:lnSpc>
                <a:spcPct val="150000"/>
              </a:lnSpc>
              <a:spcBef>
                <a:spcPts val="0"/>
              </a:spcBef>
              <a:spcAft>
                <a:spcPts val="1000"/>
              </a:spcAft>
            </a:pPr>
            <a:r>
              <a:rPr lang="en-US" sz="1100" b="1" dirty="0">
                <a:effectLst/>
                <a:latin typeface="Calibri"/>
                <a:ea typeface="Calibri"/>
                <a:cs typeface="Times New Roman"/>
              </a:rPr>
              <a:t>Improved well-being of staff</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Employees are more likely to take good care of their health when they work for companies that value their needs. Consider measures such as allowing employees some leeway in when and how much they work, providing healthy snacks in the break room, and holding company-sponsored races. A company's financial line benefits greatly when its workers are healthy in Travelodge (</a:t>
            </a:r>
            <a:r>
              <a:rPr lang="en-US" sz="1100" dirty="0" err="1">
                <a:effectLst/>
                <a:latin typeface="Calibri"/>
                <a:ea typeface="Calibri"/>
                <a:cs typeface="Times New Roman"/>
              </a:rPr>
              <a:t>Mone</a:t>
            </a:r>
            <a:r>
              <a:rPr lang="en-US" sz="1100" dirty="0">
                <a:effectLst/>
                <a:latin typeface="Calibri"/>
                <a:ea typeface="Calibri"/>
                <a:cs typeface="Times New Roman"/>
              </a:rPr>
              <a:t> and London, 2018).</a:t>
            </a:r>
          </a:p>
          <a:p>
            <a:pPr marL="0" marR="0">
              <a:lnSpc>
                <a:spcPct val="150000"/>
              </a:lnSpc>
              <a:spcBef>
                <a:spcPts val="0"/>
              </a:spcBef>
              <a:spcAft>
                <a:spcPts val="1000"/>
              </a:spcAft>
            </a:pPr>
            <a:r>
              <a:rPr lang="en-US" sz="1100" b="1" dirty="0">
                <a:effectLst/>
                <a:latin typeface="Calibri"/>
                <a:ea typeface="Calibri"/>
                <a:cs typeface="Times New Roman"/>
              </a:rPr>
              <a:t>Happier workers</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There is a distinction between happy workers and actively involved workers. Employee engagement aims to boost performance beyond what is measured by employee satisfaction. To be clear, despite these distinctions, it is still important to strive for employee happiness. This is reflected in </a:t>
            </a:r>
            <a:r>
              <a:rPr lang="en-US" sz="1100" dirty="0" err="1">
                <a:effectLst/>
                <a:latin typeface="Calibri"/>
                <a:ea typeface="Calibri"/>
                <a:cs typeface="Times New Roman"/>
              </a:rPr>
              <a:t>Mariott</a:t>
            </a:r>
            <a:r>
              <a:rPr lang="en-US" sz="1100" dirty="0">
                <a:effectLst/>
                <a:latin typeface="Calibri"/>
                <a:ea typeface="Calibri"/>
                <a:cs typeface="Times New Roman"/>
              </a:rPr>
              <a:t> International hotel  (Truss, 2020).</a:t>
            </a:r>
          </a:p>
          <a:p>
            <a:pPr marL="0" marR="0">
              <a:lnSpc>
                <a:spcPct val="150000"/>
              </a:lnSpc>
              <a:spcBef>
                <a:spcPts val="0"/>
              </a:spcBef>
              <a:spcAft>
                <a:spcPts val="1000"/>
              </a:spcAft>
            </a:pPr>
            <a:r>
              <a:rPr lang="en-US" sz="1100" b="1" dirty="0">
                <a:effectLst/>
                <a:latin typeface="Calibri"/>
                <a:ea typeface="Calibri"/>
                <a:cs typeface="Times New Roman"/>
              </a:rPr>
              <a:t>Reducing absenteeism</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Employees that are fully engaged in their work and invested in the team's success go above and beyond the call of duty. Therefore, it is reasonable to assume that they will be present at work. An engaged workforce is one that shows up to work every day with the aim of achieving the company's goals. In fact, absenteeism was reduced by 41% in highly engaged companies. This is reflected in so many hotels like Grand Hampton hotel</a:t>
            </a:r>
          </a:p>
          <a:p>
            <a:pPr marL="0" marR="0">
              <a:lnSpc>
                <a:spcPct val="150000"/>
              </a:lnSpc>
              <a:spcBef>
                <a:spcPts val="0"/>
              </a:spcBef>
              <a:spcAft>
                <a:spcPts val="1000"/>
              </a:spcAft>
            </a:pPr>
            <a:r>
              <a:rPr lang="en-US" sz="1100" b="1" dirty="0">
                <a:effectLst/>
                <a:latin typeface="Calibri"/>
                <a:ea typeface="Calibri"/>
                <a:cs typeface="Times New Roman"/>
              </a:rPr>
              <a:t>Increased dedication from staff</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The concept of employee loyalty is evolving as new generations enter the workforce. What was once understood to be unwavering commitment to an organization's aims is now more commonly seen as a tit-for-tat exchange. Scarier still is the fact that nearly half of all workers would leave for another job if had the chance (Truss, 2020). If a better opportunity presents itself, even if your employee isn't actively seeking employment elsewhere, they nevertheless might quit you. But when workers are invested in their work, they tend to stay put. When workers are invested in the company's success and receiving sufficient challenges in their roles, they are less likely to leave.</a:t>
            </a:r>
          </a:p>
          <a:p>
            <a:pPr marL="0" marR="0">
              <a:lnSpc>
                <a:spcPct val="150000"/>
              </a:lnSpc>
              <a:spcBef>
                <a:spcPts val="0"/>
              </a:spcBef>
              <a:spcAft>
                <a:spcPts val="1000"/>
              </a:spcAft>
            </a:pPr>
            <a:r>
              <a:rPr lang="en-US" sz="1100" b="1" dirty="0">
                <a:effectLst/>
                <a:latin typeface="Calibri"/>
                <a:ea typeface="Calibri"/>
                <a:cs typeface="Times New Roman"/>
              </a:rPr>
              <a:t>Improved attention to customers</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Customer service is more vital than ever in this age of rising automation and do-it-yourself retail. Customers are more likely to be satisfied with the service they receive if workers are enthusiastic about their jobs. Customers benefit greatly from having personnel who are invested in their work. Good news for your company: 7 out of 10 customers will spend 13% more with you if you give a superior customer service experience.</a:t>
            </a:r>
          </a:p>
          <a:p>
            <a:pPr marL="0" marR="0">
              <a:lnSpc>
                <a:spcPct val="150000"/>
              </a:lnSpc>
              <a:spcBef>
                <a:spcPts val="0"/>
              </a:spcBef>
              <a:spcAft>
                <a:spcPts val="1000"/>
              </a:spcAft>
            </a:pPr>
            <a:r>
              <a:rPr lang="en-US" sz="1100" b="1" dirty="0">
                <a:effectLst/>
                <a:latin typeface="Calibri"/>
                <a:ea typeface="Calibri"/>
                <a:cs typeface="Times New Roman"/>
              </a:rPr>
              <a:t>Productivity Improvements</a:t>
            </a:r>
            <a:endParaRPr lang="en-US" sz="1100" dirty="0">
              <a:effectLst/>
              <a:latin typeface="Calibri"/>
              <a:ea typeface="Calibri"/>
              <a:cs typeface="Times New Roman"/>
            </a:endParaRPr>
          </a:p>
          <a:p>
            <a:pPr marL="0" marR="0">
              <a:lnSpc>
                <a:spcPct val="150000"/>
              </a:lnSpc>
              <a:spcBef>
                <a:spcPts val="0"/>
              </a:spcBef>
              <a:spcAft>
                <a:spcPts val="1000"/>
              </a:spcAft>
            </a:pPr>
            <a:r>
              <a:rPr lang="en-US" sz="1100" dirty="0">
                <a:effectLst/>
                <a:latin typeface="Calibri"/>
                <a:ea typeface="Calibri"/>
                <a:cs typeface="Times New Roman"/>
              </a:rPr>
              <a:t>Companies are getting creative in an effort to boost productivity, with initiatives ranging from the introduction of wearable activity trackers to the creation of verdant jungles in the workplace. Employee involvement, however, is the obvious answer that they are overlooking (Lynch, 2021). Employees that are enthusiastic about their work are 17% more productive on average. Motivated workers are more creative and productive because they are willing to put in extra time and effort. This is reflected in </a:t>
            </a:r>
            <a:r>
              <a:rPr lang="en-US" sz="1100" dirty="0" err="1">
                <a:effectLst/>
                <a:latin typeface="Calibri"/>
                <a:ea typeface="Calibri"/>
                <a:cs typeface="Times New Roman"/>
              </a:rPr>
              <a:t>Mariott</a:t>
            </a:r>
            <a:r>
              <a:rPr lang="en-US" sz="1100" dirty="0">
                <a:effectLst/>
                <a:latin typeface="Calibri"/>
                <a:ea typeface="Calibri"/>
                <a:cs typeface="Times New Roman"/>
              </a:rPr>
              <a:t> International hotel.</a:t>
            </a:r>
          </a:p>
          <a:p>
            <a:pPr marL="139700" indent="0">
              <a:buNone/>
            </a:pPr>
            <a:endParaRPr lang="en-US" dirty="0"/>
          </a:p>
        </p:txBody>
      </p:sp>
    </p:spTree>
    <p:extLst>
      <p:ext uri="{BB962C8B-B14F-4D97-AF65-F5344CB8AC3E}">
        <p14:creationId xmlns:p14="http://schemas.microsoft.com/office/powerpoint/2010/main" val="367134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US" dirty="0"/>
              <a:t>Know them.</a:t>
            </a:r>
          </a:p>
          <a:p>
            <a:pPr marL="139700" indent="0">
              <a:buNone/>
            </a:pPr>
            <a:r>
              <a:rPr lang="en-US" dirty="0"/>
              <a:t>Employee engagement works. Learning about employees' families, backgrounds, and goals helps managers bond. Hello and ask about family and hobbies. This small act can make employees feel appreciated (</a:t>
            </a:r>
            <a:r>
              <a:rPr lang="en-US" dirty="0" err="1"/>
              <a:t>Lauritsen</a:t>
            </a:r>
            <a:r>
              <a:rPr lang="en-US" dirty="0"/>
              <a:t>, 2018).</a:t>
            </a:r>
          </a:p>
          <a:p>
            <a:pPr marL="139700" indent="0">
              <a:buNone/>
            </a:pPr>
            <a:r>
              <a:rPr lang="en-US" dirty="0"/>
              <a:t>Updating employees</a:t>
            </a:r>
          </a:p>
          <a:p>
            <a:pPr marL="139700" indent="0">
              <a:buNone/>
            </a:pPr>
            <a:r>
              <a:rPr lang="en-US" dirty="0"/>
              <a:t>They set the company's course. To care about the business, they should know its triumphs, worries, and issues. Inform staff of firm triumphs and shortcomings. Allowing your staff to know what works and what doesn’t offers them the opportunity to develop fresh ideas for the weaker areas, and continue to be proactive in the sectors that are working.</a:t>
            </a:r>
          </a:p>
          <a:p>
            <a:pPr marL="139700" indent="0">
              <a:buNone/>
            </a:pPr>
            <a:r>
              <a:rPr lang="en-US" dirty="0"/>
              <a:t>Promote teamwork. </a:t>
            </a:r>
          </a:p>
          <a:p>
            <a:pPr marL="139700" indent="0">
              <a:buNone/>
            </a:pPr>
            <a:r>
              <a:rPr lang="en-US" dirty="0"/>
              <a:t>Players and fans celebrate huge wins. Workplaces resemble. When a significant client hires you, a strong team gives people purpose. Pulling individuals together to work on a big company goal can be rewarding and allow them to bounce ideas off each other to meet client needs. It promotes trust, cooperation, and consideration (</a:t>
            </a:r>
            <a:r>
              <a:rPr lang="en-US" dirty="0" err="1"/>
              <a:t>Lauritsen</a:t>
            </a:r>
            <a:r>
              <a:rPr lang="en-US" dirty="0"/>
              <a:t>, 2018).</a:t>
            </a:r>
          </a:p>
          <a:p>
            <a:pPr marL="139700" indent="0">
              <a:buNone/>
            </a:pPr>
            <a:r>
              <a:rPr lang="en-US" dirty="0"/>
              <a:t>Employee feedback.</a:t>
            </a:r>
          </a:p>
          <a:p>
            <a:pPr marL="139700" indent="0">
              <a:buNone/>
            </a:pPr>
            <a:r>
              <a:rPr lang="en-US" dirty="0"/>
              <a:t>Listen to customers and workers. Regular workplace improvement meetings keep employees engaged. Business surveys and regular meetings give employees a voice. Employees are discouraged when management ignores a problem. They will stay involved if management cares and listens.</a:t>
            </a:r>
          </a:p>
          <a:p>
            <a:pPr marL="139700" indent="0">
              <a:buNone/>
            </a:pPr>
            <a:r>
              <a:rPr lang="en-US" dirty="0"/>
              <a:t>Fear-free workplace</a:t>
            </a:r>
          </a:p>
          <a:p>
            <a:pPr marL="139700" indent="0">
              <a:buNone/>
            </a:pPr>
            <a:r>
              <a:rPr lang="en-US" dirty="0"/>
              <a:t>Performance-based companies abound. In a fearful, uncertain environment, employee involvement is essential. Employees gain career highlights by making decisions without supervision. Performance-based cultures can make people fear failure (</a:t>
            </a:r>
            <a:r>
              <a:rPr lang="en-US" dirty="0" err="1"/>
              <a:t>Colan</a:t>
            </a:r>
            <a:r>
              <a:rPr lang="en-US" dirty="0"/>
              <a:t>, 2019). </a:t>
            </a:r>
          </a:p>
          <a:p>
            <a:pPr marL="139700" indent="0">
              <a:buNone/>
            </a:pPr>
            <a:r>
              <a:rPr lang="en-US" dirty="0"/>
              <a:t>Develop them.</a:t>
            </a:r>
          </a:p>
          <a:p>
            <a:pPr marL="139700" indent="0">
              <a:buNone/>
            </a:pPr>
            <a:r>
              <a:rPr lang="en-US" dirty="0"/>
              <a:t>Money drives most workers. Skilled workers prevent this. Some personnel may agree. Helping these employees move within the company stimulates development and helps you to retain them in a capacity that may increase engagement (</a:t>
            </a:r>
            <a:r>
              <a:rPr lang="en-US" dirty="0" err="1"/>
              <a:t>Colan</a:t>
            </a:r>
            <a:r>
              <a:rPr lang="en-US" dirty="0"/>
              <a:t>, 2019).</a:t>
            </a:r>
          </a:p>
          <a:p>
            <a:pPr marL="139700" indent="0">
              <a:buNone/>
            </a:pPr>
            <a:endParaRPr lang="en-US" dirty="0"/>
          </a:p>
        </p:txBody>
      </p:sp>
    </p:spTree>
    <p:extLst>
      <p:ext uri="{BB962C8B-B14F-4D97-AF65-F5344CB8AC3E}">
        <p14:creationId xmlns:p14="http://schemas.microsoft.com/office/powerpoint/2010/main" val="2090897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Aon Hewitt uses engagement outcomes to connect company goals and engagement drivers. Managers can assess employee devotion using these indicators.</a:t>
            </a:r>
          </a:p>
          <a:p>
            <a:r>
              <a:rPr lang="en-US" sz="1100" b="0" i="0" u="none" strike="noStrike" cap="none" dirty="0">
                <a:solidFill>
                  <a:srgbClr val="000000"/>
                </a:solidFill>
                <a:effectLst/>
                <a:latin typeface="Arial"/>
                <a:ea typeface="Arial"/>
                <a:cs typeface="Arial"/>
                <a:sym typeface="Arial"/>
              </a:rPr>
              <a:t>Say, stay, and strive are three succinct abbreviations representing engaged effort's three outcomes. The engaged worker is described differently in each case: An engaged employee promotes the company to coworkers, acquaintances, and clients. Additionally, the employee wants to stay. They care about the firm, their coworkers, and the effect they make (</a:t>
            </a:r>
            <a:r>
              <a:rPr lang="en-US" sz="1100" b="0" i="0" u="none" strike="noStrike" cap="none" dirty="0" err="1">
                <a:solidFill>
                  <a:srgbClr val="000000"/>
                </a:solidFill>
                <a:effectLst/>
                <a:latin typeface="Arial"/>
                <a:ea typeface="Arial"/>
                <a:cs typeface="Arial"/>
                <a:sym typeface="Arial"/>
              </a:rPr>
              <a:t>Scheder</a:t>
            </a:r>
            <a:r>
              <a:rPr lang="en-US" sz="1100" b="0" i="0" u="none" strike="noStrike" cap="none" dirty="0">
                <a:solidFill>
                  <a:srgbClr val="000000"/>
                </a:solidFill>
                <a:effectLst/>
                <a:latin typeface="Arial"/>
                <a:ea typeface="Arial"/>
                <a:cs typeface="Arial"/>
                <a:sym typeface="Arial"/>
              </a:rPr>
              <a:t>, 2021).</a:t>
            </a:r>
          </a:p>
          <a:p>
            <a:r>
              <a:rPr lang="en-US" sz="1100" b="0" i="0" u="none" strike="noStrike" cap="none" dirty="0">
                <a:solidFill>
                  <a:srgbClr val="000000"/>
                </a:solidFill>
                <a:effectLst/>
                <a:latin typeface="Arial"/>
                <a:ea typeface="Arial"/>
                <a:cs typeface="Arial"/>
                <a:sym typeface="Arial"/>
              </a:rPr>
              <a:t>Motivated workers exceed expectations. Because they really care about a cause, they always go above and above. These parameters should be examined in employee engagement surveys. Track results and compare to other company KPIs. In the hospitality business, </a:t>
            </a:r>
            <a:r>
              <a:rPr lang="en-US" sz="1100" b="0" i="0" u="none" strike="noStrike" cap="none" dirty="0" err="1">
                <a:solidFill>
                  <a:srgbClr val="000000"/>
                </a:solidFill>
                <a:effectLst/>
                <a:latin typeface="Arial"/>
                <a:ea typeface="Arial"/>
                <a:cs typeface="Arial"/>
                <a:sym typeface="Arial"/>
              </a:rPr>
              <a:t>ContactMonkey's</a:t>
            </a:r>
            <a:r>
              <a:rPr lang="en-US" sz="1100" b="0" i="0" u="none" strike="noStrike" cap="none" dirty="0">
                <a:solidFill>
                  <a:srgbClr val="000000"/>
                </a:solidFill>
                <a:effectLst/>
                <a:latin typeface="Arial"/>
                <a:ea typeface="Arial"/>
                <a:cs typeface="Arial"/>
                <a:sym typeface="Arial"/>
              </a:rPr>
              <a:t> Employee Engagement App may assist management track </a:t>
            </a:r>
            <a:r>
              <a:rPr lang="en-US" sz="1100" b="0" i="0" u="none" strike="noStrike" cap="none" dirty="0" err="1">
                <a:solidFill>
                  <a:srgbClr val="000000"/>
                </a:solidFill>
                <a:effectLst/>
                <a:latin typeface="Arial"/>
                <a:ea typeface="Arial"/>
                <a:cs typeface="Arial"/>
                <a:sym typeface="Arial"/>
              </a:rPr>
              <a:t>eNPS</a:t>
            </a:r>
            <a:r>
              <a:rPr lang="en-US" sz="1100" b="0" i="0" u="none" strike="noStrike" cap="none" dirty="0">
                <a:solidFill>
                  <a:srgbClr val="000000"/>
                </a:solidFill>
                <a:effectLst/>
                <a:latin typeface="Arial"/>
                <a:ea typeface="Arial"/>
                <a:cs typeface="Arial"/>
                <a:sym typeface="Arial"/>
              </a:rPr>
              <a:t> (Employee Net Promoter Score).</a:t>
            </a:r>
          </a:p>
          <a:p>
            <a:r>
              <a:rPr lang="en-US" sz="1100" b="0" i="0" u="none" strike="noStrike" cap="none" dirty="0">
                <a:solidFill>
                  <a:srgbClr val="000000"/>
                </a:solidFill>
                <a:effectLst/>
                <a:latin typeface="Arial"/>
                <a:ea typeface="Arial"/>
                <a:cs typeface="Arial"/>
                <a:sym typeface="Arial"/>
              </a:rPr>
              <a:t>Adjusting six operational "levers" that shape an organization's culture helps meet business and employee engagement goals. Aon Hewitt calls these "foundations" or "differentiators." The company's framework drives engagement. These qualities are necessary for visitor pleasure in all hotels: The hotel will lose staff if it doesn't meet their needs. Benefits like employment security, competitive pay, a safe workplace, and a flexible schedule can boost employee happiness.</a:t>
            </a:r>
          </a:p>
          <a:p>
            <a:r>
              <a:rPr lang="en-US" sz="1100" b="0" i="0" u="none" strike="noStrike" cap="none" dirty="0">
                <a:solidFill>
                  <a:srgbClr val="000000"/>
                </a:solidFill>
                <a:effectLst/>
                <a:latin typeface="Arial"/>
                <a:ea typeface="Arial"/>
                <a:cs typeface="Arial"/>
                <a:sym typeface="Arial"/>
              </a:rPr>
              <a:t>Hotel rules on communication, staffing, tools, and inclusivity offer a great opportunity to demonstrate your team you care. For the public welfare, reviewing and revising them. Finally, the work must be changed to enhance involvement. Give workers hard work and encourage teamwork and freedom (How and Moss, 2011).</a:t>
            </a:r>
          </a:p>
          <a:p>
            <a:r>
              <a:rPr lang="en-US" sz="1100" b="0" i="0" u="none" strike="noStrike" cap="none" dirty="0">
                <a:solidFill>
                  <a:srgbClr val="000000"/>
                </a:solidFill>
                <a:effectLst/>
                <a:latin typeface="Arial"/>
                <a:ea typeface="Arial"/>
                <a:cs typeface="Arial"/>
                <a:sym typeface="Arial"/>
              </a:rPr>
              <a:t>The hotels' unique selling points and your company's employer of choice are engagement drivers that set you apart from the competition. The HR should Focus on the following areas to retain staff, motivate them to offer their best, and spread positive word of mouth about the organization (How and Moss, 2011).</a:t>
            </a:r>
          </a:p>
          <a:p>
            <a:r>
              <a:rPr lang="en-US" sz="1100" b="0" i="0" u="none" strike="noStrike" cap="none" dirty="0">
                <a:solidFill>
                  <a:srgbClr val="000000"/>
                </a:solidFill>
                <a:effectLst/>
                <a:latin typeface="Arial"/>
                <a:ea typeface="Arial"/>
                <a:cs typeface="Arial"/>
                <a:sym typeface="Arial"/>
              </a:rPr>
              <a:t>The brand impacts more than just consumers. A hotel that prioritizes sustainability has more loyal staff. To increase "say" engagement, building the reputation is important. Leadership is essential to credibility. Leaders should capitalize on this opportunity by investing in their staff, listening to their issues, and prioritizing job satisfaction. When workers understand their work's importance, they work harder. Career paths, recognition, and training and development boost employee engagement (</a:t>
            </a:r>
            <a:r>
              <a:rPr lang="en-US" sz="1100" b="0" i="0" u="none" strike="noStrike" cap="none" dirty="0" err="1">
                <a:solidFill>
                  <a:srgbClr val="000000"/>
                </a:solidFill>
                <a:effectLst/>
                <a:latin typeface="Arial"/>
                <a:ea typeface="Arial"/>
                <a:cs typeface="Arial"/>
                <a:sym typeface="Arial"/>
              </a:rPr>
              <a:t>Reiff</a:t>
            </a:r>
            <a:r>
              <a:rPr lang="en-US" sz="1100" b="0" i="0" u="none" strike="noStrike" cap="none" dirty="0">
                <a:solidFill>
                  <a:srgbClr val="000000"/>
                </a:solidFill>
                <a:effectLst/>
                <a:latin typeface="Arial"/>
                <a:ea typeface="Arial"/>
                <a:cs typeface="Arial"/>
                <a:sym typeface="Arial"/>
              </a:rPr>
              <a:t>, 2018).</a:t>
            </a:r>
          </a:p>
          <a:p>
            <a:r>
              <a:rPr lang="en-US" sz="1100" b="0" i="0" u="none" strike="noStrike" cap="none" dirty="0">
                <a:solidFill>
                  <a:srgbClr val="000000"/>
                </a:solidFill>
                <a:effectLst/>
                <a:latin typeface="Arial"/>
                <a:ea typeface="Arial"/>
                <a:cs typeface="Arial"/>
                <a:sym typeface="Arial"/>
              </a:rPr>
              <a:t>If the HR want to know how effectively the engagement drivers are functioning, they should look at the patterns in engagement results and compare them to the organization's performance.</a:t>
            </a:r>
          </a:p>
          <a:p>
            <a:r>
              <a:rPr lang="en-US" sz="1100" b="0" i="0" u="none" strike="noStrike" cap="none" dirty="0">
                <a:solidFill>
                  <a:srgbClr val="000000"/>
                </a:solidFill>
                <a:effectLst/>
                <a:latin typeface="Arial"/>
                <a:ea typeface="Arial"/>
                <a:cs typeface="Arial"/>
                <a:sym typeface="Arial"/>
              </a:rPr>
              <a:t> </a:t>
            </a:r>
          </a:p>
          <a:p>
            <a:pPr marL="139700" indent="0">
              <a:buNone/>
            </a:pPr>
            <a:endParaRPr lang="en-US" dirty="0"/>
          </a:p>
        </p:txBody>
      </p:sp>
    </p:spTree>
    <p:extLst>
      <p:ext uri="{BB962C8B-B14F-4D97-AF65-F5344CB8AC3E}">
        <p14:creationId xmlns:p14="http://schemas.microsoft.com/office/powerpoint/2010/main" val="1153253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Collaboration Enhancement</a:t>
            </a:r>
          </a:p>
          <a:p>
            <a:pPr marL="139700" indent="0">
              <a:buNone/>
            </a:pPr>
            <a:r>
              <a:rPr lang="en-US" sz="1100" b="0" i="0" u="none" strike="noStrike" cap="none" dirty="0">
                <a:solidFill>
                  <a:srgbClr val="000000"/>
                </a:solidFill>
                <a:effectLst/>
                <a:latin typeface="Arial"/>
                <a:ea typeface="Arial"/>
                <a:cs typeface="Arial"/>
                <a:sym typeface="Arial"/>
              </a:rPr>
              <a:t>From the front desk to cleaning and beyond, everyone in the hospitality industry relies on one another. The key to making all the moving parts function together seamlessly is to promote openness and honesty in communication. This culture is prevalent at Marriott International (</a:t>
            </a:r>
            <a:r>
              <a:rPr lang="en-US" sz="1100" b="0" i="0" u="none" strike="noStrike" cap="none" dirty="0" err="1">
                <a:solidFill>
                  <a:srgbClr val="000000"/>
                </a:solidFill>
                <a:effectLst/>
                <a:latin typeface="Arial"/>
                <a:ea typeface="Arial"/>
                <a:cs typeface="Arial"/>
                <a:sym typeface="Arial"/>
              </a:rPr>
              <a:t>Guliani</a:t>
            </a:r>
            <a:r>
              <a:rPr lang="en-US" sz="1100" b="0" i="0" u="none" strike="noStrike" cap="none" dirty="0">
                <a:solidFill>
                  <a:srgbClr val="000000"/>
                </a:solidFill>
                <a:effectLst/>
                <a:latin typeface="Arial"/>
                <a:ea typeface="Arial"/>
                <a:cs typeface="Arial"/>
                <a:sym typeface="Arial"/>
              </a:rPr>
              <a:t> and </a:t>
            </a:r>
            <a:r>
              <a:rPr lang="en-US" sz="1100" b="0" i="0" u="none" strike="noStrike" cap="none" dirty="0" err="1">
                <a:solidFill>
                  <a:srgbClr val="000000"/>
                </a:solidFill>
                <a:effectLst/>
                <a:latin typeface="Arial"/>
                <a:ea typeface="Arial"/>
                <a:cs typeface="Arial"/>
                <a:sym typeface="Arial"/>
              </a:rPr>
              <a:t>Rizwan</a:t>
            </a:r>
            <a:r>
              <a:rPr lang="en-US" sz="1100" b="0" i="0" u="none" strike="noStrike" cap="none" dirty="0">
                <a:solidFill>
                  <a:srgbClr val="000000"/>
                </a:solidFill>
                <a:effectLst/>
                <a:latin typeface="Arial"/>
                <a:ea typeface="Arial"/>
                <a:cs typeface="Arial"/>
                <a:sym typeface="Arial"/>
              </a:rPr>
              <a:t>, 2016).</a:t>
            </a:r>
          </a:p>
          <a:p>
            <a:pPr marL="139700" indent="0">
              <a:buNone/>
            </a:pP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Taking care of business</a:t>
            </a:r>
          </a:p>
          <a:p>
            <a:pPr marL="139700" indent="0">
              <a:buNone/>
            </a:pPr>
            <a:r>
              <a:rPr lang="en-US" sz="1100" b="0" i="0" u="none" strike="noStrike" cap="none" dirty="0">
                <a:solidFill>
                  <a:srgbClr val="000000"/>
                </a:solidFill>
                <a:effectLst/>
                <a:latin typeface="Arial"/>
                <a:ea typeface="Arial"/>
                <a:cs typeface="Arial"/>
                <a:sym typeface="Arial"/>
              </a:rPr>
              <a:t>Anonymity in asking whether anything is wrong or what can be improved upon is one of the best elements of a solid engagement program. You can then quickly identify problems and solicit input from frontline workers on potential solutions. Whenever there is an issue, the Edinburgh Grand immediately begins working to fix it.</a:t>
            </a:r>
          </a:p>
          <a:p>
            <a:pPr marL="139700" indent="0">
              <a:buNone/>
            </a:pP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Planning for use of available resources</a:t>
            </a:r>
          </a:p>
          <a:p>
            <a:pPr marL="139700" indent="0">
              <a:buNone/>
            </a:pPr>
            <a:r>
              <a:rPr lang="en-US" sz="1100" b="0" i="0" u="none" strike="noStrike" cap="none" dirty="0">
                <a:solidFill>
                  <a:srgbClr val="000000"/>
                </a:solidFill>
                <a:effectLst/>
                <a:latin typeface="Arial"/>
                <a:ea typeface="Arial"/>
                <a:cs typeface="Arial"/>
                <a:sym typeface="Arial"/>
              </a:rPr>
              <a:t>Updating, fixing, and maintaining a large property can be overwhelming, but quarterly inspections shed light on which problems are most pressing (and should be addressed the fastest). Something as simple as a slow front desk app or a vacuum that just moves dust around instead of actually getting rid of it could be to blame. This helps keep the staff at Middleton Lodge enthusiastic about their work.</a:t>
            </a:r>
          </a:p>
          <a:p>
            <a:pPr marL="139700" indent="0">
              <a:buNone/>
            </a:pPr>
            <a:r>
              <a:rPr lang="en-US" sz="1100" b="0" i="0" u="none" strike="noStrike" cap="none" dirty="0">
                <a:solidFill>
                  <a:srgbClr val="000000"/>
                </a:solidFill>
                <a:effectLst/>
                <a:latin typeface="Arial"/>
                <a:ea typeface="Arial"/>
                <a:cs typeface="Arial"/>
                <a:sym typeface="Arial"/>
              </a:rPr>
              <a:t> </a:t>
            </a:r>
          </a:p>
          <a:p>
            <a:r>
              <a:rPr lang="en-US" sz="1100" b="0" i="0" u="none" strike="noStrike" cap="none" dirty="0">
                <a:solidFill>
                  <a:srgbClr val="000000"/>
                </a:solidFill>
                <a:effectLst/>
                <a:latin typeface="Arial"/>
                <a:ea typeface="Arial"/>
                <a:cs typeface="Arial"/>
                <a:sym typeface="Arial"/>
              </a:rPr>
              <a:t>Facilitating Development</a:t>
            </a:r>
          </a:p>
          <a:p>
            <a:pPr marL="139700" indent="0">
              <a:buNone/>
            </a:pPr>
            <a:r>
              <a:rPr lang="en-US" sz="1100" b="0" i="0" u="none" strike="noStrike" cap="none" dirty="0">
                <a:solidFill>
                  <a:srgbClr val="000000"/>
                </a:solidFill>
                <a:effectLst/>
                <a:latin typeface="Arial"/>
                <a:ea typeface="Arial"/>
                <a:cs typeface="Arial"/>
                <a:sym typeface="Arial"/>
              </a:rPr>
              <a:t>If HR were to ask workers how they could be helped in their jobs, they might learn things like what kind of training would be most useful. And by actively demonstrating a dedication to improvement, they will foster an improvement-focused culture across the firm. In the case of the Premier Inn, this is crucial information. All staff members are encouraged to grow and develop in their roles.</a:t>
            </a:r>
          </a:p>
          <a:p>
            <a:r>
              <a:rPr lang="en-US" sz="1100" b="0" i="0" u="none" strike="noStrike" cap="none" dirty="0">
                <a:solidFill>
                  <a:srgbClr val="000000"/>
                </a:solidFill>
                <a:effectLst/>
                <a:latin typeface="Arial"/>
                <a:ea typeface="Arial"/>
                <a:cs typeface="Arial"/>
                <a:sym typeface="Arial"/>
              </a:rPr>
              <a:t>Differentiating in a significant way</a:t>
            </a:r>
          </a:p>
          <a:p>
            <a:pPr marL="139700" indent="0">
              <a:buNone/>
            </a:pPr>
            <a:r>
              <a:rPr lang="en-US" sz="1100" b="0" i="0" u="none" strike="noStrike" cap="none" dirty="0">
                <a:solidFill>
                  <a:srgbClr val="000000"/>
                </a:solidFill>
                <a:effectLst/>
                <a:latin typeface="Arial"/>
                <a:ea typeface="Arial"/>
                <a:cs typeface="Arial"/>
                <a:sym typeface="Arial"/>
              </a:rPr>
              <a:t>The term "differentiation" has become trendy in the hotel industry, with each establishment striving to establish itself as unique and desirable. Customers can tell when a company has a clear mission and its staff are invested in that mission, and that makes for a big distinction in ratings and comments. This allows them to visually differentiate themselves without spending money on new furnishings (Adler and Lazarus, 2020).</a:t>
            </a:r>
          </a:p>
          <a:p>
            <a:pPr marL="139700" indent="0">
              <a:buNone/>
            </a:pPr>
            <a:endParaRPr lang="en-US" dirty="0"/>
          </a:p>
        </p:txBody>
      </p:sp>
    </p:spTree>
    <p:extLst>
      <p:ext uri="{BB962C8B-B14F-4D97-AF65-F5344CB8AC3E}">
        <p14:creationId xmlns:p14="http://schemas.microsoft.com/office/powerpoint/2010/main" val="59415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1087eed9dbf_0_43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cap="none" dirty="0">
                <a:solidFill>
                  <a:srgbClr val="000000"/>
                </a:solidFill>
                <a:effectLst/>
                <a:latin typeface="Arial"/>
                <a:ea typeface="Arial"/>
                <a:cs typeface="Arial"/>
                <a:sym typeface="Arial"/>
              </a:rPr>
              <a:t>Businesses in the hotel industry, which relies heavily on satisfied customers, should place special emphasis on motivating their staff. By prioritizing their workers, firms that practice employee engagement can grow and succeed, hence providing superior service to their clientele.</a:t>
            </a:r>
          </a:p>
          <a:p>
            <a:pPr marL="0" lvl="0" indent="0" algn="l" rtl="0">
              <a:spcBef>
                <a:spcPts val="0"/>
              </a:spcBef>
              <a:spcAft>
                <a:spcPts val="0"/>
              </a:spcAft>
              <a:buNone/>
            </a:pPr>
            <a:endParaRPr dirty="0"/>
          </a:p>
        </p:txBody>
      </p:sp>
      <p:sp>
        <p:nvSpPr>
          <p:cNvPr id="298" name="Google Shape;298;g1087eed9dbf_0_43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g1087eed9dbf_0_43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buNone/>
            </a:pPr>
            <a:r>
              <a:rPr lang="en-US" sz="1100" b="0" i="0" u="none" strike="noStrike" cap="none" dirty="0">
                <a:solidFill>
                  <a:srgbClr val="000000"/>
                </a:solidFill>
                <a:effectLst/>
                <a:latin typeface="Arial"/>
                <a:ea typeface="Arial"/>
                <a:cs typeface="Arial"/>
                <a:sym typeface="Arial"/>
              </a:rPr>
              <a:t>Reference list</a:t>
            </a:r>
          </a:p>
          <a:p>
            <a:r>
              <a:rPr lang="en-US" sz="1100" b="0" i="0" u="none" strike="noStrike" cap="none" dirty="0">
                <a:solidFill>
                  <a:srgbClr val="000000"/>
                </a:solidFill>
                <a:effectLst/>
                <a:latin typeface="Arial"/>
                <a:ea typeface="Arial"/>
                <a:cs typeface="Arial"/>
                <a:sym typeface="Arial"/>
              </a:rPr>
              <a:t>Adler, H. and Lazarus, B.I. (2020). Use of Employee engagement in the Hotel-Motel Industry. </a:t>
            </a:r>
            <a:r>
              <a:rPr lang="en-US" sz="1100" b="0" i="1" u="none" strike="noStrike" cap="none" dirty="0">
                <a:solidFill>
                  <a:srgbClr val="000000"/>
                </a:solidFill>
                <a:effectLst/>
                <a:latin typeface="Arial"/>
                <a:ea typeface="Arial"/>
                <a:cs typeface="Arial"/>
                <a:sym typeface="Arial"/>
              </a:rPr>
              <a:t>Employee Assistance Quarterly</a:t>
            </a:r>
            <a:r>
              <a:rPr lang="en-US" sz="1100" b="0" i="0" u="none" strike="noStrike" cap="none" dirty="0">
                <a:solidFill>
                  <a:srgbClr val="000000"/>
                </a:solidFill>
                <a:effectLst/>
                <a:latin typeface="Arial"/>
                <a:ea typeface="Arial"/>
                <a:cs typeface="Arial"/>
                <a:sym typeface="Arial"/>
              </a:rPr>
              <a:t>, 7(4), pp.51–58.</a:t>
            </a:r>
          </a:p>
          <a:p>
            <a:r>
              <a:rPr lang="en-US" sz="1100" b="0" i="0" u="none" strike="noStrike" cap="none" dirty="0">
                <a:solidFill>
                  <a:srgbClr val="000000"/>
                </a:solidFill>
                <a:effectLst/>
                <a:latin typeface="Arial"/>
                <a:ea typeface="Arial"/>
                <a:cs typeface="Arial"/>
                <a:sym typeface="Arial"/>
              </a:rPr>
              <a:t>Bridger, E. (2018). </a:t>
            </a:r>
            <a:r>
              <a:rPr lang="en-US" sz="1100" b="0" i="1" u="none" strike="noStrike" cap="none" dirty="0">
                <a:solidFill>
                  <a:srgbClr val="000000"/>
                </a:solidFill>
                <a:effectLst/>
                <a:latin typeface="Arial"/>
                <a:ea typeface="Arial"/>
                <a:cs typeface="Arial"/>
                <a:sym typeface="Arial"/>
              </a:rPr>
              <a:t>Employee engagement : A practical introduction</a:t>
            </a:r>
            <a:r>
              <a:rPr lang="en-US" sz="1100" b="0" i="0" u="none" strike="noStrike" cap="none" dirty="0">
                <a:solidFill>
                  <a:srgbClr val="000000"/>
                </a:solidFill>
                <a:effectLst/>
                <a:latin typeface="Arial"/>
                <a:ea typeface="Arial"/>
                <a:cs typeface="Arial"/>
                <a:sym typeface="Arial"/>
              </a:rPr>
              <a:t>. 2nd ed. London: </a:t>
            </a:r>
            <a:r>
              <a:rPr lang="en-US" sz="1100" b="0" i="0" u="none" strike="noStrike" cap="none" dirty="0" err="1">
                <a:solidFill>
                  <a:srgbClr val="000000"/>
                </a:solidFill>
                <a:effectLst/>
                <a:latin typeface="Arial"/>
                <a:ea typeface="Arial"/>
                <a:cs typeface="Arial"/>
                <a:sym typeface="Arial"/>
              </a:rPr>
              <a:t>Koganpage</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err="1">
                <a:solidFill>
                  <a:srgbClr val="000000"/>
                </a:solidFill>
                <a:effectLst/>
                <a:latin typeface="Arial"/>
                <a:ea typeface="Arial"/>
                <a:cs typeface="Arial"/>
                <a:sym typeface="Arial"/>
              </a:rPr>
              <a:t>Colan</a:t>
            </a:r>
            <a:r>
              <a:rPr lang="en-US" sz="1100" b="0" i="0" u="none" strike="noStrike" cap="none" dirty="0">
                <a:solidFill>
                  <a:srgbClr val="000000"/>
                </a:solidFill>
                <a:effectLst/>
                <a:latin typeface="Arial"/>
                <a:ea typeface="Arial"/>
                <a:cs typeface="Arial"/>
                <a:sym typeface="Arial"/>
              </a:rPr>
              <a:t>, L.J. (2019). </a:t>
            </a:r>
            <a:r>
              <a:rPr lang="en-US" sz="1100" b="0" i="1" u="none" strike="noStrike" cap="none" dirty="0">
                <a:solidFill>
                  <a:srgbClr val="000000"/>
                </a:solidFill>
                <a:effectLst/>
                <a:latin typeface="Arial"/>
                <a:ea typeface="Arial"/>
                <a:cs typeface="Arial"/>
                <a:sym typeface="Arial"/>
              </a:rPr>
              <a:t>Engaging the hearts and minds of all your employees</a:t>
            </a:r>
            <a:r>
              <a:rPr lang="en-US" sz="1100" b="0" i="0" u="none" strike="noStrike" cap="none" dirty="0">
                <a:solidFill>
                  <a:srgbClr val="000000"/>
                </a:solidFill>
                <a:effectLst/>
                <a:latin typeface="Arial"/>
                <a:ea typeface="Arial"/>
                <a:cs typeface="Arial"/>
                <a:sym typeface="Arial"/>
              </a:rPr>
              <a:t>. 6th ed. New York: </a:t>
            </a:r>
            <a:r>
              <a:rPr lang="en-US" sz="1100" b="0" i="0" u="none" strike="noStrike" cap="none" dirty="0" err="1">
                <a:solidFill>
                  <a:srgbClr val="000000"/>
                </a:solidFill>
                <a:effectLst/>
                <a:latin typeface="Arial"/>
                <a:ea typeface="Arial"/>
                <a:cs typeface="Arial"/>
                <a:sym typeface="Arial"/>
              </a:rPr>
              <a:t>Mcgraw-Hill</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err="1">
                <a:solidFill>
                  <a:srgbClr val="000000"/>
                </a:solidFill>
                <a:effectLst/>
                <a:latin typeface="Arial"/>
                <a:ea typeface="Arial"/>
                <a:cs typeface="Arial"/>
                <a:sym typeface="Arial"/>
              </a:rPr>
              <a:t>Guliani</a:t>
            </a:r>
            <a:r>
              <a:rPr lang="en-US" sz="1100" b="0" i="0" u="none" strike="noStrike" cap="none" dirty="0">
                <a:solidFill>
                  <a:srgbClr val="000000"/>
                </a:solidFill>
                <a:effectLst/>
                <a:latin typeface="Arial"/>
                <a:ea typeface="Arial"/>
                <a:cs typeface="Arial"/>
                <a:sym typeface="Arial"/>
              </a:rPr>
              <a:t>, L.K. and </a:t>
            </a:r>
            <a:r>
              <a:rPr lang="en-US" sz="1100" b="0" i="0" u="none" strike="noStrike" cap="none" dirty="0" err="1">
                <a:solidFill>
                  <a:srgbClr val="000000"/>
                </a:solidFill>
                <a:effectLst/>
                <a:latin typeface="Arial"/>
                <a:ea typeface="Arial"/>
                <a:cs typeface="Arial"/>
                <a:sym typeface="Arial"/>
              </a:rPr>
              <a:t>Rizwan</a:t>
            </a:r>
            <a:r>
              <a:rPr lang="en-US" sz="1100" b="0" i="0" u="none" strike="noStrike" cap="none" dirty="0">
                <a:solidFill>
                  <a:srgbClr val="000000"/>
                </a:solidFill>
                <a:effectLst/>
                <a:latin typeface="Arial"/>
                <a:ea typeface="Arial"/>
                <a:cs typeface="Arial"/>
                <a:sym typeface="Arial"/>
              </a:rPr>
              <a:t>, S.A. (2016). </a:t>
            </a:r>
            <a:r>
              <a:rPr lang="en-US" sz="1100" b="0" i="1" u="none" strike="noStrike" cap="none" dirty="0">
                <a:solidFill>
                  <a:srgbClr val="000000"/>
                </a:solidFill>
                <a:effectLst/>
                <a:latin typeface="Arial"/>
                <a:ea typeface="Arial"/>
                <a:cs typeface="Arial"/>
                <a:sym typeface="Arial"/>
              </a:rPr>
              <a:t>Employee engagement in the hospitality and tourism industry</a:t>
            </a:r>
            <a:r>
              <a:rPr lang="en-US" sz="1100" b="0" i="0" u="none" strike="noStrike" cap="none" dirty="0">
                <a:solidFill>
                  <a:srgbClr val="000000"/>
                </a:solidFill>
                <a:effectLst/>
                <a:latin typeface="Arial"/>
                <a:ea typeface="Arial"/>
                <a:cs typeface="Arial"/>
                <a:sym typeface="Arial"/>
              </a:rPr>
              <a:t>. 7th ed. Hershey: IGI Global.</a:t>
            </a:r>
          </a:p>
          <a:p>
            <a:r>
              <a:rPr lang="en-US" sz="1100" b="0" i="0" u="none" strike="noStrike" cap="none" dirty="0">
                <a:solidFill>
                  <a:srgbClr val="000000"/>
                </a:solidFill>
                <a:effectLst/>
                <a:latin typeface="Arial"/>
                <a:ea typeface="Arial"/>
                <a:cs typeface="Arial"/>
                <a:sym typeface="Arial"/>
              </a:rPr>
              <a:t>How, M. and Moss, L. (2011). </a:t>
            </a:r>
            <a:r>
              <a:rPr lang="en-US" sz="1100" b="0" i="1" u="none" strike="noStrike" cap="none" dirty="0">
                <a:solidFill>
                  <a:srgbClr val="000000"/>
                </a:solidFill>
                <a:effectLst/>
                <a:latin typeface="Arial"/>
                <a:ea typeface="Arial"/>
                <a:cs typeface="Arial"/>
                <a:sym typeface="Arial"/>
              </a:rPr>
              <a:t>Employee engagement with model</a:t>
            </a:r>
            <a:r>
              <a:rPr lang="en-US" sz="1100" b="0" i="0" u="none" strike="noStrike" cap="none" dirty="0">
                <a:solidFill>
                  <a:srgbClr val="000000"/>
                </a:solidFill>
                <a:effectLst/>
                <a:latin typeface="Arial"/>
                <a:ea typeface="Arial"/>
                <a:cs typeface="Arial"/>
                <a:sym typeface="Arial"/>
              </a:rPr>
              <a:t>. 7th ed. London: The Pensions Management.</a:t>
            </a:r>
          </a:p>
          <a:p>
            <a:r>
              <a:rPr lang="en-US" sz="1100" b="0" i="0" u="none" strike="noStrike" cap="none" dirty="0" err="1">
                <a:solidFill>
                  <a:srgbClr val="000000"/>
                </a:solidFill>
                <a:effectLst/>
                <a:latin typeface="Arial"/>
                <a:ea typeface="Arial"/>
                <a:cs typeface="Arial"/>
                <a:sym typeface="Arial"/>
              </a:rPr>
              <a:t>Lauritsen</a:t>
            </a:r>
            <a:r>
              <a:rPr lang="en-US" sz="1100" b="0" i="0" u="none" strike="noStrike" cap="none" dirty="0">
                <a:solidFill>
                  <a:srgbClr val="000000"/>
                </a:solidFill>
                <a:effectLst/>
                <a:latin typeface="Arial"/>
                <a:ea typeface="Arial"/>
                <a:cs typeface="Arial"/>
                <a:sym typeface="Arial"/>
              </a:rPr>
              <a:t>, J. (2018). </a:t>
            </a:r>
            <a:r>
              <a:rPr lang="en-US" sz="1100" b="0" i="1" u="none" strike="noStrike" cap="none" dirty="0">
                <a:solidFill>
                  <a:srgbClr val="000000"/>
                </a:solidFill>
                <a:effectLst/>
                <a:latin typeface="Arial"/>
                <a:ea typeface="Arial"/>
                <a:cs typeface="Arial"/>
                <a:sym typeface="Arial"/>
              </a:rPr>
              <a:t>Unlocking high performance : how to use performance management to engage and empower employees to reach their full potential</a:t>
            </a:r>
            <a:r>
              <a:rPr lang="en-US" sz="1100" b="0" i="0" u="none" strike="noStrike" cap="none" dirty="0">
                <a:solidFill>
                  <a:srgbClr val="000000"/>
                </a:solidFill>
                <a:effectLst/>
                <a:latin typeface="Arial"/>
                <a:ea typeface="Arial"/>
                <a:cs typeface="Arial"/>
                <a:sym typeface="Arial"/>
              </a:rPr>
              <a:t>. 7th ed. </a:t>
            </a:r>
            <a:r>
              <a:rPr lang="en-US" sz="1100" b="0" i="0" u="none" strike="noStrike" cap="none" dirty="0" err="1">
                <a:solidFill>
                  <a:srgbClr val="000000"/>
                </a:solidFill>
                <a:effectLst/>
                <a:latin typeface="Arial"/>
                <a:ea typeface="Arial"/>
                <a:cs typeface="Arial"/>
                <a:sym typeface="Arial"/>
              </a:rPr>
              <a:t>Kogan</a:t>
            </a:r>
            <a:r>
              <a:rPr lang="en-US" sz="1100" b="0" i="0" u="none" strike="noStrike" cap="none" dirty="0">
                <a:solidFill>
                  <a:srgbClr val="000000"/>
                </a:solidFill>
                <a:effectLst/>
                <a:latin typeface="Arial"/>
                <a:ea typeface="Arial"/>
                <a:cs typeface="Arial"/>
                <a:sym typeface="Arial"/>
              </a:rPr>
              <a:t> Page Limited.</a:t>
            </a:r>
          </a:p>
          <a:p>
            <a:r>
              <a:rPr lang="en-US" sz="1100" b="0" i="0" u="none" strike="noStrike" cap="none" dirty="0">
                <a:solidFill>
                  <a:srgbClr val="000000"/>
                </a:solidFill>
                <a:effectLst/>
                <a:latin typeface="Arial"/>
                <a:ea typeface="Arial"/>
                <a:cs typeface="Arial"/>
                <a:sym typeface="Arial"/>
              </a:rPr>
              <a:t>Lynch, D. (2021). </a:t>
            </a:r>
            <a:r>
              <a:rPr lang="en-US" sz="1100" b="0" i="1" u="none" strike="noStrike" cap="none" dirty="0">
                <a:solidFill>
                  <a:srgbClr val="000000"/>
                </a:solidFill>
                <a:effectLst/>
                <a:latin typeface="Arial"/>
                <a:ea typeface="Arial"/>
                <a:cs typeface="Arial"/>
                <a:sym typeface="Arial"/>
              </a:rPr>
              <a:t>Creating customer service improvement with employee engagement</a:t>
            </a:r>
            <a:r>
              <a:rPr lang="en-US" sz="1100" b="0" i="0" u="none" strike="noStrike" cap="none" dirty="0">
                <a:solidFill>
                  <a:srgbClr val="000000"/>
                </a:solidFill>
                <a:effectLst/>
                <a:latin typeface="Arial"/>
                <a:ea typeface="Arial"/>
                <a:cs typeface="Arial"/>
                <a:sym typeface="Arial"/>
              </a:rPr>
              <a:t>. 6th ed. San </a:t>
            </a:r>
            <a:r>
              <a:rPr lang="en-US" sz="1100" b="0" i="0" u="none" strike="noStrike" cap="none" dirty="0" err="1">
                <a:solidFill>
                  <a:srgbClr val="000000"/>
                </a:solidFill>
                <a:effectLst/>
                <a:latin typeface="Arial"/>
                <a:ea typeface="Arial"/>
                <a:cs typeface="Arial"/>
                <a:sym typeface="Arial"/>
              </a:rPr>
              <a:t>Fransisco</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err="1">
                <a:solidFill>
                  <a:srgbClr val="000000"/>
                </a:solidFill>
                <a:effectLst/>
                <a:latin typeface="Arial"/>
                <a:ea typeface="Arial"/>
                <a:cs typeface="Arial"/>
                <a:sym typeface="Arial"/>
              </a:rPr>
              <a:t>Mone</a:t>
            </a:r>
            <a:r>
              <a:rPr lang="en-US" sz="1100" b="0" i="0" u="none" strike="noStrike" cap="none" dirty="0">
                <a:solidFill>
                  <a:srgbClr val="000000"/>
                </a:solidFill>
                <a:effectLst/>
                <a:latin typeface="Arial"/>
                <a:ea typeface="Arial"/>
                <a:cs typeface="Arial"/>
                <a:sym typeface="Arial"/>
              </a:rPr>
              <a:t>, E.M. and London, M. (2018). </a:t>
            </a:r>
            <a:r>
              <a:rPr lang="en-US" sz="1100" b="0" i="1" u="none" strike="noStrike" cap="none" dirty="0">
                <a:solidFill>
                  <a:srgbClr val="000000"/>
                </a:solidFill>
                <a:effectLst/>
                <a:latin typeface="Arial"/>
                <a:ea typeface="Arial"/>
                <a:cs typeface="Arial"/>
                <a:sym typeface="Arial"/>
              </a:rPr>
              <a:t>Employee engagement’s necessity in </a:t>
            </a:r>
            <a:r>
              <a:rPr lang="en-US" sz="1100" b="0" i="1"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3rd ed. New York </a:t>
            </a:r>
            <a:r>
              <a:rPr lang="en-US" sz="1100" b="0" i="0" u="none" strike="noStrike" cap="none" dirty="0" err="1">
                <a:solidFill>
                  <a:srgbClr val="000000"/>
                </a:solidFill>
                <a:effectLst/>
                <a:latin typeface="Arial"/>
                <a:ea typeface="Arial"/>
                <a:cs typeface="Arial"/>
                <a:sym typeface="Arial"/>
              </a:rPr>
              <a:t>Routledge</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err="1">
                <a:solidFill>
                  <a:srgbClr val="000000"/>
                </a:solidFill>
                <a:effectLst/>
                <a:latin typeface="Arial"/>
                <a:ea typeface="Arial"/>
                <a:cs typeface="Arial"/>
                <a:sym typeface="Arial"/>
              </a:rPr>
              <a:t>Reiff</a:t>
            </a:r>
            <a:r>
              <a:rPr lang="en-US" sz="1100" b="0" i="0" u="none" strike="noStrike" cap="none" dirty="0">
                <a:solidFill>
                  <a:srgbClr val="000000"/>
                </a:solidFill>
                <a:effectLst/>
                <a:latin typeface="Arial"/>
                <a:ea typeface="Arial"/>
                <a:cs typeface="Arial"/>
                <a:sym typeface="Arial"/>
              </a:rPr>
              <a:t>, J.L. (2018). </a:t>
            </a:r>
            <a:r>
              <a:rPr lang="en-US" sz="1100" b="0" i="1" u="none" strike="noStrike" cap="none" dirty="0">
                <a:solidFill>
                  <a:srgbClr val="000000"/>
                </a:solidFill>
                <a:effectLst/>
                <a:latin typeface="Arial"/>
                <a:ea typeface="Arial"/>
                <a:cs typeface="Arial"/>
                <a:sym typeface="Arial"/>
              </a:rPr>
              <a:t>Employee engagement</a:t>
            </a:r>
            <a:r>
              <a:rPr lang="en-US" sz="1100" b="0" i="0" u="none" strike="noStrike" cap="none" dirty="0">
                <a:solidFill>
                  <a:srgbClr val="000000"/>
                </a:solidFill>
                <a:effectLst/>
                <a:latin typeface="Arial"/>
                <a:ea typeface="Arial"/>
                <a:cs typeface="Arial"/>
                <a:sym typeface="Arial"/>
              </a:rPr>
              <a:t>. 5th ed. Chicago: The University Of Chicago Press.</a:t>
            </a:r>
          </a:p>
          <a:p>
            <a:r>
              <a:rPr lang="en-US" sz="1100" b="0" i="0" u="none" strike="noStrike" cap="none" dirty="0" err="1">
                <a:solidFill>
                  <a:srgbClr val="000000"/>
                </a:solidFill>
                <a:effectLst/>
                <a:latin typeface="Arial"/>
                <a:ea typeface="Arial"/>
                <a:cs typeface="Arial"/>
                <a:sym typeface="Arial"/>
              </a:rPr>
              <a:t>Scheder</a:t>
            </a:r>
            <a:r>
              <a:rPr lang="en-US" sz="1100" b="0" i="0" u="none" strike="noStrike" cap="none" dirty="0">
                <a:solidFill>
                  <a:srgbClr val="000000"/>
                </a:solidFill>
                <a:effectLst/>
                <a:latin typeface="Arial"/>
                <a:ea typeface="Arial"/>
                <a:cs typeface="Arial"/>
                <a:sym typeface="Arial"/>
              </a:rPr>
              <a:t>, R.A. (2021). </a:t>
            </a:r>
            <a:r>
              <a:rPr lang="en-US" sz="1100" b="0" i="1" u="none" strike="noStrike" cap="none" dirty="0">
                <a:solidFill>
                  <a:srgbClr val="000000"/>
                </a:solidFill>
                <a:effectLst/>
                <a:latin typeface="Arial"/>
                <a:ea typeface="Arial"/>
                <a:cs typeface="Arial"/>
                <a:sym typeface="Arial"/>
              </a:rPr>
              <a:t>The engagement model for hotel industry</a:t>
            </a:r>
            <a:r>
              <a:rPr lang="en-US" sz="1100" b="0" i="0" u="none" strike="noStrike" cap="none" dirty="0">
                <a:solidFill>
                  <a:srgbClr val="000000"/>
                </a:solidFill>
                <a:effectLst/>
                <a:latin typeface="Arial"/>
                <a:ea typeface="Arial"/>
                <a:cs typeface="Arial"/>
                <a:sym typeface="Arial"/>
              </a:rPr>
              <a:t>. 8th ed. Santa Monica: Rand.</a:t>
            </a:r>
          </a:p>
          <a:p>
            <a:r>
              <a:rPr lang="en-US" sz="1100" b="0" i="0" u="none" strike="noStrike" cap="none" dirty="0">
                <a:solidFill>
                  <a:srgbClr val="000000"/>
                </a:solidFill>
                <a:effectLst/>
                <a:latin typeface="Arial"/>
                <a:ea typeface="Arial"/>
                <a:cs typeface="Arial"/>
                <a:sym typeface="Arial"/>
              </a:rPr>
              <a:t>Truss, C. (2020). </a:t>
            </a:r>
            <a:r>
              <a:rPr lang="en-US" sz="1100" b="0" i="1" u="none" strike="noStrike" cap="none" dirty="0">
                <a:solidFill>
                  <a:srgbClr val="000000"/>
                </a:solidFill>
                <a:effectLst/>
                <a:latin typeface="Arial"/>
                <a:ea typeface="Arial"/>
                <a:cs typeface="Arial"/>
                <a:sym typeface="Arial"/>
              </a:rPr>
              <a:t>Employee engagement in theory and practice</a:t>
            </a:r>
            <a:r>
              <a:rPr lang="en-US" sz="1100" b="0" i="0" u="none" strike="noStrike" cap="none" dirty="0">
                <a:solidFill>
                  <a:srgbClr val="000000"/>
                </a:solidFill>
                <a:effectLst/>
                <a:latin typeface="Arial"/>
                <a:ea typeface="Arial"/>
                <a:cs typeface="Arial"/>
                <a:sym typeface="Arial"/>
              </a:rPr>
              <a:t>. 7th ed. London: </a:t>
            </a:r>
            <a:r>
              <a:rPr lang="en-US" sz="1100" b="0" i="0" u="none" strike="noStrike" cap="none" dirty="0" err="1">
                <a:solidFill>
                  <a:srgbClr val="000000"/>
                </a:solidFill>
                <a:effectLst/>
                <a:latin typeface="Arial"/>
                <a:ea typeface="Arial"/>
                <a:cs typeface="Arial"/>
                <a:sym typeface="Arial"/>
              </a:rPr>
              <a:t>Routledge</a:t>
            </a:r>
            <a:r>
              <a:rPr lang="en-US" sz="1100" b="0" i="0" u="none" strike="noStrike" cap="none" dirty="0">
                <a:solidFill>
                  <a:srgbClr val="000000"/>
                </a:solidFill>
                <a:effectLst/>
                <a:latin typeface="Arial"/>
                <a:ea typeface="Arial"/>
                <a:cs typeface="Arial"/>
                <a:sym typeface="Arial"/>
              </a:rPr>
              <a:t>.</a:t>
            </a:r>
          </a:p>
          <a:p>
            <a:r>
              <a:rPr lang="en-US" sz="1100" b="0" i="0" u="none" strike="noStrike" cap="none" dirty="0" err="1">
                <a:solidFill>
                  <a:srgbClr val="000000"/>
                </a:solidFill>
                <a:effectLst/>
                <a:latin typeface="Arial"/>
                <a:ea typeface="Arial"/>
                <a:cs typeface="Arial"/>
                <a:sym typeface="Arial"/>
              </a:rPr>
              <a:t>Woodruffe</a:t>
            </a:r>
            <a:r>
              <a:rPr lang="en-US" sz="1100" b="0" i="0" u="none" strike="noStrike" cap="none" dirty="0">
                <a:solidFill>
                  <a:srgbClr val="000000"/>
                </a:solidFill>
                <a:effectLst/>
                <a:latin typeface="Arial"/>
                <a:ea typeface="Arial"/>
                <a:cs typeface="Arial"/>
                <a:sym typeface="Arial"/>
              </a:rPr>
              <a:t>, C. (2021). The crucial importance of employee engagement. </a:t>
            </a:r>
            <a:r>
              <a:rPr lang="en-US" sz="1100" b="0" i="1" u="none" strike="noStrike" cap="none" dirty="0">
                <a:solidFill>
                  <a:srgbClr val="000000"/>
                </a:solidFill>
                <a:effectLst/>
                <a:latin typeface="Arial"/>
                <a:ea typeface="Arial"/>
                <a:cs typeface="Arial"/>
                <a:sym typeface="Arial"/>
              </a:rPr>
              <a:t>Human Resource Management International Digest</a:t>
            </a:r>
            <a:r>
              <a:rPr lang="en-US" sz="1100" b="0" i="0" u="none" strike="noStrike" cap="none" dirty="0">
                <a:solidFill>
                  <a:srgbClr val="000000"/>
                </a:solidFill>
                <a:effectLst/>
                <a:latin typeface="Arial"/>
                <a:ea typeface="Arial"/>
                <a:cs typeface="Arial"/>
                <a:sym typeface="Arial"/>
              </a:rPr>
              <a:t>, 14(1), pp.3–5.</a:t>
            </a:r>
          </a:p>
          <a:p>
            <a:pPr marL="0" lvl="0" indent="0" algn="l" rtl="0">
              <a:spcBef>
                <a:spcPts val="0"/>
              </a:spcBef>
              <a:spcAft>
                <a:spcPts val="0"/>
              </a:spcAft>
              <a:buNone/>
            </a:pPr>
            <a:endParaRPr dirty="0"/>
          </a:p>
        </p:txBody>
      </p:sp>
      <p:sp>
        <p:nvSpPr>
          <p:cNvPr id="298" name="Google Shape;298;g1087eed9dbf_0_43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63"/>
        <p:cNvGrpSpPr/>
        <p:nvPr/>
      </p:nvGrpSpPr>
      <p:grpSpPr>
        <a:xfrm>
          <a:off x="0" y="0"/>
          <a:ext cx="0" cy="0"/>
          <a:chOff x="0" y="0"/>
          <a:chExt cx="0" cy="0"/>
        </a:xfrm>
      </p:grpSpPr>
      <p:grpSp>
        <p:nvGrpSpPr>
          <p:cNvPr id="64" name="Google Shape;64;p3"/>
          <p:cNvGrpSpPr/>
          <p:nvPr/>
        </p:nvGrpSpPr>
        <p:grpSpPr>
          <a:xfrm>
            <a:off x="809177" y="514348"/>
            <a:ext cx="7521324" cy="5284869"/>
            <a:chOff x="1618353" y="1028695"/>
            <a:chExt cx="15042648" cy="10569738"/>
          </a:xfrm>
        </p:grpSpPr>
        <p:sp>
          <p:nvSpPr>
            <p:cNvPr id="65" name="Google Shape;65;p3"/>
            <p:cNvSpPr/>
            <p:nvPr/>
          </p:nvSpPr>
          <p:spPr>
            <a:xfrm>
              <a:off x="1618353" y="1028695"/>
              <a:ext cx="15042648" cy="10569738"/>
            </a:xfrm>
            <a:custGeom>
              <a:avLst/>
              <a:gdLst/>
              <a:ahLst/>
              <a:cxnLst/>
              <a:rect l="l" t="t" r="r" b="b"/>
              <a:pathLst>
                <a:path w="15042648" h="10569738" extrusionOk="0">
                  <a:moveTo>
                    <a:pt x="14763967" y="3979"/>
                  </a:moveTo>
                  <a:cubicBezTo>
                    <a:pt x="15168914" y="2891270"/>
                    <a:pt x="14420239" y="3341392"/>
                    <a:pt x="15042648" y="10071920"/>
                  </a:cubicBezTo>
                  <a:cubicBezTo>
                    <a:pt x="14489344" y="10169902"/>
                    <a:pt x="13910588" y="10086887"/>
                    <a:pt x="13343204" y="10086887"/>
                  </a:cubicBezTo>
                  <a:cubicBezTo>
                    <a:pt x="12243573" y="10086887"/>
                    <a:pt x="9037921" y="10504476"/>
                    <a:pt x="6247598" y="10504476"/>
                  </a:cubicBezTo>
                  <a:cubicBezTo>
                    <a:pt x="4264252" y="10504476"/>
                    <a:pt x="2278707" y="10390217"/>
                    <a:pt x="293796" y="10536609"/>
                  </a:cubicBezTo>
                  <a:cubicBezTo>
                    <a:pt x="214819" y="10841862"/>
                    <a:pt x="0" y="9026659"/>
                    <a:pt x="0" y="5549113"/>
                  </a:cubicBezTo>
                  <a:cubicBezTo>
                    <a:pt x="0" y="4433563"/>
                    <a:pt x="31350" y="2736592"/>
                    <a:pt x="31350" y="2165467"/>
                  </a:cubicBezTo>
                  <a:cubicBezTo>
                    <a:pt x="31350" y="1905938"/>
                    <a:pt x="-24839" y="286360"/>
                    <a:pt x="53652" y="188252"/>
                  </a:cubicBezTo>
                  <a:cubicBezTo>
                    <a:pt x="1189073" y="216388"/>
                    <a:pt x="2213724" y="41628"/>
                    <a:pt x="3475644" y="41628"/>
                  </a:cubicBezTo>
                  <a:cubicBezTo>
                    <a:pt x="5616225" y="41628"/>
                    <a:pt x="7757695" y="160305"/>
                    <a:pt x="9900665" y="160305"/>
                  </a:cubicBezTo>
                  <a:cubicBezTo>
                    <a:pt x="12104813" y="160284"/>
                    <a:pt x="13143226" y="-29590"/>
                    <a:pt x="14763967" y="3979"/>
                  </a:cubicBezTo>
                  <a:close/>
                </a:path>
              </a:pathLst>
            </a:custGeom>
            <a:solidFill>
              <a:srgbClr val="8CA65C"/>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6" name="Google Shape;66;p3"/>
            <p:cNvSpPr/>
            <p:nvPr/>
          </p:nvSpPr>
          <p:spPr>
            <a:xfrm>
              <a:off x="2319765" y="1656458"/>
              <a:ext cx="13638796" cy="8998896"/>
            </a:xfrm>
            <a:custGeom>
              <a:avLst/>
              <a:gdLst/>
              <a:ahLst/>
              <a:cxnLst/>
              <a:rect l="l" t="t" r="r" b="b"/>
              <a:pathLst>
                <a:path w="13638796" h="8998896" extrusionOk="0">
                  <a:moveTo>
                    <a:pt x="5537666" y="8998897"/>
                  </a:moveTo>
                  <a:cubicBezTo>
                    <a:pt x="4293736" y="8998897"/>
                    <a:pt x="3019702" y="8954631"/>
                    <a:pt x="1752540" y="8954631"/>
                  </a:cubicBezTo>
                  <a:cubicBezTo>
                    <a:pt x="170463" y="8954631"/>
                    <a:pt x="128480" y="9035129"/>
                    <a:pt x="118523" y="8898357"/>
                  </a:cubicBezTo>
                  <a:cubicBezTo>
                    <a:pt x="-79109" y="6188068"/>
                    <a:pt x="30097" y="2490100"/>
                    <a:pt x="30097" y="1277308"/>
                  </a:cubicBezTo>
                  <a:cubicBezTo>
                    <a:pt x="30097" y="325779"/>
                    <a:pt x="-47358" y="180720"/>
                    <a:pt x="97786" y="173427"/>
                  </a:cubicBezTo>
                  <a:cubicBezTo>
                    <a:pt x="2099291" y="72993"/>
                    <a:pt x="1309880" y="-29533"/>
                    <a:pt x="5968255" y="99544"/>
                  </a:cubicBezTo>
                  <a:cubicBezTo>
                    <a:pt x="12748716" y="287389"/>
                    <a:pt x="13527175" y="-187974"/>
                    <a:pt x="13542333" y="88996"/>
                  </a:cubicBezTo>
                  <a:cubicBezTo>
                    <a:pt x="13682191" y="2646088"/>
                    <a:pt x="13216109" y="3469406"/>
                    <a:pt x="13638475" y="8484003"/>
                  </a:cubicBezTo>
                  <a:cubicBezTo>
                    <a:pt x="13642914" y="8536661"/>
                    <a:pt x="13600953" y="8584119"/>
                    <a:pt x="13543538" y="8581498"/>
                  </a:cubicBezTo>
                  <a:cubicBezTo>
                    <a:pt x="11775963" y="8500682"/>
                    <a:pt x="8795383" y="8998897"/>
                    <a:pt x="5537666" y="8998897"/>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7" name="Google Shape;67;p3"/>
            <p:cNvSpPr/>
            <p:nvPr/>
          </p:nvSpPr>
          <p:spPr>
            <a:xfrm>
              <a:off x="1881327" y="1299137"/>
              <a:ext cx="14416986" cy="10018306"/>
            </a:xfrm>
            <a:custGeom>
              <a:avLst/>
              <a:gdLst/>
              <a:ahLst/>
              <a:cxnLst/>
              <a:rect l="l" t="t" r="r" b="b"/>
              <a:pathLst>
                <a:path w="14416986" h="10018306" extrusionOk="0">
                  <a:moveTo>
                    <a:pt x="796556" y="10018306"/>
                  </a:moveTo>
                  <a:cubicBezTo>
                    <a:pt x="698025" y="10018306"/>
                    <a:pt x="613193" y="10016996"/>
                    <a:pt x="539987" y="10014247"/>
                  </a:cubicBezTo>
                  <a:cubicBezTo>
                    <a:pt x="200233" y="10001458"/>
                    <a:pt x="94663" y="9959306"/>
                    <a:pt x="88067" y="9833822"/>
                  </a:cubicBezTo>
                  <a:cubicBezTo>
                    <a:pt x="30653" y="8738904"/>
                    <a:pt x="444" y="7818788"/>
                    <a:pt x="39595" y="6887151"/>
                  </a:cubicBezTo>
                  <a:cubicBezTo>
                    <a:pt x="163599" y="3935258"/>
                    <a:pt x="74327" y="2206262"/>
                    <a:pt x="26361" y="1277373"/>
                  </a:cubicBezTo>
                  <a:cubicBezTo>
                    <a:pt x="-7293" y="625749"/>
                    <a:pt x="-21203" y="356052"/>
                    <a:pt x="62298" y="272192"/>
                  </a:cubicBezTo>
                  <a:cubicBezTo>
                    <a:pt x="82550" y="251877"/>
                    <a:pt x="109165" y="242322"/>
                    <a:pt x="141275" y="243865"/>
                  </a:cubicBezTo>
                  <a:cubicBezTo>
                    <a:pt x="1079529" y="288638"/>
                    <a:pt x="2351363" y="225283"/>
                    <a:pt x="3824044" y="151929"/>
                  </a:cubicBezTo>
                  <a:cubicBezTo>
                    <a:pt x="5254065" y="80710"/>
                    <a:pt x="6874869" y="0"/>
                    <a:pt x="8561227" y="0"/>
                  </a:cubicBezTo>
                  <a:cubicBezTo>
                    <a:pt x="9213696" y="0"/>
                    <a:pt x="9886460" y="24141"/>
                    <a:pt x="10537069" y="47479"/>
                  </a:cubicBezTo>
                  <a:cubicBezTo>
                    <a:pt x="11196450" y="71134"/>
                    <a:pt x="11878304" y="95593"/>
                    <a:pt x="12548488" y="95593"/>
                  </a:cubicBezTo>
                  <a:cubicBezTo>
                    <a:pt x="13252348" y="95593"/>
                    <a:pt x="13670402" y="75447"/>
                    <a:pt x="13920185" y="63397"/>
                  </a:cubicBezTo>
                  <a:cubicBezTo>
                    <a:pt x="14267231" y="46655"/>
                    <a:pt x="14303507" y="44900"/>
                    <a:pt x="14310758" y="148695"/>
                  </a:cubicBezTo>
                  <a:cubicBezTo>
                    <a:pt x="14468247" y="2401717"/>
                    <a:pt x="14413919" y="5020812"/>
                    <a:pt x="14377981" y="6753930"/>
                  </a:cubicBezTo>
                  <a:cubicBezTo>
                    <a:pt x="14366756" y="7295903"/>
                    <a:pt x="14357033" y="7763953"/>
                    <a:pt x="14357033" y="8087174"/>
                  </a:cubicBezTo>
                  <a:cubicBezTo>
                    <a:pt x="14357033" y="8478487"/>
                    <a:pt x="14371640" y="8754082"/>
                    <a:pt x="14381300" y="8936452"/>
                  </a:cubicBezTo>
                  <a:cubicBezTo>
                    <a:pt x="14389714" y="9095020"/>
                    <a:pt x="14394787" y="9190717"/>
                    <a:pt x="14385613" y="9251071"/>
                  </a:cubicBezTo>
                  <a:cubicBezTo>
                    <a:pt x="14375699" y="9316434"/>
                    <a:pt x="14347837" y="9344338"/>
                    <a:pt x="14289470" y="9347382"/>
                  </a:cubicBezTo>
                  <a:cubicBezTo>
                    <a:pt x="13499722" y="9388709"/>
                    <a:pt x="13044758" y="9451156"/>
                    <a:pt x="12563074" y="9517259"/>
                  </a:cubicBezTo>
                  <a:cubicBezTo>
                    <a:pt x="11758063" y="9627733"/>
                    <a:pt x="10845642" y="9752943"/>
                    <a:pt x="8107490" y="9814184"/>
                  </a:cubicBezTo>
                  <a:cubicBezTo>
                    <a:pt x="5605530" y="9870140"/>
                    <a:pt x="3854527" y="9928759"/>
                    <a:pt x="2695873" y="9967551"/>
                  </a:cubicBezTo>
                  <a:cubicBezTo>
                    <a:pt x="1773537" y="9998457"/>
                    <a:pt x="1180914" y="10018306"/>
                    <a:pt x="796556" y="10018306"/>
                  </a:cubicBezTo>
                  <a:close/>
                  <a:moveTo>
                    <a:pt x="134468" y="278914"/>
                  </a:moveTo>
                  <a:cubicBezTo>
                    <a:pt x="114619" y="278914"/>
                    <a:pt x="99525" y="284727"/>
                    <a:pt x="87264" y="297052"/>
                  </a:cubicBezTo>
                  <a:cubicBezTo>
                    <a:pt x="14777" y="369835"/>
                    <a:pt x="30420" y="672510"/>
                    <a:pt x="61558" y="1275555"/>
                  </a:cubicBezTo>
                  <a:cubicBezTo>
                    <a:pt x="109566" y="2205015"/>
                    <a:pt x="198902" y="3935068"/>
                    <a:pt x="74813" y="6888610"/>
                  </a:cubicBezTo>
                  <a:cubicBezTo>
                    <a:pt x="35726" y="7818851"/>
                    <a:pt x="65913" y="8738037"/>
                    <a:pt x="123286" y="9831962"/>
                  </a:cubicBezTo>
                  <a:cubicBezTo>
                    <a:pt x="127958" y="9921128"/>
                    <a:pt x="191714" y="9965880"/>
                    <a:pt x="541340" y="9979029"/>
                  </a:cubicBezTo>
                  <a:cubicBezTo>
                    <a:pt x="898850" y="9992516"/>
                    <a:pt x="1536733" y="9971123"/>
                    <a:pt x="2694753" y="9932353"/>
                  </a:cubicBezTo>
                  <a:cubicBezTo>
                    <a:pt x="3853491" y="9893541"/>
                    <a:pt x="5604599" y="9834921"/>
                    <a:pt x="8106771" y="9778965"/>
                  </a:cubicBezTo>
                  <a:cubicBezTo>
                    <a:pt x="10842914" y="9717767"/>
                    <a:pt x="11754278" y="9592706"/>
                    <a:pt x="12558361" y="9482358"/>
                  </a:cubicBezTo>
                  <a:cubicBezTo>
                    <a:pt x="13040805" y="9416149"/>
                    <a:pt x="13496488" y="9353619"/>
                    <a:pt x="14287695" y="9312206"/>
                  </a:cubicBezTo>
                  <a:cubicBezTo>
                    <a:pt x="14323949" y="9310325"/>
                    <a:pt x="14342658" y="9299882"/>
                    <a:pt x="14350860" y="9245765"/>
                  </a:cubicBezTo>
                  <a:cubicBezTo>
                    <a:pt x="14359484" y="9188963"/>
                    <a:pt x="14354474" y="9094618"/>
                    <a:pt x="14346188" y="8938292"/>
                  </a:cubicBezTo>
                  <a:cubicBezTo>
                    <a:pt x="14336506" y="8755562"/>
                    <a:pt x="14321857" y="8479375"/>
                    <a:pt x="14321857" y="8087133"/>
                  </a:cubicBezTo>
                  <a:cubicBezTo>
                    <a:pt x="14321857" y="7763551"/>
                    <a:pt x="14331559" y="7295333"/>
                    <a:pt x="14342805" y="6753169"/>
                  </a:cubicBezTo>
                  <a:cubicBezTo>
                    <a:pt x="14378743" y="5020685"/>
                    <a:pt x="14433028" y="2402542"/>
                    <a:pt x="14275645" y="151105"/>
                  </a:cubicBezTo>
                  <a:cubicBezTo>
                    <a:pt x="14271058" y="85615"/>
                    <a:pt x="14270804" y="81725"/>
                    <a:pt x="13921897" y="98531"/>
                  </a:cubicBezTo>
                  <a:cubicBezTo>
                    <a:pt x="13671796" y="110581"/>
                    <a:pt x="13253215" y="130769"/>
                    <a:pt x="12548510" y="130769"/>
                  </a:cubicBezTo>
                  <a:cubicBezTo>
                    <a:pt x="11877691" y="130769"/>
                    <a:pt x="11195521" y="106289"/>
                    <a:pt x="10535822" y="82613"/>
                  </a:cubicBezTo>
                  <a:cubicBezTo>
                    <a:pt x="9885530" y="59275"/>
                    <a:pt x="9213084" y="35155"/>
                    <a:pt x="8561248" y="35155"/>
                  </a:cubicBezTo>
                  <a:cubicBezTo>
                    <a:pt x="6875778" y="35155"/>
                    <a:pt x="5255439" y="115865"/>
                    <a:pt x="3825820" y="187042"/>
                  </a:cubicBezTo>
                  <a:cubicBezTo>
                    <a:pt x="2352209" y="260438"/>
                    <a:pt x="1079550" y="323814"/>
                    <a:pt x="139626" y="278977"/>
                  </a:cubicBezTo>
                  <a:cubicBezTo>
                    <a:pt x="137872" y="278956"/>
                    <a:pt x="136138" y="278914"/>
                    <a:pt x="134468" y="278914"/>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68" name="Google Shape;68;p3"/>
          <p:cNvSpPr txBox="1">
            <a:spLocks noGrp="1"/>
          </p:cNvSpPr>
          <p:nvPr>
            <p:ph type="ctrTitle"/>
          </p:nvPr>
        </p:nvSpPr>
        <p:spPr>
          <a:xfrm>
            <a:off x="2411250" y="1290675"/>
            <a:ext cx="4321500" cy="9393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69" name="Google Shape;69;p3"/>
          <p:cNvSpPr txBox="1">
            <a:spLocks noGrp="1"/>
          </p:cNvSpPr>
          <p:nvPr>
            <p:ph type="subTitle" idx="1"/>
          </p:nvPr>
        </p:nvSpPr>
        <p:spPr>
          <a:xfrm>
            <a:off x="2790150" y="2378125"/>
            <a:ext cx="3563700" cy="217800"/>
          </a:xfrm>
          <a:prstGeom prst="rect">
            <a:avLst/>
          </a:prstGeom>
        </p:spPr>
        <p:txBody>
          <a:bodyPr spcFirstLastPara="1" wrap="square" lIns="0" tIns="0" rIns="0" bIns="0" anchor="t" anchorCtr="0">
            <a:noAutofit/>
          </a:bodyPr>
          <a:lstStyle>
            <a:lvl1pPr lvl="0" algn="ctr" rtl="0">
              <a:spcBef>
                <a:spcPts val="0"/>
              </a:spcBef>
              <a:spcAft>
                <a:spcPts val="0"/>
              </a:spcAft>
              <a:buSzPts val="1500"/>
              <a:buNone/>
              <a:defRPr sz="1500"/>
            </a:lvl1pPr>
            <a:lvl2pPr lvl="1" algn="ctr" rtl="0">
              <a:spcBef>
                <a:spcPts val="800"/>
              </a:spcBef>
              <a:spcAft>
                <a:spcPts val="0"/>
              </a:spcAft>
              <a:buClr>
                <a:schemeClr val="dk2"/>
              </a:buClr>
              <a:buSzPts val="3000"/>
              <a:buNone/>
              <a:defRPr sz="3000">
                <a:solidFill>
                  <a:schemeClr val="dk2"/>
                </a:solidFill>
              </a:defRPr>
            </a:lvl2pPr>
            <a:lvl3pPr lvl="2" algn="ctr" rtl="0">
              <a:spcBef>
                <a:spcPts val="800"/>
              </a:spcBef>
              <a:spcAft>
                <a:spcPts val="0"/>
              </a:spcAft>
              <a:buClr>
                <a:schemeClr val="dk2"/>
              </a:buClr>
              <a:buSzPts val="3000"/>
              <a:buNone/>
              <a:defRPr sz="3000">
                <a:solidFill>
                  <a:schemeClr val="dk2"/>
                </a:solidFill>
              </a:defRPr>
            </a:lvl3pPr>
            <a:lvl4pPr lvl="3" algn="ctr" rtl="0">
              <a:spcBef>
                <a:spcPts val="800"/>
              </a:spcBef>
              <a:spcAft>
                <a:spcPts val="0"/>
              </a:spcAft>
              <a:buClr>
                <a:schemeClr val="dk2"/>
              </a:buClr>
              <a:buSzPts val="3000"/>
              <a:buNone/>
              <a:defRPr sz="3000">
                <a:solidFill>
                  <a:schemeClr val="dk2"/>
                </a:solidFill>
              </a:defRPr>
            </a:lvl4pPr>
            <a:lvl5pPr lvl="4" algn="ctr" rtl="0">
              <a:spcBef>
                <a:spcPts val="800"/>
              </a:spcBef>
              <a:spcAft>
                <a:spcPts val="0"/>
              </a:spcAft>
              <a:buClr>
                <a:schemeClr val="dk2"/>
              </a:buClr>
              <a:buSzPts val="3000"/>
              <a:buNone/>
              <a:defRPr sz="3000">
                <a:solidFill>
                  <a:schemeClr val="dk2"/>
                </a:solidFill>
              </a:defRPr>
            </a:lvl5pPr>
            <a:lvl6pPr lvl="5" algn="ctr" rtl="0">
              <a:spcBef>
                <a:spcPts val="800"/>
              </a:spcBef>
              <a:spcAft>
                <a:spcPts val="0"/>
              </a:spcAft>
              <a:buClr>
                <a:schemeClr val="dk2"/>
              </a:buClr>
              <a:buSzPts val="3000"/>
              <a:buNone/>
              <a:defRPr sz="3000">
                <a:solidFill>
                  <a:schemeClr val="dk2"/>
                </a:solidFill>
              </a:defRPr>
            </a:lvl6pPr>
            <a:lvl7pPr lvl="6" algn="ctr" rtl="0">
              <a:spcBef>
                <a:spcPts val="800"/>
              </a:spcBef>
              <a:spcAft>
                <a:spcPts val="0"/>
              </a:spcAft>
              <a:buClr>
                <a:schemeClr val="dk2"/>
              </a:buClr>
              <a:buSzPts val="3000"/>
              <a:buNone/>
              <a:defRPr sz="3000">
                <a:solidFill>
                  <a:schemeClr val="dk2"/>
                </a:solidFill>
              </a:defRPr>
            </a:lvl7pPr>
            <a:lvl8pPr lvl="7" algn="ctr" rtl="0">
              <a:spcBef>
                <a:spcPts val="800"/>
              </a:spcBef>
              <a:spcAft>
                <a:spcPts val="0"/>
              </a:spcAft>
              <a:buClr>
                <a:schemeClr val="dk2"/>
              </a:buClr>
              <a:buSzPts val="3000"/>
              <a:buNone/>
              <a:defRPr sz="3000">
                <a:solidFill>
                  <a:schemeClr val="dk2"/>
                </a:solidFill>
              </a:defRPr>
            </a:lvl8pPr>
            <a:lvl9pPr lvl="8" algn="ctr" rtl="0">
              <a:spcBef>
                <a:spcPts val="800"/>
              </a:spcBef>
              <a:spcAft>
                <a:spcPts val="800"/>
              </a:spcAft>
              <a:buClr>
                <a:schemeClr val="dk2"/>
              </a:buClr>
              <a:buSzPts val="3000"/>
              <a:buNone/>
              <a:defRPr sz="3000">
                <a:solidFill>
                  <a:schemeClr val="dk2"/>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Quote">
  <p:cSld name="TITLE_1_1">
    <p:bg>
      <p:bgPr>
        <a:solidFill>
          <a:schemeClr val="lt2"/>
        </a:solidFill>
        <a:effectLst/>
      </p:bgPr>
    </p:bg>
    <p:spTree>
      <p:nvGrpSpPr>
        <p:cNvPr id="1" name="Shape 70"/>
        <p:cNvGrpSpPr/>
        <p:nvPr/>
      </p:nvGrpSpPr>
      <p:grpSpPr>
        <a:xfrm>
          <a:off x="0" y="0"/>
          <a:ext cx="0" cy="0"/>
          <a:chOff x="0" y="0"/>
          <a:chExt cx="0" cy="0"/>
        </a:xfrm>
      </p:grpSpPr>
      <p:grpSp>
        <p:nvGrpSpPr>
          <p:cNvPr id="71" name="Google Shape;71;p4"/>
          <p:cNvGrpSpPr/>
          <p:nvPr/>
        </p:nvGrpSpPr>
        <p:grpSpPr>
          <a:xfrm>
            <a:off x="2223238" y="580610"/>
            <a:ext cx="4695666" cy="4740613"/>
            <a:chOff x="4446477" y="1161220"/>
            <a:chExt cx="9391332" cy="9481226"/>
          </a:xfrm>
        </p:grpSpPr>
        <p:sp>
          <p:nvSpPr>
            <p:cNvPr id="72" name="Google Shape;72;p4"/>
            <p:cNvSpPr/>
            <p:nvPr/>
          </p:nvSpPr>
          <p:spPr>
            <a:xfrm>
              <a:off x="4458875" y="1161220"/>
              <a:ext cx="9366015" cy="9481226"/>
            </a:xfrm>
            <a:custGeom>
              <a:avLst/>
              <a:gdLst/>
              <a:ahLst/>
              <a:cxnLst/>
              <a:rect l="l" t="t" r="r" b="b"/>
              <a:pathLst>
                <a:path w="9366015" h="9481226" extrusionOk="0">
                  <a:moveTo>
                    <a:pt x="2" y="9326561"/>
                  </a:moveTo>
                  <a:cubicBezTo>
                    <a:pt x="-472" y="9412973"/>
                    <a:pt x="70361" y="9482812"/>
                    <a:pt x="156833" y="9481200"/>
                  </a:cubicBezTo>
                  <a:cubicBezTo>
                    <a:pt x="9516998" y="9306499"/>
                    <a:pt x="9357605" y="9470467"/>
                    <a:pt x="9359105" y="9202091"/>
                  </a:cubicBezTo>
                  <a:cubicBezTo>
                    <a:pt x="9361268" y="8811370"/>
                    <a:pt x="9366013" y="155866"/>
                    <a:pt x="9366013" y="157136"/>
                  </a:cubicBezTo>
                  <a:cubicBezTo>
                    <a:pt x="9366487" y="71521"/>
                    <a:pt x="9296888" y="2005"/>
                    <a:pt x="9211213" y="2479"/>
                  </a:cubicBezTo>
                  <a:cubicBezTo>
                    <a:pt x="-144036" y="54000"/>
                    <a:pt x="8391" y="-108907"/>
                    <a:pt x="6892" y="162275"/>
                  </a:cubicBezTo>
                  <a:cubicBezTo>
                    <a:pt x="4728" y="558477"/>
                    <a:pt x="-17" y="9327812"/>
                    <a:pt x="2" y="932656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nvGrpSpPr>
            <p:cNvPr id="73" name="Google Shape;73;p4"/>
            <p:cNvGrpSpPr/>
            <p:nvPr/>
          </p:nvGrpSpPr>
          <p:grpSpPr>
            <a:xfrm>
              <a:off x="4446477" y="1799857"/>
              <a:ext cx="9391332" cy="8306278"/>
              <a:chOff x="4446477" y="1799857"/>
              <a:chExt cx="9391332" cy="8306278"/>
            </a:xfrm>
          </p:grpSpPr>
          <p:sp>
            <p:nvSpPr>
              <p:cNvPr id="74" name="Google Shape;74;p4"/>
              <p:cNvSpPr/>
              <p:nvPr/>
            </p:nvSpPr>
            <p:spPr>
              <a:xfrm>
                <a:off x="4451481" y="4008072"/>
                <a:ext cx="9381562" cy="86455"/>
              </a:xfrm>
              <a:custGeom>
                <a:avLst/>
                <a:gdLst/>
                <a:ahLst/>
                <a:cxnLst/>
                <a:rect l="l" t="t" r="r" b="b"/>
                <a:pathLst>
                  <a:path w="9381562" h="86455" extrusionOk="0">
                    <a:moveTo>
                      <a:pt x="9370428" y="35150"/>
                    </a:moveTo>
                    <a:cubicBezTo>
                      <a:pt x="9370067" y="-21339"/>
                      <a:pt x="10090106" y="-5202"/>
                      <a:pt x="11135" y="51306"/>
                    </a:cubicBezTo>
                    <a:cubicBezTo>
                      <a:pt x="11496" y="107795"/>
                      <a:pt x="-708562" y="91658"/>
                      <a:pt x="9370428" y="35150"/>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5" name="Google Shape;75;p4"/>
              <p:cNvSpPr/>
              <p:nvPr/>
            </p:nvSpPr>
            <p:spPr>
              <a:xfrm>
                <a:off x="4456288" y="4743413"/>
                <a:ext cx="9381521" cy="102214"/>
              </a:xfrm>
              <a:custGeom>
                <a:avLst/>
                <a:gdLst/>
                <a:ahLst/>
                <a:cxnLst/>
                <a:rect l="l" t="t" r="r" b="b"/>
                <a:pathLst>
                  <a:path w="9381521" h="102214" extrusionOk="0">
                    <a:moveTo>
                      <a:pt x="9370384" y="34282"/>
                    </a:moveTo>
                    <a:cubicBezTo>
                      <a:pt x="9370024" y="-22226"/>
                      <a:pt x="10090139" y="-7416"/>
                      <a:pt x="11130" y="67940"/>
                    </a:cubicBezTo>
                    <a:cubicBezTo>
                      <a:pt x="11510" y="124429"/>
                      <a:pt x="-708567" y="109639"/>
                      <a:pt x="9370384" y="3428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6" name="Google Shape;76;p4"/>
              <p:cNvSpPr/>
              <p:nvPr/>
            </p:nvSpPr>
            <p:spPr>
              <a:xfrm>
                <a:off x="4453111" y="5478669"/>
                <a:ext cx="9381852" cy="118251"/>
              </a:xfrm>
              <a:custGeom>
                <a:avLst/>
                <a:gdLst/>
                <a:ahLst/>
                <a:cxnLst/>
                <a:rect l="l" t="t" r="r" b="b"/>
                <a:pathLst>
                  <a:path w="9381852" h="118251" extrusionOk="0">
                    <a:moveTo>
                      <a:pt x="9370487" y="33555"/>
                    </a:moveTo>
                    <a:cubicBezTo>
                      <a:pt x="9370847" y="-22953"/>
                      <a:pt x="10090735" y="-9509"/>
                      <a:pt x="11365" y="84697"/>
                    </a:cubicBezTo>
                    <a:cubicBezTo>
                      <a:pt x="11005" y="141205"/>
                      <a:pt x="-708882" y="127760"/>
                      <a:pt x="9370487" y="3355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7" name="Google Shape;77;p4"/>
              <p:cNvSpPr/>
              <p:nvPr/>
            </p:nvSpPr>
            <p:spPr>
              <a:xfrm>
                <a:off x="4451789" y="1799857"/>
                <a:ext cx="9381560" cy="43335"/>
              </a:xfrm>
              <a:custGeom>
                <a:avLst/>
                <a:gdLst/>
                <a:ahLst/>
                <a:cxnLst/>
                <a:rect l="l" t="t" r="r" b="b"/>
                <a:pathLst>
                  <a:path w="9381560" h="43335" extrusionOk="0">
                    <a:moveTo>
                      <a:pt x="11150" y="39834"/>
                    </a:moveTo>
                    <a:cubicBezTo>
                      <a:pt x="10090215" y="39834"/>
                      <a:pt x="9370101" y="60010"/>
                      <a:pt x="9370404" y="3502"/>
                    </a:cubicBezTo>
                    <a:cubicBezTo>
                      <a:pt x="-708642" y="3502"/>
                      <a:pt x="11473" y="-16674"/>
                      <a:pt x="11150" y="39834"/>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8" name="Google Shape;78;p4"/>
              <p:cNvSpPr/>
              <p:nvPr/>
            </p:nvSpPr>
            <p:spPr>
              <a:xfrm>
                <a:off x="4446679" y="3272498"/>
                <a:ext cx="9381619" cy="71137"/>
              </a:xfrm>
              <a:custGeom>
                <a:avLst/>
                <a:gdLst/>
                <a:ahLst/>
                <a:cxnLst/>
                <a:rect l="l" t="t" r="r" b="b"/>
                <a:pathLst>
                  <a:path w="9381619" h="71137" extrusionOk="0">
                    <a:moveTo>
                      <a:pt x="9370484" y="36232"/>
                    </a:moveTo>
                    <a:cubicBezTo>
                      <a:pt x="9370124" y="-20257"/>
                      <a:pt x="10090181" y="-2774"/>
                      <a:pt x="11135" y="34905"/>
                    </a:cubicBezTo>
                    <a:cubicBezTo>
                      <a:pt x="11496" y="91394"/>
                      <a:pt x="-708562" y="73911"/>
                      <a:pt x="9370484" y="3623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9" name="Google Shape;79;p4"/>
              <p:cNvSpPr/>
              <p:nvPr/>
            </p:nvSpPr>
            <p:spPr>
              <a:xfrm>
                <a:off x="4447678" y="2536535"/>
                <a:ext cx="9381627" cy="56510"/>
              </a:xfrm>
              <a:custGeom>
                <a:avLst/>
                <a:gdLst/>
                <a:ahLst/>
                <a:cxnLst/>
                <a:rect l="l" t="t" r="r" b="b"/>
                <a:pathLst>
                  <a:path w="9381627" h="56510" extrusionOk="0">
                    <a:moveTo>
                      <a:pt x="9370282" y="37666"/>
                    </a:moveTo>
                    <a:cubicBezTo>
                      <a:pt x="9370586" y="-18823"/>
                      <a:pt x="10090416" y="-12"/>
                      <a:pt x="11351" y="18837"/>
                    </a:cubicBezTo>
                    <a:cubicBezTo>
                      <a:pt x="11028" y="75345"/>
                      <a:pt x="-708802" y="56515"/>
                      <a:pt x="9370282" y="37666"/>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0" name="Google Shape;80;p4"/>
              <p:cNvSpPr/>
              <p:nvPr/>
            </p:nvSpPr>
            <p:spPr>
              <a:xfrm>
                <a:off x="4451292" y="7683887"/>
                <a:ext cx="9381313" cy="167391"/>
              </a:xfrm>
              <a:custGeom>
                <a:avLst/>
                <a:gdLst/>
                <a:ahLst/>
                <a:cxnLst/>
                <a:rect l="l" t="t" r="r" b="b"/>
                <a:pathLst>
                  <a:path w="9381313" h="167391" extrusionOk="0">
                    <a:moveTo>
                      <a:pt x="9370180" y="31887"/>
                    </a:moveTo>
                    <a:cubicBezTo>
                      <a:pt x="9369819" y="-24621"/>
                      <a:pt x="10089839" y="-15215"/>
                      <a:pt x="11134" y="135517"/>
                    </a:cubicBezTo>
                    <a:cubicBezTo>
                      <a:pt x="11495" y="192006"/>
                      <a:pt x="-708525" y="182601"/>
                      <a:pt x="9370180" y="31887"/>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1" name="Google Shape;81;p4"/>
              <p:cNvSpPr/>
              <p:nvPr/>
            </p:nvSpPr>
            <p:spPr>
              <a:xfrm>
                <a:off x="4453871" y="9153686"/>
                <a:ext cx="9382007" cy="200724"/>
              </a:xfrm>
              <a:custGeom>
                <a:avLst/>
                <a:gdLst/>
                <a:ahLst/>
                <a:cxnLst/>
                <a:rect l="l" t="t" r="r" b="b"/>
                <a:pathLst>
                  <a:path w="9382007" h="200724" extrusionOk="0">
                    <a:moveTo>
                      <a:pt x="9370657" y="31053"/>
                    </a:moveTo>
                    <a:cubicBezTo>
                      <a:pt x="9370979" y="-25456"/>
                      <a:pt x="10090829" y="-18724"/>
                      <a:pt x="11346" y="169668"/>
                    </a:cubicBezTo>
                    <a:cubicBezTo>
                      <a:pt x="11042" y="226176"/>
                      <a:pt x="-708826" y="219463"/>
                      <a:pt x="9370657" y="31053"/>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2" name="Google Shape;82;p4"/>
              <p:cNvSpPr/>
              <p:nvPr/>
            </p:nvSpPr>
            <p:spPr>
              <a:xfrm>
                <a:off x="4448300" y="6213848"/>
                <a:ext cx="9381895" cy="134493"/>
              </a:xfrm>
              <a:custGeom>
                <a:avLst/>
                <a:gdLst/>
                <a:ahLst/>
                <a:cxnLst/>
                <a:rect l="l" t="t" r="r" b="b"/>
                <a:pathLst>
                  <a:path w="9381895" h="134493" extrusionOk="0">
                    <a:moveTo>
                      <a:pt x="9370534" y="32925"/>
                    </a:moveTo>
                    <a:cubicBezTo>
                      <a:pt x="9370895" y="-23583"/>
                      <a:pt x="10090687" y="-11485"/>
                      <a:pt x="11356" y="101569"/>
                    </a:cubicBezTo>
                    <a:cubicBezTo>
                      <a:pt x="11014" y="158077"/>
                      <a:pt x="-708797" y="145979"/>
                      <a:pt x="9370534" y="3292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3" name="Google Shape;83;p4"/>
              <p:cNvSpPr/>
              <p:nvPr/>
            </p:nvSpPr>
            <p:spPr>
              <a:xfrm>
                <a:off x="4449769" y="9888626"/>
                <a:ext cx="9382031" cy="217509"/>
              </a:xfrm>
              <a:custGeom>
                <a:avLst/>
                <a:gdLst/>
                <a:ahLst/>
                <a:cxnLst/>
                <a:rect l="l" t="t" r="r" b="b"/>
                <a:pathLst>
                  <a:path w="9382031" h="217509" extrusionOk="0">
                    <a:moveTo>
                      <a:pt x="9370678" y="30698"/>
                    </a:moveTo>
                    <a:cubicBezTo>
                      <a:pt x="9371001" y="-25810"/>
                      <a:pt x="10090906" y="-20443"/>
                      <a:pt x="11348" y="186816"/>
                    </a:cubicBezTo>
                    <a:cubicBezTo>
                      <a:pt x="11044" y="243324"/>
                      <a:pt x="-708881" y="237939"/>
                      <a:pt x="9370678" y="3069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4" name="Google Shape;84;p4"/>
              <p:cNvSpPr/>
              <p:nvPr/>
            </p:nvSpPr>
            <p:spPr>
              <a:xfrm>
                <a:off x="4456109" y="8418762"/>
                <a:ext cx="9381265" cy="183998"/>
              </a:xfrm>
              <a:custGeom>
                <a:avLst/>
                <a:gdLst/>
                <a:ahLst/>
                <a:cxnLst/>
                <a:rect l="l" t="t" r="r" b="b"/>
                <a:pathLst>
                  <a:path w="9381265" h="183998" extrusionOk="0">
                    <a:moveTo>
                      <a:pt x="9370127" y="31447"/>
                    </a:moveTo>
                    <a:cubicBezTo>
                      <a:pt x="9369766" y="-25061"/>
                      <a:pt x="10089881" y="-16983"/>
                      <a:pt x="11138" y="152560"/>
                    </a:cubicBezTo>
                    <a:cubicBezTo>
                      <a:pt x="11499" y="209049"/>
                      <a:pt x="-708616" y="200990"/>
                      <a:pt x="9370127" y="31447"/>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5" name="Google Shape;85;p4"/>
              <p:cNvSpPr/>
              <p:nvPr/>
            </p:nvSpPr>
            <p:spPr>
              <a:xfrm>
                <a:off x="4446477" y="6948950"/>
                <a:ext cx="9381366" cy="150872"/>
              </a:xfrm>
              <a:custGeom>
                <a:avLst/>
                <a:gdLst/>
                <a:ahLst/>
                <a:cxnLst/>
                <a:rect l="l" t="t" r="r" b="b"/>
                <a:pathLst>
                  <a:path w="9381366" h="150872" extrusionOk="0">
                    <a:moveTo>
                      <a:pt x="9370231" y="32370"/>
                    </a:moveTo>
                    <a:cubicBezTo>
                      <a:pt x="9369871" y="-24138"/>
                      <a:pt x="10089910" y="-13367"/>
                      <a:pt x="11129" y="118498"/>
                    </a:cubicBezTo>
                    <a:cubicBezTo>
                      <a:pt x="11508" y="175006"/>
                      <a:pt x="-708531" y="164254"/>
                      <a:pt x="9370231" y="32370"/>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grpSp>
      <p:grpSp>
        <p:nvGrpSpPr>
          <p:cNvPr id="86" name="Google Shape;86;p4"/>
          <p:cNvGrpSpPr/>
          <p:nvPr/>
        </p:nvGrpSpPr>
        <p:grpSpPr>
          <a:xfrm rot="2605666">
            <a:off x="1755367" y="1316129"/>
            <a:ext cx="620219" cy="2176064"/>
            <a:chOff x="3511300" y="2632526"/>
            <a:chExt cx="1240510" cy="4352378"/>
          </a:xfrm>
        </p:grpSpPr>
        <p:sp>
          <p:nvSpPr>
            <p:cNvPr id="87" name="Google Shape;87;p4"/>
            <p:cNvSpPr/>
            <p:nvPr/>
          </p:nvSpPr>
          <p:spPr>
            <a:xfrm>
              <a:off x="3555512" y="2876634"/>
              <a:ext cx="371288" cy="109859"/>
            </a:xfrm>
            <a:custGeom>
              <a:avLst/>
              <a:gdLst/>
              <a:ahLst/>
              <a:cxnLst/>
              <a:rect l="l" t="t" r="r" b="b"/>
              <a:pathLst>
                <a:path w="371288" h="109859" extrusionOk="0">
                  <a:moveTo>
                    <a:pt x="369725" y="7910"/>
                  </a:moveTo>
                  <a:cubicBezTo>
                    <a:pt x="370229" y="10147"/>
                    <a:pt x="370785" y="12384"/>
                    <a:pt x="371289" y="14621"/>
                  </a:cubicBezTo>
                  <a:lnTo>
                    <a:pt x="371236" y="14621"/>
                  </a:lnTo>
                  <a:cubicBezTo>
                    <a:pt x="371123" y="14621"/>
                    <a:pt x="370958" y="14621"/>
                    <a:pt x="370845" y="14673"/>
                  </a:cubicBezTo>
                  <a:cubicBezTo>
                    <a:pt x="370793" y="14673"/>
                    <a:pt x="370733" y="14673"/>
                    <a:pt x="370680" y="14673"/>
                  </a:cubicBezTo>
                  <a:cubicBezTo>
                    <a:pt x="370455" y="14673"/>
                    <a:pt x="370237" y="14673"/>
                    <a:pt x="370011" y="14726"/>
                  </a:cubicBezTo>
                  <a:cubicBezTo>
                    <a:pt x="366328" y="15004"/>
                    <a:pt x="362592" y="15344"/>
                    <a:pt x="358856" y="15735"/>
                  </a:cubicBezTo>
                  <a:cubicBezTo>
                    <a:pt x="358743" y="15735"/>
                    <a:pt x="358630" y="15735"/>
                    <a:pt x="358517" y="15735"/>
                  </a:cubicBezTo>
                  <a:cubicBezTo>
                    <a:pt x="358239" y="15787"/>
                    <a:pt x="357900" y="15787"/>
                    <a:pt x="357622" y="15848"/>
                  </a:cubicBezTo>
                  <a:cubicBezTo>
                    <a:pt x="357066" y="15901"/>
                    <a:pt x="356562" y="15962"/>
                    <a:pt x="356006" y="16014"/>
                  </a:cubicBezTo>
                  <a:cubicBezTo>
                    <a:pt x="352713" y="15622"/>
                    <a:pt x="349368" y="15291"/>
                    <a:pt x="346076" y="15004"/>
                  </a:cubicBezTo>
                  <a:cubicBezTo>
                    <a:pt x="341558" y="14612"/>
                    <a:pt x="337040" y="14221"/>
                    <a:pt x="332574" y="13890"/>
                  </a:cubicBezTo>
                  <a:cubicBezTo>
                    <a:pt x="332348" y="13890"/>
                    <a:pt x="332183" y="13890"/>
                    <a:pt x="332018" y="13838"/>
                  </a:cubicBezTo>
                  <a:cubicBezTo>
                    <a:pt x="327665" y="13559"/>
                    <a:pt x="323313" y="13333"/>
                    <a:pt x="319021" y="13115"/>
                  </a:cubicBezTo>
                  <a:cubicBezTo>
                    <a:pt x="309924" y="12671"/>
                    <a:pt x="300888" y="12445"/>
                    <a:pt x="291801" y="12445"/>
                  </a:cubicBezTo>
                  <a:cubicBezTo>
                    <a:pt x="284216" y="12445"/>
                    <a:pt x="276683" y="12610"/>
                    <a:pt x="269098" y="12889"/>
                  </a:cubicBezTo>
                  <a:cubicBezTo>
                    <a:pt x="261627" y="13228"/>
                    <a:pt x="254146" y="13672"/>
                    <a:pt x="246674" y="14290"/>
                  </a:cubicBezTo>
                  <a:cubicBezTo>
                    <a:pt x="239142" y="14961"/>
                    <a:pt x="231609" y="15744"/>
                    <a:pt x="224137" y="16641"/>
                  </a:cubicBezTo>
                  <a:cubicBezTo>
                    <a:pt x="212982" y="18094"/>
                    <a:pt x="201878" y="19826"/>
                    <a:pt x="190888" y="22003"/>
                  </a:cubicBezTo>
                  <a:cubicBezTo>
                    <a:pt x="183520" y="23456"/>
                    <a:pt x="176161" y="25075"/>
                    <a:pt x="168907" y="26808"/>
                  </a:cubicBezTo>
                  <a:cubicBezTo>
                    <a:pt x="161652" y="28592"/>
                    <a:pt x="154458" y="30551"/>
                    <a:pt x="147316" y="32675"/>
                  </a:cubicBezTo>
                  <a:lnTo>
                    <a:pt x="147264" y="32675"/>
                  </a:lnTo>
                  <a:cubicBezTo>
                    <a:pt x="140123" y="34851"/>
                    <a:pt x="133042" y="37149"/>
                    <a:pt x="126013" y="39604"/>
                  </a:cubicBezTo>
                  <a:cubicBezTo>
                    <a:pt x="122494" y="40831"/>
                    <a:pt x="118984" y="42119"/>
                    <a:pt x="115526" y="43460"/>
                  </a:cubicBezTo>
                  <a:cubicBezTo>
                    <a:pt x="77368" y="58049"/>
                    <a:pt x="41277" y="78114"/>
                    <a:pt x="8645" y="104210"/>
                  </a:cubicBezTo>
                  <a:cubicBezTo>
                    <a:pt x="6247" y="105995"/>
                    <a:pt x="3901" y="107901"/>
                    <a:pt x="1616" y="109860"/>
                  </a:cubicBezTo>
                  <a:cubicBezTo>
                    <a:pt x="1060" y="107623"/>
                    <a:pt x="504" y="105333"/>
                    <a:pt x="0" y="103096"/>
                  </a:cubicBezTo>
                  <a:cubicBezTo>
                    <a:pt x="9149" y="94043"/>
                    <a:pt x="19079" y="85878"/>
                    <a:pt x="29288" y="78114"/>
                  </a:cubicBezTo>
                  <a:cubicBezTo>
                    <a:pt x="123059" y="14673"/>
                    <a:pt x="243277" y="-12486"/>
                    <a:pt x="355354" y="5394"/>
                  </a:cubicBezTo>
                  <a:cubicBezTo>
                    <a:pt x="355858" y="4837"/>
                    <a:pt x="356301" y="4384"/>
                    <a:pt x="356753" y="3993"/>
                  </a:cubicBezTo>
                  <a:cubicBezTo>
                    <a:pt x="357257" y="2487"/>
                    <a:pt x="358317" y="1198"/>
                    <a:pt x="360376" y="363"/>
                  </a:cubicBezTo>
                  <a:cubicBezTo>
                    <a:pt x="365954" y="-1039"/>
                    <a:pt x="368022" y="3044"/>
                    <a:pt x="369247" y="7796"/>
                  </a:cubicBezTo>
                  <a:cubicBezTo>
                    <a:pt x="369395" y="7849"/>
                    <a:pt x="369560" y="7849"/>
                    <a:pt x="369725" y="7910"/>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8" name="Google Shape;88;p4"/>
            <p:cNvSpPr/>
            <p:nvPr/>
          </p:nvSpPr>
          <p:spPr>
            <a:xfrm>
              <a:off x="3873785" y="2682115"/>
              <a:ext cx="26" cy="52"/>
            </a:xfrm>
            <a:custGeom>
              <a:avLst/>
              <a:gdLst/>
              <a:ahLst/>
              <a:cxnLst/>
              <a:rect l="l" t="t" r="r" b="b"/>
              <a:pathLst>
                <a:path w="26" h="52" extrusionOk="0">
                  <a:moveTo>
                    <a:pt x="0" y="0"/>
                  </a:moveTo>
                  <a:cubicBezTo>
                    <a:pt x="26" y="0"/>
                    <a:pt x="26" y="9"/>
                    <a:pt x="26" y="52"/>
                  </a:cubicBezTo>
                  <a:cubicBezTo>
                    <a:pt x="17" y="35"/>
                    <a:pt x="9" y="17"/>
                    <a:pt x="0" y="0"/>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9" name="Google Shape;89;p4"/>
            <p:cNvSpPr/>
            <p:nvPr/>
          </p:nvSpPr>
          <p:spPr>
            <a:xfrm>
              <a:off x="3511549" y="2772270"/>
              <a:ext cx="52" cy="618"/>
            </a:xfrm>
            <a:custGeom>
              <a:avLst/>
              <a:gdLst/>
              <a:ahLst/>
              <a:cxnLst/>
              <a:rect l="l" t="t" r="r" b="b"/>
              <a:pathLst>
                <a:path w="52" h="618" extrusionOk="0">
                  <a:moveTo>
                    <a:pt x="0" y="0"/>
                  </a:moveTo>
                  <a:cubicBezTo>
                    <a:pt x="52" y="226"/>
                    <a:pt x="52" y="444"/>
                    <a:pt x="52" y="618"/>
                  </a:cubicBezTo>
                  <a:cubicBezTo>
                    <a:pt x="61" y="444"/>
                    <a:pt x="0" y="226"/>
                    <a:pt x="0" y="0"/>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0" name="Google Shape;90;p4"/>
            <p:cNvSpPr/>
            <p:nvPr/>
          </p:nvSpPr>
          <p:spPr>
            <a:xfrm>
              <a:off x="4410131" y="6395975"/>
              <a:ext cx="341679" cy="384654"/>
            </a:xfrm>
            <a:custGeom>
              <a:avLst/>
              <a:gdLst/>
              <a:ahLst/>
              <a:cxnLst/>
              <a:rect l="l" t="t" r="r" b="b"/>
              <a:pathLst>
                <a:path w="341679" h="384654" extrusionOk="0">
                  <a:moveTo>
                    <a:pt x="341679" y="59689"/>
                  </a:moveTo>
                  <a:cubicBezTo>
                    <a:pt x="341679" y="60864"/>
                    <a:pt x="341627" y="62039"/>
                    <a:pt x="341627" y="63214"/>
                  </a:cubicBezTo>
                  <a:cubicBezTo>
                    <a:pt x="340567" y="71040"/>
                    <a:pt x="339733" y="78804"/>
                    <a:pt x="339342" y="86578"/>
                  </a:cubicBezTo>
                  <a:cubicBezTo>
                    <a:pt x="332200" y="173712"/>
                    <a:pt x="325059" y="260734"/>
                    <a:pt x="317752" y="347764"/>
                  </a:cubicBezTo>
                  <a:cubicBezTo>
                    <a:pt x="266761" y="354580"/>
                    <a:pt x="215110" y="363467"/>
                    <a:pt x="169306" y="384655"/>
                  </a:cubicBezTo>
                  <a:cubicBezTo>
                    <a:pt x="111956" y="287127"/>
                    <a:pt x="52216" y="190878"/>
                    <a:pt x="0" y="90826"/>
                  </a:cubicBezTo>
                  <a:cubicBezTo>
                    <a:pt x="14839" y="70874"/>
                    <a:pt x="29010" y="50697"/>
                    <a:pt x="44961" y="31024"/>
                  </a:cubicBezTo>
                  <a:cubicBezTo>
                    <a:pt x="91434" y="55058"/>
                    <a:pt x="107273" y="102290"/>
                    <a:pt x="130592" y="21971"/>
                  </a:cubicBezTo>
                  <a:cubicBezTo>
                    <a:pt x="159323" y="29179"/>
                    <a:pt x="184259" y="48129"/>
                    <a:pt x="213485" y="51985"/>
                  </a:cubicBezTo>
                  <a:cubicBezTo>
                    <a:pt x="232287" y="46623"/>
                    <a:pt x="234572" y="22806"/>
                    <a:pt x="240149" y="6877"/>
                  </a:cubicBezTo>
                  <a:cubicBezTo>
                    <a:pt x="276127" y="30571"/>
                    <a:pt x="300784" y="56564"/>
                    <a:pt x="323043" y="0"/>
                  </a:cubicBezTo>
                  <a:cubicBezTo>
                    <a:pt x="329351" y="3351"/>
                    <a:pt x="335537" y="6990"/>
                    <a:pt x="341505" y="10898"/>
                  </a:cubicBezTo>
                  <a:cubicBezTo>
                    <a:pt x="341236" y="27159"/>
                    <a:pt x="341575" y="43419"/>
                    <a:pt x="341679" y="59689"/>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1" name="Google Shape;91;p4"/>
            <p:cNvSpPr/>
            <p:nvPr/>
          </p:nvSpPr>
          <p:spPr>
            <a:xfrm>
              <a:off x="3657528" y="3322197"/>
              <a:ext cx="1094230" cy="3164594"/>
            </a:xfrm>
            <a:custGeom>
              <a:avLst/>
              <a:gdLst/>
              <a:ahLst/>
              <a:cxnLst/>
              <a:rect l="l" t="t" r="r" b="b"/>
              <a:pathLst>
                <a:path w="1094230" h="3164594" extrusionOk="0">
                  <a:moveTo>
                    <a:pt x="1094005" y="3076903"/>
                  </a:moveTo>
                  <a:cubicBezTo>
                    <a:pt x="1094057" y="3077347"/>
                    <a:pt x="1094170" y="3077800"/>
                    <a:pt x="1094230" y="3078243"/>
                  </a:cubicBezTo>
                  <a:cubicBezTo>
                    <a:pt x="1094178" y="3080368"/>
                    <a:pt x="1094118" y="3082544"/>
                    <a:pt x="1094118" y="3084668"/>
                  </a:cubicBezTo>
                  <a:cubicBezTo>
                    <a:pt x="1088149" y="3080759"/>
                    <a:pt x="1081954" y="3077121"/>
                    <a:pt x="1075655" y="3073769"/>
                  </a:cubicBezTo>
                  <a:cubicBezTo>
                    <a:pt x="1053396" y="3130333"/>
                    <a:pt x="1028739" y="3104340"/>
                    <a:pt x="992761" y="3080646"/>
                  </a:cubicBezTo>
                  <a:cubicBezTo>
                    <a:pt x="987184" y="3096576"/>
                    <a:pt x="984899" y="3120383"/>
                    <a:pt x="966097" y="3125754"/>
                  </a:cubicBezTo>
                  <a:cubicBezTo>
                    <a:pt x="936862" y="3121898"/>
                    <a:pt x="911927" y="3102948"/>
                    <a:pt x="883204" y="3095740"/>
                  </a:cubicBezTo>
                  <a:cubicBezTo>
                    <a:pt x="859885" y="3176059"/>
                    <a:pt x="844046" y="3128827"/>
                    <a:pt x="797573" y="3104793"/>
                  </a:cubicBezTo>
                  <a:cubicBezTo>
                    <a:pt x="781622" y="3124466"/>
                    <a:pt x="767451" y="3144643"/>
                    <a:pt x="752612" y="3164595"/>
                  </a:cubicBezTo>
                  <a:cubicBezTo>
                    <a:pt x="751109" y="3161748"/>
                    <a:pt x="749597" y="3158893"/>
                    <a:pt x="748146" y="3156047"/>
                  </a:cubicBezTo>
                  <a:cubicBezTo>
                    <a:pt x="745357" y="3150624"/>
                    <a:pt x="742568" y="3145261"/>
                    <a:pt x="739832" y="3139839"/>
                  </a:cubicBezTo>
                  <a:cubicBezTo>
                    <a:pt x="739780" y="3139612"/>
                    <a:pt x="739719" y="3139334"/>
                    <a:pt x="739667" y="3139116"/>
                  </a:cubicBezTo>
                  <a:cubicBezTo>
                    <a:pt x="739111" y="3136600"/>
                    <a:pt x="738494" y="3134198"/>
                    <a:pt x="737886" y="3131795"/>
                  </a:cubicBezTo>
                  <a:cubicBezTo>
                    <a:pt x="737329" y="3127600"/>
                    <a:pt x="736104" y="3123465"/>
                    <a:pt x="735097" y="3119391"/>
                  </a:cubicBezTo>
                  <a:cubicBezTo>
                    <a:pt x="734150" y="3115587"/>
                    <a:pt x="733255" y="3111792"/>
                    <a:pt x="732308" y="3107988"/>
                  </a:cubicBezTo>
                  <a:cubicBezTo>
                    <a:pt x="730188" y="3099657"/>
                    <a:pt x="728346" y="3091161"/>
                    <a:pt x="725722" y="3083005"/>
                  </a:cubicBezTo>
                  <a:cubicBezTo>
                    <a:pt x="725722" y="3083005"/>
                    <a:pt x="725670" y="3083005"/>
                    <a:pt x="725609" y="3083057"/>
                  </a:cubicBezTo>
                  <a:cubicBezTo>
                    <a:pt x="725496" y="3082779"/>
                    <a:pt x="725444" y="3082552"/>
                    <a:pt x="725331" y="3082335"/>
                  </a:cubicBezTo>
                  <a:cubicBezTo>
                    <a:pt x="722203" y="3070374"/>
                    <a:pt x="719084" y="3058414"/>
                    <a:pt x="716017" y="3046454"/>
                  </a:cubicBezTo>
                  <a:cubicBezTo>
                    <a:pt x="706087" y="3007274"/>
                    <a:pt x="696382" y="2968093"/>
                    <a:pt x="686782" y="2928852"/>
                  </a:cubicBezTo>
                  <a:cubicBezTo>
                    <a:pt x="668537" y="2854401"/>
                    <a:pt x="650691" y="2779844"/>
                    <a:pt x="632724" y="2705340"/>
                  </a:cubicBezTo>
                  <a:cubicBezTo>
                    <a:pt x="595573" y="2551249"/>
                    <a:pt x="558414" y="2397096"/>
                    <a:pt x="521264" y="2243004"/>
                  </a:cubicBezTo>
                  <a:cubicBezTo>
                    <a:pt x="483774" y="2087676"/>
                    <a:pt x="446346" y="1932296"/>
                    <a:pt x="408908" y="1776977"/>
                  </a:cubicBezTo>
                  <a:cubicBezTo>
                    <a:pt x="370811" y="1619134"/>
                    <a:pt x="332817" y="1461299"/>
                    <a:pt x="294711" y="1303403"/>
                  </a:cubicBezTo>
                  <a:cubicBezTo>
                    <a:pt x="258169" y="1152045"/>
                    <a:pt x="221748" y="1000695"/>
                    <a:pt x="185258" y="849276"/>
                  </a:cubicBezTo>
                  <a:cubicBezTo>
                    <a:pt x="147047" y="690823"/>
                    <a:pt x="108776" y="532423"/>
                    <a:pt x="70678" y="373970"/>
                  </a:cubicBezTo>
                  <a:cubicBezTo>
                    <a:pt x="47133" y="276268"/>
                    <a:pt x="23597" y="178461"/>
                    <a:pt x="0" y="80759"/>
                  </a:cubicBezTo>
                  <a:cubicBezTo>
                    <a:pt x="108506" y="10224"/>
                    <a:pt x="242886" y="-7664"/>
                    <a:pt x="371584" y="2729"/>
                  </a:cubicBezTo>
                  <a:cubicBezTo>
                    <a:pt x="396910" y="110207"/>
                    <a:pt x="422236" y="217580"/>
                    <a:pt x="447623" y="325058"/>
                  </a:cubicBezTo>
                  <a:cubicBezTo>
                    <a:pt x="484278" y="480438"/>
                    <a:pt x="520760" y="635870"/>
                    <a:pt x="557519" y="791250"/>
                  </a:cubicBezTo>
                  <a:cubicBezTo>
                    <a:pt x="595678" y="952558"/>
                    <a:pt x="633497" y="1113918"/>
                    <a:pt x="671491" y="1275278"/>
                  </a:cubicBezTo>
                  <a:cubicBezTo>
                    <a:pt x="708528" y="1432782"/>
                    <a:pt x="745349" y="1590399"/>
                    <a:pt x="782508" y="1747903"/>
                  </a:cubicBezTo>
                  <a:cubicBezTo>
                    <a:pt x="820110" y="1907418"/>
                    <a:pt x="857817" y="2066820"/>
                    <a:pt x="895254" y="2226343"/>
                  </a:cubicBezTo>
                  <a:cubicBezTo>
                    <a:pt x="913942" y="2306157"/>
                    <a:pt x="932631" y="2385971"/>
                    <a:pt x="951371" y="2465733"/>
                  </a:cubicBezTo>
                  <a:cubicBezTo>
                    <a:pt x="969503" y="2543197"/>
                    <a:pt x="987966" y="2620608"/>
                    <a:pt x="1006263" y="2698019"/>
                  </a:cubicBezTo>
                  <a:cubicBezTo>
                    <a:pt x="1022492" y="2766378"/>
                    <a:pt x="1038730" y="2834728"/>
                    <a:pt x="1054795" y="2903147"/>
                  </a:cubicBezTo>
                  <a:cubicBezTo>
                    <a:pt x="1062936" y="2937914"/>
                    <a:pt x="1071137" y="2972681"/>
                    <a:pt x="1079226" y="3007500"/>
                  </a:cubicBezTo>
                  <a:cubicBezTo>
                    <a:pt x="1082354" y="3020914"/>
                    <a:pt x="1085421" y="3034276"/>
                    <a:pt x="1088427" y="3047690"/>
                  </a:cubicBezTo>
                  <a:cubicBezTo>
                    <a:pt x="1088705" y="3049030"/>
                    <a:pt x="1088983" y="3050371"/>
                    <a:pt x="1089209" y="3051711"/>
                  </a:cubicBezTo>
                  <a:cubicBezTo>
                    <a:pt x="1089652" y="3053835"/>
                    <a:pt x="1090043" y="3055907"/>
                    <a:pt x="1090434" y="3057970"/>
                  </a:cubicBezTo>
                  <a:cubicBezTo>
                    <a:pt x="1091607" y="3064272"/>
                    <a:pt x="1092832" y="3070583"/>
                    <a:pt x="1094005" y="3076903"/>
                  </a:cubicBezTo>
                  <a:close/>
                </a:path>
              </a:pathLst>
            </a:custGeom>
            <a:solidFill>
              <a:srgbClr val="FCE09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2" name="Google Shape;92;p4"/>
            <p:cNvSpPr/>
            <p:nvPr/>
          </p:nvSpPr>
          <p:spPr>
            <a:xfrm>
              <a:off x="3557110" y="2889090"/>
              <a:ext cx="461775" cy="496134"/>
            </a:xfrm>
            <a:custGeom>
              <a:avLst/>
              <a:gdLst/>
              <a:ahLst/>
              <a:cxnLst/>
              <a:rect l="l" t="t" r="r" b="b"/>
              <a:pathLst>
                <a:path w="461775" h="496134" extrusionOk="0">
                  <a:moveTo>
                    <a:pt x="461776" y="392200"/>
                  </a:moveTo>
                  <a:cubicBezTo>
                    <a:pt x="413209" y="379578"/>
                    <a:pt x="362383" y="377663"/>
                    <a:pt x="312774" y="389414"/>
                  </a:cubicBezTo>
                  <a:cubicBezTo>
                    <a:pt x="236057" y="402384"/>
                    <a:pt x="144223" y="431284"/>
                    <a:pt x="96091" y="496135"/>
                  </a:cubicBezTo>
                  <a:cubicBezTo>
                    <a:pt x="93571" y="485515"/>
                    <a:pt x="90965" y="474895"/>
                    <a:pt x="88445" y="464275"/>
                  </a:cubicBezTo>
                  <a:cubicBezTo>
                    <a:pt x="87142" y="458704"/>
                    <a:pt x="85752" y="453307"/>
                    <a:pt x="84449" y="447736"/>
                  </a:cubicBezTo>
                  <a:cubicBezTo>
                    <a:pt x="82364" y="439206"/>
                    <a:pt x="80365" y="430762"/>
                    <a:pt x="78280" y="422318"/>
                  </a:cubicBezTo>
                  <a:cubicBezTo>
                    <a:pt x="72199" y="396900"/>
                    <a:pt x="66030" y="371483"/>
                    <a:pt x="59948" y="345978"/>
                  </a:cubicBezTo>
                  <a:cubicBezTo>
                    <a:pt x="42311" y="273119"/>
                    <a:pt x="24761" y="200260"/>
                    <a:pt x="7211" y="127401"/>
                  </a:cubicBezTo>
                  <a:cubicBezTo>
                    <a:pt x="7124" y="127053"/>
                    <a:pt x="7037" y="126705"/>
                    <a:pt x="6951" y="126356"/>
                  </a:cubicBezTo>
                  <a:cubicBezTo>
                    <a:pt x="4952" y="118261"/>
                    <a:pt x="3041" y="110166"/>
                    <a:pt x="1129" y="102070"/>
                  </a:cubicBezTo>
                  <a:cubicBezTo>
                    <a:pt x="695" y="100503"/>
                    <a:pt x="348" y="98936"/>
                    <a:pt x="0" y="97370"/>
                  </a:cubicBezTo>
                  <a:cubicBezTo>
                    <a:pt x="2259" y="95454"/>
                    <a:pt x="4605" y="93539"/>
                    <a:pt x="7037" y="91798"/>
                  </a:cubicBezTo>
                  <a:cubicBezTo>
                    <a:pt x="104345" y="13891"/>
                    <a:pt x="231887" y="-9873"/>
                    <a:pt x="354390" y="3532"/>
                  </a:cubicBezTo>
                  <a:cubicBezTo>
                    <a:pt x="359777" y="4142"/>
                    <a:pt x="365077" y="4751"/>
                    <a:pt x="370463" y="5534"/>
                  </a:cubicBezTo>
                  <a:cubicBezTo>
                    <a:pt x="372288" y="13107"/>
                    <a:pt x="374112" y="20681"/>
                    <a:pt x="375850" y="28341"/>
                  </a:cubicBezTo>
                  <a:cubicBezTo>
                    <a:pt x="376197" y="29734"/>
                    <a:pt x="376545" y="31126"/>
                    <a:pt x="376892" y="32519"/>
                  </a:cubicBezTo>
                  <a:cubicBezTo>
                    <a:pt x="395572" y="111732"/>
                    <a:pt x="414165" y="190859"/>
                    <a:pt x="432931" y="270072"/>
                  </a:cubicBezTo>
                  <a:cubicBezTo>
                    <a:pt x="437275" y="288700"/>
                    <a:pt x="441706" y="307328"/>
                    <a:pt x="446050" y="325957"/>
                  </a:cubicBezTo>
                  <a:cubicBezTo>
                    <a:pt x="448048" y="334313"/>
                    <a:pt x="450047" y="342583"/>
                    <a:pt x="451958" y="350939"/>
                  </a:cubicBezTo>
                  <a:cubicBezTo>
                    <a:pt x="453001" y="355379"/>
                    <a:pt x="454130" y="359905"/>
                    <a:pt x="455173" y="364432"/>
                  </a:cubicBezTo>
                  <a:cubicBezTo>
                    <a:pt x="457345" y="373659"/>
                    <a:pt x="459517" y="382973"/>
                    <a:pt x="461776" y="3922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3" name="Google Shape;93;p4"/>
            <p:cNvSpPr/>
            <p:nvPr/>
          </p:nvSpPr>
          <p:spPr>
            <a:xfrm>
              <a:off x="4579437" y="6743730"/>
              <a:ext cx="148445" cy="241174"/>
            </a:xfrm>
            <a:custGeom>
              <a:avLst/>
              <a:gdLst/>
              <a:ahLst/>
              <a:cxnLst/>
              <a:rect l="l" t="t" r="r" b="b"/>
              <a:pathLst>
                <a:path w="148445" h="241174" extrusionOk="0">
                  <a:moveTo>
                    <a:pt x="148446" y="0"/>
                  </a:moveTo>
                  <a:cubicBezTo>
                    <a:pt x="147942" y="5815"/>
                    <a:pt x="147438" y="11630"/>
                    <a:pt x="146943" y="17383"/>
                  </a:cubicBezTo>
                  <a:cubicBezTo>
                    <a:pt x="144319" y="48799"/>
                    <a:pt x="141643" y="80154"/>
                    <a:pt x="138967" y="111508"/>
                  </a:cubicBezTo>
                  <a:cubicBezTo>
                    <a:pt x="136682" y="142245"/>
                    <a:pt x="134779" y="172990"/>
                    <a:pt x="132329" y="203674"/>
                  </a:cubicBezTo>
                  <a:cubicBezTo>
                    <a:pt x="129931" y="216470"/>
                    <a:pt x="134840" y="241174"/>
                    <a:pt x="116378" y="241174"/>
                  </a:cubicBezTo>
                  <a:cubicBezTo>
                    <a:pt x="116100" y="241174"/>
                    <a:pt x="115761" y="241174"/>
                    <a:pt x="115483" y="241174"/>
                  </a:cubicBezTo>
                  <a:cubicBezTo>
                    <a:pt x="107837" y="239494"/>
                    <a:pt x="104996" y="233740"/>
                    <a:pt x="104380" y="226254"/>
                  </a:cubicBezTo>
                  <a:cubicBezTo>
                    <a:pt x="74814" y="166844"/>
                    <a:pt x="42233" y="108992"/>
                    <a:pt x="8706" y="51645"/>
                  </a:cubicBezTo>
                  <a:cubicBezTo>
                    <a:pt x="5804" y="46727"/>
                    <a:pt x="2902" y="41809"/>
                    <a:pt x="0" y="36891"/>
                  </a:cubicBezTo>
                  <a:cubicBezTo>
                    <a:pt x="45795" y="15703"/>
                    <a:pt x="97455" y="6816"/>
                    <a:pt x="148446"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4" name="Google Shape;94;p4"/>
            <p:cNvSpPr/>
            <p:nvPr/>
          </p:nvSpPr>
          <p:spPr>
            <a:xfrm>
              <a:off x="3922012" y="3369434"/>
              <a:ext cx="735799" cy="2962648"/>
            </a:xfrm>
            <a:custGeom>
              <a:avLst/>
              <a:gdLst/>
              <a:ahLst/>
              <a:cxnLst/>
              <a:rect l="l" t="t" r="r" b="b"/>
              <a:pathLst>
                <a:path w="735799" h="2962648" extrusionOk="0">
                  <a:moveTo>
                    <a:pt x="735584" y="2952420"/>
                  </a:moveTo>
                  <a:cubicBezTo>
                    <a:pt x="736696" y="2956947"/>
                    <a:pt x="733352" y="2961586"/>
                    <a:pt x="728947" y="2962483"/>
                  </a:cubicBezTo>
                  <a:cubicBezTo>
                    <a:pt x="728391" y="2962596"/>
                    <a:pt x="727835" y="2962648"/>
                    <a:pt x="727270" y="2962648"/>
                  </a:cubicBezTo>
                  <a:cubicBezTo>
                    <a:pt x="723256" y="2962648"/>
                    <a:pt x="719850" y="2959741"/>
                    <a:pt x="718903" y="2955771"/>
                  </a:cubicBezTo>
                  <a:cubicBezTo>
                    <a:pt x="687886" y="2828900"/>
                    <a:pt x="656870" y="2702019"/>
                    <a:pt x="625853" y="2575147"/>
                  </a:cubicBezTo>
                  <a:cubicBezTo>
                    <a:pt x="593663" y="2443183"/>
                    <a:pt x="561421" y="2311280"/>
                    <a:pt x="529180" y="2179316"/>
                  </a:cubicBezTo>
                  <a:cubicBezTo>
                    <a:pt x="498215" y="2052496"/>
                    <a:pt x="467198" y="1925676"/>
                    <a:pt x="436242" y="1798804"/>
                  </a:cubicBezTo>
                  <a:cubicBezTo>
                    <a:pt x="407346" y="1680532"/>
                    <a:pt x="378449" y="1562270"/>
                    <a:pt x="349552" y="1443998"/>
                  </a:cubicBezTo>
                  <a:cubicBezTo>
                    <a:pt x="319152" y="1319642"/>
                    <a:pt x="288744" y="1195277"/>
                    <a:pt x="258396" y="1070860"/>
                  </a:cubicBezTo>
                  <a:cubicBezTo>
                    <a:pt x="226206" y="939009"/>
                    <a:pt x="193964" y="807105"/>
                    <a:pt x="161723" y="675254"/>
                  </a:cubicBezTo>
                  <a:cubicBezTo>
                    <a:pt x="129924" y="544857"/>
                    <a:pt x="98073" y="414407"/>
                    <a:pt x="66274" y="283949"/>
                  </a:cubicBezTo>
                  <a:cubicBezTo>
                    <a:pt x="55510" y="239851"/>
                    <a:pt x="44745" y="195752"/>
                    <a:pt x="34033" y="151593"/>
                  </a:cubicBezTo>
                  <a:cubicBezTo>
                    <a:pt x="27621" y="125209"/>
                    <a:pt x="21200" y="98773"/>
                    <a:pt x="14841" y="72336"/>
                  </a:cubicBezTo>
                  <a:cubicBezTo>
                    <a:pt x="11887" y="60097"/>
                    <a:pt x="8924" y="47859"/>
                    <a:pt x="6031" y="35611"/>
                  </a:cubicBezTo>
                  <a:cubicBezTo>
                    <a:pt x="4745" y="30075"/>
                    <a:pt x="3468" y="24547"/>
                    <a:pt x="2182" y="19011"/>
                  </a:cubicBezTo>
                  <a:cubicBezTo>
                    <a:pt x="1400" y="15547"/>
                    <a:pt x="401" y="11969"/>
                    <a:pt x="114" y="8443"/>
                  </a:cubicBezTo>
                  <a:cubicBezTo>
                    <a:pt x="-607" y="4639"/>
                    <a:pt x="2182" y="844"/>
                    <a:pt x="5857" y="174"/>
                  </a:cubicBezTo>
                  <a:cubicBezTo>
                    <a:pt x="9376" y="-610"/>
                    <a:pt x="12608" y="1349"/>
                    <a:pt x="13833" y="4143"/>
                  </a:cubicBezTo>
                  <a:cubicBezTo>
                    <a:pt x="15840" y="8670"/>
                    <a:pt x="16848" y="13753"/>
                    <a:pt x="18073" y="18506"/>
                  </a:cubicBezTo>
                  <a:cubicBezTo>
                    <a:pt x="20192" y="26776"/>
                    <a:pt x="22260" y="35106"/>
                    <a:pt x="24380" y="43376"/>
                  </a:cubicBezTo>
                  <a:cubicBezTo>
                    <a:pt x="28507" y="59976"/>
                    <a:pt x="32582" y="76628"/>
                    <a:pt x="36709" y="93228"/>
                  </a:cubicBezTo>
                  <a:cubicBezTo>
                    <a:pt x="43511" y="120726"/>
                    <a:pt x="50262" y="148285"/>
                    <a:pt x="57013" y="175836"/>
                  </a:cubicBezTo>
                  <a:cubicBezTo>
                    <a:pt x="73694" y="243855"/>
                    <a:pt x="90375" y="311874"/>
                    <a:pt x="106996" y="379954"/>
                  </a:cubicBezTo>
                  <a:cubicBezTo>
                    <a:pt x="136119" y="498948"/>
                    <a:pt x="165181" y="617994"/>
                    <a:pt x="194303" y="736997"/>
                  </a:cubicBezTo>
                  <a:cubicBezTo>
                    <a:pt x="224651" y="860970"/>
                    <a:pt x="254938" y="984935"/>
                    <a:pt x="285234" y="1108960"/>
                  </a:cubicBezTo>
                  <a:cubicBezTo>
                    <a:pt x="317866" y="1242657"/>
                    <a:pt x="350447" y="1376405"/>
                    <a:pt x="383193" y="1510041"/>
                  </a:cubicBezTo>
                  <a:cubicBezTo>
                    <a:pt x="415712" y="1642675"/>
                    <a:pt x="448067" y="1775362"/>
                    <a:pt x="480483" y="1908049"/>
                  </a:cubicBezTo>
                  <a:cubicBezTo>
                    <a:pt x="510943" y="2032971"/>
                    <a:pt x="541508" y="2157884"/>
                    <a:pt x="572030" y="2282806"/>
                  </a:cubicBezTo>
                  <a:cubicBezTo>
                    <a:pt x="601986" y="2405430"/>
                    <a:pt x="631943" y="2528063"/>
                    <a:pt x="661900" y="2650687"/>
                  </a:cubicBezTo>
                  <a:cubicBezTo>
                    <a:pt x="686488" y="2751262"/>
                    <a:pt x="711032" y="2851872"/>
                    <a:pt x="735584" y="295242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5" name="Google Shape;95;p4"/>
            <p:cNvSpPr/>
            <p:nvPr/>
          </p:nvSpPr>
          <p:spPr>
            <a:xfrm>
              <a:off x="3774064" y="3413132"/>
              <a:ext cx="729773" cy="2962291"/>
            </a:xfrm>
            <a:custGeom>
              <a:avLst/>
              <a:gdLst/>
              <a:ahLst/>
              <a:cxnLst/>
              <a:rect l="l" t="t" r="r" b="b"/>
              <a:pathLst>
                <a:path w="729773" h="2962291" extrusionOk="0">
                  <a:moveTo>
                    <a:pt x="712940" y="2955719"/>
                  </a:moveTo>
                  <a:cubicBezTo>
                    <a:pt x="696319" y="2887143"/>
                    <a:pt x="679690" y="2818506"/>
                    <a:pt x="663070" y="2749921"/>
                  </a:cubicBezTo>
                  <a:cubicBezTo>
                    <a:pt x="648004" y="2687995"/>
                    <a:pt x="632887" y="2626061"/>
                    <a:pt x="617996" y="2564083"/>
                  </a:cubicBezTo>
                  <a:cubicBezTo>
                    <a:pt x="603321" y="2502993"/>
                    <a:pt x="588317" y="2441955"/>
                    <a:pt x="573590" y="2380865"/>
                  </a:cubicBezTo>
                  <a:cubicBezTo>
                    <a:pt x="557691" y="2315188"/>
                    <a:pt x="541740" y="2249571"/>
                    <a:pt x="525840" y="2183903"/>
                  </a:cubicBezTo>
                  <a:cubicBezTo>
                    <a:pt x="494598" y="2055072"/>
                    <a:pt x="463364" y="1926242"/>
                    <a:pt x="432121" y="1797411"/>
                  </a:cubicBezTo>
                  <a:cubicBezTo>
                    <a:pt x="402555" y="1675571"/>
                    <a:pt x="372989" y="1553721"/>
                    <a:pt x="343476" y="1431933"/>
                  </a:cubicBezTo>
                  <a:cubicBezTo>
                    <a:pt x="312346" y="1303433"/>
                    <a:pt x="281164" y="1174942"/>
                    <a:pt x="250035" y="1046443"/>
                  </a:cubicBezTo>
                  <a:cubicBezTo>
                    <a:pt x="218575" y="916550"/>
                    <a:pt x="187054" y="786710"/>
                    <a:pt x="155586" y="656878"/>
                  </a:cubicBezTo>
                  <a:cubicBezTo>
                    <a:pt x="125351" y="532235"/>
                    <a:pt x="95168" y="407600"/>
                    <a:pt x="65046" y="282904"/>
                  </a:cubicBezTo>
                  <a:cubicBezTo>
                    <a:pt x="53665" y="235951"/>
                    <a:pt x="42283" y="188954"/>
                    <a:pt x="31015" y="141948"/>
                  </a:cubicBezTo>
                  <a:cubicBezTo>
                    <a:pt x="24603" y="115233"/>
                    <a:pt x="18182" y="88457"/>
                    <a:pt x="11823" y="61743"/>
                  </a:cubicBezTo>
                  <a:cubicBezTo>
                    <a:pt x="8981" y="49948"/>
                    <a:pt x="6245" y="38153"/>
                    <a:pt x="3508" y="26366"/>
                  </a:cubicBezTo>
                  <a:cubicBezTo>
                    <a:pt x="3065" y="24408"/>
                    <a:pt x="2613" y="22397"/>
                    <a:pt x="2170" y="20438"/>
                  </a:cubicBezTo>
                  <a:cubicBezTo>
                    <a:pt x="1614" y="17757"/>
                    <a:pt x="884" y="15076"/>
                    <a:pt x="493" y="12334"/>
                  </a:cubicBezTo>
                  <a:cubicBezTo>
                    <a:pt x="50" y="9201"/>
                    <a:pt x="-619" y="5910"/>
                    <a:pt x="1214" y="3055"/>
                  </a:cubicBezTo>
                  <a:cubicBezTo>
                    <a:pt x="3056" y="148"/>
                    <a:pt x="6679" y="-914"/>
                    <a:pt x="9694" y="879"/>
                  </a:cubicBezTo>
                  <a:cubicBezTo>
                    <a:pt x="13100" y="2777"/>
                    <a:pt x="14212" y="6911"/>
                    <a:pt x="15220" y="10437"/>
                  </a:cubicBezTo>
                  <a:cubicBezTo>
                    <a:pt x="17287" y="18262"/>
                    <a:pt x="19346" y="26027"/>
                    <a:pt x="21301" y="33853"/>
                  </a:cubicBezTo>
                  <a:cubicBezTo>
                    <a:pt x="25541" y="50618"/>
                    <a:pt x="29668" y="67444"/>
                    <a:pt x="33795" y="84271"/>
                  </a:cubicBezTo>
                  <a:cubicBezTo>
                    <a:pt x="40546" y="111542"/>
                    <a:pt x="47183" y="138762"/>
                    <a:pt x="53821" y="166043"/>
                  </a:cubicBezTo>
                  <a:cubicBezTo>
                    <a:pt x="68826" y="227577"/>
                    <a:pt x="83778" y="289120"/>
                    <a:pt x="98730" y="350715"/>
                  </a:cubicBezTo>
                  <a:cubicBezTo>
                    <a:pt x="129747" y="478257"/>
                    <a:pt x="160712" y="605860"/>
                    <a:pt x="191615" y="733463"/>
                  </a:cubicBezTo>
                  <a:cubicBezTo>
                    <a:pt x="222519" y="860901"/>
                    <a:pt x="253423" y="988277"/>
                    <a:pt x="284327" y="1115707"/>
                  </a:cubicBezTo>
                  <a:cubicBezTo>
                    <a:pt x="315847" y="1245712"/>
                    <a:pt x="347420" y="1375718"/>
                    <a:pt x="378941" y="1505723"/>
                  </a:cubicBezTo>
                  <a:cubicBezTo>
                    <a:pt x="410739" y="1637122"/>
                    <a:pt x="442590" y="1768581"/>
                    <a:pt x="474502" y="1899988"/>
                  </a:cubicBezTo>
                  <a:cubicBezTo>
                    <a:pt x="489845" y="1963202"/>
                    <a:pt x="505180" y="2026468"/>
                    <a:pt x="520523" y="2089743"/>
                  </a:cubicBezTo>
                  <a:cubicBezTo>
                    <a:pt x="534250" y="2146533"/>
                    <a:pt x="547917" y="2203262"/>
                    <a:pt x="561800" y="2259991"/>
                  </a:cubicBezTo>
                  <a:cubicBezTo>
                    <a:pt x="578143" y="2326835"/>
                    <a:pt x="594216" y="2393740"/>
                    <a:pt x="610445" y="2460645"/>
                  </a:cubicBezTo>
                  <a:cubicBezTo>
                    <a:pt x="625615" y="2523301"/>
                    <a:pt x="640845" y="2586011"/>
                    <a:pt x="656024" y="2648667"/>
                  </a:cubicBezTo>
                  <a:cubicBezTo>
                    <a:pt x="680516" y="2749721"/>
                    <a:pt x="705060" y="2850714"/>
                    <a:pt x="729551" y="2951715"/>
                  </a:cubicBezTo>
                  <a:cubicBezTo>
                    <a:pt x="730611" y="2956241"/>
                    <a:pt x="727770" y="2960933"/>
                    <a:pt x="723244" y="2962056"/>
                  </a:cubicBezTo>
                  <a:cubicBezTo>
                    <a:pt x="722584" y="2962222"/>
                    <a:pt x="721932" y="2962291"/>
                    <a:pt x="721280" y="2962291"/>
                  </a:cubicBezTo>
                  <a:cubicBezTo>
                    <a:pt x="717458" y="2962274"/>
                    <a:pt x="713895" y="2959584"/>
                    <a:pt x="712940" y="295571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6" name="Google Shape;96;p4"/>
            <p:cNvSpPr/>
            <p:nvPr/>
          </p:nvSpPr>
          <p:spPr>
            <a:xfrm>
              <a:off x="3653236" y="3270681"/>
              <a:ext cx="375875" cy="132265"/>
            </a:xfrm>
            <a:custGeom>
              <a:avLst/>
              <a:gdLst/>
              <a:ahLst/>
              <a:cxnLst/>
              <a:rect l="l" t="t" r="r" b="b"/>
              <a:pathLst>
                <a:path w="375875" h="132265" extrusionOk="0">
                  <a:moveTo>
                    <a:pt x="371688" y="36409"/>
                  </a:moveTo>
                  <a:cubicBezTo>
                    <a:pt x="373087" y="42389"/>
                    <a:pt x="374477" y="48317"/>
                    <a:pt x="375876" y="54236"/>
                  </a:cubicBezTo>
                  <a:cubicBezTo>
                    <a:pt x="247178" y="43843"/>
                    <a:pt x="112790" y="61723"/>
                    <a:pt x="4292" y="132266"/>
                  </a:cubicBezTo>
                  <a:cubicBezTo>
                    <a:pt x="2841" y="126451"/>
                    <a:pt x="1451" y="120584"/>
                    <a:pt x="52" y="114769"/>
                  </a:cubicBezTo>
                  <a:cubicBezTo>
                    <a:pt x="52" y="114717"/>
                    <a:pt x="0" y="114604"/>
                    <a:pt x="0" y="114543"/>
                  </a:cubicBezTo>
                  <a:cubicBezTo>
                    <a:pt x="48141" y="49649"/>
                    <a:pt x="139966" y="20810"/>
                    <a:pt x="216613" y="7849"/>
                  </a:cubicBezTo>
                  <a:cubicBezTo>
                    <a:pt x="266266" y="-3946"/>
                    <a:pt x="317083" y="-1988"/>
                    <a:pt x="365615" y="10643"/>
                  </a:cubicBezTo>
                  <a:cubicBezTo>
                    <a:pt x="367622" y="19243"/>
                    <a:pt x="369681" y="27800"/>
                    <a:pt x="371688" y="3640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7" name="Google Shape;97;p4"/>
            <p:cNvSpPr/>
            <p:nvPr/>
          </p:nvSpPr>
          <p:spPr>
            <a:xfrm>
              <a:off x="3511300" y="2632526"/>
              <a:ext cx="420408" cy="374311"/>
            </a:xfrm>
            <a:custGeom>
              <a:avLst/>
              <a:gdLst/>
              <a:ahLst/>
              <a:cxnLst/>
              <a:rect l="l" t="t" r="r" b="b"/>
              <a:pathLst>
                <a:path w="420408" h="374311" extrusionOk="0">
                  <a:moveTo>
                    <a:pt x="416282" y="262081"/>
                  </a:moveTo>
                  <a:cubicBezTo>
                    <a:pt x="417681" y="267896"/>
                    <a:pt x="419071" y="273763"/>
                    <a:pt x="420409" y="279578"/>
                  </a:cubicBezTo>
                  <a:cubicBezTo>
                    <a:pt x="292328" y="251244"/>
                    <a:pt x="147731" y="285114"/>
                    <a:pt x="50719" y="374311"/>
                  </a:cubicBezTo>
                  <a:cubicBezTo>
                    <a:pt x="49381" y="369115"/>
                    <a:pt x="48156" y="363918"/>
                    <a:pt x="46922" y="358660"/>
                  </a:cubicBezTo>
                  <a:cubicBezTo>
                    <a:pt x="46531" y="357093"/>
                    <a:pt x="46140" y="355527"/>
                    <a:pt x="45810" y="353968"/>
                  </a:cubicBezTo>
                  <a:cubicBezTo>
                    <a:pt x="45254" y="351731"/>
                    <a:pt x="44698" y="349442"/>
                    <a:pt x="44194" y="347205"/>
                  </a:cubicBezTo>
                  <a:cubicBezTo>
                    <a:pt x="32926" y="300704"/>
                    <a:pt x="21709" y="254255"/>
                    <a:pt x="10554" y="207755"/>
                  </a:cubicBezTo>
                  <a:cubicBezTo>
                    <a:pt x="8990" y="197805"/>
                    <a:pt x="7148" y="187916"/>
                    <a:pt x="5593" y="177906"/>
                  </a:cubicBezTo>
                  <a:cubicBezTo>
                    <a:pt x="4585" y="171586"/>
                    <a:pt x="3812" y="165214"/>
                    <a:pt x="2804" y="158842"/>
                  </a:cubicBezTo>
                  <a:cubicBezTo>
                    <a:pt x="1857" y="152810"/>
                    <a:pt x="962" y="146769"/>
                    <a:pt x="345" y="140676"/>
                  </a:cubicBezTo>
                  <a:cubicBezTo>
                    <a:pt x="345" y="140562"/>
                    <a:pt x="293" y="140449"/>
                    <a:pt x="293" y="140336"/>
                  </a:cubicBezTo>
                  <a:cubicBezTo>
                    <a:pt x="67" y="137263"/>
                    <a:pt x="-98" y="134243"/>
                    <a:pt x="67" y="131170"/>
                  </a:cubicBezTo>
                  <a:cubicBezTo>
                    <a:pt x="180" y="129769"/>
                    <a:pt x="232" y="128376"/>
                    <a:pt x="345" y="126974"/>
                  </a:cubicBezTo>
                  <a:lnTo>
                    <a:pt x="345" y="126922"/>
                  </a:lnTo>
                  <a:cubicBezTo>
                    <a:pt x="458" y="125468"/>
                    <a:pt x="623" y="124076"/>
                    <a:pt x="788" y="122674"/>
                  </a:cubicBezTo>
                  <a:cubicBezTo>
                    <a:pt x="788" y="122622"/>
                    <a:pt x="788" y="122509"/>
                    <a:pt x="840" y="122448"/>
                  </a:cubicBezTo>
                  <a:cubicBezTo>
                    <a:pt x="1561" y="118426"/>
                    <a:pt x="2621" y="114675"/>
                    <a:pt x="3855" y="110818"/>
                  </a:cubicBezTo>
                  <a:cubicBezTo>
                    <a:pt x="3803" y="111158"/>
                    <a:pt x="3690" y="111489"/>
                    <a:pt x="3577" y="111880"/>
                  </a:cubicBezTo>
                  <a:cubicBezTo>
                    <a:pt x="4472" y="108973"/>
                    <a:pt x="5584" y="106179"/>
                    <a:pt x="6531" y="103332"/>
                  </a:cubicBezTo>
                  <a:cubicBezTo>
                    <a:pt x="64889" y="8886"/>
                    <a:pt x="253440" y="-31409"/>
                    <a:pt x="343649" y="27670"/>
                  </a:cubicBezTo>
                  <a:cubicBezTo>
                    <a:pt x="343875" y="27836"/>
                    <a:pt x="344040" y="28010"/>
                    <a:pt x="344205" y="28175"/>
                  </a:cubicBezTo>
                  <a:cubicBezTo>
                    <a:pt x="344483" y="28402"/>
                    <a:pt x="344822" y="28680"/>
                    <a:pt x="345100" y="28959"/>
                  </a:cubicBezTo>
                  <a:cubicBezTo>
                    <a:pt x="345934" y="29629"/>
                    <a:pt x="346777" y="30299"/>
                    <a:pt x="347559" y="31030"/>
                  </a:cubicBezTo>
                  <a:cubicBezTo>
                    <a:pt x="347611" y="31030"/>
                    <a:pt x="347611" y="31030"/>
                    <a:pt x="347611" y="31144"/>
                  </a:cubicBezTo>
                  <a:cubicBezTo>
                    <a:pt x="347663" y="31144"/>
                    <a:pt x="347724" y="31196"/>
                    <a:pt x="347776" y="31257"/>
                  </a:cubicBezTo>
                  <a:cubicBezTo>
                    <a:pt x="348949" y="31927"/>
                    <a:pt x="350061" y="32937"/>
                    <a:pt x="351008" y="34164"/>
                  </a:cubicBezTo>
                  <a:cubicBezTo>
                    <a:pt x="351060" y="34164"/>
                    <a:pt x="351060" y="34216"/>
                    <a:pt x="351121" y="34330"/>
                  </a:cubicBezTo>
                  <a:cubicBezTo>
                    <a:pt x="351173" y="34330"/>
                    <a:pt x="351173" y="34330"/>
                    <a:pt x="351173" y="34382"/>
                  </a:cubicBezTo>
                  <a:cubicBezTo>
                    <a:pt x="352181" y="35278"/>
                    <a:pt x="353128" y="36227"/>
                    <a:pt x="354014" y="37176"/>
                  </a:cubicBezTo>
                  <a:lnTo>
                    <a:pt x="354066" y="37176"/>
                  </a:lnTo>
                  <a:cubicBezTo>
                    <a:pt x="354231" y="37402"/>
                    <a:pt x="354457" y="37620"/>
                    <a:pt x="354622" y="37846"/>
                  </a:cubicBezTo>
                  <a:cubicBezTo>
                    <a:pt x="355291" y="38856"/>
                    <a:pt x="355960" y="39857"/>
                    <a:pt x="356577" y="40919"/>
                  </a:cubicBezTo>
                  <a:cubicBezTo>
                    <a:pt x="356577" y="40971"/>
                    <a:pt x="356629" y="41032"/>
                    <a:pt x="356742" y="41145"/>
                  </a:cubicBezTo>
                  <a:cubicBezTo>
                    <a:pt x="356742" y="41145"/>
                    <a:pt x="356742" y="41198"/>
                    <a:pt x="356794" y="41198"/>
                  </a:cubicBezTo>
                  <a:cubicBezTo>
                    <a:pt x="358914" y="43879"/>
                    <a:pt x="360756" y="46673"/>
                    <a:pt x="362485" y="49580"/>
                  </a:cubicBezTo>
                  <a:cubicBezTo>
                    <a:pt x="374535" y="69810"/>
                    <a:pt x="378384" y="94741"/>
                    <a:pt x="382459" y="118774"/>
                  </a:cubicBezTo>
                  <a:cubicBezTo>
                    <a:pt x="392946" y="163151"/>
                    <a:pt x="403432" y="207641"/>
                    <a:pt x="413919" y="252018"/>
                  </a:cubicBezTo>
                  <a:cubicBezTo>
                    <a:pt x="414423" y="254255"/>
                    <a:pt x="414979" y="256492"/>
                    <a:pt x="415483" y="258730"/>
                  </a:cubicBezTo>
                  <a:lnTo>
                    <a:pt x="415431" y="258730"/>
                  </a:lnTo>
                  <a:cubicBezTo>
                    <a:pt x="415596" y="259565"/>
                    <a:pt x="415769" y="260410"/>
                    <a:pt x="415874" y="261245"/>
                  </a:cubicBezTo>
                  <a:cubicBezTo>
                    <a:pt x="415926" y="261245"/>
                    <a:pt x="415926" y="261245"/>
                    <a:pt x="415874" y="261298"/>
                  </a:cubicBezTo>
                  <a:cubicBezTo>
                    <a:pt x="415987" y="261576"/>
                    <a:pt x="416100" y="261802"/>
                    <a:pt x="416152" y="262081"/>
                  </a:cubicBezTo>
                  <a:cubicBezTo>
                    <a:pt x="416230" y="262081"/>
                    <a:pt x="416230" y="262081"/>
                    <a:pt x="416282" y="262081"/>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grpSp>
        <p:nvGrpSpPr>
          <p:cNvPr id="98" name="Google Shape;98;p4"/>
          <p:cNvGrpSpPr/>
          <p:nvPr/>
        </p:nvGrpSpPr>
        <p:grpSpPr>
          <a:xfrm rot="-1685239">
            <a:off x="-263406" y="260769"/>
            <a:ext cx="1756558" cy="2587988"/>
            <a:chOff x="-527220" y="521548"/>
            <a:chExt cx="3513240" cy="5175671"/>
          </a:xfrm>
        </p:grpSpPr>
        <p:sp>
          <p:nvSpPr>
            <p:cNvPr id="99" name="Google Shape;99;p4"/>
            <p:cNvSpPr/>
            <p:nvPr/>
          </p:nvSpPr>
          <p:spPr>
            <a:xfrm>
              <a:off x="-478515" y="5226592"/>
              <a:ext cx="3169042" cy="465210"/>
            </a:xfrm>
            <a:custGeom>
              <a:avLst/>
              <a:gdLst/>
              <a:ahLst/>
              <a:cxnLst/>
              <a:rect l="l" t="t" r="r" b="b"/>
              <a:pathLst>
                <a:path w="3169042" h="465210" extrusionOk="0">
                  <a:moveTo>
                    <a:pt x="3169029" y="302959"/>
                  </a:moveTo>
                  <a:cubicBezTo>
                    <a:pt x="3169133" y="339033"/>
                    <a:pt x="3168656" y="375159"/>
                    <a:pt x="3166813" y="411223"/>
                  </a:cubicBezTo>
                  <a:cubicBezTo>
                    <a:pt x="3168024" y="434813"/>
                    <a:pt x="3159969" y="467885"/>
                    <a:pt x="3130201" y="465039"/>
                  </a:cubicBezTo>
                  <a:cubicBezTo>
                    <a:pt x="3109980" y="462244"/>
                    <a:pt x="3103550" y="447763"/>
                    <a:pt x="3102183" y="430652"/>
                  </a:cubicBezTo>
                  <a:cubicBezTo>
                    <a:pt x="3100651" y="430973"/>
                    <a:pt x="3099077" y="431076"/>
                    <a:pt x="3097493" y="431076"/>
                  </a:cubicBezTo>
                  <a:cubicBezTo>
                    <a:pt x="3096913" y="431076"/>
                    <a:pt x="3096333" y="431076"/>
                    <a:pt x="3095753" y="431025"/>
                  </a:cubicBezTo>
                  <a:cubicBezTo>
                    <a:pt x="2970967" y="423706"/>
                    <a:pt x="2846138" y="416491"/>
                    <a:pt x="2721300" y="409173"/>
                  </a:cubicBezTo>
                  <a:cubicBezTo>
                    <a:pt x="2585714" y="401172"/>
                    <a:pt x="2450086" y="393325"/>
                    <a:pt x="2314448" y="385427"/>
                  </a:cubicBezTo>
                  <a:cubicBezTo>
                    <a:pt x="2181130" y="377633"/>
                    <a:pt x="2047811" y="369838"/>
                    <a:pt x="1914503" y="362096"/>
                  </a:cubicBezTo>
                  <a:cubicBezTo>
                    <a:pt x="1784136" y="354456"/>
                    <a:pt x="1653768" y="346879"/>
                    <a:pt x="1523400" y="339240"/>
                  </a:cubicBezTo>
                  <a:cubicBezTo>
                    <a:pt x="1389719" y="331394"/>
                    <a:pt x="1256028" y="323703"/>
                    <a:pt x="1122347" y="315805"/>
                  </a:cubicBezTo>
                  <a:cubicBezTo>
                    <a:pt x="988345" y="307855"/>
                    <a:pt x="854343" y="299688"/>
                    <a:pt x="720341" y="291427"/>
                  </a:cubicBezTo>
                  <a:cubicBezTo>
                    <a:pt x="587603" y="283260"/>
                    <a:pt x="454864" y="275207"/>
                    <a:pt x="322187" y="267102"/>
                  </a:cubicBezTo>
                  <a:cubicBezTo>
                    <a:pt x="269724" y="263893"/>
                    <a:pt x="217312" y="260208"/>
                    <a:pt x="164899" y="256626"/>
                  </a:cubicBezTo>
                  <a:cubicBezTo>
                    <a:pt x="139035" y="254836"/>
                    <a:pt x="113119" y="253097"/>
                    <a:pt x="87254" y="251202"/>
                  </a:cubicBezTo>
                  <a:cubicBezTo>
                    <a:pt x="74353" y="250250"/>
                    <a:pt x="61442" y="249153"/>
                    <a:pt x="48593" y="247621"/>
                  </a:cubicBezTo>
                  <a:cubicBezTo>
                    <a:pt x="37213" y="246306"/>
                    <a:pt x="24261" y="245623"/>
                    <a:pt x="13720" y="240779"/>
                  </a:cubicBezTo>
                  <a:cubicBezTo>
                    <a:pt x="5137" y="236825"/>
                    <a:pt x="-392" y="227881"/>
                    <a:pt x="22" y="218399"/>
                  </a:cubicBezTo>
                  <a:cubicBezTo>
                    <a:pt x="446" y="209290"/>
                    <a:pt x="6607" y="200285"/>
                    <a:pt x="15460" y="197386"/>
                  </a:cubicBezTo>
                  <a:cubicBezTo>
                    <a:pt x="16091" y="197179"/>
                    <a:pt x="16723" y="197014"/>
                    <a:pt x="17303" y="196858"/>
                  </a:cubicBezTo>
                  <a:cubicBezTo>
                    <a:pt x="11453" y="145143"/>
                    <a:pt x="14776" y="87332"/>
                    <a:pt x="10407" y="34458"/>
                  </a:cubicBezTo>
                  <a:cubicBezTo>
                    <a:pt x="10459" y="34458"/>
                    <a:pt x="10459" y="34509"/>
                    <a:pt x="10510" y="34509"/>
                  </a:cubicBezTo>
                  <a:cubicBezTo>
                    <a:pt x="10987" y="27139"/>
                    <a:pt x="14466" y="19873"/>
                    <a:pt x="20409" y="15235"/>
                  </a:cubicBezTo>
                  <a:cubicBezTo>
                    <a:pt x="24416" y="6230"/>
                    <a:pt x="33579" y="-85"/>
                    <a:pt x="43799" y="226"/>
                  </a:cubicBezTo>
                  <a:cubicBezTo>
                    <a:pt x="58864" y="-250"/>
                    <a:pt x="73929" y="174"/>
                    <a:pt x="88942" y="174"/>
                  </a:cubicBezTo>
                  <a:cubicBezTo>
                    <a:pt x="104111" y="174"/>
                    <a:pt x="119280" y="122"/>
                    <a:pt x="134396" y="547"/>
                  </a:cubicBezTo>
                  <a:cubicBezTo>
                    <a:pt x="167157" y="1437"/>
                    <a:pt x="199927" y="2493"/>
                    <a:pt x="232635" y="3859"/>
                  </a:cubicBezTo>
                  <a:cubicBezTo>
                    <a:pt x="300744" y="6602"/>
                    <a:pt x="368853" y="9759"/>
                    <a:pt x="436952" y="12917"/>
                  </a:cubicBezTo>
                  <a:cubicBezTo>
                    <a:pt x="567267" y="18972"/>
                    <a:pt x="697583" y="25659"/>
                    <a:pt x="827889" y="32191"/>
                  </a:cubicBezTo>
                  <a:cubicBezTo>
                    <a:pt x="962574" y="38929"/>
                    <a:pt x="1097208" y="45668"/>
                    <a:pt x="1231841" y="52417"/>
                  </a:cubicBezTo>
                  <a:cubicBezTo>
                    <a:pt x="1364683" y="59104"/>
                    <a:pt x="1497526" y="65739"/>
                    <a:pt x="1630368" y="72374"/>
                  </a:cubicBezTo>
                  <a:cubicBezTo>
                    <a:pt x="1767683" y="79268"/>
                    <a:pt x="1905060" y="86172"/>
                    <a:pt x="2042438" y="93066"/>
                  </a:cubicBezTo>
                  <a:cubicBezTo>
                    <a:pt x="2173333" y="99598"/>
                    <a:pt x="2304281" y="106181"/>
                    <a:pt x="2435228" y="112765"/>
                  </a:cubicBezTo>
                  <a:cubicBezTo>
                    <a:pt x="2564281" y="119193"/>
                    <a:pt x="2693323" y="125663"/>
                    <a:pt x="2822376" y="132142"/>
                  </a:cubicBezTo>
                  <a:cubicBezTo>
                    <a:pt x="2912974" y="136728"/>
                    <a:pt x="3003623" y="141251"/>
                    <a:pt x="3094221" y="145785"/>
                  </a:cubicBezTo>
                  <a:cubicBezTo>
                    <a:pt x="3105807" y="146417"/>
                    <a:pt x="3115923" y="153259"/>
                    <a:pt x="3121193" y="162948"/>
                  </a:cubicBezTo>
                  <a:cubicBezTo>
                    <a:pt x="3125200" y="158155"/>
                    <a:pt x="3130885" y="154946"/>
                    <a:pt x="3138992" y="154315"/>
                  </a:cubicBezTo>
                  <a:cubicBezTo>
                    <a:pt x="3163489" y="153735"/>
                    <a:pt x="3166492" y="181538"/>
                    <a:pt x="3166596" y="200336"/>
                  </a:cubicBezTo>
                  <a:cubicBezTo>
                    <a:pt x="3168397" y="234506"/>
                    <a:pt x="3168873" y="268675"/>
                    <a:pt x="3169029" y="302959"/>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0" name="Google Shape;100;p4"/>
            <p:cNvSpPr/>
            <p:nvPr/>
          </p:nvSpPr>
          <p:spPr>
            <a:xfrm>
              <a:off x="-327142" y="5289540"/>
              <a:ext cx="2971833" cy="219756"/>
            </a:xfrm>
            <a:custGeom>
              <a:avLst/>
              <a:gdLst/>
              <a:ahLst/>
              <a:cxnLst/>
              <a:rect l="l" t="t" r="r" b="b"/>
              <a:pathLst>
                <a:path w="2971833" h="219756" extrusionOk="0">
                  <a:moveTo>
                    <a:pt x="2958731" y="219732"/>
                  </a:moveTo>
                  <a:cubicBezTo>
                    <a:pt x="2827329" y="210892"/>
                    <a:pt x="2695874" y="202000"/>
                    <a:pt x="2564471" y="193119"/>
                  </a:cubicBezTo>
                  <a:cubicBezTo>
                    <a:pt x="2436857" y="184528"/>
                    <a:pt x="2309295" y="175894"/>
                    <a:pt x="2181682" y="167303"/>
                  </a:cubicBezTo>
                  <a:cubicBezTo>
                    <a:pt x="2049968" y="158411"/>
                    <a:pt x="1918306" y="149509"/>
                    <a:pt x="1786582" y="140618"/>
                  </a:cubicBezTo>
                  <a:cubicBezTo>
                    <a:pt x="1655966" y="131798"/>
                    <a:pt x="1525309" y="122927"/>
                    <a:pt x="1394693" y="114160"/>
                  </a:cubicBezTo>
                  <a:cubicBezTo>
                    <a:pt x="1264077" y="105340"/>
                    <a:pt x="1133419" y="96469"/>
                    <a:pt x="1002803" y="87650"/>
                  </a:cubicBezTo>
                  <a:cubicBezTo>
                    <a:pt x="879714" y="79328"/>
                    <a:pt x="756625" y="71016"/>
                    <a:pt x="633485" y="62693"/>
                  </a:cubicBezTo>
                  <a:cubicBezTo>
                    <a:pt x="500663" y="53667"/>
                    <a:pt x="367790" y="44848"/>
                    <a:pt x="235031" y="35231"/>
                  </a:cubicBezTo>
                  <a:cubicBezTo>
                    <a:pt x="191274" y="32053"/>
                    <a:pt x="147518" y="28679"/>
                    <a:pt x="103762" y="25242"/>
                  </a:cubicBezTo>
                  <a:cubicBezTo>
                    <a:pt x="82516" y="23617"/>
                    <a:pt x="61269" y="21940"/>
                    <a:pt x="40033" y="20056"/>
                  </a:cubicBezTo>
                  <a:cubicBezTo>
                    <a:pt x="29462" y="19114"/>
                    <a:pt x="18838" y="18379"/>
                    <a:pt x="8339" y="16858"/>
                  </a:cubicBezTo>
                  <a:cubicBezTo>
                    <a:pt x="5140" y="16361"/>
                    <a:pt x="2272" y="14922"/>
                    <a:pt x="822" y="11931"/>
                  </a:cubicBezTo>
                  <a:cubicBezTo>
                    <a:pt x="-482" y="9322"/>
                    <a:pt x="-192" y="6217"/>
                    <a:pt x="1392" y="3836"/>
                  </a:cubicBezTo>
                  <a:cubicBezTo>
                    <a:pt x="4074" y="-160"/>
                    <a:pt x="8650" y="58"/>
                    <a:pt x="12916" y="6"/>
                  </a:cubicBezTo>
                  <a:cubicBezTo>
                    <a:pt x="20661" y="-66"/>
                    <a:pt x="28551" y="544"/>
                    <a:pt x="36285" y="896"/>
                  </a:cubicBezTo>
                  <a:cubicBezTo>
                    <a:pt x="51868" y="1642"/>
                    <a:pt x="67440" y="2449"/>
                    <a:pt x="83013" y="3298"/>
                  </a:cubicBezTo>
                  <a:cubicBezTo>
                    <a:pt x="114272" y="5057"/>
                    <a:pt x="145520" y="6817"/>
                    <a:pt x="176768" y="8691"/>
                  </a:cubicBezTo>
                  <a:cubicBezTo>
                    <a:pt x="240011" y="12500"/>
                    <a:pt x="303243" y="16568"/>
                    <a:pt x="366475" y="20739"/>
                  </a:cubicBezTo>
                  <a:cubicBezTo>
                    <a:pt x="503242" y="29818"/>
                    <a:pt x="640008" y="39040"/>
                    <a:pt x="776774" y="48274"/>
                  </a:cubicBezTo>
                  <a:cubicBezTo>
                    <a:pt x="898703" y="56462"/>
                    <a:pt x="1020695" y="64701"/>
                    <a:pt x="1142624" y="72941"/>
                  </a:cubicBezTo>
                  <a:cubicBezTo>
                    <a:pt x="1276915" y="82009"/>
                    <a:pt x="1411207" y="91076"/>
                    <a:pt x="1545510" y="100134"/>
                  </a:cubicBezTo>
                  <a:cubicBezTo>
                    <a:pt x="1674386" y="108808"/>
                    <a:pt x="1803315" y="117524"/>
                    <a:pt x="1932191" y="126250"/>
                  </a:cubicBezTo>
                  <a:cubicBezTo>
                    <a:pt x="2063853" y="135141"/>
                    <a:pt x="2195525" y="143992"/>
                    <a:pt x="2327187" y="152884"/>
                  </a:cubicBezTo>
                  <a:cubicBezTo>
                    <a:pt x="2453434" y="161434"/>
                    <a:pt x="2579732" y="169942"/>
                    <a:pt x="2705979" y="178493"/>
                  </a:cubicBezTo>
                  <a:cubicBezTo>
                    <a:pt x="2790934" y="184196"/>
                    <a:pt x="2875837" y="189952"/>
                    <a:pt x="2960781" y="195655"/>
                  </a:cubicBezTo>
                  <a:cubicBezTo>
                    <a:pt x="2967356" y="196131"/>
                    <a:pt x="2972368" y="202259"/>
                    <a:pt x="2971788" y="208718"/>
                  </a:cubicBezTo>
                  <a:cubicBezTo>
                    <a:pt x="2971218" y="215146"/>
                    <a:pt x="2965637" y="219908"/>
                    <a:pt x="2959311" y="219753"/>
                  </a:cubicBezTo>
                  <a:cubicBezTo>
                    <a:pt x="2959135" y="219763"/>
                    <a:pt x="2958928" y="219753"/>
                    <a:pt x="2958731" y="21973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1" name="Google Shape;101;p4"/>
            <p:cNvSpPr/>
            <p:nvPr/>
          </p:nvSpPr>
          <p:spPr>
            <a:xfrm>
              <a:off x="52254" y="5384940"/>
              <a:ext cx="2386700" cy="180548"/>
            </a:xfrm>
            <a:custGeom>
              <a:avLst/>
              <a:gdLst/>
              <a:ahLst/>
              <a:cxnLst/>
              <a:rect l="l" t="t" r="r" b="b"/>
              <a:pathLst>
                <a:path w="2386700" h="180548" extrusionOk="0">
                  <a:moveTo>
                    <a:pt x="2373309" y="180529"/>
                  </a:moveTo>
                  <a:cubicBezTo>
                    <a:pt x="2324179" y="177227"/>
                    <a:pt x="2274998" y="173925"/>
                    <a:pt x="2225868" y="170560"/>
                  </a:cubicBezTo>
                  <a:cubicBezTo>
                    <a:pt x="2215711" y="169888"/>
                    <a:pt x="2205563" y="169277"/>
                    <a:pt x="2195417" y="168449"/>
                  </a:cubicBezTo>
                  <a:cubicBezTo>
                    <a:pt x="2184224" y="167434"/>
                    <a:pt x="2173083" y="166110"/>
                    <a:pt x="2161880" y="165106"/>
                  </a:cubicBezTo>
                  <a:cubicBezTo>
                    <a:pt x="2138428" y="162952"/>
                    <a:pt x="2114862" y="161586"/>
                    <a:pt x="2091348" y="159909"/>
                  </a:cubicBezTo>
                  <a:cubicBezTo>
                    <a:pt x="1986886" y="152467"/>
                    <a:pt x="1882476" y="145283"/>
                    <a:pt x="1778056" y="138213"/>
                  </a:cubicBezTo>
                  <a:cubicBezTo>
                    <a:pt x="1675168" y="131226"/>
                    <a:pt x="1572332" y="124197"/>
                    <a:pt x="1469495" y="117262"/>
                  </a:cubicBezTo>
                  <a:cubicBezTo>
                    <a:pt x="1366659" y="110337"/>
                    <a:pt x="1263812" y="103557"/>
                    <a:pt x="1160976" y="96839"/>
                  </a:cubicBezTo>
                  <a:cubicBezTo>
                    <a:pt x="1056400" y="89976"/>
                    <a:pt x="951825" y="82999"/>
                    <a:pt x="847249" y="75764"/>
                  </a:cubicBezTo>
                  <a:cubicBezTo>
                    <a:pt x="744464" y="68621"/>
                    <a:pt x="641628" y="61696"/>
                    <a:pt x="538854" y="54502"/>
                  </a:cubicBezTo>
                  <a:cubicBezTo>
                    <a:pt x="437498" y="47350"/>
                    <a:pt x="336081" y="40445"/>
                    <a:pt x="234715" y="33717"/>
                  </a:cubicBezTo>
                  <a:cubicBezTo>
                    <a:pt x="194841" y="31005"/>
                    <a:pt x="154968" y="28407"/>
                    <a:pt x="115043" y="25643"/>
                  </a:cubicBezTo>
                  <a:cubicBezTo>
                    <a:pt x="94531" y="24246"/>
                    <a:pt x="73958" y="22796"/>
                    <a:pt x="53447" y="21399"/>
                  </a:cubicBezTo>
                  <a:cubicBezTo>
                    <a:pt x="44087" y="20747"/>
                    <a:pt x="34727" y="19991"/>
                    <a:pt x="25367" y="19236"/>
                  </a:cubicBezTo>
                  <a:cubicBezTo>
                    <a:pt x="20738" y="18863"/>
                    <a:pt x="16162" y="18542"/>
                    <a:pt x="11544" y="17952"/>
                  </a:cubicBezTo>
                  <a:cubicBezTo>
                    <a:pt x="9794" y="17724"/>
                    <a:pt x="8013" y="17445"/>
                    <a:pt x="6564" y="16989"/>
                  </a:cubicBezTo>
                  <a:cubicBezTo>
                    <a:pt x="2422" y="16047"/>
                    <a:pt x="-374" y="12031"/>
                    <a:pt x="41" y="7818"/>
                  </a:cubicBezTo>
                  <a:cubicBezTo>
                    <a:pt x="517" y="3409"/>
                    <a:pt x="4058" y="603"/>
                    <a:pt x="7226" y="303"/>
                  </a:cubicBezTo>
                  <a:cubicBezTo>
                    <a:pt x="8873" y="-80"/>
                    <a:pt x="10602" y="13"/>
                    <a:pt x="12289" y="3"/>
                  </a:cubicBezTo>
                  <a:cubicBezTo>
                    <a:pt x="18036" y="-18"/>
                    <a:pt x="23824" y="386"/>
                    <a:pt x="29550" y="738"/>
                  </a:cubicBezTo>
                  <a:cubicBezTo>
                    <a:pt x="41964" y="1359"/>
                    <a:pt x="54379" y="2187"/>
                    <a:pt x="66793" y="3015"/>
                  </a:cubicBezTo>
                  <a:cubicBezTo>
                    <a:pt x="92575" y="4692"/>
                    <a:pt x="118398" y="6379"/>
                    <a:pt x="144179" y="8108"/>
                  </a:cubicBezTo>
                  <a:cubicBezTo>
                    <a:pt x="193464" y="11420"/>
                    <a:pt x="242760" y="14826"/>
                    <a:pt x="291993" y="18190"/>
                  </a:cubicBezTo>
                  <a:cubicBezTo>
                    <a:pt x="395358" y="25239"/>
                    <a:pt x="498732" y="31761"/>
                    <a:pt x="602097" y="38758"/>
                  </a:cubicBezTo>
                  <a:cubicBezTo>
                    <a:pt x="706403" y="45776"/>
                    <a:pt x="810730" y="52536"/>
                    <a:pt x="915037" y="59502"/>
                  </a:cubicBezTo>
                  <a:cubicBezTo>
                    <a:pt x="1019354" y="66417"/>
                    <a:pt x="1123608" y="73642"/>
                    <a:pt x="1227905" y="80981"/>
                  </a:cubicBezTo>
                  <a:cubicBezTo>
                    <a:pt x="1332159" y="88258"/>
                    <a:pt x="1436466" y="95328"/>
                    <a:pt x="1540783" y="102346"/>
                  </a:cubicBezTo>
                  <a:cubicBezTo>
                    <a:pt x="1642936" y="109209"/>
                    <a:pt x="1745089" y="116009"/>
                    <a:pt x="1847252" y="122924"/>
                  </a:cubicBezTo>
                  <a:cubicBezTo>
                    <a:pt x="1898069" y="126319"/>
                    <a:pt x="1948825" y="129715"/>
                    <a:pt x="1999642" y="133058"/>
                  </a:cubicBezTo>
                  <a:cubicBezTo>
                    <a:pt x="2024844" y="134725"/>
                    <a:pt x="2050046" y="136236"/>
                    <a:pt x="2075237" y="137851"/>
                  </a:cubicBezTo>
                  <a:cubicBezTo>
                    <a:pt x="2100014" y="139455"/>
                    <a:pt x="2124844" y="141163"/>
                    <a:pt x="2149621" y="142612"/>
                  </a:cubicBezTo>
                  <a:cubicBezTo>
                    <a:pt x="2155988" y="142975"/>
                    <a:pt x="2162356" y="143295"/>
                    <a:pt x="2167305" y="143513"/>
                  </a:cubicBezTo>
                  <a:cubicBezTo>
                    <a:pt x="2182681" y="144093"/>
                    <a:pt x="2198047" y="144527"/>
                    <a:pt x="2213412" y="145531"/>
                  </a:cubicBezTo>
                  <a:cubicBezTo>
                    <a:pt x="2231397" y="146763"/>
                    <a:pt x="2249392" y="147933"/>
                    <a:pt x="2267387" y="149165"/>
                  </a:cubicBezTo>
                  <a:cubicBezTo>
                    <a:pt x="2303575" y="151628"/>
                    <a:pt x="2339710" y="154092"/>
                    <a:pt x="2375856" y="156493"/>
                  </a:cubicBezTo>
                  <a:cubicBezTo>
                    <a:pt x="2382431" y="156918"/>
                    <a:pt x="2387277" y="163408"/>
                    <a:pt x="2386645" y="169763"/>
                  </a:cubicBezTo>
                  <a:cubicBezTo>
                    <a:pt x="2385931" y="176274"/>
                    <a:pt x="2380277" y="180684"/>
                    <a:pt x="2373951" y="180529"/>
                  </a:cubicBezTo>
                  <a:cubicBezTo>
                    <a:pt x="2373734" y="180560"/>
                    <a:pt x="2373527" y="180550"/>
                    <a:pt x="2373309" y="18052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2" name="Google Shape;102;p4"/>
            <p:cNvSpPr/>
            <p:nvPr/>
          </p:nvSpPr>
          <p:spPr>
            <a:xfrm>
              <a:off x="-153107" y="619936"/>
              <a:ext cx="3139127" cy="4780791"/>
            </a:xfrm>
            <a:custGeom>
              <a:avLst/>
              <a:gdLst/>
              <a:ahLst/>
              <a:cxnLst/>
              <a:rect l="l" t="t" r="r" b="b"/>
              <a:pathLst>
                <a:path w="3139127" h="4780791" extrusionOk="0">
                  <a:moveTo>
                    <a:pt x="3138649" y="287178"/>
                  </a:moveTo>
                  <a:cubicBezTo>
                    <a:pt x="3141124" y="372596"/>
                    <a:pt x="3133482" y="457798"/>
                    <a:pt x="3127798" y="542895"/>
                  </a:cubicBezTo>
                  <a:cubicBezTo>
                    <a:pt x="3111211" y="833310"/>
                    <a:pt x="3104097" y="1124253"/>
                    <a:pt x="3090244" y="1414771"/>
                  </a:cubicBezTo>
                  <a:cubicBezTo>
                    <a:pt x="3053684" y="2093658"/>
                    <a:pt x="3007339" y="2772017"/>
                    <a:pt x="2960146" y="3450211"/>
                  </a:cubicBezTo>
                  <a:cubicBezTo>
                    <a:pt x="2938392" y="3806501"/>
                    <a:pt x="2913946" y="4162906"/>
                    <a:pt x="2876288" y="4517830"/>
                  </a:cubicBezTo>
                  <a:cubicBezTo>
                    <a:pt x="2866752" y="4593342"/>
                    <a:pt x="2854586" y="4669072"/>
                    <a:pt x="2857009" y="4745423"/>
                  </a:cubicBezTo>
                  <a:cubicBezTo>
                    <a:pt x="2857113" y="4749956"/>
                    <a:pt x="2856274" y="4754324"/>
                    <a:pt x="2854638" y="4758382"/>
                  </a:cubicBezTo>
                  <a:cubicBezTo>
                    <a:pt x="2854638" y="4758382"/>
                    <a:pt x="2854638" y="4758382"/>
                    <a:pt x="2854638" y="4758434"/>
                  </a:cubicBezTo>
                  <a:cubicBezTo>
                    <a:pt x="2850631" y="4772864"/>
                    <a:pt x="2835100" y="4784654"/>
                    <a:pt x="2812652" y="4779602"/>
                  </a:cubicBezTo>
                  <a:cubicBezTo>
                    <a:pt x="2683289" y="4776176"/>
                    <a:pt x="2552393" y="4749325"/>
                    <a:pt x="2420607" y="4746634"/>
                  </a:cubicBezTo>
                  <a:cubicBezTo>
                    <a:pt x="1670323" y="4710456"/>
                    <a:pt x="919366" y="4681069"/>
                    <a:pt x="170500" y="4621570"/>
                  </a:cubicBezTo>
                  <a:cubicBezTo>
                    <a:pt x="130782" y="4618671"/>
                    <a:pt x="92855" y="4619355"/>
                    <a:pt x="53727" y="4618516"/>
                  </a:cubicBezTo>
                  <a:cubicBezTo>
                    <a:pt x="30503" y="4622305"/>
                    <a:pt x="1367" y="4615463"/>
                    <a:pt x="0" y="4587131"/>
                  </a:cubicBezTo>
                  <a:cubicBezTo>
                    <a:pt x="52" y="4583022"/>
                    <a:pt x="476" y="4579388"/>
                    <a:pt x="1315" y="4576128"/>
                  </a:cubicBezTo>
                  <a:cubicBezTo>
                    <a:pt x="-1429" y="4553324"/>
                    <a:pt x="12849" y="4521628"/>
                    <a:pt x="12590" y="4501040"/>
                  </a:cubicBezTo>
                  <a:cubicBezTo>
                    <a:pt x="13170" y="4498825"/>
                    <a:pt x="13698" y="4496351"/>
                    <a:pt x="14123" y="4493670"/>
                  </a:cubicBezTo>
                  <a:cubicBezTo>
                    <a:pt x="17126" y="4346485"/>
                    <a:pt x="41727" y="4201143"/>
                    <a:pt x="53893" y="4054548"/>
                  </a:cubicBezTo>
                  <a:cubicBezTo>
                    <a:pt x="66483" y="3865555"/>
                    <a:pt x="64537" y="3675827"/>
                    <a:pt x="73545" y="3486565"/>
                  </a:cubicBezTo>
                  <a:cubicBezTo>
                    <a:pt x="82863" y="3182931"/>
                    <a:pt x="101252" y="2879557"/>
                    <a:pt x="112786" y="2575975"/>
                  </a:cubicBezTo>
                  <a:cubicBezTo>
                    <a:pt x="131331" y="2081289"/>
                    <a:pt x="144760" y="1586509"/>
                    <a:pt x="150341" y="1091512"/>
                  </a:cubicBezTo>
                  <a:cubicBezTo>
                    <a:pt x="155870" y="779194"/>
                    <a:pt x="159297" y="465230"/>
                    <a:pt x="202908" y="155437"/>
                  </a:cubicBezTo>
                  <a:cubicBezTo>
                    <a:pt x="210860" y="119529"/>
                    <a:pt x="212444" y="79718"/>
                    <a:pt x="228721" y="46542"/>
                  </a:cubicBezTo>
                  <a:cubicBezTo>
                    <a:pt x="227250" y="42329"/>
                    <a:pt x="226619" y="37744"/>
                    <a:pt x="226981" y="32899"/>
                  </a:cubicBezTo>
                  <a:cubicBezTo>
                    <a:pt x="228400" y="13946"/>
                    <a:pt x="245732" y="-1695"/>
                    <a:pt x="265011" y="148"/>
                  </a:cubicBezTo>
                  <a:cubicBezTo>
                    <a:pt x="335802" y="6524"/>
                    <a:pt x="406810" y="11576"/>
                    <a:pt x="477549" y="19215"/>
                  </a:cubicBezTo>
                  <a:cubicBezTo>
                    <a:pt x="849103" y="54078"/>
                    <a:pt x="1220875" y="87730"/>
                    <a:pt x="1593330" y="110792"/>
                  </a:cubicBezTo>
                  <a:cubicBezTo>
                    <a:pt x="2041474" y="137333"/>
                    <a:pt x="2490197" y="151659"/>
                    <a:pt x="2935658" y="210744"/>
                  </a:cubicBezTo>
                  <a:cubicBezTo>
                    <a:pt x="2979901" y="215009"/>
                    <a:pt x="3024154" y="219377"/>
                    <a:pt x="3068397" y="223383"/>
                  </a:cubicBezTo>
                  <a:cubicBezTo>
                    <a:pt x="3084995" y="225433"/>
                    <a:pt x="3102586" y="224749"/>
                    <a:pt x="3117434" y="233331"/>
                  </a:cubicBezTo>
                  <a:cubicBezTo>
                    <a:pt x="3122383" y="236384"/>
                    <a:pt x="3125862" y="240804"/>
                    <a:pt x="3127860" y="245814"/>
                  </a:cubicBezTo>
                  <a:cubicBezTo>
                    <a:pt x="3137386" y="255213"/>
                    <a:pt x="3139912" y="272065"/>
                    <a:pt x="3138649" y="287178"/>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3" name="Google Shape;103;p4"/>
            <p:cNvSpPr/>
            <p:nvPr/>
          </p:nvSpPr>
          <p:spPr>
            <a:xfrm>
              <a:off x="2503663" y="5344714"/>
              <a:ext cx="221813" cy="60211"/>
            </a:xfrm>
            <a:custGeom>
              <a:avLst/>
              <a:gdLst/>
              <a:ahLst/>
              <a:cxnLst/>
              <a:rect l="l" t="t" r="r" b="b"/>
              <a:pathLst>
                <a:path w="221813" h="60211" extrusionOk="0">
                  <a:moveTo>
                    <a:pt x="182035" y="58592"/>
                  </a:moveTo>
                  <a:cubicBezTo>
                    <a:pt x="133516" y="53272"/>
                    <a:pt x="84997" y="48293"/>
                    <a:pt x="36923" y="39525"/>
                  </a:cubicBezTo>
                  <a:cubicBezTo>
                    <a:pt x="22252" y="37113"/>
                    <a:pt x="-1780" y="36544"/>
                    <a:pt x="105" y="15935"/>
                  </a:cubicBezTo>
                  <a:cubicBezTo>
                    <a:pt x="6659" y="-12438"/>
                    <a:pt x="43219" y="5770"/>
                    <a:pt x="63047" y="5563"/>
                  </a:cubicBezTo>
                  <a:cubicBezTo>
                    <a:pt x="111721" y="12664"/>
                    <a:pt x="161172" y="15324"/>
                    <a:pt x="209111" y="26576"/>
                  </a:cubicBezTo>
                  <a:cubicBezTo>
                    <a:pt x="228080" y="31638"/>
                    <a:pt x="224974" y="59472"/>
                    <a:pt x="205322" y="60124"/>
                  </a:cubicBezTo>
                  <a:cubicBezTo>
                    <a:pt x="197597" y="60538"/>
                    <a:pt x="189625" y="59379"/>
                    <a:pt x="182035" y="58592"/>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4" name="Google Shape;104;p4"/>
            <p:cNvSpPr/>
            <p:nvPr/>
          </p:nvSpPr>
          <p:spPr>
            <a:xfrm>
              <a:off x="2691284" y="879700"/>
              <a:ext cx="282028" cy="4540085"/>
            </a:xfrm>
            <a:custGeom>
              <a:avLst/>
              <a:gdLst/>
              <a:ahLst/>
              <a:cxnLst/>
              <a:rect l="l" t="t" r="r" b="b"/>
              <a:pathLst>
                <a:path w="282028" h="4540085" extrusionOk="0">
                  <a:moveTo>
                    <a:pt x="22732" y="4540076"/>
                  </a:moveTo>
                  <a:cubicBezTo>
                    <a:pt x="10297" y="4539817"/>
                    <a:pt x="-605" y="4528969"/>
                    <a:pt x="26" y="4516330"/>
                  </a:cubicBezTo>
                  <a:cubicBezTo>
                    <a:pt x="4924" y="4417807"/>
                    <a:pt x="10670" y="4319387"/>
                    <a:pt x="15930" y="4220864"/>
                  </a:cubicBezTo>
                  <a:cubicBezTo>
                    <a:pt x="21200" y="4122444"/>
                    <a:pt x="26356" y="4023973"/>
                    <a:pt x="31523" y="3925553"/>
                  </a:cubicBezTo>
                  <a:cubicBezTo>
                    <a:pt x="42115" y="3725080"/>
                    <a:pt x="53277" y="3524711"/>
                    <a:pt x="64024" y="3324238"/>
                  </a:cubicBezTo>
                  <a:cubicBezTo>
                    <a:pt x="74192" y="3134241"/>
                    <a:pt x="84194" y="2944192"/>
                    <a:pt x="94362" y="2754153"/>
                  </a:cubicBezTo>
                  <a:cubicBezTo>
                    <a:pt x="105161" y="2551051"/>
                    <a:pt x="116064" y="2347938"/>
                    <a:pt x="126967" y="2144888"/>
                  </a:cubicBezTo>
                  <a:cubicBezTo>
                    <a:pt x="137082" y="1955947"/>
                    <a:pt x="147613" y="1767057"/>
                    <a:pt x="157884" y="1578116"/>
                  </a:cubicBezTo>
                  <a:cubicBezTo>
                    <a:pt x="168942" y="1374589"/>
                    <a:pt x="179845" y="1171011"/>
                    <a:pt x="190965" y="967474"/>
                  </a:cubicBezTo>
                  <a:cubicBezTo>
                    <a:pt x="201443" y="774641"/>
                    <a:pt x="212512" y="581797"/>
                    <a:pt x="223415" y="389015"/>
                  </a:cubicBezTo>
                  <a:cubicBezTo>
                    <a:pt x="227152" y="323502"/>
                    <a:pt x="230952" y="257999"/>
                    <a:pt x="234845" y="192538"/>
                  </a:cubicBezTo>
                  <a:cubicBezTo>
                    <a:pt x="236688" y="162043"/>
                    <a:pt x="238531" y="131507"/>
                    <a:pt x="240581" y="101012"/>
                  </a:cubicBezTo>
                  <a:cubicBezTo>
                    <a:pt x="241689" y="84315"/>
                    <a:pt x="242797" y="67577"/>
                    <a:pt x="244216" y="50881"/>
                  </a:cubicBezTo>
                  <a:cubicBezTo>
                    <a:pt x="244847" y="43086"/>
                    <a:pt x="245531" y="35292"/>
                    <a:pt x="246214" y="27497"/>
                  </a:cubicBezTo>
                  <a:cubicBezTo>
                    <a:pt x="246742" y="21701"/>
                    <a:pt x="247001" y="15811"/>
                    <a:pt x="248948" y="10780"/>
                  </a:cubicBezTo>
                  <a:cubicBezTo>
                    <a:pt x="251557" y="4393"/>
                    <a:pt x="257748" y="-161"/>
                    <a:pt x="265120" y="4"/>
                  </a:cubicBezTo>
                  <a:cubicBezTo>
                    <a:pt x="273549" y="201"/>
                    <a:pt x="281097" y="7095"/>
                    <a:pt x="281739" y="15511"/>
                  </a:cubicBezTo>
                  <a:cubicBezTo>
                    <a:pt x="282029" y="17767"/>
                    <a:pt x="282029" y="20086"/>
                    <a:pt x="282029" y="22280"/>
                  </a:cubicBezTo>
                  <a:cubicBezTo>
                    <a:pt x="282029" y="28491"/>
                    <a:pt x="281873" y="34650"/>
                    <a:pt x="281770" y="40871"/>
                  </a:cubicBezTo>
                  <a:cubicBezTo>
                    <a:pt x="281511" y="52506"/>
                    <a:pt x="281190" y="64089"/>
                    <a:pt x="280817" y="75734"/>
                  </a:cubicBezTo>
                  <a:cubicBezTo>
                    <a:pt x="280082" y="98849"/>
                    <a:pt x="278922" y="121973"/>
                    <a:pt x="277866" y="145088"/>
                  </a:cubicBezTo>
                  <a:cubicBezTo>
                    <a:pt x="275495" y="196482"/>
                    <a:pt x="273072" y="247876"/>
                    <a:pt x="270546" y="299270"/>
                  </a:cubicBezTo>
                  <a:cubicBezTo>
                    <a:pt x="265959" y="393218"/>
                    <a:pt x="261165" y="487207"/>
                    <a:pt x="256485" y="581207"/>
                  </a:cubicBezTo>
                  <a:cubicBezTo>
                    <a:pt x="246897" y="774040"/>
                    <a:pt x="236574" y="966832"/>
                    <a:pt x="226303" y="1159666"/>
                  </a:cubicBezTo>
                  <a:cubicBezTo>
                    <a:pt x="215556" y="1361195"/>
                    <a:pt x="204808" y="1562775"/>
                    <a:pt x="194227" y="1764355"/>
                  </a:cubicBezTo>
                  <a:cubicBezTo>
                    <a:pt x="184007" y="1959197"/>
                    <a:pt x="173632" y="2153977"/>
                    <a:pt x="163154" y="2348767"/>
                  </a:cubicBezTo>
                  <a:cubicBezTo>
                    <a:pt x="152562" y="2546082"/>
                    <a:pt x="141928" y="2743398"/>
                    <a:pt x="131232" y="2940662"/>
                  </a:cubicBezTo>
                  <a:cubicBezTo>
                    <a:pt x="120330" y="3141083"/>
                    <a:pt x="109530" y="3341452"/>
                    <a:pt x="98835" y="3541873"/>
                  </a:cubicBezTo>
                  <a:cubicBezTo>
                    <a:pt x="88563" y="3735235"/>
                    <a:pt x="78292" y="3928606"/>
                    <a:pt x="67752" y="4122020"/>
                  </a:cubicBezTo>
                  <a:cubicBezTo>
                    <a:pt x="64118" y="4188050"/>
                    <a:pt x="60535" y="4254091"/>
                    <a:pt x="57004" y="4320174"/>
                  </a:cubicBezTo>
                  <a:cubicBezTo>
                    <a:pt x="53474" y="4385946"/>
                    <a:pt x="50264" y="4451718"/>
                    <a:pt x="46474" y="4517438"/>
                  </a:cubicBezTo>
                  <a:cubicBezTo>
                    <a:pt x="45750" y="4529839"/>
                    <a:pt x="35976" y="4540086"/>
                    <a:pt x="23292" y="4540086"/>
                  </a:cubicBezTo>
                  <a:cubicBezTo>
                    <a:pt x="23116" y="4540076"/>
                    <a:pt x="22929" y="4540076"/>
                    <a:pt x="22732" y="4540076"/>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5" name="Google Shape;105;p4"/>
            <p:cNvSpPr/>
            <p:nvPr/>
          </p:nvSpPr>
          <p:spPr>
            <a:xfrm>
              <a:off x="1207067" y="5276695"/>
              <a:ext cx="1526848" cy="144551"/>
            </a:xfrm>
            <a:custGeom>
              <a:avLst/>
              <a:gdLst/>
              <a:ahLst/>
              <a:cxnLst/>
              <a:rect l="l" t="t" r="r" b="b"/>
              <a:pathLst>
                <a:path w="1526848" h="144551" extrusionOk="0">
                  <a:moveTo>
                    <a:pt x="1492889" y="144436"/>
                  </a:moveTo>
                  <a:cubicBezTo>
                    <a:pt x="1482618" y="144229"/>
                    <a:pt x="1472295" y="143483"/>
                    <a:pt x="1462024" y="142852"/>
                  </a:cubicBezTo>
                  <a:cubicBezTo>
                    <a:pt x="1442372" y="141693"/>
                    <a:pt x="1422730" y="140430"/>
                    <a:pt x="1403078" y="139167"/>
                  </a:cubicBezTo>
                  <a:cubicBezTo>
                    <a:pt x="1363360" y="136538"/>
                    <a:pt x="1323642" y="133898"/>
                    <a:pt x="1283934" y="130948"/>
                  </a:cubicBezTo>
                  <a:cubicBezTo>
                    <a:pt x="1205451" y="125100"/>
                    <a:pt x="1126864" y="120628"/>
                    <a:pt x="1048380" y="114521"/>
                  </a:cubicBezTo>
                  <a:cubicBezTo>
                    <a:pt x="967267" y="108144"/>
                    <a:pt x="886195" y="101457"/>
                    <a:pt x="805029" y="95454"/>
                  </a:cubicBezTo>
                  <a:cubicBezTo>
                    <a:pt x="726867" y="89657"/>
                    <a:pt x="648694" y="83394"/>
                    <a:pt x="570469" y="77970"/>
                  </a:cubicBezTo>
                  <a:cubicBezTo>
                    <a:pt x="494253" y="72650"/>
                    <a:pt x="418037" y="66864"/>
                    <a:pt x="341862" y="60963"/>
                  </a:cubicBezTo>
                  <a:cubicBezTo>
                    <a:pt x="264963" y="55011"/>
                    <a:pt x="188001" y="49805"/>
                    <a:pt x="111050" y="44484"/>
                  </a:cubicBezTo>
                  <a:cubicBezTo>
                    <a:pt x="79657" y="42321"/>
                    <a:pt x="48160" y="40644"/>
                    <a:pt x="16818" y="37745"/>
                  </a:cubicBezTo>
                  <a:cubicBezTo>
                    <a:pt x="6547" y="36793"/>
                    <a:pt x="-1043" y="26845"/>
                    <a:pt x="117" y="16732"/>
                  </a:cubicBezTo>
                  <a:cubicBezTo>
                    <a:pt x="1329" y="5988"/>
                    <a:pt x="10813" y="-544"/>
                    <a:pt x="21136" y="36"/>
                  </a:cubicBezTo>
                  <a:cubicBezTo>
                    <a:pt x="58638" y="2034"/>
                    <a:pt x="96089" y="5667"/>
                    <a:pt x="133539" y="8410"/>
                  </a:cubicBezTo>
                  <a:cubicBezTo>
                    <a:pt x="171621" y="11257"/>
                    <a:pt x="209652" y="14155"/>
                    <a:pt x="247734" y="17043"/>
                  </a:cubicBezTo>
                  <a:cubicBezTo>
                    <a:pt x="323474" y="22891"/>
                    <a:pt x="399327" y="27787"/>
                    <a:pt x="475129" y="33160"/>
                  </a:cubicBezTo>
                  <a:cubicBezTo>
                    <a:pt x="553292" y="38636"/>
                    <a:pt x="631413" y="44639"/>
                    <a:pt x="709575" y="50115"/>
                  </a:cubicBezTo>
                  <a:cubicBezTo>
                    <a:pt x="789270" y="55694"/>
                    <a:pt x="868914" y="61543"/>
                    <a:pt x="948660" y="66698"/>
                  </a:cubicBezTo>
                  <a:cubicBezTo>
                    <a:pt x="1029619" y="71967"/>
                    <a:pt x="1110525" y="77598"/>
                    <a:pt x="1191380" y="84233"/>
                  </a:cubicBezTo>
                  <a:cubicBezTo>
                    <a:pt x="1269180" y="90547"/>
                    <a:pt x="1347032" y="95764"/>
                    <a:pt x="1424832" y="102089"/>
                  </a:cubicBezTo>
                  <a:cubicBezTo>
                    <a:pt x="1443376" y="103559"/>
                    <a:pt x="1461910" y="105143"/>
                    <a:pt x="1480402" y="106830"/>
                  </a:cubicBezTo>
                  <a:cubicBezTo>
                    <a:pt x="1489307" y="107616"/>
                    <a:pt x="1498201" y="108569"/>
                    <a:pt x="1507002" y="109935"/>
                  </a:cubicBezTo>
                  <a:cubicBezTo>
                    <a:pt x="1512375" y="110773"/>
                    <a:pt x="1517646" y="111467"/>
                    <a:pt x="1521746" y="115411"/>
                  </a:cubicBezTo>
                  <a:cubicBezTo>
                    <a:pt x="1528010" y="121311"/>
                    <a:pt x="1528279" y="130368"/>
                    <a:pt x="1523796" y="137366"/>
                  </a:cubicBezTo>
                  <a:cubicBezTo>
                    <a:pt x="1520317" y="142894"/>
                    <a:pt x="1513680" y="144425"/>
                    <a:pt x="1507623" y="144529"/>
                  </a:cubicBezTo>
                  <a:cubicBezTo>
                    <a:pt x="1506308" y="144539"/>
                    <a:pt x="1504993" y="144550"/>
                    <a:pt x="1503678" y="144550"/>
                  </a:cubicBezTo>
                  <a:cubicBezTo>
                    <a:pt x="1500085" y="144560"/>
                    <a:pt x="1496472" y="144519"/>
                    <a:pt x="1492889" y="144436"/>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nvGrpSpPr>
            <p:cNvPr id="106" name="Google Shape;106;p4"/>
            <p:cNvGrpSpPr/>
            <p:nvPr/>
          </p:nvGrpSpPr>
          <p:grpSpPr>
            <a:xfrm>
              <a:off x="211354" y="4192363"/>
              <a:ext cx="2156672" cy="711557"/>
              <a:chOff x="211354" y="4192363"/>
              <a:chExt cx="2156672" cy="711557"/>
            </a:xfrm>
          </p:grpSpPr>
          <p:sp>
            <p:nvSpPr>
              <p:cNvPr id="107" name="Google Shape;107;p4"/>
              <p:cNvSpPr/>
              <p:nvPr/>
            </p:nvSpPr>
            <p:spPr>
              <a:xfrm>
                <a:off x="211354" y="4192363"/>
                <a:ext cx="2156672" cy="134660"/>
              </a:xfrm>
              <a:custGeom>
                <a:avLst/>
                <a:gdLst/>
                <a:ahLst/>
                <a:cxnLst/>
                <a:rect l="l" t="t" r="r" b="b"/>
                <a:pathLst>
                  <a:path w="2156672" h="134660" extrusionOk="0">
                    <a:moveTo>
                      <a:pt x="2138470" y="89509"/>
                    </a:moveTo>
                    <a:cubicBezTo>
                      <a:pt x="2135798" y="89074"/>
                      <a:pt x="2133127" y="88701"/>
                      <a:pt x="2130435" y="88329"/>
                    </a:cubicBezTo>
                    <a:cubicBezTo>
                      <a:pt x="2111953" y="85648"/>
                      <a:pt x="2093575" y="82718"/>
                      <a:pt x="2075052" y="80721"/>
                    </a:cubicBezTo>
                    <a:cubicBezTo>
                      <a:pt x="2065463" y="79665"/>
                      <a:pt x="2055824" y="79033"/>
                      <a:pt x="2046133" y="78619"/>
                    </a:cubicBezTo>
                    <a:cubicBezTo>
                      <a:pt x="2036814" y="78215"/>
                      <a:pt x="2027537" y="77957"/>
                      <a:pt x="2018270" y="76870"/>
                    </a:cubicBezTo>
                    <a:cubicBezTo>
                      <a:pt x="2011198" y="75721"/>
                      <a:pt x="2004168" y="74458"/>
                      <a:pt x="1997044" y="73775"/>
                    </a:cubicBezTo>
                    <a:cubicBezTo>
                      <a:pt x="1989827" y="73092"/>
                      <a:pt x="1982611" y="72357"/>
                      <a:pt x="1975394" y="71560"/>
                    </a:cubicBezTo>
                    <a:cubicBezTo>
                      <a:pt x="1964967" y="70452"/>
                      <a:pt x="1954582" y="69344"/>
                      <a:pt x="1944156" y="68609"/>
                    </a:cubicBezTo>
                    <a:cubicBezTo>
                      <a:pt x="1933253" y="67823"/>
                      <a:pt x="1922402" y="66239"/>
                      <a:pt x="1911447" y="65928"/>
                    </a:cubicBezTo>
                    <a:cubicBezTo>
                      <a:pt x="1889538" y="65349"/>
                      <a:pt x="1867567" y="64976"/>
                      <a:pt x="1845658" y="64397"/>
                    </a:cubicBezTo>
                    <a:cubicBezTo>
                      <a:pt x="1798723" y="63082"/>
                      <a:pt x="1751799" y="61498"/>
                      <a:pt x="1704864" y="59656"/>
                    </a:cubicBezTo>
                    <a:cubicBezTo>
                      <a:pt x="1612216" y="56022"/>
                      <a:pt x="1519506" y="53652"/>
                      <a:pt x="1426796" y="49594"/>
                    </a:cubicBezTo>
                    <a:cubicBezTo>
                      <a:pt x="1334728" y="45536"/>
                      <a:pt x="1242649" y="41645"/>
                      <a:pt x="1150530" y="37959"/>
                    </a:cubicBezTo>
                    <a:cubicBezTo>
                      <a:pt x="1053554" y="34067"/>
                      <a:pt x="956588" y="30796"/>
                      <a:pt x="859561" y="27639"/>
                    </a:cubicBezTo>
                    <a:cubicBezTo>
                      <a:pt x="770019" y="24741"/>
                      <a:pt x="680519" y="21429"/>
                      <a:pt x="590977" y="18427"/>
                    </a:cubicBezTo>
                    <a:cubicBezTo>
                      <a:pt x="496848" y="15373"/>
                      <a:pt x="402772" y="12371"/>
                      <a:pt x="308757" y="7786"/>
                    </a:cubicBezTo>
                    <a:cubicBezTo>
                      <a:pt x="261087" y="5467"/>
                      <a:pt x="213469" y="2889"/>
                      <a:pt x="165799" y="1047"/>
                    </a:cubicBezTo>
                    <a:cubicBezTo>
                      <a:pt x="143041" y="157"/>
                      <a:pt x="120179" y="312"/>
                      <a:pt x="97483" y="208"/>
                    </a:cubicBezTo>
                    <a:cubicBezTo>
                      <a:pt x="86259" y="157"/>
                      <a:pt x="75098" y="-112"/>
                      <a:pt x="63874" y="53"/>
                    </a:cubicBezTo>
                    <a:cubicBezTo>
                      <a:pt x="56709" y="157"/>
                      <a:pt x="49544" y="260"/>
                      <a:pt x="42379" y="374"/>
                    </a:cubicBezTo>
                    <a:cubicBezTo>
                      <a:pt x="31631" y="529"/>
                      <a:pt x="19672" y="1005"/>
                      <a:pt x="9929" y="5798"/>
                    </a:cubicBezTo>
                    <a:cubicBezTo>
                      <a:pt x="921" y="10218"/>
                      <a:pt x="-3345" y="23074"/>
                      <a:pt x="3085" y="31438"/>
                    </a:cubicBezTo>
                    <a:cubicBezTo>
                      <a:pt x="3085" y="31438"/>
                      <a:pt x="3085" y="31438"/>
                      <a:pt x="3085" y="31490"/>
                    </a:cubicBezTo>
                    <a:cubicBezTo>
                      <a:pt x="4027" y="32711"/>
                      <a:pt x="5063" y="33808"/>
                      <a:pt x="6181" y="34781"/>
                    </a:cubicBezTo>
                    <a:cubicBezTo>
                      <a:pt x="6150" y="34813"/>
                      <a:pt x="6119" y="34833"/>
                      <a:pt x="6088" y="34854"/>
                    </a:cubicBezTo>
                    <a:cubicBezTo>
                      <a:pt x="8832" y="37380"/>
                      <a:pt x="12621" y="38912"/>
                      <a:pt x="16359" y="39170"/>
                    </a:cubicBezTo>
                    <a:cubicBezTo>
                      <a:pt x="19207" y="39377"/>
                      <a:pt x="21940" y="38694"/>
                      <a:pt x="24787" y="38643"/>
                    </a:cubicBezTo>
                    <a:cubicBezTo>
                      <a:pt x="27914" y="38560"/>
                      <a:pt x="31052" y="38467"/>
                      <a:pt x="34209" y="38446"/>
                    </a:cubicBezTo>
                    <a:cubicBezTo>
                      <a:pt x="56440" y="38829"/>
                      <a:pt x="78618" y="40071"/>
                      <a:pt x="100796" y="41065"/>
                    </a:cubicBezTo>
                    <a:cubicBezTo>
                      <a:pt x="122447" y="42017"/>
                      <a:pt x="144149" y="42856"/>
                      <a:pt x="165799" y="44274"/>
                    </a:cubicBezTo>
                    <a:cubicBezTo>
                      <a:pt x="212102" y="47275"/>
                      <a:pt x="258343" y="50174"/>
                      <a:pt x="304646" y="52751"/>
                    </a:cubicBezTo>
                    <a:cubicBezTo>
                      <a:pt x="398620" y="57917"/>
                      <a:pt x="492800" y="60649"/>
                      <a:pt x="586866" y="63858"/>
                    </a:cubicBezTo>
                    <a:cubicBezTo>
                      <a:pt x="675942" y="66964"/>
                      <a:pt x="765007" y="70235"/>
                      <a:pt x="854083" y="73071"/>
                    </a:cubicBezTo>
                    <a:cubicBezTo>
                      <a:pt x="951059" y="76176"/>
                      <a:pt x="1048076" y="79230"/>
                      <a:pt x="1145052" y="82863"/>
                    </a:cubicBezTo>
                    <a:cubicBezTo>
                      <a:pt x="1237762" y="86341"/>
                      <a:pt x="1330462" y="90285"/>
                      <a:pt x="1423172" y="94022"/>
                    </a:cubicBezTo>
                    <a:cubicBezTo>
                      <a:pt x="1515188" y="97707"/>
                      <a:pt x="1607267" y="100657"/>
                      <a:pt x="1699335" y="104239"/>
                    </a:cubicBezTo>
                    <a:cubicBezTo>
                      <a:pt x="1746321" y="106029"/>
                      <a:pt x="1793256" y="107613"/>
                      <a:pt x="1840232" y="108503"/>
                    </a:cubicBezTo>
                    <a:cubicBezTo>
                      <a:pt x="1862670" y="108980"/>
                      <a:pt x="1885055" y="109393"/>
                      <a:pt x="1907492" y="110035"/>
                    </a:cubicBezTo>
                    <a:cubicBezTo>
                      <a:pt x="1927651" y="110635"/>
                      <a:pt x="1947759" y="113896"/>
                      <a:pt x="1967732" y="116805"/>
                    </a:cubicBezTo>
                    <a:lnTo>
                      <a:pt x="1967991" y="116846"/>
                    </a:lnTo>
                    <a:cubicBezTo>
                      <a:pt x="1968809" y="116960"/>
                      <a:pt x="1969627" y="117084"/>
                      <a:pt x="1970434" y="117198"/>
                    </a:cubicBezTo>
                    <a:cubicBezTo>
                      <a:pt x="1971884" y="117364"/>
                      <a:pt x="1974586" y="117757"/>
                      <a:pt x="1977278" y="118151"/>
                    </a:cubicBezTo>
                    <a:cubicBezTo>
                      <a:pt x="1988161" y="119765"/>
                      <a:pt x="1999446" y="121453"/>
                      <a:pt x="2010836" y="122622"/>
                    </a:cubicBezTo>
                    <a:cubicBezTo>
                      <a:pt x="2022691" y="123834"/>
                      <a:pt x="2034536" y="124310"/>
                      <a:pt x="2046392" y="125096"/>
                    </a:cubicBezTo>
                    <a:cubicBezTo>
                      <a:pt x="2069584" y="126607"/>
                      <a:pt x="2092726" y="128947"/>
                      <a:pt x="2115712" y="132208"/>
                    </a:cubicBezTo>
                    <a:cubicBezTo>
                      <a:pt x="2120164" y="132870"/>
                      <a:pt x="2124647" y="133584"/>
                      <a:pt x="2129089" y="134309"/>
                    </a:cubicBezTo>
                    <a:cubicBezTo>
                      <a:pt x="2130497" y="134547"/>
                      <a:pt x="2131895" y="134661"/>
                      <a:pt x="2133293" y="134661"/>
                    </a:cubicBezTo>
                    <a:cubicBezTo>
                      <a:pt x="2144071" y="134661"/>
                      <a:pt x="2153887" y="127767"/>
                      <a:pt x="2156217" y="116619"/>
                    </a:cubicBezTo>
                    <a:cubicBezTo>
                      <a:pt x="2158692" y="104880"/>
                      <a:pt x="2150843" y="91403"/>
                      <a:pt x="2138470" y="8950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8" name="Google Shape;108;p4"/>
              <p:cNvSpPr/>
              <p:nvPr/>
            </p:nvSpPr>
            <p:spPr>
              <a:xfrm>
                <a:off x="221410" y="4488198"/>
                <a:ext cx="2115977" cy="125038"/>
              </a:xfrm>
              <a:custGeom>
                <a:avLst/>
                <a:gdLst/>
                <a:ahLst/>
                <a:cxnLst/>
                <a:rect l="l" t="t" r="r" b="b"/>
                <a:pathLst>
                  <a:path w="2115977" h="125038" extrusionOk="0">
                    <a:moveTo>
                      <a:pt x="2094028" y="78117"/>
                    </a:moveTo>
                    <a:cubicBezTo>
                      <a:pt x="2037247" y="75436"/>
                      <a:pt x="1980413" y="73697"/>
                      <a:pt x="1923632" y="71533"/>
                    </a:cubicBezTo>
                    <a:cubicBezTo>
                      <a:pt x="1836296" y="68221"/>
                      <a:pt x="1748970" y="63635"/>
                      <a:pt x="1661633" y="60261"/>
                    </a:cubicBezTo>
                    <a:cubicBezTo>
                      <a:pt x="1571926" y="56783"/>
                      <a:pt x="1482177" y="53367"/>
                      <a:pt x="1392470" y="49837"/>
                    </a:cubicBezTo>
                    <a:cubicBezTo>
                      <a:pt x="1299926" y="46152"/>
                      <a:pt x="1207319" y="42467"/>
                      <a:pt x="1114775" y="38513"/>
                    </a:cubicBezTo>
                    <a:cubicBezTo>
                      <a:pt x="1022013" y="34507"/>
                      <a:pt x="929262" y="30511"/>
                      <a:pt x="836448" y="26826"/>
                    </a:cubicBezTo>
                    <a:cubicBezTo>
                      <a:pt x="743158" y="23141"/>
                      <a:pt x="649879" y="19715"/>
                      <a:pt x="556589" y="16133"/>
                    </a:cubicBezTo>
                    <a:cubicBezTo>
                      <a:pt x="468414" y="12759"/>
                      <a:pt x="380291" y="9550"/>
                      <a:pt x="292116" y="6755"/>
                    </a:cubicBezTo>
                    <a:cubicBezTo>
                      <a:pt x="243814" y="5171"/>
                      <a:pt x="195513" y="3598"/>
                      <a:pt x="147211" y="2387"/>
                    </a:cubicBezTo>
                    <a:cubicBezTo>
                      <a:pt x="125250" y="1807"/>
                      <a:pt x="103227" y="1124"/>
                      <a:pt x="81266" y="803"/>
                    </a:cubicBezTo>
                    <a:cubicBezTo>
                      <a:pt x="69732" y="596"/>
                      <a:pt x="58198" y="379"/>
                      <a:pt x="46663" y="275"/>
                    </a:cubicBezTo>
                    <a:cubicBezTo>
                      <a:pt x="40917" y="224"/>
                      <a:pt x="35129" y="172"/>
                      <a:pt x="29382" y="120"/>
                    </a:cubicBezTo>
                    <a:cubicBezTo>
                      <a:pt x="24329" y="120"/>
                      <a:pt x="18738" y="-408"/>
                      <a:pt x="13789" y="751"/>
                    </a:cubicBezTo>
                    <a:cubicBezTo>
                      <a:pt x="6251" y="2594"/>
                      <a:pt x="515" y="8649"/>
                      <a:pt x="39" y="16496"/>
                    </a:cubicBezTo>
                    <a:cubicBezTo>
                      <a:pt x="-489" y="24186"/>
                      <a:pt x="4408" y="31557"/>
                      <a:pt x="11729" y="33927"/>
                    </a:cubicBezTo>
                    <a:cubicBezTo>
                      <a:pt x="18417" y="36142"/>
                      <a:pt x="26214" y="35925"/>
                      <a:pt x="33224" y="36453"/>
                    </a:cubicBezTo>
                    <a:cubicBezTo>
                      <a:pt x="40492" y="36981"/>
                      <a:pt x="47761" y="37509"/>
                      <a:pt x="55029" y="38037"/>
                    </a:cubicBezTo>
                    <a:cubicBezTo>
                      <a:pt x="68407" y="38989"/>
                      <a:pt x="81784" y="39724"/>
                      <a:pt x="95161" y="40459"/>
                    </a:cubicBezTo>
                    <a:cubicBezTo>
                      <a:pt x="122765" y="42042"/>
                      <a:pt x="150359" y="43719"/>
                      <a:pt x="178014" y="45148"/>
                    </a:cubicBezTo>
                    <a:cubicBezTo>
                      <a:pt x="271874" y="49940"/>
                      <a:pt x="365795" y="54205"/>
                      <a:pt x="459717" y="58470"/>
                    </a:cubicBezTo>
                    <a:cubicBezTo>
                      <a:pt x="548316" y="62579"/>
                      <a:pt x="636967" y="66109"/>
                      <a:pt x="725608" y="70053"/>
                    </a:cubicBezTo>
                    <a:cubicBezTo>
                      <a:pt x="816051" y="74111"/>
                      <a:pt x="906545" y="77640"/>
                      <a:pt x="996977" y="81056"/>
                    </a:cubicBezTo>
                    <a:cubicBezTo>
                      <a:pt x="1092472" y="84689"/>
                      <a:pt x="1188019" y="88323"/>
                      <a:pt x="1283525" y="92215"/>
                    </a:cubicBezTo>
                    <a:cubicBezTo>
                      <a:pt x="1375013" y="95900"/>
                      <a:pt x="1466512" y="99803"/>
                      <a:pt x="1558010" y="103694"/>
                    </a:cubicBezTo>
                    <a:cubicBezTo>
                      <a:pt x="1645709" y="107380"/>
                      <a:pt x="1733408" y="111013"/>
                      <a:pt x="1821117" y="114066"/>
                    </a:cubicBezTo>
                    <a:cubicBezTo>
                      <a:pt x="1865256" y="115650"/>
                      <a:pt x="1909395" y="117327"/>
                      <a:pt x="1953534" y="119232"/>
                    </a:cubicBezTo>
                    <a:cubicBezTo>
                      <a:pt x="1999309" y="121229"/>
                      <a:pt x="2045137" y="123497"/>
                      <a:pt x="2090963" y="125028"/>
                    </a:cubicBezTo>
                    <a:cubicBezTo>
                      <a:pt x="2091243" y="125039"/>
                      <a:pt x="2091522" y="125039"/>
                      <a:pt x="2091802" y="125039"/>
                    </a:cubicBezTo>
                    <a:cubicBezTo>
                      <a:pt x="2104258" y="125039"/>
                      <a:pt x="2115109" y="115888"/>
                      <a:pt x="2115927" y="103115"/>
                    </a:cubicBezTo>
                    <a:cubicBezTo>
                      <a:pt x="2116776" y="90486"/>
                      <a:pt x="2106826" y="78748"/>
                      <a:pt x="2094028" y="781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9" name="Google Shape;109;p4"/>
              <p:cNvSpPr/>
              <p:nvPr/>
            </p:nvSpPr>
            <p:spPr>
              <a:xfrm>
                <a:off x="220812" y="4789013"/>
                <a:ext cx="2056892" cy="114907"/>
              </a:xfrm>
              <a:custGeom>
                <a:avLst/>
                <a:gdLst/>
                <a:ahLst/>
                <a:cxnLst/>
                <a:rect l="l" t="t" r="r" b="b"/>
                <a:pathLst>
                  <a:path w="2056892" h="114907" extrusionOk="0">
                    <a:moveTo>
                      <a:pt x="2031829" y="67054"/>
                    </a:moveTo>
                    <a:cubicBezTo>
                      <a:pt x="2027159" y="67012"/>
                      <a:pt x="2022531" y="67002"/>
                      <a:pt x="2017882" y="66929"/>
                    </a:cubicBezTo>
                    <a:cubicBezTo>
                      <a:pt x="2001357" y="66505"/>
                      <a:pt x="1984832" y="65832"/>
                      <a:pt x="1968307" y="65097"/>
                    </a:cubicBezTo>
                    <a:cubicBezTo>
                      <a:pt x="1878289" y="61360"/>
                      <a:pt x="1788271" y="58255"/>
                      <a:pt x="1698201" y="54984"/>
                    </a:cubicBezTo>
                    <a:cubicBezTo>
                      <a:pt x="1601702" y="51454"/>
                      <a:pt x="1505202" y="48028"/>
                      <a:pt x="1408651" y="44560"/>
                    </a:cubicBezTo>
                    <a:cubicBezTo>
                      <a:pt x="1320424" y="41403"/>
                      <a:pt x="1232197" y="38298"/>
                      <a:pt x="1143971" y="35130"/>
                    </a:cubicBezTo>
                    <a:cubicBezTo>
                      <a:pt x="1049003" y="31756"/>
                      <a:pt x="954026" y="28392"/>
                      <a:pt x="859059" y="25017"/>
                    </a:cubicBezTo>
                    <a:cubicBezTo>
                      <a:pt x="760085" y="21487"/>
                      <a:pt x="661162" y="18009"/>
                      <a:pt x="562240" y="14542"/>
                    </a:cubicBezTo>
                    <a:cubicBezTo>
                      <a:pt x="473485" y="11488"/>
                      <a:pt x="384730" y="8331"/>
                      <a:pt x="295924" y="5960"/>
                    </a:cubicBezTo>
                    <a:cubicBezTo>
                      <a:pt x="248678" y="4698"/>
                      <a:pt x="201433" y="3435"/>
                      <a:pt x="154177" y="2431"/>
                    </a:cubicBezTo>
                    <a:cubicBezTo>
                      <a:pt x="128530" y="1851"/>
                      <a:pt x="102924" y="1323"/>
                      <a:pt x="77277" y="847"/>
                    </a:cubicBezTo>
                    <a:cubicBezTo>
                      <a:pt x="65950" y="588"/>
                      <a:pt x="54571" y="423"/>
                      <a:pt x="43254" y="216"/>
                    </a:cubicBezTo>
                    <a:cubicBezTo>
                      <a:pt x="37570" y="112"/>
                      <a:pt x="31823" y="-105"/>
                      <a:pt x="26139" y="60"/>
                    </a:cubicBezTo>
                    <a:cubicBezTo>
                      <a:pt x="21697" y="216"/>
                      <a:pt x="17504" y="288"/>
                      <a:pt x="13486" y="1644"/>
                    </a:cubicBezTo>
                    <a:cubicBezTo>
                      <a:pt x="13486" y="1644"/>
                      <a:pt x="13497" y="1644"/>
                      <a:pt x="13497" y="1634"/>
                    </a:cubicBezTo>
                    <a:cubicBezTo>
                      <a:pt x="13424" y="1654"/>
                      <a:pt x="13362" y="1685"/>
                      <a:pt x="13300" y="1706"/>
                    </a:cubicBezTo>
                    <a:cubicBezTo>
                      <a:pt x="13300" y="1706"/>
                      <a:pt x="13290" y="1706"/>
                      <a:pt x="13290" y="1706"/>
                    </a:cubicBezTo>
                    <a:cubicBezTo>
                      <a:pt x="13279" y="1706"/>
                      <a:pt x="13258" y="1716"/>
                      <a:pt x="13248" y="1716"/>
                    </a:cubicBezTo>
                    <a:cubicBezTo>
                      <a:pt x="13248" y="1716"/>
                      <a:pt x="13258" y="1716"/>
                      <a:pt x="13258" y="1716"/>
                    </a:cubicBezTo>
                    <a:cubicBezTo>
                      <a:pt x="13196" y="1737"/>
                      <a:pt x="13145" y="1758"/>
                      <a:pt x="13082" y="1779"/>
                    </a:cubicBezTo>
                    <a:cubicBezTo>
                      <a:pt x="6104" y="3901"/>
                      <a:pt x="699" y="9708"/>
                      <a:pt x="57" y="17595"/>
                    </a:cubicBezTo>
                    <a:cubicBezTo>
                      <a:pt x="-657" y="26177"/>
                      <a:pt x="5410" y="35058"/>
                      <a:pt x="13952" y="36942"/>
                    </a:cubicBezTo>
                    <a:cubicBezTo>
                      <a:pt x="17731" y="38194"/>
                      <a:pt x="21925" y="38463"/>
                      <a:pt x="25766" y="38712"/>
                    </a:cubicBezTo>
                    <a:cubicBezTo>
                      <a:pt x="31347" y="39084"/>
                      <a:pt x="36938" y="39447"/>
                      <a:pt x="42519" y="39768"/>
                    </a:cubicBezTo>
                    <a:cubicBezTo>
                      <a:pt x="53525" y="40347"/>
                      <a:pt x="64480" y="40979"/>
                      <a:pt x="75445" y="41558"/>
                    </a:cubicBezTo>
                    <a:cubicBezTo>
                      <a:pt x="167834" y="46351"/>
                      <a:pt x="260223" y="50771"/>
                      <a:pt x="352664" y="54508"/>
                    </a:cubicBezTo>
                    <a:cubicBezTo>
                      <a:pt x="450582" y="58462"/>
                      <a:pt x="548552" y="61930"/>
                      <a:pt x="646532" y="65511"/>
                    </a:cubicBezTo>
                    <a:cubicBezTo>
                      <a:pt x="733071" y="68668"/>
                      <a:pt x="819672" y="71774"/>
                      <a:pt x="906211" y="74889"/>
                    </a:cubicBezTo>
                    <a:cubicBezTo>
                      <a:pt x="1002866" y="78367"/>
                      <a:pt x="1099521" y="81845"/>
                      <a:pt x="1196124" y="85262"/>
                    </a:cubicBezTo>
                    <a:cubicBezTo>
                      <a:pt x="1287933" y="88522"/>
                      <a:pt x="1379691" y="91845"/>
                      <a:pt x="1471448" y="95106"/>
                    </a:cubicBezTo>
                    <a:cubicBezTo>
                      <a:pt x="1568942" y="98584"/>
                      <a:pt x="1666497" y="101999"/>
                      <a:pt x="1764053" y="105374"/>
                    </a:cubicBezTo>
                    <a:cubicBezTo>
                      <a:pt x="1809145" y="106958"/>
                      <a:pt x="1854226" y="108479"/>
                      <a:pt x="1899318" y="110063"/>
                    </a:cubicBezTo>
                    <a:cubicBezTo>
                      <a:pt x="1943198" y="111595"/>
                      <a:pt x="1987120" y="112164"/>
                      <a:pt x="2030949" y="114856"/>
                    </a:cubicBezTo>
                    <a:cubicBezTo>
                      <a:pt x="2031477" y="114887"/>
                      <a:pt x="2031994" y="114907"/>
                      <a:pt x="2032512" y="114907"/>
                    </a:cubicBezTo>
                    <a:cubicBezTo>
                      <a:pt x="2046066" y="114907"/>
                      <a:pt x="2057528" y="103790"/>
                      <a:pt x="2056865" y="89847"/>
                    </a:cubicBezTo>
                    <a:cubicBezTo>
                      <a:pt x="2056223" y="76266"/>
                      <a:pt x="2044844" y="67209"/>
                      <a:pt x="2031829" y="6705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10" name="Google Shape;110;p4"/>
            <p:cNvSpPr/>
            <p:nvPr/>
          </p:nvSpPr>
          <p:spPr>
            <a:xfrm>
              <a:off x="-85712" y="620062"/>
              <a:ext cx="245993" cy="4608691"/>
            </a:xfrm>
            <a:custGeom>
              <a:avLst/>
              <a:gdLst/>
              <a:ahLst/>
              <a:cxnLst/>
              <a:rect l="l" t="t" r="r" b="b"/>
              <a:pathLst>
                <a:path w="245993" h="4608691" extrusionOk="0">
                  <a:moveTo>
                    <a:pt x="22157" y="4608598"/>
                  </a:moveTo>
                  <a:cubicBezTo>
                    <a:pt x="8676" y="4607491"/>
                    <a:pt x="-601" y="4595700"/>
                    <a:pt x="30" y="4582534"/>
                  </a:cubicBezTo>
                  <a:cubicBezTo>
                    <a:pt x="8780" y="4389907"/>
                    <a:pt x="17259" y="4197281"/>
                    <a:pt x="25843" y="4004602"/>
                  </a:cubicBezTo>
                  <a:cubicBezTo>
                    <a:pt x="34530" y="3811448"/>
                    <a:pt x="43176" y="3618241"/>
                    <a:pt x="51811" y="3425087"/>
                  </a:cubicBezTo>
                  <a:cubicBezTo>
                    <a:pt x="60922" y="3221292"/>
                    <a:pt x="70034" y="3017507"/>
                    <a:pt x="79146" y="2813659"/>
                  </a:cubicBezTo>
                  <a:cubicBezTo>
                    <a:pt x="88050" y="2614874"/>
                    <a:pt x="96954" y="2416078"/>
                    <a:pt x="105849" y="2217292"/>
                  </a:cubicBezTo>
                  <a:cubicBezTo>
                    <a:pt x="115012" y="2012451"/>
                    <a:pt x="124175" y="1807600"/>
                    <a:pt x="133504" y="1602759"/>
                  </a:cubicBezTo>
                  <a:cubicBezTo>
                    <a:pt x="142357" y="1408238"/>
                    <a:pt x="151520" y="1213769"/>
                    <a:pt x="160632" y="1019341"/>
                  </a:cubicBezTo>
                  <a:cubicBezTo>
                    <a:pt x="169847" y="822554"/>
                    <a:pt x="178700" y="625766"/>
                    <a:pt x="187915" y="428978"/>
                  </a:cubicBezTo>
                  <a:cubicBezTo>
                    <a:pt x="191445" y="354149"/>
                    <a:pt x="195183" y="279320"/>
                    <a:pt x="199025" y="204490"/>
                  </a:cubicBezTo>
                  <a:cubicBezTo>
                    <a:pt x="200868" y="168582"/>
                    <a:pt x="202866" y="132663"/>
                    <a:pt x="204875" y="96754"/>
                  </a:cubicBezTo>
                  <a:cubicBezTo>
                    <a:pt x="205827" y="79530"/>
                    <a:pt x="206925" y="62368"/>
                    <a:pt x="208250" y="45153"/>
                  </a:cubicBezTo>
                  <a:cubicBezTo>
                    <a:pt x="208933" y="36986"/>
                    <a:pt x="209782" y="28830"/>
                    <a:pt x="210673" y="20662"/>
                  </a:cubicBezTo>
                  <a:cubicBezTo>
                    <a:pt x="211304" y="15187"/>
                    <a:pt x="212257" y="9762"/>
                    <a:pt x="215995" y="5498"/>
                  </a:cubicBezTo>
                  <a:cubicBezTo>
                    <a:pt x="223419" y="-2980"/>
                    <a:pt x="236113" y="-1137"/>
                    <a:pt x="242387" y="7496"/>
                  </a:cubicBezTo>
                  <a:cubicBezTo>
                    <a:pt x="246446" y="13023"/>
                    <a:pt x="245701" y="21025"/>
                    <a:pt x="245866" y="27505"/>
                  </a:cubicBezTo>
                  <a:cubicBezTo>
                    <a:pt x="246073" y="38777"/>
                    <a:pt x="246021" y="50039"/>
                    <a:pt x="245763" y="61312"/>
                  </a:cubicBezTo>
                  <a:cubicBezTo>
                    <a:pt x="245235" y="84643"/>
                    <a:pt x="244448" y="107913"/>
                    <a:pt x="243661" y="131245"/>
                  </a:cubicBezTo>
                  <a:cubicBezTo>
                    <a:pt x="241870" y="181428"/>
                    <a:pt x="239975" y="231662"/>
                    <a:pt x="238028" y="281907"/>
                  </a:cubicBezTo>
                  <a:cubicBezTo>
                    <a:pt x="234342" y="377481"/>
                    <a:pt x="230180" y="473064"/>
                    <a:pt x="226018" y="568637"/>
                  </a:cubicBezTo>
                  <a:cubicBezTo>
                    <a:pt x="217486" y="765270"/>
                    <a:pt x="209058" y="961954"/>
                    <a:pt x="200629" y="1158628"/>
                  </a:cubicBezTo>
                  <a:cubicBezTo>
                    <a:pt x="192046" y="1360001"/>
                    <a:pt x="183297" y="1561416"/>
                    <a:pt x="174403" y="1762789"/>
                  </a:cubicBezTo>
                  <a:cubicBezTo>
                    <a:pt x="165664" y="1960736"/>
                    <a:pt x="156811" y="2158683"/>
                    <a:pt x="147958" y="2356630"/>
                  </a:cubicBezTo>
                  <a:cubicBezTo>
                    <a:pt x="138899" y="2558687"/>
                    <a:pt x="129891" y="2760681"/>
                    <a:pt x="120831" y="2962738"/>
                  </a:cubicBezTo>
                  <a:cubicBezTo>
                    <a:pt x="111771" y="3165322"/>
                    <a:pt x="102711" y="3367844"/>
                    <a:pt x="93652" y="3570429"/>
                  </a:cubicBezTo>
                  <a:cubicBezTo>
                    <a:pt x="84913" y="3766482"/>
                    <a:pt x="76060" y="3962535"/>
                    <a:pt x="67311" y="4158639"/>
                  </a:cubicBezTo>
                  <a:cubicBezTo>
                    <a:pt x="60995" y="4301238"/>
                    <a:pt x="54513" y="4443837"/>
                    <a:pt x="48187" y="4586498"/>
                  </a:cubicBezTo>
                  <a:cubicBezTo>
                    <a:pt x="47638" y="4598982"/>
                    <a:pt x="36114" y="4608691"/>
                    <a:pt x="24010" y="4608691"/>
                  </a:cubicBezTo>
                  <a:cubicBezTo>
                    <a:pt x="23389" y="4608670"/>
                    <a:pt x="22768" y="4608650"/>
                    <a:pt x="22157" y="4608598"/>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1" name="Google Shape;111;p4"/>
            <p:cNvSpPr/>
            <p:nvPr/>
          </p:nvSpPr>
          <p:spPr>
            <a:xfrm>
              <a:off x="418148" y="1226877"/>
              <a:ext cx="2075113" cy="697992"/>
            </a:xfrm>
            <a:custGeom>
              <a:avLst/>
              <a:gdLst/>
              <a:ahLst/>
              <a:cxnLst/>
              <a:rect l="l" t="t" r="r" b="b"/>
              <a:pathLst>
                <a:path w="2075113" h="697992" extrusionOk="0">
                  <a:moveTo>
                    <a:pt x="2020803" y="154376"/>
                  </a:moveTo>
                  <a:cubicBezTo>
                    <a:pt x="1920245" y="145215"/>
                    <a:pt x="1819593" y="135154"/>
                    <a:pt x="1719190" y="124202"/>
                  </a:cubicBezTo>
                  <a:cubicBezTo>
                    <a:pt x="1492540" y="100032"/>
                    <a:pt x="1264886" y="87817"/>
                    <a:pt x="1037967" y="67177"/>
                  </a:cubicBezTo>
                  <a:cubicBezTo>
                    <a:pt x="829851" y="45595"/>
                    <a:pt x="621725" y="22729"/>
                    <a:pt x="412521" y="16984"/>
                  </a:cubicBezTo>
                  <a:cubicBezTo>
                    <a:pt x="391130" y="15835"/>
                    <a:pt x="369739" y="14727"/>
                    <a:pt x="348357" y="13516"/>
                  </a:cubicBezTo>
                  <a:cubicBezTo>
                    <a:pt x="308432" y="11249"/>
                    <a:pt x="268507" y="8351"/>
                    <a:pt x="228634" y="5825"/>
                  </a:cubicBezTo>
                  <a:cubicBezTo>
                    <a:pt x="209986" y="4614"/>
                    <a:pt x="191390" y="3776"/>
                    <a:pt x="172805" y="2668"/>
                  </a:cubicBezTo>
                  <a:cubicBezTo>
                    <a:pt x="155969" y="1685"/>
                    <a:pt x="139175" y="1312"/>
                    <a:pt x="122391" y="298"/>
                  </a:cubicBezTo>
                  <a:cubicBezTo>
                    <a:pt x="117359" y="-572"/>
                    <a:pt x="112430" y="515"/>
                    <a:pt x="108299" y="2896"/>
                  </a:cubicBezTo>
                  <a:cubicBezTo>
                    <a:pt x="62089" y="-4619"/>
                    <a:pt x="35893" y="41071"/>
                    <a:pt x="25332" y="80623"/>
                  </a:cubicBezTo>
                  <a:cubicBezTo>
                    <a:pt x="18053" y="192758"/>
                    <a:pt x="8290" y="306550"/>
                    <a:pt x="6229" y="420227"/>
                  </a:cubicBezTo>
                  <a:cubicBezTo>
                    <a:pt x="-8639" y="536917"/>
                    <a:pt x="-6527" y="578011"/>
                    <a:pt x="124203" y="586520"/>
                  </a:cubicBezTo>
                  <a:cubicBezTo>
                    <a:pt x="138719" y="586820"/>
                    <a:pt x="153267" y="586965"/>
                    <a:pt x="167814" y="587027"/>
                  </a:cubicBezTo>
                  <a:cubicBezTo>
                    <a:pt x="167845" y="587027"/>
                    <a:pt x="167876" y="587027"/>
                    <a:pt x="167907" y="587038"/>
                  </a:cubicBezTo>
                  <a:cubicBezTo>
                    <a:pt x="300273" y="599729"/>
                    <a:pt x="433488" y="600733"/>
                    <a:pt x="566227" y="607099"/>
                  </a:cubicBezTo>
                  <a:cubicBezTo>
                    <a:pt x="675265" y="614841"/>
                    <a:pt x="784449" y="620628"/>
                    <a:pt x="893694" y="625110"/>
                  </a:cubicBezTo>
                  <a:cubicBezTo>
                    <a:pt x="1042916" y="627687"/>
                    <a:pt x="1192035" y="644756"/>
                    <a:pt x="1341206" y="653389"/>
                  </a:cubicBezTo>
                  <a:cubicBezTo>
                    <a:pt x="1522670" y="664082"/>
                    <a:pt x="1703286" y="683770"/>
                    <a:pt x="1884534" y="697413"/>
                  </a:cubicBezTo>
                  <a:cubicBezTo>
                    <a:pt x="1893407" y="697651"/>
                    <a:pt x="1903057" y="697993"/>
                    <a:pt x="1912955" y="697993"/>
                  </a:cubicBezTo>
                  <a:cubicBezTo>
                    <a:pt x="1953533" y="697993"/>
                    <a:pt x="1998335" y="692165"/>
                    <a:pt x="2011163" y="649063"/>
                  </a:cubicBezTo>
                  <a:cubicBezTo>
                    <a:pt x="2048562" y="549535"/>
                    <a:pt x="2046874" y="441685"/>
                    <a:pt x="2064735" y="338007"/>
                  </a:cubicBezTo>
                  <a:cubicBezTo>
                    <a:pt x="2070150" y="283549"/>
                    <a:pt x="2101130" y="166073"/>
                    <a:pt x="2020803" y="154376"/>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2" name="Google Shape;112;p4"/>
            <p:cNvSpPr/>
            <p:nvPr/>
          </p:nvSpPr>
          <p:spPr>
            <a:xfrm>
              <a:off x="-134479" y="5461814"/>
              <a:ext cx="2851358" cy="235405"/>
            </a:xfrm>
            <a:custGeom>
              <a:avLst/>
              <a:gdLst/>
              <a:ahLst/>
              <a:cxnLst/>
              <a:rect l="l" t="t" r="r" b="b"/>
              <a:pathLst>
                <a:path w="2851358" h="235405" extrusionOk="0">
                  <a:moveTo>
                    <a:pt x="2824330" y="235354"/>
                  </a:moveTo>
                  <a:cubicBezTo>
                    <a:pt x="2808582" y="234930"/>
                    <a:pt x="2792885" y="233191"/>
                    <a:pt x="2777188" y="232041"/>
                  </a:cubicBezTo>
                  <a:cubicBezTo>
                    <a:pt x="2763076" y="230986"/>
                    <a:pt x="2749005" y="230044"/>
                    <a:pt x="2734892" y="229143"/>
                  </a:cubicBezTo>
                  <a:cubicBezTo>
                    <a:pt x="2705342" y="227249"/>
                    <a:pt x="2675740" y="225458"/>
                    <a:pt x="2646189" y="223616"/>
                  </a:cubicBezTo>
                  <a:cubicBezTo>
                    <a:pt x="2585929" y="219827"/>
                    <a:pt x="2525782" y="215397"/>
                    <a:pt x="2465573" y="210873"/>
                  </a:cubicBezTo>
                  <a:cubicBezTo>
                    <a:pt x="2345581" y="201764"/>
                    <a:pt x="2225381" y="193970"/>
                    <a:pt x="2105284" y="186600"/>
                  </a:cubicBezTo>
                  <a:cubicBezTo>
                    <a:pt x="1982713" y="179126"/>
                    <a:pt x="1860297" y="170224"/>
                    <a:pt x="1737830" y="161850"/>
                  </a:cubicBezTo>
                  <a:cubicBezTo>
                    <a:pt x="1615942" y="153475"/>
                    <a:pt x="1494003" y="145629"/>
                    <a:pt x="1372115" y="137628"/>
                  </a:cubicBezTo>
                  <a:cubicBezTo>
                    <a:pt x="1250652" y="129678"/>
                    <a:pt x="1129241" y="120983"/>
                    <a:pt x="1007778" y="113302"/>
                  </a:cubicBezTo>
                  <a:cubicBezTo>
                    <a:pt x="886894" y="105663"/>
                    <a:pt x="766011" y="96875"/>
                    <a:pt x="645169" y="88345"/>
                  </a:cubicBezTo>
                  <a:cubicBezTo>
                    <a:pt x="525808" y="79971"/>
                    <a:pt x="406343" y="72756"/>
                    <a:pt x="286992" y="65066"/>
                  </a:cubicBezTo>
                  <a:cubicBezTo>
                    <a:pt x="241538" y="62115"/>
                    <a:pt x="196135" y="59269"/>
                    <a:pt x="150671" y="56060"/>
                  </a:cubicBezTo>
                  <a:cubicBezTo>
                    <a:pt x="127602" y="54476"/>
                    <a:pt x="104533" y="52851"/>
                    <a:pt x="81454" y="51009"/>
                  </a:cubicBezTo>
                  <a:cubicBezTo>
                    <a:pt x="70758" y="50118"/>
                    <a:pt x="60073" y="49270"/>
                    <a:pt x="49377" y="48431"/>
                  </a:cubicBezTo>
                  <a:cubicBezTo>
                    <a:pt x="39313" y="47644"/>
                    <a:pt x="29156" y="47324"/>
                    <a:pt x="20355" y="46030"/>
                  </a:cubicBezTo>
                  <a:cubicBezTo>
                    <a:pt x="8634" y="44353"/>
                    <a:pt x="-478" y="34374"/>
                    <a:pt x="19" y="22160"/>
                  </a:cubicBezTo>
                  <a:cubicBezTo>
                    <a:pt x="537" y="9935"/>
                    <a:pt x="11378" y="-624"/>
                    <a:pt x="23844" y="29"/>
                  </a:cubicBezTo>
                  <a:cubicBezTo>
                    <a:pt x="28638" y="-64"/>
                    <a:pt x="33504" y="463"/>
                    <a:pt x="38257" y="733"/>
                  </a:cubicBezTo>
                  <a:cubicBezTo>
                    <a:pt x="45898" y="1157"/>
                    <a:pt x="53581" y="1571"/>
                    <a:pt x="61274" y="1995"/>
                  </a:cubicBezTo>
                  <a:cubicBezTo>
                    <a:pt x="74972" y="2730"/>
                    <a:pt x="88660" y="3414"/>
                    <a:pt x="102359" y="4211"/>
                  </a:cubicBezTo>
                  <a:cubicBezTo>
                    <a:pt x="131806" y="5950"/>
                    <a:pt x="161252" y="7792"/>
                    <a:pt x="190689" y="9790"/>
                  </a:cubicBezTo>
                  <a:cubicBezTo>
                    <a:pt x="250794" y="13848"/>
                    <a:pt x="310837" y="18009"/>
                    <a:pt x="370942" y="22222"/>
                  </a:cubicBezTo>
                  <a:cubicBezTo>
                    <a:pt x="489724" y="30596"/>
                    <a:pt x="608609" y="38339"/>
                    <a:pt x="727432" y="45812"/>
                  </a:cubicBezTo>
                  <a:cubicBezTo>
                    <a:pt x="850003" y="53555"/>
                    <a:pt x="972470" y="61557"/>
                    <a:pt x="1094989" y="69931"/>
                  </a:cubicBezTo>
                  <a:cubicBezTo>
                    <a:pt x="1217084" y="78305"/>
                    <a:pt x="1339241" y="85727"/>
                    <a:pt x="1461336" y="94049"/>
                  </a:cubicBezTo>
                  <a:cubicBezTo>
                    <a:pt x="1583855" y="102423"/>
                    <a:pt x="1706426" y="110425"/>
                    <a:pt x="1829049" y="118271"/>
                  </a:cubicBezTo>
                  <a:cubicBezTo>
                    <a:pt x="1888150" y="122059"/>
                    <a:pt x="1947251" y="125641"/>
                    <a:pt x="2006351" y="129595"/>
                  </a:cubicBezTo>
                  <a:cubicBezTo>
                    <a:pt x="2067979" y="133756"/>
                    <a:pt x="2129554" y="138394"/>
                    <a:pt x="2191181" y="142493"/>
                  </a:cubicBezTo>
                  <a:cubicBezTo>
                    <a:pt x="2250230" y="146499"/>
                    <a:pt x="2309279" y="150494"/>
                    <a:pt x="2368370" y="154345"/>
                  </a:cubicBezTo>
                  <a:cubicBezTo>
                    <a:pt x="2428413" y="158237"/>
                    <a:pt x="2488518" y="161405"/>
                    <a:pt x="2548561" y="165038"/>
                  </a:cubicBezTo>
                  <a:cubicBezTo>
                    <a:pt x="2595278" y="167884"/>
                    <a:pt x="2641903" y="171145"/>
                    <a:pt x="2688568" y="174468"/>
                  </a:cubicBezTo>
                  <a:cubicBezTo>
                    <a:pt x="2711430" y="176103"/>
                    <a:pt x="2734343" y="177677"/>
                    <a:pt x="2757205" y="179209"/>
                  </a:cubicBezTo>
                  <a:cubicBezTo>
                    <a:pt x="2780274" y="180741"/>
                    <a:pt x="2803508" y="181103"/>
                    <a:pt x="2826526" y="183525"/>
                  </a:cubicBezTo>
                  <a:cubicBezTo>
                    <a:pt x="2833369" y="184260"/>
                    <a:pt x="2839478" y="186579"/>
                    <a:pt x="2844272" y="191692"/>
                  </a:cubicBezTo>
                  <a:cubicBezTo>
                    <a:pt x="2849066" y="196744"/>
                    <a:pt x="2851644" y="203648"/>
                    <a:pt x="2851334" y="210542"/>
                  </a:cubicBezTo>
                  <a:cubicBezTo>
                    <a:pt x="2850764" y="224578"/>
                    <a:pt x="2838826" y="235406"/>
                    <a:pt x="2825004" y="235406"/>
                  </a:cubicBezTo>
                  <a:cubicBezTo>
                    <a:pt x="2824796" y="235364"/>
                    <a:pt x="2824558" y="235364"/>
                    <a:pt x="2824330" y="235354"/>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3" name="Google Shape;113;p4"/>
            <p:cNvSpPr/>
            <p:nvPr/>
          </p:nvSpPr>
          <p:spPr>
            <a:xfrm>
              <a:off x="-51844" y="5194509"/>
              <a:ext cx="2761964" cy="235627"/>
            </a:xfrm>
            <a:custGeom>
              <a:avLst/>
              <a:gdLst/>
              <a:ahLst/>
              <a:cxnLst/>
              <a:rect l="l" t="t" r="r" b="b"/>
              <a:pathLst>
                <a:path w="2761964" h="235627" extrusionOk="0">
                  <a:moveTo>
                    <a:pt x="2737160" y="235576"/>
                  </a:moveTo>
                  <a:cubicBezTo>
                    <a:pt x="2623017" y="227575"/>
                    <a:pt x="2508926" y="219408"/>
                    <a:pt x="2394783" y="211510"/>
                  </a:cubicBezTo>
                  <a:cubicBezTo>
                    <a:pt x="2276799" y="203343"/>
                    <a:pt x="2158856" y="194979"/>
                    <a:pt x="2040924" y="186656"/>
                  </a:cubicBezTo>
                  <a:cubicBezTo>
                    <a:pt x="1920983" y="178179"/>
                    <a:pt x="1801104" y="169804"/>
                    <a:pt x="1681214" y="161378"/>
                  </a:cubicBezTo>
                  <a:cubicBezTo>
                    <a:pt x="1555962" y="152528"/>
                    <a:pt x="1430750" y="143792"/>
                    <a:pt x="1305549" y="134941"/>
                  </a:cubicBezTo>
                  <a:cubicBezTo>
                    <a:pt x="1186820" y="126619"/>
                    <a:pt x="1068152" y="118297"/>
                    <a:pt x="949422" y="109933"/>
                  </a:cubicBezTo>
                  <a:cubicBezTo>
                    <a:pt x="835228" y="101931"/>
                    <a:pt x="721033" y="93867"/>
                    <a:pt x="606838" y="85814"/>
                  </a:cubicBezTo>
                  <a:cubicBezTo>
                    <a:pt x="483584" y="77181"/>
                    <a:pt x="360278" y="68434"/>
                    <a:pt x="237013" y="59532"/>
                  </a:cubicBezTo>
                  <a:cubicBezTo>
                    <a:pt x="179931" y="55433"/>
                    <a:pt x="122746" y="51531"/>
                    <a:pt x="66244" y="46521"/>
                  </a:cubicBezTo>
                  <a:cubicBezTo>
                    <a:pt x="62061" y="46138"/>
                    <a:pt x="57681" y="46045"/>
                    <a:pt x="53467" y="45403"/>
                  </a:cubicBezTo>
                  <a:cubicBezTo>
                    <a:pt x="51893" y="45300"/>
                    <a:pt x="50330" y="45113"/>
                    <a:pt x="48756" y="44948"/>
                  </a:cubicBezTo>
                  <a:cubicBezTo>
                    <a:pt x="44594" y="44471"/>
                    <a:pt x="40483" y="43943"/>
                    <a:pt x="36321" y="43478"/>
                  </a:cubicBezTo>
                  <a:cubicBezTo>
                    <a:pt x="30947" y="42846"/>
                    <a:pt x="25573" y="41532"/>
                    <a:pt x="20303" y="40321"/>
                  </a:cubicBezTo>
                  <a:cubicBezTo>
                    <a:pt x="14774" y="39058"/>
                    <a:pt x="8769" y="36791"/>
                    <a:pt x="4814" y="32630"/>
                  </a:cubicBezTo>
                  <a:cubicBezTo>
                    <a:pt x="-2776" y="24525"/>
                    <a:pt x="-985" y="12465"/>
                    <a:pt x="7340" y="5778"/>
                  </a:cubicBezTo>
                  <a:cubicBezTo>
                    <a:pt x="12237" y="1824"/>
                    <a:pt x="19879" y="1038"/>
                    <a:pt x="25988" y="561"/>
                  </a:cubicBezTo>
                  <a:cubicBezTo>
                    <a:pt x="33681" y="-122"/>
                    <a:pt x="41312" y="-70"/>
                    <a:pt x="49005" y="137"/>
                  </a:cubicBezTo>
                  <a:cubicBezTo>
                    <a:pt x="62123" y="396"/>
                    <a:pt x="75231" y="1296"/>
                    <a:pt x="88350" y="2083"/>
                  </a:cubicBezTo>
                  <a:cubicBezTo>
                    <a:pt x="116844" y="3822"/>
                    <a:pt x="145287" y="5613"/>
                    <a:pt x="173791" y="7559"/>
                  </a:cubicBezTo>
                  <a:cubicBezTo>
                    <a:pt x="236475" y="11772"/>
                    <a:pt x="299158" y="16037"/>
                    <a:pt x="361831" y="20405"/>
                  </a:cubicBezTo>
                  <a:cubicBezTo>
                    <a:pt x="480136" y="28624"/>
                    <a:pt x="598493" y="36884"/>
                    <a:pt x="716798" y="45206"/>
                  </a:cubicBezTo>
                  <a:cubicBezTo>
                    <a:pt x="832525" y="53373"/>
                    <a:pt x="948190" y="61478"/>
                    <a:pt x="1063917" y="69584"/>
                  </a:cubicBezTo>
                  <a:cubicBezTo>
                    <a:pt x="1183641" y="78010"/>
                    <a:pt x="1303323" y="86435"/>
                    <a:pt x="1422995" y="94809"/>
                  </a:cubicBezTo>
                  <a:cubicBezTo>
                    <a:pt x="1545307" y="103443"/>
                    <a:pt x="1667557" y="112034"/>
                    <a:pt x="1789870" y="120615"/>
                  </a:cubicBezTo>
                  <a:cubicBezTo>
                    <a:pt x="1908910" y="128989"/>
                    <a:pt x="2028002" y="137312"/>
                    <a:pt x="2147053" y="145738"/>
                  </a:cubicBezTo>
                  <a:cubicBezTo>
                    <a:pt x="2267884" y="154215"/>
                    <a:pt x="2388664" y="162693"/>
                    <a:pt x="2509444" y="171171"/>
                  </a:cubicBezTo>
                  <a:cubicBezTo>
                    <a:pt x="2585763" y="176543"/>
                    <a:pt x="2662093" y="181915"/>
                    <a:pt x="2738413" y="187288"/>
                  </a:cubicBezTo>
                  <a:cubicBezTo>
                    <a:pt x="2751531" y="188178"/>
                    <a:pt x="2762279" y="198457"/>
                    <a:pt x="2761958" y="212038"/>
                  </a:cubicBezTo>
                  <a:cubicBezTo>
                    <a:pt x="2761606" y="224293"/>
                    <a:pt x="2751159" y="235628"/>
                    <a:pt x="2738641" y="235628"/>
                  </a:cubicBezTo>
                  <a:cubicBezTo>
                    <a:pt x="2738164" y="235628"/>
                    <a:pt x="2737667" y="235618"/>
                    <a:pt x="2737160" y="235576"/>
                  </a:cubicBezTo>
                  <a:close/>
                </a:path>
              </a:pathLst>
            </a:custGeom>
            <a:solidFill>
              <a:srgbClr val="E3736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4" name="Google Shape;114;p4"/>
            <p:cNvSpPr/>
            <p:nvPr/>
          </p:nvSpPr>
          <p:spPr>
            <a:xfrm>
              <a:off x="-527220" y="521548"/>
              <a:ext cx="647215" cy="5003272"/>
            </a:xfrm>
            <a:custGeom>
              <a:avLst/>
              <a:gdLst/>
              <a:ahLst/>
              <a:cxnLst/>
              <a:rect l="l" t="t" r="r" b="b"/>
              <a:pathLst>
                <a:path w="647215" h="5003272" extrusionOk="0">
                  <a:moveTo>
                    <a:pt x="646061" y="61292"/>
                  </a:moveTo>
                  <a:cubicBezTo>
                    <a:pt x="643007" y="47287"/>
                    <a:pt x="629784" y="37329"/>
                    <a:pt x="615454" y="38436"/>
                  </a:cubicBezTo>
                  <a:cubicBezTo>
                    <a:pt x="614502" y="38488"/>
                    <a:pt x="613560" y="38643"/>
                    <a:pt x="612607" y="38809"/>
                  </a:cubicBezTo>
                  <a:cubicBezTo>
                    <a:pt x="598598" y="35072"/>
                    <a:pt x="582901" y="35435"/>
                    <a:pt x="568892" y="33540"/>
                  </a:cubicBezTo>
                  <a:cubicBezTo>
                    <a:pt x="509792" y="26905"/>
                    <a:pt x="450535" y="21378"/>
                    <a:pt x="391279" y="16637"/>
                  </a:cubicBezTo>
                  <a:cubicBezTo>
                    <a:pt x="375955" y="14742"/>
                    <a:pt x="359410" y="13055"/>
                    <a:pt x="342294" y="12051"/>
                  </a:cubicBezTo>
                  <a:cubicBezTo>
                    <a:pt x="306790" y="1886"/>
                    <a:pt x="270769" y="-4749"/>
                    <a:pt x="234364" y="4205"/>
                  </a:cubicBezTo>
                  <a:cubicBezTo>
                    <a:pt x="185803" y="19473"/>
                    <a:pt x="197172" y="80452"/>
                    <a:pt x="186218" y="120263"/>
                  </a:cubicBezTo>
                  <a:cubicBezTo>
                    <a:pt x="154980" y="288978"/>
                    <a:pt x="152826" y="461078"/>
                    <a:pt x="148032" y="632060"/>
                  </a:cubicBezTo>
                  <a:cubicBezTo>
                    <a:pt x="138920" y="792298"/>
                    <a:pt x="138972" y="952856"/>
                    <a:pt x="130648" y="1113156"/>
                  </a:cubicBezTo>
                  <a:cubicBezTo>
                    <a:pt x="118585" y="1325263"/>
                    <a:pt x="103675" y="1537278"/>
                    <a:pt x="98995" y="1749706"/>
                  </a:cubicBezTo>
                  <a:cubicBezTo>
                    <a:pt x="87720" y="2164295"/>
                    <a:pt x="71081" y="2578562"/>
                    <a:pt x="49223" y="2992726"/>
                  </a:cubicBezTo>
                  <a:cubicBezTo>
                    <a:pt x="32792" y="3306318"/>
                    <a:pt x="33371" y="3620478"/>
                    <a:pt x="23256" y="3934225"/>
                  </a:cubicBezTo>
                  <a:cubicBezTo>
                    <a:pt x="10717" y="4143279"/>
                    <a:pt x="-2288" y="4352395"/>
                    <a:pt x="342" y="4561977"/>
                  </a:cubicBezTo>
                  <a:cubicBezTo>
                    <a:pt x="3821" y="4640388"/>
                    <a:pt x="-2454" y="4720693"/>
                    <a:pt x="3293" y="4799155"/>
                  </a:cubicBezTo>
                  <a:cubicBezTo>
                    <a:pt x="4981" y="4846233"/>
                    <a:pt x="7455" y="4893362"/>
                    <a:pt x="5560" y="4940284"/>
                  </a:cubicBezTo>
                  <a:cubicBezTo>
                    <a:pt x="6006" y="4943793"/>
                    <a:pt x="7020" y="4946847"/>
                    <a:pt x="8315" y="4949663"/>
                  </a:cubicBezTo>
                  <a:cubicBezTo>
                    <a:pt x="7807" y="4952664"/>
                    <a:pt x="7642" y="4955728"/>
                    <a:pt x="8201" y="4958771"/>
                  </a:cubicBezTo>
                  <a:cubicBezTo>
                    <a:pt x="11152" y="4980147"/>
                    <a:pt x="33330" y="4988107"/>
                    <a:pt x="52029" y="4990529"/>
                  </a:cubicBezTo>
                  <a:cubicBezTo>
                    <a:pt x="159597" y="4999866"/>
                    <a:pt x="267000" y="4992651"/>
                    <a:pt x="375075" y="5002909"/>
                  </a:cubicBezTo>
                  <a:cubicBezTo>
                    <a:pt x="375075" y="5002909"/>
                    <a:pt x="374702" y="5002847"/>
                    <a:pt x="374702" y="5002847"/>
                  </a:cubicBezTo>
                  <a:cubicBezTo>
                    <a:pt x="386672" y="5004007"/>
                    <a:pt x="400184" y="5003033"/>
                    <a:pt x="410797" y="4996958"/>
                  </a:cubicBezTo>
                  <a:cubicBezTo>
                    <a:pt x="428026" y="4985426"/>
                    <a:pt x="436475" y="4958865"/>
                    <a:pt x="424857" y="4940667"/>
                  </a:cubicBezTo>
                  <a:cubicBezTo>
                    <a:pt x="405568" y="4916953"/>
                    <a:pt x="370571" y="4927749"/>
                    <a:pt x="343827" y="4924882"/>
                  </a:cubicBezTo>
                  <a:cubicBezTo>
                    <a:pt x="257516" y="4917522"/>
                    <a:pt x="170956" y="4922439"/>
                    <a:pt x="84986" y="4914251"/>
                  </a:cubicBezTo>
                  <a:cubicBezTo>
                    <a:pt x="84976" y="4914240"/>
                    <a:pt x="84966" y="4914240"/>
                    <a:pt x="84966" y="4914240"/>
                  </a:cubicBezTo>
                  <a:cubicBezTo>
                    <a:pt x="84955" y="4914240"/>
                    <a:pt x="84955" y="4914230"/>
                    <a:pt x="84945" y="4914230"/>
                  </a:cubicBezTo>
                  <a:cubicBezTo>
                    <a:pt x="79292" y="4904324"/>
                    <a:pt x="77231" y="4892762"/>
                    <a:pt x="77883" y="4881458"/>
                  </a:cubicBezTo>
                  <a:cubicBezTo>
                    <a:pt x="80751" y="4849142"/>
                    <a:pt x="83868" y="4816866"/>
                    <a:pt x="87792" y="4784674"/>
                  </a:cubicBezTo>
                  <a:cubicBezTo>
                    <a:pt x="90288" y="4771869"/>
                    <a:pt x="93601" y="4759158"/>
                    <a:pt x="96117" y="4746353"/>
                  </a:cubicBezTo>
                  <a:cubicBezTo>
                    <a:pt x="109577" y="4735857"/>
                    <a:pt x="131869" y="4739004"/>
                    <a:pt x="148612" y="4735340"/>
                  </a:cubicBezTo>
                  <a:cubicBezTo>
                    <a:pt x="168046" y="4733756"/>
                    <a:pt x="187470" y="4733083"/>
                    <a:pt x="206915" y="4732783"/>
                  </a:cubicBezTo>
                  <a:cubicBezTo>
                    <a:pt x="231900" y="4734419"/>
                    <a:pt x="257226" y="4736364"/>
                    <a:pt x="284011" y="4738031"/>
                  </a:cubicBezTo>
                  <a:cubicBezTo>
                    <a:pt x="319039" y="4740929"/>
                    <a:pt x="354388" y="4744293"/>
                    <a:pt x="389623" y="4744293"/>
                  </a:cubicBezTo>
                  <a:cubicBezTo>
                    <a:pt x="400784" y="4745029"/>
                    <a:pt x="413323" y="4744718"/>
                    <a:pt x="423698" y="4741344"/>
                  </a:cubicBezTo>
                  <a:cubicBezTo>
                    <a:pt x="423749" y="4741344"/>
                    <a:pt x="423801" y="4741292"/>
                    <a:pt x="423801" y="4741292"/>
                  </a:cubicBezTo>
                  <a:cubicBezTo>
                    <a:pt x="436651" y="4737607"/>
                    <a:pt x="447719" y="4727711"/>
                    <a:pt x="450349" y="4712650"/>
                  </a:cubicBezTo>
                  <a:cubicBezTo>
                    <a:pt x="450929" y="4669205"/>
                    <a:pt x="451819" y="4625658"/>
                    <a:pt x="456354" y="4582317"/>
                  </a:cubicBezTo>
                  <a:cubicBezTo>
                    <a:pt x="466947" y="4285578"/>
                    <a:pt x="476420" y="3988745"/>
                    <a:pt x="484217" y="3691954"/>
                  </a:cubicBezTo>
                  <a:cubicBezTo>
                    <a:pt x="493173" y="3185901"/>
                    <a:pt x="538472" y="2681899"/>
                    <a:pt x="568333" y="2176944"/>
                  </a:cubicBezTo>
                  <a:cubicBezTo>
                    <a:pt x="587354" y="1869832"/>
                    <a:pt x="608103" y="1562887"/>
                    <a:pt x="620476" y="1255454"/>
                  </a:cubicBezTo>
                  <a:cubicBezTo>
                    <a:pt x="633325" y="956086"/>
                    <a:pt x="631172" y="656241"/>
                    <a:pt x="639859" y="356820"/>
                  </a:cubicBezTo>
                  <a:cubicBezTo>
                    <a:pt x="641526" y="258338"/>
                    <a:pt x="650327" y="159494"/>
                    <a:pt x="646061" y="61292"/>
                  </a:cubicBezTo>
                  <a:close/>
                </a:path>
              </a:pathLst>
            </a:custGeom>
            <a:solidFill>
              <a:srgbClr val="FDCFB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grpSp>
        <p:nvGrpSpPr>
          <p:cNvPr id="115" name="Google Shape;115;p4"/>
          <p:cNvGrpSpPr/>
          <p:nvPr/>
        </p:nvGrpSpPr>
        <p:grpSpPr>
          <a:xfrm rot="664843">
            <a:off x="7361928" y="2230560"/>
            <a:ext cx="2701129" cy="3632173"/>
            <a:chOff x="14722166" y="4459979"/>
            <a:chExt cx="5402024" cy="7264309"/>
          </a:xfrm>
        </p:grpSpPr>
        <p:sp>
          <p:nvSpPr>
            <p:cNvPr id="116" name="Google Shape;116;p4"/>
            <p:cNvSpPr/>
            <p:nvPr/>
          </p:nvSpPr>
          <p:spPr>
            <a:xfrm>
              <a:off x="14727941" y="4459979"/>
              <a:ext cx="5396249" cy="7264309"/>
            </a:xfrm>
            <a:custGeom>
              <a:avLst/>
              <a:gdLst/>
              <a:ahLst/>
              <a:cxnLst/>
              <a:rect l="l" t="t" r="r" b="b"/>
              <a:pathLst>
                <a:path w="5396249" h="7264309" extrusionOk="0">
                  <a:moveTo>
                    <a:pt x="5365988" y="7001320"/>
                  </a:moveTo>
                  <a:cubicBezTo>
                    <a:pt x="5355634" y="6825219"/>
                    <a:pt x="5383573" y="6618201"/>
                    <a:pt x="5372058" y="6403687"/>
                  </a:cubicBezTo>
                  <a:cubicBezTo>
                    <a:pt x="5343785" y="5906939"/>
                    <a:pt x="5359918" y="6267815"/>
                    <a:pt x="5359918" y="5778201"/>
                  </a:cubicBezTo>
                  <a:cubicBezTo>
                    <a:pt x="5361007" y="5226667"/>
                    <a:pt x="5287107" y="4877414"/>
                    <a:pt x="5313318" y="3985939"/>
                  </a:cubicBezTo>
                  <a:cubicBezTo>
                    <a:pt x="5323106" y="3777032"/>
                    <a:pt x="5326969" y="3887435"/>
                    <a:pt x="5298710" y="3389250"/>
                  </a:cubicBezTo>
                  <a:cubicBezTo>
                    <a:pt x="5249715" y="2683378"/>
                    <a:pt x="5244966" y="9085"/>
                    <a:pt x="5192543" y="7792"/>
                  </a:cubicBezTo>
                  <a:cubicBezTo>
                    <a:pt x="4749129" y="-4413"/>
                    <a:pt x="4238714" y="17177"/>
                    <a:pt x="4241473" y="17177"/>
                  </a:cubicBezTo>
                  <a:cubicBezTo>
                    <a:pt x="3741280" y="17177"/>
                    <a:pt x="4204719" y="-31944"/>
                    <a:pt x="3594830" y="35948"/>
                  </a:cubicBezTo>
                  <a:cubicBezTo>
                    <a:pt x="3323758" y="65979"/>
                    <a:pt x="2655333" y="28756"/>
                    <a:pt x="2623894" y="26868"/>
                  </a:cubicBezTo>
                  <a:cubicBezTo>
                    <a:pt x="2598801" y="28742"/>
                    <a:pt x="2035439" y="72865"/>
                    <a:pt x="1976976" y="67853"/>
                  </a:cubicBezTo>
                  <a:cubicBezTo>
                    <a:pt x="1400313" y="18688"/>
                    <a:pt x="291626" y="94411"/>
                    <a:pt x="360487" y="89152"/>
                  </a:cubicBezTo>
                  <a:cubicBezTo>
                    <a:pt x="342567" y="89152"/>
                    <a:pt x="49712" y="83515"/>
                    <a:pt x="52471" y="83834"/>
                  </a:cubicBezTo>
                  <a:cubicBezTo>
                    <a:pt x="50612" y="83834"/>
                    <a:pt x="49160" y="952906"/>
                    <a:pt x="49160" y="1591685"/>
                  </a:cubicBezTo>
                  <a:cubicBezTo>
                    <a:pt x="49102" y="1592760"/>
                    <a:pt x="14875" y="2110893"/>
                    <a:pt x="11927" y="2344818"/>
                  </a:cubicBezTo>
                  <a:cubicBezTo>
                    <a:pt x="11927" y="2374238"/>
                    <a:pt x="48333" y="2719278"/>
                    <a:pt x="43642" y="2765043"/>
                  </a:cubicBezTo>
                  <a:cubicBezTo>
                    <a:pt x="-17813" y="3374590"/>
                    <a:pt x="77201" y="3975798"/>
                    <a:pt x="20756" y="5191232"/>
                  </a:cubicBezTo>
                  <a:cubicBezTo>
                    <a:pt x="-1563" y="5626494"/>
                    <a:pt x="28424" y="5561725"/>
                    <a:pt x="21032" y="5787921"/>
                  </a:cubicBezTo>
                  <a:cubicBezTo>
                    <a:pt x="-16128" y="6814788"/>
                    <a:pt x="4492" y="6283012"/>
                    <a:pt x="18273" y="6945632"/>
                  </a:cubicBezTo>
                  <a:cubicBezTo>
                    <a:pt x="24314" y="7228097"/>
                    <a:pt x="12784" y="7240374"/>
                    <a:pt x="30950" y="7240693"/>
                  </a:cubicBezTo>
                  <a:cubicBezTo>
                    <a:pt x="1194601" y="7258462"/>
                    <a:pt x="2193128" y="7269388"/>
                    <a:pt x="3705934" y="7242568"/>
                  </a:cubicBezTo>
                  <a:cubicBezTo>
                    <a:pt x="4306253" y="7230988"/>
                    <a:pt x="4314806" y="7268850"/>
                    <a:pt x="4379049" y="7263852"/>
                  </a:cubicBezTo>
                  <a:cubicBezTo>
                    <a:pt x="5600931" y="7170593"/>
                    <a:pt x="5393840" y="7415284"/>
                    <a:pt x="5365988" y="7001320"/>
                  </a:cubicBezTo>
                  <a:close/>
                  <a:moveTo>
                    <a:pt x="292381" y="817877"/>
                  </a:moveTo>
                  <a:cubicBezTo>
                    <a:pt x="241367" y="797232"/>
                    <a:pt x="214342" y="728395"/>
                    <a:pt x="236400" y="672373"/>
                  </a:cubicBezTo>
                  <a:cubicBezTo>
                    <a:pt x="273358" y="577559"/>
                    <a:pt x="400479" y="587584"/>
                    <a:pt x="433559" y="679260"/>
                  </a:cubicBezTo>
                  <a:cubicBezTo>
                    <a:pt x="466101" y="757496"/>
                    <a:pt x="386407" y="856363"/>
                    <a:pt x="292381" y="817877"/>
                  </a:cubicBezTo>
                  <a:close/>
                  <a:moveTo>
                    <a:pt x="282724" y="1412387"/>
                  </a:moveTo>
                  <a:cubicBezTo>
                    <a:pt x="241919" y="1390478"/>
                    <a:pt x="220674" y="1336039"/>
                    <a:pt x="232538" y="1286918"/>
                  </a:cubicBezTo>
                  <a:cubicBezTo>
                    <a:pt x="258735" y="1179596"/>
                    <a:pt x="398823" y="1179276"/>
                    <a:pt x="434662" y="1278782"/>
                  </a:cubicBezTo>
                  <a:cubicBezTo>
                    <a:pt x="469412" y="1362002"/>
                    <a:pt x="377869" y="1463702"/>
                    <a:pt x="282724" y="1412387"/>
                  </a:cubicBezTo>
                  <a:close/>
                  <a:moveTo>
                    <a:pt x="294588" y="2017213"/>
                  </a:moveTo>
                  <a:cubicBezTo>
                    <a:pt x="243574" y="1996568"/>
                    <a:pt x="216550" y="1928356"/>
                    <a:pt x="238332" y="1872028"/>
                  </a:cubicBezTo>
                  <a:cubicBezTo>
                    <a:pt x="275013" y="1776590"/>
                    <a:pt x="402962" y="1786920"/>
                    <a:pt x="435766" y="1878595"/>
                  </a:cubicBezTo>
                  <a:cubicBezTo>
                    <a:pt x="468585" y="1957137"/>
                    <a:pt x="388339" y="2055379"/>
                    <a:pt x="294588" y="2017213"/>
                  </a:cubicBezTo>
                  <a:close/>
                  <a:moveTo>
                    <a:pt x="295968" y="2617026"/>
                  </a:moveTo>
                  <a:cubicBezTo>
                    <a:pt x="244954" y="2596381"/>
                    <a:pt x="217929" y="2528169"/>
                    <a:pt x="239711" y="2472161"/>
                  </a:cubicBezTo>
                  <a:cubicBezTo>
                    <a:pt x="276393" y="2376418"/>
                    <a:pt x="404342" y="2386748"/>
                    <a:pt x="437146" y="2478423"/>
                  </a:cubicBezTo>
                  <a:cubicBezTo>
                    <a:pt x="470240" y="2557575"/>
                    <a:pt x="388891" y="2654887"/>
                    <a:pt x="295968" y="2617026"/>
                  </a:cubicBezTo>
                  <a:close/>
                  <a:moveTo>
                    <a:pt x="236125" y="3086372"/>
                  </a:moveTo>
                  <a:cubicBezTo>
                    <a:pt x="262321" y="2979049"/>
                    <a:pt x="402410" y="2978425"/>
                    <a:pt x="438249" y="3078236"/>
                  </a:cubicBezTo>
                  <a:cubicBezTo>
                    <a:pt x="510494" y="3251272"/>
                    <a:pt x="188146" y="3283816"/>
                    <a:pt x="236125" y="3086372"/>
                  </a:cubicBezTo>
                  <a:close/>
                  <a:moveTo>
                    <a:pt x="237504" y="3685880"/>
                  </a:moveTo>
                  <a:cubicBezTo>
                    <a:pt x="263701" y="3578877"/>
                    <a:pt x="403514" y="3577613"/>
                    <a:pt x="439629" y="3677744"/>
                  </a:cubicBezTo>
                  <a:cubicBezTo>
                    <a:pt x="512149" y="3851709"/>
                    <a:pt x="189801" y="3883324"/>
                    <a:pt x="237504" y="3685880"/>
                  </a:cubicBezTo>
                  <a:close/>
                  <a:moveTo>
                    <a:pt x="299554" y="4416174"/>
                  </a:moveTo>
                  <a:cubicBezTo>
                    <a:pt x="248540" y="4395529"/>
                    <a:pt x="221516" y="4327318"/>
                    <a:pt x="243298" y="4271310"/>
                  </a:cubicBezTo>
                  <a:cubicBezTo>
                    <a:pt x="279979" y="4175567"/>
                    <a:pt x="407928" y="4185896"/>
                    <a:pt x="440732" y="4277572"/>
                  </a:cubicBezTo>
                  <a:cubicBezTo>
                    <a:pt x="473551" y="4356419"/>
                    <a:pt x="392753" y="4454036"/>
                    <a:pt x="299554" y="4416174"/>
                  </a:cubicBezTo>
                  <a:close/>
                  <a:moveTo>
                    <a:pt x="239711" y="4885521"/>
                  </a:moveTo>
                  <a:cubicBezTo>
                    <a:pt x="265908" y="4777878"/>
                    <a:pt x="405997" y="4777878"/>
                    <a:pt x="441836" y="4877385"/>
                  </a:cubicBezTo>
                  <a:cubicBezTo>
                    <a:pt x="514080" y="5050420"/>
                    <a:pt x="191732" y="5082965"/>
                    <a:pt x="239711" y="4885521"/>
                  </a:cubicBezTo>
                  <a:close/>
                  <a:moveTo>
                    <a:pt x="291277" y="5610498"/>
                  </a:moveTo>
                  <a:cubicBezTo>
                    <a:pt x="250472" y="5588589"/>
                    <a:pt x="229227" y="5534150"/>
                    <a:pt x="241091" y="5485029"/>
                  </a:cubicBezTo>
                  <a:cubicBezTo>
                    <a:pt x="267288" y="5377706"/>
                    <a:pt x="407377" y="5377386"/>
                    <a:pt x="443216" y="5476893"/>
                  </a:cubicBezTo>
                  <a:cubicBezTo>
                    <a:pt x="477966" y="5560127"/>
                    <a:pt x="386683" y="5661813"/>
                    <a:pt x="291277" y="5610498"/>
                  </a:cubicBezTo>
                  <a:close/>
                  <a:moveTo>
                    <a:pt x="303127" y="6215323"/>
                  </a:moveTo>
                  <a:cubicBezTo>
                    <a:pt x="252113" y="6194678"/>
                    <a:pt x="225088" y="6126467"/>
                    <a:pt x="246870" y="6070459"/>
                  </a:cubicBezTo>
                  <a:cubicBezTo>
                    <a:pt x="283552" y="5974715"/>
                    <a:pt x="411501" y="5985045"/>
                    <a:pt x="444305" y="6076721"/>
                  </a:cubicBezTo>
                  <a:cubicBezTo>
                    <a:pt x="477138" y="6155567"/>
                    <a:pt x="396340" y="6253185"/>
                    <a:pt x="303127" y="6215323"/>
                  </a:cubicBezTo>
                  <a:close/>
                  <a:moveTo>
                    <a:pt x="304230" y="6815151"/>
                  </a:moveTo>
                  <a:cubicBezTo>
                    <a:pt x="196408" y="6771347"/>
                    <a:pt x="232538" y="6582040"/>
                    <a:pt x="361590" y="6603949"/>
                  </a:cubicBezTo>
                  <a:cubicBezTo>
                    <a:pt x="517943" y="6631161"/>
                    <a:pt x="451769" y="6875227"/>
                    <a:pt x="304230" y="6815151"/>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nvGrpSpPr>
            <p:cNvPr id="117" name="Google Shape;117;p4"/>
            <p:cNvGrpSpPr/>
            <p:nvPr/>
          </p:nvGrpSpPr>
          <p:grpSpPr>
            <a:xfrm>
              <a:off x="14722166" y="4838599"/>
              <a:ext cx="5380478" cy="6622699"/>
              <a:chOff x="14722166" y="4838599"/>
              <a:chExt cx="5380478" cy="6622699"/>
            </a:xfrm>
          </p:grpSpPr>
          <p:sp>
            <p:nvSpPr>
              <p:cNvPr id="118" name="Google Shape;118;p4"/>
              <p:cNvSpPr/>
              <p:nvPr/>
            </p:nvSpPr>
            <p:spPr>
              <a:xfrm>
                <a:off x="14771123" y="4838599"/>
                <a:ext cx="5183551" cy="52520"/>
              </a:xfrm>
              <a:custGeom>
                <a:avLst/>
                <a:gdLst/>
                <a:ahLst/>
                <a:cxnLst/>
                <a:rect l="l" t="t" r="r" b="b"/>
                <a:pathLst>
                  <a:path w="5183551" h="52520" extrusionOk="0">
                    <a:moveTo>
                      <a:pt x="5181062" y="52520"/>
                    </a:moveTo>
                    <a:cubicBezTo>
                      <a:pt x="5179668" y="52535"/>
                      <a:pt x="9188" y="35013"/>
                      <a:pt x="7358" y="34999"/>
                    </a:cubicBezTo>
                    <a:cubicBezTo>
                      <a:pt x="7358" y="-18278"/>
                      <a:pt x="-365743" y="188"/>
                      <a:pt x="4201587" y="19351"/>
                    </a:cubicBezTo>
                    <a:cubicBezTo>
                      <a:pt x="5288521" y="23536"/>
                      <a:pt x="5179784" y="7438"/>
                      <a:pt x="5181062" y="52520"/>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9" name="Google Shape;119;p4"/>
              <p:cNvSpPr/>
              <p:nvPr/>
            </p:nvSpPr>
            <p:spPr>
              <a:xfrm>
                <a:off x="14771466" y="5433546"/>
                <a:ext cx="5198445" cy="54888"/>
              </a:xfrm>
              <a:custGeom>
                <a:avLst/>
                <a:gdLst/>
                <a:ahLst/>
                <a:cxnLst/>
                <a:rect l="l" t="t" r="r" b="b"/>
                <a:pathLst>
                  <a:path w="5198445" h="54888" extrusionOk="0">
                    <a:moveTo>
                      <a:pt x="5195619" y="54888"/>
                    </a:moveTo>
                    <a:cubicBezTo>
                      <a:pt x="5193964" y="54917"/>
                      <a:pt x="6973" y="37381"/>
                      <a:pt x="5913" y="37367"/>
                    </a:cubicBezTo>
                    <a:cubicBezTo>
                      <a:pt x="7147" y="-18438"/>
                      <a:pt x="-345885" y="-1250"/>
                      <a:pt x="4215302" y="21719"/>
                    </a:cubicBezTo>
                    <a:cubicBezTo>
                      <a:pt x="5301626" y="25889"/>
                      <a:pt x="5195619" y="9254"/>
                      <a:pt x="5195619" y="5488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0" name="Google Shape;120;p4"/>
              <p:cNvSpPr/>
              <p:nvPr/>
            </p:nvSpPr>
            <p:spPr>
              <a:xfrm>
                <a:off x="14772964" y="6030685"/>
                <a:ext cx="5232989" cy="43454"/>
              </a:xfrm>
              <a:custGeom>
                <a:avLst/>
                <a:gdLst/>
                <a:ahLst/>
                <a:cxnLst/>
                <a:rect l="l" t="t" r="r" b="b"/>
                <a:pathLst>
                  <a:path w="5232989" h="43454" extrusionOk="0">
                    <a:moveTo>
                      <a:pt x="694635" y="40055"/>
                    </a:moveTo>
                    <a:cubicBezTo>
                      <a:pt x="-96612" y="40055"/>
                      <a:pt x="4152" y="50530"/>
                      <a:pt x="4152" y="0"/>
                    </a:cubicBezTo>
                    <a:cubicBezTo>
                      <a:pt x="6374746" y="36263"/>
                      <a:pt x="7297007" y="50647"/>
                      <a:pt x="694635" y="4005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1" name="Google Shape;121;p4"/>
              <p:cNvSpPr/>
              <p:nvPr/>
            </p:nvSpPr>
            <p:spPr>
              <a:xfrm>
                <a:off x="14738520" y="6629829"/>
                <a:ext cx="5253707" cy="53247"/>
              </a:xfrm>
              <a:custGeom>
                <a:avLst/>
                <a:gdLst/>
                <a:ahLst/>
                <a:cxnLst/>
                <a:rect l="l" t="t" r="r" b="b"/>
                <a:pathLst>
                  <a:path w="5253707" h="53247" extrusionOk="0">
                    <a:moveTo>
                      <a:pt x="5250897" y="53248"/>
                    </a:moveTo>
                    <a:cubicBezTo>
                      <a:pt x="5249764" y="53262"/>
                      <a:pt x="7069" y="35421"/>
                      <a:pt x="5486" y="35407"/>
                    </a:cubicBezTo>
                    <a:cubicBezTo>
                      <a:pt x="8056" y="-18713"/>
                      <a:pt x="-348809" y="364"/>
                      <a:pt x="4276650" y="19759"/>
                    </a:cubicBezTo>
                    <a:cubicBezTo>
                      <a:pt x="5356265" y="23929"/>
                      <a:pt x="5250897" y="7817"/>
                      <a:pt x="5250897" y="5324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2" name="Google Shape;122;p4"/>
              <p:cNvSpPr/>
              <p:nvPr/>
            </p:nvSpPr>
            <p:spPr>
              <a:xfrm>
                <a:off x="14762705" y="7227226"/>
                <a:ext cx="5242989" cy="52859"/>
              </a:xfrm>
              <a:custGeom>
                <a:avLst/>
                <a:gdLst/>
                <a:ahLst/>
                <a:cxnLst/>
                <a:rect l="l" t="t" r="r" b="b"/>
                <a:pathLst>
                  <a:path w="5242989" h="52859" extrusionOk="0">
                    <a:moveTo>
                      <a:pt x="5240494" y="52859"/>
                    </a:moveTo>
                    <a:cubicBezTo>
                      <a:pt x="5239216" y="52874"/>
                      <a:pt x="5437" y="35033"/>
                      <a:pt x="3912" y="35018"/>
                    </a:cubicBezTo>
                    <a:cubicBezTo>
                      <a:pt x="11943" y="-18505"/>
                      <a:pt x="-350616" y="310"/>
                      <a:pt x="4266799" y="19691"/>
                    </a:cubicBezTo>
                    <a:cubicBezTo>
                      <a:pt x="5347823" y="23860"/>
                      <a:pt x="5239187" y="8126"/>
                      <a:pt x="5240494" y="52859"/>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3" name="Google Shape;123;p4"/>
              <p:cNvSpPr/>
              <p:nvPr/>
            </p:nvSpPr>
            <p:spPr>
              <a:xfrm>
                <a:off x="14743844" y="7824195"/>
                <a:ext cx="5286530" cy="53205"/>
              </a:xfrm>
              <a:custGeom>
                <a:avLst/>
                <a:gdLst/>
                <a:ahLst/>
                <a:cxnLst/>
                <a:rect l="l" t="t" r="r" b="b"/>
                <a:pathLst>
                  <a:path w="5286530" h="53205" extrusionOk="0">
                    <a:moveTo>
                      <a:pt x="5285001" y="53205"/>
                    </a:moveTo>
                    <a:cubicBezTo>
                      <a:pt x="5283941" y="53219"/>
                      <a:pt x="129667" y="35902"/>
                      <a:pt x="7062" y="35059"/>
                    </a:cubicBezTo>
                    <a:cubicBezTo>
                      <a:pt x="5871" y="-18799"/>
                      <a:pt x="-357907" y="495"/>
                      <a:pt x="4299732" y="20036"/>
                    </a:cubicBezTo>
                    <a:cubicBezTo>
                      <a:pt x="5392678" y="24221"/>
                      <a:pt x="5280906" y="8123"/>
                      <a:pt x="5285001" y="5320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4" name="Google Shape;124;p4"/>
              <p:cNvSpPr/>
              <p:nvPr/>
            </p:nvSpPr>
            <p:spPr>
              <a:xfrm>
                <a:off x="14759894" y="8419636"/>
                <a:ext cx="5297464" cy="48437"/>
              </a:xfrm>
              <a:custGeom>
                <a:avLst/>
                <a:gdLst/>
                <a:ahLst/>
                <a:cxnLst/>
                <a:rect l="l" t="t" r="r" b="b"/>
                <a:pathLst>
                  <a:path w="5297464" h="48437" extrusionOk="0">
                    <a:moveTo>
                      <a:pt x="1935367" y="42249"/>
                    </a:moveTo>
                    <a:cubicBezTo>
                      <a:pt x="-176871" y="34128"/>
                      <a:pt x="4706" y="58129"/>
                      <a:pt x="3428" y="0"/>
                    </a:cubicBezTo>
                    <a:cubicBezTo>
                      <a:pt x="5650372" y="15705"/>
                      <a:pt x="7514671" y="65786"/>
                      <a:pt x="1935367" y="42249"/>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5" name="Google Shape;125;p4"/>
              <p:cNvSpPr/>
              <p:nvPr/>
            </p:nvSpPr>
            <p:spPr>
              <a:xfrm>
                <a:off x="14758952" y="9017643"/>
                <a:ext cx="5285935" cy="54384"/>
              </a:xfrm>
              <a:custGeom>
                <a:avLst/>
                <a:gdLst/>
                <a:ahLst/>
                <a:cxnLst/>
                <a:rect l="l" t="t" r="r" b="b"/>
                <a:pathLst>
                  <a:path w="5285935" h="54384" extrusionOk="0">
                    <a:moveTo>
                      <a:pt x="5283136" y="54385"/>
                    </a:moveTo>
                    <a:cubicBezTo>
                      <a:pt x="5282076" y="54399"/>
                      <a:pt x="119452" y="37008"/>
                      <a:pt x="6286" y="36238"/>
                    </a:cubicBezTo>
                    <a:cubicBezTo>
                      <a:pt x="6286" y="-20263"/>
                      <a:pt x="-350565" y="1341"/>
                      <a:pt x="4313028" y="20911"/>
                    </a:cubicBezTo>
                    <a:cubicBezTo>
                      <a:pt x="5388069" y="26112"/>
                      <a:pt x="5283136" y="7050"/>
                      <a:pt x="5283136" y="5438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6" name="Google Shape;126;p4"/>
              <p:cNvSpPr/>
              <p:nvPr/>
            </p:nvSpPr>
            <p:spPr>
              <a:xfrm>
                <a:off x="14743269" y="9614138"/>
                <a:ext cx="5325659" cy="55204"/>
              </a:xfrm>
              <a:custGeom>
                <a:avLst/>
                <a:gdLst/>
                <a:ahLst/>
                <a:cxnLst/>
                <a:rect l="l" t="t" r="r" b="b"/>
                <a:pathLst>
                  <a:path w="5325659" h="55204" extrusionOk="0">
                    <a:moveTo>
                      <a:pt x="5324463" y="55205"/>
                    </a:moveTo>
                    <a:cubicBezTo>
                      <a:pt x="5323403" y="55219"/>
                      <a:pt x="99629" y="37668"/>
                      <a:pt x="5428" y="37058"/>
                    </a:cubicBezTo>
                    <a:cubicBezTo>
                      <a:pt x="8144" y="-21419"/>
                      <a:pt x="-351859" y="2030"/>
                      <a:pt x="4343042" y="21731"/>
                    </a:cubicBezTo>
                    <a:cubicBezTo>
                      <a:pt x="5431399" y="25915"/>
                      <a:pt x="5319453" y="9774"/>
                      <a:pt x="5324463" y="55205"/>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7" name="Google Shape;127;p4"/>
              <p:cNvSpPr/>
              <p:nvPr/>
            </p:nvSpPr>
            <p:spPr>
              <a:xfrm>
                <a:off x="14744320" y="10210968"/>
                <a:ext cx="5358323" cy="49377"/>
              </a:xfrm>
              <a:custGeom>
                <a:avLst/>
                <a:gdLst/>
                <a:ahLst/>
                <a:cxnLst/>
                <a:rect l="l" t="t" r="r" b="b"/>
                <a:pathLst>
                  <a:path w="5358323" h="49377" extrusionOk="0">
                    <a:moveTo>
                      <a:pt x="1993675" y="42554"/>
                    </a:moveTo>
                    <a:cubicBezTo>
                      <a:pt x="-209555" y="34099"/>
                      <a:pt x="5755" y="60091"/>
                      <a:pt x="5755" y="0"/>
                    </a:cubicBezTo>
                    <a:cubicBezTo>
                      <a:pt x="5618575" y="21633"/>
                      <a:pt x="7652484" y="66439"/>
                      <a:pt x="1993675" y="42554"/>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8" name="Google Shape;128;p4"/>
              <p:cNvSpPr/>
              <p:nvPr/>
            </p:nvSpPr>
            <p:spPr>
              <a:xfrm>
                <a:off x="14722166" y="10809653"/>
                <a:ext cx="5379853" cy="54012"/>
              </a:xfrm>
              <a:custGeom>
                <a:avLst/>
                <a:gdLst/>
                <a:ahLst/>
                <a:cxnLst/>
                <a:rect l="l" t="t" r="r" b="b"/>
                <a:pathLst>
                  <a:path w="5379853" h="54012" extrusionOk="0">
                    <a:moveTo>
                      <a:pt x="5377834" y="54013"/>
                    </a:moveTo>
                    <a:cubicBezTo>
                      <a:pt x="5376730" y="54027"/>
                      <a:pt x="228134" y="37116"/>
                      <a:pt x="6681" y="35241"/>
                    </a:cubicBezTo>
                    <a:cubicBezTo>
                      <a:pt x="6681" y="-19473"/>
                      <a:pt x="-362746" y="896"/>
                      <a:pt x="4392565" y="20844"/>
                    </a:cubicBezTo>
                    <a:cubicBezTo>
                      <a:pt x="5485191" y="25028"/>
                      <a:pt x="5375263" y="8916"/>
                      <a:pt x="5377834" y="54013"/>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9" name="Google Shape;129;p4"/>
              <p:cNvSpPr/>
              <p:nvPr/>
            </p:nvSpPr>
            <p:spPr>
              <a:xfrm>
                <a:off x="14740169" y="11405469"/>
                <a:ext cx="5355693" cy="55829"/>
              </a:xfrm>
              <a:custGeom>
                <a:avLst/>
                <a:gdLst/>
                <a:ahLst/>
                <a:cxnLst/>
                <a:rect l="l" t="t" r="r" b="b"/>
                <a:pathLst>
                  <a:path w="5355693" h="55829" extrusionOk="0">
                    <a:moveTo>
                      <a:pt x="5353761" y="55830"/>
                    </a:moveTo>
                    <a:cubicBezTo>
                      <a:pt x="5352716" y="55844"/>
                      <a:pt x="147268" y="37916"/>
                      <a:pt x="6874" y="36739"/>
                    </a:cubicBezTo>
                    <a:cubicBezTo>
                      <a:pt x="5567" y="-18121"/>
                      <a:pt x="-358037" y="-1558"/>
                      <a:pt x="4388619" y="22341"/>
                    </a:cubicBezTo>
                    <a:cubicBezTo>
                      <a:pt x="5459405" y="26526"/>
                      <a:pt x="5351017" y="9193"/>
                      <a:pt x="5353761" y="55830"/>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30" name="Google Shape;130;p4"/>
            <p:cNvSpPr/>
            <p:nvPr/>
          </p:nvSpPr>
          <p:spPr>
            <a:xfrm>
              <a:off x="15430913" y="4523777"/>
              <a:ext cx="144492" cy="7194416"/>
            </a:xfrm>
            <a:custGeom>
              <a:avLst/>
              <a:gdLst/>
              <a:ahLst/>
              <a:cxnLst/>
              <a:rect l="l" t="t" r="r" b="b"/>
              <a:pathLst>
                <a:path w="144492" h="7194416" extrusionOk="0">
                  <a:moveTo>
                    <a:pt x="144493" y="7194417"/>
                  </a:moveTo>
                  <a:cubicBezTo>
                    <a:pt x="64741" y="7194417"/>
                    <a:pt x="-60826" y="3038440"/>
                    <a:pt x="33912" y="2"/>
                  </a:cubicBezTo>
                  <a:cubicBezTo>
                    <a:pt x="114651" y="-2454"/>
                    <a:pt x="-79864" y="2803236"/>
                    <a:pt x="144493" y="7194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31" name="Google Shape;131;p4"/>
          <p:cNvSpPr txBox="1">
            <a:spLocks noGrp="1"/>
          </p:cNvSpPr>
          <p:nvPr>
            <p:ph type="body" idx="1"/>
          </p:nvPr>
        </p:nvSpPr>
        <p:spPr>
          <a:xfrm>
            <a:off x="2600550" y="3407525"/>
            <a:ext cx="3942900" cy="524400"/>
          </a:xfrm>
          <a:prstGeom prst="rect">
            <a:avLst/>
          </a:prstGeom>
        </p:spPr>
        <p:txBody>
          <a:bodyPr spcFirstLastPara="1" wrap="square" lIns="0" tIns="0" rIns="0" bIns="0" anchor="t" anchorCtr="0">
            <a:noAutofit/>
          </a:bodyPr>
          <a:lstStyle>
            <a:lvl1pPr marL="457200" lvl="0" indent="-323850" algn="ctr" rtl="0">
              <a:spcBef>
                <a:spcPts val="0"/>
              </a:spcBef>
              <a:spcAft>
                <a:spcPts val="0"/>
              </a:spcAft>
              <a:buSzPts val="1500"/>
              <a:buChar char="●"/>
              <a:defRPr sz="1500"/>
            </a:lvl1pPr>
            <a:lvl2pPr marL="914400" lvl="1" indent="-323850" algn="ctr" rtl="0">
              <a:spcBef>
                <a:spcPts val="800"/>
              </a:spcBef>
              <a:spcAft>
                <a:spcPts val="0"/>
              </a:spcAft>
              <a:buSzPts val="1500"/>
              <a:buChar char="○"/>
              <a:defRPr sz="1500"/>
            </a:lvl2pPr>
            <a:lvl3pPr marL="1371600" lvl="2" indent="-323850" algn="ctr" rtl="0">
              <a:spcBef>
                <a:spcPts val="800"/>
              </a:spcBef>
              <a:spcAft>
                <a:spcPts val="0"/>
              </a:spcAft>
              <a:buSzPts val="1500"/>
              <a:buChar char="■"/>
              <a:defRPr sz="1500"/>
            </a:lvl3pPr>
            <a:lvl4pPr marL="1828800" lvl="3" indent="-323850" algn="ctr" rtl="0">
              <a:spcBef>
                <a:spcPts val="800"/>
              </a:spcBef>
              <a:spcAft>
                <a:spcPts val="0"/>
              </a:spcAft>
              <a:buSzPts val="1500"/>
              <a:buChar char="●"/>
              <a:defRPr sz="1500"/>
            </a:lvl4pPr>
            <a:lvl5pPr marL="2286000" lvl="4" indent="-323850" algn="ctr" rtl="0">
              <a:spcBef>
                <a:spcPts val="800"/>
              </a:spcBef>
              <a:spcAft>
                <a:spcPts val="0"/>
              </a:spcAft>
              <a:buSzPts val="1500"/>
              <a:buChar char="○"/>
              <a:defRPr sz="1500"/>
            </a:lvl5pPr>
            <a:lvl6pPr marL="2743200" lvl="5" indent="-323850" algn="ctr" rtl="0">
              <a:spcBef>
                <a:spcPts val="800"/>
              </a:spcBef>
              <a:spcAft>
                <a:spcPts val="0"/>
              </a:spcAft>
              <a:buSzPts val="1500"/>
              <a:buChar char="■"/>
              <a:defRPr sz="1500"/>
            </a:lvl6pPr>
            <a:lvl7pPr marL="3200400" lvl="6" indent="-323850" algn="ctr" rtl="0">
              <a:spcBef>
                <a:spcPts val="800"/>
              </a:spcBef>
              <a:spcAft>
                <a:spcPts val="0"/>
              </a:spcAft>
              <a:buSzPts val="1500"/>
              <a:buChar char="●"/>
              <a:defRPr sz="1500"/>
            </a:lvl7pPr>
            <a:lvl8pPr marL="3657600" lvl="7" indent="-323850" algn="ctr" rtl="0">
              <a:spcBef>
                <a:spcPts val="800"/>
              </a:spcBef>
              <a:spcAft>
                <a:spcPts val="0"/>
              </a:spcAft>
              <a:buSzPts val="1500"/>
              <a:buChar char="○"/>
              <a:defRPr sz="1500"/>
            </a:lvl8pPr>
            <a:lvl9pPr marL="4114800" lvl="8" indent="-323850" algn="ctr" rtl="0">
              <a:spcBef>
                <a:spcPts val="800"/>
              </a:spcBef>
              <a:spcAft>
                <a:spcPts val="800"/>
              </a:spcAft>
              <a:buSzPts val="1500"/>
              <a:buChar char="■"/>
              <a:defRPr sz="1500"/>
            </a:lvl9pPr>
          </a:lstStyle>
          <a:p>
            <a:endParaRPr/>
          </a:p>
        </p:txBody>
      </p:sp>
      <p:sp>
        <p:nvSpPr>
          <p:cNvPr id="132" name="Google Shape;132;p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
        <p:nvSpPr>
          <p:cNvPr id="133" name="Google Shape;133;p4"/>
          <p:cNvSpPr txBox="1">
            <a:spLocks noGrp="1"/>
          </p:cNvSpPr>
          <p:nvPr>
            <p:ph type="ctrTitle"/>
          </p:nvPr>
        </p:nvSpPr>
        <p:spPr>
          <a:xfrm>
            <a:off x="2794050" y="1629575"/>
            <a:ext cx="3555900" cy="14802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213"/>
        <p:cNvGrpSpPr/>
        <p:nvPr/>
      </p:nvGrpSpPr>
      <p:grpSpPr>
        <a:xfrm>
          <a:off x="0" y="0"/>
          <a:ext cx="0" cy="0"/>
          <a:chOff x="0" y="0"/>
          <a:chExt cx="0" cy="0"/>
        </a:xfrm>
      </p:grpSpPr>
      <p:grpSp>
        <p:nvGrpSpPr>
          <p:cNvPr id="214" name="Google Shape;214;p7"/>
          <p:cNvGrpSpPr/>
          <p:nvPr/>
        </p:nvGrpSpPr>
        <p:grpSpPr>
          <a:xfrm>
            <a:off x="662198" y="-146890"/>
            <a:ext cx="7819891" cy="5370604"/>
            <a:chOff x="1324397" y="-293779"/>
            <a:chExt cx="15639781" cy="10741207"/>
          </a:xfrm>
        </p:grpSpPr>
        <p:sp>
          <p:nvSpPr>
            <p:cNvPr id="215" name="Google Shape;215;p7"/>
            <p:cNvSpPr/>
            <p:nvPr/>
          </p:nvSpPr>
          <p:spPr>
            <a:xfrm>
              <a:off x="2016110" y="332154"/>
              <a:ext cx="14233821" cy="9523712"/>
            </a:xfrm>
            <a:custGeom>
              <a:avLst/>
              <a:gdLst/>
              <a:ahLst/>
              <a:cxnLst/>
              <a:rect l="l" t="t" r="r" b="b"/>
              <a:pathLst>
                <a:path w="14233821" h="9523712" extrusionOk="0">
                  <a:moveTo>
                    <a:pt x="14139170" y="5925924"/>
                  </a:moveTo>
                  <a:cubicBezTo>
                    <a:pt x="14191694" y="7029583"/>
                    <a:pt x="14201513" y="8216465"/>
                    <a:pt x="14233821" y="9312089"/>
                  </a:cubicBezTo>
                  <a:cubicBezTo>
                    <a:pt x="13420541" y="9390737"/>
                    <a:pt x="11878661" y="9347836"/>
                    <a:pt x="9527239" y="9347836"/>
                  </a:cubicBezTo>
                  <a:cubicBezTo>
                    <a:pt x="4611161" y="9347836"/>
                    <a:pt x="1001191" y="9523713"/>
                    <a:pt x="306407" y="9523713"/>
                  </a:cubicBezTo>
                  <a:cubicBezTo>
                    <a:pt x="306407" y="8391633"/>
                    <a:pt x="-113596" y="1272360"/>
                    <a:pt x="29864" y="334889"/>
                  </a:cubicBezTo>
                  <a:cubicBezTo>
                    <a:pt x="2431190" y="83588"/>
                    <a:pt x="9543544" y="419895"/>
                    <a:pt x="13807868" y="0"/>
                  </a:cubicBezTo>
                  <a:cubicBezTo>
                    <a:pt x="13996290" y="2256470"/>
                    <a:pt x="13954314" y="3935643"/>
                    <a:pt x="14139170" y="5925924"/>
                  </a:cubicBezTo>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16" name="Google Shape;216;p7"/>
            <p:cNvSpPr/>
            <p:nvPr/>
          </p:nvSpPr>
          <p:spPr>
            <a:xfrm>
              <a:off x="1324397" y="-293779"/>
              <a:ext cx="15639781" cy="10741207"/>
            </a:xfrm>
            <a:custGeom>
              <a:avLst/>
              <a:gdLst/>
              <a:ahLst/>
              <a:cxnLst/>
              <a:rect l="l" t="t" r="r" b="b"/>
              <a:pathLst>
                <a:path w="15639781" h="10741207" extrusionOk="0">
                  <a:moveTo>
                    <a:pt x="308104" y="10741207"/>
                  </a:moveTo>
                  <a:cubicBezTo>
                    <a:pt x="308104" y="8550130"/>
                    <a:pt x="-169922" y="1950560"/>
                    <a:pt x="64880" y="416480"/>
                  </a:cubicBezTo>
                  <a:cubicBezTo>
                    <a:pt x="3312871" y="76520"/>
                    <a:pt x="9861958" y="520884"/>
                    <a:pt x="15151594" y="0"/>
                  </a:cubicBezTo>
                  <a:cubicBezTo>
                    <a:pt x="15330886" y="2146265"/>
                    <a:pt x="15557267" y="7688621"/>
                    <a:pt x="15639781" y="10485050"/>
                  </a:cubicBezTo>
                  <a:cubicBezTo>
                    <a:pt x="15118446" y="10535470"/>
                    <a:pt x="14889057" y="10569112"/>
                    <a:pt x="13510853" y="10569112"/>
                  </a:cubicBezTo>
                  <a:cubicBezTo>
                    <a:pt x="2867154" y="10569133"/>
                    <a:pt x="2290437" y="10741207"/>
                    <a:pt x="308104" y="10741207"/>
                  </a:cubicBezTo>
                  <a:close/>
                  <a:moveTo>
                    <a:pt x="724777" y="1080501"/>
                  </a:moveTo>
                  <a:cubicBezTo>
                    <a:pt x="671351" y="3257357"/>
                    <a:pt x="978506" y="8101491"/>
                    <a:pt x="1028410" y="10008442"/>
                  </a:cubicBezTo>
                  <a:cubicBezTo>
                    <a:pt x="13284558" y="9682983"/>
                    <a:pt x="12991301" y="9916755"/>
                    <a:pt x="14894342" y="9819053"/>
                  </a:cubicBezTo>
                  <a:cubicBezTo>
                    <a:pt x="14744287" y="3952958"/>
                    <a:pt x="14800119" y="8025100"/>
                    <a:pt x="14630860" y="3574932"/>
                  </a:cubicBezTo>
                  <a:cubicBezTo>
                    <a:pt x="14597584" y="2700339"/>
                    <a:pt x="14563320" y="1799195"/>
                    <a:pt x="14487551" y="792744"/>
                  </a:cubicBezTo>
                  <a:cubicBezTo>
                    <a:pt x="10158651" y="1164605"/>
                    <a:pt x="3365353" y="883615"/>
                    <a:pt x="724777" y="1080501"/>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17" name="Google Shape;217;p7"/>
            <p:cNvSpPr/>
            <p:nvPr/>
          </p:nvSpPr>
          <p:spPr>
            <a:xfrm>
              <a:off x="1626508" y="27614"/>
              <a:ext cx="15021385" cy="10084043"/>
            </a:xfrm>
            <a:custGeom>
              <a:avLst/>
              <a:gdLst/>
              <a:ahLst/>
              <a:cxnLst/>
              <a:rect l="l" t="t" r="r" b="b"/>
              <a:pathLst>
                <a:path w="15021385" h="10084043" extrusionOk="0">
                  <a:moveTo>
                    <a:pt x="345416" y="10084044"/>
                  </a:moveTo>
                  <a:lnTo>
                    <a:pt x="321785" y="10084044"/>
                  </a:lnTo>
                  <a:lnTo>
                    <a:pt x="321785" y="10060413"/>
                  </a:lnTo>
                  <a:cubicBezTo>
                    <a:pt x="321785" y="7582417"/>
                    <a:pt x="202128" y="5541459"/>
                    <a:pt x="105994" y="3901491"/>
                  </a:cubicBezTo>
                  <a:cubicBezTo>
                    <a:pt x="46767" y="2891216"/>
                    <a:pt x="0" y="2093230"/>
                    <a:pt x="0" y="1491143"/>
                  </a:cubicBezTo>
                  <a:cubicBezTo>
                    <a:pt x="0" y="1400229"/>
                    <a:pt x="18733" y="1304783"/>
                    <a:pt x="36842" y="1212473"/>
                  </a:cubicBezTo>
                  <a:cubicBezTo>
                    <a:pt x="54050" y="1124846"/>
                    <a:pt x="71816" y="1034255"/>
                    <a:pt x="72739" y="950130"/>
                  </a:cubicBezTo>
                  <a:cubicBezTo>
                    <a:pt x="74071" y="828260"/>
                    <a:pt x="59893" y="704650"/>
                    <a:pt x="48507" y="605337"/>
                  </a:cubicBezTo>
                  <a:cubicBezTo>
                    <a:pt x="37272" y="507399"/>
                    <a:pt x="28400" y="430040"/>
                    <a:pt x="35897" y="381125"/>
                  </a:cubicBezTo>
                  <a:lnTo>
                    <a:pt x="38647" y="363101"/>
                  </a:lnTo>
                  <a:lnTo>
                    <a:pt x="56778" y="361189"/>
                  </a:lnTo>
                  <a:cubicBezTo>
                    <a:pt x="106531" y="355990"/>
                    <a:pt x="236586" y="354293"/>
                    <a:pt x="622689" y="349331"/>
                  </a:cubicBezTo>
                  <a:cubicBezTo>
                    <a:pt x="957364" y="345013"/>
                    <a:pt x="1463103" y="338482"/>
                    <a:pt x="2259864" y="325314"/>
                  </a:cubicBezTo>
                  <a:cubicBezTo>
                    <a:pt x="2487062" y="321554"/>
                    <a:pt x="2743713" y="306559"/>
                    <a:pt x="3015401" y="290684"/>
                  </a:cubicBezTo>
                  <a:cubicBezTo>
                    <a:pt x="3429990" y="266452"/>
                    <a:pt x="3899875" y="238997"/>
                    <a:pt x="4437966" y="238997"/>
                  </a:cubicBezTo>
                  <a:cubicBezTo>
                    <a:pt x="5126306" y="238997"/>
                    <a:pt x="5776579" y="253584"/>
                    <a:pt x="6465025" y="269008"/>
                  </a:cubicBezTo>
                  <a:cubicBezTo>
                    <a:pt x="8596038" y="316742"/>
                    <a:pt x="10799618" y="366152"/>
                    <a:pt x="14517322" y="113"/>
                  </a:cubicBezTo>
                  <a:cubicBezTo>
                    <a:pt x="14524239" y="-532"/>
                    <a:pt x="14530985" y="1595"/>
                    <a:pt x="14536312" y="6257"/>
                  </a:cubicBezTo>
                  <a:cubicBezTo>
                    <a:pt x="14548772" y="17084"/>
                    <a:pt x="14559514" y="26429"/>
                    <a:pt x="14583380" y="485701"/>
                  </a:cubicBezTo>
                  <a:cubicBezTo>
                    <a:pt x="14597988" y="766605"/>
                    <a:pt x="14614250" y="1153547"/>
                    <a:pt x="14633091" y="1601584"/>
                  </a:cubicBezTo>
                  <a:cubicBezTo>
                    <a:pt x="14653198" y="2079825"/>
                    <a:pt x="14675991" y="2621870"/>
                    <a:pt x="14702178" y="3162475"/>
                  </a:cubicBezTo>
                  <a:cubicBezTo>
                    <a:pt x="14749310" y="4135649"/>
                    <a:pt x="14831760" y="5101349"/>
                    <a:pt x="14886326" y="5740365"/>
                  </a:cubicBezTo>
                  <a:cubicBezTo>
                    <a:pt x="14905831" y="5968851"/>
                    <a:pt x="14921235" y="6149304"/>
                    <a:pt x="14929355" y="6264965"/>
                  </a:cubicBezTo>
                  <a:cubicBezTo>
                    <a:pt x="14953415" y="6607760"/>
                    <a:pt x="14943855" y="6966323"/>
                    <a:pt x="14934618" y="7313092"/>
                  </a:cubicBezTo>
                  <a:cubicBezTo>
                    <a:pt x="14928238" y="7552406"/>
                    <a:pt x="14921643" y="7799862"/>
                    <a:pt x="14925874" y="8043043"/>
                  </a:cubicBezTo>
                  <a:cubicBezTo>
                    <a:pt x="14931524" y="8366482"/>
                    <a:pt x="14953974" y="8699588"/>
                    <a:pt x="14975671" y="9021695"/>
                  </a:cubicBezTo>
                  <a:cubicBezTo>
                    <a:pt x="14993974" y="9293362"/>
                    <a:pt x="15012921" y="9574245"/>
                    <a:pt x="15020740" y="9839380"/>
                  </a:cubicBezTo>
                  <a:lnTo>
                    <a:pt x="15021386" y="9861465"/>
                  </a:lnTo>
                  <a:lnTo>
                    <a:pt x="14999388" y="9863591"/>
                  </a:lnTo>
                  <a:cubicBezTo>
                    <a:pt x="14663359" y="9896116"/>
                    <a:pt x="14200842" y="9885396"/>
                    <a:pt x="13615275" y="9871841"/>
                  </a:cubicBezTo>
                  <a:cubicBezTo>
                    <a:pt x="13285713" y="9864214"/>
                    <a:pt x="12912177" y="9855557"/>
                    <a:pt x="12504118" y="9853516"/>
                  </a:cubicBezTo>
                  <a:cubicBezTo>
                    <a:pt x="12169703" y="9851733"/>
                    <a:pt x="11804479" y="9865761"/>
                    <a:pt x="11417710" y="9880498"/>
                  </a:cubicBezTo>
                  <a:cubicBezTo>
                    <a:pt x="10981939" y="9897104"/>
                    <a:pt x="10531324" y="9914269"/>
                    <a:pt x="10037207" y="9914269"/>
                  </a:cubicBezTo>
                  <a:cubicBezTo>
                    <a:pt x="9314431" y="9914269"/>
                    <a:pt x="8622956" y="9906556"/>
                    <a:pt x="7954229" y="9899080"/>
                  </a:cubicBezTo>
                  <a:cubicBezTo>
                    <a:pt x="6969776" y="9888103"/>
                    <a:pt x="6039953" y="9877727"/>
                    <a:pt x="5204523" y="9895300"/>
                  </a:cubicBezTo>
                  <a:cubicBezTo>
                    <a:pt x="3540796" y="9930273"/>
                    <a:pt x="2215804" y="9997620"/>
                    <a:pt x="1339042" y="10042196"/>
                  </a:cubicBezTo>
                  <a:cubicBezTo>
                    <a:pt x="860994" y="10066493"/>
                    <a:pt x="515578" y="10084044"/>
                    <a:pt x="345416" y="10084044"/>
                  </a:cubicBezTo>
                  <a:close/>
                  <a:moveTo>
                    <a:pt x="80795" y="406689"/>
                  </a:moveTo>
                  <a:cubicBezTo>
                    <a:pt x="78411" y="451544"/>
                    <a:pt x="86402" y="521083"/>
                    <a:pt x="95446" y="599988"/>
                  </a:cubicBezTo>
                  <a:cubicBezTo>
                    <a:pt x="106982" y="700611"/>
                    <a:pt x="121354" y="825832"/>
                    <a:pt x="120001" y="950667"/>
                  </a:cubicBezTo>
                  <a:cubicBezTo>
                    <a:pt x="119034" y="1039131"/>
                    <a:pt x="100838" y="1131892"/>
                    <a:pt x="83223" y="1221603"/>
                  </a:cubicBezTo>
                  <a:cubicBezTo>
                    <a:pt x="65543" y="1311700"/>
                    <a:pt x="47261" y="1404848"/>
                    <a:pt x="47261" y="1491164"/>
                  </a:cubicBezTo>
                  <a:cubicBezTo>
                    <a:pt x="47261" y="2091877"/>
                    <a:pt x="94007" y="2889240"/>
                    <a:pt x="153191" y="3898741"/>
                  </a:cubicBezTo>
                  <a:cubicBezTo>
                    <a:pt x="249067" y="5534112"/>
                    <a:pt x="368295" y="7567960"/>
                    <a:pt x="369046" y="10036696"/>
                  </a:cubicBezTo>
                  <a:cubicBezTo>
                    <a:pt x="545374" y="10035214"/>
                    <a:pt x="880564" y="10018178"/>
                    <a:pt x="1336700" y="9994999"/>
                  </a:cubicBezTo>
                  <a:cubicBezTo>
                    <a:pt x="2213741" y="9950423"/>
                    <a:pt x="3539163" y="9883055"/>
                    <a:pt x="5203600" y="9848038"/>
                  </a:cubicBezTo>
                  <a:cubicBezTo>
                    <a:pt x="6039760" y="9830466"/>
                    <a:pt x="6969991" y="9840842"/>
                    <a:pt x="7954809" y="9851841"/>
                  </a:cubicBezTo>
                  <a:cubicBezTo>
                    <a:pt x="8623407" y="9859295"/>
                    <a:pt x="9314775" y="9867007"/>
                    <a:pt x="10037272" y="9867007"/>
                  </a:cubicBezTo>
                  <a:cubicBezTo>
                    <a:pt x="10530465" y="9867007"/>
                    <a:pt x="10980629" y="9849864"/>
                    <a:pt x="11415971" y="9833279"/>
                  </a:cubicBezTo>
                  <a:cubicBezTo>
                    <a:pt x="11803255" y="9818521"/>
                    <a:pt x="12169101" y="9804557"/>
                    <a:pt x="12504420" y="9806276"/>
                  </a:cubicBezTo>
                  <a:cubicBezTo>
                    <a:pt x="12912929" y="9808317"/>
                    <a:pt x="13286681" y="9816974"/>
                    <a:pt x="13616435" y="9824601"/>
                  </a:cubicBezTo>
                  <a:cubicBezTo>
                    <a:pt x="14187653" y="9837812"/>
                    <a:pt x="14641490" y="9848317"/>
                    <a:pt x="14972899" y="9818607"/>
                  </a:cubicBezTo>
                  <a:cubicBezTo>
                    <a:pt x="14964779" y="9561570"/>
                    <a:pt x="14947184" y="9300645"/>
                    <a:pt x="14928602" y="9024875"/>
                  </a:cubicBezTo>
                  <a:cubicBezTo>
                    <a:pt x="14906841" y="8702166"/>
                    <a:pt x="14884349" y="8368480"/>
                    <a:pt x="14878699" y="8043859"/>
                  </a:cubicBezTo>
                  <a:cubicBezTo>
                    <a:pt x="14874445" y="7799668"/>
                    <a:pt x="14881041" y="7551654"/>
                    <a:pt x="14887442" y="7311825"/>
                  </a:cubicBezTo>
                  <a:cubicBezTo>
                    <a:pt x="14896658" y="6966194"/>
                    <a:pt x="14906175" y="6608791"/>
                    <a:pt x="14882286" y="6268252"/>
                  </a:cubicBezTo>
                  <a:cubicBezTo>
                    <a:pt x="14874188" y="6152956"/>
                    <a:pt x="14858807" y="5972654"/>
                    <a:pt x="14839300" y="5744360"/>
                  </a:cubicBezTo>
                  <a:cubicBezTo>
                    <a:pt x="14784713" y="5105001"/>
                    <a:pt x="14702199" y="4138786"/>
                    <a:pt x="14655045" y="3164752"/>
                  </a:cubicBezTo>
                  <a:cubicBezTo>
                    <a:pt x="14628858" y="2623996"/>
                    <a:pt x="14606066" y="2081866"/>
                    <a:pt x="14585937" y="1603560"/>
                  </a:cubicBezTo>
                  <a:cubicBezTo>
                    <a:pt x="14553434" y="830730"/>
                    <a:pt x="14525163" y="158030"/>
                    <a:pt x="14504260" y="48856"/>
                  </a:cubicBezTo>
                  <a:cubicBezTo>
                    <a:pt x="10794398" y="413327"/>
                    <a:pt x="8593009" y="363982"/>
                    <a:pt x="6463973" y="316270"/>
                  </a:cubicBezTo>
                  <a:cubicBezTo>
                    <a:pt x="5775805" y="300845"/>
                    <a:pt x="5125791" y="286280"/>
                    <a:pt x="4437988" y="286280"/>
                  </a:cubicBezTo>
                  <a:cubicBezTo>
                    <a:pt x="3901271" y="286280"/>
                    <a:pt x="3432117" y="313692"/>
                    <a:pt x="3018172" y="337902"/>
                  </a:cubicBezTo>
                  <a:cubicBezTo>
                    <a:pt x="2745947" y="353799"/>
                    <a:pt x="2488845" y="368837"/>
                    <a:pt x="2260659" y="372618"/>
                  </a:cubicBezTo>
                  <a:cubicBezTo>
                    <a:pt x="1463790" y="385787"/>
                    <a:pt x="957987" y="392296"/>
                    <a:pt x="623291" y="396635"/>
                  </a:cubicBezTo>
                  <a:cubicBezTo>
                    <a:pt x="290142" y="400910"/>
                    <a:pt x="142686" y="402822"/>
                    <a:pt x="80795" y="406689"/>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218" name="Google Shape;218;p7"/>
          <p:cNvSpPr txBox="1">
            <a:spLocks noGrp="1"/>
          </p:cNvSpPr>
          <p:nvPr>
            <p:ph type="body" idx="1"/>
          </p:nvPr>
        </p:nvSpPr>
        <p:spPr>
          <a:xfrm>
            <a:off x="5901650" y="2286075"/>
            <a:ext cx="1902600" cy="24639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19" name="Google Shape;219;p7"/>
          <p:cNvSpPr txBox="1">
            <a:spLocks noGrp="1"/>
          </p:cNvSpPr>
          <p:nvPr>
            <p:ph type="body" idx="2"/>
          </p:nvPr>
        </p:nvSpPr>
        <p:spPr>
          <a:xfrm>
            <a:off x="3601975" y="2286075"/>
            <a:ext cx="2081100" cy="24639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20" name="Google Shape;220;p7"/>
          <p:cNvSpPr txBox="1">
            <a:spLocks noGrp="1"/>
          </p:cNvSpPr>
          <p:nvPr>
            <p:ph type="body" idx="3"/>
          </p:nvPr>
        </p:nvSpPr>
        <p:spPr>
          <a:xfrm>
            <a:off x="1292050" y="2286075"/>
            <a:ext cx="2081100" cy="21420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21" name="Google Shape;221;p7"/>
          <p:cNvSpPr txBox="1">
            <a:spLocks noGrp="1"/>
          </p:cNvSpPr>
          <p:nvPr>
            <p:ph type="title"/>
          </p:nvPr>
        </p:nvSpPr>
        <p:spPr>
          <a:xfrm>
            <a:off x="1266300" y="661000"/>
            <a:ext cx="6611700" cy="3963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22" name="Google Shape;222;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34"/>
        <p:cNvGrpSpPr/>
        <p:nvPr/>
      </p:nvGrpSpPr>
      <p:grpSpPr>
        <a:xfrm>
          <a:off x="0" y="0"/>
          <a:ext cx="0" cy="0"/>
          <a:chOff x="0" y="0"/>
          <a:chExt cx="0" cy="0"/>
        </a:xfrm>
      </p:grpSpPr>
      <p:sp>
        <p:nvSpPr>
          <p:cNvPr id="235" name="Google Shape;235;p9"/>
          <p:cNvSpPr txBox="1">
            <a:spLocks noGrp="1"/>
          </p:cNvSpPr>
          <p:nvPr>
            <p:ph type="body" idx="1"/>
          </p:nvPr>
        </p:nvSpPr>
        <p:spPr>
          <a:xfrm>
            <a:off x="855300" y="4406300"/>
            <a:ext cx="7433400" cy="519600"/>
          </a:xfrm>
          <a:prstGeom prst="rect">
            <a:avLst/>
          </a:prstGeom>
        </p:spPr>
        <p:txBody>
          <a:bodyPr spcFirstLastPara="1" wrap="square" lIns="0" tIns="0" rIns="0" bIns="0" anchor="t" anchorCtr="0">
            <a:noAutofit/>
          </a:bodyPr>
          <a:lstStyle>
            <a:lvl1pPr marL="457200" lvl="0" indent="-228600" algn="ctr" rtl="0">
              <a:spcBef>
                <a:spcPts val="0"/>
              </a:spcBef>
              <a:spcAft>
                <a:spcPts val="800"/>
              </a:spcAft>
              <a:buSzPts val="1800"/>
              <a:buNone/>
              <a:defRPr sz="1800"/>
            </a:lvl1pPr>
          </a:lstStyle>
          <a:p>
            <a:endParaRPr/>
          </a:p>
        </p:txBody>
      </p:sp>
      <p:sp>
        <p:nvSpPr>
          <p:cNvPr id="236" name="Google Shape;236;p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63"/>
        <p:cNvGrpSpPr/>
        <p:nvPr/>
      </p:nvGrpSpPr>
      <p:grpSpPr>
        <a:xfrm>
          <a:off x="0" y="0"/>
          <a:ext cx="0" cy="0"/>
          <a:chOff x="0" y="0"/>
          <a:chExt cx="0" cy="0"/>
        </a:xfrm>
      </p:grpSpPr>
      <p:grpSp>
        <p:nvGrpSpPr>
          <p:cNvPr id="64" name="Google Shape;64;p3"/>
          <p:cNvGrpSpPr/>
          <p:nvPr/>
        </p:nvGrpSpPr>
        <p:grpSpPr>
          <a:xfrm>
            <a:off x="809177" y="514348"/>
            <a:ext cx="7521324" cy="5284869"/>
            <a:chOff x="1618353" y="1028695"/>
            <a:chExt cx="15042648" cy="10569738"/>
          </a:xfrm>
        </p:grpSpPr>
        <p:sp>
          <p:nvSpPr>
            <p:cNvPr id="65" name="Google Shape;65;p3"/>
            <p:cNvSpPr/>
            <p:nvPr/>
          </p:nvSpPr>
          <p:spPr>
            <a:xfrm>
              <a:off x="1618353" y="1028695"/>
              <a:ext cx="15042648" cy="10569738"/>
            </a:xfrm>
            <a:custGeom>
              <a:avLst/>
              <a:gdLst/>
              <a:ahLst/>
              <a:cxnLst/>
              <a:rect l="l" t="t" r="r" b="b"/>
              <a:pathLst>
                <a:path w="15042648" h="10569738" extrusionOk="0">
                  <a:moveTo>
                    <a:pt x="14763967" y="3979"/>
                  </a:moveTo>
                  <a:cubicBezTo>
                    <a:pt x="15168914" y="2891270"/>
                    <a:pt x="14420239" y="3341392"/>
                    <a:pt x="15042648" y="10071920"/>
                  </a:cubicBezTo>
                  <a:cubicBezTo>
                    <a:pt x="14489344" y="10169902"/>
                    <a:pt x="13910588" y="10086887"/>
                    <a:pt x="13343204" y="10086887"/>
                  </a:cubicBezTo>
                  <a:cubicBezTo>
                    <a:pt x="12243573" y="10086887"/>
                    <a:pt x="9037921" y="10504476"/>
                    <a:pt x="6247598" y="10504476"/>
                  </a:cubicBezTo>
                  <a:cubicBezTo>
                    <a:pt x="4264252" y="10504476"/>
                    <a:pt x="2278707" y="10390217"/>
                    <a:pt x="293796" y="10536609"/>
                  </a:cubicBezTo>
                  <a:cubicBezTo>
                    <a:pt x="214819" y="10841862"/>
                    <a:pt x="0" y="9026659"/>
                    <a:pt x="0" y="5549113"/>
                  </a:cubicBezTo>
                  <a:cubicBezTo>
                    <a:pt x="0" y="4433563"/>
                    <a:pt x="31350" y="2736592"/>
                    <a:pt x="31350" y="2165467"/>
                  </a:cubicBezTo>
                  <a:cubicBezTo>
                    <a:pt x="31350" y="1905938"/>
                    <a:pt x="-24839" y="286360"/>
                    <a:pt x="53652" y="188252"/>
                  </a:cubicBezTo>
                  <a:cubicBezTo>
                    <a:pt x="1189073" y="216388"/>
                    <a:pt x="2213724" y="41628"/>
                    <a:pt x="3475644" y="41628"/>
                  </a:cubicBezTo>
                  <a:cubicBezTo>
                    <a:pt x="5616225" y="41628"/>
                    <a:pt x="7757695" y="160305"/>
                    <a:pt x="9900665" y="160305"/>
                  </a:cubicBezTo>
                  <a:cubicBezTo>
                    <a:pt x="12104813" y="160284"/>
                    <a:pt x="13143226" y="-29590"/>
                    <a:pt x="14763967" y="3979"/>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6" name="Google Shape;66;p3"/>
            <p:cNvSpPr/>
            <p:nvPr/>
          </p:nvSpPr>
          <p:spPr>
            <a:xfrm>
              <a:off x="2319765" y="1656458"/>
              <a:ext cx="13638796" cy="8998896"/>
            </a:xfrm>
            <a:custGeom>
              <a:avLst/>
              <a:gdLst/>
              <a:ahLst/>
              <a:cxnLst/>
              <a:rect l="l" t="t" r="r" b="b"/>
              <a:pathLst>
                <a:path w="13638796" h="8998896" extrusionOk="0">
                  <a:moveTo>
                    <a:pt x="5537666" y="8998897"/>
                  </a:moveTo>
                  <a:cubicBezTo>
                    <a:pt x="4293736" y="8998897"/>
                    <a:pt x="3019702" y="8954631"/>
                    <a:pt x="1752540" y="8954631"/>
                  </a:cubicBezTo>
                  <a:cubicBezTo>
                    <a:pt x="170463" y="8954631"/>
                    <a:pt x="128480" y="9035129"/>
                    <a:pt x="118523" y="8898357"/>
                  </a:cubicBezTo>
                  <a:cubicBezTo>
                    <a:pt x="-79109" y="6188068"/>
                    <a:pt x="30097" y="2490100"/>
                    <a:pt x="30097" y="1277308"/>
                  </a:cubicBezTo>
                  <a:cubicBezTo>
                    <a:pt x="30097" y="325779"/>
                    <a:pt x="-47358" y="180720"/>
                    <a:pt x="97786" y="173427"/>
                  </a:cubicBezTo>
                  <a:cubicBezTo>
                    <a:pt x="2099291" y="72993"/>
                    <a:pt x="1309880" y="-29533"/>
                    <a:pt x="5968255" y="99544"/>
                  </a:cubicBezTo>
                  <a:cubicBezTo>
                    <a:pt x="12748716" y="287389"/>
                    <a:pt x="13527175" y="-187974"/>
                    <a:pt x="13542333" y="88996"/>
                  </a:cubicBezTo>
                  <a:cubicBezTo>
                    <a:pt x="13682191" y="2646088"/>
                    <a:pt x="13216109" y="3469406"/>
                    <a:pt x="13638475" y="8484003"/>
                  </a:cubicBezTo>
                  <a:cubicBezTo>
                    <a:pt x="13642914" y="8536661"/>
                    <a:pt x="13600953" y="8584119"/>
                    <a:pt x="13543538" y="8581498"/>
                  </a:cubicBezTo>
                  <a:cubicBezTo>
                    <a:pt x="11775963" y="8500682"/>
                    <a:pt x="8795383" y="8998897"/>
                    <a:pt x="5537666" y="8998897"/>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7" name="Google Shape;67;p3"/>
            <p:cNvSpPr/>
            <p:nvPr/>
          </p:nvSpPr>
          <p:spPr>
            <a:xfrm>
              <a:off x="1881327" y="1299137"/>
              <a:ext cx="14416986" cy="10018306"/>
            </a:xfrm>
            <a:custGeom>
              <a:avLst/>
              <a:gdLst/>
              <a:ahLst/>
              <a:cxnLst/>
              <a:rect l="l" t="t" r="r" b="b"/>
              <a:pathLst>
                <a:path w="14416986" h="10018306" extrusionOk="0">
                  <a:moveTo>
                    <a:pt x="796556" y="10018306"/>
                  </a:moveTo>
                  <a:cubicBezTo>
                    <a:pt x="698025" y="10018306"/>
                    <a:pt x="613193" y="10016996"/>
                    <a:pt x="539987" y="10014247"/>
                  </a:cubicBezTo>
                  <a:cubicBezTo>
                    <a:pt x="200233" y="10001458"/>
                    <a:pt x="94663" y="9959306"/>
                    <a:pt x="88067" y="9833822"/>
                  </a:cubicBezTo>
                  <a:cubicBezTo>
                    <a:pt x="30653" y="8738904"/>
                    <a:pt x="444" y="7818788"/>
                    <a:pt x="39595" y="6887151"/>
                  </a:cubicBezTo>
                  <a:cubicBezTo>
                    <a:pt x="163599" y="3935258"/>
                    <a:pt x="74327" y="2206262"/>
                    <a:pt x="26361" y="1277373"/>
                  </a:cubicBezTo>
                  <a:cubicBezTo>
                    <a:pt x="-7293" y="625749"/>
                    <a:pt x="-21203" y="356052"/>
                    <a:pt x="62298" y="272192"/>
                  </a:cubicBezTo>
                  <a:cubicBezTo>
                    <a:pt x="82550" y="251877"/>
                    <a:pt x="109165" y="242322"/>
                    <a:pt x="141275" y="243865"/>
                  </a:cubicBezTo>
                  <a:cubicBezTo>
                    <a:pt x="1079529" y="288638"/>
                    <a:pt x="2351363" y="225283"/>
                    <a:pt x="3824044" y="151929"/>
                  </a:cubicBezTo>
                  <a:cubicBezTo>
                    <a:pt x="5254065" y="80710"/>
                    <a:pt x="6874869" y="0"/>
                    <a:pt x="8561227" y="0"/>
                  </a:cubicBezTo>
                  <a:cubicBezTo>
                    <a:pt x="9213696" y="0"/>
                    <a:pt x="9886460" y="24141"/>
                    <a:pt x="10537069" y="47479"/>
                  </a:cubicBezTo>
                  <a:cubicBezTo>
                    <a:pt x="11196450" y="71134"/>
                    <a:pt x="11878304" y="95593"/>
                    <a:pt x="12548488" y="95593"/>
                  </a:cubicBezTo>
                  <a:cubicBezTo>
                    <a:pt x="13252348" y="95593"/>
                    <a:pt x="13670402" y="75447"/>
                    <a:pt x="13920185" y="63397"/>
                  </a:cubicBezTo>
                  <a:cubicBezTo>
                    <a:pt x="14267231" y="46655"/>
                    <a:pt x="14303507" y="44900"/>
                    <a:pt x="14310758" y="148695"/>
                  </a:cubicBezTo>
                  <a:cubicBezTo>
                    <a:pt x="14468247" y="2401717"/>
                    <a:pt x="14413919" y="5020812"/>
                    <a:pt x="14377981" y="6753930"/>
                  </a:cubicBezTo>
                  <a:cubicBezTo>
                    <a:pt x="14366756" y="7295903"/>
                    <a:pt x="14357033" y="7763953"/>
                    <a:pt x="14357033" y="8087174"/>
                  </a:cubicBezTo>
                  <a:cubicBezTo>
                    <a:pt x="14357033" y="8478487"/>
                    <a:pt x="14371640" y="8754082"/>
                    <a:pt x="14381300" y="8936452"/>
                  </a:cubicBezTo>
                  <a:cubicBezTo>
                    <a:pt x="14389714" y="9095020"/>
                    <a:pt x="14394787" y="9190717"/>
                    <a:pt x="14385613" y="9251071"/>
                  </a:cubicBezTo>
                  <a:cubicBezTo>
                    <a:pt x="14375699" y="9316434"/>
                    <a:pt x="14347837" y="9344338"/>
                    <a:pt x="14289470" y="9347382"/>
                  </a:cubicBezTo>
                  <a:cubicBezTo>
                    <a:pt x="13499722" y="9388709"/>
                    <a:pt x="13044758" y="9451156"/>
                    <a:pt x="12563074" y="9517259"/>
                  </a:cubicBezTo>
                  <a:cubicBezTo>
                    <a:pt x="11758063" y="9627733"/>
                    <a:pt x="10845642" y="9752943"/>
                    <a:pt x="8107490" y="9814184"/>
                  </a:cubicBezTo>
                  <a:cubicBezTo>
                    <a:pt x="5605530" y="9870140"/>
                    <a:pt x="3854527" y="9928759"/>
                    <a:pt x="2695873" y="9967551"/>
                  </a:cubicBezTo>
                  <a:cubicBezTo>
                    <a:pt x="1773537" y="9998457"/>
                    <a:pt x="1180914" y="10018306"/>
                    <a:pt x="796556" y="10018306"/>
                  </a:cubicBezTo>
                  <a:close/>
                  <a:moveTo>
                    <a:pt x="134468" y="278914"/>
                  </a:moveTo>
                  <a:cubicBezTo>
                    <a:pt x="114619" y="278914"/>
                    <a:pt x="99525" y="284727"/>
                    <a:pt x="87264" y="297052"/>
                  </a:cubicBezTo>
                  <a:cubicBezTo>
                    <a:pt x="14777" y="369835"/>
                    <a:pt x="30420" y="672510"/>
                    <a:pt x="61558" y="1275555"/>
                  </a:cubicBezTo>
                  <a:cubicBezTo>
                    <a:pt x="109566" y="2205015"/>
                    <a:pt x="198902" y="3935068"/>
                    <a:pt x="74813" y="6888610"/>
                  </a:cubicBezTo>
                  <a:cubicBezTo>
                    <a:pt x="35726" y="7818851"/>
                    <a:pt x="65913" y="8738037"/>
                    <a:pt x="123286" y="9831962"/>
                  </a:cubicBezTo>
                  <a:cubicBezTo>
                    <a:pt x="127958" y="9921128"/>
                    <a:pt x="191714" y="9965880"/>
                    <a:pt x="541340" y="9979029"/>
                  </a:cubicBezTo>
                  <a:cubicBezTo>
                    <a:pt x="898850" y="9992516"/>
                    <a:pt x="1536733" y="9971123"/>
                    <a:pt x="2694753" y="9932353"/>
                  </a:cubicBezTo>
                  <a:cubicBezTo>
                    <a:pt x="3853491" y="9893541"/>
                    <a:pt x="5604599" y="9834921"/>
                    <a:pt x="8106771" y="9778965"/>
                  </a:cubicBezTo>
                  <a:cubicBezTo>
                    <a:pt x="10842914" y="9717767"/>
                    <a:pt x="11754278" y="9592706"/>
                    <a:pt x="12558361" y="9482358"/>
                  </a:cubicBezTo>
                  <a:cubicBezTo>
                    <a:pt x="13040805" y="9416149"/>
                    <a:pt x="13496488" y="9353619"/>
                    <a:pt x="14287695" y="9312206"/>
                  </a:cubicBezTo>
                  <a:cubicBezTo>
                    <a:pt x="14323949" y="9310325"/>
                    <a:pt x="14342658" y="9299882"/>
                    <a:pt x="14350860" y="9245765"/>
                  </a:cubicBezTo>
                  <a:cubicBezTo>
                    <a:pt x="14359484" y="9188963"/>
                    <a:pt x="14354474" y="9094618"/>
                    <a:pt x="14346188" y="8938292"/>
                  </a:cubicBezTo>
                  <a:cubicBezTo>
                    <a:pt x="14336506" y="8755562"/>
                    <a:pt x="14321857" y="8479375"/>
                    <a:pt x="14321857" y="8087133"/>
                  </a:cubicBezTo>
                  <a:cubicBezTo>
                    <a:pt x="14321857" y="7763551"/>
                    <a:pt x="14331559" y="7295333"/>
                    <a:pt x="14342805" y="6753169"/>
                  </a:cubicBezTo>
                  <a:cubicBezTo>
                    <a:pt x="14378743" y="5020685"/>
                    <a:pt x="14433028" y="2402542"/>
                    <a:pt x="14275645" y="151105"/>
                  </a:cubicBezTo>
                  <a:cubicBezTo>
                    <a:pt x="14271058" y="85615"/>
                    <a:pt x="14270804" y="81725"/>
                    <a:pt x="13921897" y="98531"/>
                  </a:cubicBezTo>
                  <a:cubicBezTo>
                    <a:pt x="13671796" y="110581"/>
                    <a:pt x="13253215" y="130769"/>
                    <a:pt x="12548510" y="130769"/>
                  </a:cubicBezTo>
                  <a:cubicBezTo>
                    <a:pt x="11877691" y="130769"/>
                    <a:pt x="11195521" y="106289"/>
                    <a:pt x="10535822" y="82613"/>
                  </a:cubicBezTo>
                  <a:cubicBezTo>
                    <a:pt x="9885530" y="59275"/>
                    <a:pt x="9213084" y="35155"/>
                    <a:pt x="8561248" y="35155"/>
                  </a:cubicBezTo>
                  <a:cubicBezTo>
                    <a:pt x="6875778" y="35155"/>
                    <a:pt x="5255439" y="115865"/>
                    <a:pt x="3825820" y="187042"/>
                  </a:cubicBezTo>
                  <a:cubicBezTo>
                    <a:pt x="2352209" y="260438"/>
                    <a:pt x="1079550" y="323814"/>
                    <a:pt x="139626" y="278977"/>
                  </a:cubicBezTo>
                  <a:cubicBezTo>
                    <a:pt x="137872" y="278956"/>
                    <a:pt x="136138" y="278914"/>
                    <a:pt x="134468" y="27891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68" name="Google Shape;68;p3"/>
          <p:cNvSpPr txBox="1">
            <a:spLocks noGrp="1"/>
          </p:cNvSpPr>
          <p:nvPr>
            <p:ph type="ctrTitle"/>
          </p:nvPr>
        </p:nvSpPr>
        <p:spPr>
          <a:xfrm>
            <a:off x="2411250" y="1290675"/>
            <a:ext cx="4321500" cy="9393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69" name="Google Shape;69;p3"/>
          <p:cNvSpPr txBox="1">
            <a:spLocks noGrp="1"/>
          </p:cNvSpPr>
          <p:nvPr>
            <p:ph type="subTitle" idx="1"/>
          </p:nvPr>
        </p:nvSpPr>
        <p:spPr>
          <a:xfrm>
            <a:off x="2790150" y="2378125"/>
            <a:ext cx="3563700" cy="217800"/>
          </a:xfrm>
          <a:prstGeom prst="rect">
            <a:avLst/>
          </a:prstGeom>
        </p:spPr>
        <p:txBody>
          <a:bodyPr spcFirstLastPara="1" wrap="square" lIns="0" tIns="0" rIns="0" bIns="0" anchor="t" anchorCtr="0">
            <a:noAutofit/>
          </a:bodyPr>
          <a:lstStyle>
            <a:lvl1pPr lvl="0" algn="ctr" rtl="0">
              <a:spcBef>
                <a:spcPts val="0"/>
              </a:spcBef>
              <a:spcAft>
                <a:spcPts val="0"/>
              </a:spcAft>
              <a:buSzPts val="1500"/>
              <a:buNone/>
              <a:defRPr sz="1500"/>
            </a:lvl1pPr>
            <a:lvl2pPr lvl="1" algn="ctr" rtl="0">
              <a:spcBef>
                <a:spcPts val="800"/>
              </a:spcBef>
              <a:spcAft>
                <a:spcPts val="0"/>
              </a:spcAft>
              <a:buClr>
                <a:schemeClr val="dk2"/>
              </a:buClr>
              <a:buSzPts val="3000"/>
              <a:buNone/>
              <a:defRPr sz="3000">
                <a:solidFill>
                  <a:schemeClr val="dk2"/>
                </a:solidFill>
              </a:defRPr>
            </a:lvl2pPr>
            <a:lvl3pPr lvl="2" algn="ctr" rtl="0">
              <a:spcBef>
                <a:spcPts val="800"/>
              </a:spcBef>
              <a:spcAft>
                <a:spcPts val="0"/>
              </a:spcAft>
              <a:buClr>
                <a:schemeClr val="dk2"/>
              </a:buClr>
              <a:buSzPts val="3000"/>
              <a:buNone/>
              <a:defRPr sz="3000">
                <a:solidFill>
                  <a:schemeClr val="dk2"/>
                </a:solidFill>
              </a:defRPr>
            </a:lvl3pPr>
            <a:lvl4pPr lvl="3" algn="ctr" rtl="0">
              <a:spcBef>
                <a:spcPts val="800"/>
              </a:spcBef>
              <a:spcAft>
                <a:spcPts val="0"/>
              </a:spcAft>
              <a:buClr>
                <a:schemeClr val="dk2"/>
              </a:buClr>
              <a:buSzPts val="3000"/>
              <a:buNone/>
              <a:defRPr sz="3000">
                <a:solidFill>
                  <a:schemeClr val="dk2"/>
                </a:solidFill>
              </a:defRPr>
            </a:lvl4pPr>
            <a:lvl5pPr lvl="4" algn="ctr" rtl="0">
              <a:spcBef>
                <a:spcPts val="800"/>
              </a:spcBef>
              <a:spcAft>
                <a:spcPts val="0"/>
              </a:spcAft>
              <a:buClr>
                <a:schemeClr val="dk2"/>
              </a:buClr>
              <a:buSzPts val="3000"/>
              <a:buNone/>
              <a:defRPr sz="3000">
                <a:solidFill>
                  <a:schemeClr val="dk2"/>
                </a:solidFill>
              </a:defRPr>
            </a:lvl5pPr>
            <a:lvl6pPr lvl="5" algn="ctr" rtl="0">
              <a:spcBef>
                <a:spcPts val="800"/>
              </a:spcBef>
              <a:spcAft>
                <a:spcPts val="0"/>
              </a:spcAft>
              <a:buClr>
                <a:schemeClr val="dk2"/>
              </a:buClr>
              <a:buSzPts val="3000"/>
              <a:buNone/>
              <a:defRPr sz="3000">
                <a:solidFill>
                  <a:schemeClr val="dk2"/>
                </a:solidFill>
              </a:defRPr>
            </a:lvl6pPr>
            <a:lvl7pPr lvl="6" algn="ctr" rtl="0">
              <a:spcBef>
                <a:spcPts val="800"/>
              </a:spcBef>
              <a:spcAft>
                <a:spcPts val="0"/>
              </a:spcAft>
              <a:buClr>
                <a:schemeClr val="dk2"/>
              </a:buClr>
              <a:buSzPts val="3000"/>
              <a:buNone/>
              <a:defRPr sz="3000">
                <a:solidFill>
                  <a:schemeClr val="dk2"/>
                </a:solidFill>
              </a:defRPr>
            </a:lvl7pPr>
            <a:lvl8pPr lvl="7" algn="ctr" rtl="0">
              <a:spcBef>
                <a:spcPts val="800"/>
              </a:spcBef>
              <a:spcAft>
                <a:spcPts val="0"/>
              </a:spcAft>
              <a:buClr>
                <a:schemeClr val="dk2"/>
              </a:buClr>
              <a:buSzPts val="3000"/>
              <a:buNone/>
              <a:defRPr sz="3000">
                <a:solidFill>
                  <a:schemeClr val="dk2"/>
                </a:solidFill>
              </a:defRPr>
            </a:lvl8pPr>
            <a:lvl9pPr lvl="8" algn="ctr" rtl="0">
              <a:spcBef>
                <a:spcPts val="800"/>
              </a:spcBef>
              <a:spcAft>
                <a:spcPts val="800"/>
              </a:spcAft>
              <a:buClr>
                <a:schemeClr val="dk2"/>
              </a:buClr>
              <a:buSzPts val="3000"/>
              <a:buNone/>
              <a:defRPr sz="3000">
                <a:solidFill>
                  <a:schemeClr val="dk2"/>
                </a:solidFill>
              </a:defRPr>
            </a:lvl9pPr>
          </a:lstStyle>
          <a:p>
            <a:endParaRPr/>
          </a:p>
        </p:txBody>
      </p:sp>
    </p:spTree>
    <p:extLst>
      <p:ext uri="{BB962C8B-B14F-4D97-AF65-F5344CB8AC3E}">
        <p14:creationId xmlns:p14="http://schemas.microsoft.com/office/powerpoint/2010/main" val="2580274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lt2"/>
        </a:solidFill>
        <a:effectLst/>
      </p:bgPr>
    </p:bg>
    <p:spTree>
      <p:nvGrpSpPr>
        <p:cNvPr id="1" name="Shape 70"/>
        <p:cNvGrpSpPr/>
        <p:nvPr/>
      </p:nvGrpSpPr>
      <p:grpSpPr>
        <a:xfrm>
          <a:off x="0" y="0"/>
          <a:ext cx="0" cy="0"/>
          <a:chOff x="0" y="0"/>
          <a:chExt cx="0" cy="0"/>
        </a:xfrm>
      </p:grpSpPr>
      <p:grpSp>
        <p:nvGrpSpPr>
          <p:cNvPr id="71" name="Google Shape;71;p4"/>
          <p:cNvGrpSpPr/>
          <p:nvPr/>
        </p:nvGrpSpPr>
        <p:grpSpPr>
          <a:xfrm>
            <a:off x="2223238" y="580610"/>
            <a:ext cx="4695666" cy="4740613"/>
            <a:chOff x="4446477" y="1161220"/>
            <a:chExt cx="9391332" cy="9481226"/>
          </a:xfrm>
        </p:grpSpPr>
        <p:sp>
          <p:nvSpPr>
            <p:cNvPr id="72" name="Google Shape;72;p4"/>
            <p:cNvSpPr/>
            <p:nvPr/>
          </p:nvSpPr>
          <p:spPr>
            <a:xfrm>
              <a:off x="4458875" y="1161220"/>
              <a:ext cx="9366015" cy="9481226"/>
            </a:xfrm>
            <a:custGeom>
              <a:avLst/>
              <a:gdLst/>
              <a:ahLst/>
              <a:cxnLst/>
              <a:rect l="l" t="t" r="r" b="b"/>
              <a:pathLst>
                <a:path w="9366015" h="9481226" extrusionOk="0">
                  <a:moveTo>
                    <a:pt x="2" y="9326561"/>
                  </a:moveTo>
                  <a:cubicBezTo>
                    <a:pt x="-472" y="9412973"/>
                    <a:pt x="70361" y="9482812"/>
                    <a:pt x="156833" y="9481200"/>
                  </a:cubicBezTo>
                  <a:cubicBezTo>
                    <a:pt x="9516998" y="9306499"/>
                    <a:pt x="9357605" y="9470467"/>
                    <a:pt x="9359105" y="9202091"/>
                  </a:cubicBezTo>
                  <a:cubicBezTo>
                    <a:pt x="9361268" y="8811370"/>
                    <a:pt x="9366013" y="155866"/>
                    <a:pt x="9366013" y="157136"/>
                  </a:cubicBezTo>
                  <a:cubicBezTo>
                    <a:pt x="9366487" y="71521"/>
                    <a:pt x="9296888" y="2005"/>
                    <a:pt x="9211213" y="2479"/>
                  </a:cubicBezTo>
                  <a:cubicBezTo>
                    <a:pt x="-144036" y="54000"/>
                    <a:pt x="8391" y="-108907"/>
                    <a:pt x="6892" y="162275"/>
                  </a:cubicBezTo>
                  <a:cubicBezTo>
                    <a:pt x="4728" y="558477"/>
                    <a:pt x="-17" y="9327812"/>
                    <a:pt x="2" y="9326561"/>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73" name="Google Shape;73;p4"/>
            <p:cNvGrpSpPr/>
            <p:nvPr/>
          </p:nvGrpSpPr>
          <p:grpSpPr>
            <a:xfrm>
              <a:off x="4446477" y="1799857"/>
              <a:ext cx="9391332" cy="8306278"/>
              <a:chOff x="4446477" y="1799857"/>
              <a:chExt cx="9391332" cy="8306278"/>
            </a:xfrm>
          </p:grpSpPr>
          <p:sp>
            <p:nvSpPr>
              <p:cNvPr id="74" name="Google Shape;74;p4"/>
              <p:cNvSpPr/>
              <p:nvPr/>
            </p:nvSpPr>
            <p:spPr>
              <a:xfrm>
                <a:off x="4451481" y="4008072"/>
                <a:ext cx="9381562" cy="86455"/>
              </a:xfrm>
              <a:custGeom>
                <a:avLst/>
                <a:gdLst/>
                <a:ahLst/>
                <a:cxnLst/>
                <a:rect l="l" t="t" r="r" b="b"/>
                <a:pathLst>
                  <a:path w="9381562" h="86455" extrusionOk="0">
                    <a:moveTo>
                      <a:pt x="9370428" y="35150"/>
                    </a:moveTo>
                    <a:cubicBezTo>
                      <a:pt x="9370067" y="-21339"/>
                      <a:pt x="10090106" y="-5202"/>
                      <a:pt x="11135" y="51306"/>
                    </a:cubicBezTo>
                    <a:cubicBezTo>
                      <a:pt x="11496" y="107795"/>
                      <a:pt x="-708562" y="91658"/>
                      <a:pt x="9370428" y="3515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5" name="Google Shape;75;p4"/>
              <p:cNvSpPr/>
              <p:nvPr/>
            </p:nvSpPr>
            <p:spPr>
              <a:xfrm>
                <a:off x="4456288" y="4743413"/>
                <a:ext cx="9381521" cy="102214"/>
              </a:xfrm>
              <a:custGeom>
                <a:avLst/>
                <a:gdLst/>
                <a:ahLst/>
                <a:cxnLst/>
                <a:rect l="l" t="t" r="r" b="b"/>
                <a:pathLst>
                  <a:path w="9381521" h="102214" extrusionOk="0">
                    <a:moveTo>
                      <a:pt x="9370384" y="34282"/>
                    </a:moveTo>
                    <a:cubicBezTo>
                      <a:pt x="9370024" y="-22226"/>
                      <a:pt x="10090139" y="-7416"/>
                      <a:pt x="11130" y="67940"/>
                    </a:cubicBezTo>
                    <a:cubicBezTo>
                      <a:pt x="11510" y="124429"/>
                      <a:pt x="-708567" y="109639"/>
                      <a:pt x="9370384" y="3428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6" name="Google Shape;76;p4"/>
              <p:cNvSpPr/>
              <p:nvPr/>
            </p:nvSpPr>
            <p:spPr>
              <a:xfrm>
                <a:off x="4453111" y="5478669"/>
                <a:ext cx="9381852" cy="118251"/>
              </a:xfrm>
              <a:custGeom>
                <a:avLst/>
                <a:gdLst/>
                <a:ahLst/>
                <a:cxnLst/>
                <a:rect l="l" t="t" r="r" b="b"/>
                <a:pathLst>
                  <a:path w="9381852" h="118251" extrusionOk="0">
                    <a:moveTo>
                      <a:pt x="9370487" y="33555"/>
                    </a:moveTo>
                    <a:cubicBezTo>
                      <a:pt x="9370847" y="-22953"/>
                      <a:pt x="10090735" y="-9509"/>
                      <a:pt x="11365" y="84697"/>
                    </a:cubicBezTo>
                    <a:cubicBezTo>
                      <a:pt x="11005" y="141205"/>
                      <a:pt x="-708882" y="127760"/>
                      <a:pt x="9370487" y="3355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7" name="Google Shape;77;p4"/>
              <p:cNvSpPr/>
              <p:nvPr/>
            </p:nvSpPr>
            <p:spPr>
              <a:xfrm>
                <a:off x="4451789" y="1799857"/>
                <a:ext cx="9381560" cy="43335"/>
              </a:xfrm>
              <a:custGeom>
                <a:avLst/>
                <a:gdLst/>
                <a:ahLst/>
                <a:cxnLst/>
                <a:rect l="l" t="t" r="r" b="b"/>
                <a:pathLst>
                  <a:path w="9381560" h="43335" extrusionOk="0">
                    <a:moveTo>
                      <a:pt x="11150" y="39834"/>
                    </a:moveTo>
                    <a:cubicBezTo>
                      <a:pt x="10090215" y="39834"/>
                      <a:pt x="9370101" y="60010"/>
                      <a:pt x="9370404" y="3502"/>
                    </a:cubicBezTo>
                    <a:cubicBezTo>
                      <a:pt x="-708642" y="3502"/>
                      <a:pt x="11473" y="-16674"/>
                      <a:pt x="11150" y="3983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8" name="Google Shape;78;p4"/>
              <p:cNvSpPr/>
              <p:nvPr/>
            </p:nvSpPr>
            <p:spPr>
              <a:xfrm>
                <a:off x="4446679" y="3272498"/>
                <a:ext cx="9381619" cy="71137"/>
              </a:xfrm>
              <a:custGeom>
                <a:avLst/>
                <a:gdLst/>
                <a:ahLst/>
                <a:cxnLst/>
                <a:rect l="l" t="t" r="r" b="b"/>
                <a:pathLst>
                  <a:path w="9381619" h="71137" extrusionOk="0">
                    <a:moveTo>
                      <a:pt x="9370484" y="36232"/>
                    </a:moveTo>
                    <a:cubicBezTo>
                      <a:pt x="9370124" y="-20257"/>
                      <a:pt x="10090181" y="-2774"/>
                      <a:pt x="11135" y="34905"/>
                    </a:cubicBezTo>
                    <a:cubicBezTo>
                      <a:pt x="11496" y="91394"/>
                      <a:pt x="-708562" y="73911"/>
                      <a:pt x="9370484" y="3623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9" name="Google Shape;79;p4"/>
              <p:cNvSpPr/>
              <p:nvPr/>
            </p:nvSpPr>
            <p:spPr>
              <a:xfrm>
                <a:off x="4447678" y="2536535"/>
                <a:ext cx="9381627" cy="56510"/>
              </a:xfrm>
              <a:custGeom>
                <a:avLst/>
                <a:gdLst/>
                <a:ahLst/>
                <a:cxnLst/>
                <a:rect l="l" t="t" r="r" b="b"/>
                <a:pathLst>
                  <a:path w="9381627" h="56510" extrusionOk="0">
                    <a:moveTo>
                      <a:pt x="9370282" y="37666"/>
                    </a:moveTo>
                    <a:cubicBezTo>
                      <a:pt x="9370586" y="-18823"/>
                      <a:pt x="10090416" y="-12"/>
                      <a:pt x="11351" y="18837"/>
                    </a:cubicBezTo>
                    <a:cubicBezTo>
                      <a:pt x="11028" y="75345"/>
                      <a:pt x="-708802" y="56515"/>
                      <a:pt x="9370282" y="37666"/>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0" name="Google Shape;80;p4"/>
              <p:cNvSpPr/>
              <p:nvPr/>
            </p:nvSpPr>
            <p:spPr>
              <a:xfrm>
                <a:off x="4451292" y="7683887"/>
                <a:ext cx="9381313" cy="167391"/>
              </a:xfrm>
              <a:custGeom>
                <a:avLst/>
                <a:gdLst/>
                <a:ahLst/>
                <a:cxnLst/>
                <a:rect l="l" t="t" r="r" b="b"/>
                <a:pathLst>
                  <a:path w="9381313" h="167391" extrusionOk="0">
                    <a:moveTo>
                      <a:pt x="9370180" y="31887"/>
                    </a:moveTo>
                    <a:cubicBezTo>
                      <a:pt x="9369819" y="-24621"/>
                      <a:pt x="10089839" y="-15215"/>
                      <a:pt x="11134" y="135517"/>
                    </a:cubicBezTo>
                    <a:cubicBezTo>
                      <a:pt x="11495" y="192006"/>
                      <a:pt x="-708525" y="182601"/>
                      <a:pt x="9370180" y="31887"/>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1" name="Google Shape;81;p4"/>
              <p:cNvSpPr/>
              <p:nvPr/>
            </p:nvSpPr>
            <p:spPr>
              <a:xfrm>
                <a:off x="4453871" y="9153686"/>
                <a:ext cx="9382007" cy="200724"/>
              </a:xfrm>
              <a:custGeom>
                <a:avLst/>
                <a:gdLst/>
                <a:ahLst/>
                <a:cxnLst/>
                <a:rect l="l" t="t" r="r" b="b"/>
                <a:pathLst>
                  <a:path w="9382007" h="200724" extrusionOk="0">
                    <a:moveTo>
                      <a:pt x="9370657" y="31053"/>
                    </a:moveTo>
                    <a:cubicBezTo>
                      <a:pt x="9370979" y="-25456"/>
                      <a:pt x="10090829" y="-18724"/>
                      <a:pt x="11346" y="169668"/>
                    </a:cubicBezTo>
                    <a:cubicBezTo>
                      <a:pt x="11042" y="226176"/>
                      <a:pt x="-708826" y="219463"/>
                      <a:pt x="9370657" y="31053"/>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2" name="Google Shape;82;p4"/>
              <p:cNvSpPr/>
              <p:nvPr/>
            </p:nvSpPr>
            <p:spPr>
              <a:xfrm>
                <a:off x="4448300" y="6213848"/>
                <a:ext cx="9381895" cy="134493"/>
              </a:xfrm>
              <a:custGeom>
                <a:avLst/>
                <a:gdLst/>
                <a:ahLst/>
                <a:cxnLst/>
                <a:rect l="l" t="t" r="r" b="b"/>
                <a:pathLst>
                  <a:path w="9381895" h="134493" extrusionOk="0">
                    <a:moveTo>
                      <a:pt x="9370534" y="32925"/>
                    </a:moveTo>
                    <a:cubicBezTo>
                      <a:pt x="9370895" y="-23583"/>
                      <a:pt x="10090687" y="-11485"/>
                      <a:pt x="11356" y="101569"/>
                    </a:cubicBezTo>
                    <a:cubicBezTo>
                      <a:pt x="11014" y="158077"/>
                      <a:pt x="-708797" y="145979"/>
                      <a:pt x="9370534" y="3292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3" name="Google Shape;83;p4"/>
              <p:cNvSpPr/>
              <p:nvPr/>
            </p:nvSpPr>
            <p:spPr>
              <a:xfrm>
                <a:off x="4449769" y="9888626"/>
                <a:ext cx="9382031" cy="217509"/>
              </a:xfrm>
              <a:custGeom>
                <a:avLst/>
                <a:gdLst/>
                <a:ahLst/>
                <a:cxnLst/>
                <a:rect l="l" t="t" r="r" b="b"/>
                <a:pathLst>
                  <a:path w="9382031" h="217509" extrusionOk="0">
                    <a:moveTo>
                      <a:pt x="9370678" y="30698"/>
                    </a:moveTo>
                    <a:cubicBezTo>
                      <a:pt x="9371001" y="-25810"/>
                      <a:pt x="10090906" y="-20443"/>
                      <a:pt x="11348" y="186816"/>
                    </a:cubicBezTo>
                    <a:cubicBezTo>
                      <a:pt x="11044" y="243324"/>
                      <a:pt x="-708881" y="237939"/>
                      <a:pt x="9370678" y="3069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4" name="Google Shape;84;p4"/>
              <p:cNvSpPr/>
              <p:nvPr/>
            </p:nvSpPr>
            <p:spPr>
              <a:xfrm>
                <a:off x="4456109" y="8418762"/>
                <a:ext cx="9381265" cy="183998"/>
              </a:xfrm>
              <a:custGeom>
                <a:avLst/>
                <a:gdLst/>
                <a:ahLst/>
                <a:cxnLst/>
                <a:rect l="l" t="t" r="r" b="b"/>
                <a:pathLst>
                  <a:path w="9381265" h="183998" extrusionOk="0">
                    <a:moveTo>
                      <a:pt x="9370127" y="31447"/>
                    </a:moveTo>
                    <a:cubicBezTo>
                      <a:pt x="9369766" y="-25061"/>
                      <a:pt x="10089881" y="-16983"/>
                      <a:pt x="11138" y="152560"/>
                    </a:cubicBezTo>
                    <a:cubicBezTo>
                      <a:pt x="11499" y="209049"/>
                      <a:pt x="-708616" y="200990"/>
                      <a:pt x="9370127" y="31447"/>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5" name="Google Shape;85;p4"/>
              <p:cNvSpPr/>
              <p:nvPr/>
            </p:nvSpPr>
            <p:spPr>
              <a:xfrm>
                <a:off x="4446477" y="6948950"/>
                <a:ext cx="9381366" cy="150872"/>
              </a:xfrm>
              <a:custGeom>
                <a:avLst/>
                <a:gdLst/>
                <a:ahLst/>
                <a:cxnLst/>
                <a:rect l="l" t="t" r="r" b="b"/>
                <a:pathLst>
                  <a:path w="9381366" h="150872" extrusionOk="0">
                    <a:moveTo>
                      <a:pt x="9370231" y="32370"/>
                    </a:moveTo>
                    <a:cubicBezTo>
                      <a:pt x="9369871" y="-24138"/>
                      <a:pt x="10089910" y="-13367"/>
                      <a:pt x="11129" y="118498"/>
                    </a:cubicBezTo>
                    <a:cubicBezTo>
                      <a:pt x="11508" y="175006"/>
                      <a:pt x="-708531" y="164254"/>
                      <a:pt x="9370231" y="3237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grpSp>
        <p:nvGrpSpPr>
          <p:cNvPr id="86" name="Google Shape;86;p4"/>
          <p:cNvGrpSpPr/>
          <p:nvPr/>
        </p:nvGrpSpPr>
        <p:grpSpPr>
          <a:xfrm rot="2605666">
            <a:off x="1755367" y="1316129"/>
            <a:ext cx="620219" cy="2176064"/>
            <a:chOff x="3511300" y="2632526"/>
            <a:chExt cx="1240510" cy="4352378"/>
          </a:xfrm>
        </p:grpSpPr>
        <p:sp>
          <p:nvSpPr>
            <p:cNvPr id="87" name="Google Shape;87;p4"/>
            <p:cNvSpPr/>
            <p:nvPr/>
          </p:nvSpPr>
          <p:spPr>
            <a:xfrm>
              <a:off x="3555512" y="2876634"/>
              <a:ext cx="371288" cy="109859"/>
            </a:xfrm>
            <a:custGeom>
              <a:avLst/>
              <a:gdLst/>
              <a:ahLst/>
              <a:cxnLst/>
              <a:rect l="l" t="t" r="r" b="b"/>
              <a:pathLst>
                <a:path w="371288" h="109859" extrusionOk="0">
                  <a:moveTo>
                    <a:pt x="369725" y="7910"/>
                  </a:moveTo>
                  <a:cubicBezTo>
                    <a:pt x="370229" y="10147"/>
                    <a:pt x="370785" y="12384"/>
                    <a:pt x="371289" y="14621"/>
                  </a:cubicBezTo>
                  <a:lnTo>
                    <a:pt x="371236" y="14621"/>
                  </a:lnTo>
                  <a:cubicBezTo>
                    <a:pt x="371123" y="14621"/>
                    <a:pt x="370958" y="14621"/>
                    <a:pt x="370845" y="14673"/>
                  </a:cubicBezTo>
                  <a:cubicBezTo>
                    <a:pt x="370793" y="14673"/>
                    <a:pt x="370733" y="14673"/>
                    <a:pt x="370680" y="14673"/>
                  </a:cubicBezTo>
                  <a:cubicBezTo>
                    <a:pt x="370455" y="14673"/>
                    <a:pt x="370237" y="14673"/>
                    <a:pt x="370011" y="14726"/>
                  </a:cubicBezTo>
                  <a:cubicBezTo>
                    <a:pt x="366328" y="15004"/>
                    <a:pt x="362592" y="15344"/>
                    <a:pt x="358856" y="15735"/>
                  </a:cubicBezTo>
                  <a:cubicBezTo>
                    <a:pt x="358743" y="15735"/>
                    <a:pt x="358630" y="15735"/>
                    <a:pt x="358517" y="15735"/>
                  </a:cubicBezTo>
                  <a:cubicBezTo>
                    <a:pt x="358239" y="15787"/>
                    <a:pt x="357900" y="15787"/>
                    <a:pt x="357622" y="15848"/>
                  </a:cubicBezTo>
                  <a:cubicBezTo>
                    <a:pt x="357066" y="15901"/>
                    <a:pt x="356562" y="15962"/>
                    <a:pt x="356006" y="16014"/>
                  </a:cubicBezTo>
                  <a:cubicBezTo>
                    <a:pt x="352713" y="15622"/>
                    <a:pt x="349368" y="15291"/>
                    <a:pt x="346076" y="15004"/>
                  </a:cubicBezTo>
                  <a:cubicBezTo>
                    <a:pt x="341558" y="14612"/>
                    <a:pt x="337040" y="14221"/>
                    <a:pt x="332574" y="13890"/>
                  </a:cubicBezTo>
                  <a:cubicBezTo>
                    <a:pt x="332348" y="13890"/>
                    <a:pt x="332183" y="13890"/>
                    <a:pt x="332018" y="13838"/>
                  </a:cubicBezTo>
                  <a:cubicBezTo>
                    <a:pt x="327665" y="13559"/>
                    <a:pt x="323313" y="13333"/>
                    <a:pt x="319021" y="13115"/>
                  </a:cubicBezTo>
                  <a:cubicBezTo>
                    <a:pt x="309924" y="12671"/>
                    <a:pt x="300888" y="12445"/>
                    <a:pt x="291801" y="12445"/>
                  </a:cubicBezTo>
                  <a:cubicBezTo>
                    <a:pt x="284216" y="12445"/>
                    <a:pt x="276683" y="12610"/>
                    <a:pt x="269098" y="12889"/>
                  </a:cubicBezTo>
                  <a:cubicBezTo>
                    <a:pt x="261627" y="13228"/>
                    <a:pt x="254146" y="13672"/>
                    <a:pt x="246674" y="14290"/>
                  </a:cubicBezTo>
                  <a:cubicBezTo>
                    <a:pt x="239142" y="14961"/>
                    <a:pt x="231609" y="15744"/>
                    <a:pt x="224137" y="16641"/>
                  </a:cubicBezTo>
                  <a:cubicBezTo>
                    <a:pt x="212982" y="18094"/>
                    <a:pt x="201878" y="19826"/>
                    <a:pt x="190888" y="22003"/>
                  </a:cubicBezTo>
                  <a:cubicBezTo>
                    <a:pt x="183520" y="23456"/>
                    <a:pt x="176161" y="25075"/>
                    <a:pt x="168907" y="26808"/>
                  </a:cubicBezTo>
                  <a:cubicBezTo>
                    <a:pt x="161652" y="28592"/>
                    <a:pt x="154458" y="30551"/>
                    <a:pt x="147316" y="32675"/>
                  </a:cubicBezTo>
                  <a:lnTo>
                    <a:pt x="147264" y="32675"/>
                  </a:lnTo>
                  <a:cubicBezTo>
                    <a:pt x="140123" y="34851"/>
                    <a:pt x="133042" y="37149"/>
                    <a:pt x="126013" y="39604"/>
                  </a:cubicBezTo>
                  <a:cubicBezTo>
                    <a:pt x="122494" y="40831"/>
                    <a:pt x="118984" y="42119"/>
                    <a:pt x="115526" y="43460"/>
                  </a:cubicBezTo>
                  <a:cubicBezTo>
                    <a:pt x="77368" y="58049"/>
                    <a:pt x="41277" y="78114"/>
                    <a:pt x="8645" y="104210"/>
                  </a:cubicBezTo>
                  <a:cubicBezTo>
                    <a:pt x="6247" y="105995"/>
                    <a:pt x="3901" y="107901"/>
                    <a:pt x="1616" y="109860"/>
                  </a:cubicBezTo>
                  <a:cubicBezTo>
                    <a:pt x="1060" y="107623"/>
                    <a:pt x="504" y="105333"/>
                    <a:pt x="0" y="103096"/>
                  </a:cubicBezTo>
                  <a:cubicBezTo>
                    <a:pt x="9149" y="94043"/>
                    <a:pt x="19079" y="85878"/>
                    <a:pt x="29288" y="78114"/>
                  </a:cubicBezTo>
                  <a:cubicBezTo>
                    <a:pt x="123059" y="14673"/>
                    <a:pt x="243277" y="-12486"/>
                    <a:pt x="355354" y="5394"/>
                  </a:cubicBezTo>
                  <a:cubicBezTo>
                    <a:pt x="355858" y="4837"/>
                    <a:pt x="356301" y="4384"/>
                    <a:pt x="356753" y="3993"/>
                  </a:cubicBezTo>
                  <a:cubicBezTo>
                    <a:pt x="357257" y="2487"/>
                    <a:pt x="358317" y="1198"/>
                    <a:pt x="360376" y="363"/>
                  </a:cubicBezTo>
                  <a:cubicBezTo>
                    <a:pt x="365954" y="-1039"/>
                    <a:pt x="368022" y="3044"/>
                    <a:pt x="369247" y="7796"/>
                  </a:cubicBezTo>
                  <a:cubicBezTo>
                    <a:pt x="369395" y="7849"/>
                    <a:pt x="369560" y="7849"/>
                    <a:pt x="369725" y="7910"/>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8" name="Google Shape;88;p4"/>
            <p:cNvSpPr/>
            <p:nvPr/>
          </p:nvSpPr>
          <p:spPr>
            <a:xfrm>
              <a:off x="3873785" y="2682115"/>
              <a:ext cx="26" cy="52"/>
            </a:xfrm>
            <a:custGeom>
              <a:avLst/>
              <a:gdLst/>
              <a:ahLst/>
              <a:cxnLst/>
              <a:rect l="l" t="t" r="r" b="b"/>
              <a:pathLst>
                <a:path w="26" h="52" extrusionOk="0">
                  <a:moveTo>
                    <a:pt x="0" y="0"/>
                  </a:moveTo>
                  <a:cubicBezTo>
                    <a:pt x="26" y="0"/>
                    <a:pt x="26" y="9"/>
                    <a:pt x="26" y="52"/>
                  </a:cubicBezTo>
                  <a:cubicBezTo>
                    <a:pt x="17" y="35"/>
                    <a:pt x="9" y="17"/>
                    <a:pt x="0" y="0"/>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9" name="Google Shape;89;p4"/>
            <p:cNvSpPr/>
            <p:nvPr/>
          </p:nvSpPr>
          <p:spPr>
            <a:xfrm>
              <a:off x="3511549" y="2772270"/>
              <a:ext cx="52" cy="618"/>
            </a:xfrm>
            <a:custGeom>
              <a:avLst/>
              <a:gdLst/>
              <a:ahLst/>
              <a:cxnLst/>
              <a:rect l="l" t="t" r="r" b="b"/>
              <a:pathLst>
                <a:path w="52" h="618" extrusionOk="0">
                  <a:moveTo>
                    <a:pt x="0" y="0"/>
                  </a:moveTo>
                  <a:cubicBezTo>
                    <a:pt x="52" y="226"/>
                    <a:pt x="52" y="444"/>
                    <a:pt x="52" y="618"/>
                  </a:cubicBezTo>
                  <a:cubicBezTo>
                    <a:pt x="61" y="444"/>
                    <a:pt x="0" y="226"/>
                    <a:pt x="0" y="0"/>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0" name="Google Shape;90;p4"/>
            <p:cNvSpPr/>
            <p:nvPr/>
          </p:nvSpPr>
          <p:spPr>
            <a:xfrm>
              <a:off x="4410131" y="6395975"/>
              <a:ext cx="341679" cy="384654"/>
            </a:xfrm>
            <a:custGeom>
              <a:avLst/>
              <a:gdLst/>
              <a:ahLst/>
              <a:cxnLst/>
              <a:rect l="l" t="t" r="r" b="b"/>
              <a:pathLst>
                <a:path w="341679" h="384654" extrusionOk="0">
                  <a:moveTo>
                    <a:pt x="341679" y="59689"/>
                  </a:moveTo>
                  <a:cubicBezTo>
                    <a:pt x="341679" y="60864"/>
                    <a:pt x="341627" y="62039"/>
                    <a:pt x="341627" y="63214"/>
                  </a:cubicBezTo>
                  <a:cubicBezTo>
                    <a:pt x="340567" y="71040"/>
                    <a:pt x="339733" y="78804"/>
                    <a:pt x="339342" y="86578"/>
                  </a:cubicBezTo>
                  <a:cubicBezTo>
                    <a:pt x="332200" y="173712"/>
                    <a:pt x="325059" y="260734"/>
                    <a:pt x="317752" y="347764"/>
                  </a:cubicBezTo>
                  <a:cubicBezTo>
                    <a:pt x="266761" y="354580"/>
                    <a:pt x="215110" y="363467"/>
                    <a:pt x="169306" y="384655"/>
                  </a:cubicBezTo>
                  <a:cubicBezTo>
                    <a:pt x="111956" y="287127"/>
                    <a:pt x="52216" y="190878"/>
                    <a:pt x="0" y="90826"/>
                  </a:cubicBezTo>
                  <a:cubicBezTo>
                    <a:pt x="14839" y="70874"/>
                    <a:pt x="29010" y="50697"/>
                    <a:pt x="44961" y="31024"/>
                  </a:cubicBezTo>
                  <a:cubicBezTo>
                    <a:pt x="91434" y="55058"/>
                    <a:pt x="107273" y="102290"/>
                    <a:pt x="130592" y="21971"/>
                  </a:cubicBezTo>
                  <a:cubicBezTo>
                    <a:pt x="159323" y="29179"/>
                    <a:pt x="184259" y="48129"/>
                    <a:pt x="213485" y="51985"/>
                  </a:cubicBezTo>
                  <a:cubicBezTo>
                    <a:pt x="232287" y="46623"/>
                    <a:pt x="234572" y="22806"/>
                    <a:pt x="240149" y="6877"/>
                  </a:cubicBezTo>
                  <a:cubicBezTo>
                    <a:pt x="276127" y="30571"/>
                    <a:pt x="300784" y="56564"/>
                    <a:pt x="323043" y="0"/>
                  </a:cubicBezTo>
                  <a:cubicBezTo>
                    <a:pt x="329351" y="3351"/>
                    <a:pt x="335537" y="6990"/>
                    <a:pt x="341505" y="10898"/>
                  </a:cubicBezTo>
                  <a:cubicBezTo>
                    <a:pt x="341236" y="27159"/>
                    <a:pt x="341575" y="43419"/>
                    <a:pt x="341679" y="5968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1" name="Google Shape;91;p4"/>
            <p:cNvSpPr/>
            <p:nvPr/>
          </p:nvSpPr>
          <p:spPr>
            <a:xfrm>
              <a:off x="3657528" y="3322197"/>
              <a:ext cx="1094230" cy="3164594"/>
            </a:xfrm>
            <a:custGeom>
              <a:avLst/>
              <a:gdLst/>
              <a:ahLst/>
              <a:cxnLst/>
              <a:rect l="l" t="t" r="r" b="b"/>
              <a:pathLst>
                <a:path w="1094230" h="3164594" extrusionOk="0">
                  <a:moveTo>
                    <a:pt x="1094005" y="3076903"/>
                  </a:moveTo>
                  <a:cubicBezTo>
                    <a:pt x="1094057" y="3077347"/>
                    <a:pt x="1094170" y="3077800"/>
                    <a:pt x="1094230" y="3078243"/>
                  </a:cubicBezTo>
                  <a:cubicBezTo>
                    <a:pt x="1094178" y="3080368"/>
                    <a:pt x="1094118" y="3082544"/>
                    <a:pt x="1094118" y="3084668"/>
                  </a:cubicBezTo>
                  <a:cubicBezTo>
                    <a:pt x="1088149" y="3080759"/>
                    <a:pt x="1081954" y="3077121"/>
                    <a:pt x="1075655" y="3073769"/>
                  </a:cubicBezTo>
                  <a:cubicBezTo>
                    <a:pt x="1053396" y="3130333"/>
                    <a:pt x="1028739" y="3104340"/>
                    <a:pt x="992761" y="3080646"/>
                  </a:cubicBezTo>
                  <a:cubicBezTo>
                    <a:pt x="987184" y="3096576"/>
                    <a:pt x="984899" y="3120383"/>
                    <a:pt x="966097" y="3125754"/>
                  </a:cubicBezTo>
                  <a:cubicBezTo>
                    <a:pt x="936862" y="3121898"/>
                    <a:pt x="911927" y="3102948"/>
                    <a:pt x="883204" y="3095740"/>
                  </a:cubicBezTo>
                  <a:cubicBezTo>
                    <a:pt x="859885" y="3176059"/>
                    <a:pt x="844046" y="3128827"/>
                    <a:pt x="797573" y="3104793"/>
                  </a:cubicBezTo>
                  <a:cubicBezTo>
                    <a:pt x="781622" y="3124466"/>
                    <a:pt x="767451" y="3144643"/>
                    <a:pt x="752612" y="3164595"/>
                  </a:cubicBezTo>
                  <a:cubicBezTo>
                    <a:pt x="751109" y="3161748"/>
                    <a:pt x="749597" y="3158893"/>
                    <a:pt x="748146" y="3156047"/>
                  </a:cubicBezTo>
                  <a:cubicBezTo>
                    <a:pt x="745357" y="3150624"/>
                    <a:pt x="742568" y="3145261"/>
                    <a:pt x="739832" y="3139839"/>
                  </a:cubicBezTo>
                  <a:cubicBezTo>
                    <a:pt x="739780" y="3139612"/>
                    <a:pt x="739719" y="3139334"/>
                    <a:pt x="739667" y="3139116"/>
                  </a:cubicBezTo>
                  <a:cubicBezTo>
                    <a:pt x="739111" y="3136600"/>
                    <a:pt x="738494" y="3134198"/>
                    <a:pt x="737886" y="3131795"/>
                  </a:cubicBezTo>
                  <a:cubicBezTo>
                    <a:pt x="737329" y="3127600"/>
                    <a:pt x="736104" y="3123465"/>
                    <a:pt x="735097" y="3119391"/>
                  </a:cubicBezTo>
                  <a:cubicBezTo>
                    <a:pt x="734150" y="3115587"/>
                    <a:pt x="733255" y="3111792"/>
                    <a:pt x="732308" y="3107988"/>
                  </a:cubicBezTo>
                  <a:cubicBezTo>
                    <a:pt x="730188" y="3099657"/>
                    <a:pt x="728346" y="3091161"/>
                    <a:pt x="725722" y="3083005"/>
                  </a:cubicBezTo>
                  <a:cubicBezTo>
                    <a:pt x="725722" y="3083005"/>
                    <a:pt x="725670" y="3083005"/>
                    <a:pt x="725609" y="3083057"/>
                  </a:cubicBezTo>
                  <a:cubicBezTo>
                    <a:pt x="725496" y="3082779"/>
                    <a:pt x="725444" y="3082552"/>
                    <a:pt x="725331" y="3082335"/>
                  </a:cubicBezTo>
                  <a:cubicBezTo>
                    <a:pt x="722203" y="3070374"/>
                    <a:pt x="719084" y="3058414"/>
                    <a:pt x="716017" y="3046454"/>
                  </a:cubicBezTo>
                  <a:cubicBezTo>
                    <a:pt x="706087" y="3007274"/>
                    <a:pt x="696382" y="2968093"/>
                    <a:pt x="686782" y="2928852"/>
                  </a:cubicBezTo>
                  <a:cubicBezTo>
                    <a:pt x="668537" y="2854401"/>
                    <a:pt x="650691" y="2779844"/>
                    <a:pt x="632724" y="2705340"/>
                  </a:cubicBezTo>
                  <a:cubicBezTo>
                    <a:pt x="595573" y="2551249"/>
                    <a:pt x="558414" y="2397096"/>
                    <a:pt x="521264" y="2243004"/>
                  </a:cubicBezTo>
                  <a:cubicBezTo>
                    <a:pt x="483774" y="2087676"/>
                    <a:pt x="446346" y="1932296"/>
                    <a:pt x="408908" y="1776977"/>
                  </a:cubicBezTo>
                  <a:cubicBezTo>
                    <a:pt x="370811" y="1619134"/>
                    <a:pt x="332817" y="1461299"/>
                    <a:pt x="294711" y="1303403"/>
                  </a:cubicBezTo>
                  <a:cubicBezTo>
                    <a:pt x="258169" y="1152045"/>
                    <a:pt x="221748" y="1000695"/>
                    <a:pt x="185258" y="849276"/>
                  </a:cubicBezTo>
                  <a:cubicBezTo>
                    <a:pt x="147047" y="690823"/>
                    <a:pt x="108776" y="532423"/>
                    <a:pt x="70678" y="373970"/>
                  </a:cubicBezTo>
                  <a:cubicBezTo>
                    <a:pt x="47133" y="276268"/>
                    <a:pt x="23597" y="178461"/>
                    <a:pt x="0" y="80759"/>
                  </a:cubicBezTo>
                  <a:cubicBezTo>
                    <a:pt x="108506" y="10224"/>
                    <a:pt x="242886" y="-7664"/>
                    <a:pt x="371584" y="2729"/>
                  </a:cubicBezTo>
                  <a:cubicBezTo>
                    <a:pt x="396910" y="110207"/>
                    <a:pt x="422236" y="217580"/>
                    <a:pt x="447623" y="325058"/>
                  </a:cubicBezTo>
                  <a:cubicBezTo>
                    <a:pt x="484278" y="480438"/>
                    <a:pt x="520760" y="635870"/>
                    <a:pt x="557519" y="791250"/>
                  </a:cubicBezTo>
                  <a:cubicBezTo>
                    <a:pt x="595678" y="952558"/>
                    <a:pt x="633497" y="1113918"/>
                    <a:pt x="671491" y="1275278"/>
                  </a:cubicBezTo>
                  <a:cubicBezTo>
                    <a:pt x="708528" y="1432782"/>
                    <a:pt x="745349" y="1590399"/>
                    <a:pt x="782508" y="1747903"/>
                  </a:cubicBezTo>
                  <a:cubicBezTo>
                    <a:pt x="820110" y="1907418"/>
                    <a:pt x="857817" y="2066820"/>
                    <a:pt x="895254" y="2226343"/>
                  </a:cubicBezTo>
                  <a:cubicBezTo>
                    <a:pt x="913942" y="2306157"/>
                    <a:pt x="932631" y="2385971"/>
                    <a:pt x="951371" y="2465733"/>
                  </a:cubicBezTo>
                  <a:cubicBezTo>
                    <a:pt x="969503" y="2543197"/>
                    <a:pt x="987966" y="2620608"/>
                    <a:pt x="1006263" y="2698019"/>
                  </a:cubicBezTo>
                  <a:cubicBezTo>
                    <a:pt x="1022492" y="2766378"/>
                    <a:pt x="1038730" y="2834728"/>
                    <a:pt x="1054795" y="2903147"/>
                  </a:cubicBezTo>
                  <a:cubicBezTo>
                    <a:pt x="1062936" y="2937914"/>
                    <a:pt x="1071137" y="2972681"/>
                    <a:pt x="1079226" y="3007500"/>
                  </a:cubicBezTo>
                  <a:cubicBezTo>
                    <a:pt x="1082354" y="3020914"/>
                    <a:pt x="1085421" y="3034276"/>
                    <a:pt x="1088427" y="3047690"/>
                  </a:cubicBezTo>
                  <a:cubicBezTo>
                    <a:pt x="1088705" y="3049030"/>
                    <a:pt x="1088983" y="3050371"/>
                    <a:pt x="1089209" y="3051711"/>
                  </a:cubicBezTo>
                  <a:cubicBezTo>
                    <a:pt x="1089652" y="3053835"/>
                    <a:pt x="1090043" y="3055907"/>
                    <a:pt x="1090434" y="3057970"/>
                  </a:cubicBezTo>
                  <a:cubicBezTo>
                    <a:pt x="1091607" y="3064272"/>
                    <a:pt x="1092832" y="3070583"/>
                    <a:pt x="1094005" y="3076903"/>
                  </a:cubicBezTo>
                  <a:close/>
                </a:path>
              </a:pathLst>
            </a:custGeom>
            <a:solidFill>
              <a:srgbClr val="FCE09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2" name="Google Shape;92;p4"/>
            <p:cNvSpPr/>
            <p:nvPr/>
          </p:nvSpPr>
          <p:spPr>
            <a:xfrm>
              <a:off x="3557110" y="2889090"/>
              <a:ext cx="461775" cy="496134"/>
            </a:xfrm>
            <a:custGeom>
              <a:avLst/>
              <a:gdLst/>
              <a:ahLst/>
              <a:cxnLst/>
              <a:rect l="l" t="t" r="r" b="b"/>
              <a:pathLst>
                <a:path w="461775" h="496134" extrusionOk="0">
                  <a:moveTo>
                    <a:pt x="461776" y="392200"/>
                  </a:moveTo>
                  <a:cubicBezTo>
                    <a:pt x="413209" y="379578"/>
                    <a:pt x="362383" y="377663"/>
                    <a:pt x="312774" y="389414"/>
                  </a:cubicBezTo>
                  <a:cubicBezTo>
                    <a:pt x="236057" y="402384"/>
                    <a:pt x="144223" y="431284"/>
                    <a:pt x="96091" y="496135"/>
                  </a:cubicBezTo>
                  <a:cubicBezTo>
                    <a:pt x="93571" y="485515"/>
                    <a:pt x="90965" y="474895"/>
                    <a:pt x="88445" y="464275"/>
                  </a:cubicBezTo>
                  <a:cubicBezTo>
                    <a:pt x="87142" y="458704"/>
                    <a:pt x="85752" y="453307"/>
                    <a:pt x="84449" y="447736"/>
                  </a:cubicBezTo>
                  <a:cubicBezTo>
                    <a:pt x="82364" y="439206"/>
                    <a:pt x="80365" y="430762"/>
                    <a:pt x="78280" y="422318"/>
                  </a:cubicBezTo>
                  <a:cubicBezTo>
                    <a:pt x="72199" y="396900"/>
                    <a:pt x="66030" y="371483"/>
                    <a:pt x="59948" y="345978"/>
                  </a:cubicBezTo>
                  <a:cubicBezTo>
                    <a:pt x="42311" y="273119"/>
                    <a:pt x="24761" y="200260"/>
                    <a:pt x="7211" y="127401"/>
                  </a:cubicBezTo>
                  <a:cubicBezTo>
                    <a:pt x="7124" y="127053"/>
                    <a:pt x="7037" y="126705"/>
                    <a:pt x="6951" y="126356"/>
                  </a:cubicBezTo>
                  <a:cubicBezTo>
                    <a:pt x="4952" y="118261"/>
                    <a:pt x="3041" y="110166"/>
                    <a:pt x="1129" y="102070"/>
                  </a:cubicBezTo>
                  <a:cubicBezTo>
                    <a:pt x="695" y="100503"/>
                    <a:pt x="348" y="98936"/>
                    <a:pt x="0" y="97370"/>
                  </a:cubicBezTo>
                  <a:cubicBezTo>
                    <a:pt x="2259" y="95454"/>
                    <a:pt x="4605" y="93539"/>
                    <a:pt x="7037" y="91798"/>
                  </a:cubicBezTo>
                  <a:cubicBezTo>
                    <a:pt x="104345" y="13891"/>
                    <a:pt x="231887" y="-9873"/>
                    <a:pt x="354390" y="3532"/>
                  </a:cubicBezTo>
                  <a:cubicBezTo>
                    <a:pt x="359777" y="4142"/>
                    <a:pt x="365077" y="4751"/>
                    <a:pt x="370463" y="5534"/>
                  </a:cubicBezTo>
                  <a:cubicBezTo>
                    <a:pt x="372288" y="13107"/>
                    <a:pt x="374112" y="20681"/>
                    <a:pt x="375850" y="28341"/>
                  </a:cubicBezTo>
                  <a:cubicBezTo>
                    <a:pt x="376197" y="29734"/>
                    <a:pt x="376545" y="31126"/>
                    <a:pt x="376892" y="32519"/>
                  </a:cubicBezTo>
                  <a:cubicBezTo>
                    <a:pt x="395572" y="111732"/>
                    <a:pt x="414165" y="190859"/>
                    <a:pt x="432931" y="270072"/>
                  </a:cubicBezTo>
                  <a:cubicBezTo>
                    <a:pt x="437275" y="288700"/>
                    <a:pt x="441706" y="307328"/>
                    <a:pt x="446050" y="325957"/>
                  </a:cubicBezTo>
                  <a:cubicBezTo>
                    <a:pt x="448048" y="334313"/>
                    <a:pt x="450047" y="342583"/>
                    <a:pt x="451958" y="350939"/>
                  </a:cubicBezTo>
                  <a:cubicBezTo>
                    <a:pt x="453001" y="355379"/>
                    <a:pt x="454130" y="359905"/>
                    <a:pt x="455173" y="364432"/>
                  </a:cubicBezTo>
                  <a:cubicBezTo>
                    <a:pt x="457345" y="373659"/>
                    <a:pt x="459517" y="382973"/>
                    <a:pt x="461776" y="39220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3" name="Google Shape;93;p4"/>
            <p:cNvSpPr/>
            <p:nvPr/>
          </p:nvSpPr>
          <p:spPr>
            <a:xfrm>
              <a:off x="4579437" y="6743730"/>
              <a:ext cx="148445" cy="241174"/>
            </a:xfrm>
            <a:custGeom>
              <a:avLst/>
              <a:gdLst/>
              <a:ahLst/>
              <a:cxnLst/>
              <a:rect l="l" t="t" r="r" b="b"/>
              <a:pathLst>
                <a:path w="148445" h="241174" extrusionOk="0">
                  <a:moveTo>
                    <a:pt x="148446" y="0"/>
                  </a:moveTo>
                  <a:cubicBezTo>
                    <a:pt x="147942" y="5815"/>
                    <a:pt x="147438" y="11630"/>
                    <a:pt x="146943" y="17383"/>
                  </a:cubicBezTo>
                  <a:cubicBezTo>
                    <a:pt x="144319" y="48799"/>
                    <a:pt x="141643" y="80154"/>
                    <a:pt x="138967" y="111508"/>
                  </a:cubicBezTo>
                  <a:cubicBezTo>
                    <a:pt x="136682" y="142245"/>
                    <a:pt x="134779" y="172990"/>
                    <a:pt x="132329" y="203674"/>
                  </a:cubicBezTo>
                  <a:cubicBezTo>
                    <a:pt x="129931" y="216470"/>
                    <a:pt x="134840" y="241174"/>
                    <a:pt x="116378" y="241174"/>
                  </a:cubicBezTo>
                  <a:cubicBezTo>
                    <a:pt x="116100" y="241174"/>
                    <a:pt x="115761" y="241174"/>
                    <a:pt x="115483" y="241174"/>
                  </a:cubicBezTo>
                  <a:cubicBezTo>
                    <a:pt x="107837" y="239494"/>
                    <a:pt x="104996" y="233740"/>
                    <a:pt x="104380" y="226254"/>
                  </a:cubicBezTo>
                  <a:cubicBezTo>
                    <a:pt x="74814" y="166844"/>
                    <a:pt x="42233" y="108992"/>
                    <a:pt x="8706" y="51645"/>
                  </a:cubicBezTo>
                  <a:cubicBezTo>
                    <a:pt x="5804" y="46727"/>
                    <a:pt x="2902" y="41809"/>
                    <a:pt x="0" y="36891"/>
                  </a:cubicBezTo>
                  <a:cubicBezTo>
                    <a:pt x="45795" y="15703"/>
                    <a:pt x="97455" y="6816"/>
                    <a:pt x="148446"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4" name="Google Shape;94;p4"/>
            <p:cNvSpPr/>
            <p:nvPr/>
          </p:nvSpPr>
          <p:spPr>
            <a:xfrm>
              <a:off x="3922012" y="3369434"/>
              <a:ext cx="735799" cy="2962648"/>
            </a:xfrm>
            <a:custGeom>
              <a:avLst/>
              <a:gdLst/>
              <a:ahLst/>
              <a:cxnLst/>
              <a:rect l="l" t="t" r="r" b="b"/>
              <a:pathLst>
                <a:path w="735799" h="2962648" extrusionOk="0">
                  <a:moveTo>
                    <a:pt x="735584" y="2952420"/>
                  </a:moveTo>
                  <a:cubicBezTo>
                    <a:pt x="736696" y="2956947"/>
                    <a:pt x="733352" y="2961586"/>
                    <a:pt x="728947" y="2962483"/>
                  </a:cubicBezTo>
                  <a:cubicBezTo>
                    <a:pt x="728391" y="2962596"/>
                    <a:pt x="727835" y="2962648"/>
                    <a:pt x="727270" y="2962648"/>
                  </a:cubicBezTo>
                  <a:cubicBezTo>
                    <a:pt x="723256" y="2962648"/>
                    <a:pt x="719850" y="2959741"/>
                    <a:pt x="718903" y="2955771"/>
                  </a:cubicBezTo>
                  <a:cubicBezTo>
                    <a:pt x="687886" y="2828900"/>
                    <a:pt x="656870" y="2702019"/>
                    <a:pt x="625853" y="2575147"/>
                  </a:cubicBezTo>
                  <a:cubicBezTo>
                    <a:pt x="593663" y="2443183"/>
                    <a:pt x="561421" y="2311280"/>
                    <a:pt x="529180" y="2179316"/>
                  </a:cubicBezTo>
                  <a:cubicBezTo>
                    <a:pt x="498215" y="2052496"/>
                    <a:pt x="467198" y="1925676"/>
                    <a:pt x="436242" y="1798804"/>
                  </a:cubicBezTo>
                  <a:cubicBezTo>
                    <a:pt x="407346" y="1680532"/>
                    <a:pt x="378449" y="1562270"/>
                    <a:pt x="349552" y="1443998"/>
                  </a:cubicBezTo>
                  <a:cubicBezTo>
                    <a:pt x="319152" y="1319642"/>
                    <a:pt x="288744" y="1195277"/>
                    <a:pt x="258396" y="1070860"/>
                  </a:cubicBezTo>
                  <a:cubicBezTo>
                    <a:pt x="226206" y="939009"/>
                    <a:pt x="193964" y="807105"/>
                    <a:pt x="161723" y="675254"/>
                  </a:cubicBezTo>
                  <a:cubicBezTo>
                    <a:pt x="129924" y="544857"/>
                    <a:pt x="98073" y="414407"/>
                    <a:pt x="66274" y="283949"/>
                  </a:cubicBezTo>
                  <a:cubicBezTo>
                    <a:pt x="55510" y="239851"/>
                    <a:pt x="44745" y="195752"/>
                    <a:pt x="34033" y="151593"/>
                  </a:cubicBezTo>
                  <a:cubicBezTo>
                    <a:pt x="27621" y="125209"/>
                    <a:pt x="21200" y="98773"/>
                    <a:pt x="14841" y="72336"/>
                  </a:cubicBezTo>
                  <a:cubicBezTo>
                    <a:pt x="11887" y="60097"/>
                    <a:pt x="8924" y="47859"/>
                    <a:pt x="6031" y="35611"/>
                  </a:cubicBezTo>
                  <a:cubicBezTo>
                    <a:pt x="4745" y="30075"/>
                    <a:pt x="3468" y="24547"/>
                    <a:pt x="2182" y="19011"/>
                  </a:cubicBezTo>
                  <a:cubicBezTo>
                    <a:pt x="1400" y="15547"/>
                    <a:pt x="401" y="11969"/>
                    <a:pt x="114" y="8443"/>
                  </a:cubicBezTo>
                  <a:cubicBezTo>
                    <a:pt x="-607" y="4639"/>
                    <a:pt x="2182" y="844"/>
                    <a:pt x="5857" y="174"/>
                  </a:cubicBezTo>
                  <a:cubicBezTo>
                    <a:pt x="9376" y="-610"/>
                    <a:pt x="12608" y="1349"/>
                    <a:pt x="13833" y="4143"/>
                  </a:cubicBezTo>
                  <a:cubicBezTo>
                    <a:pt x="15840" y="8670"/>
                    <a:pt x="16848" y="13753"/>
                    <a:pt x="18073" y="18506"/>
                  </a:cubicBezTo>
                  <a:cubicBezTo>
                    <a:pt x="20192" y="26776"/>
                    <a:pt x="22260" y="35106"/>
                    <a:pt x="24380" y="43376"/>
                  </a:cubicBezTo>
                  <a:cubicBezTo>
                    <a:pt x="28507" y="59976"/>
                    <a:pt x="32582" y="76628"/>
                    <a:pt x="36709" y="93228"/>
                  </a:cubicBezTo>
                  <a:cubicBezTo>
                    <a:pt x="43511" y="120726"/>
                    <a:pt x="50262" y="148285"/>
                    <a:pt x="57013" y="175836"/>
                  </a:cubicBezTo>
                  <a:cubicBezTo>
                    <a:pt x="73694" y="243855"/>
                    <a:pt x="90375" y="311874"/>
                    <a:pt x="106996" y="379954"/>
                  </a:cubicBezTo>
                  <a:cubicBezTo>
                    <a:pt x="136119" y="498948"/>
                    <a:pt x="165181" y="617994"/>
                    <a:pt x="194303" y="736997"/>
                  </a:cubicBezTo>
                  <a:cubicBezTo>
                    <a:pt x="224651" y="860970"/>
                    <a:pt x="254938" y="984935"/>
                    <a:pt x="285234" y="1108960"/>
                  </a:cubicBezTo>
                  <a:cubicBezTo>
                    <a:pt x="317866" y="1242657"/>
                    <a:pt x="350447" y="1376405"/>
                    <a:pt x="383193" y="1510041"/>
                  </a:cubicBezTo>
                  <a:cubicBezTo>
                    <a:pt x="415712" y="1642675"/>
                    <a:pt x="448067" y="1775362"/>
                    <a:pt x="480483" y="1908049"/>
                  </a:cubicBezTo>
                  <a:cubicBezTo>
                    <a:pt x="510943" y="2032971"/>
                    <a:pt x="541508" y="2157884"/>
                    <a:pt x="572030" y="2282806"/>
                  </a:cubicBezTo>
                  <a:cubicBezTo>
                    <a:pt x="601986" y="2405430"/>
                    <a:pt x="631943" y="2528063"/>
                    <a:pt x="661900" y="2650687"/>
                  </a:cubicBezTo>
                  <a:cubicBezTo>
                    <a:pt x="686488" y="2751262"/>
                    <a:pt x="711032" y="2851872"/>
                    <a:pt x="735584" y="295242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5" name="Google Shape;95;p4"/>
            <p:cNvSpPr/>
            <p:nvPr/>
          </p:nvSpPr>
          <p:spPr>
            <a:xfrm>
              <a:off x="3774064" y="3413132"/>
              <a:ext cx="729773" cy="2962291"/>
            </a:xfrm>
            <a:custGeom>
              <a:avLst/>
              <a:gdLst/>
              <a:ahLst/>
              <a:cxnLst/>
              <a:rect l="l" t="t" r="r" b="b"/>
              <a:pathLst>
                <a:path w="729773" h="2962291" extrusionOk="0">
                  <a:moveTo>
                    <a:pt x="712940" y="2955719"/>
                  </a:moveTo>
                  <a:cubicBezTo>
                    <a:pt x="696319" y="2887143"/>
                    <a:pt x="679690" y="2818506"/>
                    <a:pt x="663070" y="2749921"/>
                  </a:cubicBezTo>
                  <a:cubicBezTo>
                    <a:pt x="648004" y="2687995"/>
                    <a:pt x="632887" y="2626061"/>
                    <a:pt x="617996" y="2564083"/>
                  </a:cubicBezTo>
                  <a:cubicBezTo>
                    <a:pt x="603321" y="2502993"/>
                    <a:pt x="588317" y="2441955"/>
                    <a:pt x="573590" y="2380865"/>
                  </a:cubicBezTo>
                  <a:cubicBezTo>
                    <a:pt x="557691" y="2315188"/>
                    <a:pt x="541740" y="2249571"/>
                    <a:pt x="525840" y="2183903"/>
                  </a:cubicBezTo>
                  <a:cubicBezTo>
                    <a:pt x="494598" y="2055072"/>
                    <a:pt x="463364" y="1926242"/>
                    <a:pt x="432121" y="1797411"/>
                  </a:cubicBezTo>
                  <a:cubicBezTo>
                    <a:pt x="402555" y="1675571"/>
                    <a:pt x="372989" y="1553721"/>
                    <a:pt x="343476" y="1431933"/>
                  </a:cubicBezTo>
                  <a:cubicBezTo>
                    <a:pt x="312346" y="1303433"/>
                    <a:pt x="281164" y="1174942"/>
                    <a:pt x="250035" y="1046443"/>
                  </a:cubicBezTo>
                  <a:cubicBezTo>
                    <a:pt x="218575" y="916550"/>
                    <a:pt x="187054" y="786710"/>
                    <a:pt x="155586" y="656878"/>
                  </a:cubicBezTo>
                  <a:cubicBezTo>
                    <a:pt x="125351" y="532235"/>
                    <a:pt x="95168" y="407600"/>
                    <a:pt x="65046" y="282904"/>
                  </a:cubicBezTo>
                  <a:cubicBezTo>
                    <a:pt x="53665" y="235951"/>
                    <a:pt x="42283" y="188954"/>
                    <a:pt x="31015" y="141948"/>
                  </a:cubicBezTo>
                  <a:cubicBezTo>
                    <a:pt x="24603" y="115233"/>
                    <a:pt x="18182" y="88457"/>
                    <a:pt x="11823" y="61743"/>
                  </a:cubicBezTo>
                  <a:cubicBezTo>
                    <a:pt x="8981" y="49948"/>
                    <a:pt x="6245" y="38153"/>
                    <a:pt x="3508" y="26366"/>
                  </a:cubicBezTo>
                  <a:cubicBezTo>
                    <a:pt x="3065" y="24408"/>
                    <a:pt x="2613" y="22397"/>
                    <a:pt x="2170" y="20438"/>
                  </a:cubicBezTo>
                  <a:cubicBezTo>
                    <a:pt x="1614" y="17757"/>
                    <a:pt x="884" y="15076"/>
                    <a:pt x="493" y="12334"/>
                  </a:cubicBezTo>
                  <a:cubicBezTo>
                    <a:pt x="50" y="9201"/>
                    <a:pt x="-619" y="5910"/>
                    <a:pt x="1214" y="3055"/>
                  </a:cubicBezTo>
                  <a:cubicBezTo>
                    <a:pt x="3056" y="148"/>
                    <a:pt x="6679" y="-914"/>
                    <a:pt x="9694" y="879"/>
                  </a:cubicBezTo>
                  <a:cubicBezTo>
                    <a:pt x="13100" y="2777"/>
                    <a:pt x="14212" y="6911"/>
                    <a:pt x="15220" y="10437"/>
                  </a:cubicBezTo>
                  <a:cubicBezTo>
                    <a:pt x="17287" y="18262"/>
                    <a:pt x="19346" y="26027"/>
                    <a:pt x="21301" y="33853"/>
                  </a:cubicBezTo>
                  <a:cubicBezTo>
                    <a:pt x="25541" y="50618"/>
                    <a:pt x="29668" y="67444"/>
                    <a:pt x="33795" y="84271"/>
                  </a:cubicBezTo>
                  <a:cubicBezTo>
                    <a:pt x="40546" y="111542"/>
                    <a:pt x="47183" y="138762"/>
                    <a:pt x="53821" y="166043"/>
                  </a:cubicBezTo>
                  <a:cubicBezTo>
                    <a:pt x="68826" y="227577"/>
                    <a:pt x="83778" y="289120"/>
                    <a:pt x="98730" y="350715"/>
                  </a:cubicBezTo>
                  <a:cubicBezTo>
                    <a:pt x="129747" y="478257"/>
                    <a:pt x="160712" y="605860"/>
                    <a:pt x="191615" y="733463"/>
                  </a:cubicBezTo>
                  <a:cubicBezTo>
                    <a:pt x="222519" y="860901"/>
                    <a:pt x="253423" y="988277"/>
                    <a:pt x="284327" y="1115707"/>
                  </a:cubicBezTo>
                  <a:cubicBezTo>
                    <a:pt x="315847" y="1245712"/>
                    <a:pt x="347420" y="1375718"/>
                    <a:pt x="378941" y="1505723"/>
                  </a:cubicBezTo>
                  <a:cubicBezTo>
                    <a:pt x="410739" y="1637122"/>
                    <a:pt x="442590" y="1768581"/>
                    <a:pt x="474502" y="1899988"/>
                  </a:cubicBezTo>
                  <a:cubicBezTo>
                    <a:pt x="489845" y="1963202"/>
                    <a:pt x="505180" y="2026468"/>
                    <a:pt x="520523" y="2089743"/>
                  </a:cubicBezTo>
                  <a:cubicBezTo>
                    <a:pt x="534250" y="2146533"/>
                    <a:pt x="547917" y="2203262"/>
                    <a:pt x="561800" y="2259991"/>
                  </a:cubicBezTo>
                  <a:cubicBezTo>
                    <a:pt x="578143" y="2326835"/>
                    <a:pt x="594216" y="2393740"/>
                    <a:pt x="610445" y="2460645"/>
                  </a:cubicBezTo>
                  <a:cubicBezTo>
                    <a:pt x="625615" y="2523301"/>
                    <a:pt x="640845" y="2586011"/>
                    <a:pt x="656024" y="2648667"/>
                  </a:cubicBezTo>
                  <a:cubicBezTo>
                    <a:pt x="680516" y="2749721"/>
                    <a:pt x="705060" y="2850714"/>
                    <a:pt x="729551" y="2951715"/>
                  </a:cubicBezTo>
                  <a:cubicBezTo>
                    <a:pt x="730611" y="2956241"/>
                    <a:pt x="727770" y="2960933"/>
                    <a:pt x="723244" y="2962056"/>
                  </a:cubicBezTo>
                  <a:cubicBezTo>
                    <a:pt x="722584" y="2962222"/>
                    <a:pt x="721932" y="2962291"/>
                    <a:pt x="721280" y="2962291"/>
                  </a:cubicBezTo>
                  <a:cubicBezTo>
                    <a:pt x="717458" y="2962274"/>
                    <a:pt x="713895" y="2959584"/>
                    <a:pt x="712940" y="295571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6" name="Google Shape;96;p4"/>
            <p:cNvSpPr/>
            <p:nvPr/>
          </p:nvSpPr>
          <p:spPr>
            <a:xfrm>
              <a:off x="3653236" y="3270681"/>
              <a:ext cx="375875" cy="132265"/>
            </a:xfrm>
            <a:custGeom>
              <a:avLst/>
              <a:gdLst/>
              <a:ahLst/>
              <a:cxnLst/>
              <a:rect l="l" t="t" r="r" b="b"/>
              <a:pathLst>
                <a:path w="375875" h="132265" extrusionOk="0">
                  <a:moveTo>
                    <a:pt x="371688" y="36409"/>
                  </a:moveTo>
                  <a:cubicBezTo>
                    <a:pt x="373087" y="42389"/>
                    <a:pt x="374477" y="48317"/>
                    <a:pt x="375876" y="54236"/>
                  </a:cubicBezTo>
                  <a:cubicBezTo>
                    <a:pt x="247178" y="43843"/>
                    <a:pt x="112790" y="61723"/>
                    <a:pt x="4292" y="132266"/>
                  </a:cubicBezTo>
                  <a:cubicBezTo>
                    <a:pt x="2841" y="126451"/>
                    <a:pt x="1451" y="120584"/>
                    <a:pt x="52" y="114769"/>
                  </a:cubicBezTo>
                  <a:cubicBezTo>
                    <a:pt x="52" y="114717"/>
                    <a:pt x="0" y="114604"/>
                    <a:pt x="0" y="114543"/>
                  </a:cubicBezTo>
                  <a:cubicBezTo>
                    <a:pt x="48141" y="49649"/>
                    <a:pt x="139966" y="20810"/>
                    <a:pt x="216613" y="7849"/>
                  </a:cubicBezTo>
                  <a:cubicBezTo>
                    <a:pt x="266266" y="-3946"/>
                    <a:pt x="317083" y="-1988"/>
                    <a:pt x="365615" y="10643"/>
                  </a:cubicBezTo>
                  <a:cubicBezTo>
                    <a:pt x="367622" y="19243"/>
                    <a:pt x="369681" y="27800"/>
                    <a:pt x="371688" y="3640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7" name="Google Shape;97;p4"/>
            <p:cNvSpPr/>
            <p:nvPr/>
          </p:nvSpPr>
          <p:spPr>
            <a:xfrm>
              <a:off x="3511300" y="2632526"/>
              <a:ext cx="420408" cy="374311"/>
            </a:xfrm>
            <a:custGeom>
              <a:avLst/>
              <a:gdLst/>
              <a:ahLst/>
              <a:cxnLst/>
              <a:rect l="l" t="t" r="r" b="b"/>
              <a:pathLst>
                <a:path w="420408" h="374311" extrusionOk="0">
                  <a:moveTo>
                    <a:pt x="416282" y="262081"/>
                  </a:moveTo>
                  <a:cubicBezTo>
                    <a:pt x="417681" y="267896"/>
                    <a:pt x="419071" y="273763"/>
                    <a:pt x="420409" y="279578"/>
                  </a:cubicBezTo>
                  <a:cubicBezTo>
                    <a:pt x="292328" y="251244"/>
                    <a:pt x="147731" y="285114"/>
                    <a:pt x="50719" y="374311"/>
                  </a:cubicBezTo>
                  <a:cubicBezTo>
                    <a:pt x="49381" y="369115"/>
                    <a:pt x="48156" y="363918"/>
                    <a:pt x="46922" y="358660"/>
                  </a:cubicBezTo>
                  <a:cubicBezTo>
                    <a:pt x="46531" y="357093"/>
                    <a:pt x="46140" y="355527"/>
                    <a:pt x="45810" y="353968"/>
                  </a:cubicBezTo>
                  <a:cubicBezTo>
                    <a:pt x="45254" y="351731"/>
                    <a:pt x="44698" y="349442"/>
                    <a:pt x="44194" y="347205"/>
                  </a:cubicBezTo>
                  <a:cubicBezTo>
                    <a:pt x="32926" y="300704"/>
                    <a:pt x="21709" y="254255"/>
                    <a:pt x="10554" y="207755"/>
                  </a:cubicBezTo>
                  <a:cubicBezTo>
                    <a:pt x="8990" y="197805"/>
                    <a:pt x="7148" y="187916"/>
                    <a:pt x="5593" y="177906"/>
                  </a:cubicBezTo>
                  <a:cubicBezTo>
                    <a:pt x="4585" y="171586"/>
                    <a:pt x="3812" y="165214"/>
                    <a:pt x="2804" y="158842"/>
                  </a:cubicBezTo>
                  <a:cubicBezTo>
                    <a:pt x="1857" y="152810"/>
                    <a:pt x="962" y="146769"/>
                    <a:pt x="345" y="140676"/>
                  </a:cubicBezTo>
                  <a:cubicBezTo>
                    <a:pt x="345" y="140562"/>
                    <a:pt x="293" y="140449"/>
                    <a:pt x="293" y="140336"/>
                  </a:cubicBezTo>
                  <a:cubicBezTo>
                    <a:pt x="67" y="137263"/>
                    <a:pt x="-98" y="134243"/>
                    <a:pt x="67" y="131170"/>
                  </a:cubicBezTo>
                  <a:cubicBezTo>
                    <a:pt x="180" y="129769"/>
                    <a:pt x="232" y="128376"/>
                    <a:pt x="345" y="126974"/>
                  </a:cubicBezTo>
                  <a:lnTo>
                    <a:pt x="345" y="126922"/>
                  </a:lnTo>
                  <a:cubicBezTo>
                    <a:pt x="458" y="125468"/>
                    <a:pt x="623" y="124076"/>
                    <a:pt x="788" y="122674"/>
                  </a:cubicBezTo>
                  <a:cubicBezTo>
                    <a:pt x="788" y="122622"/>
                    <a:pt x="788" y="122509"/>
                    <a:pt x="840" y="122448"/>
                  </a:cubicBezTo>
                  <a:cubicBezTo>
                    <a:pt x="1561" y="118426"/>
                    <a:pt x="2621" y="114675"/>
                    <a:pt x="3855" y="110818"/>
                  </a:cubicBezTo>
                  <a:cubicBezTo>
                    <a:pt x="3803" y="111158"/>
                    <a:pt x="3690" y="111489"/>
                    <a:pt x="3577" y="111880"/>
                  </a:cubicBezTo>
                  <a:cubicBezTo>
                    <a:pt x="4472" y="108973"/>
                    <a:pt x="5584" y="106179"/>
                    <a:pt x="6531" y="103332"/>
                  </a:cubicBezTo>
                  <a:cubicBezTo>
                    <a:pt x="64889" y="8886"/>
                    <a:pt x="253440" y="-31409"/>
                    <a:pt x="343649" y="27670"/>
                  </a:cubicBezTo>
                  <a:cubicBezTo>
                    <a:pt x="343875" y="27836"/>
                    <a:pt x="344040" y="28010"/>
                    <a:pt x="344205" y="28175"/>
                  </a:cubicBezTo>
                  <a:cubicBezTo>
                    <a:pt x="344483" y="28402"/>
                    <a:pt x="344822" y="28680"/>
                    <a:pt x="345100" y="28959"/>
                  </a:cubicBezTo>
                  <a:cubicBezTo>
                    <a:pt x="345934" y="29629"/>
                    <a:pt x="346777" y="30299"/>
                    <a:pt x="347559" y="31030"/>
                  </a:cubicBezTo>
                  <a:cubicBezTo>
                    <a:pt x="347611" y="31030"/>
                    <a:pt x="347611" y="31030"/>
                    <a:pt x="347611" y="31144"/>
                  </a:cubicBezTo>
                  <a:cubicBezTo>
                    <a:pt x="347663" y="31144"/>
                    <a:pt x="347724" y="31196"/>
                    <a:pt x="347776" y="31257"/>
                  </a:cubicBezTo>
                  <a:cubicBezTo>
                    <a:pt x="348949" y="31927"/>
                    <a:pt x="350061" y="32937"/>
                    <a:pt x="351008" y="34164"/>
                  </a:cubicBezTo>
                  <a:cubicBezTo>
                    <a:pt x="351060" y="34164"/>
                    <a:pt x="351060" y="34216"/>
                    <a:pt x="351121" y="34330"/>
                  </a:cubicBezTo>
                  <a:cubicBezTo>
                    <a:pt x="351173" y="34330"/>
                    <a:pt x="351173" y="34330"/>
                    <a:pt x="351173" y="34382"/>
                  </a:cubicBezTo>
                  <a:cubicBezTo>
                    <a:pt x="352181" y="35278"/>
                    <a:pt x="353128" y="36227"/>
                    <a:pt x="354014" y="37176"/>
                  </a:cubicBezTo>
                  <a:lnTo>
                    <a:pt x="354066" y="37176"/>
                  </a:lnTo>
                  <a:cubicBezTo>
                    <a:pt x="354231" y="37402"/>
                    <a:pt x="354457" y="37620"/>
                    <a:pt x="354622" y="37846"/>
                  </a:cubicBezTo>
                  <a:cubicBezTo>
                    <a:pt x="355291" y="38856"/>
                    <a:pt x="355960" y="39857"/>
                    <a:pt x="356577" y="40919"/>
                  </a:cubicBezTo>
                  <a:cubicBezTo>
                    <a:pt x="356577" y="40971"/>
                    <a:pt x="356629" y="41032"/>
                    <a:pt x="356742" y="41145"/>
                  </a:cubicBezTo>
                  <a:cubicBezTo>
                    <a:pt x="356742" y="41145"/>
                    <a:pt x="356742" y="41198"/>
                    <a:pt x="356794" y="41198"/>
                  </a:cubicBezTo>
                  <a:cubicBezTo>
                    <a:pt x="358914" y="43879"/>
                    <a:pt x="360756" y="46673"/>
                    <a:pt x="362485" y="49580"/>
                  </a:cubicBezTo>
                  <a:cubicBezTo>
                    <a:pt x="374535" y="69810"/>
                    <a:pt x="378384" y="94741"/>
                    <a:pt x="382459" y="118774"/>
                  </a:cubicBezTo>
                  <a:cubicBezTo>
                    <a:pt x="392946" y="163151"/>
                    <a:pt x="403432" y="207641"/>
                    <a:pt x="413919" y="252018"/>
                  </a:cubicBezTo>
                  <a:cubicBezTo>
                    <a:pt x="414423" y="254255"/>
                    <a:pt x="414979" y="256492"/>
                    <a:pt x="415483" y="258730"/>
                  </a:cubicBezTo>
                  <a:lnTo>
                    <a:pt x="415431" y="258730"/>
                  </a:lnTo>
                  <a:cubicBezTo>
                    <a:pt x="415596" y="259565"/>
                    <a:pt x="415769" y="260410"/>
                    <a:pt x="415874" y="261245"/>
                  </a:cubicBezTo>
                  <a:cubicBezTo>
                    <a:pt x="415926" y="261245"/>
                    <a:pt x="415926" y="261245"/>
                    <a:pt x="415874" y="261298"/>
                  </a:cubicBezTo>
                  <a:cubicBezTo>
                    <a:pt x="415987" y="261576"/>
                    <a:pt x="416100" y="261802"/>
                    <a:pt x="416152" y="262081"/>
                  </a:cubicBezTo>
                  <a:cubicBezTo>
                    <a:pt x="416230" y="262081"/>
                    <a:pt x="416230" y="262081"/>
                    <a:pt x="416282" y="262081"/>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98" name="Google Shape;98;p4"/>
          <p:cNvGrpSpPr/>
          <p:nvPr/>
        </p:nvGrpSpPr>
        <p:grpSpPr>
          <a:xfrm rot="-1685239">
            <a:off x="-263406" y="260769"/>
            <a:ext cx="1756558" cy="2587988"/>
            <a:chOff x="-527220" y="521548"/>
            <a:chExt cx="3513240" cy="5175671"/>
          </a:xfrm>
        </p:grpSpPr>
        <p:sp>
          <p:nvSpPr>
            <p:cNvPr id="99" name="Google Shape;99;p4"/>
            <p:cNvSpPr/>
            <p:nvPr/>
          </p:nvSpPr>
          <p:spPr>
            <a:xfrm>
              <a:off x="-478515" y="5226592"/>
              <a:ext cx="3169042" cy="465210"/>
            </a:xfrm>
            <a:custGeom>
              <a:avLst/>
              <a:gdLst/>
              <a:ahLst/>
              <a:cxnLst/>
              <a:rect l="l" t="t" r="r" b="b"/>
              <a:pathLst>
                <a:path w="3169042" h="465210" extrusionOk="0">
                  <a:moveTo>
                    <a:pt x="3169029" y="302959"/>
                  </a:moveTo>
                  <a:cubicBezTo>
                    <a:pt x="3169133" y="339033"/>
                    <a:pt x="3168656" y="375159"/>
                    <a:pt x="3166813" y="411223"/>
                  </a:cubicBezTo>
                  <a:cubicBezTo>
                    <a:pt x="3168024" y="434813"/>
                    <a:pt x="3159969" y="467885"/>
                    <a:pt x="3130201" y="465039"/>
                  </a:cubicBezTo>
                  <a:cubicBezTo>
                    <a:pt x="3109980" y="462244"/>
                    <a:pt x="3103550" y="447763"/>
                    <a:pt x="3102183" y="430652"/>
                  </a:cubicBezTo>
                  <a:cubicBezTo>
                    <a:pt x="3100651" y="430973"/>
                    <a:pt x="3099077" y="431076"/>
                    <a:pt x="3097493" y="431076"/>
                  </a:cubicBezTo>
                  <a:cubicBezTo>
                    <a:pt x="3096913" y="431076"/>
                    <a:pt x="3096333" y="431076"/>
                    <a:pt x="3095753" y="431025"/>
                  </a:cubicBezTo>
                  <a:cubicBezTo>
                    <a:pt x="2970967" y="423706"/>
                    <a:pt x="2846138" y="416491"/>
                    <a:pt x="2721300" y="409173"/>
                  </a:cubicBezTo>
                  <a:cubicBezTo>
                    <a:pt x="2585714" y="401172"/>
                    <a:pt x="2450086" y="393325"/>
                    <a:pt x="2314448" y="385427"/>
                  </a:cubicBezTo>
                  <a:cubicBezTo>
                    <a:pt x="2181130" y="377633"/>
                    <a:pt x="2047811" y="369838"/>
                    <a:pt x="1914503" y="362096"/>
                  </a:cubicBezTo>
                  <a:cubicBezTo>
                    <a:pt x="1784136" y="354456"/>
                    <a:pt x="1653768" y="346879"/>
                    <a:pt x="1523400" y="339240"/>
                  </a:cubicBezTo>
                  <a:cubicBezTo>
                    <a:pt x="1389719" y="331394"/>
                    <a:pt x="1256028" y="323703"/>
                    <a:pt x="1122347" y="315805"/>
                  </a:cubicBezTo>
                  <a:cubicBezTo>
                    <a:pt x="988345" y="307855"/>
                    <a:pt x="854343" y="299688"/>
                    <a:pt x="720341" y="291427"/>
                  </a:cubicBezTo>
                  <a:cubicBezTo>
                    <a:pt x="587603" y="283260"/>
                    <a:pt x="454864" y="275207"/>
                    <a:pt x="322187" y="267102"/>
                  </a:cubicBezTo>
                  <a:cubicBezTo>
                    <a:pt x="269724" y="263893"/>
                    <a:pt x="217312" y="260208"/>
                    <a:pt x="164899" y="256626"/>
                  </a:cubicBezTo>
                  <a:cubicBezTo>
                    <a:pt x="139035" y="254836"/>
                    <a:pt x="113119" y="253097"/>
                    <a:pt x="87254" y="251202"/>
                  </a:cubicBezTo>
                  <a:cubicBezTo>
                    <a:pt x="74353" y="250250"/>
                    <a:pt x="61442" y="249153"/>
                    <a:pt x="48593" y="247621"/>
                  </a:cubicBezTo>
                  <a:cubicBezTo>
                    <a:pt x="37213" y="246306"/>
                    <a:pt x="24261" y="245623"/>
                    <a:pt x="13720" y="240779"/>
                  </a:cubicBezTo>
                  <a:cubicBezTo>
                    <a:pt x="5137" y="236825"/>
                    <a:pt x="-392" y="227881"/>
                    <a:pt x="22" y="218399"/>
                  </a:cubicBezTo>
                  <a:cubicBezTo>
                    <a:pt x="446" y="209290"/>
                    <a:pt x="6607" y="200285"/>
                    <a:pt x="15460" y="197386"/>
                  </a:cubicBezTo>
                  <a:cubicBezTo>
                    <a:pt x="16091" y="197179"/>
                    <a:pt x="16723" y="197014"/>
                    <a:pt x="17303" y="196858"/>
                  </a:cubicBezTo>
                  <a:cubicBezTo>
                    <a:pt x="11453" y="145143"/>
                    <a:pt x="14776" y="87332"/>
                    <a:pt x="10407" y="34458"/>
                  </a:cubicBezTo>
                  <a:cubicBezTo>
                    <a:pt x="10459" y="34458"/>
                    <a:pt x="10459" y="34509"/>
                    <a:pt x="10510" y="34509"/>
                  </a:cubicBezTo>
                  <a:cubicBezTo>
                    <a:pt x="10987" y="27139"/>
                    <a:pt x="14466" y="19873"/>
                    <a:pt x="20409" y="15235"/>
                  </a:cubicBezTo>
                  <a:cubicBezTo>
                    <a:pt x="24416" y="6230"/>
                    <a:pt x="33579" y="-85"/>
                    <a:pt x="43799" y="226"/>
                  </a:cubicBezTo>
                  <a:cubicBezTo>
                    <a:pt x="58864" y="-250"/>
                    <a:pt x="73929" y="174"/>
                    <a:pt x="88942" y="174"/>
                  </a:cubicBezTo>
                  <a:cubicBezTo>
                    <a:pt x="104111" y="174"/>
                    <a:pt x="119280" y="122"/>
                    <a:pt x="134396" y="547"/>
                  </a:cubicBezTo>
                  <a:cubicBezTo>
                    <a:pt x="167157" y="1437"/>
                    <a:pt x="199927" y="2493"/>
                    <a:pt x="232635" y="3859"/>
                  </a:cubicBezTo>
                  <a:cubicBezTo>
                    <a:pt x="300744" y="6602"/>
                    <a:pt x="368853" y="9759"/>
                    <a:pt x="436952" y="12917"/>
                  </a:cubicBezTo>
                  <a:cubicBezTo>
                    <a:pt x="567267" y="18972"/>
                    <a:pt x="697583" y="25659"/>
                    <a:pt x="827889" y="32191"/>
                  </a:cubicBezTo>
                  <a:cubicBezTo>
                    <a:pt x="962574" y="38929"/>
                    <a:pt x="1097208" y="45668"/>
                    <a:pt x="1231841" y="52417"/>
                  </a:cubicBezTo>
                  <a:cubicBezTo>
                    <a:pt x="1364683" y="59104"/>
                    <a:pt x="1497526" y="65739"/>
                    <a:pt x="1630368" y="72374"/>
                  </a:cubicBezTo>
                  <a:cubicBezTo>
                    <a:pt x="1767683" y="79268"/>
                    <a:pt x="1905060" y="86172"/>
                    <a:pt x="2042438" y="93066"/>
                  </a:cubicBezTo>
                  <a:cubicBezTo>
                    <a:pt x="2173333" y="99598"/>
                    <a:pt x="2304281" y="106181"/>
                    <a:pt x="2435228" y="112765"/>
                  </a:cubicBezTo>
                  <a:cubicBezTo>
                    <a:pt x="2564281" y="119193"/>
                    <a:pt x="2693323" y="125663"/>
                    <a:pt x="2822376" y="132142"/>
                  </a:cubicBezTo>
                  <a:cubicBezTo>
                    <a:pt x="2912974" y="136728"/>
                    <a:pt x="3003623" y="141251"/>
                    <a:pt x="3094221" y="145785"/>
                  </a:cubicBezTo>
                  <a:cubicBezTo>
                    <a:pt x="3105807" y="146417"/>
                    <a:pt x="3115923" y="153259"/>
                    <a:pt x="3121193" y="162948"/>
                  </a:cubicBezTo>
                  <a:cubicBezTo>
                    <a:pt x="3125200" y="158155"/>
                    <a:pt x="3130885" y="154946"/>
                    <a:pt x="3138992" y="154315"/>
                  </a:cubicBezTo>
                  <a:cubicBezTo>
                    <a:pt x="3163489" y="153735"/>
                    <a:pt x="3166492" y="181538"/>
                    <a:pt x="3166596" y="200336"/>
                  </a:cubicBezTo>
                  <a:cubicBezTo>
                    <a:pt x="3168397" y="234506"/>
                    <a:pt x="3168873" y="268675"/>
                    <a:pt x="3169029" y="30295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0" name="Google Shape;100;p4"/>
            <p:cNvSpPr/>
            <p:nvPr/>
          </p:nvSpPr>
          <p:spPr>
            <a:xfrm>
              <a:off x="-327142" y="5289540"/>
              <a:ext cx="2971833" cy="219756"/>
            </a:xfrm>
            <a:custGeom>
              <a:avLst/>
              <a:gdLst/>
              <a:ahLst/>
              <a:cxnLst/>
              <a:rect l="l" t="t" r="r" b="b"/>
              <a:pathLst>
                <a:path w="2971833" h="219756" extrusionOk="0">
                  <a:moveTo>
                    <a:pt x="2958731" y="219732"/>
                  </a:moveTo>
                  <a:cubicBezTo>
                    <a:pt x="2827329" y="210892"/>
                    <a:pt x="2695874" y="202000"/>
                    <a:pt x="2564471" y="193119"/>
                  </a:cubicBezTo>
                  <a:cubicBezTo>
                    <a:pt x="2436857" y="184528"/>
                    <a:pt x="2309295" y="175894"/>
                    <a:pt x="2181682" y="167303"/>
                  </a:cubicBezTo>
                  <a:cubicBezTo>
                    <a:pt x="2049968" y="158411"/>
                    <a:pt x="1918306" y="149509"/>
                    <a:pt x="1786582" y="140618"/>
                  </a:cubicBezTo>
                  <a:cubicBezTo>
                    <a:pt x="1655966" y="131798"/>
                    <a:pt x="1525309" y="122927"/>
                    <a:pt x="1394693" y="114160"/>
                  </a:cubicBezTo>
                  <a:cubicBezTo>
                    <a:pt x="1264077" y="105340"/>
                    <a:pt x="1133419" y="96469"/>
                    <a:pt x="1002803" y="87650"/>
                  </a:cubicBezTo>
                  <a:cubicBezTo>
                    <a:pt x="879714" y="79328"/>
                    <a:pt x="756625" y="71016"/>
                    <a:pt x="633485" y="62693"/>
                  </a:cubicBezTo>
                  <a:cubicBezTo>
                    <a:pt x="500663" y="53667"/>
                    <a:pt x="367790" y="44848"/>
                    <a:pt x="235031" y="35231"/>
                  </a:cubicBezTo>
                  <a:cubicBezTo>
                    <a:pt x="191274" y="32053"/>
                    <a:pt x="147518" y="28679"/>
                    <a:pt x="103762" y="25242"/>
                  </a:cubicBezTo>
                  <a:cubicBezTo>
                    <a:pt x="82516" y="23617"/>
                    <a:pt x="61269" y="21940"/>
                    <a:pt x="40033" y="20056"/>
                  </a:cubicBezTo>
                  <a:cubicBezTo>
                    <a:pt x="29462" y="19114"/>
                    <a:pt x="18838" y="18379"/>
                    <a:pt x="8339" y="16858"/>
                  </a:cubicBezTo>
                  <a:cubicBezTo>
                    <a:pt x="5140" y="16361"/>
                    <a:pt x="2272" y="14922"/>
                    <a:pt x="822" y="11931"/>
                  </a:cubicBezTo>
                  <a:cubicBezTo>
                    <a:pt x="-482" y="9322"/>
                    <a:pt x="-192" y="6217"/>
                    <a:pt x="1392" y="3836"/>
                  </a:cubicBezTo>
                  <a:cubicBezTo>
                    <a:pt x="4074" y="-160"/>
                    <a:pt x="8650" y="58"/>
                    <a:pt x="12916" y="6"/>
                  </a:cubicBezTo>
                  <a:cubicBezTo>
                    <a:pt x="20661" y="-66"/>
                    <a:pt x="28551" y="544"/>
                    <a:pt x="36285" y="896"/>
                  </a:cubicBezTo>
                  <a:cubicBezTo>
                    <a:pt x="51868" y="1642"/>
                    <a:pt x="67440" y="2449"/>
                    <a:pt x="83013" y="3298"/>
                  </a:cubicBezTo>
                  <a:cubicBezTo>
                    <a:pt x="114272" y="5057"/>
                    <a:pt x="145520" y="6817"/>
                    <a:pt x="176768" y="8691"/>
                  </a:cubicBezTo>
                  <a:cubicBezTo>
                    <a:pt x="240011" y="12500"/>
                    <a:pt x="303243" y="16568"/>
                    <a:pt x="366475" y="20739"/>
                  </a:cubicBezTo>
                  <a:cubicBezTo>
                    <a:pt x="503242" y="29818"/>
                    <a:pt x="640008" y="39040"/>
                    <a:pt x="776774" y="48274"/>
                  </a:cubicBezTo>
                  <a:cubicBezTo>
                    <a:pt x="898703" y="56462"/>
                    <a:pt x="1020695" y="64701"/>
                    <a:pt x="1142624" y="72941"/>
                  </a:cubicBezTo>
                  <a:cubicBezTo>
                    <a:pt x="1276915" y="82009"/>
                    <a:pt x="1411207" y="91076"/>
                    <a:pt x="1545510" y="100134"/>
                  </a:cubicBezTo>
                  <a:cubicBezTo>
                    <a:pt x="1674386" y="108808"/>
                    <a:pt x="1803315" y="117524"/>
                    <a:pt x="1932191" y="126250"/>
                  </a:cubicBezTo>
                  <a:cubicBezTo>
                    <a:pt x="2063853" y="135141"/>
                    <a:pt x="2195525" y="143992"/>
                    <a:pt x="2327187" y="152884"/>
                  </a:cubicBezTo>
                  <a:cubicBezTo>
                    <a:pt x="2453434" y="161434"/>
                    <a:pt x="2579732" y="169942"/>
                    <a:pt x="2705979" y="178493"/>
                  </a:cubicBezTo>
                  <a:cubicBezTo>
                    <a:pt x="2790934" y="184196"/>
                    <a:pt x="2875837" y="189952"/>
                    <a:pt x="2960781" y="195655"/>
                  </a:cubicBezTo>
                  <a:cubicBezTo>
                    <a:pt x="2967356" y="196131"/>
                    <a:pt x="2972368" y="202259"/>
                    <a:pt x="2971788" y="208718"/>
                  </a:cubicBezTo>
                  <a:cubicBezTo>
                    <a:pt x="2971218" y="215146"/>
                    <a:pt x="2965637" y="219908"/>
                    <a:pt x="2959311" y="219753"/>
                  </a:cubicBezTo>
                  <a:cubicBezTo>
                    <a:pt x="2959135" y="219763"/>
                    <a:pt x="2958928" y="219753"/>
                    <a:pt x="2958731" y="21973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1" name="Google Shape;101;p4"/>
            <p:cNvSpPr/>
            <p:nvPr/>
          </p:nvSpPr>
          <p:spPr>
            <a:xfrm>
              <a:off x="52254" y="5384940"/>
              <a:ext cx="2386700" cy="180548"/>
            </a:xfrm>
            <a:custGeom>
              <a:avLst/>
              <a:gdLst/>
              <a:ahLst/>
              <a:cxnLst/>
              <a:rect l="l" t="t" r="r" b="b"/>
              <a:pathLst>
                <a:path w="2386700" h="180548" extrusionOk="0">
                  <a:moveTo>
                    <a:pt x="2373309" y="180529"/>
                  </a:moveTo>
                  <a:cubicBezTo>
                    <a:pt x="2324179" y="177227"/>
                    <a:pt x="2274998" y="173925"/>
                    <a:pt x="2225868" y="170560"/>
                  </a:cubicBezTo>
                  <a:cubicBezTo>
                    <a:pt x="2215711" y="169888"/>
                    <a:pt x="2205563" y="169277"/>
                    <a:pt x="2195417" y="168449"/>
                  </a:cubicBezTo>
                  <a:cubicBezTo>
                    <a:pt x="2184224" y="167434"/>
                    <a:pt x="2173083" y="166110"/>
                    <a:pt x="2161880" y="165106"/>
                  </a:cubicBezTo>
                  <a:cubicBezTo>
                    <a:pt x="2138428" y="162952"/>
                    <a:pt x="2114862" y="161586"/>
                    <a:pt x="2091348" y="159909"/>
                  </a:cubicBezTo>
                  <a:cubicBezTo>
                    <a:pt x="1986886" y="152467"/>
                    <a:pt x="1882476" y="145283"/>
                    <a:pt x="1778056" y="138213"/>
                  </a:cubicBezTo>
                  <a:cubicBezTo>
                    <a:pt x="1675168" y="131226"/>
                    <a:pt x="1572332" y="124197"/>
                    <a:pt x="1469495" y="117262"/>
                  </a:cubicBezTo>
                  <a:cubicBezTo>
                    <a:pt x="1366659" y="110337"/>
                    <a:pt x="1263812" y="103557"/>
                    <a:pt x="1160976" y="96839"/>
                  </a:cubicBezTo>
                  <a:cubicBezTo>
                    <a:pt x="1056400" y="89976"/>
                    <a:pt x="951825" y="82999"/>
                    <a:pt x="847249" y="75764"/>
                  </a:cubicBezTo>
                  <a:cubicBezTo>
                    <a:pt x="744464" y="68621"/>
                    <a:pt x="641628" y="61696"/>
                    <a:pt x="538854" y="54502"/>
                  </a:cubicBezTo>
                  <a:cubicBezTo>
                    <a:pt x="437498" y="47350"/>
                    <a:pt x="336081" y="40445"/>
                    <a:pt x="234715" y="33717"/>
                  </a:cubicBezTo>
                  <a:cubicBezTo>
                    <a:pt x="194841" y="31005"/>
                    <a:pt x="154968" y="28407"/>
                    <a:pt x="115043" y="25643"/>
                  </a:cubicBezTo>
                  <a:cubicBezTo>
                    <a:pt x="94531" y="24246"/>
                    <a:pt x="73958" y="22796"/>
                    <a:pt x="53447" y="21399"/>
                  </a:cubicBezTo>
                  <a:cubicBezTo>
                    <a:pt x="44087" y="20747"/>
                    <a:pt x="34727" y="19991"/>
                    <a:pt x="25367" y="19236"/>
                  </a:cubicBezTo>
                  <a:cubicBezTo>
                    <a:pt x="20738" y="18863"/>
                    <a:pt x="16162" y="18542"/>
                    <a:pt x="11544" y="17952"/>
                  </a:cubicBezTo>
                  <a:cubicBezTo>
                    <a:pt x="9794" y="17724"/>
                    <a:pt x="8013" y="17445"/>
                    <a:pt x="6564" y="16989"/>
                  </a:cubicBezTo>
                  <a:cubicBezTo>
                    <a:pt x="2422" y="16047"/>
                    <a:pt x="-374" y="12031"/>
                    <a:pt x="41" y="7818"/>
                  </a:cubicBezTo>
                  <a:cubicBezTo>
                    <a:pt x="517" y="3409"/>
                    <a:pt x="4058" y="603"/>
                    <a:pt x="7226" y="303"/>
                  </a:cubicBezTo>
                  <a:cubicBezTo>
                    <a:pt x="8873" y="-80"/>
                    <a:pt x="10602" y="13"/>
                    <a:pt x="12289" y="3"/>
                  </a:cubicBezTo>
                  <a:cubicBezTo>
                    <a:pt x="18036" y="-18"/>
                    <a:pt x="23824" y="386"/>
                    <a:pt x="29550" y="738"/>
                  </a:cubicBezTo>
                  <a:cubicBezTo>
                    <a:pt x="41964" y="1359"/>
                    <a:pt x="54379" y="2187"/>
                    <a:pt x="66793" y="3015"/>
                  </a:cubicBezTo>
                  <a:cubicBezTo>
                    <a:pt x="92575" y="4692"/>
                    <a:pt x="118398" y="6379"/>
                    <a:pt x="144179" y="8108"/>
                  </a:cubicBezTo>
                  <a:cubicBezTo>
                    <a:pt x="193464" y="11420"/>
                    <a:pt x="242760" y="14826"/>
                    <a:pt x="291993" y="18190"/>
                  </a:cubicBezTo>
                  <a:cubicBezTo>
                    <a:pt x="395358" y="25239"/>
                    <a:pt x="498732" y="31761"/>
                    <a:pt x="602097" y="38758"/>
                  </a:cubicBezTo>
                  <a:cubicBezTo>
                    <a:pt x="706403" y="45776"/>
                    <a:pt x="810730" y="52536"/>
                    <a:pt x="915037" y="59502"/>
                  </a:cubicBezTo>
                  <a:cubicBezTo>
                    <a:pt x="1019354" y="66417"/>
                    <a:pt x="1123608" y="73642"/>
                    <a:pt x="1227905" y="80981"/>
                  </a:cubicBezTo>
                  <a:cubicBezTo>
                    <a:pt x="1332159" y="88258"/>
                    <a:pt x="1436466" y="95328"/>
                    <a:pt x="1540783" y="102346"/>
                  </a:cubicBezTo>
                  <a:cubicBezTo>
                    <a:pt x="1642936" y="109209"/>
                    <a:pt x="1745089" y="116009"/>
                    <a:pt x="1847252" y="122924"/>
                  </a:cubicBezTo>
                  <a:cubicBezTo>
                    <a:pt x="1898069" y="126319"/>
                    <a:pt x="1948825" y="129715"/>
                    <a:pt x="1999642" y="133058"/>
                  </a:cubicBezTo>
                  <a:cubicBezTo>
                    <a:pt x="2024844" y="134725"/>
                    <a:pt x="2050046" y="136236"/>
                    <a:pt x="2075237" y="137851"/>
                  </a:cubicBezTo>
                  <a:cubicBezTo>
                    <a:pt x="2100014" y="139455"/>
                    <a:pt x="2124844" y="141163"/>
                    <a:pt x="2149621" y="142612"/>
                  </a:cubicBezTo>
                  <a:cubicBezTo>
                    <a:pt x="2155988" y="142975"/>
                    <a:pt x="2162356" y="143295"/>
                    <a:pt x="2167305" y="143513"/>
                  </a:cubicBezTo>
                  <a:cubicBezTo>
                    <a:pt x="2182681" y="144093"/>
                    <a:pt x="2198047" y="144527"/>
                    <a:pt x="2213412" y="145531"/>
                  </a:cubicBezTo>
                  <a:cubicBezTo>
                    <a:pt x="2231397" y="146763"/>
                    <a:pt x="2249392" y="147933"/>
                    <a:pt x="2267387" y="149165"/>
                  </a:cubicBezTo>
                  <a:cubicBezTo>
                    <a:pt x="2303575" y="151628"/>
                    <a:pt x="2339710" y="154092"/>
                    <a:pt x="2375856" y="156493"/>
                  </a:cubicBezTo>
                  <a:cubicBezTo>
                    <a:pt x="2382431" y="156918"/>
                    <a:pt x="2387277" y="163408"/>
                    <a:pt x="2386645" y="169763"/>
                  </a:cubicBezTo>
                  <a:cubicBezTo>
                    <a:pt x="2385931" y="176274"/>
                    <a:pt x="2380277" y="180684"/>
                    <a:pt x="2373951" y="180529"/>
                  </a:cubicBezTo>
                  <a:cubicBezTo>
                    <a:pt x="2373734" y="180560"/>
                    <a:pt x="2373527" y="180550"/>
                    <a:pt x="2373309" y="18052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 name="Google Shape;102;p4"/>
            <p:cNvSpPr/>
            <p:nvPr/>
          </p:nvSpPr>
          <p:spPr>
            <a:xfrm>
              <a:off x="-153107" y="619936"/>
              <a:ext cx="3139127" cy="4780791"/>
            </a:xfrm>
            <a:custGeom>
              <a:avLst/>
              <a:gdLst/>
              <a:ahLst/>
              <a:cxnLst/>
              <a:rect l="l" t="t" r="r" b="b"/>
              <a:pathLst>
                <a:path w="3139127" h="4780791" extrusionOk="0">
                  <a:moveTo>
                    <a:pt x="3138649" y="287178"/>
                  </a:moveTo>
                  <a:cubicBezTo>
                    <a:pt x="3141124" y="372596"/>
                    <a:pt x="3133482" y="457798"/>
                    <a:pt x="3127798" y="542895"/>
                  </a:cubicBezTo>
                  <a:cubicBezTo>
                    <a:pt x="3111211" y="833310"/>
                    <a:pt x="3104097" y="1124253"/>
                    <a:pt x="3090244" y="1414771"/>
                  </a:cubicBezTo>
                  <a:cubicBezTo>
                    <a:pt x="3053684" y="2093658"/>
                    <a:pt x="3007339" y="2772017"/>
                    <a:pt x="2960146" y="3450211"/>
                  </a:cubicBezTo>
                  <a:cubicBezTo>
                    <a:pt x="2938392" y="3806501"/>
                    <a:pt x="2913946" y="4162906"/>
                    <a:pt x="2876288" y="4517830"/>
                  </a:cubicBezTo>
                  <a:cubicBezTo>
                    <a:pt x="2866752" y="4593342"/>
                    <a:pt x="2854586" y="4669072"/>
                    <a:pt x="2857009" y="4745423"/>
                  </a:cubicBezTo>
                  <a:cubicBezTo>
                    <a:pt x="2857113" y="4749956"/>
                    <a:pt x="2856274" y="4754324"/>
                    <a:pt x="2854638" y="4758382"/>
                  </a:cubicBezTo>
                  <a:cubicBezTo>
                    <a:pt x="2854638" y="4758382"/>
                    <a:pt x="2854638" y="4758382"/>
                    <a:pt x="2854638" y="4758434"/>
                  </a:cubicBezTo>
                  <a:cubicBezTo>
                    <a:pt x="2850631" y="4772864"/>
                    <a:pt x="2835100" y="4784654"/>
                    <a:pt x="2812652" y="4779602"/>
                  </a:cubicBezTo>
                  <a:cubicBezTo>
                    <a:pt x="2683289" y="4776176"/>
                    <a:pt x="2552393" y="4749325"/>
                    <a:pt x="2420607" y="4746634"/>
                  </a:cubicBezTo>
                  <a:cubicBezTo>
                    <a:pt x="1670323" y="4710456"/>
                    <a:pt x="919366" y="4681069"/>
                    <a:pt x="170500" y="4621570"/>
                  </a:cubicBezTo>
                  <a:cubicBezTo>
                    <a:pt x="130782" y="4618671"/>
                    <a:pt x="92855" y="4619355"/>
                    <a:pt x="53727" y="4618516"/>
                  </a:cubicBezTo>
                  <a:cubicBezTo>
                    <a:pt x="30503" y="4622305"/>
                    <a:pt x="1367" y="4615463"/>
                    <a:pt x="0" y="4587131"/>
                  </a:cubicBezTo>
                  <a:cubicBezTo>
                    <a:pt x="52" y="4583022"/>
                    <a:pt x="476" y="4579388"/>
                    <a:pt x="1315" y="4576128"/>
                  </a:cubicBezTo>
                  <a:cubicBezTo>
                    <a:pt x="-1429" y="4553324"/>
                    <a:pt x="12849" y="4521628"/>
                    <a:pt x="12590" y="4501040"/>
                  </a:cubicBezTo>
                  <a:cubicBezTo>
                    <a:pt x="13170" y="4498825"/>
                    <a:pt x="13698" y="4496351"/>
                    <a:pt x="14123" y="4493670"/>
                  </a:cubicBezTo>
                  <a:cubicBezTo>
                    <a:pt x="17126" y="4346485"/>
                    <a:pt x="41727" y="4201143"/>
                    <a:pt x="53893" y="4054548"/>
                  </a:cubicBezTo>
                  <a:cubicBezTo>
                    <a:pt x="66483" y="3865555"/>
                    <a:pt x="64537" y="3675827"/>
                    <a:pt x="73545" y="3486565"/>
                  </a:cubicBezTo>
                  <a:cubicBezTo>
                    <a:pt x="82863" y="3182931"/>
                    <a:pt x="101252" y="2879557"/>
                    <a:pt x="112786" y="2575975"/>
                  </a:cubicBezTo>
                  <a:cubicBezTo>
                    <a:pt x="131331" y="2081289"/>
                    <a:pt x="144760" y="1586509"/>
                    <a:pt x="150341" y="1091512"/>
                  </a:cubicBezTo>
                  <a:cubicBezTo>
                    <a:pt x="155870" y="779194"/>
                    <a:pt x="159297" y="465230"/>
                    <a:pt x="202908" y="155437"/>
                  </a:cubicBezTo>
                  <a:cubicBezTo>
                    <a:pt x="210860" y="119529"/>
                    <a:pt x="212444" y="79718"/>
                    <a:pt x="228721" y="46542"/>
                  </a:cubicBezTo>
                  <a:cubicBezTo>
                    <a:pt x="227250" y="42329"/>
                    <a:pt x="226619" y="37744"/>
                    <a:pt x="226981" y="32899"/>
                  </a:cubicBezTo>
                  <a:cubicBezTo>
                    <a:pt x="228400" y="13946"/>
                    <a:pt x="245732" y="-1695"/>
                    <a:pt x="265011" y="148"/>
                  </a:cubicBezTo>
                  <a:cubicBezTo>
                    <a:pt x="335802" y="6524"/>
                    <a:pt x="406810" y="11576"/>
                    <a:pt x="477549" y="19215"/>
                  </a:cubicBezTo>
                  <a:cubicBezTo>
                    <a:pt x="849103" y="54078"/>
                    <a:pt x="1220875" y="87730"/>
                    <a:pt x="1593330" y="110792"/>
                  </a:cubicBezTo>
                  <a:cubicBezTo>
                    <a:pt x="2041474" y="137333"/>
                    <a:pt x="2490197" y="151659"/>
                    <a:pt x="2935658" y="210744"/>
                  </a:cubicBezTo>
                  <a:cubicBezTo>
                    <a:pt x="2979901" y="215009"/>
                    <a:pt x="3024154" y="219377"/>
                    <a:pt x="3068397" y="223383"/>
                  </a:cubicBezTo>
                  <a:cubicBezTo>
                    <a:pt x="3084995" y="225433"/>
                    <a:pt x="3102586" y="224749"/>
                    <a:pt x="3117434" y="233331"/>
                  </a:cubicBezTo>
                  <a:cubicBezTo>
                    <a:pt x="3122383" y="236384"/>
                    <a:pt x="3125862" y="240804"/>
                    <a:pt x="3127860" y="245814"/>
                  </a:cubicBezTo>
                  <a:cubicBezTo>
                    <a:pt x="3137386" y="255213"/>
                    <a:pt x="3139912" y="272065"/>
                    <a:pt x="3138649" y="287178"/>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3" name="Google Shape;103;p4"/>
            <p:cNvSpPr/>
            <p:nvPr/>
          </p:nvSpPr>
          <p:spPr>
            <a:xfrm>
              <a:off x="2503663" y="5344714"/>
              <a:ext cx="221813" cy="60211"/>
            </a:xfrm>
            <a:custGeom>
              <a:avLst/>
              <a:gdLst/>
              <a:ahLst/>
              <a:cxnLst/>
              <a:rect l="l" t="t" r="r" b="b"/>
              <a:pathLst>
                <a:path w="221813" h="60211" extrusionOk="0">
                  <a:moveTo>
                    <a:pt x="182035" y="58592"/>
                  </a:moveTo>
                  <a:cubicBezTo>
                    <a:pt x="133516" y="53272"/>
                    <a:pt x="84997" y="48293"/>
                    <a:pt x="36923" y="39525"/>
                  </a:cubicBezTo>
                  <a:cubicBezTo>
                    <a:pt x="22252" y="37113"/>
                    <a:pt x="-1780" y="36544"/>
                    <a:pt x="105" y="15935"/>
                  </a:cubicBezTo>
                  <a:cubicBezTo>
                    <a:pt x="6659" y="-12438"/>
                    <a:pt x="43219" y="5770"/>
                    <a:pt x="63047" y="5563"/>
                  </a:cubicBezTo>
                  <a:cubicBezTo>
                    <a:pt x="111721" y="12664"/>
                    <a:pt x="161172" y="15324"/>
                    <a:pt x="209111" y="26576"/>
                  </a:cubicBezTo>
                  <a:cubicBezTo>
                    <a:pt x="228080" y="31638"/>
                    <a:pt x="224974" y="59472"/>
                    <a:pt x="205322" y="60124"/>
                  </a:cubicBezTo>
                  <a:cubicBezTo>
                    <a:pt x="197597" y="60538"/>
                    <a:pt x="189625" y="59379"/>
                    <a:pt x="182035" y="58592"/>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4" name="Google Shape;104;p4"/>
            <p:cNvSpPr/>
            <p:nvPr/>
          </p:nvSpPr>
          <p:spPr>
            <a:xfrm>
              <a:off x="2691284" y="879700"/>
              <a:ext cx="282028" cy="4540085"/>
            </a:xfrm>
            <a:custGeom>
              <a:avLst/>
              <a:gdLst/>
              <a:ahLst/>
              <a:cxnLst/>
              <a:rect l="l" t="t" r="r" b="b"/>
              <a:pathLst>
                <a:path w="282028" h="4540085" extrusionOk="0">
                  <a:moveTo>
                    <a:pt x="22732" y="4540076"/>
                  </a:moveTo>
                  <a:cubicBezTo>
                    <a:pt x="10297" y="4539817"/>
                    <a:pt x="-605" y="4528969"/>
                    <a:pt x="26" y="4516330"/>
                  </a:cubicBezTo>
                  <a:cubicBezTo>
                    <a:pt x="4924" y="4417807"/>
                    <a:pt x="10670" y="4319387"/>
                    <a:pt x="15930" y="4220864"/>
                  </a:cubicBezTo>
                  <a:cubicBezTo>
                    <a:pt x="21200" y="4122444"/>
                    <a:pt x="26356" y="4023973"/>
                    <a:pt x="31523" y="3925553"/>
                  </a:cubicBezTo>
                  <a:cubicBezTo>
                    <a:pt x="42115" y="3725080"/>
                    <a:pt x="53277" y="3524711"/>
                    <a:pt x="64024" y="3324238"/>
                  </a:cubicBezTo>
                  <a:cubicBezTo>
                    <a:pt x="74192" y="3134241"/>
                    <a:pt x="84194" y="2944192"/>
                    <a:pt x="94362" y="2754153"/>
                  </a:cubicBezTo>
                  <a:cubicBezTo>
                    <a:pt x="105161" y="2551051"/>
                    <a:pt x="116064" y="2347938"/>
                    <a:pt x="126967" y="2144888"/>
                  </a:cubicBezTo>
                  <a:cubicBezTo>
                    <a:pt x="137082" y="1955947"/>
                    <a:pt x="147613" y="1767057"/>
                    <a:pt x="157884" y="1578116"/>
                  </a:cubicBezTo>
                  <a:cubicBezTo>
                    <a:pt x="168942" y="1374589"/>
                    <a:pt x="179845" y="1171011"/>
                    <a:pt x="190965" y="967474"/>
                  </a:cubicBezTo>
                  <a:cubicBezTo>
                    <a:pt x="201443" y="774641"/>
                    <a:pt x="212512" y="581797"/>
                    <a:pt x="223415" y="389015"/>
                  </a:cubicBezTo>
                  <a:cubicBezTo>
                    <a:pt x="227152" y="323502"/>
                    <a:pt x="230952" y="257999"/>
                    <a:pt x="234845" y="192538"/>
                  </a:cubicBezTo>
                  <a:cubicBezTo>
                    <a:pt x="236688" y="162043"/>
                    <a:pt x="238531" y="131507"/>
                    <a:pt x="240581" y="101012"/>
                  </a:cubicBezTo>
                  <a:cubicBezTo>
                    <a:pt x="241689" y="84315"/>
                    <a:pt x="242797" y="67577"/>
                    <a:pt x="244216" y="50881"/>
                  </a:cubicBezTo>
                  <a:cubicBezTo>
                    <a:pt x="244847" y="43086"/>
                    <a:pt x="245531" y="35292"/>
                    <a:pt x="246214" y="27497"/>
                  </a:cubicBezTo>
                  <a:cubicBezTo>
                    <a:pt x="246742" y="21701"/>
                    <a:pt x="247001" y="15811"/>
                    <a:pt x="248948" y="10780"/>
                  </a:cubicBezTo>
                  <a:cubicBezTo>
                    <a:pt x="251557" y="4393"/>
                    <a:pt x="257748" y="-161"/>
                    <a:pt x="265120" y="4"/>
                  </a:cubicBezTo>
                  <a:cubicBezTo>
                    <a:pt x="273549" y="201"/>
                    <a:pt x="281097" y="7095"/>
                    <a:pt x="281739" y="15511"/>
                  </a:cubicBezTo>
                  <a:cubicBezTo>
                    <a:pt x="282029" y="17767"/>
                    <a:pt x="282029" y="20086"/>
                    <a:pt x="282029" y="22280"/>
                  </a:cubicBezTo>
                  <a:cubicBezTo>
                    <a:pt x="282029" y="28491"/>
                    <a:pt x="281873" y="34650"/>
                    <a:pt x="281770" y="40871"/>
                  </a:cubicBezTo>
                  <a:cubicBezTo>
                    <a:pt x="281511" y="52506"/>
                    <a:pt x="281190" y="64089"/>
                    <a:pt x="280817" y="75734"/>
                  </a:cubicBezTo>
                  <a:cubicBezTo>
                    <a:pt x="280082" y="98849"/>
                    <a:pt x="278922" y="121973"/>
                    <a:pt x="277866" y="145088"/>
                  </a:cubicBezTo>
                  <a:cubicBezTo>
                    <a:pt x="275495" y="196482"/>
                    <a:pt x="273072" y="247876"/>
                    <a:pt x="270546" y="299270"/>
                  </a:cubicBezTo>
                  <a:cubicBezTo>
                    <a:pt x="265959" y="393218"/>
                    <a:pt x="261165" y="487207"/>
                    <a:pt x="256485" y="581207"/>
                  </a:cubicBezTo>
                  <a:cubicBezTo>
                    <a:pt x="246897" y="774040"/>
                    <a:pt x="236574" y="966832"/>
                    <a:pt x="226303" y="1159666"/>
                  </a:cubicBezTo>
                  <a:cubicBezTo>
                    <a:pt x="215556" y="1361195"/>
                    <a:pt x="204808" y="1562775"/>
                    <a:pt x="194227" y="1764355"/>
                  </a:cubicBezTo>
                  <a:cubicBezTo>
                    <a:pt x="184007" y="1959197"/>
                    <a:pt x="173632" y="2153977"/>
                    <a:pt x="163154" y="2348767"/>
                  </a:cubicBezTo>
                  <a:cubicBezTo>
                    <a:pt x="152562" y="2546082"/>
                    <a:pt x="141928" y="2743398"/>
                    <a:pt x="131232" y="2940662"/>
                  </a:cubicBezTo>
                  <a:cubicBezTo>
                    <a:pt x="120330" y="3141083"/>
                    <a:pt x="109530" y="3341452"/>
                    <a:pt x="98835" y="3541873"/>
                  </a:cubicBezTo>
                  <a:cubicBezTo>
                    <a:pt x="88563" y="3735235"/>
                    <a:pt x="78292" y="3928606"/>
                    <a:pt x="67752" y="4122020"/>
                  </a:cubicBezTo>
                  <a:cubicBezTo>
                    <a:pt x="64118" y="4188050"/>
                    <a:pt x="60535" y="4254091"/>
                    <a:pt x="57004" y="4320174"/>
                  </a:cubicBezTo>
                  <a:cubicBezTo>
                    <a:pt x="53474" y="4385946"/>
                    <a:pt x="50264" y="4451718"/>
                    <a:pt x="46474" y="4517438"/>
                  </a:cubicBezTo>
                  <a:cubicBezTo>
                    <a:pt x="45750" y="4529839"/>
                    <a:pt x="35976" y="4540086"/>
                    <a:pt x="23292" y="4540086"/>
                  </a:cubicBezTo>
                  <a:cubicBezTo>
                    <a:pt x="23116" y="4540076"/>
                    <a:pt x="22929" y="4540076"/>
                    <a:pt x="22732" y="4540076"/>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5" name="Google Shape;105;p4"/>
            <p:cNvSpPr/>
            <p:nvPr/>
          </p:nvSpPr>
          <p:spPr>
            <a:xfrm>
              <a:off x="1207067" y="5276695"/>
              <a:ext cx="1526848" cy="144551"/>
            </a:xfrm>
            <a:custGeom>
              <a:avLst/>
              <a:gdLst/>
              <a:ahLst/>
              <a:cxnLst/>
              <a:rect l="l" t="t" r="r" b="b"/>
              <a:pathLst>
                <a:path w="1526848" h="144551" extrusionOk="0">
                  <a:moveTo>
                    <a:pt x="1492889" y="144436"/>
                  </a:moveTo>
                  <a:cubicBezTo>
                    <a:pt x="1482618" y="144229"/>
                    <a:pt x="1472295" y="143483"/>
                    <a:pt x="1462024" y="142852"/>
                  </a:cubicBezTo>
                  <a:cubicBezTo>
                    <a:pt x="1442372" y="141693"/>
                    <a:pt x="1422730" y="140430"/>
                    <a:pt x="1403078" y="139167"/>
                  </a:cubicBezTo>
                  <a:cubicBezTo>
                    <a:pt x="1363360" y="136538"/>
                    <a:pt x="1323642" y="133898"/>
                    <a:pt x="1283934" y="130948"/>
                  </a:cubicBezTo>
                  <a:cubicBezTo>
                    <a:pt x="1205451" y="125100"/>
                    <a:pt x="1126864" y="120628"/>
                    <a:pt x="1048380" y="114521"/>
                  </a:cubicBezTo>
                  <a:cubicBezTo>
                    <a:pt x="967267" y="108144"/>
                    <a:pt x="886195" y="101457"/>
                    <a:pt x="805029" y="95454"/>
                  </a:cubicBezTo>
                  <a:cubicBezTo>
                    <a:pt x="726867" y="89657"/>
                    <a:pt x="648694" y="83394"/>
                    <a:pt x="570469" y="77970"/>
                  </a:cubicBezTo>
                  <a:cubicBezTo>
                    <a:pt x="494253" y="72650"/>
                    <a:pt x="418037" y="66864"/>
                    <a:pt x="341862" y="60963"/>
                  </a:cubicBezTo>
                  <a:cubicBezTo>
                    <a:pt x="264963" y="55011"/>
                    <a:pt x="188001" y="49805"/>
                    <a:pt x="111050" y="44484"/>
                  </a:cubicBezTo>
                  <a:cubicBezTo>
                    <a:pt x="79657" y="42321"/>
                    <a:pt x="48160" y="40644"/>
                    <a:pt x="16818" y="37745"/>
                  </a:cubicBezTo>
                  <a:cubicBezTo>
                    <a:pt x="6547" y="36793"/>
                    <a:pt x="-1043" y="26845"/>
                    <a:pt x="117" y="16732"/>
                  </a:cubicBezTo>
                  <a:cubicBezTo>
                    <a:pt x="1329" y="5988"/>
                    <a:pt x="10813" y="-544"/>
                    <a:pt x="21136" y="36"/>
                  </a:cubicBezTo>
                  <a:cubicBezTo>
                    <a:pt x="58638" y="2034"/>
                    <a:pt x="96089" y="5667"/>
                    <a:pt x="133539" y="8410"/>
                  </a:cubicBezTo>
                  <a:cubicBezTo>
                    <a:pt x="171621" y="11257"/>
                    <a:pt x="209652" y="14155"/>
                    <a:pt x="247734" y="17043"/>
                  </a:cubicBezTo>
                  <a:cubicBezTo>
                    <a:pt x="323474" y="22891"/>
                    <a:pt x="399327" y="27787"/>
                    <a:pt x="475129" y="33160"/>
                  </a:cubicBezTo>
                  <a:cubicBezTo>
                    <a:pt x="553292" y="38636"/>
                    <a:pt x="631413" y="44639"/>
                    <a:pt x="709575" y="50115"/>
                  </a:cubicBezTo>
                  <a:cubicBezTo>
                    <a:pt x="789270" y="55694"/>
                    <a:pt x="868914" y="61543"/>
                    <a:pt x="948660" y="66698"/>
                  </a:cubicBezTo>
                  <a:cubicBezTo>
                    <a:pt x="1029619" y="71967"/>
                    <a:pt x="1110525" y="77598"/>
                    <a:pt x="1191380" y="84233"/>
                  </a:cubicBezTo>
                  <a:cubicBezTo>
                    <a:pt x="1269180" y="90547"/>
                    <a:pt x="1347032" y="95764"/>
                    <a:pt x="1424832" y="102089"/>
                  </a:cubicBezTo>
                  <a:cubicBezTo>
                    <a:pt x="1443376" y="103559"/>
                    <a:pt x="1461910" y="105143"/>
                    <a:pt x="1480402" y="106830"/>
                  </a:cubicBezTo>
                  <a:cubicBezTo>
                    <a:pt x="1489307" y="107616"/>
                    <a:pt x="1498201" y="108569"/>
                    <a:pt x="1507002" y="109935"/>
                  </a:cubicBezTo>
                  <a:cubicBezTo>
                    <a:pt x="1512375" y="110773"/>
                    <a:pt x="1517646" y="111467"/>
                    <a:pt x="1521746" y="115411"/>
                  </a:cubicBezTo>
                  <a:cubicBezTo>
                    <a:pt x="1528010" y="121311"/>
                    <a:pt x="1528279" y="130368"/>
                    <a:pt x="1523796" y="137366"/>
                  </a:cubicBezTo>
                  <a:cubicBezTo>
                    <a:pt x="1520317" y="142894"/>
                    <a:pt x="1513680" y="144425"/>
                    <a:pt x="1507623" y="144529"/>
                  </a:cubicBezTo>
                  <a:cubicBezTo>
                    <a:pt x="1506308" y="144539"/>
                    <a:pt x="1504993" y="144550"/>
                    <a:pt x="1503678" y="144550"/>
                  </a:cubicBezTo>
                  <a:cubicBezTo>
                    <a:pt x="1500085" y="144560"/>
                    <a:pt x="1496472" y="144519"/>
                    <a:pt x="1492889" y="144436"/>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106" name="Google Shape;106;p4"/>
            <p:cNvGrpSpPr/>
            <p:nvPr/>
          </p:nvGrpSpPr>
          <p:grpSpPr>
            <a:xfrm>
              <a:off x="211354" y="4192363"/>
              <a:ext cx="2156672" cy="711557"/>
              <a:chOff x="211354" y="4192363"/>
              <a:chExt cx="2156672" cy="711557"/>
            </a:xfrm>
          </p:grpSpPr>
          <p:sp>
            <p:nvSpPr>
              <p:cNvPr id="107" name="Google Shape;107;p4"/>
              <p:cNvSpPr/>
              <p:nvPr/>
            </p:nvSpPr>
            <p:spPr>
              <a:xfrm>
                <a:off x="211354" y="4192363"/>
                <a:ext cx="2156672" cy="134660"/>
              </a:xfrm>
              <a:custGeom>
                <a:avLst/>
                <a:gdLst/>
                <a:ahLst/>
                <a:cxnLst/>
                <a:rect l="l" t="t" r="r" b="b"/>
                <a:pathLst>
                  <a:path w="2156672" h="134660" extrusionOk="0">
                    <a:moveTo>
                      <a:pt x="2138470" y="89509"/>
                    </a:moveTo>
                    <a:cubicBezTo>
                      <a:pt x="2135798" y="89074"/>
                      <a:pt x="2133127" y="88701"/>
                      <a:pt x="2130435" y="88329"/>
                    </a:cubicBezTo>
                    <a:cubicBezTo>
                      <a:pt x="2111953" y="85648"/>
                      <a:pt x="2093575" y="82718"/>
                      <a:pt x="2075052" y="80721"/>
                    </a:cubicBezTo>
                    <a:cubicBezTo>
                      <a:pt x="2065463" y="79665"/>
                      <a:pt x="2055824" y="79033"/>
                      <a:pt x="2046133" y="78619"/>
                    </a:cubicBezTo>
                    <a:cubicBezTo>
                      <a:pt x="2036814" y="78215"/>
                      <a:pt x="2027537" y="77957"/>
                      <a:pt x="2018270" y="76870"/>
                    </a:cubicBezTo>
                    <a:cubicBezTo>
                      <a:pt x="2011198" y="75721"/>
                      <a:pt x="2004168" y="74458"/>
                      <a:pt x="1997044" y="73775"/>
                    </a:cubicBezTo>
                    <a:cubicBezTo>
                      <a:pt x="1989827" y="73092"/>
                      <a:pt x="1982611" y="72357"/>
                      <a:pt x="1975394" y="71560"/>
                    </a:cubicBezTo>
                    <a:cubicBezTo>
                      <a:pt x="1964967" y="70452"/>
                      <a:pt x="1954582" y="69344"/>
                      <a:pt x="1944156" y="68609"/>
                    </a:cubicBezTo>
                    <a:cubicBezTo>
                      <a:pt x="1933253" y="67823"/>
                      <a:pt x="1922402" y="66239"/>
                      <a:pt x="1911447" y="65928"/>
                    </a:cubicBezTo>
                    <a:cubicBezTo>
                      <a:pt x="1889538" y="65349"/>
                      <a:pt x="1867567" y="64976"/>
                      <a:pt x="1845658" y="64397"/>
                    </a:cubicBezTo>
                    <a:cubicBezTo>
                      <a:pt x="1798723" y="63082"/>
                      <a:pt x="1751799" y="61498"/>
                      <a:pt x="1704864" y="59656"/>
                    </a:cubicBezTo>
                    <a:cubicBezTo>
                      <a:pt x="1612216" y="56022"/>
                      <a:pt x="1519506" y="53652"/>
                      <a:pt x="1426796" y="49594"/>
                    </a:cubicBezTo>
                    <a:cubicBezTo>
                      <a:pt x="1334728" y="45536"/>
                      <a:pt x="1242649" y="41645"/>
                      <a:pt x="1150530" y="37959"/>
                    </a:cubicBezTo>
                    <a:cubicBezTo>
                      <a:pt x="1053554" y="34067"/>
                      <a:pt x="956588" y="30796"/>
                      <a:pt x="859561" y="27639"/>
                    </a:cubicBezTo>
                    <a:cubicBezTo>
                      <a:pt x="770019" y="24741"/>
                      <a:pt x="680519" y="21429"/>
                      <a:pt x="590977" y="18427"/>
                    </a:cubicBezTo>
                    <a:cubicBezTo>
                      <a:pt x="496848" y="15373"/>
                      <a:pt x="402772" y="12371"/>
                      <a:pt x="308757" y="7786"/>
                    </a:cubicBezTo>
                    <a:cubicBezTo>
                      <a:pt x="261087" y="5467"/>
                      <a:pt x="213469" y="2889"/>
                      <a:pt x="165799" y="1047"/>
                    </a:cubicBezTo>
                    <a:cubicBezTo>
                      <a:pt x="143041" y="157"/>
                      <a:pt x="120179" y="312"/>
                      <a:pt x="97483" y="208"/>
                    </a:cubicBezTo>
                    <a:cubicBezTo>
                      <a:pt x="86259" y="157"/>
                      <a:pt x="75098" y="-112"/>
                      <a:pt x="63874" y="53"/>
                    </a:cubicBezTo>
                    <a:cubicBezTo>
                      <a:pt x="56709" y="157"/>
                      <a:pt x="49544" y="260"/>
                      <a:pt x="42379" y="374"/>
                    </a:cubicBezTo>
                    <a:cubicBezTo>
                      <a:pt x="31631" y="529"/>
                      <a:pt x="19672" y="1005"/>
                      <a:pt x="9929" y="5798"/>
                    </a:cubicBezTo>
                    <a:cubicBezTo>
                      <a:pt x="921" y="10218"/>
                      <a:pt x="-3345" y="23074"/>
                      <a:pt x="3085" y="31438"/>
                    </a:cubicBezTo>
                    <a:cubicBezTo>
                      <a:pt x="3085" y="31438"/>
                      <a:pt x="3085" y="31438"/>
                      <a:pt x="3085" y="31490"/>
                    </a:cubicBezTo>
                    <a:cubicBezTo>
                      <a:pt x="4027" y="32711"/>
                      <a:pt x="5063" y="33808"/>
                      <a:pt x="6181" y="34781"/>
                    </a:cubicBezTo>
                    <a:cubicBezTo>
                      <a:pt x="6150" y="34813"/>
                      <a:pt x="6119" y="34833"/>
                      <a:pt x="6088" y="34854"/>
                    </a:cubicBezTo>
                    <a:cubicBezTo>
                      <a:pt x="8832" y="37380"/>
                      <a:pt x="12621" y="38912"/>
                      <a:pt x="16359" y="39170"/>
                    </a:cubicBezTo>
                    <a:cubicBezTo>
                      <a:pt x="19207" y="39377"/>
                      <a:pt x="21940" y="38694"/>
                      <a:pt x="24787" y="38643"/>
                    </a:cubicBezTo>
                    <a:cubicBezTo>
                      <a:pt x="27914" y="38560"/>
                      <a:pt x="31052" y="38467"/>
                      <a:pt x="34209" y="38446"/>
                    </a:cubicBezTo>
                    <a:cubicBezTo>
                      <a:pt x="56440" y="38829"/>
                      <a:pt x="78618" y="40071"/>
                      <a:pt x="100796" y="41065"/>
                    </a:cubicBezTo>
                    <a:cubicBezTo>
                      <a:pt x="122447" y="42017"/>
                      <a:pt x="144149" y="42856"/>
                      <a:pt x="165799" y="44274"/>
                    </a:cubicBezTo>
                    <a:cubicBezTo>
                      <a:pt x="212102" y="47275"/>
                      <a:pt x="258343" y="50174"/>
                      <a:pt x="304646" y="52751"/>
                    </a:cubicBezTo>
                    <a:cubicBezTo>
                      <a:pt x="398620" y="57917"/>
                      <a:pt x="492800" y="60649"/>
                      <a:pt x="586866" y="63858"/>
                    </a:cubicBezTo>
                    <a:cubicBezTo>
                      <a:pt x="675942" y="66964"/>
                      <a:pt x="765007" y="70235"/>
                      <a:pt x="854083" y="73071"/>
                    </a:cubicBezTo>
                    <a:cubicBezTo>
                      <a:pt x="951059" y="76176"/>
                      <a:pt x="1048076" y="79230"/>
                      <a:pt x="1145052" y="82863"/>
                    </a:cubicBezTo>
                    <a:cubicBezTo>
                      <a:pt x="1237762" y="86341"/>
                      <a:pt x="1330462" y="90285"/>
                      <a:pt x="1423172" y="94022"/>
                    </a:cubicBezTo>
                    <a:cubicBezTo>
                      <a:pt x="1515188" y="97707"/>
                      <a:pt x="1607267" y="100657"/>
                      <a:pt x="1699335" y="104239"/>
                    </a:cubicBezTo>
                    <a:cubicBezTo>
                      <a:pt x="1746321" y="106029"/>
                      <a:pt x="1793256" y="107613"/>
                      <a:pt x="1840232" y="108503"/>
                    </a:cubicBezTo>
                    <a:cubicBezTo>
                      <a:pt x="1862670" y="108980"/>
                      <a:pt x="1885055" y="109393"/>
                      <a:pt x="1907492" y="110035"/>
                    </a:cubicBezTo>
                    <a:cubicBezTo>
                      <a:pt x="1927651" y="110635"/>
                      <a:pt x="1947759" y="113896"/>
                      <a:pt x="1967732" y="116805"/>
                    </a:cubicBezTo>
                    <a:lnTo>
                      <a:pt x="1967991" y="116846"/>
                    </a:lnTo>
                    <a:cubicBezTo>
                      <a:pt x="1968809" y="116960"/>
                      <a:pt x="1969627" y="117084"/>
                      <a:pt x="1970434" y="117198"/>
                    </a:cubicBezTo>
                    <a:cubicBezTo>
                      <a:pt x="1971884" y="117364"/>
                      <a:pt x="1974586" y="117757"/>
                      <a:pt x="1977278" y="118151"/>
                    </a:cubicBezTo>
                    <a:cubicBezTo>
                      <a:pt x="1988161" y="119765"/>
                      <a:pt x="1999446" y="121453"/>
                      <a:pt x="2010836" y="122622"/>
                    </a:cubicBezTo>
                    <a:cubicBezTo>
                      <a:pt x="2022691" y="123834"/>
                      <a:pt x="2034536" y="124310"/>
                      <a:pt x="2046392" y="125096"/>
                    </a:cubicBezTo>
                    <a:cubicBezTo>
                      <a:pt x="2069584" y="126607"/>
                      <a:pt x="2092726" y="128947"/>
                      <a:pt x="2115712" y="132208"/>
                    </a:cubicBezTo>
                    <a:cubicBezTo>
                      <a:pt x="2120164" y="132870"/>
                      <a:pt x="2124647" y="133584"/>
                      <a:pt x="2129089" y="134309"/>
                    </a:cubicBezTo>
                    <a:cubicBezTo>
                      <a:pt x="2130497" y="134547"/>
                      <a:pt x="2131895" y="134661"/>
                      <a:pt x="2133293" y="134661"/>
                    </a:cubicBezTo>
                    <a:cubicBezTo>
                      <a:pt x="2144071" y="134661"/>
                      <a:pt x="2153887" y="127767"/>
                      <a:pt x="2156217" y="116619"/>
                    </a:cubicBezTo>
                    <a:cubicBezTo>
                      <a:pt x="2158692" y="104880"/>
                      <a:pt x="2150843" y="91403"/>
                      <a:pt x="2138470" y="8950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8" name="Google Shape;108;p4"/>
              <p:cNvSpPr/>
              <p:nvPr/>
            </p:nvSpPr>
            <p:spPr>
              <a:xfrm>
                <a:off x="221410" y="4488198"/>
                <a:ext cx="2115977" cy="125038"/>
              </a:xfrm>
              <a:custGeom>
                <a:avLst/>
                <a:gdLst/>
                <a:ahLst/>
                <a:cxnLst/>
                <a:rect l="l" t="t" r="r" b="b"/>
                <a:pathLst>
                  <a:path w="2115977" h="125038" extrusionOk="0">
                    <a:moveTo>
                      <a:pt x="2094028" y="78117"/>
                    </a:moveTo>
                    <a:cubicBezTo>
                      <a:pt x="2037247" y="75436"/>
                      <a:pt x="1980413" y="73697"/>
                      <a:pt x="1923632" y="71533"/>
                    </a:cubicBezTo>
                    <a:cubicBezTo>
                      <a:pt x="1836296" y="68221"/>
                      <a:pt x="1748970" y="63635"/>
                      <a:pt x="1661633" y="60261"/>
                    </a:cubicBezTo>
                    <a:cubicBezTo>
                      <a:pt x="1571926" y="56783"/>
                      <a:pt x="1482177" y="53367"/>
                      <a:pt x="1392470" y="49837"/>
                    </a:cubicBezTo>
                    <a:cubicBezTo>
                      <a:pt x="1299926" y="46152"/>
                      <a:pt x="1207319" y="42467"/>
                      <a:pt x="1114775" y="38513"/>
                    </a:cubicBezTo>
                    <a:cubicBezTo>
                      <a:pt x="1022013" y="34507"/>
                      <a:pt x="929262" y="30511"/>
                      <a:pt x="836448" y="26826"/>
                    </a:cubicBezTo>
                    <a:cubicBezTo>
                      <a:pt x="743158" y="23141"/>
                      <a:pt x="649879" y="19715"/>
                      <a:pt x="556589" y="16133"/>
                    </a:cubicBezTo>
                    <a:cubicBezTo>
                      <a:pt x="468414" y="12759"/>
                      <a:pt x="380291" y="9550"/>
                      <a:pt x="292116" y="6755"/>
                    </a:cubicBezTo>
                    <a:cubicBezTo>
                      <a:pt x="243814" y="5171"/>
                      <a:pt x="195513" y="3598"/>
                      <a:pt x="147211" y="2387"/>
                    </a:cubicBezTo>
                    <a:cubicBezTo>
                      <a:pt x="125250" y="1807"/>
                      <a:pt x="103227" y="1124"/>
                      <a:pt x="81266" y="803"/>
                    </a:cubicBezTo>
                    <a:cubicBezTo>
                      <a:pt x="69732" y="596"/>
                      <a:pt x="58198" y="379"/>
                      <a:pt x="46663" y="275"/>
                    </a:cubicBezTo>
                    <a:cubicBezTo>
                      <a:pt x="40917" y="224"/>
                      <a:pt x="35129" y="172"/>
                      <a:pt x="29382" y="120"/>
                    </a:cubicBezTo>
                    <a:cubicBezTo>
                      <a:pt x="24329" y="120"/>
                      <a:pt x="18738" y="-408"/>
                      <a:pt x="13789" y="751"/>
                    </a:cubicBezTo>
                    <a:cubicBezTo>
                      <a:pt x="6251" y="2594"/>
                      <a:pt x="515" y="8649"/>
                      <a:pt x="39" y="16496"/>
                    </a:cubicBezTo>
                    <a:cubicBezTo>
                      <a:pt x="-489" y="24186"/>
                      <a:pt x="4408" y="31557"/>
                      <a:pt x="11729" y="33927"/>
                    </a:cubicBezTo>
                    <a:cubicBezTo>
                      <a:pt x="18417" y="36142"/>
                      <a:pt x="26214" y="35925"/>
                      <a:pt x="33224" y="36453"/>
                    </a:cubicBezTo>
                    <a:cubicBezTo>
                      <a:pt x="40492" y="36981"/>
                      <a:pt x="47761" y="37509"/>
                      <a:pt x="55029" y="38037"/>
                    </a:cubicBezTo>
                    <a:cubicBezTo>
                      <a:pt x="68407" y="38989"/>
                      <a:pt x="81784" y="39724"/>
                      <a:pt x="95161" y="40459"/>
                    </a:cubicBezTo>
                    <a:cubicBezTo>
                      <a:pt x="122765" y="42042"/>
                      <a:pt x="150359" y="43719"/>
                      <a:pt x="178014" y="45148"/>
                    </a:cubicBezTo>
                    <a:cubicBezTo>
                      <a:pt x="271874" y="49940"/>
                      <a:pt x="365795" y="54205"/>
                      <a:pt x="459717" y="58470"/>
                    </a:cubicBezTo>
                    <a:cubicBezTo>
                      <a:pt x="548316" y="62579"/>
                      <a:pt x="636967" y="66109"/>
                      <a:pt x="725608" y="70053"/>
                    </a:cubicBezTo>
                    <a:cubicBezTo>
                      <a:pt x="816051" y="74111"/>
                      <a:pt x="906545" y="77640"/>
                      <a:pt x="996977" y="81056"/>
                    </a:cubicBezTo>
                    <a:cubicBezTo>
                      <a:pt x="1092472" y="84689"/>
                      <a:pt x="1188019" y="88323"/>
                      <a:pt x="1283525" y="92215"/>
                    </a:cubicBezTo>
                    <a:cubicBezTo>
                      <a:pt x="1375013" y="95900"/>
                      <a:pt x="1466512" y="99803"/>
                      <a:pt x="1558010" y="103694"/>
                    </a:cubicBezTo>
                    <a:cubicBezTo>
                      <a:pt x="1645709" y="107380"/>
                      <a:pt x="1733408" y="111013"/>
                      <a:pt x="1821117" y="114066"/>
                    </a:cubicBezTo>
                    <a:cubicBezTo>
                      <a:pt x="1865256" y="115650"/>
                      <a:pt x="1909395" y="117327"/>
                      <a:pt x="1953534" y="119232"/>
                    </a:cubicBezTo>
                    <a:cubicBezTo>
                      <a:pt x="1999309" y="121229"/>
                      <a:pt x="2045137" y="123497"/>
                      <a:pt x="2090963" y="125028"/>
                    </a:cubicBezTo>
                    <a:cubicBezTo>
                      <a:pt x="2091243" y="125039"/>
                      <a:pt x="2091522" y="125039"/>
                      <a:pt x="2091802" y="125039"/>
                    </a:cubicBezTo>
                    <a:cubicBezTo>
                      <a:pt x="2104258" y="125039"/>
                      <a:pt x="2115109" y="115888"/>
                      <a:pt x="2115927" y="103115"/>
                    </a:cubicBezTo>
                    <a:cubicBezTo>
                      <a:pt x="2116776" y="90486"/>
                      <a:pt x="2106826" y="78748"/>
                      <a:pt x="2094028" y="781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9" name="Google Shape;109;p4"/>
              <p:cNvSpPr/>
              <p:nvPr/>
            </p:nvSpPr>
            <p:spPr>
              <a:xfrm>
                <a:off x="220812" y="4789013"/>
                <a:ext cx="2056892" cy="114907"/>
              </a:xfrm>
              <a:custGeom>
                <a:avLst/>
                <a:gdLst/>
                <a:ahLst/>
                <a:cxnLst/>
                <a:rect l="l" t="t" r="r" b="b"/>
                <a:pathLst>
                  <a:path w="2056892" h="114907" extrusionOk="0">
                    <a:moveTo>
                      <a:pt x="2031829" y="67054"/>
                    </a:moveTo>
                    <a:cubicBezTo>
                      <a:pt x="2027159" y="67012"/>
                      <a:pt x="2022531" y="67002"/>
                      <a:pt x="2017882" y="66929"/>
                    </a:cubicBezTo>
                    <a:cubicBezTo>
                      <a:pt x="2001357" y="66505"/>
                      <a:pt x="1984832" y="65832"/>
                      <a:pt x="1968307" y="65097"/>
                    </a:cubicBezTo>
                    <a:cubicBezTo>
                      <a:pt x="1878289" y="61360"/>
                      <a:pt x="1788271" y="58255"/>
                      <a:pt x="1698201" y="54984"/>
                    </a:cubicBezTo>
                    <a:cubicBezTo>
                      <a:pt x="1601702" y="51454"/>
                      <a:pt x="1505202" y="48028"/>
                      <a:pt x="1408651" y="44560"/>
                    </a:cubicBezTo>
                    <a:cubicBezTo>
                      <a:pt x="1320424" y="41403"/>
                      <a:pt x="1232197" y="38298"/>
                      <a:pt x="1143971" y="35130"/>
                    </a:cubicBezTo>
                    <a:cubicBezTo>
                      <a:pt x="1049003" y="31756"/>
                      <a:pt x="954026" y="28392"/>
                      <a:pt x="859059" y="25017"/>
                    </a:cubicBezTo>
                    <a:cubicBezTo>
                      <a:pt x="760085" y="21487"/>
                      <a:pt x="661162" y="18009"/>
                      <a:pt x="562240" y="14542"/>
                    </a:cubicBezTo>
                    <a:cubicBezTo>
                      <a:pt x="473485" y="11488"/>
                      <a:pt x="384730" y="8331"/>
                      <a:pt x="295924" y="5960"/>
                    </a:cubicBezTo>
                    <a:cubicBezTo>
                      <a:pt x="248678" y="4698"/>
                      <a:pt x="201433" y="3435"/>
                      <a:pt x="154177" y="2431"/>
                    </a:cubicBezTo>
                    <a:cubicBezTo>
                      <a:pt x="128530" y="1851"/>
                      <a:pt x="102924" y="1323"/>
                      <a:pt x="77277" y="847"/>
                    </a:cubicBezTo>
                    <a:cubicBezTo>
                      <a:pt x="65950" y="588"/>
                      <a:pt x="54571" y="423"/>
                      <a:pt x="43254" y="216"/>
                    </a:cubicBezTo>
                    <a:cubicBezTo>
                      <a:pt x="37570" y="112"/>
                      <a:pt x="31823" y="-105"/>
                      <a:pt x="26139" y="60"/>
                    </a:cubicBezTo>
                    <a:cubicBezTo>
                      <a:pt x="21697" y="216"/>
                      <a:pt x="17504" y="288"/>
                      <a:pt x="13486" y="1644"/>
                    </a:cubicBezTo>
                    <a:cubicBezTo>
                      <a:pt x="13486" y="1644"/>
                      <a:pt x="13497" y="1644"/>
                      <a:pt x="13497" y="1634"/>
                    </a:cubicBezTo>
                    <a:cubicBezTo>
                      <a:pt x="13424" y="1654"/>
                      <a:pt x="13362" y="1685"/>
                      <a:pt x="13300" y="1706"/>
                    </a:cubicBezTo>
                    <a:cubicBezTo>
                      <a:pt x="13300" y="1706"/>
                      <a:pt x="13290" y="1706"/>
                      <a:pt x="13290" y="1706"/>
                    </a:cubicBezTo>
                    <a:cubicBezTo>
                      <a:pt x="13279" y="1706"/>
                      <a:pt x="13258" y="1716"/>
                      <a:pt x="13248" y="1716"/>
                    </a:cubicBezTo>
                    <a:cubicBezTo>
                      <a:pt x="13248" y="1716"/>
                      <a:pt x="13258" y="1716"/>
                      <a:pt x="13258" y="1716"/>
                    </a:cubicBezTo>
                    <a:cubicBezTo>
                      <a:pt x="13196" y="1737"/>
                      <a:pt x="13145" y="1758"/>
                      <a:pt x="13082" y="1779"/>
                    </a:cubicBezTo>
                    <a:cubicBezTo>
                      <a:pt x="6104" y="3901"/>
                      <a:pt x="699" y="9708"/>
                      <a:pt x="57" y="17595"/>
                    </a:cubicBezTo>
                    <a:cubicBezTo>
                      <a:pt x="-657" y="26177"/>
                      <a:pt x="5410" y="35058"/>
                      <a:pt x="13952" y="36942"/>
                    </a:cubicBezTo>
                    <a:cubicBezTo>
                      <a:pt x="17731" y="38194"/>
                      <a:pt x="21925" y="38463"/>
                      <a:pt x="25766" y="38712"/>
                    </a:cubicBezTo>
                    <a:cubicBezTo>
                      <a:pt x="31347" y="39084"/>
                      <a:pt x="36938" y="39447"/>
                      <a:pt x="42519" y="39768"/>
                    </a:cubicBezTo>
                    <a:cubicBezTo>
                      <a:pt x="53525" y="40347"/>
                      <a:pt x="64480" y="40979"/>
                      <a:pt x="75445" y="41558"/>
                    </a:cubicBezTo>
                    <a:cubicBezTo>
                      <a:pt x="167834" y="46351"/>
                      <a:pt x="260223" y="50771"/>
                      <a:pt x="352664" y="54508"/>
                    </a:cubicBezTo>
                    <a:cubicBezTo>
                      <a:pt x="450582" y="58462"/>
                      <a:pt x="548552" y="61930"/>
                      <a:pt x="646532" y="65511"/>
                    </a:cubicBezTo>
                    <a:cubicBezTo>
                      <a:pt x="733071" y="68668"/>
                      <a:pt x="819672" y="71774"/>
                      <a:pt x="906211" y="74889"/>
                    </a:cubicBezTo>
                    <a:cubicBezTo>
                      <a:pt x="1002866" y="78367"/>
                      <a:pt x="1099521" y="81845"/>
                      <a:pt x="1196124" y="85262"/>
                    </a:cubicBezTo>
                    <a:cubicBezTo>
                      <a:pt x="1287933" y="88522"/>
                      <a:pt x="1379691" y="91845"/>
                      <a:pt x="1471448" y="95106"/>
                    </a:cubicBezTo>
                    <a:cubicBezTo>
                      <a:pt x="1568942" y="98584"/>
                      <a:pt x="1666497" y="101999"/>
                      <a:pt x="1764053" y="105374"/>
                    </a:cubicBezTo>
                    <a:cubicBezTo>
                      <a:pt x="1809145" y="106958"/>
                      <a:pt x="1854226" y="108479"/>
                      <a:pt x="1899318" y="110063"/>
                    </a:cubicBezTo>
                    <a:cubicBezTo>
                      <a:pt x="1943198" y="111595"/>
                      <a:pt x="1987120" y="112164"/>
                      <a:pt x="2030949" y="114856"/>
                    </a:cubicBezTo>
                    <a:cubicBezTo>
                      <a:pt x="2031477" y="114887"/>
                      <a:pt x="2031994" y="114907"/>
                      <a:pt x="2032512" y="114907"/>
                    </a:cubicBezTo>
                    <a:cubicBezTo>
                      <a:pt x="2046066" y="114907"/>
                      <a:pt x="2057528" y="103790"/>
                      <a:pt x="2056865" y="89847"/>
                    </a:cubicBezTo>
                    <a:cubicBezTo>
                      <a:pt x="2056223" y="76266"/>
                      <a:pt x="2044844" y="67209"/>
                      <a:pt x="2031829" y="6705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10" name="Google Shape;110;p4"/>
            <p:cNvSpPr/>
            <p:nvPr/>
          </p:nvSpPr>
          <p:spPr>
            <a:xfrm>
              <a:off x="-85712" y="620062"/>
              <a:ext cx="245993" cy="4608691"/>
            </a:xfrm>
            <a:custGeom>
              <a:avLst/>
              <a:gdLst/>
              <a:ahLst/>
              <a:cxnLst/>
              <a:rect l="l" t="t" r="r" b="b"/>
              <a:pathLst>
                <a:path w="245993" h="4608691" extrusionOk="0">
                  <a:moveTo>
                    <a:pt x="22157" y="4608598"/>
                  </a:moveTo>
                  <a:cubicBezTo>
                    <a:pt x="8676" y="4607491"/>
                    <a:pt x="-601" y="4595700"/>
                    <a:pt x="30" y="4582534"/>
                  </a:cubicBezTo>
                  <a:cubicBezTo>
                    <a:pt x="8780" y="4389907"/>
                    <a:pt x="17259" y="4197281"/>
                    <a:pt x="25843" y="4004602"/>
                  </a:cubicBezTo>
                  <a:cubicBezTo>
                    <a:pt x="34530" y="3811448"/>
                    <a:pt x="43176" y="3618241"/>
                    <a:pt x="51811" y="3425087"/>
                  </a:cubicBezTo>
                  <a:cubicBezTo>
                    <a:pt x="60922" y="3221292"/>
                    <a:pt x="70034" y="3017507"/>
                    <a:pt x="79146" y="2813659"/>
                  </a:cubicBezTo>
                  <a:cubicBezTo>
                    <a:pt x="88050" y="2614874"/>
                    <a:pt x="96954" y="2416078"/>
                    <a:pt x="105849" y="2217292"/>
                  </a:cubicBezTo>
                  <a:cubicBezTo>
                    <a:pt x="115012" y="2012451"/>
                    <a:pt x="124175" y="1807600"/>
                    <a:pt x="133504" y="1602759"/>
                  </a:cubicBezTo>
                  <a:cubicBezTo>
                    <a:pt x="142357" y="1408238"/>
                    <a:pt x="151520" y="1213769"/>
                    <a:pt x="160632" y="1019341"/>
                  </a:cubicBezTo>
                  <a:cubicBezTo>
                    <a:pt x="169847" y="822554"/>
                    <a:pt x="178700" y="625766"/>
                    <a:pt x="187915" y="428978"/>
                  </a:cubicBezTo>
                  <a:cubicBezTo>
                    <a:pt x="191445" y="354149"/>
                    <a:pt x="195183" y="279320"/>
                    <a:pt x="199025" y="204490"/>
                  </a:cubicBezTo>
                  <a:cubicBezTo>
                    <a:pt x="200868" y="168582"/>
                    <a:pt x="202866" y="132663"/>
                    <a:pt x="204875" y="96754"/>
                  </a:cubicBezTo>
                  <a:cubicBezTo>
                    <a:pt x="205827" y="79530"/>
                    <a:pt x="206925" y="62368"/>
                    <a:pt x="208250" y="45153"/>
                  </a:cubicBezTo>
                  <a:cubicBezTo>
                    <a:pt x="208933" y="36986"/>
                    <a:pt x="209782" y="28830"/>
                    <a:pt x="210673" y="20662"/>
                  </a:cubicBezTo>
                  <a:cubicBezTo>
                    <a:pt x="211304" y="15187"/>
                    <a:pt x="212257" y="9762"/>
                    <a:pt x="215995" y="5498"/>
                  </a:cubicBezTo>
                  <a:cubicBezTo>
                    <a:pt x="223419" y="-2980"/>
                    <a:pt x="236113" y="-1137"/>
                    <a:pt x="242387" y="7496"/>
                  </a:cubicBezTo>
                  <a:cubicBezTo>
                    <a:pt x="246446" y="13023"/>
                    <a:pt x="245701" y="21025"/>
                    <a:pt x="245866" y="27505"/>
                  </a:cubicBezTo>
                  <a:cubicBezTo>
                    <a:pt x="246073" y="38777"/>
                    <a:pt x="246021" y="50039"/>
                    <a:pt x="245763" y="61312"/>
                  </a:cubicBezTo>
                  <a:cubicBezTo>
                    <a:pt x="245235" y="84643"/>
                    <a:pt x="244448" y="107913"/>
                    <a:pt x="243661" y="131245"/>
                  </a:cubicBezTo>
                  <a:cubicBezTo>
                    <a:pt x="241870" y="181428"/>
                    <a:pt x="239975" y="231662"/>
                    <a:pt x="238028" y="281907"/>
                  </a:cubicBezTo>
                  <a:cubicBezTo>
                    <a:pt x="234342" y="377481"/>
                    <a:pt x="230180" y="473064"/>
                    <a:pt x="226018" y="568637"/>
                  </a:cubicBezTo>
                  <a:cubicBezTo>
                    <a:pt x="217486" y="765270"/>
                    <a:pt x="209058" y="961954"/>
                    <a:pt x="200629" y="1158628"/>
                  </a:cubicBezTo>
                  <a:cubicBezTo>
                    <a:pt x="192046" y="1360001"/>
                    <a:pt x="183297" y="1561416"/>
                    <a:pt x="174403" y="1762789"/>
                  </a:cubicBezTo>
                  <a:cubicBezTo>
                    <a:pt x="165664" y="1960736"/>
                    <a:pt x="156811" y="2158683"/>
                    <a:pt x="147958" y="2356630"/>
                  </a:cubicBezTo>
                  <a:cubicBezTo>
                    <a:pt x="138899" y="2558687"/>
                    <a:pt x="129891" y="2760681"/>
                    <a:pt x="120831" y="2962738"/>
                  </a:cubicBezTo>
                  <a:cubicBezTo>
                    <a:pt x="111771" y="3165322"/>
                    <a:pt x="102711" y="3367844"/>
                    <a:pt x="93652" y="3570429"/>
                  </a:cubicBezTo>
                  <a:cubicBezTo>
                    <a:pt x="84913" y="3766482"/>
                    <a:pt x="76060" y="3962535"/>
                    <a:pt x="67311" y="4158639"/>
                  </a:cubicBezTo>
                  <a:cubicBezTo>
                    <a:pt x="60995" y="4301238"/>
                    <a:pt x="54513" y="4443837"/>
                    <a:pt x="48187" y="4586498"/>
                  </a:cubicBezTo>
                  <a:cubicBezTo>
                    <a:pt x="47638" y="4598982"/>
                    <a:pt x="36114" y="4608691"/>
                    <a:pt x="24010" y="4608691"/>
                  </a:cubicBezTo>
                  <a:cubicBezTo>
                    <a:pt x="23389" y="4608670"/>
                    <a:pt x="22768" y="4608650"/>
                    <a:pt x="22157" y="4608598"/>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1" name="Google Shape;111;p4"/>
            <p:cNvSpPr/>
            <p:nvPr/>
          </p:nvSpPr>
          <p:spPr>
            <a:xfrm>
              <a:off x="418148" y="1226877"/>
              <a:ext cx="2075113" cy="697992"/>
            </a:xfrm>
            <a:custGeom>
              <a:avLst/>
              <a:gdLst/>
              <a:ahLst/>
              <a:cxnLst/>
              <a:rect l="l" t="t" r="r" b="b"/>
              <a:pathLst>
                <a:path w="2075113" h="697992" extrusionOk="0">
                  <a:moveTo>
                    <a:pt x="2020803" y="154376"/>
                  </a:moveTo>
                  <a:cubicBezTo>
                    <a:pt x="1920245" y="145215"/>
                    <a:pt x="1819593" y="135154"/>
                    <a:pt x="1719190" y="124202"/>
                  </a:cubicBezTo>
                  <a:cubicBezTo>
                    <a:pt x="1492540" y="100032"/>
                    <a:pt x="1264886" y="87817"/>
                    <a:pt x="1037967" y="67177"/>
                  </a:cubicBezTo>
                  <a:cubicBezTo>
                    <a:pt x="829851" y="45595"/>
                    <a:pt x="621725" y="22729"/>
                    <a:pt x="412521" y="16984"/>
                  </a:cubicBezTo>
                  <a:cubicBezTo>
                    <a:pt x="391130" y="15835"/>
                    <a:pt x="369739" y="14727"/>
                    <a:pt x="348357" y="13516"/>
                  </a:cubicBezTo>
                  <a:cubicBezTo>
                    <a:pt x="308432" y="11249"/>
                    <a:pt x="268507" y="8351"/>
                    <a:pt x="228634" y="5825"/>
                  </a:cubicBezTo>
                  <a:cubicBezTo>
                    <a:pt x="209986" y="4614"/>
                    <a:pt x="191390" y="3776"/>
                    <a:pt x="172805" y="2668"/>
                  </a:cubicBezTo>
                  <a:cubicBezTo>
                    <a:pt x="155969" y="1685"/>
                    <a:pt x="139175" y="1312"/>
                    <a:pt x="122391" y="298"/>
                  </a:cubicBezTo>
                  <a:cubicBezTo>
                    <a:pt x="117359" y="-572"/>
                    <a:pt x="112430" y="515"/>
                    <a:pt x="108299" y="2896"/>
                  </a:cubicBezTo>
                  <a:cubicBezTo>
                    <a:pt x="62089" y="-4619"/>
                    <a:pt x="35893" y="41071"/>
                    <a:pt x="25332" y="80623"/>
                  </a:cubicBezTo>
                  <a:cubicBezTo>
                    <a:pt x="18053" y="192758"/>
                    <a:pt x="8290" y="306550"/>
                    <a:pt x="6229" y="420227"/>
                  </a:cubicBezTo>
                  <a:cubicBezTo>
                    <a:pt x="-8639" y="536917"/>
                    <a:pt x="-6527" y="578011"/>
                    <a:pt x="124203" y="586520"/>
                  </a:cubicBezTo>
                  <a:cubicBezTo>
                    <a:pt x="138719" y="586820"/>
                    <a:pt x="153267" y="586965"/>
                    <a:pt x="167814" y="587027"/>
                  </a:cubicBezTo>
                  <a:cubicBezTo>
                    <a:pt x="167845" y="587027"/>
                    <a:pt x="167876" y="587027"/>
                    <a:pt x="167907" y="587038"/>
                  </a:cubicBezTo>
                  <a:cubicBezTo>
                    <a:pt x="300273" y="599729"/>
                    <a:pt x="433488" y="600733"/>
                    <a:pt x="566227" y="607099"/>
                  </a:cubicBezTo>
                  <a:cubicBezTo>
                    <a:pt x="675265" y="614841"/>
                    <a:pt x="784449" y="620628"/>
                    <a:pt x="893694" y="625110"/>
                  </a:cubicBezTo>
                  <a:cubicBezTo>
                    <a:pt x="1042916" y="627687"/>
                    <a:pt x="1192035" y="644756"/>
                    <a:pt x="1341206" y="653389"/>
                  </a:cubicBezTo>
                  <a:cubicBezTo>
                    <a:pt x="1522670" y="664082"/>
                    <a:pt x="1703286" y="683770"/>
                    <a:pt x="1884534" y="697413"/>
                  </a:cubicBezTo>
                  <a:cubicBezTo>
                    <a:pt x="1893407" y="697651"/>
                    <a:pt x="1903057" y="697993"/>
                    <a:pt x="1912955" y="697993"/>
                  </a:cubicBezTo>
                  <a:cubicBezTo>
                    <a:pt x="1953533" y="697993"/>
                    <a:pt x="1998335" y="692165"/>
                    <a:pt x="2011163" y="649063"/>
                  </a:cubicBezTo>
                  <a:cubicBezTo>
                    <a:pt x="2048562" y="549535"/>
                    <a:pt x="2046874" y="441685"/>
                    <a:pt x="2064735" y="338007"/>
                  </a:cubicBezTo>
                  <a:cubicBezTo>
                    <a:pt x="2070150" y="283549"/>
                    <a:pt x="2101130" y="166073"/>
                    <a:pt x="2020803" y="154376"/>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2" name="Google Shape;112;p4"/>
            <p:cNvSpPr/>
            <p:nvPr/>
          </p:nvSpPr>
          <p:spPr>
            <a:xfrm>
              <a:off x="-134479" y="5461814"/>
              <a:ext cx="2851358" cy="235405"/>
            </a:xfrm>
            <a:custGeom>
              <a:avLst/>
              <a:gdLst/>
              <a:ahLst/>
              <a:cxnLst/>
              <a:rect l="l" t="t" r="r" b="b"/>
              <a:pathLst>
                <a:path w="2851358" h="235405" extrusionOk="0">
                  <a:moveTo>
                    <a:pt x="2824330" y="235354"/>
                  </a:moveTo>
                  <a:cubicBezTo>
                    <a:pt x="2808582" y="234930"/>
                    <a:pt x="2792885" y="233191"/>
                    <a:pt x="2777188" y="232041"/>
                  </a:cubicBezTo>
                  <a:cubicBezTo>
                    <a:pt x="2763076" y="230986"/>
                    <a:pt x="2749005" y="230044"/>
                    <a:pt x="2734892" y="229143"/>
                  </a:cubicBezTo>
                  <a:cubicBezTo>
                    <a:pt x="2705342" y="227249"/>
                    <a:pt x="2675740" y="225458"/>
                    <a:pt x="2646189" y="223616"/>
                  </a:cubicBezTo>
                  <a:cubicBezTo>
                    <a:pt x="2585929" y="219827"/>
                    <a:pt x="2525782" y="215397"/>
                    <a:pt x="2465573" y="210873"/>
                  </a:cubicBezTo>
                  <a:cubicBezTo>
                    <a:pt x="2345581" y="201764"/>
                    <a:pt x="2225381" y="193970"/>
                    <a:pt x="2105284" y="186600"/>
                  </a:cubicBezTo>
                  <a:cubicBezTo>
                    <a:pt x="1982713" y="179126"/>
                    <a:pt x="1860297" y="170224"/>
                    <a:pt x="1737830" y="161850"/>
                  </a:cubicBezTo>
                  <a:cubicBezTo>
                    <a:pt x="1615942" y="153475"/>
                    <a:pt x="1494003" y="145629"/>
                    <a:pt x="1372115" y="137628"/>
                  </a:cubicBezTo>
                  <a:cubicBezTo>
                    <a:pt x="1250652" y="129678"/>
                    <a:pt x="1129241" y="120983"/>
                    <a:pt x="1007778" y="113302"/>
                  </a:cubicBezTo>
                  <a:cubicBezTo>
                    <a:pt x="886894" y="105663"/>
                    <a:pt x="766011" y="96875"/>
                    <a:pt x="645169" y="88345"/>
                  </a:cubicBezTo>
                  <a:cubicBezTo>
                    <a:pt x="525808" y="79971"/>
                    <a:pt x="406343" y="72756"/>
                    <a:pt x="286992" y="65066"/>
                  </a:cubicBezTo>
                  <a:cubicBezTo>
                    <a:pt x="241538" y="62115"/>
                    <a:pt x="196135" y="59269"/>
                    <a:pt x="150671" y="56060"/>
                  </a:cubicBezTo>
                  <a:cubicBezTo>
                    <a:pt x="127602" y="54476"/>
                    <a:pt x="104533" y="52851"/>
                    <a:pt x="81454" y="51009"/>
                  </a:cubicBezTo>
                  <a:cubicBezTo>
                    <a:pt x="70758" y="50118"/>
                    <a:pt x="60073" y="49270"/>
                    <a:pt x="49377" y="48431"/>
                  </a:cubicBezTo>
                  <a:cubicBezTo>
                    <a:pt x="39313" y="47644"/>
                    <a:pt x="29156" y="47324"/>
                    <a:pt x="20355" y="46030"/>
                  </a:cubicBezTo>
                  <a:cubicBezTo>
                    <a:pt x="8634" y="44353"/>
                    <a:pt x="-478" y="34374"/>
                    <a:pt x="19" y="22160"/>
                  </a:cubicBezTo>
                  <a:cubicBezTo>
                    <a:pt x="537" y="9935"/>
                    <a:pt x="11378" y="-624"/>
                    <a:pt x="23844" y="29"/>
                  </a:cubicBezTo>
                  <a:cubicBezTo>
                    <a:pt x="28638" y="-64"/>
                    <a:pt x="33504" y="463"/>
                    <a:pt x="38257" y="733"/>
                  </a:cubicBezTo>
                  <a:cubicBezTo>
                    <a:pt x="45898" y="1157"/>
                    <a:pt x="53581" y="1571"/>
                    <a:pt x="61274" y="1995"/>
                  </a:cubicBezTo>
                  <a:cubicBezTo>
                    <a:pt x="74972" y="2730"/>
                    <a:pt x="88660" y="3414"/>
                    <a:pt x="102359" y="4211"/>
                  </a:cubicBezTo>
                  <a:cubicBezTo>
                    <a:pt x="131806" y="5950"/>
                    <a:pt x="161252" y="7792"/>
                    <a:pt x="190689" y="9790"/>
                  </a:cubicBezTo>
                  <a:cubicBezTo>
                    <a:pt x="250794" y="13848"/>
                    <a:pt x="310837" y="18009"/>
                    <a:pt x="370942" y="22222"/>
                  </a:cubicBezTo>
                  <a:cubicBezTo>
                    <a:pt x="489724" y="30596"/>
                    <a:pt x="608609" y="38339"/>
                    <a:pt x="727432" y="45812"/>
                  </a:cubicBezTo>
                  <a:cubicBezTo>
                    <a:pt x="850003" y="53555"/>
                    <a:pt x="972470" y="61557"/>
                    <a:pt x="1094989" y="69931"/>
                  </a:cubicBezTo>
                  <a:cubicBezTo>
                    <a:pt x="1217084" y="78305"/>
                    <a:pt x="1339241" y="85727"/>
                    <a:pt x="1461336" y="94049"/>
                  </a:cubicBezTo>
                  <a:cubicBezTo>
                    <a:pt x="1583855" y="102423"/>
                    <a:pt x="1706426" y="110425"/>
                    <a:pt x="1829049" y="118271"/>
                  </a:cubicBezTo>
                  <a:cubicBezTo>
                    <a:pt x="1888150" y="122059"/>
                    <a:pt x="1947251" y="125641"/>
                    <a:pt x="2006351" y="129595"/>
                  </a:cubicBezTo>
                  <a:cubicBezTo>
                    <a:pt x="2067979" y="133756"/>
                    <a:pt x="2129554" y="138394"/>
                    <a:pt x="2191181" y="142493"/>
                  </a:cubicBezTo>
                  <a:cubicBezTo>
                    <a:pt x="2250230" y="146499"/>
                    <a:pt x="2309279" y="150494"/>
                    <a:pt x="2368370" y="154345"/>
                  </a:cubicBezTo>
                  <a:cubicBezTo>
                    <a:pt x="2428413" y="158237"/>
                    <a:pt x="2488518" y="161405"/>
                    <a:pt x="2548561" y="165038"/>
                  </a:cubicBezTo>
                  <a:cubicBezTo>
                    <a:pt x="2595278" y="167884"/>
                    <a:pt x="2641903" y="171145"/>
                    <a:pt x="2688568" y="174468"/>
                  </a:cubicBezTo>
                  <a:cubicBezTo>
                    <a:pt x="2711430" y="176103"/>
                    <a:pt x="2734343" y="177677"/>
                    <a:pt x="2757205" y="179209"/>
                  </a:cubicBezTo>
                  <a:cubicBezTo>
                    <a:pt x="2780274" y="180741"/>
                    <a:pt x="2803508" y="181103"/>
                    <a:pt x="2826526" y="183525"/>
                  </a:cubicBezTo>
                  <a:cubicBezTo>
                    <a:pt x="2833369" y="184260"/>
                    <a:pt x="2839478" y="186579"/>
                    <a:pt x="2844272" y="191692"/>
                  </a:cubicBezTo>
                  <a:cubicBezTo>
                    <a:pt x="2849066" y="196744"/>
                    <a:pt x="2851644" y="203648"/>
                    <a:pt x="2851334" y="210542"/>
                  </a:cubicBezTo>
                  <a:cubicBezTo>
                    <a:pt x="2850764" y="224578"/>
                    <a:pt x="2838826" y="235406"/>
                    <a:pt x="2825004" y="235406"/>
                  </a:cubicBezTo>
                  <a:cubicBezTo>
                    <a:pt x="2824796" y="235364"/>
                    <a:pt x="2824558" y="235364"/>
                    <a:pt x="2824330" y="235354"/>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3" name="Google Shape;113;p4"/>
            <p:cNvSpPr/>
            <p:nvPr/>
          </p:nvSpPr>
          <p:spPr>
            <a:xfrm>
              <a:off x="-51844" y="5194509"/>
              <a:ext cx="2761964" cy="235627"/>
            </a:xfrm>
            <a:custGeom>
              <a:avLst/>
              <a:gdLst/>
              <a:ahLst/>
              <a:cxnLst/>
              <a:rect l="l" t="t" r="r" b="b"/>
              <a:pathLst>
                <a:path w="2761964" h="235627" extrusionOk="0">
                  <a:moveTo>
                    <a:pt x="2737160" y="235576"/>
                  </a:moveTo>
                  <a:cubicBezTo>
                    <a:pt x="2623017" y="227575"/>
                    <a:pt x="2508926" y="219408"/>
                    <a:pt x="2394783" y="211510"/>
                  </a:cubicBezTo>
                  <a:cubicBezTo>
                    <a:pt x="2276799" y="203343"/>
                    <a:pt x="2158856" y="194979"/>
                    <a:pt x="2040924" y="186656"/>
                  </a:cubicBezTo>
                  <a:cubicBezTo>
                    <a:pt x="1920983" y="178179"/>
                    <a:pt x="1801104" y="169804"/>
                    <a:pt x="1681214" y="161378"/>
                  </a:cubicBezTo>
                  <a:cubicBezTo>
                    <a:pt x="1555962" y="152528"/>
                    <a:pt x="1430750" y="143792"/>
                    <a:pt x="1305549" y="134941"/>
                  </a:cubicBezTo>
                  <a:cubicBezTo>
                    <a:pt x="1186820" y="126619"/>
                    <a:pt x="1068152" y="118297"/>
                    <a:pt x="949422" y="109933"/>
                  </a:cubicBezTo>
                  <a:cubicBezTo>
                    <a:pt x="835228" y="101931"/>
                    <a:pt x="721033" y="93867"/>
                    <a:pt x="606838" y="85814"/>
                  </a:cubicBezTo>
                  <a:cubicBezTo>
                    <a:pt x="483584" y="77181"/>
                    <a:pt x="360278" y="68434"/>
                    <a:pt x="237013" y="59532"/>
                  </a:cubicBezTo>
                  <a:cubicBezTo>
                    <a:pt x="179931" y="55433"/>
                    <a:pt x="122746" y="51531"/>
                    <a:pt x="66244" y="46521"/>
                  </a:cubicBezTo>
                  <a:cubicBezTo>
                    <a:pt x="62061" y="46138"/>
                    <a:pt x="57681" y="46045"/>
                    <a:pt x="53467" y="45403"/>
                  </a:cubicBezTo>
                  <a:cubicBezTo>
                    <a:pt x="51893" y="45300"/>
                    <a:pt x="50330" y="45113"/>
                    <a:pt x="48756" y="44948"/>
                  </a:cubicBezTo>
                  <a:cubicBezTo>
                    <a:pt x="44594" y="44471"/>
                    <a:pt x="40483" y="43943"/>
                    <a:pt x="36321" y="43478"/>
                  </a:cubicBezTo>
                  <a:cubicBezTo>
                    <a:pt x="30947" y="42846"/>
                    <a:pt x="25573" y="41532"/>
                    <a:pt x="20303" y="40321"/>
                  </a:cubicBezTo>
                  <a:cubicBezTo>
                    <a:pt x="14774" y="39058"/>
                    <a:pt x="8769" y="36791"/>
                    <a:pt x="4814" y="32630"/>
                  </a:cubicBezTo>
                  <a:cubicBezTo>
                    <a:pt x="-2776" y="24525"/>
                    <a:pt x="-985" y="12465"/>
                    <a:pt x="7340" y="5778"/>
                  </a:cubicBezTo>
                  <a:cubicBezTo>
                    <a:pt x="12237" y="1824"/>
                    <a:pt x="19879" y="1038"/>
                    <a:pt x="25988" y="561"/>
                  </a:cubicBezTo>
                  <a:cubicBezTo>
                    <a:pt x="33681" y="-122"/>
                    <a:pt x="41312" y="-70"/>
                    <a:pt x="49005" y="137"/>
                  </a:cubicBezTo>
                  <a:cubicBezTo>
                    <a:pt x="62123" y="396"/>
                    <a:pt x="75231" y="1296"/>
                    <a:pt x="88350" y="2083"/>
                  </a:cubicBezTo>
                  <a:cubicBezTo>
                    <a:pt x="116844" y="3822"/>
                    <a:pt x="145287" y="5613"/>
                    <a:pt x="173791" y="7559"/>
                  </a:cubicBezTo>
                  <a:cubicBezTo>
                    <a:pt x="236475" y="11772"/>
                    <a:pt x="299158" y="16037"/>
                    <a:pt x="361831" y="20405"/>
                  </a:cubicBezTo>
                  <a:cubicBezTo>
                    <a:pt x="480136" y="28624"/>
                    <a:pt x="598493" y="36884"/>
                    <a:pt x="716798" y="45206"/>
                  </a:cubicBezTo>
                  <a:cubicBezTo>
                    <a:pt x="832525" y="53373"/>
                    <a:pt x="948190" y="61478"/>
                    <a:pt x="1063917" y="69584"/>
                  </a:cubicBezTo>
                  <a:cubicBezTo>
                    <a:pt x="1183641" y="78010"/>
                    <a:pt x="1303323" y="86435"/>
                    <a:pt x="1422995" y="94809"/>
                  </a:cubicBezTo>
                  <a:cubicBezTo>
                    <a:pt x="1545307" y="103443"/>
                    <a:pt x="1667557" y="112034"/>
                    <a:pt x="1789870" y="120615"/>
                  </a:cubicBezTo>
                  <a:cubicBezTo>
                    <a:pt x="1908910" y="128989"/>
                    <a:pt x="2028002" y="137312"/>
                    <a:pt x="2147053" y="145738"/>
                  </a:cubicBezTo>
                  <a:cubicBezTo>
                    <a:pt x="2267884" y="154215"/>
                    <a:pt x="2388664" y="162693"/>
                    <a:pt x="2509444" y="171171"/>
                  </a:cubicBezTo>
                  <a:cubicBezTo>
                    <a:pt x="2585763" y="176543"/>
                    <a:pt x="2662093" y="181915"/>
                    <a:pt x="2738413" y="187288"/>
                  </a:cubicBezTo>
                  <a:cubicBezTo>
                    <a:pt x="2751531" y="188178"/>
                    <a:pt x="2762279" y="198457"/>
                    <a:pt x="2761958" y="212038"/>
                  </a:cubicBezTo>
                  <a:cubicBezTo>
                    <a:pt x="2761606" y="224293"/>
                    <a:pt x="2751159" y="235628"/>
                    <a:pt x="2738641" y="235628"/>
                  </a:cubicBezTo>
                  <a:cubicBezTo>
                    <a:pt x="2738164" y="235628"/>
                    <a:pt x="2737667" y="235618"/>
                    <a:pt x="2737160" y="235576"/>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4" name="Google Shape;114;p4"/>
            <p:cNvSpPr/>
            <p:nvPr/>
          </p:nvSpPr>
          <p:spPr>
            <a:xfrm>
              <a:off x="-527220" y="521548"/>
              <a:ext cx="647215" cy="5003272"/>
            </a:xfrm>
            <a:custGeom>
              <a:avLst/>
              <a:gdLst/>
              <a:ahLst/>
              <a:cxnLst/>
              <a:rect l="l" t="t" r="r" b="b"/>
              <a:pathLst>
                <a:path w="647215" h="5003272" extrusionOk="0">
                  <a:moveTo>
                    <a:pt x="646061" y="61292"/>
                  </a:moveTo>
                  <a:cubicBezTo>
                    <a:pt x="643007" y="47287"/>
                    <a:pt x="629784" y="37329"/>
                    <a:pt x="615454" y="38436"/>
                  </a:cubicBezTo>
                  <a:cubicBezTo>
                    <a:pt x="614502" y="38488"/>
                    <a:pt x="613560" y="38643"/>
                    <a:pt x="612607" y="38809"/>
                  </a:cubicBezTo>
                  <a:cubicBezTo>
                    <a:pt x="598598" y="35072"/>
                    <a:pt x="582901" y="35435"/>
                    <a:pt x="568892" y="33540"/>
                  </a:cubicBezTo>
                  <a:cubicBezTo>
                    <a:pt x="509792" y="26905"/>
                    <a:pt x="450535" y="21378"/>
                    <a:pt x="391279" y="16637"/>
                  </a:cubicBezTo>
                  <a:cubicBezTo>
                    <a:pt x="375955" y="14742"/>
                    <a:pt x="359410" y="13055"/>
                    <a:pt x="342294" y="12051"/>
                  </a:cubicBezTo>
                  <a:cubicBezTo>
                    <a:pt x="306790" y="1886"/>
                    <a:pt x="270769" y="-4749"/>
                    <a:pt x="234364" y="4205"/>
                  </a:cubicBezTo>
                  <a:cubicBezTo>
                    <a:pt x="185803" y="19473"/>
                    <a:pt x="197172" y="80452"/>
                    <a:pt x="186218" y="120263"/>
                  </a:cubicBezTo>
                  <a:cubicBezTo>
                    <a:pt x="154980" y="288978"/>
                    <a:pt x="152826" y="461078"/>
                    <a:pt x="148032" y="632060"/>
                  </a:cubicBezTo>
                  <a:cubicBezTo>
                    <a:pt x="138920" y="792298"/>
                    <a:pt x="138972" y="952856"/>
                    <a:pt x="130648" y="1113156"/>
                  </a:cubicBezTo>
                  <a:cubicBezTo>
                    <a:pt x="118585" y="1325263"/>
                    <a:pt x="103675" y="1537278"/>
                    <a:pt x="98995" y="1749706"/>
                  </a:cubicBezTo>
                  <a:cubicBezTo>
                    <a:pt x="87720" y="2164295"/>
                    <a:pt x="71081" y="2578562"/>
                    <a:pt x="49223" y="2992726"/>
                  </a:cubicBezTo>
                  <a:cubicBezTo>
                    <a:pt x="32792" y="3306318"/>
                    <a:pt x="33371" y="3620478"/>
                    <a:pt x="23256" y="3934225"/>
                  </a:cubicBezTo>
                  <a:cubicBezTo>
                    <a:pt x="10717" y="4143279"/>
                    <a:pt x="-2288" y="4352395"/>
                    <a:pt x="342" y="4561977"/>
                  </a:cubicBezTo>
                  <a:cubicBezTo>
                    <a:pt x="3821" y="4640388"/>
                    <a:pt x="-2454" y="4720693"/>
                    <a:pt x="3293" y="4799155"/>
                  </a:cubicBezTo>
                  <a:cubicBezTo>
                    <a:pt x="4981" y="4846233"/>
                    <a:pt x="7455" y="4893362"/>
                    <a:pt x="5560" y="4940284"/>
                  </a:cubicBezTo>
                  <a:cubicBezTo>
                    <a:pt x="6006" y="4943793"/>
                    <a:pt x="7020" y="4946847"/>
                    <a:pt x="8315" y="4949663"/>
                  </a:cubicBezTo>
                  <a:cubicBezTo>
                    <a:pt x="7807" y="4952664"/>
                    <a:pt x="7642" y="4955728"/>
                    <a:pt x="8201" y="4958771"/>
                  </a:cubicBezTo>
                  <a:cubicBezTo>
                    <a:pt x="11152" y="4980147"/>
                    <a:pt x="33330" y="4988107"/>
                    <a:pt x="52029" y="4990529"/>
                  </a:cubicBezTo>
                  <a:cubicBezTo>
                    <a:pt x="159597" y="4999866"/>
                    <a:pt x="267000" y="4992651"/>
                    <a:pt x="375075" y="5002909"/>
                  </a:cubicBezTo>
                  <a:cubicBezTo>
                    <a:pt x="375075" y="5002909"/>
                    <a:pt x="374702" y="5002847"/>
                    <a:pt x="374702" y="5002847"/>
                  </a:cubicBezTo>
                  <a:cubicBezTo>
                    <a:pt x="386672" y="5004007"/>
                    <a:pt x="400184" y="5003033"/>
                    <a:pt x="410797" y="4996958"/>
                  </a:cubicBezTo>
                  <a:cubicBezTo>
                    <a:pt x="428026" y="4985426"/>
                    <a:pt x="436475" y="4958865"/>
                    <a:pt x="424857" y="4940667"/>
                  </a:cubicBezTo>
                  <a:cubicBezTo>
                    <a:pt x="405568" y="4916953"/>
                    <a:pt x="370571" y="4927749"/>
                    <a:pt x="343827" y="4924882"/>
                  </a:cubicBezTo>
                  <a:cubicBezTo>
                    <a:pt x="257516" y="4917522"/>
                    <a:pt x="170956" y="4922439"/>
                    <a:pt x="84986" y="4914251"/>
                  </a:cubicBezTo>
                  <a:cubicBezTo>
                    <a:pt x="84976" y="4914240"/>
                    <a:pt x="84966" y="4914240"/>
                    <a:pt x="84966" y="4914240"/>
                  </a:cubicBezTo>
                  <a:cubicBezTo>
                    <a:pt x="84955" y="4914240"/>
                    <a:pt x="84955" y="4914230"/>
                    <a:pt x="84945" y="4914230"/>
                  </a:cubicBezTo>
                  <a:cubicBezTo>
                    <a:pt x="79292" y="4904324"/>
                    <a:pt x="77231" y="4892762"/>
                    <a:pt x="77883" y="4881458"/>
                  </a:cubicBezTo>
                  <a:cubicBezTo>
                    <a:pt x="80751" y="4849142"/>
                    <a:pt x="83868" y="4816866"/>
                    <a:pt x="87792" y="4784674"/>
                  </a:cubicBezTo>
                  <a:cubicBezTo>
                    <a:pt x="90288" y="4771869"/>
                    <a:pt x="93601" y="4759158"/>
                    <a:pt x="96117" y="4746353"/>
                  </a:cubicBezTo>
                  <a:cubicBezTo>
                    <a:pt x="109577" y="4735857"/>
                    <a:pt x="131869" y="4739004"/>
                    <a:pt x="148612" y="4735340"/>
                  </a:cubicBezTo>
                  <a:cubicBezTo>
                    <a:pt x="168046" y="4733756"/>
                    <a:pt x="187470" y="4733083"/>
                    <a:pt x="206915" y="4732783"/>
                  </a:cubicBezTo>
                  <a:cubicBezTo>
                    <a:pt x="231900" y="4734419"/>
                    <a:pt x="257226" y="4736364"/>
                    <a:pt x="284011" y="4738031"/>
                  </a:cubicBezTo>
                  <a:cubicBezTo>
                    <a:pt x="319039" y="4740929"/>
                    <a:pt x="354388" y="4744293"/>
                    <a:pt x="389623" y="4744293"/>
                  </a:cubicBezTo>
                  <a:cubicBezTo>
                    <a:pt x="400784" y="4745029"/>
                    <a:pt x="413323" y="4744718"/>
                    <a:pt x="423698" y="4741344"/>
                  </a:cubicBezTo>
                  <a:cubicBezTo>
                    <a:pt x="423749" y="4741344"/>
                    <a:pt x="423801" y="4741292"/>
                    <a:pt x="423801" y="4741292"/>
                  </a:cubicBezTo>
                  <a:cubicBezTo>
                    <a:pt x="436651" y="4737607"/>
                    <a:pt x="447719" y="4727711"/>
                    <a:pt x="450349" y="4712650"/>
                  </a:cubicBezTo>
                  <a:cubicBezTo>
                    <a:pt x="450929" y="4669205"/>
                    <a:pt x="451819" y="4625658"/>
                    <a:pt x="456354" y="4582317"/>
                  </a:cubicBezTo>
                  <a:cubicBezTo>
                    <a:pt x="466947" y="4285578"/>
                    <a:pt x="476420" y="3988745"/>
                    <a:pt x="484217" y="3691954"/>
                  </a:cubicBezTo>
                  <a:cubicBezTo>
                    <a:pt x="493173" y="3185901"/>
                    <a:pt x="538472" y="2681899"/>
                    <a:pt x="568333" y="2176944"/>
                  </a:cubicBezTo>
                  <a:cubicBezTo>
                    <a:pt x="587354" y="1869832"/>
                    <a:pt x="608103" y="1562887"/>
                    <a:pt x="620476" y="1255454"/>
                  </a:cubicBezTo>
                  <a:cubicBezTo>
                    <a:pt x="633325" y="956086"/>
                    <a:pt x="631172" y="656241"/>
                    <a:pt x="639859" y="356820"/>
                  </a:cubicBezTo>
                  <a:cubicBezTo>
                    <a:pt x="641526" y="258338"/>
                    <a:pt x="650327" y="159494"/>
                    <a:pt x="646061" y="61292"/>
                  </a:cubicBezTo>
                  <a:close/>
                </a:path>
              </a:pathLst>
            </a:custGeom>
            <a:solidFill>
              <a:srgbClr val="FDCFB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115" name="Google Shape;115;p4"/>
          <p:cNvGrpSpPr/>
          <p:nvPr/>
        </p:nvGrpSpPr>
        <p:grpSpPr>
          <a:xfrm rot="664843">
            <a:off x="7361928" y="2230560"/>
            <a:ext cx="2701129" cy="3632173"/>
            <a:chOff x="14722166" y="4459979"/>
            <a:chExt cx="5402024" cy="7264309"/>
          </a:xfrm>
        </p:grpSpPr>
        <p:sp>
          <p:nvSpPr>
            <p:cNvPr id="116" name="Google Shape;116;p4"/>
            <p:cNvSpPr/>
            <p:nvPr/>
          </p:nvSpPr>
          <p:spPr>
            <a:xfrm>
              <a:off x="14727941" y="4459979"/>
              <a:ext cx="5396249" cy="7264309"/>
            </a:xfrm>
            <a:custGeom>
              <a:avLst/>
              <a:gdLst/>
              <a:ahLst/>
              <a:cxnLst/>
              <a:rect l="l" t="t" r="r" b="b"/>
              <a:pathLst>
                <a:path w="5396249" h="7264309" extrusionOk="0">
                  <a:moveTo>
                    <a:pt x="5365988" y="7001320"/>
                  </a:moveTo>
                  <a:cubicBezTo>
                    <a:pt x="5355634" y="6825219"/>
                    <a:pt x="5383573" y="6618201"/>
                    <a:pt x="5372058" y="6403687"/>
                  </a:cubicBezTo>
                  <a:cubicBezTo>
                    <a:pt x="5343785" y="5906939"/>
                    <a:pt x="5359918" y="6267815"/>
                    <a:pt x="5359918" y="5778201"/>
                  </a:cubicBezTo>
                  <a:cubicBezTo>
                    <a:pt x="5361007" y="5226667"/>
                    <a:pt x="5287107" y="4877414"/>
                    <a:pt x="5313318" y="3985939"/>
                  </a:cubicBezTo>
                  <a:cubicBezTo>
                    <a:pt x="5323106" y="3777032"/>
                    <a:pt x="5326969" y="3887435"/>
                    <a:pt x="5298710" y="3389250"/>
                  </a:cubicBezTo>
                  <a:cubicBezTo>
                    <a:pt x="5249715" y="2683378"/>
                    <a:pt x="5244966" y="9085"/>
                    <a:pt x="5192543" y="7792"/>
                  </a:cubicBezTo>
                  <a:cubicBezTo>
                    <a:pt x="4749129" y="-4413"/>
                    <a:pt x="4238714" y="17177"/>
                    <a:pt x="4241473" y="17177"/>
                  </a:cubicBezTo>
                  <a:cubicBezTo>
                    <a:pt x="3741280" y="17177"/>
                    <a:pt x="4204719" y="-31944"/>
                    <a:pt x="3594830" y="35948"/>
                  </a:cubicBezTo>
                  <a:cubicBezTo>
                    <a:pt x="3323758" y="65979"/>
                    <a:pt x="2655333" y="28756"/>
                    <a:pt x="2623894" y="26868"/>
                  </a:cubicBezTo>
                  <a:cubicBezTo>
                    <a:pt x="2598801" y="28742"/>
                    <a:pt x="2035439" y="72865"/>
                    <a:pt x="1976976" y="67853"/>
                  </a:cubicBezTo>
                  <a:cubicBezTo>
                    <a:pt x="1400313" y="18688"/>
                    <a:pt x="291626" y="94411"/>
                    <a:pt x="360487" y="89152"/>
                  </a:cubicBezTo>
                  <a:cubicBezTo>
                    <a:pt x="342567" y="89152"/>
                    <a:pt x="49712" y="83515"/>
                    <a:pt x="52471" y="83834"/>
                  </a:cubicBezTo>
                  <a:cubicBezTo>
                    <a:pt x="50612" y="83834"/>
                    <a:pt x="49160" y="952906"/>
                    <a:pt x="49160" y="1591685"/>
                  </a:cubicBezTo>
                  <a:cubicBezTo>
                    <a:pt x="49102" y="1592760"/>
                    <a:pt x="14875" y="2110893"/>
                    <a:pt x="11927" y="2344818"/>
                  </a:cubicBezTo>
                  <a:cubicBezTo>
                    <a:pt x="11927" y="2374238"/>
                    <a:pt x="48333" y="2719278"/>
                    <a:pt x="43642" y="2765043"/>
                  </a:cubicBezTo>
                  <a:cubicBezTo>
                    <a:pt x="-17813" y="3374590"/>
                    <a:pt x="77201" y="3975798"/>
                    <a:pt x="20756" y="5191232"/>
                  </a:cubicBezTo>
                  <a:cubicBezTo>
                    <a:pt x="-1563" y="5626494"/>
                    <a:pt x="28424" y="5561725"/>
                    <a:pt x="21032" y="5787921"/>
                  </a:cubicBezTo>
                  <a:cubicBezTo>
                    <a:pt x="-16128" y="6814788"/>
                    <a:pt x="4492" y="6283012"/>
                    <a:pt x="18273" y="6945632"/>
                  </a:cubicBezTo>
                  <a:cubicBezTo>
                    <a:pt x="24314" y="7228097"/>
                    <a:pt x="12784" y="7240374"/>
                    <a:pt x="30950" y="7240693"/>
                  </a:cubicBezTo>
                  <a:cubicBezTo>
                    <a:pt x="1194601" y="7258462"/>
                    <a:pt x="2193128" y="7269388"/>
                    <a:pt x="3705934" y="7242568"/>
                  </a:cubicBezTo>
                  <a:cubicBezTo>
                    <a:pt x="4306253" y="7230988"/>
                    <a:pt x="4314806" y="7268850"/>
                    <a:pt x="4379049" y="7263852"/>
                  </a:cubicBezTo>
                  <a:cubicBezTo>
                    <a:pt x="5600931" y="7170593"/>
                    <a:pt x="5393840" y="7415284"/>
                    <a:pt x="5365988" y="7001320"/>
                  </a:cubicBezTo>
                  <a:close/>
                  <a:moveTo>
                    <a:pt x="292381" y="817877"/>
                  </a:moveTo>
                  <a:cubicBezTo>
                    <a:pt x="241367" y="797232"/>
                    <a:pt x="214342" y="728395"/>
                    <a:pt x="236400" y="672373"/>
                  </a:cubicBezTo>
                  <a:cubicBezTo>
                    <a:pt x="273358" y="577559"/>
                    <a:pt x="400479" y="587584"/>
                    <a:pt x="433559" y="679260"/>
                  </a:cubicBezTo>
                  <a:cubicBezTo>
                    <a:pt x="466101" y="757496"/>
                    <a:pt x="386407" y="856363"/>
                    <a:pt x="292381" y="817877"/>
                  </a:cubicBezTo>
                  <a:close/>
                  <a:moveTo>
                    <a:pt x="282724" y="1412387"/>
                  </a:moveTo>
                  <a:cubicBezTo>
                    <a:pt x="241919" y="1390478"/>
                    <a:pt x="220674" y="1336039"/>
                    <a:pt x="232538" y="1286918"/>
                  </a:cubicBezTo>
                  <a:cubicBezTo>
                    <a:pt x="258735" y="1179596"/>
                    <a:pt x="398823" y="1179276"/>
                    <a:pt x="434662" y="1278782"/>
                  </a:cubicBezTo>
                  <a:cubicBezTo>
                    <a:pt x="469412" y="1362002"/>
                    <a:pt x="377869" y="1463702"/>
                    <a:pt x="282724" y="1412387"/>
                  </a:cubicBezTo>
                  <a:close/>
                  <a:moveTo>
                    <a:pt x="294588" y="2017213"/>
                  </a:moveTo>
                  <a:cubicBezTo>
                    <a:pt x="243574" y="1996568"/>
                    <a:pt x="216550" y="1928356"/>
                    <a:pt x="238332" y="1872028"/>
                  </a:cubicBezTo>
                  <a:cubicBezTo>
                    <a:pt x="275013" y="1776590"/>
                    <a:pt x="402962" y="1786920"/>
                    <a:pt x="435766" y="1878595"/>
                  </a:cubicBezTo>
                  <a:cubicBezTo>
                    <a:pt x="468585" y="1957137"/>
                    <a:pt x="388339" y="2055379"/>
                    <a:pt x="294588" y="2017213"/>
                  </a:cubicBezTo>
                  <a:close/>
                  <a:moveTo>
                    <a:pt x="295968" y="2617026"/>
                  </a:moveTo>
                  <a:cubicBezTo>
                    <a:pt x="244954" y="2596381"/>
                    <a:pt x="217929" y="2528169"/>
                    <a:pt x="239711" y="2472161"/>
                  </a:cubicBezTo>
                  <a:cubicBezTo>
                    <a:pt x="276393" y="2376418"/>
                    <a:pt x="404342" y="2386748"/>
                    <a:pt x="437146" y="2478423"/>
                  </a:cubicBezTo>
                  <a:cubicBezTo>
                    <a:pt x="470240" y="2557575"/>
                    <a:pt x="388891" y="2654887"/>
                    <a:pt x="295968" y="2617026"/>
                  </a:cubicBezTo>
                  <a:close/>
                  <a:moveTo>
                    <a:pt x="236125" y="3086372"/>
                  </a:moveTo>
                  <a:cubicBezTo>
                    <a:pt x="262321" y="2979049"/>
                    <a:pt x="402410" y="2978425"/>
                    <a:pt x="438249" y="3078236"/>
                  </a:cubicBezTo>
                  <a:cubicBezTo>
                    <a:pt x="510494" y="3251272"/>
                    <a:pt x="188146" y="3283816"/>
                    <a:pt x="236125" y="3086372"/>
                  </a:cubicBezTo>
                  <a:close/>
                  <a:moveTo>
                    <a:pt x="237504" y="3685880"/>
                  </a:moveTo>
                  <a:cubicBezTo>
                    <a:pt x="263701" y="3578877"/>
                    <a:pt x="403514" y="3577613"/>
                    <a:pt x="439629" y="3677744"/>
                  </a:cubicBezTo>
                  <a:cubicBezTo>
                    <a:pt x="512149" y="3851709"/>
                    <a:pt x="189801" y="3883324"/>
                    <a:pt x="237504" y="3685880"/>
                  </a:cubicBezTo>
                  <a:close/>
                  <a:moveTo>
                    <a:pt x="299554" y="4416174"/>
                  </a:moveTo>
                  <a:cubicBezTo>
                    <a:pt x="248540" y="4395529"/>
                    <a:pt x="221516" y="4327318"/>
                    <a:pt x="243298" y="4271310"/>
                  </a:cubicBezTo>
                  <a:cubicBezTo>
                    <a:pt x="279979" y="4175567"/>
                    <a:pt x="407928" y="4185896"/>
                    <a:pt x="440732" y="4277572"/>
                  </a:cubicBezTo>
                  <a:cubicBezTo>
                    <a:pt x="473551" y="4356419"/>
                    <a:pt x="392753" y="4454036"/>
                    <a:pt x="299554" y="4416174"/>
                  </a:cubicBezTo>
                  <a:close/>
                  <a:moveTo>
                    <a:pt x="239711" y="4885521"/>
                  </a:moveTo>
                  <a:cubicBezTo>
                    <a:pt x="265908" y="4777878"/>
                    <a:pt x="405997" y="4777878"/>
                    <a:pt x="441836" y="4877385"/>
                  </a:cubicBezTo>
                  <a:cubicBezTo>
                    <a:pt x="514080" y="5050420"/>
                    <a:pt x="191732" y="5082965"/>
                    <a:pt x="239711" y="4885521"/>
                  </a:cubicBezTo>
                  <a:close/>
                  <a:moveTo>
                    <a:pt x="291277" y="5610498"/>
                  </a:moveTo>
                  <a:cubicBezTo>
                    <a:pt x="250472" y="5588589"/>
                    <a:pt x="229227" y="5534150"/>
                    <a:pt x="241091" y="5485029"/>
                  </a:cubicBezTo>
                  <a:cubicBezTo>
                    <a:pt x="267288" y="5377706"/>
                    <a:pt x="407377" y="5377386"/>
                    <a:pt x="443216" y="5476893"/>
                  </a:cubicBezTo>
                  <a:cubicBezTo>
                    <a:pt x="477966" y="5560127"/>
                    <a:pt x="386683" y="5661813"/>
                    <a:pt x="291277" y="5610498"/>
                  </a:cubicBezTo>
                  <a:close/>
                  <a:moveTo>
                    <a:pt x="303127" y="6215323"/>
                  </a:moveTo>
                  <a:cubicBezTo>
                    <a:pt x="252113" y="6194678"/>
                    <a:pt x="225088" y="6126467"/>
                    <a:pt x="246870" y="6070459"/>
                  </a:cubicBezTo>
                  <a:cubicBezTo>
                    <a:pt x="283552" y="5974715"/>
                    <a:pt x="411501" y="5985045"/>
                    <a:pt x="444305" y="6076721"/>
                  </a:cubicBezTo>
                  <a:cubicBezTo>
                    <a:pt x="477138" y="6155567"/>
                    <a:pt x="396340" y="6253185"/>
                    <a:pt x="303127" y="6215323"/>
                  </a:cubicBezTo>
                  <a:close/>
                  <a:moveTo>
                    <a:pt x="304230" y="6815151"/>
                  </a:moveTo>
                  <a:cubicBezTo>
                    <a:pt x="196408" y="6771347"/>
                    <a:pt x="232538" y="6582040"/>
                    <a:pt x="361590" y="6603949"/>
                  </a:cubicBezTo>
                  <a:cubicBezTo>
                    <a:pt x="517943" y="6631161"/>
                    <a:pt x="451769" y="6875227"/>
                    <a:pt x="304230" y="6815151"/>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117" name="Google Shape;117;p4"/>
            <p:cNvGrpSpPr/>
            <p:nvPr/>
          </p:nvGrpSpPr>
          <p:grpSpPr>
            <a:xfrm>
              <a:off x="14722166" y="4838599"/>
              <a:ext cx="5380478" cy="6622699"/>
              <a:chOff x="14722166" y="4838599"/>
              <a:chExt cx="5380478" cy="6622699"/>
            </a:xfrm>
          </p:grpSpPr>
          <p:sp>
            <p:nvSpPr>
              <p:cNvPr id="118" name="Google Shape;118;p4"/>
              <p:cNvSpPr/>
              <p:nvPr/>
            </p:nvSpPr>
            <p:spPr>
              <a:xfrm>
                <a:off x="14771123" y="4838599"/>
                <a:ext cx="5183551" cy="52520"/>
              </a:xfrm>
              <a:custGeom>
                <a:avLst/>
                <a:gdLst/>
                <a:ahLst/>
                <a:cxnLst/>
                <a:rect l="l" t="t" r="r" b="b"/>
                <a:pathLst>
                  <a:path w="5183551" h="52520" extrusionOk="0">
                    <a:moveTo>
                      <a:pt x="5181062" y="52520"/>
                    </a:moveTo>
                    <a:cubicBezTo>
                      <a:pt x="5179668" y="52535"/>
                      <a:pt x="9188" y="35013"/>
                      <a:pt x="7358" y="34999"/>
                    </a:cubicBezTo>
                    <a:cubicBezTo>
                      <a:pt x="7358" y="-18278"/>
                      <a:pt x="-365743" y="188"/>
                      <a:pt x="4201587" y="19351"/>
                    </a:cubicBezTo>
                    <a:cubicBezTo>
                      <a:pt x="5288521" y="23536"/>
                      <a:pt x="5179784" y="7438"/>
                      <a:pt x="5181062" y="5252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9" name="Google Shape;119;p4"/>
              <p:cNvSpPr/>
              <p:nvPr/>
            </p:nvSpPr>
            <p:spPr>
              <a:xfrm>
                <a:off x="14771466" y="5433546"/>
                <a:ext cx="5198445" cy="54888"/>
              </a:xfrm>
              <a:custGeom>
                <a:avLst/>
                <a:gdLst/>
                <a:ahLst/>
                <a:cxnLst/>
                <a:rect l="l" t="t" r="r" b="b"/>
                <a:pathLst>
                  <a:path w="5198445" h="54888" extrusionOk="0">
                    <a:moveTo>
                      <a:pt x="5195619" y="54888"/>
                    </a:moveTo>
                    <a:cubicBezTo>
                      <a:pt x="5193964" y="54917"/>
                      <a:pt x="6973" y="37381"/>
                      <a:pt x="5913" y="37367"/>
                    </a:cubicBezTo>
                    <a:cubicBezTo>
                      <a:pt x="7147" y="-18438"/>
                      <a:pt x="-345885" y="-1250"/>
                      <a:pt x="4215302" y="21719"/>
                    </a:cubicBezTo>
                    <a:cubicBezTo>
                      <a:pt x="5301626" y="25889"/>
                      <a:pt x="5195619" y="9254"/>
                      <a:pt x="5195619" y="5488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0" name="Google Shape;120;p4"/>
              <p:cNvSpPr/>
              <p:nvPr/>
            </p:nvSpPr>
            <p:spPr>
              <a:xfrm>
                <a:off x="14772964" y="6030685"/>
                <a:ext cx="5232989" cy="43454"/>
              </a:xfrm>
              <a:custGeom>
                <a:avLst/>
                <a:gdLst/>
                <a:ahLst/>
                <a:cxnLst/>
                <a:rect l="l" t="t" r="r" b="b"/>
                <a:pathLst>
                  <a:path w="5232989" h="43454" extrusionOk="0">
                    <a:moveTo>
                      <a:pt x="694635" y="40055"/>
                    </a:moveTo>
                    <a:cubicBezTo>
                      <a:pt x="-96612" y="40055"/>
                      <a:pt x="4152" y="50530"/>
                      <a:pt x="4152" y="0"/>
                    </a:cubicBezTo>
                    <a:cubicBezTo>
                      <a:pt x="6374746" y="36263"/>
                      <a:pt x="7297007" y="50647"/>
                      <a:pt x="694635" y="4005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1" name="Google Shape;121;p4"/>
              <p:cNvSpPr/>
              <p:nvPr/>
            </p:nvSpPr>
            <p:spPr>
              <a:xfrm>
                <a:off x="14738520" y="6629829"/>
                <a:ext cx="5253707" cy="53247"/>
              </a:xfrm>
              <a:custGeom>
                <a:avLst/>
                <a:gdLst/>
                <a:ahLst/>
                <a:cxnLst/>
                <a:rect l="l" t="t" r="r" b="b"/>
                <a:pathLst>
                  <a:path w="5253707" h="53247" extrusionOk="0">
                    <a:moveTo>
                      <a:pt x="5250897" y="53248"/>
                    </a:moveTo>
                    <a:cubicBezTo>
                      <a:pt x="5249764" y="53262"/>
                      <a:pt x="7069" y="35421"/>
                      <a:pt x="5486" y="35407"/>
                    </a:cubicBezTo>
                    <a:cubicBezTo>
                      <a:pt x="8056" y="-18713"/>
                      <a:pt x="-348809" y="364"/>
                      <a:pt x="4276650" y="19759"/>
                    </a:cubicBezTo>
                    <a:cubicBezTo>
                      <a:pt x="5356265" y="23929"/>
                      <a:pt x="5250897" y="7817"/>
                      <a:pt x="5250897" y="5324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2" name="Google Shape;122;p4"/>
              <p:cNvSpPr/>
              <p:nvPr/>
            </p:nvSpPr>
            <p:spPr>
              <a:xfrm>
                <a:off x="14762705" y="7227226"/>
                <a:ext cx="5242989" cy="52859"/>
              </a:xfrm>
              <a:custGeom>
                <a:avLst/>
                <a:gdLst/>
                <a:ahLst/>
                <a:cxnLst/>
                <a:rect l="l" t="t" r="r" b="b"/>
                <a:pathLst>
                  <a:path w="5242989" h="52859" extrusionOk="0">
                    <a:moveTo>
                      <a:pt x="5240494" y="52859"/>
                    </a:moveTo>
                    <a:cubicBezTo>
                      <a:pt x="5239216" y="52874"/>
                      <a:pt x="5437" y="35033"/>
                      <a:pt x="3912" y="35018"/>
                    </a:cubicBezTo>
                    <a:cubicBezTo>
                      <a:pt x="11943" y="-18505"/>
                      <a:pt x="-350616" y="310"/>
                      <a:pt x="4266799" y="19691"/>
                    </a:cubicBezTo>
                    <a:cubicBezTo>
                      <a:pt x="5347823" y="23860"/>
                      <a:pt x="5239187" y="8126"/>
                      <a:pt x="5240494" y="5285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3" name="Google Shape;123;p4"/>
              <p:cNvSpPr/>
              <p:nvPr/>
            </p:nvSpPr>
            <p:spPr>
              <a:xfrm>
                <a:off x="14743844" y="7824195"/>
                <a:ext cx="5286530" cy="53205"/>
              </a:xfrm>
              <a:custGeom>
                <a:avLst/>
                <a:gdLst/>
                <a:ahLst/>
                <a:cxnLst/>
                <a:rect l="l" t="t" r="r" b="b"/>
                <a:pathLst>
                  <a:path w="5286530" h="53205" extrusionOk="0">
                    <a:moveTo>
                      <a:pt x="5285001" y="53205"/>
                    </a:moveTo>
                    <a:cubicBezTo>
                      <a:pt x="5283941" y="53219"/>
                      <a:pt x="129667" y="35902"/>
                      <a:pt x="7062" y="35059"/>
                    </a:cubicBezTo>
                    <a:cubicBezTo>
                      <a:pt x="5871" y="-18799"/>
                      <a:pt x="-357907" y="495"/>
                      <a:pt x="4299732" y="20036"/>
                    </a:cubicBezTo>
                    <a:cubicBezTo>
                      <a:pt x="5392678" y="24221"/>
                      <a:pt x="5280906" y="8123"/>
                      <a:pt x="5285001" y="5320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4" name="Google Shape;124;p4"/>
              <p:cNvSpPr/>
              <p:nvPr/>
            </p:nvSpPr>
            <p:spPr>
              <a:xfrm>
                <a:off x="14759894" y="8419636"/>
                <a:ext cx="5297464" cy="48437"/>
              </a:xfrm>
              <a:custGeom>
                <a:avLst/>
                <a:gdLst/>
                <a:ahLst/>
                <a:cxnLst/>
                <a:rect l="l" t="t" r="r" b="b"/>
                <a:pathLst>
                  <a:path w="5297464" h="48437" extrusionOk="0">
                    <a:moveTo>
                      <a:pt x="1935367" y="42249"/>
                    </a:moveTo>
                    <a:cubicBezTo>
                      <a:pt x="-176871" y="34128"/>
                      <a:pt x="4706" y="58129"/>
                      <a:pt x="3428" y="0"/>
                    </a:cubicBezTo>
                    <a:cubicBezTo>
                      <a:pt x="5650372" y="15705"/>
                      <a:pt x="7514671" y="65786"/>
                      <a:pt x="1935367" y="4224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5" name="Google Shape;125;p4"/>
              <p:cNvSpPr/>
              <p:nvPr/>
            </p:nvSpPr>
            <p:spPr>
              <a:xfrm>
                <a:off x="14758952" y="9017643"/>
                <a:ext cx="5285935" cy="54384"/>
              </a:xfrm>
              <a:custGeom>
                <a:avLst/>
                <a:gdLst/>
                <a:ahLst/>
                <a:cxnLst/>
                <a:rect l="l" t="t" r="r" b="b"/>
                <a:pathLst>
                  <a:path w="5285935" h="54384" extrusionOk="0">
                    <a:moveTo>
                      <a:pt x="5283136" y="54385"/>
                    </a:moveTo>
                    <a:cubicBezTo>
                      <a:pt x="5282076" y="54399"/>
                      <a:pt x="119452" y="37008"/>
                      <a:pt x="6286" y="36238"/>
                    </a:cubicBezTo>
                    <a:cubicBezTo>
                      <a:pt x="6286" y="-20263"/>
                      <a:pt x="-350565" y="1341"/>
                      <a:pt x="4313028" y="20911"/>
                    </a:cubicBezTo>
                    <a:cubicBezTo>
                      <a:pt x="5388069" y="26112"/>
                      <a:pt x="5283136" y="7050"/>
                      <a:pt x="5283136" y="5438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6" name="Google Shape;126;p4"/>
              <p:cNvSpPr/>
              <p:nvPr/>
            </p:nvSpPr>
            <p:spPr>
              <a:xfrm>
                <a:off x="14743269" y="9614138"/>
                <a:ext cx="5325659" cy="55204"/>
              </a:xfrm>
              <a:custGeom>
                <a:avLst/>
                <a:gdLst/>
                <a:ahLst/>
                <a:cxnLst/>
                <a:rect l="l" t="t" r="r" b="b"/>
                <a:pathLst>
                  <a:path w="5325659" h="55204" extrusionOk="0">
                    <a:moveTo>
                      <a:pt x="5324463" y="55205"/>
                    </a:moveTo>
                    <a:cubicBezTo>
                      <a:pt x="5323403" y="55219"/>
                      <a:pt x="99629" y="37668"/>
                      <a:pt x="5428" y="37058"/>
                    </a:cubicBezTo>
                    <a:cubicBezTo>
                      <a:pt x="8144" y="-21419"/>
                      <a:pt x="-351859" y="2030"/>
                      <a:pt x="4343042" y="21731"/>
                    </a:cubicBezTo>
                    <a:cubicBezTo>
                      <a:pt x="5431399" y="25915"/>
                      <a:pt x="5319453" y="9774"/>
                      <a:pt x="5324463" y="5520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7" name="Google Shape;127;p4"/>
              <p:cNvSpPr/>
              <p:nvPr/>
            </p:nvSpPr>
            <p:spPr>
              <a:xfrm>
                <a:off x="14744320" y="10210968"/>
                <a:ext cx="5358323" cy="49377"/>
              </a:xfrm>
              <a:custGeom>
                <a:avLst/>
                <a:gdLst/>
                <a:ahLst/>
                <a:cxnLst/>
                <a:rect l="l" t="t" r="r" b="b"/>
                <a:pathLst>
                  <a:path w="5358323" h="49377" extrusionOk="0">
                    <a:moveTo>
                      <a:pt x="1993675" y="42554"/>
                    </a:moveTo>
                    <a:cubicBezTo>
                      <a:pt x="-209555" y="34099"/>
                      <a:pt x="5755" y="60091"/>
                      <a:pt x="5755" y="0"/>
                    </a:cubicBezTo>
                    <a:cubicBezTo>
                      <a:pt x="5618575" y="21633"/>
                      <a:pt x="7652484" y="66439"/>
                      <a:pt x="1993675" y="4255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8" name="Google Shape;128;p4"/>
              <p:cNvSpPr/>
              <p:nvPr/>
            </p:nvSpPr>
            <p:spPr>
              <a:xfrm>
                <a:off x="14722166" y="10809653"/>
                <a:ext cx="5379853" cy="54012"/>
              </a:xfrm>
              <a:custGeom>
                <a:avLst/>
                <a:gdLst/>
                <a:ahLst/>
                <a:cxnLst/>
                <a:rect l="l" t="t" r="r" b="b"/>
                <a:pathLst>
                  <a:path w="5379853" h="54012" extrusionOk="0">
                    <a:moveTo>
                      <a:pt x="5377834" y="54013"/>
                    </a:moveTo>
                    <a:cubicBezTo>
                      <a:pt x="5376730" y="54027"/>
                      <a:pt x="228134" y="37116"/>
                      <a:pt x="6681" y="35241"/>
                    </a:cubicBezTo>
                    <a:cubicBezTo>
                      <a:pt x="6681" y="-19473"/>
                      <a:pt x="-362746" y="896"/>
                      <a:pt x="4392565" y="20844"/>
                    </a:cubicBezTo>
                    <a:cubicBezTo>
                      <a:pt x="5485191" y="25028"/>
                      <a:pt x="5375263" y="8916"/>
                      <a:pt x="5377834" y="54013"/>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9" name="Google Shape;129;p4"/>
              <p:cNvSpPr/>
              <p:nvPr/>
            </p:nvSpPr>
            <p:spPr>
              <a:xfrm>
                <a:off x="14740169" y="11405469"/>
                <a:ext cx="5355693" cy="55829"/>
              </a:xfrm>
              <a:custGeom>
                <a:avLst/>
                <a:gdLst/>
                <a:ahLst/>
                <a:cxnLst/>
                <a:rect l="l" t="t" r="r" b="b"/>
                <a:pathLst>
                  <a:path w="5355693" h="55829" extrusionOk="0">
                    <a:moveTo>
                      <a:pt x="5353761" y="55830"/>
                    </a:moveTo>
                    <a:cubicBezTo>
                      <a:pt x="5352716" y="55844"/>
                      <a:pt x="147268" y="37916"/>
                      <a:pt x="6874" y="36739"/>
                    </a:cubicBezTo>
                    <a:cubicBezTo>
                      <a:pt x="5567" y="-18121"/>
                      <a:pt x="-358037" y="-1558"/>
                      <a:pt x="4388619" y="22341"/>
                    </a:cubicBezTo>
                    <a:cubicBezTo>
                      <a:pt x="5459405" y="26526"/>
                      <a:pt x="5351017" y="9193"/>
                      <a:pt x="5353761" y="5583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30" name="Google Shape;130;p4"/>
            <p:cNvSpPr/>
            <p:nvPr/>
          </p:nvSpPr>
          <p:spPr>
            <a:xfrm>
              <a:off x="15430913" y="4523777"/>
              <a:ext cx="144492" cy="7194416"/>
            </a:xfrm>
            <a:custGeom>
              <a:avLst/>
              <a:gdLst/>
              <a:ahLst/>
              <a:cxnLst/>
              <a:rect l="l" t="t" r="r" b="b"/>
              <a:pathLst>
                <a:path w="144492" h="7194416" extrusionOk="0">
                  <a:moveTo>
                    <a:pt x="144493" y="7194417"/>
                  </a:moveTo>
                  <a:cubicBezTo>
                    <a:pt x="64741" y="7194417"/>
                    <a:pt x="-60826" y="3038440"/>
                    <a:pt x="33912" y="2"/>
                  </a:cubicBezTo>
                  <a:cubicBezTo>
                    <a:pt x="114651" y="-2454"/>
                    <a:pt x="-79864" y="2803236"/>
                    <a:pt x="144493" y="71944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31" name="Google Shape;131;p4"/>
          <p:cNvSpPr txBox="1">
            <a:spLocks noGrp="1"/>
          </p:cNvSpPr>
          <p:nvPr>
            <p:ph type="body" idx="1"/>
          </p:nvPr>
        </p:nvSpPr>
        <p:spPr>
          <a:xfrm>
            <a:off x="2600550" y="3407525"/>
            <a:ext cx="3942900" cy="524400"/>
          </a:xfrm>
          <a:prstGeom prst="rect">
            <a:avLst/>
          </a:prstGeom>
        </p:spPr>
        <p:txBody>
          <a:bodyPr spcFirstLastPara="1" wrap="square" lIns="0" tIns="0" rIns="0" bIns="0" anchor="t" anchorCtr="0">
            <a:noAutofit/>
          </a:bodyPr>
          <a:lstStyle>
            <a:lvl1pPr marL="457200" lvl="0" indent="-323850" algn="ctr" rtl="0">
              <a:spcBef>
                <a:spcPts val="0"/>
              </a:spcBef>
              <a:spcAft>
                <a:spcPts val="0"/>
              </a:spcAft>
              <a:buSzPts val="1500"/>
              <a:buChar char="●"/>
              <a:defRPr sz="1500"/>
            </a:lvl1pPr>
            <a:lvl2pPr marL="914400" lvl="1" indent="-323850" algn="ctr" rtl="0">
              <a:spcBef>
                <a:spcPts val="800"/>
              </a:spcBef>
              <a:spcAft>
                <a:spcPts val="0"/>
              </a:spcAft>
              <a:buSzPts val="1500"/>
              <a:buChar char="○"/>
              <a:defRPr sz="1500"/>
            </a:lvl2pPr>
            <a:lvl3pPr marL="1371600" lvl="2" indent="-323850" algn="ctr" rtl="0">
              <a:spcBef>
                <a:spcPts val="800"/>
              </a:spcBef>
              <a:spcAft>
                <a:spcPts val="0"/>
              </a:spcAft>
              <a:buSzPts val="1500"/>
              <a:buChar char="■"/>
              <a:defRPr sz="1500"/>
            </a:lvl3pPr>
            <a:lvl4pPr marL="1828800" lvl="3" indent="-323850" algn="ctr" rtl="0">
              <a:spcBef>
                <a:spcPts val="800"/>
              </a:spcBef>
              <a:spcAft>
                <a:spcPts val="0"/>
              </a:spcAft>
              <a:buSzPts val="1500"/>
              <a:buChar char="●"/>
              <a:defRPr sz="1500"/>
            </a:lvl4pPr>
            <a:lvl5pPr marL="2286000" lvl="4" indent="-323850" algn="ctr" rtl="0">
              <a:spcBef>
                <a:spcPts val="800"/>
              </a:spcBef>
              <a:spcAft>
                <a:spcPts val="0"/>
              </a:spcAft>
              <a:buSzPts val="1500"/>
              <a:buChar char="○"/>
              <a:defRPr sz="1500"/>
            </a:lvl5pPr>
            <a:lvl6pPr marL="2743200" lvl="5" indent="-323850" algn="ctr" rtl="0">
              <a:spcBef>
                <a:spcPts val="800"/>
              </a:spcBef>
              <a:spcAft>
                <a:spcPts val="0"/>
              </a:spcAft>
              <a:buSzPts val="1500"/>
              <a:buChar char="■"/>
              <a:defRPr sz="1500"/>
            </a:lvl6pPr>
            <a:lvl7pPr marL="3200400" lvl="6" indent="-323850" algn="ctr" rtl="0">
              <a:spcBef>
                <a:spcPts val="800"/>
              </a:spcBef>
              <a:spcAft>
                <a:spcPts val="0"/>
              </a:spcAft>
              <a:buSzPts val="1500"/>
              <a:buChar char="●"/>
              <a:defRPr sz="1500"/>
            </a:lvl7pPr>
            <a:lvl8pPr marL="3657600" lvl="7" indent="-323850" algn="ctr" rtl="0">
              <a:spcBef>
                <a:spcPts val="800"/>
              </a:spcBef>
              <a:spcAft>
                <a:spcPts val="0"/>
              </a:spcAft>
              <a:buSzPts val="1500"/>
              <a:buChar char="○"/>
              <a:defRPr sz="1500"/>
            </a:lvl8pPr>
            <a:lvl9pPr marL="4114800" lvl="8" indent="-323850" algn="ctr" rtl="0">
              <a:spcBef>
                <a:spcPts val="800"/>
              </a:spcBef>
              <a:spcAft>
                <a:spcPts val="800"/>
              </a:spcAft>
              <a:buSzPts val="1500"/>
              <a:buChar char="■"/>
              <a:defRPr sz="1500"/>
            </a:lvl9pPr>
          </a:lstStyle>
          <a:p>
            <a:endParaRPr/>
          </a:p>
        </p:txBody>
      </p:sp>
      <p:sp>
        <p:nvSpPr>
          <p:cNvPr id="132" name="Google Shape;132;p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
        <p:nvSpPr>
          <p:cNvPr id="133" name="Google Shape;133;p4"/>
          <p:cNvSpPr txBox="1">
            <a:spLocks noGrp="1"/>
          </p:cNvSpPr>
          <p:nvPr>
            <p:ph type="ctrTitle"/>
          </p:nvPr>
        </p:nvSpPr>
        <p:spPr>
          <a:xfrm>
            <a:off x="2794050" y="1629575"/>
            <a:ext cx="3555900" cy="14802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Tree>
    <p:extLst>
      <p:ext uri="{BB962C8B-B14F-4D97-AF65-F5344CB8AC3E}">
        <p14:creationId xmlns:p14="http://schemas.microsoft.com/office/powerpoint/2010/main" val="1589248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134"/>
        <p:cNvGrpSpPr/>
        <p:nvPr/>
      </p:nvGrpSpPr>
      <p:grpSpPr>
        <a:xfrm>
          <a:off x="0" y="0"/>
          <a:ext cx="0" cy="0"/>
          <a:chOff x="0" y="0"/>
          <a:chExt cx="0" cy="0"/>
        </a:xfrm>
      </p:grpSpPr>
      <p:grpSp>
        <p:nvGrpSpPr>
          <p:cNvPr id="135" name="Google Shape;135;p5"/>
          <p:cNvGrpSpPr/>
          <p:nvPr/>
        </p:nvGrpSpPr>
        <p:grpSpPr>
          <a:xfrm>
            <a:off x="2516315" y="298570"/>
            <a:ext cx="6047560" cy="4249327"/>
            <a:chOff x="5032631" y="597139"/>
            <a:chExt cx="12095120" cy="8498653"/>
          </a:xfrm>
        </p:grpSpPr>
        <p:sp>
          <p:nvSpPr>
            <p:cNvPr id="136" name="Google Shape;136;p5"/>
            <p:cNvSpPr/>
            <p:nvPr/>
          </p:nvSpPr>
          <p:spPr>
            <a:xfrm>
              <a:off x="5032631" y="597139"/>
              <a:ext cx="12095120" cy="8498653"/>
            </a:xfrm>
            <a:custGeom>
              <a:avLst/>
              <a:gdLst/>
              <a:ahLst/>
              <a:cxnLst/>
              <a:rect l="l" t="t" r="r" b="b"/>
              <a:pathLst>
                <a:path w="12095120" h="8498653" extrusionOk="0">
                  <a:moveTo>
                    <a:pt x="11871045" y="3199"/>
                  </a:moveTo>
                  <a:cubicBezTo>
                    <a:pt x="12196645" y="2324741"/>
                    <a:pt x="11594669" y="2686664"/>
                    <a:pt x="12095120" y="8098381"/>
                  </a:cubicBezTo>
                  <a:cubicBezTo>
                    <a:pt x="11650233" y="8177163"/>
                    <a:pt x="11184881" y="8110415"/>
                    <a:pt x="10728673" y="8110415"/>
                  </a:cubicBezTo>
                  <a:cubicBezTo>
                    <a:pt x="9844509" y="8110415"/>
                    <a:pt x="7266988" y="8446179"/>
                    <a:pt x="5023414" y="8446179"/>
                  </a:cubicBezTo>
                  <a:cubicBezTo>
                    <a:pt x="3428694" y="8446179"/>
                    <a:pt x="1832206" y="8354309"/>
                    <a:pt x="236228" y="8472015"/>
                  </a:cubicBezTo>
                  <a:cubicBezTo>
                    <a:pt x="172726" y="8717456"/>
                    <a:pt x="0" y="7257933"/>
                    <a:pt x="0" y="4461793"/>
                  </a:cubicBezTo>
                  <a:cubicBezTo>
                    <a:pt x="0" y="3564829"/>
                    <a:pt x="25207" y="2200371"/>
                    <a:pt x="25207" y="1741155"/>
                  </a:cubicBezTo>
                  <a:cubicBezTo>
                    <a:pt x="25207" y="1532480"/>
                    <a:pt x="-19972" y="230249"/>
                    <a:pt x="43139" y="151365"/>
                  </a:cubicBezTo>
                  <a:cubicBezTo>
                    <a:pt x="956081" y="173988"/>
                    <a:pt x="1779957" y="33472"/>
                    <a:pt x="2794610" y="33472"/>
                  </a:cubicBezTo>
                  <a:cubicBezTo>
                    <a:pt x="4515756" y="33472"/>
                    <a:pt x="6237615" y="128894"/>
                    <a:pt x="7960682" y="128894"/>
                  </a:cubicBezTo>
                  <a:cubicBezTo>
                    <a:pt x="9732939" y="128877"/>
                    <a:pt x="10567880" y="-23792"/>
                    <a:pt x="11871045" y="3199"/>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7" name="Google Shape;137;p5"/>
            <p:cNvSpPr/>
            <p:nvPr/>
          </p:nvSpPr>
          <p:spPr>
            <a:xfrm>
              <a:off x="5596605" y="1101895"/>
              <a:ext cx="10966346" cy="7235610"/>
            </a:xfrm>
            <a:custGeom>
              <a:avLst/>
              <a:gdLst/>
              <a:ahLst/>
              <a:cxnLst/>
              <a:rect l="l" t="t" r="r" b="b"/>
              <a:pathLst>
                <a:path w="10966346" h="7235610" extrusionOk="0">
                  <a:moveTo>
                    <a:pt x="4452590" y="7235610"/>
                  </a:moveTo>
                  <a:cubicBezTo>
                    <a:pt x="3452401" y="7235610"/>
                    <a:pt x="2428008" y="7200018"/>
                    <a:pt x="1409139" y="7200018"/>
                  </a:cubicBezTo>
                  <a:cubicBezTo>
                    <a:pt x="137062" y="7200018"/>
                    <a:pt x="103305" y="7264743"/>
                    <a:pt x="95299" y="7154771"/>
                  </a:cubicBezTo>
                  <a:cubicBezTo>
                    <a:pt x="-63608" y="4975548"/>
                    <a:pt x="24200" y="2002178"/>
                    <a:pt x="24200" y="1027026"/>
                  </a:cubicBezTo>
                  <a:cubicBezTo>
                    <a:pt x="24200" y="261944"/>
                    <a:pt x="-38078" y="145309"/>
                    <a:pt x="78625" y="139445"/>
                  </a:cubicBezTo>
                  <a:cubicBezTo>
                    <a:pt x="1687946" y="58690"/>
                    <a:pt x="1053216" y="-23746"/>
                    <a:pt x="4798807" y="80039"/>
                  </a:cubicBezTo>
                  <a:cubicBezTo>
                    <a:pt x="10250672" y="231077"/>
                    <a:pt x="10876596" y="-151141"/>
                    <a:pt x="10888784" y="71557"/>
                  </a:cubicBezTo>
                  <a:cubicBezTo>
                    <a:pt x="11001237" y="2127601"/>
                    <a:pt x="10626482" y="2789594"/>
                    <a:pt x="10966087" y="6821607"/>
                  </a:cubicBezTo>
                  <a:cubicBezTo>
                    <a:pt x="10969657" y="6863948"/>
                    <a:pt x="10935918" y="6902106"/>
                    <a:pt x="10889753" y="6899999"/>
                  </a:cubicBezTo>
                  <a:cubicBezTo>
                    <a:pt x="9468525" y="6835018"/>
                    <a:pt x="7071974" y="7235610"/>
                    <a:pt x="4452590" y="723561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8" name="Google Shape;138;p5"/>
            <p:cNvSpPr/>
            <p:nvPr/>
          </p:nvSpPr>
          <p:spPr>
            <a:xfrm>
              <a:off x="5244077" y="814589"/>
              <a:ext cx="11592053" cy="8055271"/>
            </a:xfrm>
            <a:custGeom>
              <a:avLst/>
              <a:gdLst/>
              <a:ahLst/>
              <a:cxnLst/>
              <a:rect l="l" t="t" r="r" b="b"/>
              <a:pathLst>
                <a:path w="11592053" h="8055271" extrusionOk="0">
                  <a:moveTo>
                    <a:pt x="640475" y="8055272"/>
                  </a:moveTo>
                  <a:cubicBezTo>
                    <a:pt x="561251" y="8055272"/>
                    <a:pt x="493041" y="8054218"/>
                    <a:pt x="434179" y="8052008"/>
                  </a:cubicBezTo>
                  <a:cubicBezTo>
                    <a:pt x="160999" y="8041725"/>
                    <a:pt x="76114" y="8007832"/>
                    <a:pt x="70811" y="7906936"/>
                  </a:cubicBezTo>
                  <a:cubicBezTo>
                    <a:pt x="24646" y="7026562"/>
                    <a:pt x="357" y="6286738"/>
                    <a:pt x="31836" y="5537650"/>
                  </a:cubicBezTo>
                  <a:cubicBezTo>
                    <a:pt x="131542" y="3164165"/>
                    <a:pt x="59763" y="1773956"/>
                    <a:pt x="21196" y="1027078"/>
                  </a:cubicBezTo>
                  <a:cubicBezTo>
                    <a:pt x="-5864" y="503137"/>
                    <a:pt x="-17048" y="286285"/>
                    <a:pt x="50091" y="218857"/>
                  </a:cubicBezTo>
                  <a:cubicBezTo>
                    <a:pt x="66375" y="202523"/>
                    <a:pt x="87774" y="194840"/>
                    <a:pt x="113593" y="196081"/>
                  </a:cubicBezTo>
                  <a:cubicBezTo>
                    <a:pt x="868001" y="232081"/>
                    <a:pt x="1890626" y="181140"/>
                    <a:pt x="3074743" y="122160"/>
                  </a:cubicBezTo>
                  <a:cubicBezTo>
                    <a:pt x="4224559" y="64896"/>
                    <a:pt x="5527775" y="0"/>
                    <a:pt x="6883700" y="0"/>
                  </a:cubicBezTo>
                  <a:cubicBezTo>
                    <a:pt x="7408321" y="0"/>
                    <a:pt x="7949260" y="19411"/>
                    <a:pt x="8472385" y="38176"/>
                  </a:cubicBezTo>
                  <a:cubicBezTo>
                    <a:pt x="9002565" y="57196"/>
                    <a:pt x="9550812" y="76862"/>
                    <a:pt x="10089678" y="76862"/>
                  </a:cubicBezTo>
                  <a:cubicBezTo>
                    <a:pt x="10655620" y="76862"/>
                    <a:pt x="10991758" y="60663"/>
                    <a:pt x="11192598" y="50975"/>
                  </a:cubicBezTo>
                  <a:cubicBezTo>
                    <a:pt x="11471642" y="37513"/>
                    <a:pt x="11500810" y="36102"/>
                    <a:pt x="11506640" y="119559"/>
                  </a:cubicBezTo>
                  <a:cubicBezTo>
                    <a:pt x="11633270" y="1931113"/>
                    <a:pt x="11589587" y="4037010"/>
                    <a:pt x="11560691" y="5430533"/>
                  </a:cubicBezTo>
                  <a:cubicBezTo>
                    <a:pt x="11551666" y="5866309"/>
                    <a:pt x="11543848" y="6242647"/>
                    <a:pt x="11543848" y="6502535"/>
                  </a:cubicBezTo>
                  <a:cubicBezTo>
                    <a:pt x="11543848" y="6817172"/>
                    <a:pt x="11555592" y="7038766"/>
                    <a:pt x="11563360" y="7185402"/>
                  </a:cubicBezTo>
                  <a:cubicBezTo>
                    <a:pt x="11570125" y="7312898"/>
                    <a:pt x="11574204" y="7389845"/>
                    <a:pt x="11566828" y="7438372"/>
                  </a:cubicBezTo>
                  <a:cubicBezTo>
                    <a:pt x="11558856" y="7490928"/>
                    <a:pt x="11536454" y="7513364"/>
                    <a:pt x="11489524" y="7515812"/>
                  </a:cubicBezTo>
                  <a:cubicBezTo>
                    <a:pt x="10854523" y="7549041"/>
                    <a:pt x="10488706" y="7599252"/>
                    <a:pt x="10101406" y="7652402"/>
                  </a:cubicBezTo>
                  <a:cubicBezTo>
                    <a:pt x="9454132" y="7741230"/>
                    <a:pt x="8720495" y="7841905"/>
                    <a:pt x="6518870" y="7891146"/>
                  </a:cubicBezTo>
                  <a:cubicBezTo>
                    <a:pt x="4507156" y="7936138"/>
                    <a:pt x="3099253" y="7983271"/>
                    <a:pt x="2167631" y="8014462"/>
                  </a:cubicBezTo>
                  <a:cubicBezTo>
                    <a:pt x="1426022" y="8039312"/>
                    <a:pt x="949520" y="8055272"/>
                    <a:pt x="640475" y="8055272"/>
                  </a:cubicBezTo>
                  <a:close/>
                  <a:moveTo>
                    <a:pt x="108120" y="224262"/>
                  </a:moveTo>
                  <a:cubicBezTo>
                    <a:pt x="92160" y="224262"/>
                    <a:pt x="80024" y="228937"/>
                    <a:pt x="70165" y="238846"/>
                  </a:cubicBezTo>
                  <a:cubicBezTo>
                    <a:pt x="11881" y="297368"/>
                    <a:pt x="24459" y="540735"/>
                    <a:pt x="49496" y="1025617"/>
                  </a:cubicBezTo>
                  <a:cubicBezTo>
                    <a:pt x="88097" y="1772954"/>
                    <a:pt x="159928" y="3164012"/>
                    <a:pt x="60154" y="5538823"/>
                  </a:cubicBezTo>
                  <a:cubicBezTo>
                    <a:pt x="28726" y="6286789"/>
                    <a:pt x="52998" y="7025865"/>
                    <a:pt x="99128" y="7905441"/>
                  </a:cubicBezTo>
                  <a:cubicBezTo>
                    <a:pt x="102885" y="7977135"/>
                    <a:pt x="154149" y="8013119"/>
                    <a:pt x="435267" y="8023691"/>
                  </a:cubicBezTo>
                  <a:cubicBezTo>
                    <a:pt x="722725" y="8034535"/>
                    <a:pt x="1235619" y="8017334"/>
                    <a:pt x="2166730" y="7986161"/>
                  </a:cubicBezTo>
                  <a:cubicBezTo>
                    <a:pt x="3098420" y="7954954"/>
                    <a:pt x="4506408" y="7907820"/>
                    <a:pt x="6518292" y="7862828"/>
                  </a:cubicBezTo>
                  <a:cubicBezTo>
                    <a:pt x="8718302" y="7813621"/>
                    <a:pt x="9451089" y="7713066"/>
                    <a:pt x="10097616" y="7624340"/>
                  </a:cubicBezTo>
                  <a:cubicBezTo>
                    <a:pt x="10485528" y="7571104"/>
                    <a:pt x="10851922" y="7520826"/>
                    <a:pt x="11488096" y="7487528"/>
                  </a:cubicBezTo>
                  <a:cubicBezTo>
                    <a:pt x="11517247" y="7486016"/>
                    <a:pt x="11532290" y="7477619"/>
                    <a:pt x="11538885" y="7434106"/>
                  </a:cubicBezTo>
                  <a:cubicBezTo>
                    <a:pt x="11545819" y="7388434"/>
                    <a:pt x="11541790" y="7312575"/>
                    <a:pt x="11535128" y="7186880"/>
                  </a:cubicBezTo>
                  <a:cubicBezTo>
                    <a:pt x="11527343" y="7039956"/>
                    <a:pt x="11515564" y="6817886"/>
                    <a:pt x="11515564" y="6502501"/>
                  </a:cubicBezTo>
                  <a:cubicBezTo>
                    <a:pt x="11515564" y="6242324"/>
                    <a:pt x="11523366" y="5865851"/>
                    <a:pt x="11532408" y="5429921"/>
                  </a:cubicBezTo>
                  <a:cubicBezTo>
                    <a:pt x="11561303" y="4036908"/>
                    <a:pt x="11604952" y="1931776"/>
                    <a:pt x="11478407" y="121497"/>
                  </a:cubicBezTo>
                  <a:cubicBezTo>
                    <a:pt x="11474719" y="68839"/>
                    <a:pt x="11474515" y="65712"/>
                    <a:pt x="11193975" y="79224"/>
                  </a:cubicBezTo>
                  <a:cubicBezTo>
                    <a:pt x="10992880" y="88913"/>
                    <a:pt x="10656317" y="105145"/>
                    <a:pt x="10089695" y="105145"/>
                  </a:cubicBezTo>
                  <a:cubicBezTo>
                    <a:pt x="9550320" y="105145"/>
                    <a:pt x="9001818" y="85462"/>
                    <a:pt x="8471383" y="66425"/>
                  </a:cubicBezTo>
                  <a:cubicBezTo>
                    <a:pt x="7948512" y="47660"/>
                    <a:pt x="7407829" y="28266"/>
                    <a:pt x="6883717" y="28266"/>
                  </a:cubicBezTo>
                  <a:cubicBezTo>
                    <a:pt x="5528506" y="28266"/>
                    <a:pt x="4225663" y="93162"/>
                    <a:pt x="3076170" y="150392"/>
                  </a:cubicBezTo>
                  <a:cubicBezTo>
                    <a:pt x="1891306" y="209407"/>
                    <a:pt x="868018" y="260365"/>
                    <a:pt x="112267" y="224313"/>
                  </a:cubicBezTo>
                  <a:cubicBezTo>
                    <a:pt x="110857" y="224296"/>
                    <a:pt x="109463" y="224262"/>
                    <a:pt x="108120" y="22426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39" name="Google Shape;139;p5"/>
          <p:cNvSpPr>
            <a:spLocks noGrp="1"/>
          </p:cNvSpPr>
          <p:nvPr>
            <p:ph type="pic" idx="2"/>
          </p:nvPr>
        </p:nvSpPr>
        <p:spPr>
          <a:xfrm>
            <a:off x="514350" y="2255750"/>
            <a:ext cx="2812500" cy="2589300"/>
          </a:xfrm>
          <a:prstGeom prst="rect">
            <a:avLst/>
          </a:prstGeom>
          <a:noFill/>
          <a:ln>
            <a:noFill/>
          </a:ln>
        </p:spPr>
      </p:sp>
      <p:grpSp>
        <p:nvGrpSpPr>
          <p:cNvPr id="140" name="Google Shape;140;p5"/>
          <p:cNvGrpSpPr/>
          <p:nvPr/>
        </p:nvGrpSpPr>
        <p:grpSpPr>
          <a:xfrm rot="-896372">
            <a:off x="940523" y="583263"/>
            <a:ext cx="1063089" cy="1405252"/>
            <a:chOff x="1881111" y="1166386"/>
            <a:chExt cx="2126174" cy="2810500"/>
          </a:xfrm>
        </p:grpSpPr>
        <p:sp>
          <p:nvSpPr>
            <p:cNvPr id="141" name="Google Shape;141;p5"/>
            <p:cNvSpPr/>
            <p:nvPr/>
          </p:nvSpPr>
          <p:spPr>
            <a:xfrm>
              <a:off x="2208682" y="1241813"/>
              <a:ext cx="1463278" cy="2103530"/>
            </a:xfrm>
            <a:custGeom>
              <a:avLst/>
              <a:gdLst/>
              <a:ahLst/>
              <a:cxnLst/>
              <a:rect l="l" t="t" r="r" b="b"/>
              <a:pathLst>
                <a:path w="1463278" h="2103530" extrusionOk="0">
                  <a:moveTo>
                    <a:pt x="671858" y="1450"/>
                  </a:moveTo>
                  <a:cubicBezTo>
                    <a:pt x="841143" y="-9837"/>
                    <a:pt x="1014162" y="45002"/>
                    <a:pt x="1147281" y="157411"/>
                  </a:cubicBezTo>
                  <a:cubicBezTo>
                    <a:pt x="1274956" y="265227"/>
                    <a:pt x="1371043" y="411637"/>
                    <a:pt x="1421004" y="570931"/>
                  </a:cubicBezTo>
                  <a:cubicBezTo>
                    <a:pt x="1478444" y="754097"/>
                    <a:pt x="1476718" y="954615"/>
                    <a:pt x="1419677" y="1137646"/>
                  </a:cubicBezTo>
                  <a:cubicBezTo>
                    <a:pt x="1409475" y="1170378"/>
                    <a:pt x="1398042" y="1202580"/>
                    <a:pt x="1385968" y="1234491"/>
                  </a:cubicBezTo>
                  <a:cubicBezTo>
                    <a:pt x="1328269" y="1386932"/>
                    <a:pt x="1255796" y="1532719"/>
                    <a:pt x="1231929" y="1697976"/>
                  </a:cubicBezTo>
                  <a:cubicBezTo>
                    <a:pt x="1222104" y="1765996"/>
                    <a:pt x="1223117" y="1833083"/>
                    <a:pt x="1220693" y="1901457"/>
                  </a:cubicBezTo>
                  <a:cubicBezTo>
                    <a:pt x="1215373" y="2051492"/>
                    <a:pt x="1028458" y="2075398"/>
                    <a:pt x="908819" y="2090676"/>
                  </a:cubicBezTo>
                  <a:cubicBezTo>
                    <a:pt x="885362" y="2093672"/>
                    <a:pt x="855315" y="2096736"/>
                    <a:pt x="821736" y="2098664"/>
                  </a:cubicBezTo>
                  <a:cubicBezTo>
                    <a:pt x="788218" y="2101514"/>
                    <a:pt x="758042" y="2102733"/>
                    <a:pt x="734400" y="2103093"/>
                  </a:cubicBezTo>
                  <a:cubicBezTo>
                    <a:pt x="613799" y="2104914"/>
                    <a:pt x="425388" y="2107736"/>
                    <a:pt x="398844" y="1959966"/>
                  </a:cubicBezTo>
                  <a:cubicBezTo>
                    <a:pt x="386747" y="1892626"/>
                    <a:pt x="378239" y="1826073"/>
                    <a:pt x="358865" y="1760133"/>
                  </a:cubicBezTo>
                  <a:cubicBezTo>
                    <a:pt x="311800" y="1599918"/>
                    <a:pt x="219386" y="1465874"/>
                    <a:pt x="140654" y="1323145"/>
                  </a:cubicBezTo>
                  <a:cubicBezTo>
                    <a:pt x="124171" y="1293269"/>
                    <a:pt x="108289" y="1263012"/>
                    <a:pt x="93550" y="1232051"/>
                  </a:cubicBezTo>
                  <a:cubicBezTo>
                    <a:pt x="11129" y="1058952"/>
                    <a:pt x="-19014" y="860716"/>
                    <a:pt x="11865" y="671266"/>
                  </a:cubicBezTo>
                  <a:cubicBezTo>
                    <a:pt x="50005" y="437269"/>
                    <a:pt x="188337" y="207072"/>
                    <a:pt x="397309" y="84883"/>
                  </a:cubicBezTo>
                  <a:cubicBezTo>
                    <a:pt x="482452" y="35109"/>
                    <a:pt x="576565" y="7802"/>
                    <a:pt x="671858" y="1450"/>
                  </a:cubicBezTo>
                  <a:close/>
                </a:path>
              </a:pathLst>
            </a:custGeom>
            <a:solidFill>
              <a:srgbClr val="FCE09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2" name="Google Shape;142;p5"/>
            <p:cNvSpPr/>
            <p:nvPr/>
          </p:nvSpPr>
          <p:spPr>
            <a:xfrm>
              <a:off x="2817712" y="2493164"/>
              <a:ext cx="323017" cy="865176"/>
            </a:xfrm>
            <a:custGeom>
              <a:avLst/>
              <a:gdLst/>
              <a:ahLst/>
              <a:cxnLst/>
              <a:rect l="l" t="t" r="r" b="b"/>
              <a:pathLst>
                <a:path w="323017" h="865176" extrusionOk="0">
                  <a:moveTo>
                    <a:pt x="289160" y="17883"/>
                  </a:moveTo>
                  <a:cubicBezTo>
                    <a:pt x="235791" y="-29851"/>
                    <a:pt x="195660" y="29496"/>
                    <a:pt x="156593" y="61997"/>
                  </a:cubicBezTo>
                  <a:cubicBezTo>
                    <a:pt x="130555" y="42733"/>
                    <a:pt x="113166" y="13201"/>
                    <a:pt x="78271" y="6101"/>
                  </a:cubicBezTo>
                  <a:cubicBezTo>
                    <a:pt x="48865" y="115"/>
                    <a:pt x="20544" y="14229"/>
                    <a:pt x="7531" y="40996"/>
                  </a:cubicBezTo>
                  <a:cubicBezTo>
                    <a:pt x="-6236" y="69310"/>
                    <a:pt x="540" y="99944"/>
                    <a:pt x="14459" y="126661"/>
                  </a:cubicBezTo>
                  <a:cubicBezTo>
                    <a:pt x="36369" y="168711"/>
                    <a:pt x="63290" y="204967"/>
                    <a:pt x="78434" y="250789"/>
                  </a:cubicBezTo>
                  <a:cubicBezTo>
                    <a:pt x="107841" y="339781"/>
                    <a:pt x="111417" y="435439"/>
                    <a:pt x="118756" y="528135"/>
                  </a:cubicBezTo>
                  <a:cubicBezTo>
                    <a:pt x="127046" y="632849"/>
                    <a:pt x="132686" y="738187"/>
                    <a:pt x="144232" y="842591"/>
                  </a:cubicBezTo>
                  <a:cubicBezTo>
                    <a:pt x="147797" y="874827"/>
                    <a:pt x="196324" y="871601"/>
                    <a:pt x="194648" y="838999"/>
                  </a:cubicBezTo>
                  <a:cubicBezTo>
                    <a:pt x="186679" y="683719"/>
                    <a:pt x="175207" y="525106"/>
                    <a:pt x="154754" y="370944"/>
                  </a:cubicBezTo>
                  <a:cubicBezTo>
                    <a:pt x="146065" y="305470"/>
                    <a:pt x="132174" y="239806"/>
                    <a:pt x="103201" y="180049"/>
                  </a:cubicBezTo>
                  <a:cubicBezTo>
                    <a:pt x="89091" y="150949"/>
                    <a:pt x="65247" y="125222"/>
                    <a:pt x="53583" y="95307"/>
                  </a:cubicBezTo>
                  <a:cubicBezTo>
                    <a:pt x="43067" y="76673"/>
                    <a:pt x="50209" y="63925"/>
                    <a:pt x="74998" y="57061"/>
                  </a:cubicBezTo>
                  <a:cubicBezTo>
                    <a:pt x="85110" y="62694"/>
                    <a:pt x="93922" y="69866"/>
                    <a:pt x="101430" y="78579"/>
                  </a:cubicBezTo>
                  <a:cubicBezTo>
                    <a:pt x="114544" y="90945"/>
                    <a:pt x="125859" y="103609"/>
                    <a:pt x="140306" y="114632"/>
                  </a:cubicBezTo>
                  <a:cubicBezTo>
                    <a:pt x="150879" y="122698"/>
                    <a:pt x="161727" y="122355"/>
                    <a:pt x="173053" y="116503"/>
                  </a:cubicBezTo>
                  <a:cubicBezTo>
                    <a:pt x="194873" y="105239"/>
                    <a:pt x="213645" y="66696"/>
                    <a:pt x="234526" y="60367"/>
                  </a:cubicBezTo>
                  <a:cubicBezTo>
                    <a:pt x="276743" y="47573"/>
                    <a:pt x="267610" y="126880"/>
                    <a:pt x="264793" y="149757"/>
                  </a:cubicBezTo>
                  <a:cubicBezTo>
                    <a:pt x="256368" y="218232"/>
                    <a:pt x="238446" y="284229"/>
                    <a:pt x="233705" y="353479"/>
                  </a:cubicBezTo>
                  <a:cubicBezTo>
                    <a:pt x="224381" y="489716"/>
                    <a:pt x="234183" y="629336"/>
                    <a:pt x="260794" y="763132"/>
                  </a:cubicBezTo>
                  <a:cubicBezTo>
                    <a:pt x="265996" y="789281"/>
                    <a:pt x="304755" y="788343"/>
                    <a:pt x="303349" y="760103"/>
                  </a:cubicBezTo>
                  <a:cubicBezTo>
                    <a:pt x="294171" y="575458"/>
                    <a:pt x="271311" y="397503"/>
                    <a:pt x="308815" y="213960"/>
                  </a:cubicBezTo>
                  <a:cubicBezTo>
                    <a:pt x="320777" y="155378"/>
                    <a:pt x="341275" y="64492"/>
                    <a:pt x="289160" y="1788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3" name="Google Shape;143;p5"/>
            <p:cNvSpPr/>
            <p:nvPr/>
          </p:nvSpPr>
          <p:spPr>
            <a:xfrm>
              <a:off x="2708434" y="3666207"/>
              <a:ext cx="712948" cy="310679"/>
            </a:xfrm>
            <a:custGeom>
              <a:avLst/>
              <a:gdLst/>
              <a:ahLst/>
              <a:cxnLst/>
              <a:rect l="l" t="t" r="r" b="b"/>
              <a:pathLst>
                <a:path w="712948" h="310679" extrusionOk="0">
                  <a:moveTo>
                    <a:pt x="355090" y="60354"/>
                  </a:moveTo>
                  <a:cubicBezTo>
                    <a:pt x="368834" y="58971"/>
                    <a:pt x="382551" y="57341"/>
                    <a:pt x="396239" y="55452"/>
                  </a:cubicBezTo>
                  <a:cubicBezTo>
                    <a:pt x="449973" y="48038"/>
                    <a:pt x="504962" y="37971"/>
                    <a:pt x="556633" y="21141"/>
                  </a:cubicBezTo>
                  <a:cubicBezTo>
                    <a:pt x="595892" y="8354"/>
                    <a:pt x="648136" y="-14361"/>
                    <a:pt x="686821" y="12654"/>
                  </a:cubicBezTo>
                  <a:cubicBezTo>
                    <a:pt x="729545" y="42490"/>
                    <a:pt x="713303" y="86137"/>
                    <a:pt x="684808" y="123854"/>
                  </a:cubicBezTo>
                  <a:cubicBezTo>
                    <a:pt x="665755" y="149070"/>
                    <a:pt x="641230" y="171638"/>
                    <a:pt x="625185" y="185657"/>
                  </a:cubicBezTo>
                  <a:cubicBezTo>
                    <a:pt x="557358" y="244919"/>
                    <a:pt x="471028" y="305913"/>
                    <a:pt x="378361" y="310269"/>
                  </a:cubicBezTo>
                  <a:cubicBezTo>
                    <a:pt x="276004" y="315081"/>
                    <a:pt x="189258" y="277043"/>
                    <a:pt x="105499" y="222654"/>
                  </a:cubicBezTo>
                  <a:cubicBezTo>
                    <a:pt x="87626" y="211053"/>
                    <a:pt x="60149" y="192189"/>
                    <a:pt x="37716" y="169924"/>
                  </a:cubicBezTo>
                  <a:cubicBezTo>
                    <a:pt x="4159" y="136625"/>
                    <a:pt x="-18105" y="95721"/>
                    <a:pt x="19956" y="60129"/>
                  </a:cubicBezTo>
                  <a:cubicBezTo>
                    <a:pt x="54418" y="27903"/>
                    <a:pt x="109356" y="42990"/>
                    <a:pt x="150033" y="50090"/>
                  </a:cubicBezTo>
                  <a:cubicBezTo>
                    <a:pt x="203570" y="59426"/>
                    <a:pt x="259431" y="61607"/>
                    <a:pt x="313671" y="61332"/>
                  </a:cubicBezTo>
                  <a:cubicBezTo>
                    <a:pt x="327478" y="61259"/>
                    <a:pt x="341289" y="60933"/>
                    <a:pt x="355090" y="60354"/>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4" name="Google Shape;144;p5"/>
            <p:cNvSpPr/>
            <p:nvPr/>
          </p:nvSpPr>
          <p:spPr>
            <a:xfrm>
              <a:off x="2592030" y="3504880"/>
              <a:ext cx="908239" cy="329180"/>
            </a:xfrm>
            <a:custGeom>
              <a:avLst/>
              <a:gdLst/>
              <a:ahLst/>
              <a:cxnLst/>
              <a:rect l="l" t="t" r="r" b="b"/>
              <a:pathLst>
                <a:path w="908239" h="329180" extrusionOk="0">
                  <a:moveTo>
                    <a:pt x="876970" y="0"/>
                  </a:moveTo>
                  <a:cubicBezTo>
                    <a:pt x="876970" y="0"/>
                    <a:pt x="735410" y="84551"/>
                    <a:pt x="429098" y="89172"/>
                  </a:cubicBezTo>
                  <a:cubicBezTo>
                    <a:pt x="122785" y="93792"/>
                    <a:pt x="33903" y="32804"/>
                    <a:pt x="33903" y="32804"/>
                  </a:cubicBezTo>
                  <a:cubicBezTo>
                    <a:pt x="33903" y="32804"/>
                    <a:pt x="-41669" y="98339"/>
                    <a:pt x="32846" y="219067"/>
                  </a:cubicBezTo>
                  <a:cubicBezTo>
                    <a:pt x="107360" y="339795"/>
                    <a:pt x="544822" y="364747"/>
                    <a:pt x="754817" y="276514"/>
                  </a:cubicBezTo>
                  <a:cubicBezTo>
                    <a:pt x="1001068" y="173054"/>
                    <a:pt x="876970" y="0"/>
                    <a:pt x="876970" y="0"/>
                  </a:cubicBezTo>
                  <a:close/>
                </a:path>
              </a:pathLst>
            </a:custGeom>
            <a:solidFill>
              <a:srgbClr val="D9E1A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5" name="Google Shape;145;p5"/>
            <p:cNvSpPr/>
            <p:nvPr/>
          </p:nvSpPr>
          <p:spPr>
            <a:xfrm>
              <a:off x="2579236" y="3325333"/>
              <a:ext cx="908236" cy="329180"/>
            </a:xfrm>
            <a:custGeom>
              <a:avLst/>
              <a:gdLst/>
              <a:ahLst/>
              <a:cxnLst/>
              <a:rect l="l" t="t" r="r" b="b"/>
              <a:pathLst>
                <a:path w="908236" h="329180" extrusionOk="0">
                  <a:moveTo>
                    <a:pt x="876970" y="0"/>
                  </a:moveTo>
                  <a:cubicBezTo>
                    <a:pt x="876970" y="0"/>
                    <a:pt x="735410" y="84551"/>
                    <a:pt x="429098" y="89172"/>
                  </a:cubicBezTo>
                  <a:cubicBezTo>
                    <a:pt x="122786" y="93792"/>
                    <a:pt x="33903" y="32804"/>
                    <a:pt x="33903" y="32804"/>
                  </a:cubicBezTo>
                  <a:cubicBezTo>
                    <a:pt x="33903" y="32804"/>
                    <a:pt x="-41669" y="98339"/>
                    <a:pt x="32845" y="219067"/>
                  </a:cubicBezTo>
                  <a:cubicBezTo>
                    <a:pt x="107360" y="339795"/>
                    <a:pt x="544822" y="364747"/>
                    <a:pt x="754817" y="276514"/>
                  </a:cubicBezTo>
                  <a:cubicBezTo>
                    <a:pt x="1001063" y="173054"/>
                    <a:pt x="876970" y="0"/>
                    <a:pt x="876970" y="0"/>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6" name="Google Shape;146;p5"/>
            <p:cNvSpPr/>
            <p:nvPr/>
          </p:nvSpPr>
          <p:spPr>
            <a:xfrm>
              <a:off x="2567661" y="3174412"/>
              <a:ext cx="908234" cy="317655"/>
            </a:xfrm>
            <a:custGeom>
              <a:avLst/>
              <a:gdLst/>
              <a:ahLst/>
              <a:cxnLst/>
              <a:rect l="l" t="t" r="r" b="b"/>
              <a:pathLst>
                <a:path w="908234" h="317655" extrusionOk="0">
                  <a:moveTo>
                    <a:pt x="894573" y="22032"/>
                  </a:moveTo>
                  <a:cubicBezTo>
                    <a:pt x="887048" y="3494"/>
                    <a:pt x="865571" y="-4983"/>
                    <a:pt x="847221" y="3005"/>
                  </a:cubicBezTo>
                  <a:cubicBezTo>
                    <a:pt x="791192" y="27394"/>
                    <a:pt x="654913" y="74240"/>
                    <a:pt x="429098" y="77646"/>
                  </a:cubicBezTo>
                  <a:cubicBezTo>
                    <a:pt x="209599" y="80957"/>
                    <a:pt x="101748" y="50581"/>
                    <a:pt x="58243" y="33094"/>
                  </a:cubicBezTo>
                  <a:cubicBezTo>
                    <a:pt x="41169" y="26231"/>
                    <a:pt x="21509" y="33364"/>
                    <a:pt x="13203" y="49772"/>
                  </a:cubicBezTo>
                  <a:cubicBezTo>
                    <a:pt x="-2026" y="79850"/>
                    <a:pt x="-13010" y="133244"/>
                    <a:pt x="32846" y="207542"/>
                  </a:cubicBezTo>
                  <a:cubicBezTo>
                    <a:pt x="107360" y="328270"/>
                    <a:pt x="544823" y="353221"/>
                    <a:pt x="754818" y="264989"/>
                  </a:cubicBezTo>
                  <a:cubicBezTo>
                    <a:pt x="934051" y="189684"/>
                    <a:pt x="917079" y="77511"/>
                    <a:pt x="894573" y="22032"/>
                  </a:cubicBezTo>
                  <a:close/>
                </a:path>
              </a:pathLst>
            </a:custGeom>
            <a:solidFill>
              <a:srgbClr val="D9E1A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7" name="Google Shape;147;p5"/>
            <p:cNvSpPr/>
            <p:nvPr/>
          </p:nvSpPr>
          <p:spPr>
            <a:xfrm>
              <a:off x="2921693" y="1374242"/>
              <a:ext cx="674674" cy="1071846"/>
            </a:xfrm>
            <a:custGeom>
              <a:avLst/>
              <a:gdLst/>
              <a:ahLst/>
              <a:cxnLst/>
              <a:rect l="l" t="t" r="r" b="b"/>
              <a:pathLst>
                <a:path w="674674" h="1071846" extrusionOk="0">
                  <a:moveTo>
                    <a:pt x="637280" y="954094"/>
                  </a:moveTo>
                  <a:cubicBezTo>
                    <a:pt x="624520" y="984155"/>
                    <a:pt x="607834" y="1012945"/>
                    <a:pt x="584209" y="1035413"/>
                  </a:cubicBezTo>
                  <a:cubicBezTo>
                    <a:pt x="536807" y="1080493"/>
                    <a:pt x="466589" y="1088014"/>
                    <a:pt x="422803" y="1033591"/>
                  </a:cubicBezTo>
                  <a:cubicBezTo>
                    <a:pt x="385523" y="987151"/>
                    <a:pt x="383223" y="922458"/>
                    <a:pt x="372881" y="866445"/>
                  </a:cubicBezTo>
                  <a:cubicBezTo>
                    <a:pt x="361662" y="805693"/>
                    <a:pt x="344965" y="745965"/>
                    <a:pt x="323179" y="688158"/>
                  </a:cubicBezTo>
                  <a:cubicBezTo>
                    <a:pt x="279612" y="572545"/>
                    <a:pt x="215682" y="464532"/>
                    <a:pt x="134532" y="371297"/>
                  </a:cubicBezTo>
                  <a:cubicBezTo>
                    <a:pt x="101054" y="332838"/>
                    <a:pt x="64528" y="296548"/>
                    <a:pt x="37371" y="253396"/>
                  </a:cubicBezTo>
                  <a:cubicBezTo>
                    <a:pt x="10214" y="210244"/>
                    <a:pt x="-7107" y="158176"/>
                    <a:pt x="2836" y="108177"/>
                  </a:cubicBezTo>
                  <a:cubicBezTo>
                    <a:pt x="18565" y="29095"/>
                    <a:pt x="101577" y="-1916"/>
                    <a:pt x="174409" y="91"/>
                  </a:cubicBezTo>
                  <a:cubicBezTo>
                    <a:pt x="302827" y="3632"/>
                    <a:pt x="396045" y="100628"/>
                    <a:pt x="468102" y="196118"/>
                  </a:cubicBezTo>
                  <a:cubicBezTo>
                    <a:pt x="546238" y="299662"/>
                    <a:pt x="605590" y="417411"/>
                    <a:pt x="641706" y="542007"/>
                  </a:cubicBezTo>
                  <a:cubicBezTo>
                    <a:pt x="680116" y="674527"/>
                    <a:pt x="691622" y="820336"/>
                    <a:pt x="639732" y="948180"/>
                  </a:cubicBezTo>
                  <a:cubicBezTo>
                    <a:pt x="638933" y="950153"/>
                    <a:pt x="638112" y="952126"/>
                    <a:pt x="637280" y="95409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8" name="Google Shape;148;p5"/>
            <p:cNvSpPr/>
            <p:nvPr/>
          </p:nvSpPr>
          <p:spPr>
            <a:xfrm>
              <a:off x="3298161" y="2544974"/>
              <a:ext cx="149068" cy="212189"/>
            </a:xfrm>
            <a:custGeom>
              <a:avLst/>
              <a:gdLst/>
              <a:ahLst/>
              <a:cxnLst/>
              <a:rect l="l" t="t" r="r" b="b"/>
              <a:pathLst>
                <a:path w="149068" h="212189" extrusionOk="0">
                  <a:moveTo>
                    <a:pt x="132349" y="20956"/>
                  </a:moveTo>
                  <a:cubicBezTo>
                    <a:pt x="102212" y="-16187"/>
                    <a:pt x="48612" y="142"/>
                    <a:pt x="24605" y="37977"/>
                  </a:cubicBezTo>
                  <a:cubicBezTo>
                    <a:pt x="1969" y="73648"/>
                    <a:pt x="-3941" y="123112"/>
                    <a:pt x="2374" y="164286"/>
                  </a:cubicBezTo>
                  <a:cubicBezTo>
                    <a:pt x="14510" y="243363"/>
                    <a:pt x="82276" y="210828"/>
                    <a:pt x="113122" y="164657"/>
                  </a:cubicBezTo>
                  <a:cubicBezTo>
                    <a:pt x="126731" y="144287"/>
                    <a:pt x="139458" y="122831"/>
                    <a:pt x="145543" y="99105"/>
                  </a:cubicBezTo>
                  <a:cubicBezTo>
                    <a:pt x="151628" y="75379"/>
                    <a:pt x="150396" y="48865"/>
                    <a:pt x="137422" y="28084"/>
                  </a:cubicBezTo>
                  <a:cubicBezTo>
                    <a:pt x="135819" y="25521"/>
                    <a:pt x="134121" y="23148"/>
                    <a:pt x="132349" y="20956"/>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9" name="Google Shape;149;p5"/>
            <p:cNvSpPr/>
            <p:nvPr/>
          </p:nvSpPr>
          <p:spPr>
            <a:xfrm>
              <a:off x="3728188" y="1308043"/>
              <a:ext cx="223119" cy="243354"/>
            </a:xfrm>
            <a:custGeom>
              <a:avLst/>
              <a:gdLst/>
              <a:ahLst/>
              <a:cxnLst/>
              <a:rect l="l" t="t" r="r" b="b"/>
              <a:pathLst>
                <a:path w="223119" h="243354" extrusionOk="0">
                  <a:moveTo>
                    <a:pt x="186198" y="6646"/>
                  </a:moveTo>
                  <a:cubicBezTo>
                    <a:pt x="121283" y="73412"/>
                    <a:pt x="61739" y="146626"/>
                    <a:pt x="3562" y="219255"/>
                  </a:cubicBezTo>
                  <a:cubicBezTo>
                    <a:pt x="-9265" y="235269"/>
                    <a:pt x="15681" y="252492"/>
                    <a:pt x="28891" y="237753"/>
                  </a:cubicBezTo>
                  <a:cubicBezTo>
                    <a:pt x="89093" y="170577"/>
                    <a:pt x="153164" y="107779"/>
                    <a:pt x="215964" y="43182"/>
                  </a:cubicBezTo>
                  <a:cubicBezTo>
                    <a:pt x="236884" y="21665"/>
                    <a:pt x="207337" y="-15102"/>
                    <a:pt x="186198" y="6646"/>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0" name="Google Shape;150;p5"/>
            <p:cNvSpPr/>
            <p:nvPr/>
          </p:nvSpPr>
          <p:spPr>
            <a:xfrm>
              <a:off x="3850219" y="1681988"/>
              <a:ext cx="157066" cy="100049"/>
            </a:xfrm>
            <a:custGeom>
              <a:avLst/>
              <a:gdLst/>
              <a:ahLst/>
              <a:cxnLst/>
              <a:rect l="l" t="t" r="r" b="b"/>
              <a:pathLst>
                <a:path w="157066" h="100049" extrusionOk="0">
                  <a:moveTo>
                    <a:pt x="137186" y="1394"/>
                  </a:moveTo>
                  <a:cubicBezTo>
                    <a:pt x="96380" y="22029"/>
                    <a:pt x="52212" y="36913"/>
                    <a:pt x="12086" y="58408"/>
                  </a:cubicBezTo>
                  <a:cubicBezTo>
                    <a:pt x="-12517" y="71589"/>
                    <a:pt x="3949" y="108913"/>
                    <a:pt x="30155" y="98115"/>
                  </a:cubicBezTo>
                  <a:cubicBezTo>
                    <a:pt x="72907" y="80499"/>
                    <a:pt x="113364" y="50488"/>
                    <a:pt x="151751" y="24862"/>
                  </a:cubicBezTo>
                  <a:cubicBezTo>
                    <a:pt x="164905" y="16076"/>
                    <a:pt x="151194" y="-5688"/>
                    <a:pt x="137186" y="139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1" name="Google Shape;151;p5"/>
            <p:cNvSpPr/>
            <p:nvPr/>
          </p:nvSpPr>
          <p:spPr>
            <a:xfrm>
              <a:off x="3808687" y="2094255"/>
              <a:ext cx="139728" cy="57444"/>
            </a:xfrm>
            <a:custGeom>
              <a:avLst/>
              <a:gdLst/>
              <a:ahLst/>
              <a:cxnLst/>
              <a:rect l="l" t="t" r="r" b="b"/>
              <a:pathLst>
                <a:path w="139728" h="57444" extrusionOk="0">
                  <a:moveTo>
                    <a:pt x="127783" y="29668"/>
                  </a:moveTo>
                  <a:cubicBezTo>
                    <a:pt x="93136" y="22990"/>
                    <a:pt x="60653" y="12254"/>
                    <a:pt x="27277" y="1141"/>
                  </a:cubicBezTo>
                  <a:cubicBezTo>
                    <a:pt x="2560" y="-7088"/>
                    <a:pt x="-11853" y="31652"/>
                    <a:pt x="12722" y="38532"/>
                  </a:cubicBezTo>
                  <a:cubicBezTo>
                    <a:pt x="49164" y="48729"/>
                    <a:pt x="87326" y="53917"/>
                    <a:pt x="124949" y="57368"/>
                  </a:cubicBezTo>
                  <a:cubicBezTo>
                    <a:pt x="143057" y="59026"/>
                    <a:pt x="145138" y="33012"/>
                    <a:pt x="127783" y="2966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2" name="Google Shape;152;p5"/>
            <p:cNvSpPr/>
            <p:nvPr/>
          </p:nvSpPr>
          <p:spPr>
            <a:xfrm>
              <a:off x="3751999" y="2498194"/>
              <a:ext cx="180559" cy="97372"/>
            </a:xfrm>
            <a:custGeom>
              <a:avLst/>
              <a:gdLst/>
              <a:ahLst/>
              <a:cxnLst/>
              <a:rect l="l" t="t" r="r" b="b"/>
              <a:pathLst>
                <a:path w="180559" h="97372" extrusionOk="0">
                  <a:moveTo>
                    <a:pt x="171711" y="68951"/>
                  </a:moveTo>
                  <a:cubicBezTo>
                    <a:pt x="124624" y="46765"/>
                    <a:pt x="78037" y="22712"/>
                    <a:pt x="30320" y="1971"/>
                  </a:cubicBezTo>
                  <a:cubicBezTo>
                    <a:pt x="3545" y="-9670"/>
                    <a:pt x="-13404" y="33606"/>
                    <a:pt x="13859" y="44263"/>
                  </a:cubicBezTo>
                  <a:cubicBezTo>
                    <a:pt x="62223" y="63167"/>
                    <a:pt x="112111" y="78928"/>
                    <a:pt x="161043" y="96359"/>
                  </a:cubicBezTo>
                  <a:cubicBezTo>
                    <a:pt x="179044" y="102772"/>
                    <a:pt x="188712" y="76961"/>
                    <a:pt x="171711" y="68951"/>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3" name="Google Shape;153;p5"/>
            <p:cNvSpPr/>
            <p:nvPr/>
          </p:nvSpPr>
          <p:spPr>
            <a:xfrm>
              <a:off x="3620473" y="2917943"/>
              <a:ext cx="242482" cy="232134"/>
            </a:xfrm>
            <a:custGeom>
              <a:avLst/>
              <a:gdLst/>
              <a:ahLst/>
              <a:cxnLst/>
              <a:rect l="l" t="t" r="r" b="b"/>
              <a:pathLst>
                <a:path w="242482" h="232134" extrusionOk="0">
                  <a:moveTo>
                    <a:pt x="239233" y="209435"/>
                  </a:moveTo>
                  <a:cubicBezTo>
                    <a:pt x="179279" y="142236"/>
                    <a:pt x="115489" y="78589"/>
                    <a:pt x="55625" y="11283"/>
                  </a:cubicBezTo>
                  <a:cubicBezTo>
                    <a:pt x="25499" y="-22589"/>
                    <a:pt x="-23225" y="27888"/>
                    <a:pt x="12665" y="56533"/>
                  </a:cubicBezTo>
                  <a:cubicBezTo>
                    <a:pt x="83080" y="112731"/>
                    <a:pt x="150036" y="173039"/>
                    <a:pt x="220349" y="229333"/>
                  </a:cubicBezTo>
                  <a:cubicBezTo>
                    <a:pt x="232530" y="239080"/>
                    <a:pt x="249716" y="221183"/>
                    <a:pt x="239233" y="209435"/>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4" name="Google Shape;154;p5"/>
            <p:cNvSpPr/>
            <p:nvPr/>
          </p:nvSpPr>
          <p:spPr>
            <a:xfrm>
              <a:off x="2050153" y="2807547"/>
              <a:ext cx="244216" cy="221663"/>
            </a:xfrm>
            <a:custGeom>
              <a:avLst/>
              <a:gdLst/>
              <a:ahLst/>
              <a:cxnLst/>
              <a:rect l="l" t="t" r="r" b="b"/>
              <a:pathLst>
                <a:path w="244216" h="221663" extrusionOk="0">
                  <a:moveTo>
                    <a:pt x="193536" y="8192"/>
                  </a:moveTo>
                  <a:cubicBezTo>
                    <a:pt x="131067" y="72373"/>
                    <a:pt x="64365" y="132186"/>
                    <a:pt x="3707" y="198154"/>
                  </a:cubicBezTo>
                  <a:cubicBezTo>
                    <a:pt x="-8530" y="211464"/>
                    <a:pt x="12340" y="228400"/>
                    <a:pt x="25572" y="218890"/>
                  </a:cubicBezTo>
                  <a:cubicBezTo>
                    <a:pt x="96931" y="167609"/>
                    <a:pt x="162931" y="109612"/>
                    <a:pt x="232772" y="56353"/>
                  </a:cubicBezTo>
                  <a:cubicBezTo>
                    <a:pt x="265294" y="31553"/>
                    <a:pt x="220951" y="-19975"/>
                    <a:pt x="193536" y="819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5" name="Google Shape;155;p5"/>
            <p:cNvSpPr/>
            <p:nvPr/>
          </p:nvSpPr>
          <p:spPr>
            <a:xfrm>
              <a:off x="2011542" y="2521434"/>
              <a:ext cx="117789" cy="87669"/>
            </a:xfrm>
            <a:custGeom>
              <a:avLst/>
              <a:gdLst/>
              <a:ahLst/>
              <a:cxnLst/>
              <a:rect l="l" t="t" r="r" b="b"/>
              <a:pathLst>
                <a:path w="117789" h="87669" extrusionOk="0">
                  <a:moveTo>
                    <a:pt x="84114" y="3008"/>
                  </a:moveTo>
                  <a:cubicBezTo>
                    <a:pt x="70173" y="10135"/>
                    <a:pt x="59724" y="23041"/>
                    <a:pt x="47414" y="32765"/>
                  </a:cubicBezTo>
                  <a:cubicBezTo>
                    <a:pt x="35036" y="42546"/>
                    <a:pt x="21517" y="51185"/>
                    <a:pt x="8115" y="59488"/>
                  </a:cubicBezTo>
                  <a:cubicBezTo>
                    <a:pt x="-8058" y="69499"/>
                    <a:pt x="1963" y="92910"/>
                    <a:pt x="20460" y="86609"/>
                  </a:cubicBezTo>
                  <a:cubicBezTo>
                    <a:pt x="36127" y="81269"/>
                    <a:pt x="51064" y="74844"/>
                    <a:pt x="66124" y="68026"/>
                  </a:cubicBezTo>
                  <a:cubicBezTo>
                    <a:pt x="80532" y="61500"/>
                    <a:pt x="98815" y="56064"/>
                    <a:pt x="110085" y="44862"/>
                  </a:cubicBezTo>
                  <a:cubicBezTo>
                    <a:pt x="128665" y="26386"/>
                    <a:pt x="111142" y="-10803"/>
                    <a:pt x="84114" y="30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6" name="Google Shape;156;p5"/>
            <p:cNvSpPr/>
            <p:nvPr/>
          </p:nvSpPr>
          <p:spPr>
            <a:xfrm>
              <a:off x="1881111" y="1997753"/>
              <a:ext cx="164311" cy="57376"/>
            </a:xfrm>
            <a:custGeom>
              <a:avLst/>
              <a:gdLst/>
              <a:ahLst/>
              <a:cxnLst/>
              <a:rect l="l" t="t" r="r" b="b"/>
              <a:pathLst>
                <a:path w="164311" h="57376" extrusionOk="0">
                  <a:moveTo>
                    <a:pt x="142235" y="0"/>
                  </a:moveTo>
                  <a:cubicBezTo>
                    <a:pt x="98904" y="101"/>
                    <a:pt x="49348" y="13698"/>
                    <a:pt x="7986" y="26475"/>
                  </a:cubicBezTo>
                  <a:cubicBezTo>
                    <a:pt x="-6012" y="30797"/>
                    <a:pt x="309" y="50527"/>
                    <a:pt x="12243" y="52444"/>
                  </a:cubicBezTo>
                  <a:cubicBezTo>
                    <a:pt x="54657" y="59245"/>
                    <a:pt x="108858" y="60246"/>
                    <a:pt x="150018" y="47486"/>
                  </a:cubicBezTo>
                  <a:cubicBezTo>
                    <a:pt x="173317" y="40258"/>
                    <a:pt x="166287" y="-56"/>
                    <a:pt x="142235"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7" name="Google Shape;157;p5"/>
            <p:cNvSpPr/>
            <p:nvPr/>
          </p:nvSpPr>
          <p:spPr>
            <a:xfrm>
              <a:off x="2048749" y="1532415"/>
              <a:ext cx="97620" cy="56583"/>
            </a:xfrm>
            <a:custGeom>
              <a:avLst/>
              <a:gdLst/>
              <a:ahLst/>
              <a:cxnLst/>
              <a:rect l="l" t="t" r="r" b="b"/>
              <a:pathLst>
                <a:path w="97620" h="56583" extrusionOk="0">
                  <a:moveTo>
                    <a:pt x="78490" y="12792"/>
                  </a:moveTo>
                  <a:cubicBezTo>
                    <a:pt x="59144" y="9211"/>
                    <a:pt x="41267" y="11639"/>
                    <a:pt x="23215" y="1735"/>
                  </a:cubicBezTo>
                  <a:cubicBezTo>
                    <a:pt x="10781" y="-5089"/>
                    <a:pt x="-8441" y="9588"/>
                    <a:pt x="4060" y="21909"/>
                  </a:cubicBezTo>
                  <a:cubicBezTo>
                    <a:pt x="24103" y="41655"/>
                    <a:pt x="50698" y="59474"/>
                    <a:pt x="79896" y="56191"/>
                  </a:cubicBezTo>
                  <a:cubicBezTo>
                    <a:pt x="105855" y="53268"/>
                    <a:pt x="101502" y="17047"/>
                    <a:pt x="78490" y="1279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8" name="Google Shape;158;p5"/>
            <p:cNvSpPr/>
            <p:nvPr/>
          </p:nvSpPr>
          <p:spPr>
            <a:xfrm>
              <a:off x="2147566" y="1166386"/>
              <a:ext cx="237614" cy="203619"/>
            </a:xfrm>
            <a:custGeom>
              <a:avLst/>
              <a:gdLst/>
              <a:ahLst/>
              <a:cxnLst/>
              <a:rect l="l" t="t" r="r" b="b"/>
              <a:pathLst>
                <a:path w="237614" h="203619" extrusionOk="0">
                  <a:moveTo>
                    <a:pt x="217562" y="141508"/>
                  </a:moveTo>
                  <a:cubicBezTo>
                    <a:pt x="199065" y="136499"/>
                    <a:pt x="183167" y="119035"/>
                    <a:pt x="168230" y="107456"/>
                  </a:cubicBezTo>
                  <a:cubicBezTo>
                    <a:pt x="150707" y="93870"/>
                    <a:pt x="133189" y="80284"/>
                    <a:pt x="115666" y="66698"/>
                  </a:cubicBezTo>
                  <a:cubicBezTo>
                    <a:pt x="86332" y="43950"/>
                    <a:pt x="53771" y="11117"/>
                    <a:pt x="17650" y="561"/>
                  </a:cubicBezTo>
                  <a:cubicBezTo>
                    <a:pt x="7409" y="-2435"/>
                    <a:pt x="-3855" y="7036"/>
                    <a:pt x="1285" y="17862"/>
                  </a:cubicBezTo>
                  <a:cubicBezTo>
                    <a:pt x="18887" y="54972"/>
                    <a:pt x="60430" y="84117"/>
                    <a:pt x="90145" y="111840"/>
                  </a:cubicBezTo>
                  <a:cubicBezTo>
                    <a:pt x="121222" y="140828"/>
                    <a:pt x="154829" y="184441"/>
                    <a:pt x="194381" y="201040"/>
                  </a:cubicBezTo>
                  <a:cubicBezTo>
                    <a:pt x="233032" y="217262"/>
                    <a:pt x="256635" y="152086"/>
                    <a:pt x="217562" y="1415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159" name="Google Shape;159;p5"/>
          <p:cNvGrpSpPr/>
          <p:nvPr/>
        </p:nvGrpSpPr>
        <p:grpSpPr>
          <a:xfrm rot="-5400000">
            <a:off x="2705634" y="3117892"/>
            <a:ext cx="1242310" cy="405461"/>
            <a:chOff x="5411267" y="6235785"/>
            <a:chExt cx="2484620" cy="810923"/>
          </a:xfrm>
        </p:grpSpPr>
        <p:sp>
          <p:nvSpPr>
            <p:cNvPr id="160" name="Google Shape;160;p5"/>
            <p:cNvSpPr/>
            <p:nvPr/>
          </p:nvSpPr>
          <p:spPr>
            <a:xfrm>
              <a:off x="5411267" y="6235785"/>
              <a:ext cx="2484620" cy="810923"/>
            </a:xfrm>
            <a:custGeom>
              <a:avLst/>
              <a:gdLst/>
              <a:ahLst/>
              <a:cxnLst/>
              <a:rect l="l" t="t" r="r" b="b"/>
              <a:pathLst>
                <a:path w="2484620" h="810923" extrusionOk="0">
                  <a:moveTo>
                    <a:pt x="2483496" y="780217"/>
                  </a:moveTo>
                  <a:cubicBezTo>
                    <a:pt x="2460471" y="733816"/>
                    <a:pt x="2421576" y="691180"/>
                    <a:pt x="2380518" y="560008"/>
                  </a:cubicBezTo>
                  <a:cubicBezTo>
                    <a:pt x="2321513" y="364809"/>
                    <a:pt x="2317649" y="431502"/>
                    <a:pt x="2384045" y="298588"/>
                  </a:cubicBezTo>
                  <a:cubicBezTo>
                    <a:pt x="2488649" y="87270"/>
                    <a:pt x="2476417" y="88390"/>
                    <a:pt x="2428811" y="80297"/>
                  </a:cubicBezTo>
                  <a:cubicBezTo>
                    <a:pt x="2287364" y="56522"/>
                    <a:pt x="2107990" y="55377"/>
                    <a:pt x="1969478" y="44132"/>
                  </a:cubicBezTo>
                  <a:cubicBezTo>
                    <a:pt x="886791" y="-50975"/>
                    <a:pt x="614629" y="37781"/>
                    <a:pt x="16828" y="34272"/>
                  </a:cubicBezTo>
                  <a:cubicBezTo>
                    <a:pt x="-18228" y="34905"/>
                    <a:pt x="4059" y="77094"/>
                    <a:pt x="59873" y="276570"/>
                  </a:cubicBezTo>
                  <a:cubicBezTo>
                    <a:pt x="119706" y="492944"/>
                    <a:pt x="95246" y="356486"/>
                    <a:pt x="20597" y="736466"/>
                  </a:cubicBezTo>
                  <a:cubicBezTo>
                    <a:pt x="16859" y="759670"/>
                    <a:pt x="-2644" y="801678"/>
                    <a:pt x="33898" y="805920"/>
                  </a:cubicBezTo>
                  <a:cubicBezTo>
                    <a:pt x="574007" y="763881"/>
                    <a:pt x="1117007" y="820323"/>
                    <a:pt x="1658185" y="809520"/>
                  </a:cubicBezTo>
                  <a:cubicBezTo>
                    <a:pt x="1925720" y="804901"/>
                    <a:pt x="2193557" y="796046"/>
                    <a:pt x="2461068" y="805579"/>
                  </a:cubicBezTo>
                  <a:cubicBezTo>
                    <a:pt x="2475268" y="808350"/>
                    <a:pt x="2488639" y="794048"/>
                    <a:pt x="2483496" y="780217"/>
                  </a:cubicBezTo>
                  <a:close/>
                </a:path>
              </a:pathLst>
            </a:custGeom>
            <a:solidFill>
              <a:srgbClr val="D9E1A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1" name="Google Shape;161;p5"/>
            <p:cNvSpPr/>
            <p:nvPr/>
          </p:nvSpPr>
          <p:spPr>
            <a:xfrm>
              <a:off x="5411267" y="6235785"/>
              <a:ext cx="2484620" cy="810923"/>
            </a:xfrm>
            <a:custGeom>
              <a:avLst/>
              <a:gdLst/>
              <a:ahLst/>
              <a:cxnLst/>
              <a:rect l="l" t="t" r="r" b="b"/>
              <a:pathLst>
                <a:path w="2484620" h="810923" extrusionOk="0">
                  <a:moveTo>
                    <a:pt x="2483496" y="780217"/>
                  </a:moveTo>
                  <a:cubicBezTo>
                    <a:pt x="2460471" y="733816"/>
                    <a:pt x="2421576" y="691180"/>
                    <a:pt x="2380518" y="560008"/>
                  </a:cubicBezTo>
                  <a:cubicBezTo>
                    <a:pt x="2321513" y="364809"/>
                    <a:pt x="2317649" y="431502"/>
                    <a:pt x="2384045" y="298588"/>
                  </a:cubicBezTo>
                  <a:cubicBezTo>
                    <a:pt x="2488649" y="87270"/>
                    <a:pt x="2476417" y="88390"/>
                    <a:pt x="2428811" y="80297"/>
                  </a:cubicBezTo>
                  <a:cubicBezTo>
                    <a:pt x="2287364" y="56522"/>
                    <a:pt x="2107990" y="55377"/>
                    <a:pt x="1969478" y="44132"/>
                  </a:cubicBezTo>
                  <a:cubicBezTo>
                    <a:pt x="886791" y="-50975"/>
                    <a:pt x="614629" y="37781"/>
                    <a:pt x="16828" y="34272"/>
                  </a:cubicBezTo>
                  <a:cubicBezTo>
                    <a:pt x="-18228" y="34905"/>
                    <a:pt x="4059" y="77094"/>
                    <a:pt x="59873" y="276570"/>
                  </a:cubicBezTo>
                  <a:cubicBezTo>
                    <a:pt x="119706" y="492944"/>
                    <a:pt x="95246" y="356486"/>
                    <a:pt x="20597" y="736466"/>
                  </a:cubicBezTo>
                  <a:cubicBezTo>
                    <a:pt x="16859" y="759670"/>
                    <a:pt x="-2644" y="801678"/>
                    <a:pt x="33898" y="805920"/>
                  </a:cubicBezTo>
                  <a:cubicBezTo>
                    <a:pt x="574007" y="763881"/>
                    <a:pt x="1117007" y="820323"/>
                    <a:pt x="1658185" y="809520"/>
                  </a:cubicBezTo>
                  <a:cubicBezTo>
                    <a:pt x="1925720" y="804901"/>
                    <a:pt x="2193557" y="796046"/>
                    <a:pt x="2461068" y="805579"/>
                  </a:cubicBezTo>
                  <a:cubicBezTo>
                    <a:pt x="2475268" y="808350"/>
                    <a:pt x="2488639" y="794048"/>
                    <a:pt x="2483496" y="780217"/>
                  </a:cubicBezTo>
                  <a:close/>
                </a:path>
              </a:pathLst>
            </a:custGeom>
            <a:no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162" name="Google Shape;162;p5"/>
          <p:cNvGrpSpPr/>
          <p:nvPr/>
        </p:nvGrpSpPr>
        <p:grpSpPr>
          <a:xfrm rot="-631942" flipH="1">
            <a:off x="7168172" y="3352449"/>
            <a:ext cx="746879" cy="1436583"/>
            <a:chOff x="14335834" y="6702952"/>
            <a:chExt cx="1493685" cy="2873025"/>
          </a:xfrm>
        </p:grpSpPr>
        <p:sp>
          <p:nvSpPr>
            <p:cNvPr id="163" name="Google Shape;163;p5"/>
            <p:cNvSpPr/>
            <p:nvPr/>
          </p:nvSpPr>
          <p:spPr>
            <a:xfrm>
              <a:off x="15332663" y="8927057"/>
              <a:ext cx="495740" cy="648920"/>
            </a:xfrm>
            <a:custGeom>
              <a:avLst/>
              <a:gdLst/>
              <a:ahLst/>
              <a:cxnLst/>
              <a:rect l="l" t="t" r="r" b="b"/>
              <a:pathLst>
                <a:path w="495740" h="648920" extrusionOk="0">
                  <a:moveTo>
                    <a:pt x="416451" y="91345"/>
                  </a:moveTo>
                  <a:cubicBezTo>
                    <a:pt x="409035" y="65388"/>
                    <a:pt x="444288" y="98946"/>
                    <a:pt x="413887" y="7736"/>
                  </a:cubicBezTo>
                  <a:cubicBezTo>
                    <a:pt x="413887" y="-21872"/>
                    <a:pt x="213818" y="42150"/>
                    <a:pt x="180806" y="54959"/>
                  </a:cubicBezTo>
                  <a:cubicBezTo>
                    <a:pt x="128978" y="72235"/>
                    <a:pt x="-23356" y="154494"/>
                    <a:pt x="3049" y="145692"/>
                  </a:cubicBezTo>
                  <a:cubicBezTo>
                    <a:pt x="25638" y="137678"/>
                    <a:pt x="27477" y="227542"/>
                    <a:pt x="75925" y="217694"/>
                  </a:cubicBezTo>
                  <a:cubicBezTo>
                    <a:pt x="99215" y="253672"/>
                    <a:pt x="339373" y="589932"/>
                    <a:pt x="375776" y="627548"/>
                  </a:cubicBezTo>
                  <a:cubicBezTo>
                    <a:pt x="384129" y="637092"/>
                    <a:pt x="390902" y="650315"/>
                    <a:pt x="409937" y="648004"/>
                  </a:cubicBezTo>
                  <a:cubicBezTo>
                    <a:pt x="433997" y="651856"/>
                    <a:pt x="463439" y="643428"/>
                    <a:pt x="483796" y="625525"/>
                  </a:cubicBezTo>
                  <a:cubicBezTo>
                    <a:pt x="517658" y="583867"/>
                    <a:pt x="474586" y="413331"/>
                    <a:pt x="416451" y="91345"/>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4" name="Google Shape;164;p5"/>
            <p:cNvSpPr/>
            <p:nvPr/>
          </p:nvSpPr>
          <p:spPr>
            <a:xfrm>
              <a:off x="14346905" y="6745817"/>
              <a:ext cx="1418177" cy="2346679"/>
            </a:xfrm>
            <a:custGeom>
              <a:avLst/>
              <a:gdLst/>
              <a:ahLst/>
              <a:cxnLst/>
              <a:rect l="l" t="t" r="r" b="b"/>
              <a:pathLst>
                <a:path w="1418177" h="2346679" extrusionOk="0">
                  <a:moveTo>
                    <a:pt x="1418025" y="2156476"/>
                  </a:moveTo>
                  <a:cubicBezTo>
                    <a:pt x="1416289" y="2136113"/>
                    <a:pt x="1400295" y="2114329"/>
                    <a:pt x="1394983" y="2096645"/>
                  </a:cubicBezTo>
                  <a:cubicBezTo>
                    <a:pt x="1394373" y="2095173"/>
                    <a:pt x="1393770" y="2093707"/>
                    <a:pt x="1393252" y="2092236"/>
                  </a:cubicBezTo>
                  <a:cubicBezTo>
                    <a:pt x="1392039" y="2089212"/>
                    <a:pt x="1390832" y="2086101"/>
                    <a:pt x="1389624" y="2083077"/>
                  </a:cubicBezTo>
                  <a:cubicBezTo>
                    <a:pt x="1388411" y="2080053"/>
                    <a:pt x="1387204" y="2077029"/>
                    <a:pt x="1385997" y="2074005"/>
                  </a:cubicBezTo>
                  <a:cubicBezTo>
                    <a:pt x="1384956" y="2071499"/>
                    <a:pt x="1384008" y="2069078"/>
                    <a:pt x="1382973" y="2066572"/>
                  </a:cubicBezTo>
                  <a:cubicBezTo>
                    <a:pt x="1379000" y="2056982"/>
                    <a:pt x="1374849" y="2047387"/>
                    <a:pt x="1370612" y="2037883"/>
                  </a:cubicBezTo>
                  <a:cubicBezTo>
                    <a:pt x="1369319" y="2034859"/>
                    <a:pt x="1368019" y="2031835"/>
                    <a:pt x="1366639" y="2028898"/>
                  </a:cubicBezTo>
                  <a:cubicBezTo>
                    <a:pt x="1365346" y="2025960"/>
                    <a:pt x="1363960" y="2022936"/>
                    <a:pt x="1362581" y="2019998"/>
                  </a:cubicBezTo>
                  <a:cubicBezTo>
                    <a:pt x="1357481" y="2008678"/>
                    <a:pt x="1352209" y="1997358"/>
                    <a:pt x="1346851" y="1986210"/>
                  </a:cubicBezTo>
                  <a:cubicBezTo>
                    <a:pt x="1339331" y="1970481"/>
                    <a:pt x="1331645" y="1954929"/>
                    <a:pt x="1323866" y="1939372"/>
                  </a:cubicBezTo>
                  <a:cubicBezTo>
                    <a:pt x="1316691" y="1925115"/>
                    <a:pt x="1309522" y="1910857"/>
                    <a:pt x="1302261" y="1896599"/>
                  </a:cubicBezTo>
                  <a:cubicBezTo>
                    <a:pt x="1122521" y="1486997"/>
                    <a:pt x="931466" y="1082582"/>
                    <a:pt x="728217" y="683955"/>
                  </a:cubicBezTo>
                  <a:cubicBezTo>
                    <a:pt x="642234" y="515793"/>
                    <a:pt x="559797" y="345735"/>
                    <a:pt x="474503" y="177314"/>
                  </a:cubicBezTo>
                  <a:cubicBezTo>
                    <a:pt x="464310" y="151305"/>
                    <a:pt x="453766" y="125382"/>
                    <a:pt x="442532" y="99626"/>
                  </a:cubicBezTo>
                  <a:cubicBezTo>
                    <a:pt x="424647" y="49764"/>
                    <a:pt x="412982" y="22462"/>
                    <a:pt x="379189" y="11314"/>
                  </a:cubicBezTo>
                  <a:cubicBezTo>
                    <a:pt x="378240" y="11056"/>
                    <a:pt x="377372" y="10711"/>
                    <a:pt x="376423" y="10452"/>
                  </a:cubicBezTo>
                  <a:cubicBezTo>
                    <a:pt x="375210" y="10107"/>
                    <a:pt x="373830" y="9762"/>
                    <a:pt x="372451" y="9417"/>
                  </a:cubicBezTo>
                  <a:cubicBezTo>
                    <a:pt x="371324" y="6221"/>
                    <a:pt x="370117" y="3110"/>
                    <a:pt x="368823" y="0"/>
                  </a:cubicBezTo>
                  <a:cubicBezTo>
                    <a:pt x="360349" y="1644"/>
                    <a:pt x="351972" y="3455"/>
                    <a:pt x="343584" y="5531"/>
                  </a:cubicBezTo>
                  <a:cubicBezTo>
                    <a:pt x="340129" y="6393"/>
                    <a:pt x="336582" y="7347"/>
                    <a:pt x="333127" y="8296"/>
                  </a:cubicBezTo>
                  <a:cubicBezTo>
                    <a:pt x="332954" y="8296"/>
                    <a:pt x="332782" y="8382"/>
                    <a:pt x="332609" y="8382"/>
                  </a:cubicBezTo>
                  <a:cubicBezTo>
                    <a:pt x="327941" y="9590"/>
                    <a:pt x="323278" y="10975"/>
                    <a:pt x="318610" y="12355"/>
                  </a:cubicBezTo>
                  <a:cubicBezTo>
                    <a:pt x="314206" y="13648"/>
                    <a:pt x="309711" y="15034"/>
                    <a:pt x="305307" y="16500"/>
                  </a:cubicBezTo>
                  <a:cubicBezTo>
                    <a:pt x="303404" y="17104"/>
                    <a:pt x="301507" y="17707"/>
                    <a:pt x="299604" y="18403"/>
                  </a:cubicBezTo>
                  <a:cubicBezTo>
                    <a:pt x="230298" y="41474"/>
                    <a:pt x="164189" y="76647"/>
                    <a:pt x="100506" y="111642"/>
                  </a:cubicBezTo>
                  <a:cubicBezTo>
                    <a:pt x="96096" y="113976"/>
                    <a:pt x="86334" y="119852"/>
                    <a:pt x="74066" y="127803"/>
                  </a:cubicBezTo>
                  <a:cubicBezTo>
                    <a:pt x="66891" y="132471"/>
                    <a:pt x="58859" y="137829"/>
                    <a:pt x="50477" y="143619"/>
                  </a:cubicBezTo>
                  <a:cubicBezTo>
                    <a:pt x="50132" y="143877"/>
                    <a:pt x="49787" y="144136"/>
                    <a:pt x="49437" y="144395"/>
                  </a:cubicBezTo>
                  <a:cubicBezTo>
                    <a:pt x="44429" y="147850"/>
                    <a:pt x="39243" y="151570"/>
                    <a:pt x="34144" y="155284"/>
                  </a:cubicBezTo>
                  <a:cubicBezTo>
                    <a:pt x="31034" y="157618"/>
                    <a:pt x="27837" y="159952"/>
                    <a:pt x="24727" y="162280"/>
                  </a:cubicBezTo>
                  <a:cubicBezTo>
                    <a:pt x="19627" y="166167"/>
                    <a:pt x="14534" y="170059"/>
                    <a:pt x="9779" y="173945"/>
                  </a:cubicBezTo>
                  <a:cubicBezTo>
                    <a:pt x="8486" y="174980"/>
                    <a:pt x="7186" y="176021"/>
                    <a:pt x="5979" y="177056"/>
                  </a:cubicBezTo>
                  <a:cubicBezTo>
                    <a:pt x="6324" y="177832"/>
                    <a:pt x="6755" y="178614"/>
                    <a:pt x="7192" y="179390"/>
                  </a:cubicBezTo>
                  <a:cubicBezTo>
                    <a:pt x="5720" y="182414"/>
                    <a:pt x="4513" y="185610"/>
                    <a:pt x="3472" y="188720"/>
                  </a:cubicBezTo>
                  <a:cubicBezTo>
                    <a:pt x="3208" y="189583"/>
                    <a:pt x="2955" y="190365"/>
                    <a:pt x="2696" y="191055"/>
                  </a:cubicBezTo>
                  <a:cubicBezTo>
                    <a:pt x="2524" y="191917"/>
                    <a:pt x="2259" y="192699"/>
                    <a:pt x="2087" y="193475"/>
                  </a:cubicBezTo>
                  <a:cubicBezTo>
                    <a:pt x="1656" y="195114"/>
                    <a:pt x="1311" y="196672"/>
                    <a:pt x="1046" y="198230"/>
                  </a:cubicBezTo>
                  <a:cubicBezTo>
                    <a:pt x="-1374" y="211021"/>
                    <a:pt x="184" y="224152"/>
                    <a:pt x="8049" y="236858"/>
                  </a:cubicBezTo>
                  <a:cubicBezTo>
                    <a:pt x="17983" y="258377"/>
                    <a:pt x="28958" y="279286"/>
                    <a:pt x="39761" y="300374"/>
                  </a:cubicBezTo>
                  <a:cubicBezTo>
                    <a:pt x="205071" y="646977"/>
                    <a:pt x="375388" y="991251"/>
                    <a:pt x="540612" y="1337940"/>
                  </a:cubicBezTo>
                  <a:cubicBezTo>
                    <a:pt x="552191" y="1365852"/>
                    <a:pt x="563425" y="1393937"/>
                    <a:pt x="574917" y="1421935"/>
                  </a:cubicBezTo>
                  <a:cubicBezTo>
                    <a:pt x="589089" y="1449588"/>
                    <a:pt x="602657" y="1478535"/>
                    <a:pt x="613977" y="1507654"/>
                  </a:cubicBezTo>
                  <a:cubicBezTo>
                    <a:pt x="670232" y="1628288"/>
                    <a:pt x="718455" y="1752377"/>
                    <a:pt x="773411" y="1873700"/>
                  </a:cubicBezTo>
                  <a:cubicBezTo>
                    <a:pt x="794235" y="1927190"/>
                    <a:pt x="817829" y="1979386"/>
                    <a:pt x="840555" y="2032094"/>
                  </a:cubicBezTo>
                  <a:cubicBezTo>
                    <a:pt x="854123" y="2064588"/>
                    <a:pt x="867174" y="2097249"/>
                    <a:pt x="880218" y="2130002"/>
                  </a:cubicBezTo>
                  <a:cubicBezTo>
                    <a:pt x="885663" y="2143570"/>
                    <a:pt x="891021" y="2157137"/>
                    <a:pt x="896465" y="2170705"/>
                  </a:cubicBezTo>
                  <a:cubicBezTo>
                    <a:pt x="902255" y="2185136"/>
                    <a:pt x="908050" y="2199480"/>
                    <a:pt x="914012" y="2213910"/>
                  </a:cubicBezTo>
                  <a:cubicBezTo>
                    <a:pt x="914788" y="2215727"/>
                    <a:pt x="915564" y="2217624"/>
                    <a:pt x="916346" y="2219527"/>
                  </a:cubicBezTo>
                  <a:cubicBezTo>
                    <a:pt x="916518" y="2219958"/>
                    <a:pt x="916691" y="2220475"/>
                    <a:pt x="916863" y="2220993"/>
                  </a:cubicBezTo>
                  <a:cubicBezTo>
                    <a:pt x="919105" y="2226351"/>
                    <a:pt x="921353" y="2231709"/>
                    <a:pt x="923601" y="2237154"/>
                  </a:cubicBezTo>
                  <a:cubicBezTo>
                    <a:pt x="926021" y="2242770"/>
                    <a:pt x="928356" y="2248474"/>
                    <a:pt x="930857" y="2254091"/>
                  </a:cubicBezTo>
                  <a:cubicBezTo>
                    <a:pt x="937330" y="2268624"/>
                    <a:pt x="943706" y="2283204"/>
                    <a:pt x="950639" y="2297525"/>
                  </a:cubicBezTo>
                  <a:cubicBezTo>
                    <a:pt x="956762" y="2310179"/>
                    <a:pt x="962413" y="2325874"/>
                    <a:pt x="971267" y="2336855"/>
                  </a:cubicBezTo>
                  <a:cubicBezTo>
                    <a:pt x="980489" y="2348290"/>
                    <a:pt x="991142" y="2349342"/>
                    <a:pt x="1002738" y="2342092"/>
                  </a:cubicBezTo>
                  <a:cubicBezTo>
                    <a:pt x="1071606" y="2299031"/>
                    <a:pt x="1145483" y="2262214"/>
                    <a:pt x="1223142" y="2237941"/>
                  </a:cubicBezTo>
                  <a:cubicBezTo>
                    <a:pt x="1256234" y="2226535"/>
                    <a:pt x="1290124" y="2217670"/>
                    <a:pt x="1323981" y="2208874"/>
                  </a:cubicBezTo>
                  <a:cubicBezTo>
                    <a:pt x="1341131" y="2204418"/>
                    <a:pt x="1358286" y="2199986"/>
                    <a:pt x="1375361" y="2195243"/>
                  </a:cubicBezTo>
                  <a:cubicBezTo>
                    <a:pt x="1390268" y="2191103"/>
                    <a:pt x="1407895" y="2189591"/>
                    <a:pt x="1415168" y="2174069"/>
                  </a:cubicBezTo>
                  <a:cubicBezTo>
                    <a:pt x="1417801" y="2168434"/>
                    <a:pt x="1418537" y="2162519"/>
                    <a:pt x="1418025" y="2156476"/>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5" name="Google Shape;165;p5"/>
            <p:cNvSpPr/>
            <p:nvPr/>
          </p:nvSpPr>
          <p:spPr>
            <a:xfrm>
              <a:off x="14361298" y="6785756"/>
              <a:ext cx="433552" cy="266804"/>
            </a:xfrm>
            <a:custGeom>
              <a:avLst/>
              <a:gdLst/>
              <a:ahLst/>
              <a:cxnLst/>
              <a:rect l="l" t="t" r="r" b="b"/>
              <a:pathLst>
                <a:path w="433552" h="266804" extrusionOk="0">
                  <a:moveTo>
                    <a:pt x="428119" y="59716"/>
                  </a:moveTo>
                  <a:cubicBezTo>
                    <a:pt x="429976" y="63936"/>
                    <a:pt x="431799" y="68156"/>
                    <a:pt x="433552" y="72376"/>
                  </a:cubicBezTo>
                  <a:cubicBezTo>
                    <a:pt x="415696" y="78044"/>
                    <a:pt x="397908" y="83954"/>
                    <a:pt x="380183" y="90163"/>
                  </a:cubicBezTo>
                  <a:cubicBezTo>
                    <a:pt x="297482" y="118317"/>
                    <a:pt x="216943" y="152679"/>
                    <a:pt x="140825" y="195683"/>
                  </a:cubicBezTo>
                  <a:cubicBezTo>
                    <a:pt x="102346" y="217656"/>
                    <a:pt x="64603" y="241152"/>
                    <a:pt x="28418" y="266805"/>
                  </a:cubicBezTo>
                  <a:cubicBezTo>
                    <a:pt x="27406" y="264678"/>
                    <a:pt x="26394" y="262551"/>
                    <a:pt x="25382" y="260423"/>
                  </a:cubicBezTo>
                  <a:cubicBezTo>
                    <a:pt x="16845" y="243751"/>
                    <a:pt x="8169" y="227176"/>
                    <a:pt x="0" y="210331"/>
                  </a:cubicBezTo>
                  <a:cubicBezTo>
                    <a:pt x="60521" y="160912"/>
                    <a:pt x="128711" y="121490"/>
                    <a:pt x="197873" y="85403"/>
                  </a:cubicBezTo>
                  <a:cubicBezTo>
                    <a:pt x="263154" y="51041"/>
                    <a:pt x="331207" y="21841"/>
                    <a:pt x="401754" y="0"/>
                  </a:cubicBezTo>
                  <a:cubicBezTo>
                    <a:pt x="411441" y="14551"/>
                    <a:pt x="418967" y="34161"/>
                    <a:pt x="428119" y="59716"/>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6" name="Google Shape;166;p5"/>
            <p:cNvSpPr/>
            <p:nvPr/>
          </p:nvSpPr>
          <p:spPr>
            <a:xfrm>
              <a:off x="14406533" y="6892391"/>
              <a:ext cx="419679" cy="231528"/>
            </a:xfrm>
            <a:custGeom>
              <a:avLst/>
              <a:gdLst/>
              <a:ahLst/>
              <a:cxnLst/>
              <a:rect l="l" t="t" r="r" b="b"/>
              <a:pathLst>
                <a:path w="419679" h="231528" extrusionOk="0">
                  <a:moveTo>
                    <a:pt x="414850" y="30752"/>
                  </a:moveTo>
                  <a:cubicBezTo>
                    <a:pt x="416472" y="33926"/>
                    <a:pt x="418093" y="37134"/>
                    <a:pt x="419680" y="40307"/>
                  </a:cubicBezTo>
                  <a:cubicBezTo>
                    <a:pt x="415121" y="41353"/>
                    <a:pt x="410803" y="42434"/>
                    <a:pt x="406819" y="43647"/>
                  </a:cubicBezTo>
                  <a:cubicBezTo>
                    <a:pt x="360171" y="56238"/>
                    <a:pt x="314701" y="72404"/>
                    <a:pt x="270956" y="91750"/>
                  </a:cubicBezTo>
                  <a:cubicBezTo>
                    <a:pt x="182080" y="130838"/>
                    <a:pt x="98431" y="178872"/>
                    <a:pt x="17351" y="231528"/>
                  </a:cubicBezTo>
                  <a:cubicBezTo>
                    <a:pt x="11544" y="219478"/>
                    <a:pt x="5738" y="207394"/>
                    <a:pt x="0" y="195274"/>
                  </a:cubicBezTo>
                  <a:cubicBezTo>
                    <a:pt x="43981" y="166040"/>
                    <a:pt x="89485" y="139037"/>
                    <a:pt x="135190" y="112608"/>
                  </a:cubicBezTo>
                  <a:cubicBezTo>
                    <a:pt x="190382" y="80982"/>
                    <a:pt x="247931" y="53266"/>
                    <a:pt x="307342" y="30315"/>
                  </a:cubicBezTo>
                  <a:cubicBezTo>
                    <a:pt x="338462" y="19415"/>
                    <a:pt x="370260" y="7871"/>
                    <a:pt x="402599" y="0"/>
                  </a:cubicBezTo>
                  <a:cubicBezTo>
                    <a:pt x="406750" y="10228"/>
                    <a:pt x="410832" y="20490"/>
                    <a:pt x="414850" y="3075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7" name="Google Shape;167;p5"/>
            <p:cNvSpPr/>
            <p:nvPr/>
          </p:nvSpPr>
          <p:spPr>
            <a:xfrm>
              <a:off x="15260875" y="8765780"/>
              <a:ext cx="479257" cy="267678"/>
            </a:xfrm>
            <a:custGeom>
              <a:avLst/>
              <a:gdLst/>
              <a:ahLst/>
              <a:cxnLst/>
              <a:rect l="l" t="t" r="r" b="b"/>
              <a:pathLst>
                <a:path w="479257" h="267678" extrusionOk="0">
                  <a:moveTo>
                    <a:pt x="475682" y="63119"/>
                  </a:moveTo>
                  <a:cubicBezTo>
                    <a:pt x="476895" y="66155"/>
                    <a:pt x="478079" y="69231"/>
                    <a:pt x="479258" y="72266"/>
                  </a:cubicBezTo>
                  <a:cubicBezTo>
                    <a:pt x="472813" y="73548"/>
                    <a:pt x="466431" y="75003"/>
                    <a:pt x="460050" y="76590"/>
                  </a:cubicBezTo>
                  <a:cubicBezTo>
                    <a:pt x="430649" y="84690"/>
                    <a:pt x="401553" y="93975"/>
                    <a:pt x="372692" y="103932"/>
                  </a:cubicBezTo>
                  <a:cubicBezTo>
                    <a:pt x="288307" y="133368"/>
                    <a:pt x="207290" y="168673"/>
                    <a:pt x="130327" y="209923"/>
                  </a:cubicBezTo>
                  <a:cubicBezTo>
                    <a:pt x="96505" y="227544"/>
                    <a:pt x="64034" y="247833"/>
                    <a:pt x="31459" y="267679"/>
                  </a:cubicBezTo>
                  <a:cubicBezTo>
                    <a:pt x="26498" y="256537"/>
                    <a:pt x="21634" y="245366"/>
                    <a:pt x="16845" y="234161"/>
                  </a:cubicBezTo>
                  <a:cubicBezTo>
                    <a:pt x="14413" y="228493"/>
                    <a:pt x="12016" y="222853"/>
                    <a:pt x="9653" y="217184"/>
                  </a:cubicBezTo>
                  <a:cubicBezTo>
                    <a:pt x="7865" y="212930"/>
                    <a:pt x="6106" y="208710"/>
                    <a:pt x="4352" y="204490"/>
                  </a:cubicBezTo>
                  <a:cubicBezTo>
                    <a:pt x="3881" y="203306"/>
                    <a:pt x="3375" y="202162"/>
                    <a:pt x="2903" y="201012"/>
                  </a:cubicBezTo>
                  <a:cubicBezTo>
                    <a:pt x="2737" y="200506"/>
                    <a:pt x="2530" y="200035"/>
                    <a:pt x="2328" y="199563"/>
                  </a:cubicBezTo>
                  <a:cubicBezTo>
                    <a:pt x="1552" y="197672"/>
                    <a:pt x="776" y="195780"/>
                    <a:pt x="0" y="193923"/>
                  </a:cubicBezTo>
                  <a:cubicBezTo>
                    <a:pt x="55795" y="154260"/>
                    <a:pt x="132218" y="117196"/>
                    <a:pt x="152403" y="106801"/>
                  </a:cubicBezTo>
                  <a:cubicBezTo>
                    <a:pt x="239359" y="67845"/>
                    <a:pt x="328303" y="31563"/>
                    <a:pt x="420151" y="6008"/>
                  </a:cubicBezTo>
                  <a:cubicBezTo>
                    <a:pt x="428689" y="4524"/>
                    <a:pt x="438410" y="2196"/>
                    <a:pt x="448638" y="0"/>
                  </a:cubicBezTo>
                  <a:cubicBezTo>
                    <a:pt x="450023" y="2972"/>
                    <a:pt x="451375" y="5973"/>
                    <a:pt x="452691" y="8946"/>
                  </a:cubicBezTo>
                  <a:cubicBezTo>
                    <a:pt x="454042" y="11918"/>
                    <a:pt x="455359" y="14919"/>
                    <a:pt x="456675" y="17891"/>
                  </a:cubicBezTo>
                  <a:cubicBezTo>
                    <a:pt x="458498" y="22007"/>
                    <a:pt x="460286" y="26130"/>
                    <a:pt x="462074" y="30246"/>
                  </a:cubicBezTo>
                  <a:cubicBezTo>
                    <a:pt x="462884" y="32138"/>
                    <a:pt x="463695" y="33994"/>
                    <a:pt x="464471" y="35886"/>
                  </a:cubicBezTo>
                  <a:cubicBezTo>
                    <a:pt x="465989" y="39462"/>
                    <a:pt x="467507" y="43044"/>
                    <a:pt x="468961" y="46619"/>
                  </a:cubicBezTo>
                  <a:cubicBezTo>
                    <a:pt x="470007" y="49086"/>
                    <a:pt x="471019" y="51546"/>
                    <a:pt x="471997" y="54013"/>
                  </a:cubicBezTo>
                  <a:cubicBezTo>
                    <a:pt x="473250" y="57043"/>
                    <a:pt x="474469" y="60084"/>
                    <a:pt x="475682" y="6311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8" name="Google Shape;168;p5"/>
            <p:cNvSpPr/>
            <p:nvPr/>
          </p:nvSpPr>
          <p:spPr>
            <a:xfrm>
              <a:off x="15227088" y="8685201"/>
              <a:ext cx="466638" cy="231292"/>
            </a:xfrm>
            <a:custGeom>
              <a:avLst/>
              <a:gdLst/>
              <a:ahLst/>
              <a:cxnLst/>
              <a:rect l="l" t="t" r="r" b="b"/>
              <a:pathLst>
                <a:path w="466638" h="231292" extrusionOk="0">
                  <a:moveTo>
                    <a:pt x="443682" y="0"/>
                  </a:moveTo>
                  <a:cubicBezTo>
                    <a:pt x="451444" y="15528"/>
                    <a:pt x="459142" y="31120"/>
                    <a:pt x="466638" y="46786"/>
                  </a:cubicBezTo>
                  <a:cubicBezTo>
                    <a:pt x="446821" y="51547"/>
                    <a:pt x="427142" y="55864"/>
                    <a:pt x="407331" y="61504"/>
                  </a:cubicBezTo>
                  <a:cubicBezTo>
                    <a:pt x="407670" y="61435"/>
                    <a:pt x="408003" y="61337"/>
                    <a:pt x="408342" y="61268"/>
                  </a:cubicBezTo>
                  <a:cubicBezTo>
                    <a:pt x="293268" y="93268"/>
                    <a:pt x="181879" y="139514"/>
                    <a:pt x="76797" y="195953"/>
                  </a:cubicBezTo>
                  <a:cubicBezTo>
                    <a:pt x="56307" y="207158"/>
                    <a:pt x="36053" y="218875"/>
                    <a:pt x="16304" y="231293"/>
                  </a:cubicBezTo>
                  <a:cubicBezTo>
                    <a:pt x="10837" y="217759"/>
                    <a:pt x="5433" y="204151"/>
                    <a:pt x="0" y="190583"/>
                  </a:cubicBezTo>
                  <a:cubicBezTo>
                    <a:pt x="1857" y="189198"/>
                    <a:pt x="3714" y="187881"/>
                    <a:pt x="5571" y="186565"/>
                  </a:cubicBezTo>
                  <a:cubicBezTo>
                    <a:pt x="126549" y="106635"/>
                    <a:pt x="262384" y="49718"/>
                    <a:pt x="401656" y="10429"/>
                  </a:cubicBezTo>
                  <a:cubicBezTo>
                    <a:pt x="410970" y="8543"/>
                    <a:pt x="426665" y="3852"/>
                    <a:pt x="443682"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9" name="Google Shape;169;p5"/>
            <p:cNvSpPr/>
            <p:nvPr/>
          </p:nvSpPr>
          <p:spPr>
            <a:xfrm>
              <a:off x="15476889" y="9000178"/>
              <a:ext cx="352630" cy="510107"/>
            </a:xfrm>
            <a:custGeom>
              <a:avLst/>
              <a:gdLst/>
              <a:ahLst/>
              <a:cxnLst/>
              <a:rect l="l" t="t" r="r" b="b"/>
              <a:pathLst>
                <a:path w="352630" h="510107" extrusionOk="0">
                  <a:moveTo>
                    <a:pt x="351446" y="492992"/>
                  </a:moveTo>
                  <a:cubicBezTo>
                    <a:pt x="352119" y="498695"/>
                    <a:pt x="352596" y="504433"/>
                    <a:pt x="352631" y="510108"/>
                  </a:cubicBezTo>
                  <a:cubicBezTo>
                    <a:pt x="333693" y="435708"/>
                    <a:pt x="315871" y="360878"/>
                    <a:pt x="296358" y="286645"/>
                  </a:cubicBezTo>
                  <a:cubicBezTo>
                    <a:pt x="275058" y="208635"/>
                    <a:pt x="245795" y="133230"/>
                    <a:pt x="218889" y="57313"/>
                  </a:cubicBezTo>
                  <a:cubicBezTo>
                    <a:pt x="216422" y="57715"/>
                    <a:pt x="213996" y="58158"/>
                    <a:pt x="211530" y="58595"/>
                  </a:cubicBezTo>
                  <a:cubicBezTo>
                    <a:pt x="147870" y="69938"/>
                    <a:pt x="84911" y="85363"/>
                    <a:pt x="23177" y="104134"/>
                  </a:cubicBezTo>
                  <a:cubicBezTo>
                    <a:pt x="18383" y="105789"/>
                    <a:pt x="12915" y="106428"/>
                    <a:pt x="8626" y="109164"/>
                  </a:cubicBezTo>
                  <a:cubicBezTo>
                    <a:pt x="5723" y="111188"/>
                    <a:pt x="1538" y="109871"/>
                    <a:pt x="290" y="106462"/>
                  </a:cubicBezTo>
                  <a:cubicBezTo>
                    <a:pt x="-354" y="104232"/>
                    <a:pt x="124" y="102512"/>
                    <a:pt x="1233" y="101127"/>
                  </a:cubicBezTo>
                  <a:cubicBezTo>
                    <a:pt x="7442" y="88841"/>
                    <a:pt x="61926" y="67811"/>
                    <a:pt x="69923" y="63154"/>
                  </a:cubicBezTo>
                  <a:cubicBezTo>
                    <a:pt x="137504" y="35104"/>
                    <a:pt x="207983" y="12861"/>
                    <a:pt x="280082" y="0"/>
                  </a:cubicBezTo>
                  <a:cubicBezTo>
                    <a:pt x="279709" y="575"/>
                    <a:pt x="279306" y="1150"/>
                    <a:pt x="278835" y="1690"/>
                  </a:cubicBezTo>
                  <a:cubicBezTo>
                    <a:pt x="278461" y="2196"/>
                    <a:pt x="278024" y="2668"/>
                    <a:pt x="277587" y="3110"/>
                  </a:cubicBezTo>
                  <a:cubicBezTo>
                    <a:pt x="277116" y="3582"/>
                    <a:pt x="276610" y="4053"/>
                    <a:pt x="276070" y="4496"/>
                  </a:cubicBezTo>
                  <a:cubicBezTo>
                    <a:pt x="275564" y="4933"/>
                    <a:pt x="274989" y="5375"/>
                    <a:pt x="274379" y="5778"/>
                  </a:cubicBezTo>
                  <a:cubicBezTo>
                    <a:pt x="272994" y="6554"/>
                    <a:pt x="271579" y="7296"/>
                    <a:pt x="270159" y="8037"/>
                  </a:cubicBezTo>
                  <a:cubicBezTo>
                    <a:pt x="270734" y="11550"/>
                    <a:pt x="271344" y="14752"/>
                    <a:pt x="272016" y="17489"/>
                  </a:cubicBezTo>
                  <a:cubicBezTo>
                    <a:pt x="272085" y="17724"/>
                    <a:pt x="272149" y="17995"/>
                    <a:pt x="272218" y="18230"/>
                  </a:cubicBezTo>
                  <a:cubicBezTo>
                    <a:pt x="273097" y="23088"/>
                    <a:pt x="273971" y="27952"/>
                    <a:pt x="274851" y="32810"/>
                  </a:cubicBezTo>
                  <a:cubicBezTo>
                    <a:pt x="275765" y="37841"/>
                    <a:pt x="276673" y="42906"/>
                    <a:pt x="277553" y="47930"/>
                  </a:cubicBezTo>
                  <a:cubicBezTo>
                    <a:pt x="280456" y="64436"/>
                    <a:pt x="283290" y="80942"/>
                    <a:pt x="286061" y="97447"/>
                  </a:cubicBezTo>
                  <a:cubicBezTo>
                    <a:pt x="286061" y="97516"/>
                    <a:pt x="286096" y="97580"/>
                    <a:pt x="286096" y="97649"/>
                  </a:cubicBezTo>
                  <a:cubicBezTo>
                    <a:pt x="286498" y="99471"/>
                    <a:pt x="286907" y="101190"/>
                    <a:pt x="287447" y="102777"/>
                  </a:cubicBezTo>
                  <a:cubicBezTo>
                    <a:pt x="290960" y="118777"/>
                    <a:pt x="294197" y="134811"/>
                    <a:pt x="297272" y="150914"/>
                  </a:cubicBezTo>
                  <a:cubicBezTo>
                    <a:pt x="297307" y="151018"/>
                    <a:pt x="297307" y="151116"/>
                    <a:pt x="297341" y="151219"/>
                  </a:cubicBezTo>
                  <a:cubicBezTo>
                    <a:pt x="302711" y="176636"/>
                    <a:pt x="307465" y="202122"/>
                    <a:pt x="311317" y="227774"/>
                  </a:cubicBezTo>
                  <a:cubicBezTo>
                    <a:pt x="311317" y="227878"/>
                    <a:pt x="311352" y="227975"/>
                    <a:pt x="311352" y="228079"/>
                  </a:cubicBezTo>
                  <a:cubicBezTo>
                    <a:pt x="316210" y="255519"/>
                    <a:pt x="321108" y="283000"/>
                    <a:pt x="326472" y="310343"/>
                  </a:cubicBezTo>
                  <a:cubicBezTo>
                    <a:pt x="331704" y="335794"/>
                    <a:pt x="335349" y="361447"/>
                    <a:pt x="337947" y="387237"/>
                  </a:cubicBezTo>
                  <a:cubicBezTo>
                    <a:pt x="338384" y="391388"/>
                    <a:pt x="338792" y="395574"/>
                    <a:pt x="339132" y="399724"/>
                  </a:cubicBezTo>
                  <a:cubicBezTo>
                    <a:pt x="339264" y="401110"/>
                    <a:pt x="339402" y="402490"/>
                    <a:pt x="339505" y="403875"/>
                  </a:cubicBezTo>
                  <a:cubicBezTo>
                    <a:pt x="339845" y="407756"/>
                    <a:pt x="340149" y="411671"/>
                    <a:pt x="340448" y="415552"/>
                  </a:cubicBezTo>
                  <a:cubicBezTo>
                    <a:pt x="340483" y="415621"/>
                    <a:pt x="340483" y="415719"/>
                    <a:pt x="340483" y="415788"/>
                  </a:cubicBezTo>
                  <a:cubicBezTo>
                    <a:pt x="343622" y="432224"/>
                    <a:pt x="345139" y="448833"/>
                    <a:pt x="347232" y="465477"/>
                  </a:cubicBezTo>
                  <a:cubicBezTo>
                    <a:pt x="347704" y="468547"/>
                    <a:pt x="348244" y="471686"/>
                    <a:pt x="348750" y="474860"/>
                  </a:cubicBezTo>
                  <a:cubicBezTo>
                    <a:pt x="348951" y="475975"/>
                    <a:pt x="349123" y="477119"/>
                    <a:pt x="349325" y="478234"/>
                  </a:cubicBezTo>
                  <a:cubicBezTo>
                    <a:pt x="349831" y="481373"/>
                    <a:pt x="350337" y="484581"/>
                    <a:pt x="350774" y="487789"/>
                  </a:cubicBezTo>
                  <a:cubicBezTo>
                    <a:pt x="351009" y="489514"/>
                    <a:pt x="351245" y="491239"/>
                    <a:pt x="351446" y="49299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0" name="Google Shape;170;p5"/>
            <p:cNvSpPr/>
            <p:nvPr/>
          </p:nvSpPr>
          <p:spPr>
            <a:xfrm>
              <a:off x="14724473" y="7259901"/>
              <a:ext cx="692883" cy="1331938"/>
            </a:xfrm>
            <a:custGeom>
              <a:avLst/>
              <a:gdLst/>
              <a:ahLst/>
              <a:cxnLst/>
              <a:rect l="l" t="t" r="r" b="b"/>
              <a:pathLst>
                <a:path w="692883" h="1331938" extrusionOk="0">
                  <a:moveTo>
                    <a:pt x="687598" y="1229301"/>
                  </a:moveTo>
                  <a:cubicBezTo>
                    <a:pt x="694888" y="1259783"/>
                    <a:pt x="702080" y="1338903"/>
                    <a:pt x="654518" y="1331446"/>
                  </a:cubicBezTo>
                  <a:cubicBezTo>
                    <a:pt x="433861" y="1250901"/>
                    <a:pt x="-145386" y="31801"/>
                    <a:pt x="33929" y="169"/>
                  </a:cubicBezTo>
                  <a:cubicBezTo>
                    <a:pt x="201660" y="-15267"/>
                    <a:pt x="640852" y="1031371"/>
                    <a:pt x="687598" y="1229301"/>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1" name="Google Shape;171;p5"/>
            <p:cNvSpPr/>
            <p:nvPr/>
          </p:nvSpPr>
          <p:spPr>
            <a:xfrm>
              <a:off x="14335834" y="6702952"/>
              <a:ext cx="383518" cy="222260"/>
            </a:xfrm>
            <a:custGeom>
              <a:avLst/>
              <a:gdLst/>
              <a:ahLst/>
              <a:cxnLst/>
              <a:rect l="l" t="t" r="r" b="b"/>
              <a:pathLst>
                <a:path w="383518" h="222260" extrusionOk="0">
                  <a:moveTo>
                    <a:pt x="383519" y="52282"/>
                  </a:moveTo>
                  <a:cubicBezTo>
                    <a:pt x="383519" y="52282"/>
                    <a:pt x="191677" y="97390"/>
                    <a:pt x="18249" y="222261"/>
                  </a:cubicBezTo>
                  <a:cubicBezTo>
                    <a:pt x="17812" y="221485"/>
                    <a:pt x="17386" y="220703"/>
                    <a:pt x="17036" y="219927"/>
                  </a:cubicBezTo>
                  <a:cubicBezTo>
                    <a:pt x="12287" y="210165"/>
                    <a:pt x="9085" y="199103"/>
                    <a:pt x="4158" y="190026"/>
                  </a:cubicBezTo>
                  <a:cubicBezTo>
                    <a:pt x="-9583" y="161941"/>
                    <a:pt x="13580" y="134374"/>
                    <a:pt x="32242" y="115103"/>
                  </a:cubicBezTo>
                  <a:cubicBezTo>
                    <a:pt x="102755" y="44159"/>
                    <a:pt x="202048" y="517"/>
                    <a:pt x="302376" y="0"/>
                  </a:cubicBezTo>
                  <a:cubicBezTo>
                    <a:pt x="326568" y="862"/>
                    <a:pt x="357251" y="-3369"/>
                    <a:pt x="369778" y="22640"/>
                  </a:cubicBezTo>
                  <a:cubicBezTo>
                    <a:pt x="373751" y="29119"/>
                    <a:pt x="377040" y="35863"/>
                    <a:pt x="379891" y="42860"/>
                  </a:cubicBezTo>
                  <a:cubicBezTo>
                    <a:pt x="381185" y="45970"/>
                    <a:pt x="382392" y="49080"/>
                    <a:pt x="383519" y="52282"/>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72" name="Google Shape;172;p5"/>
          <p:cNvSpPr txBox="1">
            <a:spLocks noGrp="1"/>
          </p:cNvSpPr>
          <p:nvPr>
            <p:ph type="title"/>
          </p:nvPr>
        </p:nvSpPr>
        <p:spPr>
          <a:xfrm>
            <a:off x="3303450" y="986825"/>
            <a:ext cx="4473300" cy="396300"/>
          </a:xfrm>
          <a:prstGeom prst="rect">
            <a:avLst/>
          </a:prstGeom>
        </p:spPr>
        <p:txBody>
          <a:bodyPr spcFirstLastPara="1" wrap="square" lIns="0" tIns="0" rIns="0" bIns="0" anchor="b" anchorCtr="0">
            <a:noAutofit/>
          </a:bodyPr>
          <a:lstStyle>
            <a:lvl1pPr lvl="0" algn="ctr" rtl="0">
              <a:spcBef>
                <a:spcPts val="0"/>
              </a:spcBef>
              <a:spcAft>
                <a:spcPts val="0"/>
              </a:spcAft>
              <a:buSzPts val="3200"/>
              <a:buNone/>
              <a:defRPr/>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173" name="Google Shape;173;p5"/>
          <p:cNvSpPr txBox="1">
            <a:spLocks noGrp="1"/>
          </p:cNvSpPr>
          <p:nvPr>
            <p:ph type="body" idx="1"/>
          </p:nvPr>
        </p:nvSpPr>
        <p:spPr>
          <a:xfrm>
            <a:off x="3609700" y="1720875"/>
            <a:ext cx="3988500" cy="1983300"/>
          </a:xfrm>
          <a:prstGeom prst="rect">
            <a:avLst/>
          </a:prstGeom>
        </p:spPr>
        <p:txBody>
          <a:bodyPr spcFirstLastPara="1" wrap="square" lIns="0" tIns="0" rIns="0" bIns="0" anchor="t" anchorCtr="0">
            <a:noAutofit/>
          </a:bodyPr>
          <a:lstStyle>
            <a:lvl1pPr marL="457200" lvl="0" indent="-323850" algn="ctr" rtl="0">
              <a:spcBef>
                <a:spcPts val="0"/>
              </a:spcBef>
              <a:spcAft>
                <a:spcPts val="0"/>
              </a:spcAft>
              <a:buSzPts val="1500"/>
              <a:buChar char="●"/>
              <a:defRPr sz="1500"/>
            </a:lvl1pPr>
            <a:lvl2pPr marL="914400" lvl="1" indent="-323850" algn="ctr" rtl="0">
              <a:spcBef>
                <a:spcPts val="800"/>
              </a:spcBef>
              <a:spcAft>
                <a:spcPts val="0"/>
              </a:spcAft>
              <a:buSzPts val="1500"/>
              <a:buChar char="○"/>
              <a:defRPr sz="1500"/>
            </a:lvl2pPr>
            <a:lvl3pPr marL="1371600" lvl="2" indent="-323850" algn="ctr" rtl="0">
              <a:spcBef>
                <a:spcPts val="800"/>
              </a:spcBef>
              <a:spcAft>
                <a:spcPts val="0"/>
              </a:spcAft>
              <a:buSzPts val="1500"/>
              <a:buChar char="■"/>
              <a:defRPr sz="1500"/>
            </a:lvl3pPr>
            <a:lvl4pPr marL="1828800" lvl="3" indent="-323850" algn="ctr" rtl="0">
              <a:spcBef>
                <a:spcPts val="800"/>
              </a:spcBef>
              <a:spcAft>
                <a:spcPts val="0"/>
              </a:spcAft>
              <a:buSzPts val="1500"/>
              <a:buChar char="●"/>
              <a:defRPr sz="1500"/>
            </a:lvl4pPr>
            <a:lvl5pPr marL="2286000" lvl="4" indent="-323850" algn="ctr" rtl="0">
              <a:spcBef>
                <a:spcPts val="800"/>
              </a:spcBef>
              <a:spcAft>
                <a:spcPts val="0"/>
              </a:spcAft>
              <a:buSzPts val="1500"/>
              <a:buChar char="○"/>
              <a:defRPr sz="1500"/>
            </a:lvl5pPr>
            <a:lvl6pPr marL="2743200" lvl="5" indent="-323850" algn="ctr" rtl="0">
              <a:spcBef>
                <a:spcPts val="800"/>
              </a:spcBef>
              <a:spcAft>
                <a:spcPts val="0"/>
              </a:spcAft>
              <a:buSzPts val="1500"/>
              <a:buChar char="■"/>
              <a:defRPr sz="1500"/>
            </a:lvl6pPr>
            <a:lvl7pPr marL="3200400" lvl="6" indent="-323850" algn="ctr" rtl="0">
              <a:spcBef>
                <a:spcPts val="800"/>
              </a:spcBef>
              <a:spcAft>
                <a:spcPts val="0"/>
              </a:spcAft>
              <a:buSzPts val="1500"/>
              <a:buChar char="●"/>
              <a:defRPr sz="1500"/>
            </a:lvl7pPr>
            <a:lvl8pPr marL="3657600" lvl="7" indent="-323850" algn="ctr" rtl="0">
              <a:spcBef>
                <a:spcPts val="800"/>
              </a:spcBef>
              <a:spcAft>
                <a:spcPts val="0"/>
              </a:spcAft>
              <a:buSzPts val="1500"/>
              <a:buChar char="○"/>
              <a:defRPr sz="1500"/>
            </a:lvl8pPr>
            <a:lvl9pPr marL="4114800" lvl="8" indent="-323850" algn="ctr" rtl="0">
              <a:spcBef>
                <a:spcPts val="800"/>
              </a:spcBef>
              <a:spcAft>
                <a:spcPts val="800"/>
              </a:spcAft>
              <a:buSzPts val="1500"/>
              <a:buChar char="■"/>
              <a:defRPr sz="1500"/>
            </a:lvl9pPr>
          </a:lstStyle>
          <a:p>
            <a:endParaRPr/>
          </a:p>
        </p:txBody>
      </p:sp>
      <p:sp>
        <p:nvSpPr>
          <p:cNvPr id="174" name="Google Shape;174;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3356095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213"/>
        <p:cNvGrpSpPr/>
        <p:nvPr/>
      </p:nvGrpSpPr>
      <p:grpSpPr>
        <a:xfrm>
          <a:off x="0" y="0"/>
          <a:ext cx="0" cy="0"/>
          <a:chOff x="0" y="0"/>
          <a:chExt cx="0" cy="0"/>
        </a:xfrm>
      </p:grpSpPr>
      <p:grpSp>
        <p:nvGrpSpPr>
          <p:cNvPr id="214" name="Google Shape;214;p7"/>
          <p:cNvGrpSpPr/>
          <p:nvPr/>
        </p:nvGrpSpPr>
        <p:grpSpPr>
          <a:xfrm>
            <a:off x="662198" y="-146890"/>
            <a:ext cx="7819891" cy="5370604"/>
            <a:chOff x="1324397" y="-293779"/>
            <a:chExt cx="15639781" cy="10741207"/>
          </a:xfrm>
        </p:grpSpPr>
        <p:sp>
          <p:nvSpPr>
            <p:cNvPr id="215" name="Google Shape;215;p7"/>
            <p:cNvSpPr/>
            <p:nvPr/>
          </p:nvSpPr>
          <p:spPr>
            <a:xfrm>
              <a:off x="2016110" y="332154"/>
              <a:ext cx="14233821" cy="9523712"/>
            </a:xfrm>
            <a:custGeom>
              <a:avLst/>
              <a:gdLst/>
              <a:ahLst/>
              <a:cxnLst/>
              <a:rect l="l" t="t" r="r" b="b"/>
              <a:pathLst>
                <a:path w="14233821" h="9523712" extrusionOk="0">
                  <a:moveTo>
                    <a:pt x="14139170" y="5925924"/>
                  </a:moveTo>
                  <a:cubicBezTo>
                    <a:pt x="14191694" y="7029583"/>
                    <a:pt x="14201513" y="8216465"/>
                    <a:pt x="14233821" y="9312089"/>
                  </a:cubicBezTo>
                  <a:cubicBezTo>
                    <a:pt x="13420541" y="9390737"/>
                    <a:pt x="11878661" y="9347836"/>
                    <a:pt x="9527239" y="9347836"/>
                  </a:cubicBezTo>
                  <a:cubicBezTo>
                    <a:pt x="4611161" y="9347836"/>
                    <a:pt x="1001191" y="9523713"/>
                    <a:pt x="306407" y="9523713"/>
                  </a:cubicBezTo>
                  <a:cubicBezTo>
                    <a:pt x="306407" y="8391633"/>
                    <a:pt x="-113596" y="1272360"/>
                    <a:pt x="29864" y="334889"/>
                  </a:cubicBezTo>
                  <a:cubicBezTo>
                    <a:pt x="2431190" y="83588"/>
                    <a:pt x="9543544" y="419895"/>
                    <a:pt x="13807868" y="0"/>
                  </a:cubicBezTo>
                  <a:cubicBezTo>
                    <a:pt x="13996290" y="2256470"/>
                    <a:pt x="13954314" y="3935643"/>
                    <a:pt x="14139170" y="5925924"/>
                  </a:cubicBezTo>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6" name="Google Shape;216;p7"/>
            <p:cNvSpPr/>
            <p:nvPr/>
          </p:nvSpPr>
          <p:spPr>
            <a:xfrm>
              <a:off x="1324397" y="-293779"/>
              <a:ext cx="15639781" cy="10741207"/>
            </a:xfrm>
            <a:custGeom>
              <a:avLst/>
              <a:gdLst/>
              <a:ahLst/>
              <a:cxnLst/>
              <a:rect l="l" t="t" r="r" b="b"/>
              <a:pathLst>
                <a:path w="15639781" h="10741207" extrusionOk="0">
                  <a:moveTo>
                    <a:pt x="308104" y="10741207"/>
                  </a:moveTo>
                  <a:cubicBezTo>
                    <a:pt x="308104" y="8550130"/>
                    <a:pt x="-169922" y="1950560"/>
                    <a:pt x="64880" y="416480"/>
                  </a:cubicBezTo>
                  <a:cubicBezTo>
                    <a:pt x="3312871" y="76520"/>
                    <a:pt x="9861958" y="520884"/>
                    <a:pt x="15151594" y="0"/>
                  </a:cubicBezTo>
                  <a:cubicBezTo>
                    <a:pt x="15330886" y="2146265"/>
                    <a:pt x="15557267" y="7688621"/>
                    <a:pt x="15639781" y="10485050"/>
                  </a:cubicBezTo>
                  <a:cubicBezTo>
                    <a:pt x="15118446" y="10535470"/>
                    <a:pt x="14889057" y="10569112"/>
                    <a:pt x="13510853" y="10569112"/>
                  </a:cubicBezTo>
                  <a:cubicBezTo>
                    <a:pt x="2867154" y="10569133"/>
                    <a:pt x="2290437" y="10741207"/>
                    <a:pt x="308104" y="10741207"/>
                  </a:cubicBezTo>
                  <a:close/>
                  <a:moveTo>
                    <a:pt x="724777" y="1080501"/>
                  </a:moveTo>
                  <a:cubicBezTo>
                    <a:pt x="671351" y="3257357"/>
                    <a:pt x="978506" y="8101491"/>
                    <a:pt x="1028410" y="10008442"/>
                  </a:cubicBezTo>
                  <a:cubicBezTo>
                    <a:pt x="13284558" y="9682983"/>
                    <a:pt x="12991301" y="9916755"/>
                    <a:pt x="14894342" y="9819053"/>
                  </a:cubicBezTo>
                  <a:cubicBezTo>
                    <a:pt x="14744287" y="3952958"/>
                    <a:pt x="14800119" y="8025100"/>
                    <a:pt x="14630860" y="3574932"/>
                  </a:cubicBezTo>
                  <a:cubicBezTo>
                    <a:pt x="14597584" y="2700339"/>
                    <a:pt x="14563320" y="1799195"/>
                    <a:pt x="14487551" y="792744"/>
                  </a:cubicBezTo>
                  <a:cubicBezTo>
                    <a:pt x="10158651" y="1164605"/>
                    <a:pt x="3365353" y="883615"/>
                    <a:pt x="724777" y="1080501"/>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7" name="Google Shape;217;p7"/>
            <p:cNvSpPr/>
            <p:nvPr/>
          </p:nvSpPr>
          <p:spPr>
            <a:xfrm>
              <a:off x="1626508" y="27614"/>
              <a:ext cx="15021385" cy="10084043"/>
            </a:xfrm>
            <a:custGeom>
              <a:avLst/>
              <a:gdLst/>
              <a:ahLst/>
              <a:cxnLst/>
              <a:rect l="l" t="t" r="r" b="b"/>
              <a:pathLst>
                <a:path w="15021385" h="10084043" extrusionOk="0">
                  <a:moveTo>
                    <a:pt x="345416" y="10084044"/>
                  </a:moveTo>
                  <a:lnTo>
                    <a:pt x="321785" y="10084044"/>
                  </a:lnTo>
                  <a:lnTo>
                    <a:pt x="321785" y="10060413"/>
                  </a:lnTo>
                  <a:cubicBezTo>
                    <a:pt x="321785" y="7582417"/>
                    <a:pt x="202128" y="5541459"/>
                    <a:pt x="105994" y="3901491"/>
                  </a:cubicBezTo>
                  <a:cubicBezTo>
                    <a:pt x="46767" y="2891216"/>
                    <a:pt x="0" y="2093230"/>
                    <a:pt x="0" y="1491143"/>
                  </a:cubicBezTo>
                  <a:cubicBezTo>
                    <a:pt x="0" y="1400229"/>
                    <a:pt x="18733" y="1304783"/>
                    <a:pt x="36842" y="1212473"/>
                  </a:cubicBezTo>
                  <a:cubicBezTo>
                    <a:pt x="54050" y="1124846"/>
                    <a:pt x="71816" y="1034255"/>
                    <a:pt x="72739" y="950130"/>
                  </a:cubicBezTo>
                  <a:cubicBezTo>
                    <a:pt x="74071" y="828260"/>
                    <a:pt x="59893" y="704650"/>
                    <a:pt x="48507" y="605337"/>
                  </a:cubicBezTo>
                  <a:cubicBezTo>
                    <a:pt x="37272" y="507399"/>
                    <a:pt x="28400" y="430040"/>
                    <a:pt x="35897" y="381125"/>
                  </a:cubicBezTo>
                  <a:lnTo>
                    <a:pt x="38647" y="363101"/>
                  </a:lnTo>
                  <a:lnTo>
                    <a:pt x="56778" y="361189"/>
                  </a:lnTo>
                  <a:cubicBezTo>
                    <a:pt x="106531" y="355990"/>
                    <a:pt x="236586" y="354293"/>
                    <a:pt x="622689" y="349331"/>
                  </a:cubicBezTo>
                  <a:cubicBezTo>
                    <a:pt x="957364" y="345013"/>
                    <a:pt x="1463103" y="338482"/>
                    <a:pt x="2259864" y="325314"/>
                  </a:cubicBezTo>
                  <a:cubicBezTo>
                    <a:pt x="2487062" y="321554"/>
                    <a:pt x="2743713" y="306559"/>
                    <a:pt x="3015401" y="290684"/>
                  </a:cubicBezTo>
                  <a:cubicBezTo>
                    <a:pt x="3429990" y="266452"/>
                    <a:pt x="3899875" y="238997"/>
                    <a:pt x="4437966" y="238997"/>
                  </a:cubicBezTo>
                  <a:cubicBezTo>
                    <a:pt x="5126306" y="238997"/>
                    <a:pt x="5776579" y="253584"/>
                    <a:pt x="6465025" y="269008"/>
                  </a:cubicBezTo>
                  <a:cubicBezTo>
                    <a:pt x="8596038" y="316742"/>
                    <a:pt x="10799618" y="366152"/>
                    <a:pt x="14517322" y="113"/>
                  </a:cubicBezTo>
                  <a:cubicBezTo>
                    <a:pt x="14524239" y="-532"/>
                    <a:pt x="14530985" y="1595"/>
                    <a:pt x="14536312" y="6257"/>
                  </a:cubicBezTo>
                  <a:cubicBezTo>
                    <a:pt x="14548772" y="17084"/>
                    <a:pt x="14559514" y="26429"/>
                    <a:pt x="14583380" y="485701"/>
                  </a:cubicBezTo>
                  <a:cubicBezTo>
                    <a:pt x="14597988" y="766605"/>
                    <a:pt x="14614250" y="1153547"/>
                    <a:pt x="14633091" y="1601584"/>
                  </a:cubicBezTo>
                  <a:cubicBezTo>
                    <a:pt x="14653198" y="2079825"/>
                    <a:pt x="14675991" y="2621870"/>
                    <a:pt x="14702178" y="3162475"/>
                  </a:cubicBezTo>
                  <a:cubicBezTo>
                    <a:pt x="14749310" y="4135649"/>
                    <a:pt x="14831760" y="5101349"/>
                    <a:pt x="14886326" y="5740365"/>
                  </a:cubicBezTo>
                  <a:cubicBezTo>
                    <a:pt x="14905831" y="5968851"/>
                    <a:pt x="14921235" y="6149304"/>
                    <a:pt x="14929355" y="6264965"/>
                  </a:cubicBezTo>
                  <a:cubicBezTo>
                    <a:pt x="14953415" y="6607760"/>
                    <a:pt x="14943855" y="6966323"/>
                    <a:pt x="14934618" y="7313092"/>
                  </a:cubicBezTo>
                  <a:cubicBezTo>
                    <a:pt x="14928238" y="7552406"/>
                    <a:pt x="14921643" y="7799862"/>
                    <a:pt x="14925874" y="8043043"/>
                  </a:cubicBezTo>
                  <a:cubicBezTo>
                    <a:pt x="14931524" y="8366482"/>
                    <a:pt x="14953974" y="8699588"/>
                    <a:pt x="14975671" y="9021695"/>
                  </a:cubicBezTo>
                  <a:cubicBezTo>
                    <a:pt x="14993974" y="9293362"/>
                    <a:pt x="15012921" y="9574245"/>
                    <a:pt x="15020740" y="9839380"/>
                  </a:cubicBezTo>
                  <a:lnTo>
                    <a:pt x="15021386" y="9861465"/>
                  </a:lnTo>
                  <a:lnTo>
                    <a:pt x="14999388" y="9863591"/>
                  </a:lnTo>
                  <a:cubicBezTo>
                    <a:pt x="14663359" y="9896116"/>
                    <a:pt x="14200842" y="9885396"/>
                    <a:pt x="13615275" y="9871841"/>
                  </a:cubicBezTo>
                  <a:cubicBezTo>
                    <a:pt x="13285713" y="9864214"/>
                    <a:pt x="12912177" y="9855557"/>
                    <a:pt x="12504118" y="9853516"/>
                  </a:cubicBezTo>
                  <a:cubicBezTo>
                    <a:pt x="12169703" y="9851733"/>
                    <a:pt x="11804479" y="9865761"/>
                    <a:pt x="11417710" y="9880498"/>
                  </a:cubicBezTo>
                  <a:cubicBezTo>
                    <a:pt x="10981939" y="9897104"/>
                    <a:pt x="10531324" y="9914269"/>
                    <a:pt x="10037207" y="9914269"/>
                  </a:cubicBezTo>
                  <a:cubicBezTo>
                    <a:pt x="9314431" y="9914269"/>
                    <a:pt x="8622956" y="9906556"/>
                    <a:pt x="7954229" y="9899080"/>
                  </a:cubicBezTo>
                  <a:cubicBezTo>
                    <a:pt x="6969776" y="9888103"/>
                    <a:pt x="6039953" y="9877727"/>
                    <a:pt x="5204523" y="9895300"/>
                  </a:cubicBezTo>
                  <a:cubicBezTo>
                    <a:pt x="3540796" y="9930273"/>
                    <a:pt x="2215804" y="9997620"/>
                    <a:pt x="1339042" y="10042196"/>
                  </a:cubicBezTo>
                  <a:cubicBezTo>
                    <a:pt x="860994" y="10066493"/>
                    <a:pt x="515578" y="10084044"/>
                    <a:pt x="345416" y="10084044"/>
                  </a:cubicBezTo>
                  <a:close/>
                  <a:moveTo>
                    <a:pt x="80795" y="406689"/>
                  </a:moveTo>
                  <a:cubicBezTo>
                    <a:pt x="78411" y="451544"/>
                    <a:pt x="86402" y="521083"/>
                    <a:pt x="95446" y="599988"/>
                  </a:cubicBezTo>
                  <a:cubicBezTo>
                    <a:pt x="106982" y="700611"/>
                    <a:pt x="121354" y="825832"/>
                    <a:pt x="120001" y="950667"/>
                  </a:cubicBezTo>
                  <a:cubicBezTo>
                    <a:pt x="119034" y="1039131"/>
                    <a:pt x="100838" y="1131892"/>
                    <a:pt x="83223" y="1221603"/>
                  </a:cubicBezTo>
                  <a:cubicBezTo>
                    <a:pt x="65543" y="1311700"/>
                    <a:pt x="47261" y="1404848"/>
                    <a:pt x="47261" y="1491164"/>
                  </a:cubicBezTo>
                  <a:cubicBezTo>
                    <a:pt x="47261" y="2091877"/>
                    <a:pt x="94007" y="2889240"/>
                    <a:pt x="153191" y="3898741"/>
                  </a:cubicBezTo>
                  <a:cubicBezTo>
                    <a:pt x="249067" y="5534112"/>
                    <a:pt x="368295" y="7567960"/>
                    <a:pt x="369046" y="10036696"/>
                  </a:cubicBezTo>
                  <a:cubicBezTo>
                    <a:pt x="545374" y="10035214"/>
                    <a:pt x="880564" y="10018178"/>
                    <a:pt x="1336700" y="9994999"/>
                  </a:cubicBezTo>
                  <a:cubicBezTo>
                    <a:pt x="2213741" y="9950423"/>
                    <a:pt x="3539163" y="9883055"/>
                    <a:pt x="5203600" y="9848038"/>
                  </a:cubicBezTo>
                  <a:cubicBezTo>
                    <a:pt x="6039760" y="9830466"/>
                    <a:pt x="6969991" y="9840842"/>
                    <a:pt x="7954809" y="9851841"/>
                  </a:cubicBezTo>
                  <a:cubicBezTo>
                    <a:pt x="8623407" y="9859295"/>
                    <a:pt x="9314775" y="9867007"/>
                    <a:pt x="10037272" y="9867007"/>
                  </a:cubicBezTo>
                  <a:cubicBezTo>
                    <a:pt x="10530465" y="9867007"/>
                    <a:pt x="10980629" y="9849864"/>
                    <a:pt x="11415971" y="9833279"/>
                  </a:cubicBezTo>
                  <a:cubicBezTo>
                    <a:pt x="11803255" y="9818521"/>
                    <a:pt x="12169101" y="9804557"/>
                    <a:pt x="12504420" y="9806276"/>
                  </a:cubicBezTo>
                  <a:cubicBezTo>
                    <a:pt x="12912929" y="9808317"/>
                    <a:pt x="13286681" y="9816974"/>
                    <a:pt x="13616435" y="9824601"/>
                  </a:cubicBezTo>
                  <a:cubicBezTo>
                    <a:pt x="14187653" y="9837812"/>
                    <a:pt x="14641490" y="9848317"/>
                    <a:pt x="14972899" y="9818607"/>
                  </a:cubicBezTo>
                  <a:cubicBezTo>
                    <a:pt x="14964779" y="9561570"/>
                    <a:pt x="14947184" y="9300645"/>
                    <a:pt x="14928602" y="9024875"/>
                  </a:cubicBezTo>
                  <a:cubicBezTo>
                    <a:pt x="14906841" y="8702166"/>
                    <a:pt x="14884349" y="8368480"/>
                    <a:pt x="14878699" y="8043859"/>
                  </a:cubicBezTo>
                  <a:cubicBezTo>
                    <a:pt x="14874445" y="7799668"/>
                    <a:pt x="14881041" y="7551654"/>
                    <a:pt x="14887442" y="7311825"/>
                  </a:cubicBezTo>
                  <a:cubicBezTo>
                    <a:pt x="14896658" y="6966194"/>
                    <a:pt x="14906175" y="6608791"/>
                    <a:pt x="14882286" y="6268252"/>
                  </a:cubicBezTo>
                  <a:cubicBezTo>
                    <a:pt x="14874188" y="6152956"/>
                    <a:pt x="14858807" y="5972654"/>
                    <a:pt x="14839300" y="5744360"/>
                  </a:cubicBezTo>
                  <a:cubicBezTo>
                    <a:pt x="14784713" y="5105001"/>
                    <a:pt x="14702199" y="4138786"/>
                    <a:pt x="14655045" y="3164752"/>
                  </a:cubicBezTo>
                  <a:cubicBezTo>
                    <a:pt x="14628858" y="2623996"/>
                    <a:pt x="14606066" y="2081866"/>
                    <a:pt x="14585937" y="1603560"/>
                  </a:cubicBezTo>
                  <a:cubicBezTo>
                    <a:pt x="14553434" y="830730"/>
                    <a:pt x="14525163" y="158030"/>
                    <a:pt x="14504260" y="48856"/>
                  </a:cubicBezTo>
                  <a:cubicBezTo>
                    <a:pt x="10794398" y="413327"/>
                    <a:pt x="8593009" y="363982"/>
                    <a:pt x="6463973" y="316270"/>
                  </a:cubicBezTo>
                  <a:cubicBezTo>
                    <a:pt x="5775805" y="300845"/>
                    <a:pt x="5125791" y="286280"/>
                    <a:pt x="4437988" y="286280"/>
                  </a:cubicBezTo>
                  <a:cubicBezTo>
                    <a:pt x="3901271" y="286280"/>
                    <a:pt x="3432117" y="313692"/>
                    <a:pt x="3018172" y="337902"/>
                  </a:cubicBezTo>
                  <a:cubicBezTo>
                    <a:pt x="2745947" y="353799"/>
                    <a:pt x="2488845" y="368837"/>
                    <a:pt x="2260659" y="372618"/>
                  </a:cubicBezTo>
                  <a:cubicBezTo>
                    <a:pt x="1463790" y="385787"/>
                    <a:pt x="957987" y="392296"/>
                    <a:pt x="623291" y="396635"/>
                  </a:cubicBezTo>
                  <a:cubicBezTo>
                    <a:pt x="290142" y="400910"/>
                    <a:pt x="142686" y="402822"/>
                    <a:pt x="80795" y="40668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218" name="Google Shape;218;p7"/>
          <p:cNvSpPr txBox="1">
            <a:spLocks noGrp="1"/>
          </p:cNvSpPr>
          <p:nvPr>
            <p:ph type="body" idx="1"/>
          </p:nvPr>
        </p:nvSpPr>
        <p:spPr>
          <a:xfrm>
            <a:off x="5901650" y="2286075"/>
            <a:ext cx="1902600" cy="24639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19" name="Google Shape;219;p7"/>
          <p:cNvSpPr txBox="1">
            <a:spLocks noGrp="1"/>
          </p:cNvSpPr>
          <p:nvPr>
            <p:ph type="body" idx="2"/>
          </p:nvPr>
        </p:nvSpPr>
        <p:spPr>
          <a:xfrm>
            <a:off x="3601975" y="2286075"/>
            <a:ext cx="2081100" cy="24639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20" name="Google Shape;220;p7"/>
          <p:cNvSpPr txBox="1">
            <a:spLocks noGrp="1"/>
          </p:cNvSpPr>
          <p:nvPr>
            <p:ph type="body" idx="3"/>
          </p:nvPr>
        </p:nvSpPr>
        <p:spPr>
          <a:xfrm>
            <a:off x="1292050" y="2286075"/>
            <a:ext cx="2081100" cy="21420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21" name="Google Shape;221;p7"/>
          <p:cNvSpPr txBox="1">
            <a:spLocks noGrp="1"/>
          </p:cNvSpPr>
          <p:nvPr>
            <p:ph type="title"/>
          </p:nvPr>
        </p:nvSpPr>
        <p:spPr>
          <a:xfrm>
            <a:off x="1266300" y="661000"/>
            <a:ext cx="6611700" cy="3963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22" name="Google Shape;222;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3652214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34"/>
        <p:cNvGrpSpPr/>
        <p:nvPr/>
      </p:nvGrpSpPr>
      <p:grpSpPr>
        <a:xfrm>
          <a:off x="0" y="0"/>
          <a:ext cx="0" cy="0"/>
          <a:chOff x="0" y="0"/>
          <a:chExt cx="0" cy="0"/>
        </a:xfrm>
      </p:grpSpPr>
      <p:sp>
        <p:nvSpPr>
          <p:cNvPr id="235" name="Google Shape;235;p9"/>
          <p:cNvSpPr txBox="1">
            <a:spLocks noGrp="1"/>
          </p:cNvSpPr>
          <p:nvPr>
            <p:ph type="body" idx="1"/>
          </p:nvPr>
        </p:nvSpPr>
        <p:spPr>
          <a:xfrm>
            <a:off x="855300" y="4406300"/>
            <a:ext cx="7433400" cy="519600"/>
          </a:xfrm>
          <a:prstGeom prst="rect">
            <a:avLst/>
          </a:prstGeom>
        </p:spPr>
        <p:txBody>
          <a:bodyPr spcFirstLastPara="1" wrap="square" lIns="0" tIns="0" rIns="0" bIns="0" anchor="t" anchorCtr="0">
            <a:noAutofit/>
          </a:bodyPr>
          <a:lstStyle>
            <a:lvl1pPr marL="457200" lvl="0" indent="-228600" algn="ctr" rtl="0">
              <a:spcBef>
                <a:spcPts val="0"/>
              </a:spcBef>
              <a:spcAft>
                <a:spcPts val="800"/>
              </a:spcAft>
              <a:buSzPts val="1800"/>
              <a:buNone/>
              <a:defRPr sz="1800"/>
            </a:lvl1pPr>
          </a:lstStyle>
          <a:p>
            <a:endParaRPr/>
          </a:p>
        </p:txBody>
      </p:sp>
      <p:sp>
        <p:nvSpPr>
          <p:cNvPr id="236" name="Google Shape;236;p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628212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7"/>
        <p:cNvGrpSpPr/>
        <p:nvPr/>
      </p:nvGrpSpPr>
      <p:grpSpPr>
        <a:xfrm>
          <a:off x="0" y="0"/>
          <a:ext cx="0" cy="0"/>
          <a:chOff x="0" y="0"/>
          <a:chExt cx="0" cy="0"/>
        </a:xfrm>
      </p:grpSpPr>
      <p:sp>
        <p:nvSpPr>
          <p:cNvPr id="238" name="Google Shape;238;p1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3329583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63"/>
        <p:cNvGrpSpPr/>
        <p:nvPr/>
      </p:nvGrpSpPr>
      <p:grpSpPr>
        <a:xfrm>
          <a:off x="0" y="0"/>
          <a:ext cx="0" cy="0"/>
          <a:chOff x="0" y="0"/>
          <a:chExt cx="0" cy="0"/>
        </a:xfrm>
      </p:grpSpPr>
      <p:grpSp>
        <p:nvGrpSpPr>
          <p:cNvPr id="64" name="Google Shape;64;p3"/>
          <p:cNvGrpSpPr/>
          <p:nvPr/>
        </p:nvGrpSpPr>
        <p:grpSpPr>
          <a:xfrm>
            <a:off x="809177" y="514348"/>
            <a:ext cx="7521324" cy="5284869"/>
            <a:chOff x="1618353" y="1028695"/>
            <a:chExt cx="15042648" cy="10569738"/>
          </a:xfrm>
        </p:grpSpPr>
        <p:sp>
          <p:nvSpPr>
            <p:cNvPr id="65" name="Google Shape;65;p3"/>
            <p:cNvSpPr/>
            <p:nvPr/>
          </p:nvSpPr>
          <p:spPr>
            <a:xfrm>
              <a:off x="1618353" y="1028695"/>
              <a:ext cx="15042648" cy="10569738"/>
            </a:xfrm>
            <a:custGeom>
              <a:avLst/>
              <a:gdLst/>
              <a:ahLst/>
              <a:cxnLst/>
              <a:rect l="l" t="t" r="r" b="b"/>
              <a:pathLst>
                <a:path w="15042648" h="10569738" extrusionOk="0">
                  <a:moveTo>
                    <a:pt x="14763967" y="3979"/>
                  </a:moveTo>
                  <a:cubicBezTo>
                    <a:pt x="15168914" y="2891270"/>
                    <a:pt x="14420239" y="3341392"/>
                    <a:pt x="15042648" y="10071920"/>
                  </a:cubicBezTo>
                  <a:cubicBezTo>
                    <a:pt x="14489344" y="10169902"/>
                    <a:pt x="13910588" y="10086887"/>
                    <a:pt x="13343204" y="10086887"/>
                  </a:cubicBezTo>
                  <a:cubicBezTo>
                    <a:pt x="12243573" y="10086887"/>
                    <a:pt x="9037921" y="10504476"/>
                    <a:pt x="6247598" y="10504476"/>
                  </a:cubicBezTo>
                  <a:cubicBezTo>
                    <a:pt x="4264252" y="10504476"/>
                    <a:pt x="2278707" y="10390217"/>
                    <a:pt x="293796" y="10536609"/>
                  </a:cubicBezTo>
                  <a:cubicBezTo>
                    <a:pt x="214819" y="10841862"/>
                    <a:pt x="0" y="9026659"/>
                    <a:pt x="0" y="5549113"/>
                  </a:cubicBezTo>
                  <a:cubicBezTo>
                    <a:pt x="0" y="4433563"/>
                    <a:pt x="31350" y="2736592"/>
                    <a:pt x="31350" y="2165467"/>
                  </a:cubicBezTo>
                  <a:cubicBezTo>
                    <a:pt x="31350" y="1905938"/>
                    <a:pt x="-24839" y="286360"/>
                    <a:pt x="53652" y="188252"/>
                  </a:cubicBezTo>
                  <a:cubicBezTo>
                    <a:pt x="1189073" y="216388"/>
                    <a:pt x="2213724" y="41628"/>
                    <a:pt x="3475644" y="41628"/>
                  </a:cubicBezTo>
                  <a:cubicBezTo>
                    <a:pt x="5616225" y="41628"/>
                    <a:pt x="7757695" y="160305"/>
                    <a:pt x="9900665" y="160305"/>
                  </a:cubicBezTo>
                  <a:cubicBezTo>
                    <a:pt x="12104813" y="160284"/>
                    <a:pt x="13143226" y="-29590"/>
                    <a:pt x="14763967" y="3979"/>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6" name="Google Shape;66;p3"/>
            <p:cNvSpPr/>
            <p:nvPr/>
          </p:nvSpPr>
          <p:spPr>
            <a:xfrm>
              <a:off x="2319765" y="1656458"/>
              <a:ext cx="13638796" cy="8998896"/>
            </a:xfrm>
            <a:custGeom>
              <a:avLst/>
              <a:gdLst/>
              <a:ahLst/>
              <a:cxnLst/>
              <a:rect l="l" t="t" r="r" b="b"/>
              <a:pathLst>
                <a:path w="13638796" h="8998896" extrusionOk="0">
                  <a:moveTo>
                    <a:pt x="5537666" y="8998897"/>
                  </a:moveTo>
                  <a:cubicBezTo>
                    <a:pt x="4293736" y="8998897"/>
                    <a:pt x="3019702" y="8954631"/>
                    <a:pt x="1752540" y="8954631"/>
                  </a:cubicBezTo>
                  <a:cubicBezTo>
                    <a:pt x="170463" y="8954631"/>
                    <a:pt x="128480" y="9035129"/>
                    <a:pt x="118523" y="8898357"/>
                  </a:cubicBezTo>
                  <a:cubicBezTo>
                    <a:pt x="-79109" y="6188068"/>
                    <a:pt x="30097" y="2490100"/>
                    <a:pt x="30097" y="1277308"/>
                  </a:cubicBezTo>
                  <a:cubicBezTo>
                    <a:pt x="30097" y="325779"/>
                    <a:pt x="-47358" y="180720"/>
                    <a:pt x="97786" y="173427"/>
                  </a:cubicBezTo>
                  <a:cubicBezTo>
                    <a:pt x="2099291" y="72993"/>
                    <a:pt x="1309880" y="-29533"/>
                    <a:pt x="5968255" y="99544"/>
                  </a:cubicBezTo>
                  <a:cubicBezTo>
                    <a:pt x="12748716" y="287389"/>
                    <a:pt x="13527175" y="-187974"/>
                    <a:pt x="13542333" y="88996"/>
                  </a:cubicBezTo>
                  <a:cubicBezTo>
                    <a:pt x="13682191" y="2646088"/>
                    <a:pt x="13216109" y="3469406"/>
                    <a:pt x="13638475" y="8484003"/>
                  </a:cubicBezTo>
                  <a:cubicBezTo>
                    <a:pt x="13642914" y="8536661"/>
                    <a:pt x="13600953" y="8584119"/>
                    <a:pt x="13543538" y="8581498"/>
                  </a:cubicBezTo>
                  <a:cubicBezTo>
                    <a:pt x="11775963" y="8500682"/>
                    <a:pt x="8795383" y="8998897"/>
                    <a:pt x="5537666" y="8998897"/>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7" name="Google Shape;67;p3"/>
            <p:cNvSpPr/>
            <p:nvPr/>
          </p:nvSpPr>
          <p:spPr>
            <a:xfrm>
              <a:off x="1881327" y="1299137"/>
              <a:ext cx="14416986" cy="10018306"/>
            </a:xfrm>
            <a:custGeom>
              <a:avLst/>
              <a:gdLst/>
              <a:ahLst/>
              <a:cxnLst/>
              <a:rect l="l" t="t" r="r" b="b"/>
              <a:pathLst>
                <a:path w="14416986" h="10018306" extrusionOk="0">
                  <a:moveTo>
                    <a:pt x="796556" y="10018306"/>
                  </a:moveTo>
                  <a:cubicBezTo>
                    <a:pt x="698025" y="10018306"/>
                    <a:pt x="613193" y="10016996"/>
                    <a:pt x="539987" y="10014247"/>
                  </a:cubicBezTo>
                  <a:cubicBezTo>
                    <a:pt x="200233" y="10001458"/>
                    <a:pt x="94663" y="9959306"/>
                    <a:pt x="88067" y="9833822"/>
                  </a:cubicBezTo>
                  <a:cubicBezTo>
                    <a:pt x="30653" y="8738904"/>
                    <a:pt x="444" y="7818788"/>
                    <a:pt x="39595" y="6887151"/>
                  </a:cubicBezTo>
                  <a:cubicBezTo>
                    <a:pt x="163599" y="3935258"/>
                    <a:pt x="74327" y="2206262"/>
                    <a:pt x="26361" y="1277373"/>
                  </a:cubicBezTo>
                  <a:cubicBezTo>
                    <a:pt x="-7293" y="625749"/>
                    <a:pt x="-21203" y="356052"/>
                    <a:pt x="62298" y="272192"/>
                  </a:cubicBezTo>
                  <a:cubicBezTo>
                    <a:pt x="82550" y="251877"/>
                    <a:pt x="109165" y="242322"/>
                    <a:pt x="141275" y="243865"/>
                  </a:cubicBezTo>
                  <a:cubicBezTo>
                    <a:pt x="1079529" y="288638"/>
                    <a:pt x="2351363" y="225283"/>
                    <a:pt x="3824044" y="151929"/>
                  </a:cubicBezTo>
                  <a:cubicBezTo>
                    <a:pt x="5254065" y="80710"/>
                    <a:pt x="6874869" y="0"/>
                    <a:pt x="8561227" y="0"/>
                  </a:cubicBezTo>
                  <a:cubicBezTo>
                    <a:pt x="9213696" y="0"/>
                    <a:pt x="9886460" y="24141"/>
                    <a:pt x="10537069" y="47479"/>
                  </a:cubicBezTo>
                  <a:cubicBezTo>
                    <a:pt x="11196450" y="71134"/>
                    <a:pt x="11878304" y="95593"/>
                    <a:pt x="12548488" y="95593"/>
                  </a:cubicBezTo>
                  <a:cubicBezTo>
                    <a:pt x="13252348" y="95593"/>
                    <a:pt x="13670402" y="75447"/>
                    <a:pt x="13920185" y="63397"/>
                  </a:cubicBezTo>
                  <a:cubicBezTo>
                    <a:pt x="14267231" y="46655"/>
                    <a:pt x="14303507" y="44900"/>
                    <a:pt x="14310758" y="148695"/>
                  </a:cubicBezTo>
                  <a:cubicBezTo>
                    <a:pt x="14468247" y="2401717"/>
                    <a:pt x="14413919" y="5020812"/>
                    <a:pt x="14377981" y="6753930"/>
                  </a:cubicBezTo>
                  <a:cubicBezTo>
                    <a:pt x="14366756" y="7295903"/>
                    <a:pt x="14357033" y="7763953"/>
                    <a:pt x="14357033" y="8087174"/>
                  </a:cubicBezTo>
                  <a:cubicBezTo>
                    <a:pt x="14357033" y="8478487"/>
                    <a:pt x="14371640" y="8754082"/>
                    <a:pt x="14381300" y="8936452"/>
                  </a:cubicBezTo>
                  <a:cubicBezTo>
                    <a:pt x="14389714" y="9095020"/>
                    <a:pt x="14394787" y="9190717"/>
                    <a:pt x="14385613" y="9251071"/>
                  </a:cubicBezTo>
                  <a:cubicBezTo>
                    <a:pt x="14375699" y="9316434"/>
                    <a:pt x="14347837" y="9344338"/>
                    <a:pt x="14289470" y="9347382"/>
                  </a:cubicBezTo>
                  <a:cubicBezTo>
                    <a:pt x="13499722" y="9388709"/>
                    <a:pt x="13044758" y="9451156"/>
                    <a:pt x="12563074" y="9517259"/>
                  </a:cubicBezTo>
                  <a:cubicBezTo>
                    <a:pt x="11758063" y="9627733"/>
                    <a:pt x="10845642" y="9752943"/>
                    <a:pt x="8107490" y="9814184"/>
                  </a:cubicBezTo>
                  <a:cubicBezTo>
                    <a:pt x="5605530" y="9870140"/>
                    <a:pt x="3854527" y="9928759"/>
                    <a:pt x="2695873" y="9967551"/>
                  </a:cubicBezTo>
                  <a:cubicBezTo>
                    <a:pt x="1773537" y="9998457"/>
                    <a:pt x="1180914" y="10018306"/>
                    <a:pt x="796556" y="10018306"/>
                  </a:cubicBezTo>
                  <a:close/>
                  <a:moveTo>
                    <a:pt x="134468" y="278914"/>
                  </a:moveTo>
                  <a:cubicBezTo>
                    <a:pt x="114619" y="278914"/>
                    <a:pt x="99525" y="284727"/>
                    <a:pt x="87264" y="297052"/>
                  </a:cubicBezTo>
                  <a:cubicBezTo>
                    <a:pt x="14777" y="369835"/>
                    <a:pt x="30420" y="672510"/>
                    <a:pt x="61558" y="1275555"/>
                  </a:cubicBezTo>
                  <a:cubicBezTo>
                    <a:pt x="109566" y="2205015"/>
                    <a:pt x="198902" y="3935068"/>
                    <a:pt x="74813" y="6888610"/>
                  </a:cubicBezTo>
                  <a:cubicBezTo>
                    <a:pt x="35726" y="7818851"/>
                    <a:pt x="65913" y="8738037"/>
                    <a:pt x="123286" y="9831962"/>
                  </a:cubicBezTo>
                  <a:cubicBezTo>
                    <a:pt x="127958" y="9921128"/>
                    <a:pt x="191714" y="9965880"/>
                    <a:pt x="541340" y="9979029"/>
                  </a:cubicBezTo>
                  <a:cubicBezTo>
                    <a:pt x="898850" y="9992516"/>
                    <a:pt x="1536733" y="9971123"/>
                    <a:pt x="2694753" y="9932353"/>
                  </a:cubicBezTo>
                  <a:cubicBezTo>
                    <a:pt x="3853491" y="9893541"/>
                    <a:pt x="5604599" y="9834921"/>
                    <a:pt x="8106771" y="9778965"/>
                  </a:cubicBezTo>
                  <a:cubicBezTo>
                    <a:pt x="10842914" y="9717767"/>
                    <a:pt x="11754278" y="9592706"/>
                    <a:pt x="12558361" y="9482358"/>
                  </a:cubicBezTo>
                  <a:cubicBezTo>
                    <a:pt x="13040805" y="9416149"/>
                    <a:pt x="13496488" y="9353619"/>
                    <a:pt x="14287695" y="9312206"/>
                  </a:cubicBezTo>
                  <a:cubicBezTo>
                    <a:pt x="14323949" y="9310325"/>
                    <a:pt x="14342658" y="9299882"/>
                    <a:pt x="14350860" y="9245765"/>
                  </a:cubicBezTo>
                  <a:cubicBezTo>
                    <a:pt x="14359484" y="9188963"/>
                    <a:pt x="14354474" y="9094618"/>
                    <a:pt x="14346188" y="8938292"/>
                  </a:cubicBezTo>
                  <a:cubicBezTo>
                    <a:pt x="14336506" y="8755562"/>
                    <a:pt x="14321857" y="8479375"/>
                    <a:pt x="14321857" y="8087133"/>
                  </a:cubicBezTo>
                  <a:cubicBezTo>
                    <a:pt x="14321857" y="7763551"/>
                    <a:pt x="14331559" y="7295333"/>
                    <a:pt x="14342805" y="6753169"/>
                  </a:cubicBezTo>
                  <a:cubicBezTo>
                    <a:pt x="14378743" y="5020685"/>
                    <a:pt x="14433028" y="2402542"/>
                    <a:pt x="14275645" y="151105"/>
                  </a:cubicBezTo>
                  <a:cubicBezTo>
                    <a:pt x="14271058" y="85615"/>
                    <a:pt x="14270804" y="81725"/>
                    <a:pt x="13921897" y="98531"/>
                  </a:cubicBezTo>
                  <a:cubicBezTo>
                    <a:pt x="13671796" y="110581"/>
                    <a:pt x="13253215" y="130769"/>
                    <a:pt x="12548510" y="130769"/>
                  </a:cubicBezTo>
                  <a:cubicBezTo>
                    <a:pt x="11877691" y="130769"/>
                    <a:pt x="11195521" y="106289"/>
                    <a:pt x="10535822" y="82613"/>
                  </a:cubicBezTo>
                  <a:cubicBezTo>
                    <a:pt x="9885530" y="59275"/>
                    <a:pt x="9213084" y="35155"/>
                    <a:pt x="8561248" y="35155"/>
                  </a:cubicBezTo>
                  <a:cubicBezTo>
                    <a:pt x="6875778" y="35155"/>
                    <a:pt x="5255439" y="115865"/>
                    <a:pt x="3825820" y="187042"/>
                  </a:cubicBezTo>
                  <a:cubicBezTo>
                    <a:pt x="2352209" y="260438"/>
                    <a:pt x="1079550" y="323814"/>
                    <a:pt x="139626" y="278977"/>
                  </a:cubicBezTo>
                  <a:cubicBezTo>
                    <a:pt x="137872" y="278956"/>
                    <a:pt x="136138" y="278914"/>
                    <a:pt x="134468" y="27891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68" name="Google Shape;68;p3"/>
          <p:cNvSpPr txBox="1">
            <a:spLocks noGrp="1"/>
          </p:cNvSpPr>
          <p:nvPr>
            <p:ph type="ctrTitle"/>
          </p:nvPr>
        </p:nvSpPr>
        <p:spPr>
          <a:xfrm>
            <a:off x="2411250" y="1290675"/>
            <a:ext cx="4321500" cy="9393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69" name="Google Shape;69;p3"/>
          <p:cNvSpPr txBox="1">
            <a:spLocks noGrp="1"/>
          </p:cNvSpPr>
          <p:nvPr>
            <p:ph type="subTitle" idx="1"/>
          </p:nvPr>
        </p:nvSpPr>
        <p:spPr>
          <a:xfrm>
            <a:off x="2790150" y="2378125"/>
            <a:ext cx="3563700" cy="217800"/>
          </a:xfrm>
          <a:prstGeom prst="rect">
            <a:avLst/>
          </a:prstGeom>
        </p:spPr>
        <p:txBody>
          <a:bodyPr spcFirstLastPara="1" wrap="square" lIns="0" tIns="0" rIns="0" bIns="0" anchor="t" anchorCtr="0">
            <a:noAutofit/>
          </a:bodyPr>
          <a:lstStyle>
            <a:lvl1pPr lvl="0" algn="ctr" rtl="0">
              <a:spcBef>
                <a:spcPts val="0"/>
              </a:spcBef>
              <a:spcAft>
                <a:spcPts val="0"/>
              </a:spcAft>
              <a:buSzPts val="1500"/>
              <a:buNone/>
              <a:defRPr sz="1500"/>
            </a:lvl1pPr>
            <a:lvl2pPr lvl="1" algn="ctr" rtl="0">
              <a:spcBef>
                <a:spcPts val="800"/>
              </a:spcBef>
              <a:spcAft>
                <a:spcPts val="0"/>
              </a:spcAft>
              <a:buClr>
                <a:schemeClr val="dk2"/>
              </a:buClr>
              <a:buSzPts val="3000"/>
              <a:buNone/>
              <a:defRPr sz="3000">
                <a:solidFill>
                  <a:schemeClr val="dk2"/>
                </a:solidFill>
              </a:defRPr>
            </a:lvl2pPr>
            <a:lvl3pPr lvl="2" algn="ctr" rtl="0">
              <a:spcBef>
                <a:spcPts val="800"/>
              </a:spcBef>
              <a:spcAft>
                <a:spcPts val="0"/>
              </a:spcAft>
              <a:buClr>
                <a:schemeClr val="dk2"/>
              </a:buClr>
              <a:buSzPts val="3000"/>
              <a:buNone/>
              <a:defRPr sz="3000">
                <a:solidFill>
                  <a:schemeClr val="dk2"/>
                </a:solidFill>
              </a:defRPr>
            </a:lvl3pPr>
            <a:lvl4pPr lvl="3" algn="ctr" rtl="0">
              <a:spcBef>
                <a:spcPts val="800"/>
              </a:spcBef>
              <a:spcAft>
                <a:spcPts val="0"/>
              </a:spcAft>
              <a:buClr>
                <a:schemeClr val="dk2"/>
              </a:buClr>
              <a:buSzPts val="3000"/>
              <a:buNone/>
              <a:defRPr sz="3000">
                <a:solidFill>
                  <a:schemeClr val="dk2"/>
                </a:solidFill>
              </a:defRPr>
            </a:lvl4pPr>
            <a:lvl5pPr lvl="4" algn="ctr" rtl="0">
              <a:spcBef>
                <a:spcPts val="800"/>
              </a:spcBef>
              <a:spcAft>
                <a:spcPts val="0"/>
              </a:spcAft>
              <a:buClr>
                <a:schemeClr val="dk2"/>
              </a:buClr>
              <a:buSzPts val="3000"/>
              <a:buNone/>
              <a:defRPr sz="3000">
                <a:solidFill>
                  <a:schemeClr val="dk2"/>
                </a:solidFill>
              </a:defRPr>
            </a:lvl5pPr>
            <a:lvl6pPr lvl="5" algn="ctr" rtl="0">
              <a:spcBef>
                <a:spcPts val="800"/>
              </a:spcBef>
              <a:spcAft>
                <a:spcPts val="0"/>
              </a:spcAft>
              <a:buClr>
                <a:schemeClr val="dk2"/>
              </a:buClr>
              <a:buSzPts val="3000"/>
              <a:buNone/>
              <a:defRPr sz="3000">
                <a:solidFill>
                  <a:schemeClr val="dk2"/>
                </a:solidFill>
              </a:defRPr>
            </a:lvl6pPr>
            <a:lvl7pPr lvl="6" algn="ctr" rtl="0">
              <a:spcBef>
                <a:spcPts val="800"/>
              </a:spcBef>
              <a:spcAft>
                <a:spcPts val="0"/>
              </a:spcAft>
              <a:buClr>
                <a:schemeClr val="dk2"/>
              </a:buClr>
              <a:buSzPts val="3000"/>
              <a:buNone/>
              <a:defRPr sz="3000">
                <a:solidFill>
                  <a:schemeClr val="dk2"/>
                </a:solidFill>
              </a:defRPr>
            </a:lvl7pPr>
            <a:lvl8pPr lvl="7" algn="ctr" rtl="0">
              <a:spcBef>
                <a:spcPts val="800"/>
              </a:spcBef>
              <a:spcAft>
                <a:spcPts val="0"/>
              </a:spcAft>
              <a:buClr>
                <a:schemeClr val="dk2"/>
              </a:buClr>
              <a:buSzPts val="3000"/>
              <a:buNone/>
              <a:defRPr sz="3000">
                <a:solidFill>
                  <a:schemeClr val="dk2"/>
                </a:solidFill>
              </a:defRPr>
            </a:lvl8pPr>
            <a:lvl9pPr lvl="8" algn="ctr" rtl="0">
              <a:spcBef>
                <a:spcPts val="800"/>
              </a:spcBef>
              <a:spcAft>
                <a:spcPts val="800"/>
              </a:spcAft>
              <a:buClr>
                <a:schemeClr val="dk2"/>
              </a:buClr>
              <a:buSzPts val="3000"/>
              <a:buNone/>
              <a:defRPr sz="3000">
                <a:solidFill>
                  <a:schemeClr val="dk2"/>
                </a:solidFill>
              </a:defRPr>
            </a:lvl9pPr>
          </a:lstStyle>
          <a:p>
            <a:endParaRPr/>
          </a:p>
        </p:txBody>
      </p:sp>
    </p:spTree>
    <p:extLst>
      <p:ext uri="{BB962C8B-B14F-4D97-AF65-F5344CB8AC3E}">
        <p14:creationId xmlns:p14="http://schemas.microsoft.com/office/powerpoint/2010/main" val="33535878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lt2"/>
        </a:solidFill>
        <a:effectLst/>
      </p:bgPr>
    </p:bg>
    <p:spTree>
      <p:nvGrpSpPr>
        <p:cNvPr id="1" name="Shape 70"/>
        <p:cNvGrpSpPr/>
        <p:nvPr/>
      </p:nvGrpSpPr>
      <p:grpSpPr>
        <a:xfrm>
          <a:off x="0" y="0"/>
          <a:ext cx="0" cy="0"/>
          <a:chOff x="0" y="0"/>
          <a:chExt cx="0" cy="0"/>
        </a:xfrm>
      </p:grpSpPr>
      <p:grpSp>
        <p:nvGrpSpPr>
          <p:cNvPr id="71" name="Google Shape;71;p4"/>
          <p:cNvGrpSpPr/>
          <p:nvPr/>
        </p:nvGrpSpPr>
        <p:grpSpPr>
          <a:xfrm>
            <a:off x="2223238" y="580610"/>
            <a:ext cx="4695666" cy="4740613"/>
            <a:chOff x="4446477" y="1161220"/>
            <a:chExt cx="9391332" cy="9481226"/>
          </a:xfrm>
        </p:grpSpPr>
        <p:sp>
          <p:nvSpPr>
            <p:cNvPr id="72" name="Google Shape;72;p4"/>
            <p:cNvSpPr/>
            <p:nvPr/>
          </p:nvSpPr>
          <p:spPr>
            <a:xfrm>
              <a:off x="4458875" y="1161220"/>
              <a:ext cx="9366015" cy="9481226"/>
            </a:xfrm>
            <a:custGeom>
              <a:avLst/>
              <a:gdLst/>
              <a:ahLst/>
              <a:cxnLst/>
              <a:rect l="l" t="t" r="r" b="b"/>
              <a:pathLst>
                <a:path w="9366015" h="9481226" extrusionOk="0">
                  <a:moveTo>
                    <a:pt x="2" y="9326561"/>
                  </a:moveTo>
                  <a:cubicBezTo>
                    <a:pt x="-472" y="9412973"/>
                    <a:pt x="70361" y="9482812"/>
                    <a:pt x="156833" y="9481200"/>
                  </a:cubicBezTo>
                  <a:cubicBezTo>
                    <a:pt x="9516998" y="9306499"/>
                    <a:pt x="9357605" y="9470467"/>
                    <a:pt x="9359105" y="9202091"/>
                  </a:cubicBezTo>
                  <a:cubicBezTo>
                    <a:pt x="9361268" y="8811370"/>
                    <a:pt x="9366013" y="155866"/>
                    <a:pt x="9366013" y="157136"/>
                  </a:cubicBezTo>
                  <a:cubicBezTo>
                    <a:pt x="9366487" y="71521"/>
                    <a:pt x="9296888" y="2005"/>
                    <a:pt x="9211213" y="2479"/>
                  </a:cubicBezTo>
                  <a:cubicBezTo>
                    <a:pt x="-144036" y="54000"/>
                    <a:pt x="8391" y="-108907"/>
                    <a:pt x="6892" y="162275"/>
                  </a:cubicBezTo>
                  <a:cubicBezTo>
                    <a:pt x="4728" y="558477"/>
                    <a:pt x="-17" y="9327812"/>
                    <a:pt x="2" y="9326561"/>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73" name="Google Shape;73;p4"/>
            <p:cNvGrpSpPr/>
            <p:nvPr/>
          </p:nvGrpSpPr>
          <p:grpSpPr>
            <a:xfrm>
              <a:off x="4446477" y="1799857"/>
              <a:ext cx="9391332" cy="8306278"/>
              <a:chOff x="4446477" y="1799857"/>
              <a:chExt cx="9391332" cy="8306278"/>
            </a:xfrm>
          </p:grpSpPr>
          <p:sp>
            <p:nvSpPr>
              <p:cNvPr id="74" name="Google Shape;74;p4"/>
              <p:cNvSpPr/>
              <p:nvPr/>
            </p:nvSpPr>
            <p:spPr>
              <a:xfrm>
                <a:off x="4451481" y="4008072"/>
                <a:ext cx="9381562" cy="86455"/>
              </a:xfrm>
              <a:custGeom>
                <a:avLst/>
                <a:gdLst/>
                <a:ahLst/>
                <a:cxnLst/>
                <a:rect l="l" t="t" r="r" b="b"/>
                <a:pathLst>
                  <a:path w="9381562" h="86455" extrusionOk="0">
                    <a:moveTo>
                      <a:pt x="9370428" y="35150"/>
                    </a:moveTo>
                    <a:cubicBezTo>
                      <a:pt x="9370067" y="-21339"/>
                      <a:pt x="10090106" y="-5202"/>
                      <a:pt x="11135" y="51306"/>
                    </a:cubicBezTo>
                    <a:cubicBezTo>
                      <a:pt x="11496" y="107795"/>
                      <a:pt x="-708562" y="91658"/>
                      <a:pt x="9370428" y="3515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5" name="Google Shape;75;p4"/>
              <p:cNvSpPr/>
              <p:nvPr/>
            </p:nvSpPr>
            <p:spPr>
              <a:xfrm>
                <a:off x="4456288" y="4743413"/>
                <a:ext cx="9381521" cy="102214"/>
              </a:xfrm>
              <a:custGeom>
                <a:avLst/>
                <a:gdLst/>
                <a:ahLst/>
                <a:cxnLst/>
                <a:rect l="l" t="t" r="r" b="b"/>
                <a:pathLst>
                  <a:path w="9381521" h="102214" extrusionOk="0">
                    <a:moveTo>
                      <a:pt x="9370384" y="34282"/>
                    </a:moveTo>
                    <a:cubicBezTo>
                      <a:pt x="9370024" y="-22226"/>
                      <a:pt x="10090139" y="-7416"/>
                      <a:pt x="11130" y="67940"/>
                    </a:cubicBezTo>
                    <a:cubicBezTo>
                      <a:pt x="11510" y="124429"/>
                      <a:pt x="-708567" y="109639"/>
                      <a:pt x="9370384" y="3428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6" name="Google Shape;76;p4"/>
              <p:cNvSpPr/>
              <p:nvPr/>
            </p:nvSpPr>
            <p:spPr>
              <a:xfrm>
                <a:off x="4453111" y="5478669"/>
                <a:ext cx="9381852" cy="118251"/>
              </a:xfrm>
              <a:custGeom>
                <a:avLst/>
                <a:gdLst/>
                <a:ahLst/>
                <a:cxnLst/>
                <a:rect l="l" t="t" r="r" b="b"/>
                <a:pathLst>
                  <a:path w="9381852" h="118251" extrusionOk="0">
                    <a:moveTo>
                      <a:pt x="9370487" y="33555"/>
                    </a:moveTo>
                    <a:cubicBezTo>
                      <a:pt x="9370847" y="-22953"/>
                      <a:pt x="10090735" y="-9509"/>
                      <a:pt x="11365" y="84697"/>
                    </a:cubicBezTo>
                    <a:cubicBezTo>
                      <a:pt x="11005" y="141205"/>
                      <a:pt x="-708882" y="127760"/>
                      <a:pt x="9370487" y="3355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7" name="Google Shape;77;p4"/>
              <p:cNvSpPr/>
              <p:nvPr/>
            </p:nvSpPr>
            <p:spPr>
              <a:xfrm>
                <a:off x="4451789" y="1799857"/>
                <a:ext cx="9381560" cy="43335"/>
              </a:xfrm>
              <a:custGeom>
                <a:avLst/>
                <a:gdLst/>
                <a:ahLst/>
                <a:cxnLst/>
                <a:rect l="l" t="t" r="r" b="b"/>
                <a:pathLst>
                  <a:path w="9381560" h="43335" extrusionOk="0">
                    <a:moveTo>
                      <a:pt x="11150" y="39834"/>
                    </a:moveTo>
                    <a:cubicBezTo>
                      <a:pt x="10090215" y="39834"/>
                      <a:pt x="9370101" y="60010"/>
                      <a:pt x="9370404" y="3502"/>
                    </a:cubicBezTo>
                    <a:cubicBezTo>
                      <a:pt x="-708642" y="3502"/>
                      <a:pt x="11473" y="-16674"/>
                      <a:pt x="11150" y="3983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8" name="Google Shape;78;p4"/>
              <p:cNvSpPr/>
              <p:nvPr/>
            </p:nvSpPr>
            <p:spPr>
              <a:xfrm>
                <a:off x="4446679" y="3272498"/>
                <a:ext cx="9381619" cy="71137"/>
              </a:xfrm>
              <a:custGeom>
                <a:avLst/>
                <a:gdLst/>
                <a:ahLst/>
                <a:cxnLst/>
                <a:rect l="l" t="t" r="r" b="b"/>
                <a:pathLst>
                  <a:path w="9381619" h="71137" extrusionOk="0">
                    <a:moveTo>
                      <a:pt x="9370484" y="36232"/>
                    </a:moveTo>
                    <a:cubicBezTo>
                      <a:pt x="9370124" y="-20257"/>
                      <a:pt x="10090181" y="-2774"/>
                      <a:pt x="11135" y="34905"/>
                    </a:cubicBezTo>
                    <a:cubicBezTo>
                      <a:pt x="11496" y="91394"/>
                      <a:pt x="-708562" y="73911"/>
                      <a:pt x="9370484" y="3623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9" name="Google Shape;79;p4"/>
              <p:cNvSpPr/>
              <p:nvPr/>
            </p:nvSpPr>
            <p:spPr>
              <a:xfrm>
                <a:off x="4447678" y="2536535"/>
                <a:ext cx="9381627" cy="56510"/>
              </a:xfrm>
              <a:custGeom>
                <a:avLst/>
                <a:gdLst/>
                <a:ahLst/>
                <a:cxnLst/>
                <a:rect l="l" t="t" r="r" b="b"/>
                <a:pathLst>
                  <a:path w="9381627" h="56510" extrusionOk="0">
                    <a:moveTo>
                      <a:pt x="9370282" y="37666"/>
                    </a:moveTo>
                    <a:cubicBezTo>
                      <a:pt x="9370586" y="-18823"/>
                      <a:pt x="10090416" y="-12"/>
                      <a:pt x="11351" y="18837"/>
                    </a:cubicBezTo>
                    <a:cubicBezTo>
                      <a:pt x="11028" y="75345"/>
                      <a:pt x="-708802" y="56515"/>
                      <a:pt x="9370282" y="37666"/>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0" name="Google Shape;80;p4"/>
              <p:cNvSpPr/>
              <p:nvPr/>
            </p:nvSpPr>
            <p:spPr>
              <a:xfrm>
                <a:off x="4451292" y="7683887"/>
                <a:ext cx="9381313" cy="167391"/>
              </a:xfrm>
              <a:custGeom>
                <a:avLst/>
                <a:gdLst/>
                <a:ahLst/>
                <a:cxnLst/>
                <a:rect l="l" t="t" r="r" b="b"/>
                <a:pathLst>
                  <a:path w="9381313" h="167391" extrusionOk="0">
                    <a:moveTo>
                      <a:pt x="9370180" y="31887"/>
                    </a:moveTo>
                    <a:cubicBezTo>
                      <a:pt x="9369819" y="-24621"/>
                      <a:pt x="10089839" y="-15215"/>
                      <a:pt x="11134" y="135517"/>
                    </a:cubicBezTo>
                    <a:cubicBezTo>
                      <a:pt x="11495" y="192006"/>
                      <a:pt x="-708525" y="182601"/>
                      <a:pt x="9370180" y="31887"/>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1" name="Google Shape;81;p4"/>
              <p:cNvSpPr/>
              <p:nvPr/>
            </p:nvSpPr>
            <p:spPr>
              <a:xfrm>
                <a:off x="4453871" y="9153686"/>
                <a:ext cx="9382007" cy="200724"/>
              </a:xfrm>
              <a:custGeom>
                <a:avLst/>
                <a:gdLst/>
                <a:ahLst/>
                <a:cxnLst/>
                <a:rect l="l" t="t" r="r" b="b"/>
                <a:pathLst>
                  <a:path w="9382007" h="200724" extrusionOk="0">
                    <a:moveTo>
                      <a:pt x="9370657" y="31053"/>
                    </a:moveTo>
                    <a:cubicBezTo>
                      <a:pt x="9370979" y="-25456"/>
                      <a:pt x="10090829" y="-18724"/>
                      <a:pt x="11346" y="169668"/>
                    </a:cubicBezTo>
                    <a:cubicBezTo>
                      <a:pt x="11042" y="226176"/>
                      <a:pt x="-708826" y="219463"/>
                      <a:pt x="9370657" y="31053"/>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2" name="Google Shape;82;p4"/>
              <p:cNvSpPr/>
              <p:nvPr/>
            </p:nvSpPr>
            <p:spPr>
              <a:xfrm>
                <a:off x="4448300" y="6213848"/>
                <a:ext cx="9381895" cy="134493"/>
              </a:xfrm>
              <a:custGeom>
                <a:avLst/>
                <a:gdLst/>
                <a:ahLst/>
                <a:cxnLst/>
                <a:rect l="l" t="t" r="r" b="b"/>
                <a:pathLst>
                  <a:path w="9381895" h="134493" extrusionOk="0">
                    <a:moveTo>
                      <a:pt x="9370534" y="32925"/>
                    </a:moveTo>
                    <a:cubicBezTo>
                      <a:pt x="9370895" y="-23583"/>
                      <a:pt x="10090687" y="-11485"/>
                      <a:pt x="11356" y="101569"/>
                    </a:cubicBezTo>
                    <a:cubicBezTo>
                      <a:pt x="11014" y="158077"/>
                      <a:pt x="-708797" y="145979"/>
                      <a:pt x="9370534" y="3292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3" name="Google Shape;83;p4"/>
              <p:cNvSpPr/>
              <p:nvPr/>
            </p:nvSpPr>
            <p:spPr>
              <a:xfrm>
                <a:off x="4449769" y="9888626"/>
                <a:ext cx="9382031" cy="217509"/>
              </a:xfrm>
              <a:custGeom>
                <a:avLst/>
                <a:gdLst/>
                <a:ahLst/>
                <a:cxnLst/>
                <a:rect l="l" t="t" r="r" b="b"/>
                <a:pathLst>
                  <a:path w="9382031" h="217509" extrusionOk="0">
                    <a:moveTo>
                      <a:pt x="9370678" y="30698"/>
                    </a:moveTo>
                    <a:cubicBezTo>
                      <a:pt x="9371001" y="-25810"/>
                      <a:pt x="10090906" y="-20443"/>
                      <a:pt x="11348" y="186816"/>
                    </a:cubicBezTo>
                    <a:cubicBezTo>
                      <a:pt x="11044" y="243324"/>
                      <a:pt x="-708881" y="237939"/>
                      <a:pt x="9370678" y="3069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4" name="Google Shape;84;p4"/>
              <p:cNvSpPr/>
              <p:nvPr/>
            </p:nvSpPr>
            <p:spPr>
              <a:xfrm>
                <a:off x="4456109" y="8418762"/>
                <a:ext cx="9381265" cy="183998"/>
              </a:xfrm>
              <a:custGeom>
                <a:avLst/>
                <a:gdLst/>
                <a:ahLst/>
                <a:cxnLst/>
                <a:rect l="l" t="t" r="r" b="b"/>
                <a:pathLst>
                  <a:path w="9381265" h="183998" extrusionOk="0">
                    <a:moveTo>
                      <a:pt x="9370127" y="31447"/>
                    </a:moveTo>
                    <a:cubicBezTo>
                      <a:pt x="9369766" y="-25061"/>
                      <a:pt x="10089881" y="-16983"/>
                      <a:pt x="11138" y="152560"/>
                    </a:cubicBezTo>
                    <a:cubicBezTo>
                      <a:pt x="11499" y="209049"/>
                      <a:pt x="-708616" y="200990"/>
                      <a:pt x="9370127" y="31447"/>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5" name="Google Shape;85;p4"/>
              <p:cNvSpPr/>
              <p:nvPr/>
            </p:nvSpPr>
            <p:spPr>
              <a:xfrm>
                <a:off x="4446477" y="6948950"/>
                <a:ext cx="9381366" cy="150872"/>
              </a:xfrm>
              <a:custGeom>
                <a:avLst/>
                <a:gdLst/>
                <a:ahLst/>
                <a:cxnLst/>
                <a:rect l="l" t="t" r="r" b="b"/>
                <a:pathLst>
                  <a:path w="9381366" h="150872" extrusionOk="0">
                    <a:moveTo>
                      <a:pt x="9370231" y="32370"/>
                    </a:moveTo>
                    <a:cubicBezTo>
                      <a:pt x="9369871" y="-24138"/>
                      <a:pt x="10089910" y="-13367"/>
                      <a:pt x="11129" y="118498"/>
                    </a:cubicBezTo>
                    <a:cubicBezTo>
                      <a:pt x="11508" y="175006"/>
                      <a:pt x="-708531" y="164254"/>
                      <a:pt x="9370231" y="3237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grpSp>
        <p:nvGrpSpPr>
          <p:cNvPr id="86" name="Google Shape;86;p4"/>
          <p:cNvGrpSpPr/>
          <p:nvPr/>
        </p:nvGrpSpPr>
        <p:grpSpPr>
          <a:xfrm rot="2605666">
            <a:off x="1755367" y="1316129"/>
            <a:ext cx="620219" cy="2176064"/>
            <a:chOff x="3511300" y="2632526"/>
            <a:chExt cx="1240510" cy="4352378"/>
          </a:xfrm>
        </p:grpSpPr>
        <p:sp>
          <p:nvSpPr>
            <p:cNvPr id="87" name="Google Shape;87;p4"/>
            <p:cNvSpPr/>
            <p:nvPr/>
          </p:nvSpPr>
          <p:spPr>
            <a:xfrm>
              <a:off x="3555512" y="2876634"/>
              <a:ext cx="371288" cy="109859"/>
            </a:xfrm>
            <a:custGeom>
              <a:avLst/>
              <a:gdLst/>
              <a:ahLst/>
              <a:cxnLst/>
              <a:rect l="l" t="t" r="r" b="b"/>
              <a:pathLst>
                <a:path w="371288" h="109859" extrusionOk="0">
                  <a:moveTo>
                    <a:pt x="369725" y="7910"/>
                  </a:moveTo>
                  <a:cubicBezTo>
                    <a:pt x="370229" y="10147"/>
                    <a:pt x="370785" y="12384"/>
                    <a:pt x="371289" y="14621"/>
                  </a:cubicBezTo>
                  <a:lnTo>
                    <a:pt x="371236" y="14621"/>
                  </a:lnTo>
                  <a:cubicBezTo>
                    <a:pt x="371123" y="14621"/>
                    <a:pt x="370958" y="14621"/>
                    <a:pt x="370845" y="14673"/>
                  </a:cubicBezTo>
                  <a:cubicBezTo>
                    <a:pt x="370793" y="14673"/>
                    <a:pt x="370733" y="14673"/>
                    <a:pt x="370680" y="14673"/>
                  </a:cubicBezTo>
                  <a:cubicBezTo>
                    <a:pt x="370455" y="14673"/>
                    <a:pt x="370237" y="14673"/>
                    <a:pt x="370011" y="14726"/>
                  </a:cubicBezTo>
                  <a:cubicBezTo>
                    <a:pt x="366328" y="15004"/>
                    <a:pt x="362592" y="15344"/>
                    <a:pt x="358856" y="15735"/>
                  </a:cubicBezTo>
                  <a:cubicBezTo>
                    <a:pt x="358743" y="15735"/>
                    <a:pt x="358630" y="15735"/>
                    <a:pt x="358517" y="15735"/>
                  </a:cubicBezTo>
                  <a:cubicBezTo>
                    <a:pt x="358239" y="15787"/>
                    <a:pt x="357900" y="15787"/>
                    <a:pt x="357622" y="15848"/>
                  </a:cubicBezTo>
                  <a:cubicBezTo>
                    <a:pt x="357066" y="15901"/>
                    <a:pt x="356562" y="15962"/>
                    <a:pt x="356006" y="16014"/>
                  </a:cubicBezTo>
                  <a:cubicBezTo>
                    <a:pt x="352713" y="15622"/>
                    <a:pt x="349368" y="15291"/>
                    <a:pt x="346076" y="15004"/>
                  </a:cubicBezTo>
                  <a:cubicBezTo>
                    <a:pt x="341558" y="14612"/>
                    <a:pt x="337040" y="14221"/>
                    <a:pt x="332574" y="13890"/>
                  </a:cubicBezTo>
                  <a:cubicBezTo>
                    <a:pt x="332348" y="13890"/>
                    <a:pt x="332183" y="13890"/>
                    <a:pt x="332018" y="13838"/>
                  </a:cubicBezTo>
                  <a:cubicBezTo>
                    <a:pt x="327665" y="13559"/>
                    <a:pt x="323313" y="13333"/>
                    <a:pt x="319021" y="13115"/>
                  </a:cubicBezTo>
                  <a:cubicBezTo>
                    <a:pt x="309924" y="12671"/>
                    <a:pt x="300888" y="12445"/>
                    <a:pt x="291801" y="12445"/>
                  </a:cubicBezTo>
                  <a:cubicBezTo>
                    <a:pt x="284216" y="12445"/>
                    <a:pt x="276683" y="12610"/>
                    <a:pt x="269098" y="12889"/>
                  </a:cubicBezTo>
                  <a:cubicBezTo>
                    <a:pt x="261627" y="13228"/>
                    <a:pt x="254146" y="13672"/>
                    <a:pt x="246674" y="14290"/>
                  </a:cubicBezTo>
                  <a:cubicBezTo>
                    <a:pt x="239142" y="14961"/>
                    <a:pt x="231609" y="15744"/>
                    <a:pt x="224137" y="16641"/>
                  </a:cubicBezTo>
                  <a:cubicBezTo>
                    <a:pt x="212982" y="18094"/>
                    <a:pt x="201878" y="19826"/>
                    <a:pt x="190888" y="22003"/>
                  </a:cubicBezTo>
                  <a:cubicBezTo>
                    <a:pt x="183520" y="23456"/>
                    <a:pt x="176161" y="25075"/>
                    <a:pt x="168907" y="26808"/>
                  </a:cubicBezTo>
                  <a:cubicBezTo>
                    <a:pt x="161652" y="28592"/>
                    <a:pt x="154458" y="30551"/>
                    <a:pt x="147316" y="32675"/>
                  </a:cubicBezTo>
                  <a:lnTo>
                    <a:pt x="147264" y="32675"/>
                  </a:lnTo>
                  <a:cubicBezTo>
                    <a:pt x="140123" y="34851"/>
                    <a:pt x="133042" y="37149"/>
                    <a:pt x="126013" y="39604"/>
                  </a:cubicBezTo>
                  <a:cubicBezTo>
                    <a:pt x="122494" y="40831"/>
                    <a:pt x="118984" y="42119"/>
                    <a:pt x="115526" y="43460"/>
                  </a:cubicBezTo>
                  <a:cubicBezTo>
                    <a:pt x="77368" y="58049"/>
                    <a:pt x="41277" y="78114"/>
                    <a:pt x="8645" y="104210"/>
                  </a:cubicBezTo>
                  <a:cubicBezTo>
                    <a:pt x="6247" y="105995"/>
                    <a:pt x="3901" y="107901"/>
                    <a:pt x="1616" y="109860"/>
                  </a:cubicBezTo>
                  <a:cubicBezTo>
                    <a:pt x="1060" y="107623"/>
                    <a:pt x="504" y="105333"/>
                    <a:pt x="0" y="103096"/>
                  </a:cubicBezTo>
                  <a:cubicBezTo>
                    <a:pt x="9149" y="94043"/>
                    <a:pt x="19079" y="85878"/>
                    <a:pt x="29288" y="78114"/>
                  </a:cubicBezTo>
                  <a:cubicBezTo>
                    <a:pt x="123059" y="14673"/>
                    <a:pt x="243277" y="-12486"/>
                    <a:pt x="355354" y="5394"/>
                  </a:cubicBezTo>
                  <a:cubicBezTo>
                    <a:pt x="355858" y="4837"/>
                    <a:pt x="356301" y="4384"/>
                    <a:pt x="356753" y="3993"/>
                  </a:cubicBezTo>
                  <a:cubicBezTo>
                    <a:pt x="357257" y="2487"/>
                    <a:pt x="358317" y="1198"/>
                    <a:pt x="360376" y="363"/>
                  </a:cubicBezTo>
                  <a:cubicBezTo>
                    <a:pt x="365954" y="-1039"/>
                    <a:pt x="368022" y="3044"/>
                    <a:pt x="369247" y="7796"/>
                  </a:cubicBezTo>
                  <a:cubicBezTo>
                    <a:pt x="369395" y="7849"/>
                    <a:pt x="369560" y="7849"/>
                    <a:pt x="369725" y="7910"/>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8" name="Google Shape;88;p4"/>
            <p:cNvSpPr/>
            <p:nvPr/>
          </p:nvSpPr>
          <p:spPr>
            <a:xfrm>
              <a:off x="3873785" y="2682115"/>
              <a:ext cx="26" cy="52"/>
            </a:xfrm>
            <a:custGeom>
              <a:avLst/>
              <a:gdLst/>
              <a:ahLst/>
              <a:cxnLst/>
              <a:rect l="l" t="t" r="r" b="b"/>
              <a:pathLst>
                <a:path w="26" h="52" extrusionOk="0">
                  <a:moveTo>
                    <a:pt x="0" y="0"/>
                  </a:moveTo>
                  <a:cubicBezTo>
                    <a:pt x="26" y="0"/>
                    <a:pt x="26" y="9"/>
                    <a:pt x="26" y="52"/>
                  </a:cubicBezTo>
                  <a:cubicBezTo>
                    <a:pt x="17" y="35"/>
                    <a:pt x="9" y="17"/>
                    <a:pt x="0" y="0"/>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9" name="Google Shape;89;p4"/>
            <p:cNvSpPr/>
            <p:nvPr/>
          </p:nvSpPr>
          <p:spPr>
            <a:xfrm>
              <a:off x="3511549" y="2772270"/>
              <a:ext cx="52" cy="618"/>
            </a:xfrm>
            <a:custGeom>
              <a:avLst/>
              <a:gdLst/>
              <a:ahLst/>
              <a:cxnLst/>
              <a:rect l="l" t="t" r="r" b="b"/>
              <a:pathLst>
                <a:path w="52" h="618" extrusionOk="0">
                  <a:moveTo>
                    <a:pt x="0" y="0"/>
                  </a:moveTo>
                  <a:cubicBezTo>
                    <a:pt x="52" y="226"/>
                    <a:pt x="52" y="444"/>
                    <a:pt x="52" y="618"/>
                  </a:cubicBezTo>
                  <a:cubicBezTo>
                    <a:pt x="61" y="444"/>
                    <a:pt x="0" y="226"/>
                    <a:pt x="0" y="0"/>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0" name="Google Shape;90;p4"/>
            <p:cNvSpPr/>
            <p:nvPr/>
          </p:nvSpPr>
          <p:spPr>
            <a:xfrm>
              <a:off x="4410131" y="6395975"/>
              <a:ext cx="341679" cy="384654"/>
            </a:xfrm>
            <a:custGeom>
              <a:avLst/>
              <a:gdLst/>
              <a:ahLst/>
              <a:cxnLst/>
              <a:rect l="l" t="t" r="r" b="b"/>
              <a:pathLst>
                <a:path w="341679" h="384654" extrusionOk="0">
                  <a:moveTo>
                    <a:pt x="341679" y="59689"/>
                  </a:moveTo>
                  <a:cubicBezTo>
                    <a:pt x="341679" y="60864"/>
                    <a:pt x="341627" y="62039"/>
                    <a:pt x="341627" y="63214"/>
                  </a:cubicBezTo>
                  <a:cubicBezTo>
                    <a:pt x="340567" y="71040"/>
                    <a:pt x="339733" y="78804"/>
                    <a:pt x="339342" y="86578"/>
                  </a:cubicBezTo>
                  <a:cubicBezTo>
                    <a:pt x="332200" y="173712"/>
                    <a:pt x="325059" y="260734"/>
                    <a:pt x="317752" y="347764"/>
                  </a:cubicBezTo>
                  <a:cubicBezTo>
                    <a:pt x="266761" y="354580"/>
                    <a:pt x="215110" y="363467"/>
                    <a:pt x="169306" y="384655"/>
                  </a:cubicBezTo>
                  <a:cubicBezTo>
                    <a:pt x="111956" y="287127"/>
                    <a:pt x="52216" y="190878"/>
                    <a:pt x="0" y="90826"/>
                  </a:cubicBezTo>
                  <a:cubicBezTo>
                    <a:pt x="14839" y="70874"/>
                    <a:pt x="29010" y="50697"/>
                    <a:pt x="44961" y="31024"/>
                  </a:cubicBezTo>
                  <a:cubicBezTo>
                    <a:pt x="91434" y="55058"/>
                    <a:pt x="107273" y="102290"/>
                    <a:pt x="130592" y="21971"/>
                  </a:cubicBezTo>
                  <a:cubicBezTo>
                    <a:pt x="159323" y="29179"/>
                    <a:pt x="184259" y="48129"/>
                    <a:pt x="213485" y="51985"/>
                  </a:cubicBezTo>
                  <a:cubicBezTo>
                    <a:pt x="232287" y="46623"/>
                    <a:pt x="234572" y="22806"/>
                    <a:pt x="240149" y="6877"/>
                  </a:cubicBezTo>
                  <a:cubicBezTo>
                    <a:pt x="276127" y="30571"/>
                    <a:pt x="300784" y="56564"/>
                    <a:pt x="323043" y="0"/>
                  </a:cubicBezTo>
                  <a:cubicBezTo>
                    <a:pt x="329351" y="3351"/>
                    <a:pt x="335537" y="6990"/>
                    <a:pt x="341505" y="10898"/>
                  </a:cubicBezTo>
                  <a:cubicBezTo>
                    <a:pt x="341236" y="27159"/>
                    <a:pt x="341575" y="43419"/>
                    <a:pt x="341679" y="5968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1" name="Google Shape;91;p4"/>
            <p:cNvSpPr/>
            <p:nvPr/>
          </p:nvSpPr>
          <p:spPr>
            <a:xfrm>
              <a:off x="3657528" y="3322197"/>
              <a:ext cx="1094230" cy="3164594"/>
            </a:xfrm>
            <a:custGeom>
              <a:avLst/>
              <a:gdLst/>
              <a:ahLst/>
              <a:cxnLst/>
              <a:rect l="l" t="t" r="r" b="b"/>
              <a:pathLst>
                <a:path w="1094230" h="3164594" extrusionOk="0">
                  <a:moveTo>
                    <a:pt x="1094005" y="3076903"/>
                  </a:moveTo>
                  <a:cubicBezTo>
                    <a:pt x="1094057" y="3077347"/>
                    <a:pt x="1094170" y="3077800"/>
                    <a:pt x="1094230" y="3078243"/>
                  </a:cubicBezTo>
                  <a:cubicBezTo>
                    <a:pt x="1094178" y="3080368"/>
                    <a:pt x="1094118" y="3082544"/>
                    <a:pt x="1094118" y="3084668"/>
                  </a:cubicBezTo>
                  <a:cubicBezTo>
                    <a:pt x="1088149" y="3080759"/>
                    <a:pt x="1081954" y="3077121"/>
                    <a:pt x="1075655" y="3073769"/>
                  </a:cubicBezTo>
                  <a:cubicBezTo>
                    <a:pt x="1053396" y="3130333"/>
                    <a:pt x="1028739" y="3104340"/>
                    <a:pt x="992761" y="3080646"/>
                  </a:cubicBezTo>
                  <a:cubicBezTo>
                    <a:pt x="987184" y="3096576"/>
                    <a:pt x="984899" y="3120383"/>
                    <a:pt x="966097" y="3125754"/>
                  </a:cubicBezTo>
                  <a:cubicBezTo>
                    <a:pt x="936862" y="3121898"/>
                    <a:pt x="911927" y="3102948"/>
                    <a:pt x="883204" y="3095740"/>
                  </a:cubicBezTo>
                  <a:cubicBezTo>
                    <a:pt x="859885" y="3176059"/>
                    <a:pt x="844046" y="3128827"/>
                    <a:pt x="797573" y="3104793"/>
                  </a:cubicBezTo>
                  <a:cubicBezTo>
                    <a:pt x="781622" y="3124466"/>
                    <a:pt x="767451" y="3144643"/>
                    <a:pt x="752612" y="3164595"/>
                  </a:cubicBezTo>
                  <a:cubicBezTo>
                    <a:pt x="751109" y="3161748"/>
                    <a:pt x="749597" y="3158893"/>
                    <a:pt x="748146" y="3156047"/>
                  </a:cubicBezTo>
                  <a:cubicBezTo>
                    <a:pt x="745357" y="3150624"/>
                    <a:pt x="742568" y="3145261"/>
                    <a:pt x="739832" y="3139839"/>
                  </a:cubicBezTo>
                  <a:cubicBezTo>
                    <a:pt x="739780" y="3139612"/>
                    <a:pt x="739719" y="3139334"/>
                    <a:pt x="739667" y="3139116"/>
                  </a:cubicBezTo>
                  <a:cubicBezTo>
                    <a:pt x="739111" y="3136600"/>
                    <a:pt x="738494" y="3134198"/>
                    <a:pt x="737886" y="3131795"/>
                  </a:cubicBezTo>
                  <a:cubicBezTo>
                    <a:pt x="737329" y="3127600"/>
                    <a:pt x="736104" y="3123465"/>
                    <a:pt x="735097" y="3119391"/>
                  </a:cubicBezTo>
                  <a:cubicBezTo>
                    <a:pt x="734150" y="3115587"/>
                    <a:pt x="733255" y="3111792"/>
                    <a:pt x="732308" y="3107988"/>
                  </a:cubicBezTo>
                  <a:cubicBezTo>
                    <a:pt x="730188" y="3099657"/>
                    <a:pt x="728346" y="3091161"/>
                    <a:pt x="725722" y="3083005"/>
                  </a:cubicBezTo>
                  <a:cubicBezTo>
                    <a:pt x="725722" y="3083005"/>
                    <a:pt x="725670" y="3083005"/>
                    <a:pt x="725609" y="3083057"/>
                  </a:cubicBezTo>
                  <a:cubicBezTo>
                    <a:pt x="725496" y="3082779"/>
                    <a:pt x="725444" y="3082552"/>
                    <a:pt x="725331" y="3082335"/>
                  </a:cubicBezTo>
                  <a:cubicBezTo>
                    <a:pt x="722203" y="3070374"/>
                    <a:pt x="719084" y="3058414"/>
                    <a:pt x="716017" y="3046454"/>
                  </a:cubicBezTo>
                  <a:cubicBezTo>
                    <a:pt x="706087" y="3007274"/>
                    <a:pt x="696382" y="2968093"/>
                    <a:pt x="686782" y="2928852"/>
                  </a:cubicBezTo>
                  <a:cubicBezTo>
                    <a:pt x="668537" y="2854401"/>
                    <a:pt x="650691" y="2779844"/>
                    <a:pt x="632724" y="2705340"/>
                  </a:cubicBezTo>
                  <a:cubicBezTo>
                    <a:pt x="595573" y="2551249"/>
                    <a:pt x="558414" y="2397096"/>
                    <a:pt x="521264" y="2243004"/>
                  </a:cubicBezTo>
                  <a:cubicBezTo>
                    <a:pt x="483774" y="2087676"/>
                    <a:pt x="446346" y="1932296"/>
                    <a:pt x="408908" y="1776977"/>
                  </a:cubicBezTo>
                  <a:cubicBezTo>
                    <a:pt x="370811" y="1619134"/>
                    <a:pt x="332817" y="1461299"/>
                    <a:pt x="294711" y="1303403"/>
                  </a:cubicBezTo>
                  <a:cubicBezTo>
                    <a:pt x="258169" y="1152045"/>
                    <a:pt x="221748" y="1000695"/>
                    <a:pt x="185258" y="849276"/>
                  </a:cubicBezTo>
                  <a:cubicBezTo>
                    <a:pt x="147047" y="690823"/>
                    <a:pt x="108776" y="532423"/>
                    <a:pt x="70678" y="373970"/>
                  </a:cubicBezTo>
                  <a:cubicBezTo>
                    <a:pt x="47133" y="276268"/>
                    <a:pt x="23597" y="178461"/>
                    <a:pt x="0" y="80759"/>
                  </a:cubicBezTo>
                  <a:cubicBezTo>
                    <a:pt x="108506" y="10224"/>
                    <a:pt x="242886" y="-7664"/>
                    <a:pt x="371584" y="2729"/>
                  </a:cubicBezTo>
                  <a:cubicBezTo>
                    <a:pt x="396910" y="110207"/>
                    <a:pt x="422236" y="217580"/>
                    <a:pt x="447623" y="325058"/>
                  </a:cubicBezTo>
                  <a:cubicBezTo>
                    <a:pt x="484278" y="480438"/>
                    <a:pt x="520760" y="635870"/>
                    <a:pt x="557519" y="791250"/>
                  </a:cubicBezTo>
                  <a:cubicBezTo>
                    <a:pt x="595678" y="952558"/>
                    <a:pt x="633497" y="1113918"/>
                    <a:pt x="671491" y="1275278"/>
                  </a:cubicBezTo>
                  <a:cubicBezTo>
                    <a:pt x="708528" y="1432782"/>
                    <a:pt x="745349" y="1590399"/>
                    <a:pt x="782508" y="1747903"/>
                  </a:cubicBezTo>
                  <a:cubicBezTo>
                    <a:pt x="820110" y="1907418"/>
                    <a:pt x="857817" y="2066820"/>
                    <a:pt x="895254" y="2226343"/>
                  </a:cubicBezTo>
                  <a:cubicBezTo>
                    <a:pt x="913942" y="2306157"/>
                    <a:pt x="932631" y="2385971"/>
                    <a:pt x="951371" y="2465733"/>
                  </a:cubicBezTo>
                  <a:cubicBezTo>
                    <a:pt x="969503" y="2543197"/>
                    <a:pt x="987966" y="2620608"/>
                    <a:pt x="1006263" y="2698019"/>
                  </a:cubicBezTo>
                  <a:cubicBezTo>
                    <a:pt x="1022492" y="2766378"/>
                    <a:pt x="1038730" y="2834728"/>
                    <a:pt x="1054795" y="2903147"/>
                  </a:cubicBezTo>
                  <a:cubicBezTo>
                    <a:pt x="1062936" y="2937914"/>
                    <a:pt x="1071137" y="2972681"/>
                    <a:pt x="1079226" y="3007500"/>
                  </a:cubicBezTo>
                  <a:cubicBezTo>
                    <a:pt x="1082354" y="3020914"/>
                    <a:pt x="1085421" y="3034276"/>
                    <a:pt x="1088427" y="3047690"/>
                  </a:cubicBezTo>
                  <a:cubicBezTo>
                    <a:pt x="1088705" y="3049030"/>
                    <a:pt x="1088983" y="3050371"/>
                    <a:pt x="1089209" y="3051711"/>
                  </a:cubicBezTo>
                  <a:cubicBezTo>
                    <a:pt x="1089652" y="3053835"/>
                    <a:pt x="1090043" y="3055907"/>
                    <a:pt x="1090434" y="3057970"/>
                  </a:cubicBezTo>
                  <a:cubicBezTo>
                    <a:pt x="1091607" y="3064272"/>
                    <a:pt x="1092832" y="3070583"/>
                    <a:pt x="1094005" y="3076903"/>
                  </a:cubicBezTo>
                  <a:close/>
                </a:path>
              </a:pathLst>
            </a:custGeom>
            <a:solidFill>
              <a:srgbClr val="FCE09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2" name="Google Shape;92;p4"/>
            <p:cNvSpPr/>
            <p:nvPr/>
          </p:nvSpPr>
          <p:spPr>
            <a:xfrm>
              <a:off x="3557110" y="2889090"/>
              <a:ext cx="461775" cy="496134"/>
            </a:xfrm>
            <a:custGeom>
              <a:avLst/>
              <a:gdLst/>
              <a:ahLst/>
              <a:cxnLst/>
              <a:rect l="l" t="t" r="r" b="b"/>
              <a:pathLst>
                <a:path w="461775" h="496134" extrusionOk="0">
                  <a:moveTo>
                    <a:pt x="461776" y="392200"/>
                  </a:moveTo>
                  <a:cubicBezTo>
                    <a:pt x="413209" y="379578"/>
                    <a:pt x="362383" y="377663"/>
                    <a:pt x="312774" y="389414"/>
                  </a:cubicBezTo>
                  <a:cubicBezTo>
                    <a:pt x="236057" y="402384"/>
                    <a:pt x="144223" y="431284"/>
                    <a:pt x="96091" y="496135"/>
                  </a:cubicBezTo>
                  <a:cubicBezTo>
                    <a:pt x="93571" y="485515"/>
                    <a:pt x="90965" y="474895"/>
                    <a:pt x="88445" y="464275"/>
                  </a:cubicBezTo>
                  <a:cubicBezTo>
                    <a:pt x="87142" y="458704"/>
                    <a:pt x="85752" y="453307"/>
                    <a:pt x="84449" y="447736"/>
                  </a:cubicBezTo>
                  <a:cubicBezTo>
                    <a:pt x="82364" y="439206"/>
                    <a:pt x="80365" y="430762"/>
                    <a:pt x="78280" y="422318"/>
                  </a:cubicBezTo>
                  <a:cubicBezTo>
                    <a:pt x="72199" y="396900"/>
                    <a:pt x="66030" y="371483"/>
                    <a:pt x="59948" y="345978"/>
                  </a:cubicBezTo>
                  <a:cubicBezTo>
                    <a:pt x="42311" y="273119"/>
                    <a:pt x="24761" y="200260"/>
                    <a:pt x="7211" y="127401"/>
                  </a:cubicBezTo>
                  <a:cubicBezTo>
                    <a:pt x="7124" y="127053"/>
                    <a:pt x="7037" y="126705"/>
                    <a:pt x="6951" y="126356"/>
                  </a:cubicBezTo>
                  <a:cubicBezTo>
                    <a:pt x="4952" y="118261"/>
                    <a:pt x="3041" y="110166"/>
                    <a:pt x="1129" y="102070"/>
                  </a:cubicBezTo>
                  <a:cubicBezTo>
                    <a:pt x="695" y="100503"/>
                    <a:pt x="348" y="98936"/>
                    <a:pt x="0" y="97370"/>
                  </a:cubicBezTo>
                  <a:cubicBezTo>
                    <a:pt x="2259" y="95454"/>
                    <a:pt x="4605" y="93539"/>
                    <a:pt x="7037" y="91798"/>
                  </a:cubicBezTo>
                  <a:cubicBezTo>
                    <a:pt x="104345" y="13891"/>
                    <a:pt x="231887" y="-9873"/>
                    <a:pt x="354390" y="3532"/>
                  </a:cubicBezTo>
                  <a:cubicBezTo>
                    <a:pt x="359777" y="4142"/>
                    <a:pt x="365077" y="4751"/>
                    <a:pt x="370463" y="5534"/>
                  </a:cubicBezTo>
                  <a:cubicBezTo>
                    <a:pt x="372288" y="13107"/>
                    <a:pt x="374112" y="20681"/>
                    <a:pt x="375850" y="28341"/>
                  </a:cubicBezTo>
                  <a:cubicBezTo>
                    <a:pt x="376197" y="29734"/>
                    <a:pt x="376545" y="31126"/>
                    <a:pt x="376892" y="32519"/>
                  </a:cubicBezTo>
                  <a:cubicBezTo>
                    <a:pt x="395572" y="111732"/>
                    <a:pt x="414165" y="190859"/>
                    <a:pt x="432931" y="270072"/>
                  </a:cubicBezTo>
                  <a:cubicBezTo>
                    <a:pt x="437275" y="288700"/>
                    <a:pt x="441706" y="307328"/>
                    <a:pt x="446050" y="325957"/>
                  </a:cubicBezTo>
                  <a:cubicBezTo>
                    <a:pt x="448048" y="334313"/>
                    <a:pt x="450047" y="342583"/>
                    <a:pt x="451958" y="350939"/>
                  </a:cubicBezTo>
                  <a:cubicBezTo>
                    <a:pt x="453001" y="355379"/>
                    <a:pt x="454130" y="359905"/>
                    <a:pt x="455173" y="364432"/>
                  </a:cubicBezTo>
                  <a:cubicBezTo>
                    <a:pt x="457345" y="373659"/>
                    <a:pt x="459517" y="382973"/>
                    <a:pt x="461776" y="39220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3" name="Google Shape;93;p4"/>
            <p:cNvSpPr/>
            <p:nvPr/>
          </p:nvSpPr>
          <p:spPr>
            <a:xfrm>
              <a:off x="4579437" y="6743730"/>
              <a:ext cx="148445" cy="241174"/>
            </a:xfrm>
            <a:custGeom>
              <a:avLst/>
              <a:gdLst/>
              <a:ahLst/>
              <a:cxnLst/>
              <a:rect l="l" t="t" r="r" b="b"/>
              <a:pathLst>
                <a:path w="148445" h="241174" extrusionOk="0">
                  <a:moveTo>
                    <a:pt x="148446" y="0"/>
                  </a:moveTo>
                  <a:cubicBezTo>
                    <a:pt x="147942" y="5815"/>
                    <a:pt x="147438" y="11630"/>
                    <a:pt x="146943" y="17383"/>
                  </a:cubicBezTo>
                  <a:cubicBezTo>
                    <a:pt x="144319" y="48799"/>
                    <a:pt x="141643" y="80154"/>
                    <a:pt x="138967" y="111508"/>
                  </a:cubicBezTo>
                  <a:cubicBezTo>
                    <a:pt x="136682" y="142245"/>
                    <a:pt x="134779" y="172990"/>
                    <a:pt x="132329" y="203674"/>
                  </a:cubicBezTo>
                  <a:cubicBezTo>
                    <a:pt x="129931" y="216470"/>
                    <a:pt x="134840" y="241174"/>
                    <a:pt x="116378" y="241174"/>
                  </a:cubicBezTo>
                  <a:cubicBezTo>
                    <a:pt x="116100" y="241174"/>
                    <a:pt x="115761" y="241174"/>
                    <a:pt x="115483" y="241174"/>
                  </a:cubicBezTo>
                  <a:cubicBezTo>
                    <a:pt x="107837" y="239494"/>
                    <a:pt x="104996" y="233740"/>
                    <a:pt x="104380" y="226254"/>
                  </a:cubicBezTo>
                  <a:cubicBezTo>
                    <a:pt x="74814" y="166844"/>
                    <a:pt x="42233" y="108992"/>
                    <a:pt x="8706" y="51645"/>
                  </a:cubicBezTo>
                  <a:cubicBezTo>
                    <a:pt x="5804" y="46727"/>
                    <a:pt x="2902" y="41809"/>
                    <a:pt x="0" y="36891"/>
                  </a:cubicBezTo>
                  <a:cubicBezTo>
                    <a:pt x="45795" y="15703"/>
                    <a:pt x="97455" y="6816"/>
                    <a:pt x="148446"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4" name="Google Shape;94;p4"/>
            <p:cNvSpPr/>
            <p:nvPr/>
          </p:nvSpPr>
          <p:spPr>
            <a:xfrm>
              <a:off x="3922012" y="3369434"/>
              <a:ext cx="735799" cy="2962648"/>
            </a:xfrm>
            <a:custGeom>
              <a:avLst/>
              <a:gdLst/>
              <a:ahLst/>
              <a:cxnLst/>
              <a:rect l="l" t="t" r="r" b="b"/>
              <a:pathLst>
                <a:path w="735799" h="2962648" extrusionOk="0">
                  <a:moveTo>
                    <a:pt x="735584" y="2952420"/>
                  </a:moveTo>
                  <a:cubicBezTo>
                    <a:pt x="736696" y="2956947"/>
                    <a:pt x="733352" y="2961586"/>
                    <a:pt x="728947" y="2962483"/>
                  </a:cubicBezTo>
                  <a:cubicBezTo>
                    <a:pt x="728391" y="2962596"/>
                    <a:pt x="727835" y="2962648"/>
                    <a:pt x="727270" y="2962648"/>
                  </a:cubicBezTo>
                  <a:cubicBezTo>
                    <a:pt x="723256" y="2962648"/>
                    <a:pt x="719850" y="2959741"/>
                    <a:pt x="718903" y="2955771"/>
                  </a:cubicBezTo>
                  <a:cubicBezTo>
                    <a:pt x="687886" y="2828900"/>
                    <a:pt x="656870" y="2702019"/>
                    <a:pt x="625853" y="2575147"/>
                  </a:cubicBezTo>
                  <a:cubicBezTo>
                    <a:pt x="593663" y="2443183"/>
                    <a:pt x="561421" y="2311280"/>
                    <a:pt x="529180" y="2179316"/>
                  </a:cubicBezTo>
                  <a:cubicBezTo>
                    <a:pt x="498215" y="2052496"/>
                    <a:pt x="467198" y="1925676"/>
                    <a:pt x="436242" y="1798804"/>
                  </a:cubicBezTo>
                  <a:cubicBezTo>
                    <a:pt x="407346" y="1680532"/>
                    <a:pt x="378449" y="1562270"/>
                    <a:pt x="349552" y="1443998"/>
                  </a:cubicBezTo>
                  <a:cubicBezTo>
                    <a:pt x="319152" y="1319642"/>
                    <a:pt x="288744" y="1195277"/>
                    <a:pt x="258396" y="1070860"/>
                  </a:cubicBezTo>
                  <a:cubicBezTo>
                    <a:pt x="226206" y="939009"/>
                    <a:pt x="193964" y="807105"/>
                    <a:pt x="161723" y="675254"/>
                  </a:cubicBezTo>
                  <a:cubicBezTo>
                    <a:pt x="129924" y="544857"/>
                    <a:pt x="98073" y="414407"/>
                    <a:pt x="66274" y="283949"/>
                  </a:cubicBezTo>
                  <a:cubicBezTo>
                    <a:pt x="55510" y="239851"/>
                    <a:pt x="44745" y="195752"/>
                    <a:pt x="34033" y="151593"/>
                  </a:cubicBezTo>
                  <a:cubicBezTo>
                    <a:pt x="27621" y="125209"/>
                    <a:pt x="21200" y="98773"/>
                    <a:pt x="14841" y="72336"/>
                  </a:cubicBezTo>
                  <a:cubicBezTo>
                    <a:pt x="11887" y="60097"/>
                    <a:pt x="8924" y="47859"/>
                    <a:pt x="6031" y="35611"/>
                  </a:cubicBezTo>
                  <a:cubicBezTo>
                    <a:pt x="4745" y="30075"/>
                    <a:pt x="3468" y="24547"/>
                    <a:pt x="2182" y="19011"/>
                  </a:cubicBezTo>
                  <a:cubicBezTo>
                    <a:pt x="1400" y="15547"/>
                    <a:pt x="401" y="11969"/>
                    <a:pt x="114" y="8443"/>
                  </a:cubicBezTo>
                  <a:cubicBezTo>
                    <a:pt x="-607" y="4639"/>
                    <a:pt x="2182" y="844"/>
                    <a:pt x="5857" y="174"/>
                  </a:cubicBezTo>
                  <a:cubicBezTo>
                    <a:pt x="9376" y="-610"/>
                    <a:pt x="12608" y="1349"/>
                    <a:pt x="13833" y="4143"/>
                  </a:cubicBezTo>
                  <a:cubicBezTo>
                    <a:pt x="15840" y="8670"/>
                    <a:pt x="16848" y="13753"/>
                    <a:pt x="18073" y="18506"/>
                  </a:cubicBezTo>
                  <a:cubicBezTo>
                    <a:pt x="20192" y="26776"/>
                    <a:pt x="22260" y="35106"/>
                    <a:pt x="24380" y="43376"/>
                  </a:cubicBezTo>
                  <a:cubicBezTo>
                    <a:pt x="28507" y="59976"/>
                    <a:pt x="32582" y="76628"/>
                    <a:pt x="36709" y="93228"/>
                  </a:cubicBezTo>
                  <a:cubicBezTo>
                    <a:pt x="43511" y="120726"/>
                    <a:pt x="50262" y="148285"/>
                    <a:pt x="57013" y="175836"/>
                  </a:cubicBezTo>
                  <a:cubicBezTo>
                    <a:pt x="73694" y="243855"/>
                    <a:pt x="90375" y="311874"/>
                    <a:pt x="106996" y="379954"/>
                  </a:cubicBezTo>
                  <a:cubicBezTo>
                    <a:pt x="136119" y="498948"/>
                    <a:pt x="165181" y="617994"/>
                    <a:pt x="194303" y="736997"/>
                  </a:cubicBezTo>
                  <a:cubicBezTo>
                    <a:pt x="224651" y="860970"/>
                    <a:pt x="254938" y="984935"/>
                    <a:pt x="285234" y="1108960"/>
                  </a:cubicBezTo>
                  <a:cubicBezTo>
                    <a:pt x="317866" y="1242657"/>
                    <a:pt x="350447" y="1376405"/>
                    <a:pt x="383193" y="1510041"/>
                  </a:cubicBezTo>
                  <a:cubicBezTo>
                    <a:pt x="415712" y="1642675"/>
                    <a:pt x="448067" y="1775362"/>
                    <a:pt x="480483" y="1908049"/>
                  </a:cubicBezTo>
                  <a:cubicBezTo>
                    <a:pt x="510943" y="2032971"/>
                    <a:pt x="541508" y="2157884"/>
                    <a:pt x="572030" y="2282806"/>
                  </a:cubicBezTo>
                  <a:cubicBezTo>
                    <a:pt x="601986" y="2405430"/>
                    <a:pt x="631943" y="2528063"/>
                    <a:pt x="661900" y="2650687"/>
                  </a:cubicBezTo>
                  <a:cubicBezTo>
                    <a:pt x="686488" y="2751262"/>
                    <a:pt x="711032" y="2851872"/>
                    <a:pt x="735584" y="295242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5" name="Google Shape;95;p4"/>
            <p:cNvSpPr/>
            <p:nvPr/>
          </p:nvSpPr>
          <p:spPr>
            <a:xfrm>
              <a:off x="3774064" y="3413132"/>
              <a:ext cx="729773" cy="2962291"/>
            </a:xfrm>
            <a:custGeom>
              <a:avLst/>
              <a:gdLst/>
              <a:ahLst/>
              <a:cxnLst/>
              <a:rect l="l" t="t" r="r" b="b"/>
              <a:pathLst>
                <a:path w="729773" h="2962291" extrusionOk="0">
                  <a:moveTo>
                    <a:pt x="712940" y="2955719"/>
                  </a:moveTo>
                  <a:cubicBezTo>
                    <a:pt x="696319" y="2887143"/>
                    <a:pt x="679690" y="2818506"/>
                    <a:pt x="663070" y="2749921"/>
                  </a:cubicBezTo>
                  <a:cubicBezTo>
                    <a:pt x="648004" y="2687995"/>
                    <a:pt x="632887" y="2626061"/>
                    <a:pt x="617996" y="2564083"/>
                  </a:cubicBezTo>
                  <a:cubicBezTo>
                    <a:pt x="603321" y="2502993"/>
                    <a:pt x="588317" y="2441955"/>
                    <a:pt x="573590" y="2380865"/>
                  </a:cubicBezTo>
                  <a:cubicBezTo>
                    <a:pt x="557691" y="2315188"/>
                    <a:pt x="541740" y="2249571"/>
                    <a:pt x="525840" y="2183903"/>
                  </a:cubicBezTo>
                  <a:cubicBezTo>
                    <a:pt x="494598" y="2055072"/>
                    <a:pt x="463364" y="1926242"/>
                    <a:pt x="432121" y="1797411"/>
                  </a:cubicBezTo>
                  <a:cubicBezTo>
                    <a:pt x="402555" y="1675571"/>
                    <a:pt x="372989" y="1553721"/>
                    <a:pt x="343476" y="1431933"/>
                  </a:cubicBezTo>
                  <a:cubicBezTo>
                    <a:pt x="312346" y="1303433"/>
                    <a:pt x="281164" y="1174942"/>
                    <a:pt x="250035" y="1046443"/>
                  </a:cubicBezTo>
                  <a:cubicBezTo>
                    <a:pt x="218575" y="916550"/>
                    <a:pt x="187054" y="786710"/>
                    <a:pt x="155586" y="656878"/>
                  </a:cubicBezTo>
                  <a:cubicBezTo>
                    <a:pt x="125351" y="532235"/>
                    <a:pt x="95168" y="407600"/>
                    <a:pt x="65046" y="282904"/>
                  </a:cubicBezTo>
                  <a:cubicBezTo>
                    <a:pt x="53665" y="235951"/>
                    <a:pt x="42283" y="188954"/>
                    <a:pt x="31015" y="141948"/>
                  </a:cubicBezTo>
                  <a:cubicBezTo>
                    <a:pt x="24603" y="115233"/>
                    <a:pt x="18182" y="88457"/>
                    <a:pt x="11823" y="61743"/>
                  </a:cubicBezTo>
                  <a:cubicBezTo>
                    <a:pt x="8981" y="49948"/>
                    <a:pt x="6245" y="38153"/>
                    <a:pt x="3508" y="26366"/>
                  </a:cubicBezTo>
                  <a:cubicBezTo>
                    <a:pt x="3065" y="24408"/>
                    <a:pt x="2613" y="22397"/>
                    <a:pt x="2170" y="20438"/>
                  </a:cubicBezTo>
                  <a:cubicBezTo>
                    <a:pt x="1614" y="17757"/>
                    <a:pt x="884" y="15076"/>
                    <a:pt x="493" y="12334"/>
                  </a:cubicBezTo>
                  <a:cubicBezTo>
                    <a:pt x="50" y="9201"/>
                    <a:pt x="-619" y="5910"/>
                    <a:pt x="1214" y="3055"/>
                  </a:cubicBezTo>
                  <a:cubicBezTo>
                    <a:pt x="3056" y="148"/>
                    <a:pt x="6679" y="-914"/>
                    <a:pt x="9694" y="879"/>
                  </a:cubicBezTo>
                  <a:cubicBezTo>
                    <a:pt x="13100" y="2777"/>
                    <a:pt x="14212" y="6911"/>
                    <a:pt x="15220" y="10437"/>
                  </a:cubicBezTo>
                  <a:cubicBezTo>
                    <a:pt x="17287" y="18262"/>
                    <a:pt x="19346" y="26027"/>
                    <a:pt x="21301" y="33853"/>
                  </a:cubicBezTo>
                  <a:cubicBezTo>
                    <a:pt x="25541" y="50618"/>
                    <a:pt x="29668" y="67444"/>
                    <a:pt x="33795" y="84271"/>
                  </a:cubicBezTo>
                  <a:cubicBezTo>
                    <a:pt x="40546" y="111542"/>
                    <a:pt x="47183" y="138762"/>
                    <a:pt x="53821" y="166043"/>
                  </a:cubicBezTo>
                  <a:cubicBezTo>
                    <a:pt x="68826" y="227577"/>
                    <a:pt x="83778" y="289120"/>
                    <a:pt x="98730" y="350715"/>
                  </a:cubicBezTo>
                  <a:cubicBezTo>
                    <a:pt x="129747" y="478257"/>
                    <a:pt x="160712" y="605860"/>
                    <a:pt x="191615" y="733463"/>
                  </a:cubicBezTo>
                  <a:cubicBezTo>
                    <a:pt x="222519" y="860901"/>
                    <a:pt x="253423" y="988277"/>
                    <a:pt x="284327" y="1115707"/>
                  </a:cubicBezTo>
                  <a:cubicBezTo>
                    <a:pt x="315847" y="1245712"/>
                    <a:pt x="347420" y="1375718"/>
                    <a:pt x="378941" y="1505723"/>
                  </a:cubicBezTo>
                  <a:cubicBezTo>
                    <a:pt x="410739" y="1637122"/>
                    <a:pt x="442590" y="1768581"/>
                    <a:pt x="474502" y="1899988"/>
                  </a:cubicBezTo>
                  <a:cubicBezTo>
                    <a:pt x="489845" y="1963202"/>
                    <a:pt x="505180" y="2026468"/>
                    <a:pt x="520523" y="2089743"/>
                  </a:cubicBezTo>
                  <a:cubicBezTo>
                    <a:pt x="534250" y="2146533"/>
                    <a:pt x="547917" y="2203262"/>
                    <a:pt x="561800" y="2259991"/>
                  </a:cubicBezTo>
                  <a:cubicBezTo>
                    <a:pt x="578143" y="2326835"/>
                    <a:pt x="594216" y="2393740"/>
                    <a:pt x="610445" y="2460645"/>
                  </a:cubicBezTo>
                  <a:cubicBezTo>
                    <a:pt x="625615" y="2523301"/>
                    <a:pt x="640845" y="2586011"/>
                    <a:pt x="656024" y="2648667"/>
                  </a:cubicBezTo>
                  <a:cubicBezTo>
                    <a:pt x="680516" y="2749721"/>
                    <a:pt x="705060" y="2850714"/>
                    <a:pt x="729551" y="2951715"/>
                  </a:cubicBezTo>
                  <a:cubicBezTo>
                    <a:pt x="730611" y="2956241"/>
                    <a:pt x="727770" y="2960933"/>
                    <a:pt x="723244" y="2962056"/>
                  </a:cubicBezTo>
                  <a:cubicBezTo>
                    <a:pt x="722584" y="2962222"/>
                    <a:pt x="721932" y="2962291"/>
                    <a:pt x="721280" y="2962291"/>
                  </a:cubicBezTo>
                  <a:cubicBezTo>
                    <a:pt x="717458" y="2962274"/>
                    <a:pt x="713895" y="2959584"/>
                    <a:pt x="712940" y="295571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6" name="Google Shape;96;p4"/>
            <p:cNvSpPr/>
            <p:nvPr/>
          </p:nvSpPr>
          <p:spPr>
            <a:xfrm>
              <a:off x="3653236" y="3270681"/>
              <a:ext cx="375875" cy="132265"/>
            </a:xfrm>
            <a:custGeom>
              <a:avLst/>
              <a:gdLst/>
              <a:ahLst/>
              <a:cxnLst/>
              <a:rect l="l" t="t" r="r" b="b"/>
              <a:pathLst>
                <a:path w="375875" h="132265" extrusionOk="0">
                  <a:moveTo>
                    <a:pt x="371688" y="36409"/>
                  </a:moveTo>
                  <a:cubicBezTo>
                    <a:pt x="373087" y="42389"/>
                    <a:pt x="374477" y="48317"/>
                    <a:pt x="375876" y="54236"/>
                  </a:cubicBezTo>
                  <a:cubicBezTo>
                    <a:pt x="247178" y="43843"/>
                    <a:pt x="112790" y="61723"/>
                    <a:pt x="4292" y="132266"/>
                  </a:cubicBezTo>
                  <a:cubicBezTo>
                    <a:pt x="2841" y="126451"/>
                    <a:pt x="1451" y="120584"/>
                    <a:pt x="52" y="114769"/>
                  </a:cubicBezTo>
                  <a:cubicBezTo>
                    <a:pt x="52" y="114717"/>
                    <a:pt x="0" y="114604"/>
                    <a:pt x="0" y="114543"/>
                  </a:cubicBezTo>
                  <a:cubicBezTo>
                    <a:pt x="48141" y="49649"/>
                    <a:pt x="139966" y="20810"/>
                    <a:pt x="216613" y="7849"/>
                  </a:cubicBezTo>
                  <a:cubicBezTo>
                    <a:pt x="266266" y="-3946"/>
                    <a:pt x="317083" y="-1988"/>
                    <a:pt x="365615" y="10643"/>
                  </a:cubicBezTo>
                  <a:cubicBezTo>
                    <a:pt x="367622" y="19243"/>
                    <a:pt x="369681" y="27800"/>
                    <a:pt x="371688" y="3640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7" name="Google Shape;97;p4"/>
            <p:cNvSpPr/>
            <p:nvPr/>
          </p:nvSpPr>
          <p:spPr>
            <a:xfrm>
              <a:off x="3511300" y="2632526"/>
              <a:ext cx="420408" cy="374311"/>
            </a:xfrm>
            <a:custGeom>
              <a:avLst/>
              <a:gdLst/>
              <a:ahLst/>
              <a:cxnLst/>
              <a:rect l="l" t="t" r="r" b="b"/>
              <a:pathLst>
                <a:path w="420408" h="374311" extrusionOk="0">
                  <a:moveTo>
                    <a:pt x="416282" y="262081"/>
                  </a:moveTo>
                  <a:cubicBezTo>
                    <a:pt x="417681" y="267896"/>
                    <a:pt x="419071" y="273763"/>
                    <a:pt x="420409" y="279578"/>
                  </a:cubicBezTo>
                  <a:cubicBezTo>
                    <a:pt x="292328" y="251244"/>
                    <a:pt x="147731" y="285114"/>
                    <a:pt x="50719" y="374311"/>
                  </a:cubicBezTo>
                  <a:cubicBezTo>
                    <a:pt x="49381" y="369115"/>
                    <a:pt x="48156" y="363918"/>
                    <a:pt x="46922" y="358660"/>
                  </a:cubicBezTo>
                  <a:cubicBezTo>
                    <a:pt x="46531" y="357093"/>
                    <a:pt x="46140" y="355527"/>
                    <a:pt x="45810" y="353968"/>
                  </a:cubicBezTo>
                  <a:cubicBezTo>
                    <a:pt x="45254" y="351731"/>
                    <a:pt x="44698" y="349442"/>
                    <a:pt x="44194" y="347205"/>
                  </a:cubicBezTo>
                  <a:cubicBezTo>
                    <a:pt x="32926" y="300704"/>
                    <a:pt x="21709" y="254255"/>
                    <a:pt x="10554" y="207755"/>
                  </a:cubicBezTo>
                  <a:cubicBezTo>
                    <a:pt x="8990" y="197805"/>
                    <a:pt x="7148" y="187916"/>
                    <a:pt x="5593" y="177906"/>
                  </a:cubicBezTo>
                  <a:cubicBezTo>
                    <a:pt x="4585" y="171586"/>
                    <a:pt x="3812" y="165214"/>
                    <a:pt x="2804" y="158842"/>
                  </a:cubicBezTo>
                  <a:cubicBezTo>
                    <a:pt x="1857" y="152810"/>
                    <a:pt x="962" y="146769"/>
                    <a:pt x="345" y="140676"/>
                  </a:cubicBezTo>
                  <a:cubicBezTo>
                    <a:pt x="345" y="140562"/>
                    <a:pt x="293" y="140449"/>
                    <a:pt x="293" y="140336"/>
                  </a:cubicBezTo>
                  <a:cubicBezTo>
                    <a:pt x="67" y="137263"/>
                    <a:pt x="-98" y="134243"/>
                    <a:pt x="67" y="131170"/>
                  </a:cubicBezTo>
                  <a:cubicBezTo>
                    <a:pt x="180" y="129769"/>
                    <a:pt x="232" y="128376"/>
                    <a:pt x="345" y="126974"/>
                  </a:cubicBezTo>
                  <a:lnTo>
                    <a:pt x="345" y="126922"/>
                  </a:lnTo>
                  <a:cubicBezTo>
                    <a:pt x="458" y="125468"/>
                    <a:pt x="623" y="124076"/>
                    <a:pt x="788" y="122674"/>
                  </a:cubicBezTo>
                  <a:cubicBezTo>
                    <a:pt x="788" y="122622"/>
                    <a:pt x="788" y="122509"/>
                    <a:pt x="840" y="122448"/>
                  </a:cubicBezTo>
                  <a:cubicBezTo>
                    <a:pt x="1561" y="118426"/>
                    <a:pt x="2621" y="114675"/>
                    <a:pt x="3855" y="110818"/>
                  </a:cubicBezTo>
                  <a:cubicBezTo>
                    <a:pt x="3803" y="111158"/>
                    <a:pt x="3690" y="111489"/>
                    <a:pt x="3577" y="111880"/>
                  </a:cubicBezTo>
                  <a:cubicBezTo>
                    <a:pt x="4472" y="108973"/>
                    <a:pt x="5584" y="106179"/>
                    <a:pt x="6531" y="103332"/>
                  </a:cubicBezTo>
                  <a:cubicBezTo>
                    <a:pt x="64889" y="8886"/>
                    <a:pt x="253440" y="-31409"/>
                    <a:pt x="343649" y="27670"/>
                  </a:cubicBezTo>
                  <a:cubicBezTo>
                    <a:pt x="343875" y="27836"/>
                    <a:pt x="344040" y="28010"/>
                    <a:pt x="344205" y="28175"/>
                  </a:cubicBezTo>
                  <a:cubicBezTo>
                    <a:pt x="344483" y="28402"/>
                    <a:pt x="344822" y="28680"/>
                    <a:pt x="345100" y="28959"/>
                  </a:cubicBezTo>
                  <a:cubicBezTo>
                    <a:pt x="345934" y="29629"/>
                    <a:pt x="346777" y="30299"/>
                    <a:pt x="347559" y="31030"/>
                  </a:cubicBezTo>
                  <a:cubicBezTo>
                    <a:pt x="347611" y="31030"/>
                    <a:pt x="347611" y="31030"/>
                    <a:pt x="347611" y="31144"/>
                  </a:cubicBezTo>
                  <a:cubicBezTo>
                    <a:pt x="347663" y="31144"/>
                    <a:pt x="347724" y="31196"/>
                    <a:pt x="347776" y="31257"/>
                  </a:cubicBezTo>
                  <a:cubicBezTo>
                    <a:pt x="348949" y="31927"/>
                    <a:pt x="350061" y="32937"/>
                    <a:pt x="351008" y="34164"/>
                  </a:cubicBezTo>
                  <a:cubicBezTo>
                    <a:pt x="351060" y="34164"/>
                    <a:pt x="351060" y="34216"/>
                    <a:pt x="351121" y="34330"/>
                  </a:cubicBezTo>
                  <a:cubicBezTo>
                    <a:pt x="351173" y="34330"/>
                    <a:pt x="351173" y="34330"/>
                    <a:pt x="351173" y="34382"/>
                  </a:cubicBezTo>
                  <a:cubicBezTo>
                    <a:pt x="352181" y="35278"/>
                    <a:pt x="353128" y="36227"/>
                    <a:pt x="354014" y="37176"/>
                  </a:cubicBezTo>
                  <a:lnTo>
                    <a:pt x="354066" y="37176"/>
                  </a:lnTo>
                  <a:cubicBezTo>
                    <a:pt x="354231" y="37402"/>
                    <a:pt x="354457" y="37620"/>
                    <a:pt x="354622" y="37846"/>
                  </a:cubicBezTo>
                  <a:cubicBezTo>
                    <a:pt x="355291" y="38856"/>
                    <a:pt x="355960" y="39857"/>
                    <a:pt x="356577" y="40919"/>
                  </a:cubicBezTo>
                  <a:cubicBezTo>
                    <a:pt x="356577" y="40971"/>
                    <a:pt x="356629" y="41032"/>
                    <a:pt x="356742" y="41145"/>
                  </a:cubicBezTo>
                  <a:cubicBezTo>
                    <a:pt x="356742" y="41145"/>
                    <a:pt x="356742" y="41198"/>
                    <a:pt x="356794" y="41198"/>
                  </a:cubicBezTo>
                  <a:cubicBezTo>
                    <a:pt x="358914" y="43879"/>
                    <a:pt x="360756" y="46673"/>
                    <a:pt x="362485" y="49580"/>
                  </a:cubicBezTo>
                  <a:cubicBezTo>
                    <a:pt x="374535" y="69810"/>
                    <a:pt x="378384" y="94741"/>
                    <a:pt x="382459" y="118774"/>
                  </a:cubicBezTo>
                  <a:cubicBezTo>
                    <a:pt x="392946" y="163151"/>
                    <a:pt x="403432" y="207641"/>
                    <a:pt x="413919" y="252018"/>
                  </a:cubicBezTo>
                  <a:cubicBezTo>
                    <a:pt x="414423" y="254255"/>
                    <a:pt x="414979" y="256492"/>
                    <a:pt x="415483" y="258730"/>
                  </a:cubicBezTo>
                  <a:lnTo>
                    <a:pt x="415431" y="258730"/>
                  </a:lnTo>
                  <a:cubicBezTo>
                    <a:pt x="415596" y="259565"/>
                    <a:pt x="415769" y="260410"/>
                    <a:pt x="415874" y="261245"/>
                  </a:cubicBezTo>
                  <a:cubicBezTo>
                    <a:pt x="415926" y="261245"/>
                    <a:pt x="415926" y="261245"/>
                    <a:pt x="415874" y="261298"/>
                  </a:cubicBezTo>
                  <a:cubicBezTo>
                    <a:pt x="415987" y="261576"/>
                    <a:pt x="416100" y="261802"/>
                    <a:pt x="416152" y="262081"/>
                  </a:cubicBezTo>
                  <a:cubicBezTo>
                    <a:pt x="416230" y="262081"/>
                    <a:pt x="416230" y="262081"/>
                    <a:pt x="416282" y="262081"/>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98" name="Google Shape;98;p4"/>
          <p:cNvGrpSpPr/>
          <p:nvPr/>
        </p:nvGrpSpPr>
        <p:grpSpPr>
          <a:xfrm rot="-1685239">
            <a:off x="-263406" y="260769"/>
            <a:ext cx="1756558" cy="2587988"/>
            <a:chOff x="-527220" y="521548"/>
            <a:chExt cx="3513240" cy="5175671"/>
          </a:xfrm>
        </p:grpSpPr>
        <p:sp>
          <p:nvSpPr>
            <p:cNvPr id="99" name="Google Shape;99;p4"/>
            <p:cNvSpPr/>
            <p:nvPr/>
          </p:nvSpPr>
          <p:spPr>
            <a:xfrm>
              <a:off x="-478515" y="5226592"/>
              <a:ext cx="3169042" cy="465210"/>
            </a:xfrm>
            <a:custGeom>
              <a:avLst/>
              <a:gdLst/>
              <a:ahLst/>
              <a:cxnLst/>
              <a:rect l="l" t="t" r="r" b="b"/>
              <a:pathLst>
                <a:path w="3169042" h="465210" extrusionOk="0">
                  <a:moveTo>
                    <a:pt x="3169029" y="302959"/>
                  </a:moveTo>
                  <a:cubicBezTo>
                    <a:pt x="3169133" y="339033"/>
                    <a:pt x="3168656" y="375159"/>
                    <a:pt x="3166813" y="411223"/>
                  </a:cubicBezTo>
                  <a:cubicBezTo>
                    <a:pt x="3168024" y="434813"/>
                    <a:pt x="3159969" y="467885"/>
                    <a:pt x="3130201" y="465039"/>
                  </a:cubicBezTo>
                  <a:cubicBezTo>
                    <a:pt x="3109980" y="462244"/>
                    <a:pt x="3103550" y="447763"/>
                    <a:pt x="3102183" y="430652"/>
                  </a:cubicBezTo>
                  <a:cubicBezTo>
                    <a:pt x="3100651" y="430973"/>
                    <a:pt x="3099077" y="431076"/>
                    <a:pt x="3097493" y="431076"/>
                  </a:cubicBezTo>
                  <a:cubicBezTo>
                    <a:pt x="3096913" y="431076"/>
                    <a:pt x="3096333" y="431076"/>
                    <a:pt x="3095753" y="431025"/>
                  </a:cubicBezTo>
                  <a:cubicBezTo>
                    <a:pt x="2970967" y="423706"/>
                    <a:pt x="2846138" y="416491"/>
                    <a:pt x="2721300" y="409173"/>
                  </a:cubicBezTo>
                  <a:cubicBezTo>
                    <a:pt x="2585714" y="401172"/>
                    <a:pt x="2450086" y="393325"/>
                    <a:pt x="2314448" y="385427"/>
                  </a:cubicBezTo>
                  <a:cubicBezTo>
                    <a:pt x="2181130" y="377633"/>
                    <a:pt x="2047811" y="369838"/>
                    <a:pt x="1914503" y="362096"/>
                  </a:cubicBezTo>
                  <a:cubicBezTo>
                    <a:pt x="1784136" y="354456"/>
                    <a:pt x="1653768" y="346879"/>
                    <a:pt x="1523400" y="339240"/>
                  </a:cubicBezTo>
                  <a:cubicBezTo>
                    <a:pt x="1389719" y="331394"/>
                    <a:pt x="1256028" y="323703"/>
                    <a:pt x="1122347" y="315805"/>
                  </a:cubicBezTo>
                  <a:cubicBezTo>
                    <a:pt x="988345" y="307855"/>
                    <a:pt x="854343" y="299688"/>
                    <a:pt x="720341" y="291427"/>
                  </a:cubicBezTo>
                  <a:cubicBezTo>
                    <a:pt x="587603" y="283260"/>
                    <a:pt x="454864" y="275207"/>
                    <a:pt x="322187" y="267102"/>
                  </a:cubicBezTo>
                  <a:cubicBezTo>
                    <a:pt x="269724" y="263893"/>
                    <a:pt x="217312" y="260208"/>
                    <a:pt x="164899" y="256626"/>
                  </a:cubicBezTo>
                  <a:cubicBezTo>
                    <a:pt x="139035" y="254836"/>
                    <a:pt x="113119" y="253097"/>
                    <a:pt x="87254" y="251202"/>
                  </a:cubicBezTo>
                  <a:cubicBezTo>
                    <a:pt x="74353" y="250250"/>
                    <a:pt x="61442" y="249153"/>
                    <a:pt x="48593" y="247621"/>
                  </a:cubicBezTo>
                  <a:cubicBezTo>
                    <a:pt x="37213" y="246306"/>
                    <a:pt x="24261" y="245623"/>
                    <a:pt x="13720" y="240779"/>
                  </a:cubicBezTo>
                  <a:cubicBezTo>
                    <a:pt x="5137" y="236825"/>
                    <a:pt x="-392" y="227881"/>
                    <a:pt x="22" y="218399"/>
                  </a:cubicBezTo>
                  <a:cubicBezTo>
                    <a:pt x="446" y="209290"/>
                    <a:pt x="6607" y="200285"/>
                    <a:pt x="15460" y="197386"/>
                  </a:cubicBezTo>
                  <a:cubicBezTo>
                    <a:pt x="16091" y="197179"/>
                    <a:pt x="16723" y="197014"/>
                    <a:pt x="17303" y="196858"/>
                  </a:cubicBezTo>
                  <a:cubicBezTo>
                    <a:pt x="11453" y="145143"/>
                    <a:pt x="14776" y="87332"/>
                    <a:pt x="10407" y="34458"/>
                  </a:cubicBezTo>
                  <a:cubicBezTo>
                    <a:pt x="10459" y="34458"/>
                    <a:pt x="10459" y="34509"/>
                    <a:pt x="10510" y="34509"/>
                  </a:cubicBezTo>
                  <a:cubicBezTo>
                    <a:pt x="10987" y="27139"/>
                    <a:pt x="14466" y="19873"/>
                    <a:pt x="20409" y="15235"/>
                  </a:cubicBezTo>
                  <a:cubicBezTo>
                    <a:pt x="24416" y="6230"/>
                    <a:pt x="33579" y="-85"/>
                    <a:pt x="43799" y="226"/>
                  </a:cubicBezTo>
                  <a:cubicBezTo>
                    <a:pt x="58864" y="-250"/>
                    <a:pt x="73929" y="174"/>
                    <a:pt x="88942" y="174"/>
                  </a:cubicBezTo>
                  <a:cubicBezTo>
                    <a:pt x="104111" y="174"/>
                    <a:pt x="119280" y="122"/>
                    <a:pt x="134396" y="547"/>
                  </a:cubicBezTo>
                  <a:cubicBezTo>
                    <a:pt x="167157" y="1437"/>
                    <a:pt x="199927" y="2493"/>
                    <a:pt x="232635" y="3859"/>
                  </a:cubicBezTo>
                  <a:cubicBezTo>
                    <a:pt x="300744" y="6602"/>
                    <a:pt x="368853" y="9759"/>
                    <a:pt x="436952" y="12917"/>
                  </a:cubicBezTo>
                  <a:cubicBezTo>
                    <a:pt x="567267" y="18972"/>
                    <a:pt x="697583" y="25659"/>
                    <a:pt x="827889" y="32191"/>
                  </a:cubicBezTo>
                  <a:cubicBezTo>
                    <a:pt x="962574" y="38929"/>
                    <a:pt x="1097208" y="45668"/>
                    <a:pt x="1231841" y="52417"/>
                  </a:cubicBezTo>
                  <a:cubicBezTo>
                    <a:pt x="1364683" y="59104"/>
                    <a:pt x="1497526" y="65739"/>
                    <a:pt x="1630368" y="72374"/>
                  </a:cubicBezTo>
                  <a:cubicBezTo>
                    <a:pt x="1767683" y="79268"/>
                    <a:pt x="1905060" y="86172"/>
                    <a:pt x="2042438" y="93066"/>
                  </a:cubicBezTo>
                  <a:cubicBezTo>
                    <a:pt x="2173333" y="99598"/>
                    <a:pt x="2304281" y="106181"/>
                    <a:pt x="2435228" y="112765"/>
                  </a:cubicBezTo>
                  <a:cubicBezTo>
                    <a:pt x="2564281" y="119193"/>
                    <a:pt x="2693323" y="125663"/>
                    <a:pt x="2822376" y="132142"/>
                  </a:cubicBezTo>
                  <a:cubicBezTo>
                    <a:pt x="2912974" y="136728"/>
                    <a:pt x="3003623" y="141251"/>
                    <a:pt x="3094221" y="145785"/>
                  </a:cubicBezTo>
                  <a:cubicBezTo>
                    <a:pt x="3105807" y="146417"/>
                    <a:pt x="3115923" y="153259"/>
                    <a:pt x="3121193" y="162948"/>
                  </a:cubicBezTo>
                  <a:cubicBezTo>
                    <a:pt x="3125200" y="158155"/>
                    <a:pt x="3130885" y="154946"/>
                    <a:pt x="3138992" y="154315"/>
                  </a:cubicBezTo>
                  <a:cubicBezTo>
                    <a:pt x="3163489" y="153735"/>
                    <a:pt x="3166492" y="181538"/>
                    <a:pt x="3166596" y="200336"/>
                  </a:cubicBezTo>
                  <a:cubicBezTo>
                    <a:pt x="3168397" y="234506"/>
                    <a:pt x="3168873" y="268675"/>
                    <a:pt x="3169029" y="30295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0" name="Google Shape;100;p4"/>
            <p:cNvSpPr/>
            <p:nvPr/>
          </p:nvSpPr>
          <p:spPr>
            <a:xfrm>
              <a:off x="-327142" y="5289540"/>
              <a:ext cx="2971833" cy="219756"/>
            </a:xfrm>
            <a:custGeom>
              <a:avLst/>
              <a:gdLst/>
              <a:ahLst/>
              <a:cxnLst/>
              <a:rect l="l" t="t" r="r" b="b"/>
              <a:pathLst>
                <a:path w="2971833" h="219756" extrusionOk="0">
                  <a:moveTo>
                    <a:pt x="2958731" y="219732"/>
                  </a:moveTo>
                  <a:cubicBezTo>
                    <a:pt x="2827329" y="210892"/>
                    <a:pt x="2695874" y="202000"/>
                    <a:pt x="2564471" y="193119"/>
                  </a:cubicBezTo>
                  <a:cubicBezTo>
                    <a:pt x="2436857" y="184528"/>
                    <a:pt x="2309295" y="175894"/>
                    <a:pt x="2181682" y="167303"/>
                  </a:cubicBezTo>
                  <a:cubicBezTo>
                    <a:pt x="2049968" y="158411"/>
                    <a:pt x="1918306" y="149509"/>
                    <a:pt x="1786582" y="140618"/>
                  </a:cubicBezTo>
                  <a:cubicBezTo>
                    <a:pt x="1655966" y="131798"/>
                    <a:pt x="1525309" y="122927"/>
                    <a:pt x="1394693" y="114160"/>
                  </a:cubicBezTo>
                  <a:cubicBezTo>
                    <a:pt x="1264077" y="105340"/>
                    <a:pt x="1133419" y="96469"/>
                    <a:pt x="1002803" y="87650"/>
                  </a:cubicBezTo>
                  <a:cubicBezTo>
                    <a:pt x="879714" y="79328"/>
                    <a:pt x="756625" y="71016"/>
                    <a:pt x="633485" y="62693"/>
                  </a:cubicBezTo>
                  <a:cubicBezTo>
                    <a:pt x="500663" y="53667"/>
                    <a:pt x="367790" y="44848"/>
                    <a:pt x="235031" y="35231"/>
                  </a:cubicBezTo>
                  <a:cubicBezTo>
                    <a:pt x="191274" y="32053"/>
                    <a:pt x="147518" y="28679"/>
                    <a:pt x="103762" y="25242"/>
                  </a:cubicBezTo>
                  <a:cubicBezTo>
                    <a:pt x="82516" y="23617"/>
                    <a:pt x="61269" y="21940"/>
                    <a:pt x="40033" y="20056"/>
                  </a:cubicBezTo>
                  <a:cubicBezTo>
                    <a:pt x="29462" y="19114"/>
                    <a:pt x="18838" y="18379"/>
                    <a:pt x="8339" y="16858"/>
                  </a:cubicBezTo>
                  <a:cubicBezTo>
                    <a:pt x="5140" y="16361"/>
                    <a:pt x="2272" y="14922"/>
                    <a:pt x="822" y="11931"/>
                  </a:cubicBezTo>
                  <a:cubicBezTo>
                    <a:pt x="-482" y="9322"/>
                    <a:pt x="-192" y="6217"/>
                    <a:pt x="1392" y="3836"/>
                  </a:cubicBezTo>
                  <a:cubicBezTo>
                    <a:pt x="4074" y="-160"/>
                    <a:pt x="8650" y="58"/>
                    <a:pt x="12916" y="6"/>
                  </a:cubicBezTo>
                  <a:cubicBezTo>
                    <a:pt x="20661" y="-66"/>
                    <a:pt x="28551" y="544"/>
                    <a:pt x="36285" y="896"/>
                  </a:cubicBezTo>
                  <a:cubicBezTo>
                    <a:pt x="51868" y="1642"/>
                    <a:pt x="67440" y="2449"/>
                    <a:pt x="83013" y="3298"/>
                  </a:cubicBezTo>
                  <a:cubicBezTo>
                    <a:pt x="114272" y="5057"/>
                    <a:pt x="145520" y="6817"/>
                    <a:pt x="176768" y="8691"/>
                  </a:cubicBezTo>
                  <a:cubicBezTo>
                    <a:pt x="240011" y="12500"/>
                    <a:pt x="303243" y="16568"/>
                    <a:pt x="366475" y="20739"/>
                  </a:cubicBezTo>
                  <a:cubicBezTo>
                    <a:pt x="503242" y="29818"/>
                    <a:pt x="640008" y="39040"/>
                    <a:pt x="776774" y="48274"/>
                  </a:cubicBezTo>
                  <a:cubicBezTo>
                    <a:pt x="898703" y="56462"/>
                    <a:pt x="1020695" y="64701"/>
                    <a:pt x="1142624" y="72941"/>
                  </a:cubicBezTo>
                  <a:cubicBezTo>
                    <a:pt x="1276915" y="82009"/>
                    <a:pt x="1411207" y="91076"/>
                    <a:pt x="1545510" y="100134"/>
                  </a:cubicBezTo>
                  <a:cubicBezTo>
                    <a:pt x="1674386" y="108808"/>
                    <a:pt x="1803315" y="117524"/>
                    <a:pt x="1932191" y="126250"/>
                  </a:cubicBezTo>
                  <a:cubicBezTo>
                    <a:pt x="2063853" y="135141"/>
                    <a:pt x="2195525" y="143992"/>
                    <a:pt x="2327187" y="152884"/>
                  </a:cubicBezTo>
                  <a:cubicBezTo>
                    <a:pt x="2453434" y="161434"/>
                    <a:pt x="2579732" y="169942"/>
                    <a:pt x="2705979" y="178493"/>
                  </a:cubicBezTo>
                  <a:cubicBezTo>
                    <a:pt x="2790934" y="184196"/>
                    <a:pt x="2875837" y="189952"/>
                    <a:pt x="2960781" y="195655"/>
                  </a:cubicBezTo>
                  <a:cubicBezTo>
                    <a:pt x="2967356" y="196131"/>
                    <a:pt x="2972368" y="202259"/>
                    <a:pt x="2971788" y="208718"/>
                  </a:cubicBezTo>
                  <a:cubicBezTo>
                    <a:pt x="2971218" y="215146"/>
                    <a:pt x="2965637" y="219908"/>
                    <a:pt x="2959311" y="219753"/>
                  </a:cubicBezTo>
                  <a:cubicBezTo>
                    <a:pt x="2959135" y="219763"/>
                    <a:pt x="2958928" y="219753"/>
                    <a:pt x="2958731" y="21973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1" name="Google Shape;101;p4"/>
            <p:cNvSpPr/>
            <p:nvPr/>
          </p:nvSpPr>
          <p:spPr>
            <a:xfrm>
              <a:off x="52254" y="5384940"/>
              <a:ext cx="2386700" cy="180548"/>
            </a:xfrm>
            <a:custGeom>
              <a:avLst/>
              <a:gdLst/>
              <a:ahLst/>
              <a:cxnLst/>
              <a:rect l="l" t="t" r="r" b="b"/>
              <a:pathLst>
                <a:path w="2386700" h="180548" extrusionOk="0">
                  <a:moveTo>
                    <a:pt x="2373309" y="180529"/>
                  </a:moveTo>
                  <a:cubicBezTo>
                    <a:pt x="2324179" y="177227"/>
                    <a:pt x="2274998" y="173925"/>
                    <a:pt x="2225868" y="170560"/>
                  </a:cubicBezTo>
                  <a:cubicBezTo>
                    <a:pt x="2215711" y="169888"/>
                    <a:pt x="2205563" y="169277"/>
                    <a:pt x="2195417" y="168449"/>
                  </a:cubicBezTo>
                  <a:cubicBezTo>
                    <a:pt x="2184224" y="167434"/>
                    <a:pt x="2173083" y="166110"/>
                    <a:pt x="2161880" y="165106"/>
                  </a:cubicBezTo>
                  <a:cubicBezTo>
                    <a:pt x="2138428" y="162952"/>
                    <a:pt x="2114862" y="161586"/>
                    <a:pt x="2091348" y="159909"/>
                  </a:cubicBezTo>
                  <a:cubicBezTo>
                    <a:pt x="1986886" y="152467"/>
                    <a:pt x="1882476" y="145283"/>
                    <a:pt x="1778056" y="138213"/>
                  </a:cubicBezTo>
                  <a:cubicBezTo>
                    <a:pt x="1675168" y="131226"/>
                    <a:pt x="1572332" y="124197"/>
                    <a:pt x="1469495" y="117262"/>
                  </a:cubicBezTo>
                  <a:cubicBezTo>
                    <a:pt x="1366659" y="110337"/>
                    <a:pt x="1263812" y="103557"/>
                    <a:pt x="1160976" y="96839"/>
                  </a:cubicBezTo>
                  <a:cubicBezTo>
                    <a:pt x="1056400" y="89976"/>
                    <a:pt x="951825" y="82999"/>
                    <a:pt x="847249" y="75764"/>
                  </a:cubicBezTo>
                  <a:cubicBezTo>
                    <a:pt x="744464" y="68621"/>
                    <a:pt x="641628" y="61696"/>
                    <a:pt x="538854" y="54502"/>
                  </a:cubicBezTo>
                  <a:cubicBezTo>
                    <a:pt x="437498" y="47350"/>
                    <a:pt x="336081" y="40445"/>
                    <a:pt x="234715" y="33717"/>
                  </a:cubicBezTo>
                  <a:cubicBezTo>
                    <a:pt x="194841" y="31005"/>
                    <a:pt x="154968" y="28407"/>
                    <a:pt x="115043" y="25643"/>
                  </a:cubicBezTo>
                  <a:cubicBezTo>
                    <a:pt x="94531" y="24246"/>
                    <a:pt x="73958" y="22796"/>
                    <a:pt x="53447" y="21399"/>
                  </a:cubicBezTo>
                  <a:cubicBezTo>
                    <a:pt x="44087" y="20747"/>
                    <a:pt x="34727" y="19991"/>
                    <a:pt x="25367" y="19236"/>
                  </a:cubicBezTo>
                  <a:cubicBezTo>
                    <a:pt x="20738" y="18863"/>
                    <a:pt x="16162" y="18542"/>
                    <a:pt x="11544" y="17952"/>
                  </a:cubicBezTo>
                  <a:cubicBezTo>
                    <a:pt x="9794" y="17724"/>
                    <a:pt x="8013" y="17445"/>
                    <a:pt x="6564" y="16989"/>
                  </a:cubicBezTo>
                  <a:cubicBezTo>
                    <a:pt x="2422" y="16047"/>
                    <a:pt x="-374" y="12031"/>
                    <a:pt x="41" y="7818"/>
                  </a:cubicBezTo>
                  <a:cubicBezTo>
                    <a:pt x="517" y="3409"/>
                    <a:pt x="4058" y="603"/>
                    <a:pt x="7226" y="303"/>
                  </a:cubicBezTo>
                  <a:cubicBezTo>
                    <a:pt x="8873" y="-80"/>
                    <a:pt x="10602" y="13"/>
                    <a:pt x="12289" y="3"/>
                  </a:cubicBezTo>
                  <a:cubicBezTo>
                    <a:pt x="18036" y="-18"/>
                    <a:pt x="23824" y="386"/>
                    <a:pt x="29550" y="738"/>
                  </a:cubicBezTo>
                  <a:cubicBezTo>
                    <a:pt x="41964" y="1359"/>
                    <a:pt x="54379" y="2187"/>
                    <a:pt x="66793" y="3015"/>
                  </a:cubicBezTo>
                  <a:cubicBezTo>
                    <a:pt x="92575" y="4692"/>
                    <a:pt x="118398" y="6379"/>
                    <a:pt x="144179" y="8108"/>
                  </a:cubicBezTo>
                  <a:cubicBezTo>
                    <a:pt x="193464" y="11420"/>
                    <a:pt x="242760" y="14826"/>
                    <a:pt x="291993" y="18190"/>
                  </a:cubicBezTo>
                  <a:cubicBezTo>
                    <a:pt x="395358" y="25239"/>
                    <a:pt x="498732" y="31761"/>
                    <a:pt x="602097" y="38758"/>
                  </a:cubicBezTo>
                  <a:cubicBezTo>
                    <a:pt x="706403" y="45776"/>
                    <a:pt x="810730" y="52536"/>
                    <a:pt x="915037" y="59502"/>
                  </a:cubicBezTo>
                  <a:cubicBezTo>
                    <a:pt x="1019354" y="66417"/>
                    <a:pt x="1123608" y="73642"/>
                    <a:pt x="1227905" y="80981"/>
                  </a:cubicBezTo>
                  <a:cubicBezTo>
                    <a:pt x="1332159" y="88258"/>
                    <a:pt x="1436466" y="95328"/>
                    <a:pt x="1540783" y="102346"/>
                  </a:cubicBezTo>
                  <a:cubicBezTo>
                    <a:pt x="1642936" y="109209"/>
                    <a:pt x="1745089" y="116009"/>
                    <a:pt x="1847252" y="122924"/>
                  </a:cubicBezTo>
                  <a:cubicBezTo>
                    <a:pt x="1898069" y="126319"/>
                    <a:pt x="1948825" y="129715"/>
                    <a:pt x="1999642" y="133058"/>
                  </a:cubicBezTo>
                  <a:cubicBezTo>
                    <a:pt x="2024844" y="134725"/>
                    <a:pt x="2050046" y="136236"/>
                    <a:pt x="2075237" y="137851"/>
                  </a:cubicBezTo>
                  <a:cubicBezTo>
                    <a:pt x="2100014" y="139455"/>
                    <a:pt x="2124844" y="141163"/>
                    <a:pt x="2149621" y="142612"/>
                  </a:cubicBezTo>
                  <a:cubicBezTo>
                    <a:pt x="2155988" y="142975"/>
                    <a:pt x="2162356" y="143295"/>
                    <a:pt x="2167305" y="143513"/>
                  </a:cubicBezTo>
                  <a:cubicBezTo>
                    <a:pt x="2182681" y="144093"/>
                    <a:pt x="2198047" y="144527"/>
                    <a:pt x="2213412" y="145531"/>
                  </a:cubicBezTo>
                  <a:cubicBezTo>
                    <a:pt x="2231397" y="146763"/>
                    <a:pt x="2249392" y="147933"/>
                    <a:pt x="2267387" y="149165"/>
                  </a:cubicBezTo>
                  <a:cubicBezTo>
                    <a:pt x="2303575" y="151628"/>
                    <a:pt x="2339710" y="154092"/>
                    <a:pt x="2375856" y="156493"/>
                  </a:cubicBezTo>
                  <a:cubicBezTo>
                    <a:pt x="2382431" y="156918"/>
                    <a:pt x="2387277" y="163408"/>
                    <a:pt x="2386645" y="169763"/>
                  </a:cubicBezTo>
                  <a:cubicBezTo>
                    <a:pt x="2385931" y="176274"/>
                    <a:pt x="2380277" y="180684"/>
                    <a:pt x="2373951" y="180529"/>
                  </a:cubicBezTo>
                  <a:cubicBezTo>
                    <a:pt x="2373734" y="180560"/>
                    <a:pt x="2373527" y="180550"/>
                    <a:pt x="2373309" y="18052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 name="Google Shape;102;p4"/>
            <p:cNvSpPr/>
            <p:nvPr/>
          </p:nvSpPr>
          <p:spPr>
            <a:xfrm>
              <a:off x="-153107" y="619936"/>
              <a:ext cx="3139127" cy="4780791"/>
            </a:xfrm>
            <a:custGeom>
              <a:avLst/>
              <a:gdLst/>
              <a:ahLst/>
              <a:cxnLst/>
              <a:rect l="l" t="t" r="r" b="b"/>
              <a:pathLst>
                <a:path w="3139127" h="4780791" extrusionOk="0">
                  <a:moveTo>
                    <a:pt x="3138649" y="287178"/>
                  </a:moveTo>
                  <a:cubicBezTo>
                    <a:pt x="3141124" y="372596"/>
                    <a:pt x="3133482" y="457798"/>
                    <a:pt x="3127798" y="542895"/>
                  </a:cubicBezTo>
                  <a:cubicBezTo>
                    <a:pt x="3111211" y="833310"/>
                    <a:pt x="3104097" y="1124253"/>
                    <a:pt x="3090244" y="1414771"/>
                  </a:cubicBezTo>
                  <a:cubicBezTo>
                    <a:pt x="3053684" y="2093658"/>
                    <a:pt x="3007339" y="2772017"/>
                    <a:pt x="2960146" y="3450211"/>
                  </a:cubicBezTo>
                  <a:cubicBezTo>
                    <a:pt x="2938392" y="3806501"/>
                    <a:pt x="2913946" y="4162906"/>
                    <a:pt x="2876288" y="4517830"/>
                  </a:cubicBezTo>
                  <a:cubicBezTo>
                    <a:pt x="2866752" y="4593342"/>
                    <a:pt x="2854586" y="4669072"/>
                    <a:pt x="2857009" y="4745423"/>
                  </a:cubicBezTo>
                  <a:cubicBezTo>
                    <a:pt x="2857113" y="4749956"/>
                    <a:pt x="2856274" y="4754324"/>
                    <a:pt x="2854638" y="4758382"/>
                  </a:cubicBezTo>
                  <a:cubicBezTo>
                    <a:pt x="2854638" y="4758382"/>
                    <a:pt x="2854638" y="4758382"/>
                    <a:pt x="2854638" y="4758434"/>
                  </a:cubicBezTo>
                  <a:cubicBezTo>
                    <a:pt x="2850631" y="4772864"/>
                    <a:pt x="2835100" y="4784654"/>
                    <a:pt x="2812652" y="4779602"/>
                  </a:cubicBezTo>
                  <a:cubicBezTo>
                    <a:pt x="2683289" y="4776176"/>
                    <a:pt x="2552393" y="4749325"/>
                    <a:pt x="2420607" y="4746634"/>
                  </a:cubicBezTo>
                  <a:cubicBezTo>
                    <a:pt x="1670323" y="4710456"/>
                    <a:pt x="919366" y="4681069"/>
                    <a:pt x="170500" y="4621570"/>
                  </a:cubicBezTo>
                  <a:cubicBezTo>
                    <a:pt x="130782" y="4618671"/>
                    <a:pt x="92855" y="4619355"/>
                    <a:pt x="53727" y="4618516"/>
                  </a:cubicBezTo>
                  <a:cubicBezTo>
                    <a:pt x="30503" y="4622305"/>
                    <a:pt x="1367" y="4615463"/>
                    <a:pt x="0" y="4587131"/>
                  </a:cubicBezTo>
                  <a:cubicBezTo>
                    <a:pt x="52" y="4583022"/>
                    <a:pt x="476" y="4579388"/>
                    <a:pt x="1315" y="4576128"/>
                  </a:cubicBezTo>
                  <a:cubicBezTo>
                    <a:pt x="-1429" y="4553324"/>
                    <a:pt x="12849" y="4521628"/>
                    <a:pt x="12590" y="4501040"/>
                  </a:cubicBezTo>
                  <a:cubicBezTo>
                    <a:pt x="13170" y="4498825"/>
                    <a:pt x="13698" y="4496351"/>
                    <a:pt x="14123" y="4493670"/>
                  </a:cubicBezTo>
                  <a:cubicBezTo>
                    <a:pt x="17126" y="4346485"/>
                    <a:pt x="41727" y="4201143"/>
                    <a:pt x="53893" y="4054548"/>
                  </a:cubicBezTo>
                  <a:cubicBezTo>
                    <a:pt x="66483" y="3865555"/>
                    <a:pt x="64537" y="3675827"/>
                    <a:pt x="73545" y="3486565"/>
                  </a:cubicBezTo>
                  <a:cubicBezTo>
                    <a:pt x="82863" y="3182931"/>
                    <a:pt x="101252" y="2879557"/>
                    <a:pt x="112786" y="2575975"/>
                  </a:cubicBezTo>
                  <a:cubicBezTo>
                    <a:pt x="131331" y="2081289"/>
                    <a:pt x="144760" y="1586509"/>
                    <a:pt x="150341" y="1091512"/>
                  </a:cubicBezTo>
                  <a:cubicBezTo>
                    <a:pt x="155870" y="779194"/>
                    <a:pt x="159297" y="465230"/>
                    <a:pt x="202908" y="155437"/>
                  </a:cubicBezTo>
                  <a:cubicBezTo>
                    <a:pt x="210860" y="119529"/>
                    <a:pt x="212444" y="79718"/>
                    <a:pt x="228721" y="46542"/>
                  </a:cubicBezTo>
                  <a:cubicBezTo>
                    <a:pt x="227250" y="42329"/>
                    <a:pt x="226619" y="37744"/>
                    <a:pt x="226981" y="32899"/>
                  </a:cubicBezTo>
                  <a:cubicBezTo>
                    <a:pt x="228400" y="13946"/>
                    <a:pt x="245732" y="-1695"/>
                    <a:pt x="265011" y="148"/>
                  </a:cubicBezTo>
                  <a:cubicBezTo>
                    <a:pt x="335802" y="6524"/>
                    <a:pt x="406810" y="11576"/>
                    <a:pt x="477549" y="19215"/>
                  </a:cubicBezTo>
                  <a:cubicBezTo>
                    <a:pt x="849103" y="54078"/>
                    <a:pt x="1220875" y="87730"/>
                    <a:pt x="1593330" y="110792"/>
                  </a:cubicBezTo>
                  <a:cubicBezTo>
                    <a:pt x="2041474" y="137333"/>
                    <a:pt x="2490197" y="151659"/>
                    <a:pt x="2935658" y="210744"/>
                  </a:cubicBezTo>
                  <a:cubicBezTo>
                    <a:pt x="2979901" y="215009"/>
                    <a:pt x="3024154" y="219377"/>
                    <a:pt x="3068397" y="223383"/>
                  </a:cubicBezTo>
                  <a:cubicBezTo>
                    <a:pt x="3084995" y="225433"/>
                    <a:pt x="3102586" y="224749"/>
                    <a:pt x="3117434" y="233331"/>
                  </a:cubicBezTo>
                  <a:cubicBezTo>
                    <a:pt x="3122383" y="236384"/>
                    <a:pt x="3125862" y="240804"/>
                    <a:pt x="3127860" y="245814"/>
                  </a:cubicBezTo>
                  <a:cubicBezTo>
                    <a:pt x="3137386" y="255213"/>
                    <a:pt x="3139912" y="272065"/>
                    <a:pt x="3138649" y="287178"/>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3" name="Google Shape;103;p4"/>
            <p:cNvSpPr/>
            <p:nvPr/>
          </p:nvSpPr>
          <p:spPr>
            <a:xfrm>
              <a:off x="2503663" y="5344714"/>
              <a:ext cx="221813" cy="60211"/>
            </a:xfrm>
            <a:custGeom>
              <a:avLst/>
              <a:gdLst/>
              <a:ahLst/>
              <a:cxnLst/>
              <a:rect l="l" t="t" r="r" b="b"/>
              <a:pathLst>
                <a:path w="221813" h="60211" extrusionOk="0">
                  <a:moveTo>
                    <a:pt x="182035" y="58592"/>
                  </a:moveTo>
                  <a:cubicBezTo>
                    <a:pt x="133516" y="53272"/>
                    <a:pt x="84997" y="48293"/>
                    <a:pt x="36923" y="39525"/>
                  </a:cubicBezTo>
                  <a:cubicBezTo>
                    <a:pt x="22252" y="37113"/>
                    <a:pt x="-1780" y="36544"/>
                    <a:pt x="105" y="15935"/>
                  </a:cubicBezTo>
                  <a:cubicBezTo>
                    <a:pt x="6659" y="-12438"/>
                    <a:pt x="43219" y="5770"/>
                    <a:pt x="63047" y="5563"/>
                  </a:cubicBezTo>
                  <a:cubicBezTo>
                    <a:pt x="111721" y="12664"/>
                    <a:pt x="161172" y="15324"/>
                    <a:pt x="209111" y="26576"/>
                  </a:cubicBezTo>
                  <a:cubicBezTo>
                    <a:pt x="228080" y="31638"/>
                    <a:pt x="224974" y="59472"/>
                    <a:pt x="205322" y="60124"/>
                  </a:cubicBezTo>
                  <a:cubicBezTo>
                    <a:pt x="197597" y="60538"/>
                    <a:pt x="189625" y="59379"/>
                    <a:pt x="182035" y="58592"/>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4" name="Google Shape;104;p4"/>
            <p:cNvSpPr/>
            <p:nvPr/>
          </p:nvSpPr>
          <p:spPr>
            <a:xfrm>
              <a:off x="2691284" y="879700"/>
              <a:ext cx="282028" cy="4540085"/>
            </a:xfrm>
            <a:custGeom>
              <a:avLst/>
              <a:gdLst/>
              <a:ahLst/>
              <a:cxnLst/>
              <a:rect l="l" t="t" r="r" b="b"/>
              <a:pathLst>
                <a:path w="282028" h="4540085" extrusionOk="0">
                  <a:moveTo>
                    <a:pt x="22732" y="4540076"/>
                  </a:moveTo>
                  <a:cubicBezTo>
                    <a:pt x="10297" y="4539817"/>
                    <a:pt x="-605" y="4528969"/>
                    <a:pt x="26" y="4516330"/>
                  </a:cubicBezTo>
                  <a:cubicBezTo>
                    <a:pt x="4924" y="4417807"/>
                    <a:pt x="10670" y="4319387"/>
                    <a:pt x="15930" y="4220864"/>
                  </a:cubicBezTo>
                  <a:cubicBezTo>
                    <a:pt x="21200" y="4122444"/>
                    <a:pt x="26356" y="4023973"/>
                    <a:pt x="31523" y="3925553"/>
                  </a:cubicBezTo>
                  <a:cubicBezTo>
                    <a:pt x="42115" y="3725080"/>
                    <a:pt x="53277" y="3524711"/>
                    <a:pt x="64024" y="3324238"/>
                  </a:cubicBezTo>
                  <a:cubicBezTo>
                    <a:pt x="74192" y="3134241"/>
                    <a:pt x="84194" y="2944192"/>
                    <a:pt x="94362" y="2754153"/>
                  </a:cubicBezTo>
                  <a:cubicBezTo>
                    <a:pt x="105161" y="2551051"/>
                    <a:pt x="116064" y="2347938"/>
                    <a:pt x="126967" y="2144888"/>
                  </a:cubicBezTo>
                  <a:cubicBezTo>
                    <a:pt x="137082" y="1955947"/>
                    <a:pt x="147613" y="1767057"/>
                    <a:pt x="157884" y="1578116"/>
                  </a:cubicBezTo>
                  <a:cubicBezTo>
                    <a:pt x="168942" y="1374589"/>
                    <a:pt x="179845" y="1171011"/>
                    <a:pt x="190965" y="967474"/>
                  </a:cubicBezTo>
                  <a:cubicBezTo>
                    <a:pt x="201443" y="774641"/>
                    <a:pt x="212512" y="581797"/>
                    <a:pt x="223415" y="389015"/>
                  </a:cubicBezTo>
                  <a:cubicBezTo>
                    <a:pt x="227152" y="323502"/>
                    <a:pt x="230952" y="257999"/>
                    <a:pt x="234845" y="192538"/>
                  </a:cubicBezTo>
                  <a:cubicBezTo>
                    <a:pt x="236688" y="162043"/>
                    <a:pt x="238531" y="131507"/>
                    <a:pt x="240581" y="101012"/>
                  </a:cubicBezTo>
                  <a:cubicBezTo>
                    <a:pt x="241689" y="84315"/>
                    <a:pt x="242797" y="67577"/>
                    <a:pt x="244216" y="50881"/>
                  </a:cubicBezTo>
                  <a:cubicBezTo>
                    <a:pt x="244847" y="43086"/>
                    <a:pt x="245531" y="35292"/>
                    <a:pt x="246214" y="27497"/>
                  </a:cubicBezTo>
                  <a:cubicBezTo>
                    <a:pt x="246742" y="21701"/>
                    <a:pt x="247001" y="15811"/>
                    <a:pt x="248948" y="10780"/>
                  </a:cubicBezTo>
                  <a:cubicBezTo>
                    <a:pt x="251557" y="4393"/>
                    <a:pt x="257748" y="-161"/>
                    <a:pt x="265120" y="4"/>
                  </a:cubicBezTo>
                  <a:cubicBezTo>
                    <a:pt x="273549" y="201"/>
                    <a:pt x="281097" y="7095"/>
                    <a:pt x="281739" y="15511"/>
                  </a:cubicBezTo>
                  <a:cubicBezTo>
                    <a:pt x="282029" y="17767"/>
                    <a:pt x="282029" y="20086"/>
                    <a:pt x="282029" y="22280"/>
                  </a:cubicBezTo>
                  <a:cubicBezTo>
                    <a:pt x="282029" y="28491"/>
                    <a:pt x="281873" y="34650"/>
                    <a:pt x="281770" y="40871"/>
                  </a:cubicBezTo>
                  <a:cubicBezTo>
                    <a:pt x="281511" y="52506"/>
                    <a:pt x="281190" y="64089"/>
                    <a:pt x="280817" y="75734"/>
                  </a:cubicBezTo>
                  <a:cubicBezTo>
                    <a:pt x="280082" y="98849"/>
                    <a:pt x="278922" y="121973"/>
                    <a:pt x="277866" y="145088"/>
                  </a:cubicBezTo>
                  <a:cubicBezTo>
                    <a:pt x="275495" y="196482"/>
                    <a:pt x="273072" y="247876"/>
                    <a:pt x="270546" y="299270"/>
                  </a:cubicBezTo>
                  <a:cubicBezTo>
                    <a:pt x="265959" y="393218"/>
                    <a:pt x="261165" y="487207"/>
                    <a:pt x="256485" y="581207"/>
                  </a:cubicBezTo>
                  <a:cubicBezTo>
                    <a:pt x="246897" y="774040"/>
                    <a:pt x="236574" y="966832"/>
                    <a:pt x="226303" y="1159666"/>
                  </a:cubicBezTo>
                  <a:cubicBezTo>
                    <a:pt x="215556" y="1361195"/>
                    <a:pt x="204808" y="1562775"/>
                    <a:pt x="194227" y="1764355"/>
                  </a:cubicBezTo>
                  <a:cubicBezTo>
                    <a:pt x="184007" y="1959197"/>
                    <a:pt x="173632" y="2153977"/>
                    <a:pt x="163154" y="2348767"/>
                  </a:cubicBezTo>
                  <a:cubicBezTo>
                    <a:pt x="152562" y="2546082"/>
                    <a:pt x="141928" y="2743398"/>
                    <a:pt x="131232" y="2940662"/>
                  </a:cubicBezTo>
                  <a:cubicBezTo>
                    <a:pt x="120330" y="3141083"/>
                    <a:pt x="109530" y="3341452"/>
                    <a:pt x="98835" y="3541873"/>
                  </a:cubicBezTo>
                  <a:cubicBezTo>
                    <a:pt x="88563" y="3735235"/>
                    <a:pt x="78292" y="3928606"/>
                    <a:pt x="67752" y="4122020"/>
                  </a:cubicBezTo>
                  <a:cubicBezTo>
                    <a:pt x="64118" y="4188050"/>
                    <a:pt x="60535" y="4254091"/>
                    <a:pt x="57004" y="4320174"/>
                  </a:cubicBezTo>
                  <a:cubicBezTo>
                    <a:pt x="53474" y="4385946"/>
                    <a:pt x="50264" y="4451718"/>
                    <a:pt x="46474" y="4517438"/>
                  </a:cubicBezTo>
                  <a:cubicBezTo>
                    <a:pt x="45750" y="4529839"/>
                    <a:pt x="35976" y="4540086"/>
                    <a:pt x="23292" y="4540086"/>
                  </a:cubicBezTo>
                  <a:cubicBezTo>
                    <a:pt x="23116" y="4540076"/>
                    <a:pt x="22929" y="4540076"/>
                    <a:pt x="22732" y="4540076"/>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5" name="Google Shape;105;p4"/>
            <p:cNvSpPr/>
            <p:nvPr/>
          </p:nvSpPr>
          <p:spPr>
            <a:xfrm>
              <a:off x="1207067" y="5276695"/>
              <a:ext cx="1526848" cy="144551"/>
            </a:xfrm>
            <a:custGeom>
              <a:avLst/>
              <a:gdLst/>
              <a:ahLst/>
              <a:cxnLst/>
              <a:rect l="l" t="t" r="r" b="b"/>
              <a:pathLst>
                <a:path w="1526848" h="144551" extrusionOk="0">
                  <a:moveTo>
                    <a:pt x="1492889" y="144436"/>
                  </a:moveTo>
                  <a:cubicBezTo>
                    <a:pt x="1482618" y="144229"/>
                    <a:pt x="1472295" y="143483"/>
                    <a:pt x="1462024" y="142852"/>
                  </a:cubicBezTo>
                  <a:cubicBezTo>
                    <a:pt x="1442372" y="141693"/>
                    <a:pt x="1422730" y="140430"/>
                    <a:pt x="1403078" y="139167"/>
                  </a:cubicBezTo>
                  <a:cubicBezTo>
                    <a:pt x="1363360" y="136538"/>
                    <a:pt x="1323642" y="133898"/>
                    <a:pt x="1283934" y="130948"/>
                  </a:cubicBezTo>
                  <a:cubicBezTo>
                    <a:pt x="1205451" y="125100"/>
                    <a:pt x="1126864" y="120628"/>
                    <a:pt x="1048380" y="114521"/>
                  </a:cubicBezTo>
                  <a:cubicBezTo>
                    <a:pt x="967267" y="108144"/>
                    <a:pt x="886195" y="101457"/>
                    <a:pt x="805029" y="95454"/>
                  </a:cubicBezTo>
                  <a:cubicBezTo>
                    <a:pt x="726867" y="89657"/>
                    <a:pt x="648694" y="83394"/>
                    <a:pt x="570469" y="77970"/>
                  </a:cubicBezTo>
                  <a:cubicBezTo>
                    <a:pt x="494253" y="72650"/>
                    <a:pt x="418037" y="66864"/>
                    <a:pt x="341862" y="60963"/>
                  </a:cubicBezTo>
                  <a:cubicBezTo>
                    <a:pt x="264963" y="55011"/>
                    <a:pt x="188001" y="49805"/>
                    <a:pt x="111050" y="44484"/>
                  </a:cubicBezTo>
                  <a:cubicBezTo>
                    <a:pt x="79657" y="42321"/>
                    <a:pt x="48160" y="40644"/>
                    <a:pt x="16818" y="37745"/>
                  </a:cubicBezTo>
                  <a:cubicBezTo>
                    <a:pt x="6547" y="36793"/>
                    <a:pt x="-1043" y="26845"/>
                    <a:pt x="117" y="16732"/>
                  </a:cubicBezTo>
                  <a:cubicBezTo>
                    <a:pt x="1329" y="5988"/>
                    <a:pt x="10813" y="-544"/>
                    <a:pt x="21136" y="36"/>
                  </a:cubicBezTo>
                  <a:cubicBezTo>
                    <a:pt x="58638" y="2034"/>
                    <a:pt x="96089" y="5667"/>
                    <a:pt x="133539" y="8410"/>
                  </a:cubicBezTo>
                  <a:cubicBezTo>
                    <a:pt x="171621" y="11257"/>
                    <a:pt x="209652" y="14155"/>
                    <a:pt x="247734" y="17043"/>
                  </a:cubicBezTo>
                  <a:cubicBezTo>
                    <a:pt x="323474" y="22891"/>
                    <a:pt x="399327" y="27787"/>
                    <a:pt x="475129" y="33160"/>
                  </a:cubicBezTo>
                  <a:cubicBezTo>
                    <a:pt x="553292" y="38636"/>
                    <a:pt x="631413" y="44639"/>
                    <a:pt x="709575" y="50115"/>
                  </a:cubicBezTo>
                  <a:cubicBezTo>
                    <a:pt x="789270" y="55694"/>
                    <a:pt x="868914" y="61543"/>
                    <a:pt x="948660" y="66698"/>
                  </a:cubicBezTo>
                  <a:cubicBezTo>
                    <a:pt x="1029619" y="71967"/>
                    <a:pt x="1110525" y="77598"/>
                    <a:pt x="1191380" y="84233"/>
                  </a:cubicBezTo>
                  <a:cubicBezTo>
                    <a:pt x="1269180" y="90547"/>
                    <a:pt x="1347032" y="95764"/>
                    <a:pt x="1424832" y="102089"/>
                  </a:cubicBezTo>
                  <a:cubicBezTo>
                    <a:pt x="1443376" y="103559"/>
                    <a:pt x="1461910" y="105143"/>
                    <a:pt x="1480402" y="106830"/>
                  </a:cubicBezTo>
                  <a:cubicBezTo>
                    <a:pt x="1489307" y="107616"/>
                    <a:pt x="1498201" y="108569"/>
                    <a:pt x="1507002" y="109935"/>
                  </a:cubicBezTo>
                  <a:cubicBezTo>
                    <a:pt x="1512375" y="110773"/>
                    <a:pt x="1517646" y="111467"/>
                    <a:pt x="1521746" y="115411"/>
                  </a:cubicBezTo>
                  <a:cubicBezTo>
                    <a:pt x="1528010" y="121311"/>
                    <a:pt x="1528279" y="130368"/>
                    <a:pt x="1523796" y="137366"/>
                  </a:cubicBezTo>
                  <a:cubicBezTo>
                    <a:pt x="1520317" y="142894"/>
                    <a:pt x="1513680" y="144425"/>
                    <a:pt x="1507623" y="144529"/>
                  </a:cubicBezTo>
                  <a:cubicBezTo>
                    <a:pt x="1506308" y="144539"/>
                    <a:pt x="1504993" y="144550"/>
                    <a:pt x="1503678" y="144550"/>
                  </a:cubicBezTo>
                  <a:cubicBezTo>
                    <a:pt x="1500085" y="144560"/>
                    <a:pt x="1496472" y="144519"/>
                    <a:pt x="1492889" y="144436"/>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106" name="Google Shape;106;p4"/>
            <p:cNvGrpSpPr/>
            <p:nvPr/>
          </p:nvGrpSpPr>
          <p:grpSpPr>
            <a:xfrm>
              <a:off x="211354" y="4192363"/>
              <a:ext cx="2156672" cy="711557"/>
              <a:chOff x="211354" y="4192363"/>
              <a:chExt cx="2156672" cy="711557"/>
            </a:xfrm>
          </p:grpSpPr>
          <p:sp>
            <p:nvSpPr>
              <p:cNvPr id="107" name="Google Shape;107;p4"/>
              <p:cNvSpPr/>
              <p:nvPr/>
            </p:nvSpPr>
            <p:spPr>
              <a:xfrm>
                <a:off x="211354" y="4192363"/>
                <a:ext cx="2156672" cy="134660"/>
              </a:xfrm>
              <a:custGeom>
                <a:avLst/>
                <a:gdLst/>
                <a:ahLst/>
                <a:cxnLst/>
                <a:rect l="l" t="t" r="r" b="b"/>
                <a:pathLst>
                  <a:path w="2156672" h="134660" extrusionOk="0">
                    <a:moveTo>
                      <a:pt x="2138470" y="89509"/>
                    </a:moveTo>
                    <a:cubicBezTo>
                      <a:pt x="2135798" y="89074"/>
                      <a:pt x="2133127" y="88701"/>
                      <a:pt x="2130435" y="88329"/>
                    </a:cubicBezTo>
                    <a:cubicBezTo>
                      <a:pt x="2111953" y="85648"/>
                      <a:pt x="2093575" y="82718"/>
                      <a:pt x="2075052" y="80721"/>
                    </a:cubicBezTo>
                    <a:cubicBezTo>
                      <a:pt x="2065463" y="79665"/>
                      <a:pt x="2055824" y="79033"/>
                      <a:pt x="2046133" y="78619"/>
                    </a:cubicBezTo>
                    <a:cubicBezTo>
                      <a:pt x="2036814" y="78215"/>
                      <a:pt x="2027537" y="77957"/>
                      <a:pt x="2018270" y="76870"/>
                    </a:cubicBezTo>
                    <a:cubicBezTo>
                      <a:pt x="2011198" y="75721"/>
                      <a:pt x="2004168" y="74458"/>
                      <a:pt x="1997044" y="73775"/>
                    </a:cubicBezTo>
                    <a:cubicBezTo>
                      <a:pt x="1989827" y="73092"/>
                      <a:pt x="1982611" y="72357"/>
                      <a:pt x="1975394" y="71560"/>
                    </a:cubicBezTo>
                    <a:cubicBezTo>
                      <a:pt x="1964967" y="70452"/>
                      <a:pt x="1954582" y="69344"/>
                      <a:pt x="1944156" y="68609"/>
                    </a:cubicBezTo>
                    <a:cubicBezTo>
                      <a:pt x="1933253" y="67823"/>
                      <a:pt x="1922402" y="66239"/>
                      <a:pt x="1911447" y="65928"/>
                    </a:cubicBezTo>
                    <a:cubicBezTo>
                      <a:pt x="1889538" y="65349"/>
                      <a:pt x="1867567" y="64976"/>
                      <a:pt x="1845658" y="64397"/>
                    </a:cubicBezTo>
                    <a:cubicBezTo>
                      <a:pt x="1798723" y="63082"/>
                      <a:pt x="1751799" y="61498"/>
                      <a:pt x="1704864" y="59656"/>
                    </a:cubicBezTo>
                    <a:cubicBezTo>
                      <a:pt x="1612216" y="56022"/>
                      <a:pt x="1519506" y="53652"/>
                      <a:pt x="1426796" y="49594"/>
                    </a:cubicBezTo>
                    <a:cubicBezTo>
                      <a:pt x="1334728" y="45536"/>
                      <a:pt x="1242649" y="41645"/>
                      <a:pt x="1150530" y="37959"/>
                    </a:cubicBezTo>
                    <a:cubicBezTo>
                      <a:pt x="1053554" y="34067"/>
                      <a:pt x="956588" y="30796"/>
                      <a:pt x="859561" y="27639"/>
                    </a:cubicBezTo>
                    <a:cubicBezTo>
                      <a:pt x="770019" y="24741"/>
                      <a:pt x="680519" y="21429"/>
                      <a:pt x="590977" y="18427"/>
                    </a:cubicBezTo>
                    <a:cubicBezTo>
                      <a:pt x="496848" y="15373"/>
                      <a:pt x="402772" y="12371"/>
                      <a:pt x="308757" y="7786"/>
                    </a:cubicBezTo>
                    <a:cubicBezTo>
                      <a:pt x="261087" y="5467"/>
                      <a:pt x="213469" y="2889"/>
                      <a:pt x="165799" y="1047"/>
                    </a:cubicBezTo>
                    <a:cubicBezTo>
                      <a:pt x="143041" y="157"/>
                      <a:pt x="120179" y="312"/>
                      <a:pt x="97483" y="208"/>
                    </a:cubicBezTo>
                    <a:cubicBezTo>
                      <a:pt x="86259" y="157"/>
                      <a:pt x="75098" y="-112"/>
                      <a:pt x="63874" y="53"/>
                    </a:cubicBezTo>
                    <a:cubicBezTo>
                      <a:pt x="56709" y="157"/>
                      <a:pt x="49544" y="260"/>
                      <a:pt x="42379" y="374"/>
                    </a:cubicBezTo>
                    <a:cubicBezTo>
                      <a:pt x="31631" y="529"/>
                      <a:pt x="19672" y="1005"/>
                      <a:pt x="9929" y="5798"/>
                    </a:cubicBezTo>
                    <a:cubicBezTo>
                      <a:pt x="921" y="10218"/>
                      <a:pt x="-3345" y="23074"/>
                      <a:pt x="3085" y="31438"/>
                    </a:cubicBezTo>
                    <a:cubicBezTo>
                      <a:pt x="3085" y="31438"/>
                      <a:pt x="3085" y="31438"/>
                      <a:pt x="3085" y="31490"/>
                    </a:cubicBezTo>
                    <a:cubicBezTo>
                      <a:pt x="4027" y="32711"/>
                      <a:pt x="5063" y="33808"/>
                      <a:pt x="6181" y="34781"/>
                    </a:cubicBezTo>
                    <a:cubicBezTo>
                      <a:pt x="6150" y="34813"/>
                      <a:pt x="6119" y="34833"/>
                      <a:pt x="6088" y="34854"/>
                    </a:cubicBezTo>
                    <a:cubicBezTo>
                      <a:pt x="8832" y="37380"/>
                      <a:pt x="12621" y="38912"/>
                      <a:pt x="16359" y="39170"/>
                    </a:cubicBezTo>
                    <a:cubicBezTo>
                      <a:pt x="19207" y="39377"/>
                      <a:pt x="21940" y="38694"/>
                      <a:pt x="24787" y="38643"/>
                    </a:cubicBezTo>
                    <a:cubicBezTo>
                      <a:pt x="27914" y="38560"/>
                      <a:pt x="31052" y="38467"/>
                      <a:pt x="34209" y="38446"/>
                    </a:cubicBezTo>
                    <a:cubicBezTo>
                      <a:pt x="56440" y="38829"/>
                      <a:pt x="78618" y="40071"/>
                      <a:pt x="100796" y="41065"/>
                    </a:cubicBezTo>
                    <a:cubicBezTo>
                      <a:pt x="122447" y="42017"/>
                      <a:pt x="144149" y="42856"/>
                      <a:pt x="165799" y="44274"/>
                    </a:cubicBezTo>
                    <a:cubicBezTo>
                      <a:pt x="212102" y="47275"/>
                      <a:pt x="258343" y="50174"/>
                      <a:pt x="304646" y="52751"/>
                    </a:cubicBezTo>
                    <a:cubicBezTo>
                      <a:pt x="398620" y="57917"/>
                      <a:pt x="492800" y="60649"/>
                      <a:pt x="586866" y="63858"/>
                    </a:cubicBezTo>
                    <a:cubicBezTo>
                      <a:pt x="675942" y="66964"/>
                      <a:pt x="765007" y="70235"/>
                      <a:pt x="854083" y="73071"/>
                    </a:cubicBezTo>
                    <a:cubicBezTo>
                      <a:pt x="951059" y="76176"/>
                      <a:pt x="1048076" y="79230"/>
                      <a:pt x="1145052" y="82863"/>
                    </a:cubicBezTo>
                    <a:cubicBezTo>
                      <a:pt x="1237762" y="86341"/>
                      <a:pt x="1330462" y="90285"/>
                      <a:pt x="1423172" y="94022"/>
                    </a:cubicBezTo>
                    <a:cubicBezTo>
                      <a:pt x="1515188" y="97707"/>
                      <a:pt x="1607267" y="100657"/>
                      <a:pt x="1699335" y="104239"/>
                    </a:cubicBezTo>
                    <a:cubicBezTo>
                      <a:pt x="1746321" y="106029"/>
                      <a:pt x="1793256" y="107613"/>
                      <a:pt x="1840232" y="108503"/>
                    </a:cubicBezTo>
                    <a:cubicBezTo>
                      <a:pt x="1862670" y="108980"/>
                      <a:pt x="1885055" y="109393"/>
                      <a:pt x="1907492" y="110035"/>
                    </a:cubicBezTo>
                    <a:cubicBezTo>
                      <a:pt x="1927651" y="110635"/>
                      <a:pt x="1947759" y="113896"/>
                      <a:pt x="1967732" y="116805"/>
                    </a:cubicBezTo>
                    <a:lnTo>
                      <a:pt x="1967991" y="116846"/>
                    </a:lnTo>
                    <a:cubicBezTo>
                      <a:pt x="1968809" y="116960"/>
                      <a:pt x="1969627" y="117084"/>
                      <a:pt x="1970434" y="117198"/>
                    </a:cubicBezTo>
                    <a:cubicBezTo>
                      <a:pt x="1971884" y="117364"/>
                      <a:pt x="1974586" y="117757"/>
                      <a:pt x="1977278" y="118151"/>
                    </a:cubicBezTo>
                    <a:cubicBezTo>
                      <a:pt x="1988161" y="119765"/>
                      <a:pt x="1999446" y="121453"/>
                      <a:pt x="2010836" y="122622"/>
                    </a:cubicBezTo>
                    <a:cubicBezTo>
                      <a:pt x="2022691" y="123834"/>
                      <a:pt x="2034536" y="124310"/>
                      <a:pt x="2046392" y="125096"/>
                    </a:cubicBezTo>
                    <a:cubicBezTo>
                      <a:pt x="2069584" y="126607"/>
                      <a:pt x="2092726" y="128947"/>
                      <a:pt x="2115712" y="132208"/>
                    </a:cubicBezTo>
                    <a:cubicBezTo>
                      <a:pt x="2120164" y="132870"/>
                      <a:pt x="2124647" y="133584"/>
                      <a:pt x="2129089" y="134309"/>
                    </a:cubicBezTo>
                    <a:cubicBezTo>
                      <a:pt x="2130497" y="134547"/>
                      <a:pt x="2131895" y="134661"/>
                      <a:pt x="2133293" y="134661"/>
                    </a:cubicBezTo>
                    <a:cubicBezTo>
                      <a:pt x="2144071" y="134661"/>
                      <a:pt x="2153887" y="127767"/>
                      <a:pt x="2156217" y="116619"/>
                    </a:cubicBezTo>
                    <a:cubicBezTo>
                      <a:pt x="2158692" y="104880"/>
                      <a:pt x="2150843" y="91403"/>
                      <a:pt x="2138470" y="8950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8" name="Google Shape;108;p4"/>
              <p:cNvSpPr/>
              <p:nvPr/>
            </p:nvSpPr>
            <p:spPr>
              <a:xfrm>
                <a:off x="221410" y="4488198"/>
                <a:ext cx="2115977" cy="125038"/>
              </a:xfrm>
              <a:custGeom>
                <a:avLst/>
                <a:gdLst/>
                <a:ahLst/>
                <a:cxnLst/>
                <a:rect l="l" t="t" r="r" b="b"/>
                <a:pathLst>
                  <a:path w="2115977" h="125038" extrusionOk="0">
                    <a:moveTo>
                      <a:pt x="2094028" y="78117"/>
                    </a:moveTo>
                    <a:cubicBezTo>
                      <a:pt x="2037247" y="75436"/>
                      <a:pt x="1980413" y="73697"/>
                      <a:pt x="1923632" y="71533"/>
                    </a:cubicBezTo>
                    <a:cubicBezTo>
                      <a:pt x="1836296" y="68221"/>
                      <a:pt x="1748970" y="63635"/>
                      <a:pt x="1661633" y="60261"/>
                    </a:cubicBezTo>
                    <a:cubicBezTo>
                      <a:pt x="1571926" y="56783"/>
                      <a:pt x="1482177" y="53367"/>
                      <a:pt x="1392470" y="49837"/>
                    </a:cubicBezTo>
                    <a:cubicBezTo>
                      <a:pt x="1299926" y="46152"/>
                      <a:pt x="1207319" y="42467"/>
                      <a:pt x="1114775" y="38513"/>
                    </a:cubicBezTo>
                    <a:cubicBezTo>
                      <a:pt x="1022013" y="34507"/>
                      <a:pt x="929262" y="30511"/>
                      <a:pt x="836448" y="26826"/>
                    </a:cubicBezTo>
                    <a:cubicBezTo>
                      <a:pt x="743158" y="23141"/>
                      <a:pt x="649879" y="19715"/>
                      <a:pt x="556589" y="16133"/>
                    </a:cubicBezTo>
                    <a:cubicBezTo>
                      <a:pt x="468414" y="12759"/>
                      <a:pt x="380291" y="9550"/>
                      <a:pt x="292116" y="6755"/>
                    </a:cubicBezTo>
                    <a:cubicBezTo>
                      <a:pt x="243814" y="5171"/>
                      <a:pt x="195513" y="3598"/>
                      <a:pt x="147211" y="2387"/>
                    </a:cubicBezTo>
                    <a:cubicBezTo>
                      <a:pt x="125250" y="1807"/>
                      <a:pt x="103227" y="1124"/>
                      <a:pt x="81266" y="803"/>
                    </a:cubicBezTo>
                    <a:cubicBezTo>
                      <a:pt x="69732" y="596"/>
                      <a:pt x="58198" y="379"/>
                      <a:pt x="46663" y="275"/>
                    </a:cubicBezTo>
                    <a:cubicBezTo>
                      <a:pt x="40917" y="224"/>
                      <a:pt x="35129" y="172"/>
                      <a:pt x="29382" y="120"/>
                    </a:cubicBezTo>
                    <a:cubicBezTo>
                      <a:pt x="24329" y="120"/>
                      <a:pt x="18738" y="-408"/>
                      <a:pt x="13789" y="751"/>
                    </a:cubicBezTo>
                    <a:cubicBezTo>
                      <a:pt x="6251" y="2594"/>
                      <a:pt x="515" y="8649"/>
                      <a:pt x="39" y="16496"/>
                    </a:cubicBezTo>
                    <a:cubicBezTo>
                      <a:pt x="-489" y="24186"/>
                      <a:pt x="4408" y="31557"/>
                      <a:pt x="11729" y="33927"/>
                    </a:cubicBezTo>
                    <a:cubicBezTo>
                      <a:pt x="18417" y="36142"/>
                      <a:pt x="26214" y="35925"/>
                      <a:pt x="33224" y="36453"/>
                    </a:cubicBezTo>
                    <a:cubicBezTo>
                      <a:pt x="40492" y="36981"/>
                      <a:pt x="47761" y="37509"/>
                      <a:pt x="55029" y="38037"/>
                    </a:cubicBezTo>
                    <a:cubicBezTo>
                      <a:pt x="68407" y="38989"/>
                      <a:pt x="81784" y="39724"/>
                      <a:pt x="95161" y="40459"/>
                    </a:cubicBezTo>
                    <a:cubicBezTo>
                      <a:pt x="122765" y="42042"/>
                      <a:pt x="150359" y="43719"/>
                      <a:pt x="178014" y="45148"/>
                    </a:cubicBezTo>
                    <a:cubicBezTo>
                      <a:pt x="271874" y="49940"/>
                      <a:pt x="365795" y="54205"/>
                      <a:pt x="459717" y="58470"/>
                    </a:cubicBezTo>
                    <a:cubicBezTo>
                      <a:pt x="548316" y="62579"/>
                      <a:pt x="636967" y="66109"/>
                      <a:pt x="725608" y="70053"/>
                    </a:cubicBezTo>
                    <a:cubicBezTo>
                      <a:pt x="816051" y="74111"/>
                      <a:pt x="906545" y="77640"/>
                      <a:pt x="996977" y="81056"/>
                    </a:cubicBezTo>
                    <a:cubicBezTo>
                      <a:pt x="1092472" y="84689"/>
                      <a:pt x="1188019" y="88323"/>
                      <a:pt x="1283525" y="92215"/>
                    </a:cubicBezTo>
                    <a:cubicBezTo>
                      <a:pt x="1375013" y="95900"/>
                      <a:pt x="1466512" y="99803"/>
                      <a:pt x="1558010" y="103694"/>
                    </a:cubicBezTo>
                    <a:cubicBezTo>
                      <a:pt x="1645709" y="107380"/>
                      <a:pt x="1733408" y="111013"/>
                      <a:pt x="1821117" y="114066"/>
                    </a:cubicBezTo>
                    <a:cubicBezTo>
                      <a:pt x="1865256" y="115650"/>
                      <a:pt x="1909395" y="117327"/>
                      <a:pt x="1953534" y="119232"/>
                    </a:cubicBezTo>
                    <a:cubicBezTo>
                      <a:pt x="1999309" y="121229"/>
                      <a:pt x="2045137" y="123497"/>
                      <a:pt x="2090963" y="125028"/>
                    </a:cubicBezTo>
                    <a:cubicBezTo>
                      <a:pt x="2091243" y="125039"/>
                      <a:pt x="2091522" y="125039"/>
                      <a:pt x="2091802" y="125039"/>
                    </a:cubicBezTo>
                    <a:cubicBezTo>
                      <a:pt x="2104258" y="125039"/>
                      <a:pt x="2115109" y="115888"/>
                      <a:pt x="2115927" y="103115"/>
                    </a:cubicBezTo>
                    <a:cubicBezTo>
                      <a:pt x="2116776" y="90486"/>
                      <a:pt x="2106826" y="78748"/>
                      <a:pt x="2094028" y="781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9" name="Google Shape;109;p4"/>
              <p:cNvSpPr/>
              <p:nvPr/>
            </p:nvSpPr>
            <p:spPr>
              <a:xfrm>
                <a:off x="220812" y="4789013"/>
                <a:ext cx="2056892" cy="114907"/>
              </a:xfrm>
              <a:custGeom>
                <a:avLst/>
                <a:gdLst/>
                <a:ahLst/>
                <a:cxnLst/>
                <a:rect l="l" t="t" r="r" b="b"/>
                <a:pathLst>
                  <a:path w="2056892" h="114907" extrusionOk="0">
                    <a:moveTo>
                      <a:pt x="2031829" y="67054"/>
                    </a:moveTo>
                    <a:cubicBezTo>
                      <a:pt x="2027159" y="67012"/>
                      <a:pt x="2022531" y="67002"/>
                      <a:pt x="2017882" y="66929"/>
                    </a:cubicBezTo>
                    <a:cubicBezTo>
                      <a:pt x="2001357" y="66505"/>
                      <a:pt x="1984832" y="65832"/>
                      <a:pt x="1968307" y="65097"/>
                    </a:cubicBezTo>
                    <a:cubicBezTo>
                      <a:pt x="1878289" y="61360"/>
                      <a:pt x="1788271" y="58255"/>
                      <a:pt x="1698201" y="54984"/>
                    </a:cubicBezTo>
                    <a:cubicBezTo>
                      <a:pt x="1601702" y="51454"/>
                      <a:pt x="1505202" y="48028"/>
                      <a:pt x="1408651" y="44560"/>
                    </a:cubicBezTo>
                    <a:cubicBezTo>
                      <a:pt x="1320424" y="41403"/>
                      <a:pt x="1232197" y="38298"/>
                      <a:pt x="1143971" y="35130"/>
                    </a:cubicBezTo>
                    <a:cubicBezTo>
                      <a:pt x="1049003" y="31756"/>
                      <a:pt x="954026" y="28392"/>
                      <a:pt x="859059" y="25017"/>
                    </a:cubicBezTo>
                    <a:cubicBezTo>
                      <a:pt x="760085" y="21487"/>
                      <a:pt x="661162" y="18009"/>
                      <a:pt x="562240" y="14542"/>
                    </a:cubicBezTo>
                    <a:cubicBezTo>
                      <a:pt x="473485" y="11488"/>
                      <a:pt x="384730" y="8331"/>
                      <a:pt x="295924" y="5960"/>
                    </a:cubicBezTo>
                    <a:cubicBezTo>
                      <a:pt x="248678" y="4698"/>
                      <a:pt x="201433" y="3435"/>
                      <a:pt x="154177" y="2431"/>
                    </a:cubicBezTo>
                    <a:cubicBezTo>
                      <a:pt x="128530" y="1851"/>
                      <a:pt x="102924" y="1323"/>
                      <a:pt x="77277" y="847"/>
                    </a:cubicBezTo>
                    <a:cubicBezTo>
                      <a:pt x="65950" y="588"/>
                      <a:pt x="54571" y="423"/>
                      <a:pt x="43254" y="216"/>
                    </a:cubicBezTo>
                    <a:cubicBezTo>
                      <a:pt x="37570" y="112"/>
                      <a:pt x="31823" y="-105"/>
                      <a:pt x="26139" y="60"/>
                    </a:cubicBezTo>
                    <a:cubicBezTo>
                      <a:pt x="21697" y="216"/>
                      <a:pt x="17504" y="288"/>
                      <a:pt x="13486" y="1644"/>
                    </a:cubicBezTo>
                    <a:cubicBezTo>
                      <a:pt x="13486" y="1644"/>
                      <a:pt x="13497" y="1644"/>
                      <a:pt x="13497" y="1634"/>
                    </a:cubicBezTo>
                    <a:cubicBezTo>
                      <a:pt x="13424" y="1654"/>
                      <a:pt x="13362" y="1685"/>
                      <a:pt x="13300" y="1706"/>
                    </a:cubicBezTo>
                    <a:cubicBezTo>
                      <a:pt x="13300" y="1706"/>
                      <a:pt x="13290" y="1706"/>
                      <a:pt x="13290" y="1706"/>
                    </a:cubicBezTo>
                    <a:cubicBezTo>
                      <a:pt x="13279" y="1706"/>
                      <a:pt x="13258" y="1716"/>
                      <a:pt x="13248" y="1716"/>
                    </a:cubicBezTo>
                    <a:cubicBezTo>
                      <a:pt x="13248" y="1716"/>
                      <a:pt x="13258" y="1716"/>
                      <a:pt x="13258" y="1716"/>
                    </a:cubicBezTo>
                    <a:cubicBezTo>
                      <a:pt x="13196" y="1737"/>
                      <a:pt x="13145" y="1758"/>
                      <a:pt x="13082" y="1779"/>
                    </a:cubicBezTo>
                    <a:cubicBezTo>
                      <a:pt x="6104" y="3901"/>
                      <a:pt x="699" y="9708"/>
                      <a:pt x="57" y="17595"/>
                    </a:cubicBezTo>
                    <a:cubicBezTo>
                      <a:pt x="-657" y="26177"/>
                      <a:pt x="5410" y="35058"/>
                      <a:pt x="13952" y="36942"/>
                    </a:cubicBezTo>
                    <a:cubicBezTo>
                      <a:pt x="17731" y="38194"/>
                      <a:pt x="21925" y="38463"/>
                      <a:pt x="25766" y="38712"/>
                    </a:cubicBezTo>
                    <a:cubicBezTo>
                      <a:pt x="31347" y="39084"/>
                      <a:pt x="36938" y="39447"/>
                      <a:pt x="42519" y="39768"/>
                    </a:cubicBezTo>
                    <a:cubicBezTo>
                      <a:pt x="53525" y="40347"/>
                      <a:pt x="64480" y="40979"/>
                      <a:pt x="75445" y="41558"/>
                    </a:cubicBezTo>
                    <a:cubicBezTo>
                      <a:pt x="167834" y="46351"/>
                      <a:pt x="260223" y="50771"/>
                      <a:pt x="352664" y="54508"/>
                    </a:cubicBezTo>
                    <a:cubicBezTo>
                      <a:pt x="450582" y="58462"/>
                      <a:pt x="548552" y="61930"/>
                      <a:pt x="646532" y="65511"/>
                    </a:cubicBezTo>
                    <a:cubicBezTo>
                      <a:pt x="733071" y="68668"/>
                      <a:pt x="819672" y="71774"/>
                      <a:pt x="906211" y="74889"/>
                    </a:cubicBezTo>
                    <a:cubicBezTo>
                      <a:pt x="1002866" y="78367"/>
                      <a:pt x="1099521" y="81845"/>
                      <a:pt x="1196124" y="85262"/>
                    </a:cubicBezTo>
                    <a:cubicBezTo>
                      <a:pt x="1287933" y="88522"/>
                      <a:pt x="1379691" y="91845"/>
                      <a:pt x="1471448" y="95106"/>
                    </a:cubicBezTo>
                    <a:cubicBezTo>
                      <a:pt x="1568942" y="98584"/>
                      <a:pt x="1666497" y="101999"/>
                      <a:pt x="1764053" y="105374"/>
                    </a:cubicBezTo>
                    <a:cubicBezTo>
                      <a:pt x="1809145" y="106958"/>
                      <a:pt x="1854226" y="108479"/>
                      <a:pt x="1899318" y="110063"/>
                    </a:cubicBezTo>
                    <a:cubicBezTo>
                      <a:pt x="1943198" y="111595"/>
                      <a:pt x="1987120" y="112164"/>
                      <a:pt x="2030949" y="114856"/>
                    </a:cubicBezTo>
                    <a:cubicBezTo>
                      <a:pt x="2031477" y="114887"/>
                      <a:pt x="2031994" y="114907"/>
                      <a:pt x="2032512" y="114907"/>
                    </a:cubicBezTo>
                    <a:cubicBezTo>
                      <a:pt x="2046066" y="114907"/>
                      <a:pt x="2057528" y="103790"/>
                      <a:pt x="2056865" y="89847"/>
                    </a:cubicBezTo>
                    <a:cubicBezTo>
                      <a:pt x="2056223" y="76266"/>
                      <a:pt x="2044844" y="67209"/>
                      <a:pt x="2031829" y="6705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10" name="Google Shape;110;p4"/>
            <p:cNvSpPr/>
            <p:nvPr/>
          </p:nvSpPr>
          <p:spPr>
            <a:xfrm>
              <a:off x="-85712" y="620062"/>
              <a:ext cx="245993" cy="4608691"/>
            </a:xfrm>
            <a:custGeom>
              <a:avLst/>
              <a:gdLst/>
              <a:ahLst/>
              <a:cxnLst/>
              <a:rect l="l" t="t" r="r" b="b"/>
              <a:pathLst>
                <a:path w="245993" h="4608691" extrusionOk="0">
                  <a:moveTo>
                    <a:pt x="22157" y="4608598"/>
                  </a:moveTo>
                  <a:cubicBezTo>
                    <a:pt x="8676" y="4607491"/>
                    <a:pt x="-601" y="4595700"/>
                    <a:pt x="30" y="4582534"/>
                  </a:cubicBezTo>
                  <a:cubicBezTo>
                    <a:pt x="8780" y="4389907"/>
                    <a:pt x="17259" y="4197281"/>
                    <a:pt x="25843" y="4004602"/>
                  </a:cubicBezTo>
                  <a:cubicBezTo>
                    <a:pt x="34530" y="3811448"/>
                    <a:pt x="43176" y="3618241"/>
                    <a:pt x="51811" y="3425087"/>
                  </a:cubicBezTo>
                  <a:cubicBezTo>
                    <a:pt x="60922" y="3221292"/>
                    <a:pt x="70034" y="3017507"/>
                    <a:pt x="79146" y="2813659"/>
                  </a:cubicBezTo>
                  <a:cubicBezTo>
                    <a:pt x="88050" y="2614874"/>
                    <a:pt x="96954" y="2416078"/>
                    <a:pt x="105849" y="2217292"/>
                  </a:cubicBezTo>
                  <a:cubicBezTo>
                    <a:pt x="115012" y="2012451"/>
                    <a:pt x="124175" y="1807600"/>
                    <a:pt x="133504" y="1602759"/>
                  </a:cubicBezTo>
                  <a:cubicBezTo>
                    <a:pt x="142357" y="1408238"/>
                    <a:pt x="151520" y="1213769"/>
                    <a:pt x="160632" y="1019341"/>
                  </a:cubicBezTo>
                  <a:cubicBezTo>
                    <a:pt x="169847" y="822554"/>
                    <a:pt x="178700" y="625766"/>
                    <a:pt x="187915" y="428978"/>
                  </a:cubicBezTo>
                  <a:cubicBezTo>
                    <a:pt x="191445" y="354149"/>
                    <a:pt x="195183" y="279320"/>
                    <a:pt x="199025" y="204490"/>
                  </a:cubicBezTo>
                  <a:cubicBezTo>
                    <a:pt x="200868" y="168582"/>
                    <a:pt x="202866" y="132663"/>
                    <a:pt x="204875" y="96754"/>
                  </a:cubicBezTo>
                  <a:cubicBezTo>
                    <a:pt x="205827" y="79530"/>
                    <a:pt x="206925" y="62368"/>
                    <a:pt x="208250" y="45153"/>
                  </a:cubicBezTo>
                  <a:cubicBezTo>
                    <a:pt x="208933" y="36986"/>
                    <a:pt x="209782" y="28830"/>
                    <a:pt x="210673" y="20662"/>
                  </a:cubicBezTo>
                  <a:cubicBezTo>
                    <a:pt x="211304" y="15187"/>
                    <a:pt x="212257" y="9762"/>
                    <a:pt x="215995" y="5498"/>
                  </a:cubicBezTo>
                  <a:cubicBezTo>
                    <a:pt x="223419" y="-2980"/>
                    <a:pt x="236113" y="-1137"/>
                    <a:pt x="242387" y="7496"/>
                  </a:cubicBezTo>
                  <a:cubicBezTo>
                    <a:pt x="246446" y="13023"/>
                    <a:pt x="245701" y="21025"/>
                    <a:pt x="245866" y="27505"/>
                  </a:cubicBezTo>
                  <a:cubicBezTo>
                    <a:pt x="246073" y="38777"/>
                    <a:pt x="246021" y="50039"/>
                    <a:pt x="245763" y="61312"/>
                  </a:cubicBezTo>
                  <a:cubicBezTo>
                    <a:pt x="245235" y="84643"/>
                    <a:pt x="244448" y="107913"/>
                    <a:pt x="243661" y="131245"/>
                  </a:cubicBezTo>
                  <a:cubicBezTo>
                    <a:pt x="241870" y="181428"/>
                    <a:pt x="239975" y="231662"/>
                    <a:pt x="238028" y="281907"/>
                  </a:cubicBezTo>
                  <a:cubicBezTo>
                    <a:pt x="234342" y="377481"/>
                    <a:pt x="230180" y="473064"/>
                    <a:pt x="226018" y="568637"/>
                  </a:cubicBezTo>
                  <a:cubicBezTo>
                    <a:pt x="217486" y="765270"/>
                    <a:pt x="209058" y="961954"/>
                    <a:pt x="200629" y="1158628"/>
                  </a:cubicBezTo>
                  <a:cubicBezTo>
                    <a:pt x="192046" y="1360001"/>
                    <a:pt x="183297" y="1561416"/>
                    <a:pt x="174403" y="1762789"/>
                  </a:cubicBezTo>
                  <a:cubicBezTo>
                    <a:pt x="165664" y="1960736"/>
                    <a:pt x="156811" y="2158683"/>
                    <a:pt x="147958" y="2356630"/>
                  </a:cubicBezTo>
                  <a:cubicBezTo>
                    <a:pt x="138899" y="2558687"/>
                    <a:pt x="129891" y="2760681"/>
                    <a:pt x="120831" y="2962738"/>
                  </a:cubicBezTo>
                  <a:cubicBezTo>
                    <a:pt x="111771" y="3165322"/>
                    <a:pt x="102711" y="3367844"/>
                    <a:pt x="93652" y="3570429"/>
                  </a:cubicBezTo>
                  <a:cubicBezTo>
                    <a:pt x="84913" y="3766482"/>
                    <a:pt x="76060" y="3962535"/>
                    <a:pt x="67311" y="4158639"/>
                  </a:cubicBezTo>
                  <a:cubicBezTo>
                    <a:pt x="60995" y="4301238"/>
                    <a:pt x="54513" y="4443837"/>
                    <a:pt x="48187" y="4586498"/>
                  </a:cubicBezTo>
                  <a:cubicBezTo>
                    <a:pt x="47638" y="4598982"/>
                    <a:pt x="36114" y="4608691"/>
                    <a:pt x="24010" y="4608691"/>
                  </a:cubicBezTo>
                  <a:cubicBezTo>
                    <a:pt x="23389" y="4608670"/>
                    <a:pt x="22768" y="4608650"/>
                    <a:pt x="22157" y="4608598"/>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1" name="Google Shape;111;p4"/>
            <p:cNvSpPr/>
            <p:nvPr/>
          </p:nvSpPr>
          <p:spPr>
            <a:xfrm>
              <a:off x="418148" y="1226877"/>
              <a:ext cx="2075113" cy="697992"/>
            </a:xfrm>
            <a:custGeom>
              <a:avLst/>
              <a:gdLst/>
              <a:ahLst/>
              <a:cxnLst/>
              <a:rect l="l" t="t" r="r" b="b"/>
              <a:pathLst>
                <a:path w="2075113" h="697992" extrusionOk="0">
                  <a:moveTo>
                    <a:pt x="2020803" y="154376"/>
                  </a:moveTo>
                  <a:cubicBezTo>
                    <a:pt x="1920245" y="145215"/>
                    <a:pt x="1819593" y="135154"/>
                    <a:pt x="1719190" y="124202"/>
                  </a:cubicBezTo>
                  <a:cubicBezTo>
                    <a:pt x="1492540" y="100032"/>
                    <a:pt x="1264886" y="87817"/>
                    <a:pt x="1037967" y="67177"/>
                  </a:cubicBezTo>
                  <a:cubicBezTo>
                    <a:pt x="829851" y="45595"/>
                    <a:pt x="621725" y="22729"/>
                    <a:pt x="412521" y="16984"/>
                  </a:cubicBezTo>
                  <a:cubicBezTo>
                    <a:pt x="391130" y="15835"/>
                    <a:pt x="369739" y="14727"/>
                    <a:pt x="348357" y="13516"/>
                  </a:cubicBezTo>
                  <a:cubicBezTo>
                    <a:pt x="308432" y="11249"/>
                    <a:pt x="268507" y="8351"/>
                    <a:pt x="228634" y="5825"/>
                  </a:cubicBezTo>
                  <a:cubicBezTo>
                    <a:pt x="209986" y="4614"/>
                    <a:pt x="191390" y="3776"/>
                    <a:pt x="172805" y="2668"/>
                  </a:cubicBezTo>
                  <a:cubicBezTo>
                    <a:pt x="155969" y="1685"/>
                    <a:pt x="139175" y="1312"/>
                    <a:pt x="122391" y="298"/>
                  </a:cubicBezTo>
                  <a:cubicBezTo>
                    <a:pt x="117359" y="-572"/>
                    <a:pt x="112430" y="515"/>
                    <a:pt x="108299" y="2896"/>
                  </a:cubicBezTo>
                  <a:cubicBezTo>
                    <a:pt x="62089" y="-4619"/>
                    <a:pt x="35893" y="41071"/>
                    <a:pt x="25332" y="80623"/>
                  </a:cubicBezTo>
                  <a:cubicBezTo>
                    <a:pt x="18053" y="192758"/>
                    <a:pt x="8290" y="306550"/>
                    <a:pt x="6229" y="420227"/>
                  </a:cubicBezTo>
                  <a:cubicBezTo>
                    <a:pt x="-8639" y="536917"/>
                    <a:pt x="-6527" y="578011"/>
                    <a:pt x="124203" y="586520"/>
                  </a:cubicBezTo>
                  <a:cubicBezTo>
                    <a:pt x="138719" y="586820"/>
                    <a:pt x="153267" y="586965"/>
                    <a:pt x="167814" y="587027"/>
                  </a:cubicBezTo>
                  <a:cubicBezTo>
                    <a:pt x="167845" y="587027"/>
                    <a:pt x="167876" y="587027"/>
                    <a:pt x="167907" y="587038"/>
                  </a:cubicBezTo>
                  <a:cubicBezTo>
                    <a:pt x="300273" y="599729"/>
                    <a:pt x="433488" y="600733"/>
                    <a:pt x="566227" y="607099"/>
                  </a:cubicBezTo>
                  <a:cubicBezTo>
                    <a:pt x="675265" y="614841"/>
                    <a:pt x="784449" y="620628"/>
                    <a:pt x="893694" y="625110"/>
                  </a:cubicBezTo>
                  <a:cubicBezTo>
                    <a:pt x="1042916" y="627687"/>
                    <a:pt x="1192035" y="644756"/>
                    <a:pt x="1341206" y="653389"/>
                  </a:cubicBezTo>
                  <a:cubicBezTo>
                    <a:pt x="1522670" y="664082"/>
                    <a:pt x="1703286" y="683770"/>
                    <a:pt x="1884534" y="697413"/>
                  </a:cubicBezTo>
                  <a:cubicBezTo>
                    <a:pt x="1893407" y="697651"/>
                    <a:pt x="1903057" y="697993"/>
                    <a:pt x="1912955" y="697993"/>
                  </a:cubicBezTo>
                  <a:cubicBezTo>
                    <a:pt x="1953533" y="697993"/>
                    <a:pt x="1998335" y="692165"/>
                    <a:pt x="2011163" y="649063"/>
                  </a:cubicBezTo>
                  <a:cubicBezTo>
                    <a:pt x="2048562" y="549535"/>
                    <a:pt x="2046874" y="441685"/>
                    <a:pt x="2064735" y="338007"/>
                  </a:cubicBezTo>
                  <a:cubicBezTo>
                    <a:pt x="2070150" y="283549"/>
                    <a:pt x="2101130" y="166073"/>
                    <a:pt x="2020803" y="154376"/>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2" name="Google Shape;112;p4"/>
            <p:cNvSpPr/>
            <p:nvPr/>
          </p:nvSpPr>
          <p:spPr>
            <a:xfrm>
              <a:off x="-134479" y="5461814"/>
              <a:ext cx="2851358" cy="235405"/>
            </a:xfrm>
            <a:custGeom>
              <a:avLst/>
              <a:gdLst/>
              <a:ahLst/>
              <a:cxnLst/>
              <a:rect l="l" t="t" r="r" b="b"/>
              <a:pathLst>
                <a:path w="2851358" h="235405" extrusionOk="0">
                  <a:moveTo>
                    <a:pt x="2824330" y="235354"/>
                  </a:moveTo>
                  <a:cubicBezTo>
                    <a:pt x="2808582" y="234930"/>
                    <a:pt x="2792885" y="233191"/>
                    <a:pt x="2777188" y="232041"/>
                  </a:cubicBezTo>
                  <a:cubicBezTo>
                    <a:pt x="2763076" y="230986"/>
                    <a:pt x="2749005" y="230044"/>
                    <a:pt x="2734892" y="229143"/>
                  </a:cubicBezTo>
                  <a:cubicBezTo>
                    <a:pt x="2705342" y="227249"/>
                    <a:pt x="2675740" y="225458"/>
                    <a:pt x="2646189" y="223616"/>
                  </a:cubicBezTo>
                  <a:cubicBezTo>
                    <a:pt x="2585929" y="219827"/>
                    <a:pt x="2525782" y="215397"/>
                    <a:pt x="2465573" y="210873"/>
                  </a:cubicBezTo>
                  <a:cubicBezTo>
                    <a:pt x="2345581" y="201764"/>
                    <a:pt x="2225381" y="193970"/>
                    <a:pt x="2105284" y="186600"/>
                  </a:cubicBezTo>
                  <a:cubicBezTo>
                    <a:pt x="1982713" y="179126"/>
                    <a:pt x="1860297" y="170224"/>
                    <a:pt x="1737830" y="161850"/>
                  </a:cubicBezTo>
                  <a:cubicBezTo>
                    <a:pt x="1615942" y="153475"/>
                    <a:pt x="1494003" y="145629"/>
                    <a:pt x="1372115" y="137628"/>
                  </a:cubicBezTo>
                  <a:cubicBezTo>
                    <a:pt x="1250652" y="129678"/>
                    <a:pt x="1129241" y="120983"/>
                    <a:pt x="1007778" y="113302"/>
                  </a:cubicBezTo>
                  <a:cubicBezTo>
                    <a:pt x="886894" y="105663"/>
                    <a:pt x="766011" y="96875"/>
                    <a:pt x="645169" y="88345"/>
                  </a:cubicBezTo>
                  <a:cubicBezTo>
                    <a:pt x="525808" y="79971"/>
                    <a:pt x="406343" y="72756"/>
                    <a:pt x="286992" y="65066"/>
                  </a:cubicBezTo>
                  <a:cubicBezTo>
                    <a:pt x="241538" y="62115"/>
                    <a:pt x="196135" y="59269"/>
                    <a:pt x="150671" y="56060"/>
                  </a:cubicBezTo>
                  <a:cubicBezTo>
                    <a:pt x="127602" y="54476"/>
                    <a:pt x="104533" y="52851"/>
                    <a:pt x="81454" y="51009"/>
                  </a:cubicBezTo>
                  <a:cubicBezTo>
                    <a:pt x="70758" y="50118"/>
                    <a:pt x="60073" y="49270"/>
                    <a:pt x="49377" y="48431"/>
                  </a:cubicBezTo>
                  <a:cubicBezTo>
                    <a:pt x="39313" y="47644"/>
                    <a:pt x="29156" y="47324"/>
                    <a:pt x="20355" y="46030"/>
                  </a:cubicBezTo>
                  <a:cubicBezTo>
                    <a:pt x="8634" y="44353"/>
                    <a:pt x="-478" y="34374"/>
                    <a:pt x="19" y="22160"/>
                  </a:cubicBezTo>
                  <a:cubicBezTo>
                    <a:pt x="537" y="9935"/>
                    <a:pt x="11378" y="-624"/>
                    <a:pt x="23844" y="29"/>
                  </a:cubicBezTo>
                  <a:cubicBezTo>
                    <a:pt x="28638" y="-64"/>
                    <a:pt x="33504" y="463"/>
                    <a:pt x="38257" y="733"/>
                  </a:cubicBezTo>
                  <a:cubicBezTo>
                    <a:pt x="45898" y="1157"/>
                    <a:pt x="53581" y="1571"/>
                    <a:pt x="61274" y="1995"/>
                  </a:cubicBezTo>
                  <a:cubicBezTo>
                    <a:pt x="74972" y="2730"/>
                    <a:pt x="88660" y="3414"/>
                    <a:pt x="102359" y="4211"/>
                  </a:cubicBezTo>
                  <a:cubicBezTo>
                    <a:pt x="131806" y="5950"/>
                    <a:pt x="161252" y="7792"/>
                    <a:pt x="190689" y="9790"/>
                  </a:cubicBezTo>
                  <a:cubicBezTo>
                    <a:pt x="250794" y="13848"/>
                    <a:pt x="310837" y="18009"/>
                    <a:pt x="370942" y="22222"/>
                  </a:cubicBezTo>
                  <a:cubicBezTo>
                    <a:pt x="489724" y="30596"/>
                    <a:pt x="608609" y="38339"/>
                    <a:pt x="727432" y="45812"/>
                  </a:cubicBezTo>
                  <a:cubicBezTo>
                    <a:pt x="850003" y="53555"/>
                    <a:pt x="972470" y="61557"/>
                    <a:pt x="1094989" y="69931"/>
                  </a:cubicBezTo>
                  <a:cubicBezTo>
                    <a:pt x="1217084" y="78305"/>
                    <a:pt x="1339241" y="85727"/>
                    <a:pt x="1461336" y="94049"/>
                  </a:cubicBezTo>
                  <a:cubicBezTo>
                    <a:pt x="1583855" y="102423"/>
                    <a:pt x="1706426" y="110425"/>
                    <a:pt x="1829049" y="118271"/>
                  </a:cubicBezTo>
                  <a:cubicBezTo>
                    <a:pt x="1888150" y="122059"/>
                    <a:pt x="1947251" y="125641"/>
                    <a:pt x="2006351" y="129595"/>
                  </a:cubicBezTo>
                  <a:cubicBezTo>
                    <a:pt x="2067979" y="133756"/>
                    <a:pt x="2129554" y="138394"/>
                    <a:pt x="2191181" y="142493"/>
                  </a:cubicBezTo>
                  <a:cubicBezTo>
                    <a:pt x="2250230" y="146499"/>
                    <a:pt x="2309279" y="150494"/>
                    <a:pt x="2368370" y="154345"/>
                  </a:cubicBezTo>
                  <a:cubicBezTo>
                    <a:pt x="2428413" y="158237"/>
                    <a:pt x="2488518" y="161405"/>
                    <a:pt x="2548561" y="165038"/>
                  </a:cubicBezTo>
                  <a:cubicBezTo>
                    <a:pt x="2595278" y="167884"/>
                    <a:pt x="2641903" y="171145"/>
                    <a:pt x="2688568" y="174468"/>
                  </a:cubicBezTo>
                  <a:cubicBezTo>
                    <a:pt x="2711430" y="176103"/>
                    <a:pt x="2734343" y="177677"/>
                    <a:pt x="2757205" y="179209"/>
                  </a:cubicBezTo>
                  <a:cubicBezTo>
                    <a:pt x="2780274" y="180741"/>
                    <a:pt x="2803508" y="181103"/>
                    <a:pt x="2826526" y="183525"/>
                  </a:cubicBezTo>
                  <a:cubicBezTo>
                    <a:pt x="2833369" y="184260"/>
                    <a:pt x="2839478" y="186579"/>
                    <a:pt x="2844272" y="191692"/>
                  </a:cubicBezTo>
                  <a:cubicBezTo>
                    <a:pt x="2849066" y="196744"/>
                    <a:pt x="2851644" y="203648"/>
                    <a:pt x="2851334" y="210542"/>
                  </a:cubicBezTo>
                  <a:cubicBezTo>
                    <a:pt x="2850764" y="224578"/>
                    <a:pt x="2838826" y="235406"/>
                    <a:pt x="2825004" y="235406"/>
                  </a:cubicBezTo>
                  <a:cubicBezTo>
                    <a:pt x="2824796" y="235364"/>
                    <a:pt x="2824558" y="235364"/>
                    <a:pt x="2824330" y="235354"/>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3" name="Google Shape;113;p4"/>
            <p:cNvSpPr/>
            <p:nvPr/>
          </p:nvSpPr>
          <p:spPr>
            <a:xfrm>
              <a:off x="-51844" y="5194509"/>
              <a:ext cx="2761964" cy="235627"/>
            </a:xfrm>
            <a:custGeom>
              <a:avLst/>
              <a:gdLst/>
              <a:ahLst/>
              <a:cxnLst/>
              <a:rect l="l" t="t" r="r" b="b"/>
              <a:pathLst>
                <a:path w="2761964" h="235627" extrusionOk="0">
                  <a:moveTo>
                    <a:pt x="2737160" y="235576"/>
                  </a:moveTo>
                  <a:cubicBezTo>
                    <a:pt x="2623017" y="227575"/>
                    <a:pt x="2508926" y="219408"/>
                    <a:pt x="2394783" y="211510"/>
                  </a:cubicBezTo>
                  <a:cubicBezTo>
                    <a:pt x="2276799" y="203343"/>
                    <a:pt x="2158856" y="194979"/>
                    <a:pt x="2040924" y="186656"/>
                  </a:cubicBezTo>
                  <a:cubicBezTo>
                    <a:pt x="1920983" y="178179"/>
                    <a:pt x="1801104" y="169804"/>
                    <a:pt x="1681214" y="161378"/>
                  </a:cubicBezTo>
                  <a:cubicBezTo>
                    <a:pt x="1555962" y="152528"/>
                    <a:pt x="1430750" y="143792"/>
                    <a:pt x="1305549" y="134941"/>
                  </a:cubicBezTo>
                  <a:cubicBezTo>
                    <a:pt x="1186820" y="126619"/>
                    <a:pt x="1068152" y="118297"/>
                    <a:pt x="949422" y="109933"/>
                  </a:cubicBezTo>
                  <a:cubicBezTo>
                    <a:pt x="835228" y="101931"/>
                    <a:pt x="721033" y="93867"/>
                    <a:pt x="606838" y="85814"/>
                  </a:cubicBezTo>
                  <a:cubicBezTo>
                    <a:pt x="483584" y="77181"/>
                    <a:pt x="360278" y="68434"/>
                    <a:pt x="237013" y="59532"/>
                  </a:cubicBezTo>
                  <a:cubicBezTo>
                    <a:pt x="179931" y="55433"/>
                    <a:pt x="122746" y="51531"/>
                    <a:pt x="66244" y="46521"/>
                  </a:cubicBezTo>
                  <a:cubicBezTo>
                    <a:pt x="62061" y="46138"/>
                    <a:pt x="57681" y="46045"/>
                    <a:pt x="53467" y="45403"/>
                  </a:cubicBezTo>
                  <a:cubicBezTo>
                    <a:pt x="51893" y="45300"/>
                    <a:pt x="50330" y="45113"/>
                    <a:pt x="48756" y="44948"/>
                  </a:cubicBezTo>
                  <a:cubicBezTo>
                    <a:pt x="44594" y="44471"/>
                    <a:pt x="40483" y="43943"/>
                    <a:pt x="36321" y="43478"/>
                  </a:cubicBezTo>
                  <a:cubicBezTo>
                    <a:pt x="30947" y="42846"/>
                    <a:pt x="25573" y="41532"/>
                    <a:pt x="20303" y="40321"/>
                  </a:cubicBezTo>
                  <a:cubicBezTo>
                    <a:pt x="14774" y="39058"/>
                    <a:pt x="8769" y="36791"/>
                    <a:pt x="4814" y="32630"/>
                  </a:cubicBezTo>
                  <a:cubicBezTo>
                    <a:pt x="-2776" y="24525"/>
                    <a:pt x="-985" y="12465"/>
                    <a:pt x="7340" y="5778"/>
                  </a:cubicBezTo>
                  <a:cubicBezTo>
                    <a:pt x="12237" y="1824"/>
                    <a:pt x="19879" y="1038"/>
                    <a:pt x="25988" y="561"/>
                  </a:cubicBezTo>
                  <a:cubicBezTo>
                    <a:pt x="33681" y="-122"/>
                    <a:pt x="41312" y="-70"/>
                    <a:pt x="49005" y="137"/>
                  </a:cubicBezTo>
                  <a:cubicBezTo>
                    <a:pt x="62123" y="396"/>
                    <a:pt x="75231" y="1296"/>
                    <a:pt x="88350" y="2083"/>
                  </a:cubicBezTo>
                  <a:cubicBezTo>
                    <a:pt x="116844" y="3822"/>
                    <a:pt x="145287" y="5613"/>
                    <a:pt x="173791" y="7559"/>
                  </a:cubicBezTo>
                  <a:cubicBezTo>
                    <a:pt x="236475" y="11772"/>
                    <a:pt x="299158" y="16037"/>
                    <a:pt x="361831" y="20405"/>
                  </a:cubicBezTo>
                  <a:cubicBezTo>
                    <a:pt x="480136" y="28624"/>
                    <a:pt x="598493" y="36884"/>
                    <a:pt x="716798" y="45206"/>
                  </a:cubicBezTo>
                  <a:cubicBezTo>
                    <a:pt x="832525" y="53373"/>
                    <a:pt x="948190" y="61478"/>
                    <a:pt x="1063917" y="69584"/>
                  </a:cubicBezTo>
                  <a:cubicBezTo>
                    <a:pt x="1183641" y="78010"/>
                    <a:pt x="1303323" y="86435"/>
                    <a:pt x="1422995" y="94809"/>
                  </a:cubicBezTo>
                  <a:cubicBezTo>
                    <a:pt x="1545307" y="103443"/>
                    <a:pt x="1667557" y="112034"/>
                    <a:pt x="1789870" y="120615"/>
                  </a:cubicBezTo>
                  <a:cubicBezTo>
                    <a:pt x="1908910" y="128989"/>
                    <a:pt x="2028002" y="137312"/>
                    <a:pt x="2147053" y="145738"/>
                  </a:cubicBezTo>
                  <a:cubicBezTo>
                    <a:pt x="2267884" y="154215"/>
                    <a:pt x="2388664" y="162693"/>
                    <a:pt x="2509444" y="171171"/>
                  </a:cubicBezTo>
                  <a:cubicBezTo>
                    <a:pt x="2585763" y="176543"/>
                    <a:pt x="2662093" y="181915"/>
                    <a:pt x="2738413" y="187288"/>
                  </a:cubicBezTo>
                  <a:cubicBezTo>
                    <a:pt x="2751531" y="188178"/>
                    <a:pt x="2762279" y="198457"/>
                    <a:pt x="2761958" y="212038"/>
                  </a:cubicBezTo>
                  <a:cubicBezTo>
                    <a:pt x="2761606" y="224293"/>
                    <a:pt x="2751159" y="235628"/>
                    <a:pt x="2738641" y="235628"/>
                  </a:cubicBezTo>
                  <a:cubicBezTo>
                    <a:pt x="2738164" y="235628"/>
                    <a:pt x="2737667" y="235618"/>
                    <a:pt x="2737160" y="235576"/>
                  </a:cubicBezTo>
                  <a:close/>
                </a:path>
              </a:pathLst>
            </a:custGeom>
            <a:solidFill>
              <a:srgbClr val="E3736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4" name="Google Shape;114;p4"/>
            <p:cNvSpPr/>
            <p:nvPr/>
          </p:nvSpPr>
          <p:spPr>
            <a:xfrm>
              <a:off x="-527220" y="521548"/>
              <a:ext cx="647215" cy="5003272"/>
            </a:xfrm>
            <a:custGeom>
              <a:avLst/>
              <a:gdLst/>
              <a:ahLst/>
              <a:cxnLst/>
              <a:rect l="l" t="t" r="r" b="b"/>
              <a:pathLst>
                <a:path w="647215" h="5003272" extrusionOk="0">
                  <a:moveTo>
                    <a:pt x="646061" y="61292"/>
                  </a:moveTo>
                  <a:cubicBezTo>
                    <a:pt x="643007" y="47287"/>
                    <a:pt x="629784" y="37329"/>
                    <a:pt x="615454" y="38436"/>
                  </a:cubicBezTo>
                  <a:cubicBezTo>
                    <a:pt x="614502" y="38488"/>
                    <a:pt x="613560" y="38643"/>
                    <a:pt x="612607" y="38809"/>
                  </a:cubicBezTo>
                  <a:cubicBezTo>
                    <a:pt x="598598" y="35072"/>
                    <a:pt x="582901" y="35435"/>
                    <a:pt x="568892" y="33540"/>
                  </a:cubicBezTo>
                  <a:cubicBezTo>
                    <a:pt x="509792" y="26905"/>
                    <a:pt x="450535" y="21378"/>
                    <a:pt x="391279" y="16637"/>
                  </a:cubicBezTo>
                  <a:cubicBezTo>
                    <a:pt x="375955" y="14742"/>
                    <a:pt x="359410" y="13055"/>
                    <a:pt x="342294" y="12051"/>
                  </a:cubicBezTo>
                  <a:cubicBezTo>
                    <a:pt x="306790" y="1886"/>
                    <a:pt x="270769" y="-4749"/>
                    <a:pt x="234364" y="4205"/>
                  </a:cubicBezTo>
                  <a:cubicBezTo>
                    <a:pt x="185803" y="19473"/>
                    <a:pt x="197172" y="80452"/>
                    <a:pt x="186218" y="120263"/>
                  </a:cubicBezTo>
                  <a:cubicBezTo>
                    <a:pt x="154980" y="288978"/>
                    <a:pt x="152826" y="461078"/>
                    <a:pt x="148032" y="632060"/>
                  </a:cubicBezTo>
                  <a:cubicBezTo>
                    <a:pt x="138920" y="792298"/>
                    <a:pt x="138972" y="952856"/>
                    <a:pt x="130648" y="1113156"/>
                  </a:cubicBezTo>
                  <a:cubicBezTo>
                    <a:pt x="118585" y="1325263"/>
                    <a:pt x="103675" y="1537278"/>
                    <a:pt x="98995" y="1749706"/>
                  </a:cubicBezTo>
                  <a:cubicBezTo>
                    <a:pt x="87720" y="2164295"/>
                    <a:pt x="71081" y="2578562"/>
                    <a:pt x="49223" y="2992726"/>
                  </a:cubicBezTo>
                  <a:cubicBezTo>
                    <a:pt x="32792" y="3306318"/>
                    <a:pt x="33371" y="3620478"/>
                    <a:pt x="23256" y="3934225"/>
                  </a:cubicBezTo>
                  <a:cubicBezTo>
                    <a:pt x="10717" y="4143279"/>
                    <a:pt x="-2288" y="4352395"/>
                    <a:pt x="342" y="4561977"/>
                  </a:cubicBezTo>
                  <a:cubicBezTo>
                    <a:pt x="3821" y="4640388"/>
                    <a:pt x="-2454" y="4720693"/>
                    <a:pt x="3293" y="4799155"/>
                  </a:cubicBezTo>
                  <a:cubicBezTo>
                    <a:pt x="4981" y="4846233"/>
                    <a:pt x="7455" y="4893362"/>
                    <a:pt x="5560" y="4940284"/>
                  </a:cubicBezTo>
                  <a:cubicBezTo>
                    <a:pt x="6006" y="4943793"/>
                    <a:pt x="7020" y="4946847"/>
                    <a:pt x="8315" y="4949663"/>
                  </a:cubicBezTo>
                  <a:cubicBezTo>
                    <a:pt x="7807" y="4952664"/>
                    <a:pt x="7642" y="4955728"/>
                    <a:pt x="8201" y="4958771"/>
                  </a:cubicBezTo>
                  <a:cubicBezTo>
                    <a:pt x="11152" y="4980147"/>
                    <a:pt x="33330" y="4988107"/>
                    <a:pt x="52029" y="4990529"/>
                  </a:cubicBezTo>
                  <a:cubicBezTo>
                    <a:pt x="159597" y="4999866"/>
                    <a:pt x="267000" y="4992651"/>
                    <a:pt x="375075" y="5002909"/>
                  </a:cubicBezTo>
                  <a:cubicBezTo>
                    <a:pt x="375075" y="5002909"/>
                    <a:pt x="374702" y="5002847"/>
                    <a:pt x="374702" y="5002847"/>
                  </a:cubicBezTo>
                  <a:cubicBezTo>
                    <a:pt x="386672" y="5004007"/>
                    <a:pt x="400184" y="5003033"/>
                    <a:pt x="410797" y="4996958"/>
                  </a:cubicBezTo>
                  <a:cubicBezTo>
                    <a:pt x="428026" y="4985426"/>
                    <a:pt x="436475" y="4958865"/>
                    <a:pt x="424857" y="4940667"/>
                  </a:cubicBezTo>
                  <a:cubicBezTo>
                    <a:pt x="405568" y="4916953"/>
                    <a:pt x="370571" y="4927749"/>
                    <a:pt x="343827" y="4924882"/>
                  </a:cubicBezTo>
                  <a:cubicBezTo>
                    <a:pt x="257516" y="4917522"/>
                    <a:pt x="170956" y="4922439"/>
                    <a:pt x="84986" y="4914251"/>
                  </a:cubicBezTo>
                  <a:cubicBezTo>
                    <a:pt x="84976" y="4914240"/>
                    <a:pt x="84966" y="4914240"/>
                    <a:pt x="84966" y="4914240"/>
                  </a:cubicBezTo>
                  <a:cubicBezTo>
                    <a:pt x="84955" y="4914240"/>
                    <a:pt x="84955" y="4914230"/>
                    <a:pt x="84945" y="4914230"/>
                  </a:cubicBezTo>
                  <a:cubicBezTo>
                    <a:pt x="79292" y="4904324"/>
                    <a:pt x="77231" y="4892762"/>
                    <a:pt x="77883" y="4881458"/>
                  </a:cubicBezTo>
                  <a:cubicBezTo>
                    <a:pt x="80751" y="4849142"/>
                    <a:pt x="83868" y="4816866"/>
                    <a:pt x="87792" y="4784674"/>
                  </a:cubicBezTo>
                  <a:cubicBezTo>
                    <a:pt x="90288" y="4771869"/>
                    <a:pt x="93601" y="4759158"/>
                    <a:pt x="96117" y="4746353"/>
                  </a:cubicBezTo>
                  <a:cubicBezTo>
                    <a:pt x="109577" y="4735857"/>
                    <a:pt x="131869" y="4739004"/>
                    <a:pt x="148612" y="4735340"/>
                  </a:cubicBezTo>
                  <a:cubicBezTo>
                    <a:pt x="168046" y="4733756"/>
                    <a:pt x="187470" y="4733083"/>
                    <a:pt x="206915" y="4732783"/>
                  </a:cubicBezTo>
                  <a:cubicBezTo>
                    <a:pt x="231900" y="4734419"/>
                    <a:pt x="257226" y="4736364"/>
                    <a:pt x="284011" y="4738031"/>
                  </a:cubicBezTo>
                  <a:cubicBezTo>
                    <a:pt x="319039" y="4740929"/>
                    <a:pt x="354388" y="4744293"/>
                    <a:pt x="389623" y="4744293"/>
                  </a:cubicBezTo>
                  <a:cubicBezTo>
                    <a:pt x="400784" y="4745029"/>
                    <a:pt x="413323" y="4744718"/>
                    <a:pt x="423698" y="4741344"/>
                  </a:cubicBezTo>
                  <a:cubicBezTo>
                    <a:pt x="423749" y="4741344"/>
                    <a:pt x="423801" y="4741292"/>
                    <a:pt x="423801" y="4741292"/>
                  </a:cubicBezTo>
                  <a:cubicBezTo>
                    <a:pt x="436651" y="4737607"/>
                    <a:pt x="447719" y="4727711"/>
                    <a:pt x="450349" y="4712650"/>
                  </a:cubicBezTo>
                  <a:cubicBezTo>
                    <a:pt x="450929" y="4669205"/>
                    <a:pt x="451819" y="4625658"/>
                    <a:pt x="456354" y="4582317"/>
                  </a:cubicBezTo>
                  <a:cubicBezTo>
                    <a:pt x="466947" y="4285578"/>
                    <a:pt x="476420" y="3988745"/>
                    <a:pt x="484217" y="3691954"/>
                  </a:cubicBezTo>
                  <a:cubicBezTo>
                    <a:pt x="493173" y="3185901"/>
                    <a:pt x="538472" y="2681899"/>
                    <a:pt x="568333" y="2176944"/>
                  </a:cubicBezTo>
                  <a:cubicBezTo>
                    <a:pt x="587354" y="1869832"/>
                    <a:pt x="608103" y="1562887"/>
                    <a:pt x="620476" y="1255454"/>
                  </a:cubicBezTo>
                  <a:cubicBezTo>
                    <a:pt x="633325" y="956086"/>
                    <a:pt x="631172" y="656241"/>
                    <a:pt x="639859" y="356820"/>
                  </a:cubicBezTo>
                  <a:cubicBezTo>
                    <a:pt x="641526" y="258338"/>
                    <a:pt x="650327" y="159494"/>
                    <a:pt x="646061" y="61292"/>
                  </a:cubicBezTo>
                  <a:close/>
                </a:path>
              </a:pathLst>
            </a:custGeom>
            <a:solidFill>
              <a:srgbClr val="FDCFB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115" name="Google Shape;115;p4"/>
          <p:cNvGrpSpPr/>
          <p:nvPr/>
        </p:nvGrpSpPr>
        <p:grpSpPr>
          <a:xfrm rot="664843">
            <a:off x="7361928" y="2230560"/>
            <a:ext cx="2701129" cy="3632173"/>
            <a:chOff x="14722166" y="4459979"/>
            <a:chExt cx="5402024" cy="7264309"/>
          </a:xfrm>
        </p:grpSpPr>
        <p:sp>
          <p:nvSpPr>
            <p:cNvPr id="116" name="Google Shape;116;p4"/>
            <p:cNvSpPr/>
            <p:nvPr/>
          </p:nvSpPr>
          <p:spPr>
            <a:xfrm>
              <a:off x="14727941" y="4459979"/>
              <a:ext cx="5396249" cy="7264309"/>
            </a:xfrm>
            <a:custGeom>
              <a:avLst/>
              <a:gdLst/>
              <a:ahLst/>
              <a:cxnLst/>
              <a:rect l="l" t="t" r="r" b="b"/>
              <a:pathLst>
                <a:path w="5396249" h="7264309" extrusionOk="0">
                  <a:moveTo>
                    <a:pt x="5365988" y="7001320"/>
                  </a:moveTo>
                  <a:cubicBezTo>
                    <a:pt x="5355634" y="6825219"/>
                    <a:pt x="5383573" y="6618201"/>
                    <a:pt x="5372058" y="6403687"/>
                  </a:cubicBezTo>
                  <a:cubicBezTo>
                    <a:pt x="5343785" y="5906939"/>
                    <a:pt x="5359918" y="6267815"/>
                    <a:pt x="5359918" y="5778201"/>
                  </a:cubicBezTo>
                  <a:cubicBezTo>
                    <a:pt x="5361007" y="5226667"/>
                    <a:pt x="5287107" y="4877414"/>
                    <a:pt x="5313318" y="3985939"/>
                  </a:cubicBezTo>
                  <a:cubicBezTo>
                    <a:pt x="5323106" y="3777032"/>
                    <a:pt x="5326969" y="3887435"/>
                    <a:pt x="5298710" y="3389250"/>
                  </a:cubicBezTo>
                  <a:cubicBezTo>
                    <a:pt x="5249715" y="2683378"/>
                    <a:pt x="5244966" y="9085"/>
                    <a:pt x="5192543" y="7792"/>
                  </a:cubicBezTo>
                  <a:cubicBezTo>
                    <a:pt x="4749129" y="-4413"/>
                    <a:pt x="4238714" y="17177"/>
                    <a:pt x="4241473" y="17177"/>
                  </a:cubicBezTo>
                  <a:cubicBezTo>
                    <a:pt x="3741280" y="17177"/>
                    <a:pt x="4204719" y="-31944"/>
                    <a:pt x="3594830" y="35948"/>
                  </a:cubicBezTo>
                  <a:cubicBezTo>
                    <a:pt x="3323758" y="65979"/>
                    <a:pt x="2655333" y="28756"/>
                    <a:pt x="2623894" y="26868"/>
                  </a:cubicBezTo>
                  <a:cubicBezTo>
                    <a:pt x="2598801" y="28742"/>
                    <a:pt x="2035439" y="72865"/>
                    <a:pt x="1976976" y="67853"/>
                  </a:cubicBezTo>
                  <a:cubicBezTo>
                    <a:pt x="1400313" y="18688"/>
                    <a:pt x="291626" y="94411"/>
                    <a:pt x="360487" y="89152"/>
                  </a:cubicBezTo>
                  <a:cubicBezTo>
                    <a:pt x="342567" y="89152"/>
                    <a:pt x="49712" y="83515"/>
                    <a:pt x="52471" y="83834"/>
                  </a:cubicBezTo>
                  <a:cubicBezTo>
                    <a:pt x="50612" y="83834"/>
                    <a:pt x="49160" y="952906"/>
                    <a:pt x="49160" y="1591685"/>
                  </a:cubicBezTo>
                  <a:cubicBezTo>
                    <a:pt x="49102" y="1592760"/>
                    <a:pt x="14875" y="2110893"/>
                    <a:pt x="11927" y="2344818"/>
                  </a:cubicBezTo>
                  <a:cubicBezTo>
                    <a:pt x="11927" y="2374238"/>
                    <a:pt x="48333" y="2719278"/>
                    <a:pt x="43642" y="2765043"/>
                  </a:cubicBezTo>
                  <a:cubicBezTo>
                    <a:pt x="-17813" y="3374590"/>
                    <a:pt x="77201" y="3975798"/>
                    <a:pt x="20756" y="5191232"/>
                  </a:cubicBezTo>
                  <a:cubicBezTo>
                    <a:pt x="-1563" y="5626494"/>
                    <a:pt x="28424" y="5561725"/>
                    <a:pt x="21032" y="5787921"/>
                  </a:cubicBezTo>
                  <a:cubicBezTo>
                    <a:pt x="-16128" y="6814788"/>
                    <a:pt x="4492" y="6283012"/>
                    <a:pt x="18273" y="6945632"/>
                  </a:cubicBezTo>
                  <a:cubicBezTo>
                    <a:pt x="24314" y="7228097"/>
                    <a:pt x="12784" y="7240374"/>
                    <a:pt x="30950" y="7240693"/>
                  </a:cubicBezTo>
                  <a:cubicBezTo>
                    <a:pt x="1194601" y="7258462"/>
                    <a:pt x="2193128" y="7269388"/>
                    <a:pt x="3705934" y="7242568"/>
                  </a:cubicBezTo>
                  <a:cubicBezTo>
                    <a:pt x="4306253" y="7230988"/>
                    <a:pt x="4314806" y="7268850"/>
                    <a:pt x="4379049" y="7263852"/>
                  </a:cubicBezTo>
                  <a:cubicBezTo>
                    <a:pt x="5600931" y="7170593"/>
                    <a:pt x="5393840" y="7415284"/>
                    <a:pt x="5365988" y="7001320"/>
                  </a:cubicBezTo>
                  <a:close/>
                  <a:moveTo>
                    <a:pt x="292381" y="817877"/>
                  </a:moveTo>
                  <a:cubicBezTo>
                    <a:pt x="241367" y="797232"/>
                    <a:pt x="214342" y="728395"/>
                    <a:pt x="236400" y="672373"/>
                  </a:cubicBezTo>
                  <a:cubicBezTo>
                    <a:pt x="273358" y="577559"/>
                    <a:pt x="400479" y="587584"/>
                    <a:pt x="433559" y="679260"/>
                  </a:cubicBezTo>
                  <a:cubicBezTo>
                    <a:pt x="466101" y="757496"/>
                    <a:pt x="386407" y="856363"/>
                    <a:pt x="292381" y="817877"/>
                  </a:cubicBezTo>
                  <a:close/>
                  <a:moveTo>
                    <a:pt x="282724" y="1412387"/>
                  </a:moveTo>
                  <a:cubicBezTo>
                    <a:pt x="241919" y="1390478"/>
                    <a:pt x="220674" y="1336039"/>
                    <a:pt x="232538" y="1286918"/>
                  </a:cubicBezTo>
                  <a:cubicBezTo>
                    <a:pt x="258735" y="1179596"/>
                    <a:pt x="398823" y="1179276"/>
                    <a:pt x="434662" y="1278782"/>
                  </a:cubicBezTo>
                  <a:cubicBezTo>
                    <a:pt x="469412" y="1362002"/>
                    <a:pt x="377869" y="1463702"/>
                    <a:pt x="282724" y="1412387"/>
                  </a:cubicBezTo>
                  <a:close/>
                  <a:moveTo>
                    <a:pt x="294588" y="2017213"/>
                  </a:moveTo>
                  <a:cubicBezTo>
                    <a:pt x="243574" y="1996568"/>
                    <a:pt x="216550" y="1928356"/>
                    <a:pt x="238332" y="1872028"/>
                  </a:cubicBezTo>
                  <a:cubicBezTo>
                    <a:pt x="275013" y="1776590"/>
                    <a:pt x="402962" y="1786920"/>
                    <a:pt x="435766" y="1878595"/>
                  </a:cubicBezTo>
                  <a:cubicBezTo>
                    <a:pt x="468585" y="1957137"/>
                    <a:pt x="388339" y="2055379"/>
                    <a:pt x="294588" y="2017213"/>
                  </a:cubicBezTo>
                  <a:close/>
                  <a:moveTo>
                    <a:pt x="295968" y="2617026"/>
                  </a:moveTo>
                  <a:cubicBezTo>
                    <a:pt x="244954" y="2596381"/>
                    <a:pt x="217929" y="2528169"/>
                    <a:pt x="239711" y="2472161"/>
                  </a:cubicBezTo>
                  <a:cubicBezTo>
                    <a:pt x="276393" y="2376418"/>
                    <a:pt x="404342" y="2386748"/>
                    <a:pt x="437146" y="2478423"/>
                  </a:cubicBezTo>
                  <a:cubicBezTo>
                    <a:pt x="470240" y="2557575"/>
                    <a:pt x="388891" y="2654887"/>
                    <a:pt x="295968" y="2617026"/>
                  </a:cubicBezTo>
                  <a:close/>
                  <a:moveTo>
                    <a:pt x="236125" y="3086372"/>
                  </a:moveTo>
                  <a:cubicBezTo>
                    <a:pt x="262321" y="2979049"/>
                    <a:pt x="402410" y="2978425"/>
                    <a:pt x="438249" y="3078236"/>
                  </a:cubicBezTo>
                  <a:cubicBezTo>
                    <a:pt x="510494" y="3251272"/>
                    <a:pt x="188146" y="3283816"/>
                    <a:pt x="236125" y="3086372"/>
                  </a:cubicBezTo>
                  <a:close/>
                  <a:moveTo>
                    <a:pt x="237504" y="3685880"/>
                  </a:moveTo>
                  <a:cubicBezTo>
                    <a:pt x="263701" y="3578877"/>
                    <a:pt x="403514" y="3577613"/>
                    <a:pt x="439629" y="3677744"/>
                  </a:cubicBezTo>
                  <a:cubicBezTo>
                    <a:pt x="512149" y="3851709"/>
                    <a:pt x="189801" y="3883324"/>
                    <a:pt x="237504" y="3685880"/>
                  </a:cubicBezTo>
                  <a:close/>
                  <a:moveTo>
                    <a:pt x="299554" y="4416174"/>
                  </a:moveTo>
                  <a:cubicBezTo>
                    <a:pt x="248540" y="4395529"/>
                    <a:pt x="221516" y="4327318"/>
                    <a:pt x="243298" y="4271310"/>
                  </a:cubicBezTo>
                  <a:cubicBezTo>
                    <a:pt x="279979" y="4175567"/>
                    <a:pt x="407928" y="4185896"/>
                    <a:pt x="440732" y="4277572"/>
                  </a:cubicBezTo>
                  <a:cubicBezTo>
                    <a:pt x="473551" y="4356419"/>
                    <a:pt x="392753" y="4454036"/>
                    <a:pt x="299554" y="4416174"/>
                  </a:cubicBezTo>
                  <a:close/>
                  <a:moveTo>
                    <a:pt x="239711" y="4885521"/>
                  </a:moveTo>
                  <a:cubicBezTo>
                    <a:pt x="265908" y="4777878"/>
                    <a:pt x="405997" y="4777878"/>
                    <a:pt x="441836" y="4877385"/>
                  </a:cubicBezTo>
                  <a:cubicBezTo>
                    <a:pt x="514080" y="5050420"/>
                    <a:pt x="191732" y="5082965"/>
                    <a:pt x="239711" y="4885521"/>
                  </a:cubicBezTo>
                  <a:close/>
                  <a:moveTo>
                    <a:pt x="291277" y="5610498"/>
                  </a:moveTo>
                  <a:cubicBezTo>
                    <a:pt x="250472" y="5588589"/>
                    <a:pt x="229227" y="5534150"/>
                    <a:pt x="241091" y="5485029"/>
                  </a:cubicBezTo>
                  <a:cubicBezTo>
                    <a:pt x="267288" y="5377706"/>
                    <a:pt x="407377" y="5377386"/>
                    <a:pt x="443216" y="5476893"/>
                  </a:cubicBezTo>
                  <a:cubicBezTo>
                    <a:pt x="477966" y="5560127"/>
                    <a:pt x="386683" y="5661813"/>
                    <a:pt x="291277" y="5610498"/>
                  </a:cubicBezTo>
                  <a:close/>
                  <a:moveTo>
                    <a:pt x="303127" y="6215323"/>
                  </a:moveTo>
                  <a:cubicBezTo>
                    <a:pt x="252113" y="6194678"/>
                    <a:pt x="225088" y="6126467"/>
                    <a:pt x="246870" y="6070459"/>
                  </a:cubicBezTo>
                  <a:cubicBezTo>
                    <a:pt x="283552" y="5974715"/>
                    <a:pt x="411501" y="5985045"/>
                    <a:pt x="444305" y="6076721"/>
                  </a:cubicBezTo>
                  <a:cubicBezTo>
                    <a:pt x="477138" y="6155567"/>
                    <a:pt x="396340" y="6253185"/>
                    <a:pt x="303127" y="6215323"/>
                  </a:cubicBezTo>
                  <a:close/>
                  <a:moveTo>
                    <a:pt x="304230" y="6815151"/>
                  </a:moveTo>
                  <a:cubicBezTo>
                    <a:pt x="196408" y="6771347"/>
                    <a:pt x="232538" y="6582040"/>
                    <a:pt x="361590" y="6603949"/>
                  </a:cubicBezTo>
                  <a:cubicBezTo>
                    <a:pt x="517943" y="6631161"/>
                    <a:pt x="451769" y="6875227"/>
                    <a:pt x="304230" y="6815151"/>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117" name="Google Shape;117;p4"/>
            <p:cNvGrpSpPr/>
            <p:nvPr/>
          </p:nvGrpSpPr>
          <p:grpSpPr>
            <a:xfrm>
              <a:off x="14722166" y="4838599"/>
              <a:ext cx="5380478" cy="6622699"/>
              <a:chOff x="14722166" y="4838599"/>
              <a:chExt cx="5380478" cy="6622699"/>
            </a:xfrm>
          </p:grpSpPr>
          <p:sp>
            <p:nvSpPr>
              <p:cNvPr id="118" name="Google Shape;118;p4"/>
              <p:cNvSpPr/>
              <p:nvPr/>
            </p:nvSpPr>
            <p:spPr>
              <a:xfrm>
                <a:off x="14771123" y="4838599"/>
                <a:ext cx="5183551" cy="52520"/>
              </a:xfrm>
              <a:custGeom>
                <a:avLst/>
                <a:gdLst/>
                <a:ahLst/>
                <a:cxnLst/>
                <a:rect l="l" t="t" r="r" b="b"/>
                <a:pathLst>
                  <a:path w="5183551" h="52520" extrusionOk="0">
                    <a:moveTo>
                      <a:pt x="5181062" y="52520"/>
                    </a:moveTo>
                    <a:cubicBezTo>
                      <a:pt x="5179668" y="52535"/>
                      <a:pt x="9188" y="35013"/>
                      <a:pt x="7358" y="34999"/>
                    </a:cubicBezTo>
                    <a:cubicBezTo>
                      <a:pt x="7358" y="-18278"/>
                      <a:pt x="-365743" y="188"/>
                      <a:pt x="4201587" y="19351"/>
                    </a:cubicBezTo>
                    <a:cubicBezTo>
                      <a:pt x="5288521" y="23536"/>
                      <a:pt x="5179784" y="7438"/>
                      <a:pt x="5181062" y="5252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9" name="Google Shape;119;p4"/>
              <p:cNvSpPr/>
              <p:nvPr/>
            </p:nvSpPr>
            <p:spPr>
              <a:xfrm>
                <a:off x="14771466" y="5433546"/>
                <a:ext cx="5198445" cy="54888"/>
              </a:xfrm>
              <a:custGeom>
                <a:avLst/>
                <a:gdLst/>
                <a:ahLst/>
                <a:cxnLst/>
                <a:rect l="l" t="t" r="r" b="b"/>
                <a:pathLst>
                  <a:path w="5198445" h="54888" extrusionOk="0">
                    <a:moveTo>
                      <a:pt x="5195619" y="54888"/>
                    </a:moveTo>
                    <a:cubicBezTo>
                      <a:pt x="5193964" y="54917"/>
                      <a:pt x="6973" y="37381"/>
                      <a:pt x="5913" y="37367"/>
                    </a:cubicBezTo>
                    <a:cubicBezTo>
                      <a:pt x="7147" y="-18438"/>
                      <a:pt x="-345885" y="-1250"/>
                      <a:pt x="4215302" y="21719"/>
                    </a:cubicBezTo>
                    <a:cubicBezTo>
                      <a:pt x="5301626" y="25889"/>
                      <a:pt x="5195619" y="9254"/>
                      <a:pt x="5195619" y="5488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0" name="Google Shape;120;p4"/>
              <p:cNvSpPr/>
              <p:nvPr/>
            </p:nvSpPr>
            <p:spPr>
              <a:xfrm>
                <a:off x="14772964" y="6030685"/>
                <a:ext cx="5232989" cy="43454"/>
              </a:xfrm>
              <a:custGeom>
                <a:avLst/>
                <a:gdLst/>
                <a:ahLst/>
                <a:cxnLst/>
                <a:rect l="l" t="t" r="r" b="b"/>
                <a:pathLst>
                  <a:path w="5232989" h="43454" extrusionOk="0">
                    <a:moveTo>
                      <a:pt x="694635" y="40055"/>
                    </a:moveTo>
                    <a:cubicBezTo>
                      <a:pt x="-96612" y="40055"/>
                      <a:pt x="4152" y="50530"/>
                      <a:pt x="4152" y="0"/>
                    </a:cubicBezTo>
                    <a:cubicBezTo>
                      <a:pt x="6374746" y="36263"/>
                      <a:pt x="7297007" y="50647"/>
                      <a:pt x="694635" y="4005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1" name="Google Shape;121;p4"/>
              <p:cNvSpPr/>
              <p:nvPr/>
            </p:nvSpPr>
            <p:spPr>
              <a:xfrm>
                <a:off x="14738520" y="6629829"/>
                <a:ext cx="5253707" cy="53247"/>
              </a:xfrm>
              <a:custGeom>
                <a:avLst/>
                <a:gdLst/>
                <a:ahLst/>
                <a:cxnLst/>
                <a:rect l="l" t="t" r="r" b="b"/>
                <a:pathLst>
                  <a:path w="5253707" h="53247" extrusionOk="0">
                    <a:moveTo>
                      <a:pt x="5250897" y="53248"/>
                    </a:moveTo>
                    <a:cubicBezTo>
                      <a:pt x="5249764" y="53262"/>
                      <a:pt x="7069" y="35421"/>
                      <a:pt x="5486" y="35407"/>
                    </a:cubicBezTo>
                    <a:cubicBezTo>
                      <a:pt x="8056" y="-18713"/>
                      <a:pt x="-348809" y="364"/>
                      <a:pt x="4276650" y="19759"/>
                    </a:cubicBezTo>
                    <a:cubicBezTo>
                      <a:pt x="5356265" y="23929"/>
                      <a:pt x="5250897" y="7817"/>
                      <a:pt x="5250897" y="5324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2" name="Google Shape;122;p4"/>
              <p:cNvSpPr/>
              <p:nvPr/>
            </p:nvSpPr>
            <p:spPr>
              <a:xfrm>
                <a:off x="14762705" y="7227226"/>
                <a:ext cx="5242989" cy="52859"/>
              </a:xfrm>
              <a:custGeom>
                <a:avLst/>
                <a:gdLst/>
                <a:ahLst/>
                <a:cxnLst/>
                <a:rect l="l" t="t" r="r" b="b"/>
                <a:pathLst>
                  <a:path w="5242989" h="52859" extrusionOk="0">
                    <a:moveTo>
                      <a:pt x="5240494" y="52859"/>
                    </a:moveTo>
                    <a:cubicBezTo>
                      <a:pt x="5239216" y="52874"/>
                      <a:pt x="5437" y="35033"/>
                      <a:pt x="3912" y="35018"/>
                    </a:cubicBezTo>
                    <a:cubicBezTo>
                      <a:pt x="11943" y="-18505"/>
                      <a:pt x="-350616" y="310"/>
                      <a:pt x="4266799" y="19691"/>
                    </a:cubicBezTo>
                    <a:cubicBezTo>
                      <a:pt x="5347823" y="23860"/>
                      <a:pt x="5239187" y="8126"/>
                      <a:pt x="5240494" y="5285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3" name="Google Shape;123;p4"/>
              <p:cNvSpPr/>
              <p:nvPr/>
            </p:nvSpPr>
            <p:spPr>
              <a:xfrm>
                <a:off x="14743844" y="7824195"/>
                <a:ext cx="5286530" cy="53205"/>
              </a:xfrm>
              <a:custGeom>
                <a:avLst/>
                <a:gdLst/>
                <a:ahLst/>
                <a:cxnLst/>
                <a:rect l="l" t="t" r="r" b="b"/>
                <a:pathLst>
                  <a:path w="5286530" h="53205" extrusionOk="0">
                    <a:moveTo>
                      <a:pt x="5285001" y="53205"/>
                    </a:moveTo>
                    <a:cubicBezTo>
                      <a:pt x="5283941" y="53219"/>
                      <a:pt x="129667" y="35902"/>
                      <a:pt x="7062" y="35059"/>
                    </a:cubicBezTo>
                    <a:cubicBezTo>
                      <a:pt x="5871" y="-18799"/>
                      <a:pt x="-357907" y="495"/>
                      <a:pt x="4299732" y="20036"/>
                    </a:cubicBezTo>
                    <a:cubicBezTo>
                      <a:pt x="5392678" y="24221"/>
                      <a:pt x="5280906" y="8123"/>
                      <a:pt x="5285001" y="5320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4" name="Google Shape;124;p4"/>
              <p:cNvSpPr/>
              <p:nvPr/>
            </p:nvSpPr>
            <p:spPr>
              <a:xfrm>
                <a:off x="14759894" y="8419636"/>
                <a:ext cx="5297464" cy="48437"/>
              </a:xfrm>
              <a:custGeom>
                <a:avLst/>
                <a:gdLst/>
                <a:ahLst/>
                <a:cxnLst/>
                <a:rect l="l" t="t" r="r" b="b"/>
                <a:pathLst>
                  <a:path w="5297464" h="48437" extrusionOk="0">
                    <a:moveTo>
                      <a:pt x="1935367" y="42249"/>
                    </a:moveTo>
                    <a:cubicBezTo>
                      <a:pt x="-176871" y="34128"/>
                      <a:pt x="4706" y="58129"/>
                      <a:pt x="3428" y="0"/>
                    </a:cubicBezTo>
                    <a:cubicBezTo>
                      <a:pt x="5650372" y="15705"/>
                      <a:pt x="7514671" y="65786"/>
                      <a:pt x="1935367" y="4224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5" name="Google Shape;125;p4"/>
              <p:cNvSpPr/>
              <p:nvPr/>
            </p:nvSpPr>
            <p:spPr>
              <a:xfrm>
                <a:off x="14758952" y="9017643"/>
                <a:ext cx="5285935" cy="54384"/>
              </a:xfrm>
              <a:custGeom>
                <a:avLst/>
                <a:gdLst/>
                <a:ahLst/>
                <a:cxnLst/>
                <a:rect l="l" t="t" r="r" b="b"/>
                <a:pathLst>
                  <a:path w="5285935" h="54384" extrusionOk="0">
                    <a:moveTo>
                      <a:pt x="5283136" y="54385"/>
                    </a:moveTo>
                    <a:cubicBezTo>
                      <a:pt x="5282076" y="54399"/>
                      <a:pt x="119452" y="37008"/>
                      <a:pt x="6286" y="36238"/>
                    </a:cubicBezTo>
                    <a:cubicBezTo>
                      <a:pt x="6286" y="-20263"/>
                      <a:pt x="-350565" y="1341"/>
                      <a:pt x="4313028" y="20911"/>
                    </a:cubicBezTo>
                    <a:cubicBezTo>
                      <a:pt x="5388069" y="26112"/>
                      <a:pt x="5283136" y="7050"/>
                      <a:pt x="5283136" y="5438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6" name="Google Shape;126;p4"/>
              <p:cNvSpPr/>
              <p:nvPr/>
            </p:nvSpPr>
            <p:spPr>
              <a:xfrm>
                <a:off x="14743269" y="9614138"/>
                <a:ext cx="5325659" cy="55204"/>
              </a:xfrm>
              <a:custGeom>
                <a:avLst/>
                <a:gdLst/>
                <a:ahLst/>
                <a:cxnLst/>
                <a:rect l="l" t="t" r="r" b="b"/>
                <a:pathLst>
                  <a:path w="5325659" h="55204" extrusionOk="0">
                    <a:moveTo>
                      <a:pt x="5324463" y="55205"/>
                    </a:moveTo>
                    <a:cubicBezTo>
                      <a:pt x="5323403" y="55219"/>
                      <a:pt x="99629" y="37668"/>
                      <a:pt x="5428" y="37058"/>
                    </a:cubicBezTo>
                    <a:cubicBezTo>
                      <a:pt x="8144" y="-21419"/>
                      <a:pt x="-351859" y="2030"/>
                      <a:pt x="4343042" y="21731"/>
                    </a:cubicBezTo>
                    <a:cubicBezTo>
                      <a:pt x="5431399" y="25915"/>
                      <a:pt x="5319453" y="9774"/>
                      <a:pt x="5324463" y="55205"/>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7" name="Google Shape;127;p4"/>
              <p:cNvSpPr/>
              <p:nvPr/>
            </p:nvSpPr>
            <p:spPr>
              <a:xfrm>
                <a:off x="14744320" y="10210968"/>
                <a:ext cx="5358323" cy="49377"/>
              </a:xfrm>
              <a:custGeom>
                <a:avLst/>
                <a:gdLst/>
                <a:ahLst/>
                <a:cxnLst/>
                <a:rect l="l" t="t" r="r" b="b"/>
                <a:pathLst>
                  <a:path w="5358323" h="49377" extrusionOk="0">
                    <a:moveTo>
                      <a:pt x="1993675" y="42554"/>
                    </a:moveTo>
                    <a:cubicBezTo>
                      <a:pt x="-209555" y="34099"/>
                      <a:pt x="5755" y="60091"/>
                      <a:pt x="5755" y="0"/>
                    </a:cubicBezTo>
                    <a:cubicBezTo>
                      <a:pt x="5618575" y="21633"/>
                      <a:pt x="7652484" y="66439"/>
                      <a:pt x="1993675" y="4255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8" name="Google Shape;128;p4"/>
              <p:cNvSpPr/>
              <p:nvPr/>
            </p:nvSpPr>
            <p:spPr>
              <a:xfrm>
                <a:off x="14722166" y="10809653"/>
                <a:ext cx="5379853" cy="54012"/>
              </a:xfrm>
              <a:custGeom>
                <a:avLst/>
                <a:gdLst/>
                <a:ahLst/>
                <a:cxnLst/>
                <a:rect l="l" t="t" r="r" b="b"/>
                <a:pathLst>
                  <a:path w="5379853" h="54012" extrusionOk="0">
                    <a:moveTo>
                      <a:pt x="5377834" y="54013"/>
                    </a:moveTo>
                    <a:cubicBezTo>
                      <a:pt x="5376730" y="54027"/>
                      <a:pt x="228134" y="37116"/>
                      <a:pt x="6681" y="35241"/>
                    </a:cubicBezTo>
                    <a:cubicBezTo>
                      <a:pt x="6681" y="-19473"/>
                      <a:pt x="-362746" y="896"/>
                      <a:pt x="4392565" y="20844"/>
                    </a:cubicBezTo>
                    <a:cubicBezTo>
                      <a:pt x="5485191" y="25028"/>
                      <a:pt x="5375263" y="8916"/>
                      <a:pt x="5377834" y="54013"/>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9" name="Google Shape;129;p4"/>
              <p:cNvSpPr/>
              <p:nvPr/>
            </p:nvSpPr>
            <p:spPr>
              <a:xfrm>
                <a:off x="14740169" y="11405469"/>
                <a:ext cx="5355693" cy="55829"/>
              </a:xfrm>
              <a:custGeom>
                <a:avLst/>
                <a:gdLst/>
                <a:ahLst/>
                <a:cxnLst/>
                <a:rect l="l" t="t" r="r" b="b"/>
                <a:pathLst>
                  <a:path w="5355693" h="55829" extrusionOk="0">
                    <a:moveTo>
                      <a:pt x="5353761" y="55830"/>
                    </a:moveTo>
                    <a:cubicBezTo>
                      <a:pt x="5352716" y="55844"/>
                      <a:pt x="147268" y="37916"/>
                      <a:pt x="6874" y="36739"/>
                    </a:cubicBezTo>
                    <a:cubicBezTo>
                      <a:pt x="5567" y="-18121"/>
                      <a:pt x="-358037" y="-1558"/>
                      <a:pt x="4388619" y="22341"/>
                    </a:cubicBezTo>
                    <a:cubicBezTo>
                      <a:pt x="5459405" y="26526"/>
                      <a:pt x="5351017" y="9193"/>
                      <a:pt x="5353761" y="5583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30" name="Google Shape;130;p4"/>
            <p:cNvSpPr/>
            <p:nvPr/>
          </p:nvSpPr>
          <p:spPr>
            <a:xfrm>
              <a:off x="15430913" y="4523777"/>
              <a:ext cx="144492" cy="7194416"/>
            </a:xfrm>
            <a:custGeom>
              <a:avLst/>
              <a:gdLst/>
              <a:ahLst/>
              <a:cxnLst/>
              <a:rect l="l" t="t" r="r" b="b"/>
              <a:pathLst>
                <a:path w="144492" h="7194416" extrusionOk="0">
                  <a:moveTo>
                    <a:pt x="144493" y="7194417"/>
                  </a:moveTo>
                  <a:cubicBezTo>
                    <a:pt x="64741" y="7194417"/>
                    <a:pt x="-60826" y="3038440"/>
                    <a:pt x="33912" y="2"/>
                  </a:cubicBezTo>
                  <a:cubicBezTo>
                    <a:pt x="114651" y="-2454"/>
                    <a:pt x="-79864" y="2803236"/>
                    <a:pt x="144493" y="71944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31" name="Google Shape;131;p4"/>
          <p:cNvSpPr txBox="1">
            <a:spLocks noGrp="1"/>
          </p:cNvSpPr>
          <p:nvPr>
            <p:ph type="body" idx="1"/>
          </p:nvPr>
        </p:nvSpPr>
        <p:spPr>
          <a:xfrm>
            <a:off x="2600550" y="3407525"/>
            <a:ext cx="3942900" cy="524400"/>
          </a:xfrm>
          <a:prstGeom prst="rect">
            <a:avLst/>
          </a:prstGeom>
        </p:spPr>
        <p:txBody>
          <a:bodyPr spcFirstLastPara="1" wrap="square" lIns="0" tIns="0" rIns="0" bIns="0" anchor="t" anchorCtr="0">
            <a:noAutofit/>
          </a:bodyPr>
          <a:lstStyle>
            <a:lvl1pPr marL="457200" lvl="0" indent="-323850" algn="ctr" rtl="0">
              <a:spcBef>
                <a:spcPts val="0"/>
              </a:spcBef>
              <a:spcAft>
                <a:spcPts val="0"/>
              </a:spcAft>
              <a:buSzPts val="1500"/>
              <a:buChar char="●"/>
              <a:defRPr sz="1500"/>
            </a:lvl1pPr>
            <a:lvl2pPr marL="914400" lvl="1" indent="-323850" algn="ctr" rtl="0">
              <a:spcBef>
                <a:spcPts val="800"/>
              </a:spcBef>
              <a:spcAft>
                <a:spcPts val="0"/>
              </a:spcAft>
              <a:buSzPts val="1500"/>
              <a:buChar char="○"/>
              <a:defRPr sz="1500"/>
            </a:lvl2pPr>
            <a:lvl3pPr marL="1371600" lvl="2" indent="-323850" algn="ctr" rtl="0">
              <a:spcBef>
                <a:spcPts val="800"/>
              </a:spcBef>
              <a:spcAft>
                <a:spcPts val="0"/>
              </a:spcAft>
              <a:buSzPts val="1500"/>
              <a:buChar char="■"/>
              <a:defRPr sz="1500"/>
            </a:lvl3pPr>
            <a:lvl4pPr marL="1828800" lvl="3" indent="-323850" algn="ctr" rtl="0">
              <a:spcBef>
                <a:spcPts val="800"/>
              </a:spcBef>
              <a:spcAft>
                <a:spcPts val="0"/>
              </a:spcAft>
              <a:buSzPts val="1500"/>
              <a:buChar char="●"/>
              <a:defRPr sz="1500"/>
            </a:lvl4pPr>
            <a:lvl5pPr marL="2286000" lvl="4" indent="-323850" algn="ctr" rtl="0">
              <a:spcBef>
                <a:spcPts val="800"/>
              </a:spcBef>
              <a:spcAft>
                <a:spcPts val="0"/>
              </a:spcAft>
              <a:buSzPts val="1500"/>
              <a:buChar char="○"/>
              <a:defRPr sz="1500"/>
            </a:lvl5pPr>
            <a:lvl6pPr marL="2743200" lvl="5" indent="-323850" algn="ctr" rtl="0">
              <a:spcBef>
                <a:spcPts val="800"/>
              </a:spcBef>
              <a:spcAft>
                <a:spcPts val="0"/>
              </a:spcAft>
              <a:buSzPts val="1500"/>
              <a:buChar char="■"/>
              <a:defRPr sz="1500"/>
            </a:lvl6pPr>
            <a:lvl7pPr marL="3200400" lvl="6" indent="-323850" algn="ctr" rtl="0">
              <a:spcBef>
                <a:spcPts val="800"/>
              </a:spcBef>
              <a:spcAft>
                <a:spcPts val="0"/>
              </a:spcAft>
              <a:buSzPts val="1500"/>
              <a:buChar char="●"/>
              <a:defRPr sz="1500"/>
            </a:lvl7pPr>
            <a:lvl8pPr marL="3657600" lvl="7" indent="-323850" algn="ctr" rtl="0">
              <a:spcBef>
                <a:spcPts val="800"/>
              </a:spcBef>
              <a:spcAft>
                <a:spcPts val="0"/>
              </a:spcAft>
              <a:buSzPts val="1500"/>
              <a:buChar char="○"/>
              <a:defRPr sz="1500"/>
            </a:lvl8pPr>
            <a:lvl9pPr marL="4114800" lvl="8" indent="-323850" algn="ctr" rtl="0">
              <a:spcBef>
                <a:spcPts val="800"/>
              </a:spcBef>
              <a:spcAft>
                <a:spcPts val="800"/>
              </a:spcAft>
              <a:buSzPts val="1500"/>
              <a:buChar char="■"/>
              <a:defRPr sz="1500"/>
            </a:lvl9pPr>
          </a:lstStyle>
          <a:p>
            <a:endParaRPr/>
          </a:p>
        </p:txBody>
      </p:sp>
      <p:sp>
        <p:nvSpPr>
          <p:cNvPr id="132" name="Google Shape;132;p4"/>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
        <p:nvSpPr>
          <p:cNvPr id="133" name="Google Shape;133;p4"/>
          <p:cNvSpPr txBox="1">
            <a:spLocks noGrp="1"/>
          </p:cNvSpPr>
          <p:nvPr>
            <p:ph type="ctrTitle"/>
          </p:nvPr>
        </p:nvSpPr>
        <p:spPr>
          <a:xfrm>
            <a:off x="2794050" y="1629575"/>
            <a:ext cx="3555900" cy="14802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Tree>
    <p:extLst>
      <p:ext uri="{BB962C8B-B14F-4D97-AF65-F5344CB8AC3E}">
        <p14:creationId xmlns:p14="http://schemas.microsoft.com/office/powerpoint/2010/main" val="197158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134"/>
        <p:cNvGrpSpPr/>
        <p:nvPr/>
      </p:nvGrpSpPr>
      <p:grpSpPr>
        <a:xfrm>
          <a:off x="0" y="0"/>
          <a:ext cx="0" cy="0"/>
          <a:chOff x="0" y="0"/>
          <a:chExt cx="0" cy="0"/>
        </a:xfrm>
      </p:grpSpPr>
      <p:grpSp>
        <p:nvGrpSpPr>
          <p:cNvPr id="135" name="Google Shape;135;p5"/>
          <p:cNvGrpSpPr/>
          <p:nvPr/>
        </p:nvGrpSpPr>
        <p:grpSpPr>
          <a:xfrm>
            <a:off x="2516315" y="298570"/>
            <a:ext cx="6047560" cy="4249327"/>
            <a:chOff x="5032631" y="597139"/>
            <a:chExt cx="12095120" cy="8498653"/>
          </a:xfrm>
        </p:grpSpPr>
        <p:sp>
          <p:nvSpPr>
            <p:cNvPr id="136" name="Google Shape;136;p5"/>
            <p:cNvSpPr/>
            <p:nvPr/>
          </p:nvSpPr>
          <p:spPr>
            <a:xfrm>
              <a:off x="5032631" y="597139"/>
              <a:ext cx="12095120" cy="8498653"/>
            </a:xfrm>
            <a:custGeom>
              <a:avLst/>
              <a:gdLst/>
              <a:ahLst/>
              <a:cxnLst/>
              <a:rect l="l" t="t" r="r" b="b"/>
              <a:pathLst>
                <a:path w="12095120" h="8498653" extrusionOk="0">
                  <a:moveTo>
                    <a:pt x="11871045" y="3199"/>
                  </a:moveTo>
                  <a:cubicBezTo>
                    <a:pt x="12196645" y="2324741"/>
                    <a:pt x="11594669" y="2686664"/>
                    <a:pt x="12095120" y="8098381"/>
                  </a:cubicBezTo>
                  <a:cubicBezTo>
                    <a:pt x="11650233" y="8177163"/>
                    <a:pt x="11184881" y="8110415"/>
                    <a:pt x="10728673" y="8110415"/>
                  </a:cubicBezTo>
                  <a:cubicBezTo>
                    <a:pt x="9844509" y="8110415"/>
                    <a:pt x="7266988" y="8446179"/>
                    <a:pt x="5023414" y="8446179"/>
                  </a:cubicBezTo>
                  <a:cubicBezTo>
                    <a:pt x="3428694" y="8446179"/>
                    <a:pt x="1832206" y="8354309"/>
                    <a:pt x="236228" y="8472015"/>
                  </a:cubicBezTo>
                  <a:cubicBezTo>
                    <a:pt x="172726" y="8717456"/>
                    <a:pt x="0" y="7257933"/>
                    <a:pt x="0" y="4461793"/>
                  </a:cubicBezTo>
                  <a:cubicBezTo>
                    <a:pt x="0" y="3564829"/>
                    <a:pt x="25207" y="2200371"/>
                    <a:pt x="25207" y="1741155"/>
                  </a:cubicBezTo>
                  <a:cubicBezTo>
                    <a:pt x="25207" y="1532480"/>
                    <a:pt x="-19972" y="230249"/>
                    <a:pt x="43139" y="151365"/>
                  </a:cubicBezTo>
                  <a:cubicBezTo>
                    <a:pt x="956081" y="173988"/>
                    <a:pt x="1779957" y="33472"/>
                    <a:pt x="2794610" y="33472"/>
                  </a:cubicBezTo>
                  <a:cubicBezTo>
                    <a:pt x="4515756" y="33472"/>
                    <a:pt x="6237615" y="128894"/>
                    <a:pt x="7960682" y="128894"/>
                  </a:cubicBezTo>
                  <a:cubicBezTo>
                    <a:pt x="9732939" y="128877"/>
                    <a:pt x="10567880" y="-23792"/>
                    <a:pt x="11871045" y="3199"/>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7" name="Google Shape;137;p5"/>
            <p:cNvSpPr/>
            <p:nvPr/>
          </p:nvSpPr>
          <p:spPr>
            <a:xfrm>
              <a:off x="5596605" y="1101895"/>
              <a:ext cx="10966346" cy="7235610"/>
            </a:xfrm>
            <a:custGeom>
              <a:avLst/>
              <a:gdLst/>
              <a:ahLst/>
              <a:cxnLst/>
              <a:rect l="l" t="t" r="r" b="b"/>
              <a:pathLst>
                <a:path w="10966346" h="7235610" extrusionOk="0">
                  <a:moveTo>
                    <a:pt x="4452590" y="7235610"/>
                  </a:moveTo>
                  <a:cubicBezTo>
                    <a:pt x="3452401" y="7235610"/>
                    <a:pt x="2428008" y="7200018"/>
                    <a:pt x="1409139" y="7200018"/>
                  </a:cubicBezTo>
                  <a:cubicBezTo>
                    <a:pt x="137062" y="7200018"/>
                    <a:pt x="103305" y="7264743"/>
                    <a:pt x="95299" y="7154771"/>
                  </a:cubicBezTo>
                  <a:cubicBezTo>
                    <a:pt x="-63608" y="4975548"/>
                    <a:pt x="24200" y="2002178"/>
                    <a:pt x="24200" y="1027026"/>
                  </a:cubicBezTo>
                  <a:cubicBezTo>
                    <a:pt x="24200" y="261944"/>
                    <a:pt x="-38078" y="145309"/>
                    <a:pt x="78625" y="139445"/>
                  </a:cubicBezTo>
                  <a:cubicBezTo>
                    <a:pt x="1687946" y="58690"/>
                    <a:pt x="1053216" y="-23746"/>
                    <a:pt x="4798807" y="80039"/>
                  </a:cubicBezTo>
                  <a:cubicBezTo>
                    <a:pt x="10250672" y="231077"/>
                    <a:pt x="10876596" y="-151141"/>
                    <a:pt x="10888784" y="71557"/>
                  </a:cubicBezTo>
                  <a:cubicBezTo>
                    <a:pt x="11001237" y="2127601"/>
                    <a:pt x="10626482" y="2789594"/>
                    <a:pt x="10966087" y="6821607"/>
                  </a:cubicBezTo>
                  <a:cubicBezTo>
                    <a:pt x="10969657" y="6863948"/>
                    <a:pt x="10935918" y="6902106"/>
                    <a:pt x="10889753" y="6899999"/>
                  </a:cubicBezTo>
                  <a:cubicBezTo>
                    <a:pt x="9468525" y="6835018"/>
                    <a:pt x="7071974" y="7235610"/>
                    <a:pt x="4452590" y="7235610"/>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8" name="Google Shape;138;p5"/>
            <p:cNvSpPr/>
            <p:nvPr/>
          </p:nvSpPr>
          <p:spPr>
            <a:xfrm>
              <a:off x="5244077" y="814589"/>
              <a:ext cx="11592053" cy="8055271"/>
            </a:xfrm>
            <a:custGeom>
              <a:avLst/>
              <a:gdLst/>
              <a:ahLst/>
              <a:cxnLst/>
              <a:rect l="l" t="t" r="r" b="b"/>
              <a:pathLst>
                <a:path w="11592053" h="8055271" extrusionOk="0">
                  <a:moveTo>
                    <a:pt x="640475" y="8055272"/>
                  </a:moveTo>
                  <a:cubicBezTo>
                    <a:pt x="561251" y="8055272"/>
                    <a:pt x="493041" y="8054218"/>
                    <a:pt x="434179" y="8052008"/>
                  </a:cubicBezTo>
                  <a:cubicBezTo>
                    <a:pt x="160999" y="8041725"/>
                    <a:pt x="76114" y="8007832"/>
                    <a:pt x="70811" y="7906936"/>
                  </a:cubicBezTo>
                  <a:cubicBezTo>
                    <a:pt x="24646" y="7026562"/>
                    <a:pt x="357" y="6286738"/>
                    <a:pt x="31836" y="5537650"/>
                  </a:cubicBezTo>
                  <a:cubicBezTo>
                    <a:pt x="131542" y="3164165"/>
                    <a:pt x="59763" y="1773956"/>
                    <a:pt x="21196" y="1027078"/>
                  </a:cubicBezTo>
                  <a:cubicBezTo>
                    <a:pt x="-5864" y="503137"/>
                    <a:pt x="-17048" y="286285"/>
                    <a:pt x="50091" y="218857"/>
                  </a:cubicBezTo>
                  <a:cubicBezTo>
                    <a:pt x="66375" y="202523"/>
                    <a:pt x="87774" y="194840"/>
                    <a:pt x="113593" y="196081"/>
                  </a:cubicBezTo>
                  <a:cubicBezTo>
                    <a:pt x="868001" y="232081"/>
                    <a:pt x="1890626" y="181140"/>
                    <a:pt x="3074743" y="122160"/>
                  </a:cubicBezTo>
                  <a:cubicBezTo>
                    <a:pt x="4224559" y="64896"/>
                    <a:pt x="5527775" y="0"/>
                    <a:pt x="6883700" y="0"/>
                  </a:cubicBezTo>
                  <a:cubicBezTo>
                    <a:pt x="7408321" y="0"/>
                    <a:pt x="7949260" y="19411"/>
                    <a:pt x="8472385" y="38176"/>
                  </a:cubicBezTo>
                  <a:cubicBezTo>
                    <a:pt x="9002565" y="57196"/>
                    <a:pt x="9550812" y="76862"/>
                    <a:pt x="10089678" y="76862"/>
                  </a:cubicBezTo>
                  <a:cubicBezTo>
                    <a:pt x="10655620" y="76862"/>
                    <a:pt x="10991758" y="60663"/>
                    <a:pt x="11192598" y="50975"/>
                  </a:cubicBezTo>
                  <a:cubicBezTo>
                    <a:pt x="11471642" y="37513"/>
                    <a:pt x="11500810" y="36102"/>
                    <a:pt x="11506640" y="119559"/>
                  </a:cubicBezTo>
                  <a:cubicBezTo>
                    <a:pt x="11633270" y="1931113"/>
                    <a:pt x="11589587" y="4037010"/>
                    <a:pt x="11560691" y="5430533"/>
                  </a:cubicBezTo>
                  <a:cubicBezTo>
                    <a:pt x="11551666" y="5866309"/>
                    <a:pt x="11543848" y="6242647"/>
                    <a:pt x="11543848" y="6502535"/>
                  </a:cubicBezTo>
                  <a:cubicBezTo>
                    <a:pt x="11543848" y="6817172"/>
                    <a:pt x="11555592" y="7038766"/>
                    <a:pt x="11563360" y="7185402"/>
                  </a:cubicBezTo>
                  <a:cubicBezTo>
                    <a:pt x="11570125" y="7312898"/>
                    <a:pt x="11574204" y="7389845"/>
                    <a:pt x="11566828" y="7438372"/>
                  </a:cubicBezTo>
                  <a:cubicBezTo>
                    <a:pt x="11558856" y="7490928"/>
                    <a:pt x="11536454" y="7513364"/>
                    <a:pt x="11489524" y="7515812"/>
                  </a:cubicBezTo>
                  <a:cubicBezTo>
                    <a:pt x="10854523" y="7549041"/>
                    <a:pt x="10488706" y="7599252"/>
                    <a:pt x="10101406" y="7652402"/>
                  </a:cubicBezTo>
                  <a:cubicBezTo>
                    <a:pt x="9454132" y="7741230"/>
                    <a:pt x="8720495" y="7841905"/>
                    <a:pt x="6518870" y="7891146"/>
                  </a:cubicBezTo>
                  <a:cubicBezTo>
                    <a:pt x="4507156" y="7936138"/>
                    <a:pt x="3099253" y="7983271"/>
                    <a:pt x="2167631" y="8014462"/>
                  </a:cubicBezTo>
                  <a:cubicBezTo>
                    <a:pt x="1426022" y="8039312"/>
                    <a:pt x="949520" y="8055272"/>
                    <a:pt x="640475" y="8055272"/>
                  </a:cubicBezTo>
                  <a:close/>
                  <a:moveTo>
                    <a:pt x="108120" y="224262"/>
                  </a:moveTo>
                  <a:cubicBezTo>
                    <a:pt x="92160" y="224262"/>
                    <a:pt x="80024" y="228937"/>
                    <a:pt x="70165" y="238846"/>
                  </a:cubicBezTo>
                  <a:cubicBezTo>
                    <a:pt x="11881" y="297368"/>
                    <a:pt x="24459" y="540735"/>
                    <a:pt x="49496" y="1025617"/>
                  </a:cubicBezTo>
                  <a:cubicBezTo>
                    <a:pt x="88097" y="1772954"/>
                    <a:pt x="159928" y="3164012"/>
                    <a:pt x="60154" y="5538823"/>
                  </a:cubicBezTo>
                  <a:cubicBezTo>
                    <a:pt x="28726" y="6286789"/>
                    <a:pt x="52998" y="7025865"/>
                    <a:pt x="99128" y="7905441"/>
                  </a:cubicBezTo>
                  <a:cubicBezTo>
                    <a:pt x="102885" y="7977135"/>
                    <a:pt x="154149" y="8013119"/>
                    <a:pt x="435267" y="8023691"/>
                  </a:cubicBezTo>
                  <a:cubicBezTo>
                    <a:pt x="722725" y="8034535"/>
                    <a:pt x="1235619" y="8017334"/>
                    <a:pt x="2166730" y="7986161"/>
                  </a:cubicBezTo>
                  <a:cubicBezTo>
                    <a:pt x="3098420" y="7954954"/>
                    <a:pt x="4506408" y="7907820"/>
                    <a:pt x="6518292" y="7862828"/>
                  </a:cubicBezTo>
                  <a:cubicBezTo>
                    <a:pt x="8718302" y="7813621"/>
                    <a:pt x="9451089" y="7713066"/>
                    <a:pt x="10097616" y="7624340"/>
                  </a:cubicBezTo>
                  <a:cubicBezTo>
                    <a:pt x="10485528" y="7571104"/>
                    <a:pt x="10851922" y="7520826"/>
                    <a:pt x="11488096" y="7487528"/>
                  </a:cubicBezTo>
                  <a:cubicBezTo>
                    <a:pt x="11517247" y="7486016"/>
                    <a:pt x="11532290" y="7477619"/>
                    <a:pt x="11538885" y="7434106"/>
                  </a:cubicBezTo>
                  <a:cubicBezTo>
                    <a:pt x="11545819" y="7388434"/>
                    <a:pt x="11541790" y="7312575"/>
                    <a:pt x="11535128" y="7186880"/>
                  </a:cubicBezTo>
                  <a:cubicBezTo>
                    <a:pt x="11527343" y="7039956"/>
                    <a:pt x="11515564" y="6817886"/>
                    <a:pt x="11515564" y="6502501"/>
                  </a:cubicBezTo>
                  <a:cubicBezTo>
                    <a:pt x="11515564" y="6242324"/>
                    <a:pt x="11523366" y="5865851"/>
                    <a:pt x="11532408" y="5429921"/>
                  </a:cubicBezTo>
                  <a:cubicBezTo>
                    <a:pt x="11561303" y="4036908"/>
                    <a:pt x="11604952" y="1931776"/>
                    <a:pt x="11478407" y="121497"/>
                  </a:cubicBezTo>
                  <a:cubicBezTo>
                    <a:pt x="11474719" y="68839"/>
                    <a:pt x="11474515" y="65712"/>
                    <a:pt x="11193975" y="79224"/>
                  </a:cubicBezTo>
                  <a:cubicBezTo>
                    <a:pt x="10992880" y="88913"/>
                    <a:pt x="10656317" y="105145"/>
                    <a:pt x="10089695" y="105145"/>
                  </a:cubicBezTo>
                  <a:cubicBezTo>
                    <a:pt x="9550320" y="105145"/>
                    <a:pt x="9001818" y="85462"/>
                    <a:pt x="8471383" y="66425"/>
                  </a:cubicBezTo>
                  <a:cubicBezTo>
                    <a:pt x="7948512" y="47660"/>
                    <a:pt x="7407829" y="28266"/>
                    <a:pt x="6883717" y="28266"/>
                  </a:cubicBezTo>
                  <a:cubicBezTo>
                    <a:pt x="5528506" y="28266"/>
                    <a:pt x="4225663" y="93162"/>
                    <a:pt x="3076170" y="150392"/>
                  </a:cubicBezTo>
                  <a:cubicBezTo>
                    <a:pt x="1891306" y="209407"/>
                    <a:pt x="868018" y="260365"/>
                    <a:pt x="112267" y="224313"/>
                  </a:cubicBezTo>
                  <a:cubicBezTo>
                    <a:pt x="110857" y="224296"/>
                    <a:pt x="109463" y="224262"/>
                    <a:pt x="108120" y="22426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39" name="Google Shape;139;p5"/>
          <p:cNvSpPr>
            <a:spLocks noGrp="1"/>
          </p:cNvSpPr>
          <p:nvPr>
            <p:ph type="pic" idx="2"/>
          </p:nvPr>
        </p:nvSpPr>
        <p:spPr>
          <a:xfrm>
            <a:off x="514350" y="2255750"/>
            <a:ext cx="2812500" cy="2589300"/>
          </a:xfrm>
          <a:prstGeom prst="rect">
            <a:avLst/>
          </a:prstGeom>
          <a:noFill/>
          <a:ln>
            <a:noFill/>
          </a:ln>
        </p:spPr>
      </p:sp>
      <p:grpSp>
        <p:nvGrpSpPr>
          <p:cNvPr id="140" name="Google Shape;140;p5"/>
          <p:cNvGrpSpPr/>
          <p:nvPr/>
        </p:nvGrpSpPr>
        <p:grpSpPr>
          <a:xfrm rot="-896372">
            <a:off x="940523" y="583263"/>
            <a:ext cx="1063089" cy="1405252"/>
            <a:chOff x="1881111" y="1166386"/>
            <a:chExt cx="2126174" cy="2810500"/>
          </a:xfrm>
        </p:grpSpPr>
        <p:sp>
          <p:nvSpPr>
            <p:cNvPr id="141" name="Google Shape;141;p5"/>
            <p:cNvSpPr/>
            <p:nvPr/>
          </p:nvSpPr>
          <p:spPr>
            <a:xfrm>
              <a:off x="2208682" y="1241813"/>
              <a:ext cx="1463278" cy="2103530"/>
            </a:xfrm>
            <a:custGeom>
              <a:avLst/>
              <a:gdLst/>
              <a:ahLst/>
              <a:cxnLst/>
              <a:rect l="l" t="t" r="r" b="b"/>
              <a:pathLst>
                <a:path w="1463278" h="2103530" extrusionOk="0">
                  <a:moveTo>
                    <a:pt x="671858" y="1450"/>
                  </a:moveTo>
                  <a:cubicBezTo>
                    <a:pt x="841143" y="-9837"/>
                    <a:pt x="1014162" y="45002"/>
                    <a:pt x="1147281" y="157411"/>
                  </a:cubicBezTo>
                  <a:cubicBezTo>
                    <a:pt x="1274956" y="265227"/>
                    <a:pt x="1371043" y="411637"/>
                    <a:pt x="1421004" y="570931"/>
                  </a:cubicBezTo>
                  <a:cubicBezTo>
                    <a:pt x="1478444" y="754097"/>
                    <a:pt x="1476718" y="954615"/>
                    <a:pt x="1419677" y="1137646"/>
                  </a:cubicBezTo>
                  <a:cubicBezTo>
                    <a:pt x="1409475" y="1170378"/>
                    <a:pt x="1398042" y="1202580"/>
                    <a:pt x="1385968" y="1234491"/>
                  </a:cubicBezTo>
                  <a:cubicBezTo>
                    <a:pt x="1328269" y="1386932"/>
                    <a:pt x="1255796" y="1532719"/>
                    <a:pt x="1231929" y="1697976"/>
                  </a:cubicBezTo>
                  <a:cubicBezTo>
                    <a:pt x="1222104" y="1765996"/>
                    <a:pt x="1223117" y="1833083"/>
                    <a:pt x="1220693" y="1901457"/>
                  </a:cubicBezTo>
                  <a:cubicBezTo>
                    <a:pt x="1215373" y="2051492"/>
                    <a:pt x="1028458" y="2075398"/>
                    <a:pt x="908819" y="2090676"/>
                  </a:cubicBezTo>
                  <a:cubicBezTo>
                    <a:pt x="885362" y="2093672"/>
                    <a:pt x="855315" y="2096736"/>
                    <a:pt x="821736" y="2098664"/>
                  </a:cubicBezTo>
                  <a:cubicBezTo>
                    <a:pt x="788218" y="2101514"/>
                    <a:pt x="758042" y="2102733"/>
                    <a:pt x="734400" y="2103093"/>
                  </a:cubicBezTo>
                  <a:cubicBezTo>
                    <a:pt x="613799" y="2104914"/>
                    <a:pt x="425388" y="2107736"/>
                    <a:pt x="398844" y="1959966"/>
                  </a:cubicBezTo>
                  <a:cubicBezTo>
                    <a:pt x="386747" y="1892626"/>
                    <a:pt x="378239" y="1826073"/>
                    <a:pt x="358865" y="1760133"/>
                  </a:cubicBezTo>
                  <a:cubicBezTo>
                    <a:pt x="311800" y="1599918"/>
                    <a:pt x="219386" y="1465874"/>
                    <a:pt x="140654" y="1323145"/>
                  </a:cubicBezTo>
                  <a:cubicBezTo>
                    <a:pt x="124171" y="1293269"/>
                    <a:pt x="108289" y="1263012"/>
                    <a:pt x="93550" y="1232051"/>
                  </a:cubicBezTo>
                  <a:cubicBezTo>
                    <a:pt x="11129" y="1058952"/>
                    <a:pt x="-19014" y="860716"/>
                    <a:pt x="11865" y="671266"/>
                  </a:cubicBezTo>
                  <a:cubicBezTo>
                    <a:pt x="50005" y="437269"/>
                    <a:pt x="188337" y="207072"/>
                    <a:pt x="397309" y="84883"/>
                  </a:cubicBezTo>
                  <a:cubicBezTo>
                    <a:pt x="482452" y="35109"/>
                    <a:pt x="576565" y="7802"/>
                    <a:pt x="671858" y="1450"/>
                  </a:cubicBezTo>
                  <a:close/>
                </a:path>
              </a:pathLst>
            </a:custGeom>
            <a:solidFill>
              <a:srgbClr val="FCE09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2" name="Google Shape;142;p5"/>
            <p:cNvSpPr/>
            <p:nvPr/>
          </p:nvSpPr>
          <p:spPr>
            <a:xfrm>
              <a:off x="2817712" y="2493164"/>
              <a:ext cx="323017" cy="865176"/>
            </a:xfrm>
            <a:custGeom>
              <a:avLst/>
              <a:gdLst/>
              <a:ahLst/>
              <a:cxnLst/>
              <a:rect l="l" t="t" r="r" b="b"/>
              <a:pathLst>
                <a:path w="323017" h="865176" extrusionOk="0">
                  <a:moveTo>
                    <a:pt x="289160" y="17883"/>
                  </a:moveTo>
                  <a:cubicBezTo>
                    <a:pt x="235791" y="-29851"/>
                    <a:pt x="195660" y="29496"/>
                    <a:pt x="156593" y="61997"/>
                  </a:cubicBezTo>
                  <a:cubicBezTo>
                    <a:pt x="130555" y="42733"/>
                    <a:pt x="113166" y="13201"/>
                    <a:pt x="78271" y="6101"/>
                  </a:cubicBezTo>
                  <a:cubicBezTo>
                    <a:pt x="48865" y="115"/>
                    <a:pt x="20544" y="14229"/>
                    <a:pt x="7531" y="40996"/>
                  </a:cubicBezTo>
                  <a:cubicBezTo>
                    <a:pt x="-6236" y="69310"/>
                    <a:pt x="540" y="99944"/>
                    <a:pt x="14459" y="126661"/>
                  </a:cubicBezTo>
                  <a:cubicBezTo>
                    <a:pt x="36369" y="168711"/>
                    <a:pt x="63290" y="204967"/>
                    <a:pt x="78434" y="250789"/>
                  </a:cubicBezTo>
                  <a:cubicBezTo>
                    <a:pt x="107841" y="339781"/>
                    <a:pt x="111417" y="435439"/>
                    <a:pt x="118756" y="528135"/>
                  </a:cubicBezTo>
                  <a:cubicBezTo>
                    <a:pt x="127046" y="632849"/>
                    <a:pt x="132686" y="738187"/>
                    <a:pt x="144232" y="842591"/>
                  </a:cubicBezTo>
                  <a:cubicBezTo>
                    <a:pt x="147797" y="874827"/>
                    <a:pt x="196324" y="871601"/>
                    <a:pt x="194648" y="838999"/>
                  </a:cubicBezTo>
                  <a:cubicBezTo>
                    <a:pt x="186679" y="683719"/>
                    <a:pt x="175207" y="525106"/>
                    <a:pt x="154754" y="370944"/>
                  </a:cubicBezTo>
                  <a:cubicBezTo>
                    <a:pt x="146065" y="305470"/>
                    <a:pt x="132174" y="239806"/>
                    <a:pt x="103201" y="180049"/>
                  </a:cubicBezTo>
                  <a:cubicBezTo>
                    <a:pt x="89091" y="150949"/>
                    <a:pt x="65247" y="125222"/>
                    <a:pt x="53583" y="95307"/>
                  </a:cubicBezTo>
                  <a:cubicBezTo>
                    <a:pt x="43067" y="76673"/>
                    <a:pt x="50209" y="63925"/>
                    <a:pt x="74998" y="57061"/>
                  </a:cubicBezTo>
                  <a:cubicBezTo>
                    <a:pt x="85110" y="62694"/>
                    <a:pt x="93922" y="69866"/>
                    <a:pt x="101430" y="78579"/>
                  </a:cubicBezTo>
                  <a:cubicBezTo>
                    <a:pt x="114544" y="90945"/>
                    <a:pt x="125859" y="103609"/>
                    <a:pt x="140306" y="114632"/>
                  </a:cubicBezTo>
                  <a:cubicBezTo>
                    <a:pt x="150879" y="122698"/>
                    <a:pt x="161727" y="122355"/>
                    <a:pt x="173053" y="116503"/>
                  </a:cubicBezTo>
                  <a:cubicBezTo>
                    <a:pt x="194873" y="105239"/>
                    <a:pt x="213645" y="66696"/>
                    <a:pt x="234526" y="60367"/>
                  </a:cubicBezTo>
                  <a:cubicBezTo>
                    <a:pt x="276743" y="47573"/>
                    <a:pt x="267610" y="126880"/>
                    <a:pt x="264793" y="149757"/>
                  </a:cubicBezTo>
                  <a:cubicBezTo>
                    <a:pt x="256368" y="218232"/>
                    <a:pt x="238446" y="284229"/>
                    <a:pt x="233705" y="353479"/>
                  </a:cubicBezTo>
                  <a:cubicBezTo>
                    <a:pt x="224381" y="489716"/>
                    <a:pt x="234183" y="629336"/>
                    <a:pt x="260794" y="763132"/>
                  </a:cubicBezTo>
                  <a:cubicBezTo>
                    <a:pt x="265996" y="789281"/>
                    <a:pt x="304755" y="788343"/>
                    <a:pt x="303349" y="760103"/>
                  </a:cubicBezTo>
                  <a:cubicBezTo>
                    <a:pt x="294171" y="575458"/>
                    <a:pt x="271311" y="397503"/>
                    <a:pt x="308815" y="213960"/>
                  </a:cubicBezTo>
                  <a:cubicBezTo>
                    <a:pt x="320777" y="155378"/>
                    <a:pt x="341275" y="64492"/>
                    <a:pt x="289160" y="1788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3" name="Google Shape;143;p5"/>
            <p:cNvSpPr/>
            <p:nvPr/>
          </p:nvSpPr>
          <p:spPr>
            <a:xfrm>
              <a:off x="2708434" y="3666207"/>
              <a:ext cx="712948" cy="310679"/>
            </a:xfrm>
            <a:custGeom>
              <a:avLst/>
              <a:gdLst/>
              <a:ahLst/>
              <a:cxnLst/>
              <a:rect l="l" t="t" r="r" b="b"/>
              <a:pathLst>
                <a:path w="712948" h="310679" extrusionOk="0">
                  <a:moveTo>
                    <a:pt x="355090" y="60354"/>
                  </a:moveTo>
                  <a:cubicBezTo>
                    <a:pt x="368834" y="58971"/>
                    <a:pt x="382551" y="57341"/>
                    <a:pt x="396239" y="55452"/>
                  </a:cubicBezTo>
                  <a:cubicBezTo>
                    <a:pt x="449973" y="48038"/>
                    <a:pt x="504962" y="37971"/>
                    <a:pt x="556633" y="21141"/>
                  </a:cubicBezTo>
                  <a:cubicBezTo>
                    <a:pt x="595892" y="8354"/>
                    <a:pt x="648136" y="-14361"/>
                    <a:pt x="686821" y="12654"/>
                  </a:cubicBezTo>
                  <a:cubicBezTo>
                    <a:pt x="729545" y="42490"/>
                    <a:pt x="713303" y="86137"/>
                    <a:pt x="684808" y="123854"/>
                  </a:cubicBezTo>
                  <a:cubicBezTo>
                    <a:pt x="665755" y="149070"/>
                    <a:pt x="641230" y="171638"/>
                    <a:pt x="625185" y="185657"/>
                  </a:cubicBezTo>
                  <a:cubicBezTo>
                    <a:pt x="557358" y="244919"/>
                    <a:pt x="471028" y="305913"/>
                    <a:pt x="378361" y="310269"/>
                  </a:cubicBezTo>
                  <a:cubicBezTo>
                    <a:pt x="276004" y="315081"/>
                    <a:pt x="189258" y="277043"/>
                    <a:pt x="105499" y="222654"/>
                  </a:cubicBezTo>
                  <a:cubicBezTo>
                    <a:pt x="87626" y="211053"/>
                    <a:pt x="60149" y="192189"/>
                    <a:pt x="37716" y="169924"/>
                  </a:cubicBezTo>
                  <a:cubicBezTo>
                    <a:pt x="4159" y="136625"/>
                    <a:pt x="-18105" y="95721"/>
                    <a:pt x="19956" y="60129"/>
                  </a:cubicBezTo>
                  <a:cubicBezTo>
                    <a:pt x="54418" y="27903"/>
                    <a:pt x="109356" y="42990"/>
                    <a:pt x="150033" y="50090"/>
                  </a:cubicBezTo>
                  <a:cubicBezTo>
                    <a:pt x="203570" y="59426"/>
                    <a:pt x="259431" y="61607"/>
                    <a:pt x="313671" y="61332"/>
                  </a:cubicBezTo>
                  <a:cubicBezTo>
                    <a:pt x="327478" y="61259"/>
                    <a:pt x="341289" y="60933"/>
                    <a:pt x="355090" y="60354"/>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4" name="Google Shape;144;p5"/>
            <p:cNvSpPr/>
            <p:nvPr/>
          </p:nvSpPr>
          <p:spPr>
            <a:xfrm>
              <a:off x="2592030" y="3504880"/>
              <a:ext cx="908239" cy="329180"/>
            </a:xfrm>
            <a:custGeom>
              <a:avLst/>
              <a:gdLst/>
              <a:ahLst/>
              <a:cxnLst/>
              <a:rect l="l" t="t" r="r" b="b"/>
              <a:pathLst>
                <a:path w="908239" h="329180" extrusionOk="0">
                  <a:moveTo>
                    <a:pt x="876970" y="0"/>
                  </a:moveTo>
                  <a:cubicBezTo>
                    <a:pt x="876970" y="0"/>
                    <a:pt x="735410" y="84551"/>
                    <a:pt x="429098" y="89172"/>
                  </a:cubicBezTo>
                  <a:cubicBezTo>
                    <a:pt x="122785" y="93792"/>
                    <a:pt x="33903" y="32804"/>
                    <a:pt x="33903" y="32804"/>
                  </a:cubicBezTo>
                  <a:cubicBezTo>
                    <a:pt x="33903" y="32804"/>
                    <a:pt x="-41669" y="98339"/>
                    <a:pt x="32846" y="219067"/>
                  </a:cubicBezTo>
                  <a:cubicBezTo>
                    <a:pt x="107360" y="339795"/>
                    <a:pt x="544822" y="364747"/>
                    <a:pt x="754817" y="276514"/>
                  </a:cubicBezTo>
                  <a:cubicBezTo>
                    <a:pt x="1001068" y="173054"/>
                    <a:pt x="876970" y="0"/>
                    <a:pt x="876970" y="0"/>
                  </a:cubicBezTo>
                  <a:close/>
                </a:path>
              </a:pathLst>
            </a:custGeom>
            <a:solidFill>
              <a:srgbClr val="D9E1A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5" name="Google Shape;145;p5"/>
            <p:cNvSpPr/>
            <p:nvPr/>
          </p:nvSpPr>
          <p:spPr>
            <a:xfrm>
              <a:off x="2579236" y="3325333"/>
              <a:ext cx="908236" cy="329180"/>
            </a:xfrm>
            <a:custGeom>
              <a:avLst/>
              <a:gdLst/>
              <a:ahLst/>
              <a:cxnLst/>
              <a:rect l="l" t="t" r="r" b="b"/>
              <a:pathLst>
                <a:path w="908236" h="329180" extrusionOk="0">
                  <a:moveTo>
                    <a:pt x="876970" y="0"/>
                  </a:moveTo>
                  <a:cubicBezTo>
                    <a:pt x="876970" y="0"/>
                    <a:pt x="735410" y="84551"/>
                    <a:pt x="429098" y="89172"/>
                  </a:cubicBezTo>
                  <a:cubicBezTo>
                    <a:pt x="122786" y="93792"/>
                    <a:pt x="33903" y="32804"/>
                    <a:pt x="33903" y="32804"/>
                  </a:cubicBezTo>
                  <a:cubicBezTo>
                    <a:pt x="33903" y="32804"/>
                    <a:pt x="-41669" y="98339"/>
                    <a:pt x="32845" y="219067"/>
                  </a:cubicBezTo>
                  <a:cubicBezTo>
                    <a:pt x="107360" y="339795"/>
                    <a:pt x="544822" y="364747"/>
                    <a:pt x="754817" y="276514"/>
                  </a:cubicBezTo>
                  <a:cubicBezTo>
                    <a:pt x="1001063" y="173054"/>
                    <a:pt x="876970" y="0"/>
                    <a:pt x="876970" y="0"/>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6" name="Google Shape;146;p5"/>
            <p:cNvSpPr/>
            <p:nvPr/>
          </p:nvSpPr>
          <p:spPr>
            <a:xfrm>
              <a:off x="2567661" y="3174412"/>
              <a:ext cx="908234" cy="317655"/>
            </a:xfrm>
            <a:custGeom>
              <a:avLst/>
              <a:gdLst/>
              <a:ahLst/>
              <a:cxnLst/>
              <a:rect l="l" t="t" r="r" b="b"/>
              <a:pathLst>
                <a:path w="908234" h="317655" extrusionOk="0">
                  <a:moveTo>
                    <a:pt x="894573" y="22032"/>
                  </a:moveTo>
                  <a:cubicBezTo>
                    <a:pt x="887048" y="3494"/>
                    <a:pt x="865571" y="-4983"/>
                    <a:pt x="847221" y="3005"/>
                  </a:cubicBezTo>
                  <a:cubicBezTo>
                    <a:pt x="791192" y="27394"/>
                    <a:pt x="654913" y="74240"/>
                    <a:pt x="429098" y="77646"/>
                  </a:cubicBezTo>
                  <a:cubicBezTo>
                    <a:pt x="209599" y="80957"/>
                    <a:pt x="101748" y="50581"/>
                    <a:pt x="58243" y="33094"/>
                  </a:cubicBezTo>
                  <a:cubicBezTo>
                    <a:pt x="41169" y="26231"/>
                    <a:pt x="21509" y="33364"/>
                    <a:pt x="13203" y="49772"/>
                  </a:cubicBezTo>
                  <a:cubicBezTo>
                    <a:pt x="-2026" y="79850"/>
                    <a:pt x="-13010" y="133244"/>
                    <a:pt x="32846" y="207542"/>
                  </a:cubicBezTo>
                  <a:cubicBezTo>
                    <a:pt x="107360" y="328270"/>
                    <a:pt x="544823" y="353221"/>
                    <a:pt x="754818" y="264989"/>
                  </a:cubicBezTo>
                  <a:cubicBezTo>
                    <a:pt x="934051" y="189684"/>
                    <a:pt x="917079" y="77511"/>
                    <a:pt x="894573" y="22032"/>
                  </a:cubicBezTo>
                  <a:close/>
                </a:path>
              </a:pathLst>
            </a:custGeom>
            <a:solidFill>
              <a:srgbClr val="D9E1A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7" name="Google Shape;147;p5"/>
            <p:cNvSpPr/>
            <p:nvPr/>
          </p:nvSpPr>
          <p:spPr>
            <a:xfrm>
              <a:off x="2921693" y="1374242"/>
              <a:ext cx="674674" cy="1071846"/>
            </a:xfrm>
            <a:custGeom>
              <a:avLst/>
              <a:gdLst/>
              <a:ahLst/>
              <a:cxnLst/>
              <a:rect l="l" t="t" r="r" b="b"/>
              <a:pathLst>
                <a:path w="674674" h="1071846" extrusionOk="0">
                  <a:moveTo>
                    <a:pt x="637280" y="954094"/>
                  </a:moveTo>
                  <a:cubicBezTo>
                    <a:pt x="624520" y="984155"/>
                    <a:pt x="607834" y="1012945"/>
                    <a:pt x="584209" y="1035413"/>
                  </a:cubicBezTo>
                  <a:cubicBezTo>
                    <a:pt x="536807" y="1080493"/>
                    <a:pt x="466589" y="1088014"/>
                    <a:pt x="422803" y="1033591"/>
                  </a:cubicBezTo>
                  <a:cubicBezTo>
                    <a:pt x="385523" y="987151"/>
                    <a:pt x="383223" y="922458"/>
                    <a:pt x="372881" y="866445"/>
                  </a:cubicBezTo>
                  <a:cubicBezTo>
                    <a:pt x="361662" y="805693"/>
                    <a:pt x="344965" y="745965"/>
                    <a:pt x="323179" y="688158"/>
                  </a:cubicBezTo>
                  <a:cubicBezTo>
                    <a:pt x="279612" y="572545"/>
                    <a:pt x="215682" y="464532"/>
                    <a:pt x="134532" y="371297"/>
                  </a:cubicBezTo>
                  <a:cubicBezTo>
                    <a:pt x="101054" y="332838"/>
                    <a:pt x="64528" y="296548"/>
                    <a:pt x="37371" y="253396"/>
                  </a:cubicBezTo>
                  <a:cubicBezTo>
                    <a:pt x="10214" y="210244"/>
                    <a:pt x="-7107" y="158176"/>
                    <a:pt x="2836" y="108177"/>
                  </a:cubicBezTo>
                  <a:cubicBezTo>
                    <a:pt x="18565" y="29095"/>
                    <a:pt x="101577" y="-1916"/>
                    <a:pt x="174409" y="91"/>
                  </a:cubicBezTo>
                  <a:cubicBezTo>
                    <a:pt x="302827" y="3632"/>
                    <a:pt x="396045" y="100628"/>
                    <a:pt x="468102" y="196118"/>
                  </a:cubicBezTo>
                  <a:cubicBezTo>
                    <a:pt x="546238" y="299662"/>
                    <a:pt x="605590" y="417411"/>
                    <a:pt x="641706" y="542007"/>
                  </a:cubicBezTo>
                  <a:cubicBezTo>
                    <a:pt x="680116" y="674527"/>
                    <a:pt x="691622" y="820336"/>
                    <a:pt x="639732" y="948180"/>
                  </a:cubicBezTo>
                  <a:cubicBezTo>
                    <a:pt x="638933" y="950153"/>
                    <a:pt x="638112" y="952126"/>
                    <a:pt x="637280" y="954094"/>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8" name="Google Shape;148;p5"/>
            <p:cNvSpPr/>
            <p:nvPr/>
          </p:nvSpPr>
          <p:spPr>
            <a:xfrm>
              <a:off x="3298161" y="2544974"/>
              <a:ext cx="149068" cy="212189"/>
            </a:xfrm>
            <a:custGeom>
              <a:avLst/>
              <a:gdLst/>
              <a:ahLst/>
              <a:cxnLst/>
              <a:rect l="l" t="t" r="r" b="b"/>
              <a:pathLst>
                <a:path w="149068" h="212189" extrusionOk="0">
                  <a:moveTo>
                    <a:pt x="132349" y="20956"/>
                  </a:moveTo>
                  <a:cubicBezTo>
                    <a:pt x="102212" y="-16187"/>
                    <a:pt x="48612" y="142"/>
                    <a:pt x="24605" y="37977"/>
                  </a:cubicBezTo>
                  <a:cubicBezTo>
                    <a:pt x="1969" y="73648"/>
                    <a:pt x="-3941" y="123112"/>
                    <a:pt x="2374" y="164286"/>
                  </a:cubicBezTo>
                  <a:cubicBezTo>
                    <a:pt x="14510" y="243363"/>
                    <a:pt x="82276" y="210828"/>
                    <a:pt x="113122" y="164657"/>
                  </a:cubicBezTo>
                  <a:cubicBezTo>
                    <a:pt x="126731" y="144287"/>
                    <a:pt x="139458" y="122831"/>
                    <a:pt x="145543" y="99105"/>
                  </a:cubicBezTo>
                  <a:cubicBezTo>
                    <a:pt x="151628" y="75379"/>
                    <a:pt x="150396" y="48865"/>
                    <a:pt x="137422" y="28084"/>
                  </a:cubicBezTo>
                  <a:cubicBezTo>
                    <a:pt x="135819" y="25521"/>
                    <a:pt x="134121" y="23148"/>
                    <a:pt x="132349" y="20956"/>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9" name="Google Shape;149;p5"/>
            <p:cNvSpPr/>
            <p:nvPr/>
          </p:nvSpPr>
          <p:spPr>
            <a:xfrm>
              <a:off x="3728188" y="1308043"/>
              <a:ext cx="223119" cy="243354"/>
            </a:xfrm>
            <a:custGeom>
              <a:avLst/>
              <a:gdLst/>
              <a:ahLst/>
              <a:cxnLst/>
              <a:rect l="l" t="t" r="r" b="b"/>
              <a:pathLst>
                <a:path w="223119" h="243354" extrusionOk="0">
                  <a:moveTo>
                    <a:pt x="186198" y="6646"/>
                  </a:moveTo>
                  <a:cubicBezTo>
                    <a:pt x="121283" y="73412"/>
                    <a:pt x="61739" y="146626"/>
                    <a:pt x="3562" y="219255"/>
                  </a:cubicBezTo>
                  <a:cubicBezTo>
                    <a:pt x="-9265" y="235269"/>
                    <a:pt x="15681" y="252492"/>
                    <a:pt x="28891" y="237753"/>
                  </a:cubicBezTo>
                  <a:cubicBezTo>
                    <a:pt x="89093" y="170577"/>
                    <a:pt x="153164" y="107779"/>
                    <a:pt x="215964" y="43182"/>
                  </a:cubicBezTo>
                  <a:cubicBezTo>
                    <a:pt x="236884" y="21665"/>
                    <a:pt x="207337" y="-15102"/>
                    <a:pt x="186198" y="6646"/>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0" name="Google Shape;150;p5"/>
            <p:cNvSpPr/>
            <p:nvPr/>
          </p:nvSpPr>
          <p:spPr>
            <a:xfrm>
              <a:off x="3850219" y="1681988"/>
              <a:ext cx="157066" cy="100049"/>
            </a:xfrm>
            <a:custGeom>
              <a:avLst/>
              <a:gdLst/>
              <a:ahLst/>
              <a:cxnLst/>
              <a:rect l="l" t="t" r="r" b="b"/>
              <a:pathLst>
                <a:path w="157066" h="100049" extrusionOk="0">
                  <a:moveTo>
                    <a:pt x="137186" y="1394"/>
                  </a:moveTo>
                  <a:cubicBezTo>
                    <a:pt x="96380" y="22029"/>
                    <a:pt x="52212" y="36913"/>
                    <a:pt x="12086" y="58408"/>
                  </a:cubicBezTo>
                  <a:cubicBezTo>
                    <a:pt x="-12517" y="71589"/>
                    <a:pt x="3949" y="108913"/>
                    <a:pt x="30155" y="98115"/>
                  </a:cubicBezTo>
                  <a:cubicBezTo>
                    <a:pt x="72907" y="80499"/>
                    <a:pt x="113364" y="50488"/>
                    <a:pt x="151751" y="24862"/>
                  </a:cubicBezTo>
                  <a:cubicBezTo>
                    <a:pt x="164905" y="16076"/>
                    <a:pt x="151194" y="-5688"/>
                    <a:pt x="137186" y="139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1" name="Google Shape;151;p5"/>
            <p:cNvSpPr/>
            <p:nvPr/>
          </p:nvSpPr>
          <p:spPr>
            <a:xfrm>
              <a:off x="3808687" y="2094255"/>
              <a:ext cx="139728" cy="57444"/>
            </a:xfrm>
            <a:custGeom>
              <a:avLst/>
              <a:gdLst/>
              <a:ahLst/>
              <a:cxnLst/>
              <a:rect l="l" t="t" r="r" b="b"/>
              <a:pathLst>
                <a:path w="139728" h="57444" extrusionOk="0">
                  <a:moveTo>
                    <a:pt x="127783" y="29668"/>
                  </a:moveTo>
                  <a:cubicBezTo>
                    <a:pt x="93136" y="22990"/>
                    <a:pt x="60653" y="12254"/>
                    <a:pt x="27277" y="1141"/>
                  </a:cubicBezTo>
                  <a:cubicBezTo>
                    <a:pt x="2560" y="-7088"/>
                    <a:pt x="-11853" y="31652"/>
                    <a:pt x="12722" y="38532"/>
                  </a:cubicBezTo>
                  <a:cubicBezTo>
                    <a:pt x="49164" y="48729"/>
                    <a:pt x="87326" y="53917"/>
                    <a:pt x="124949" y="57368"/>
                  </a:cubicBezTo>
                  <a:cubicBezTo>
                    <a:pt x="143057" y="59026"/>
                    <a:pt x="145138" y="33012"/>
                    <a:pt x="127783" y="2966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2" name="Google Shape;152;p5"/>
            <p:cNvSpPr/>
            <p:nvPr/>
          </p:nvSpPr>
          <p:spPr>
            <a:xfrm>
              <a:off x="3751999" y="2498194"/>
              <a:ext cx="180559" cy="97372"/>
            </a:xfrm>
            <a:custGeom>
              <a:avLst/>
              <a:gdLst/>
              <a:ahLst/>
              <a:cxnLst/>
              <a:rect l="l" t="t" r="r" b="b"/>
              <a:pathLst>
                <a:path w="180559" h="97372" extrusionOk="0">
                  <a:moveTo>
                    <a:pt x="171711" y="68951"/>
                  </a:moveTo>
                  <a:cubicBezTo>
                    <a:pt x="124624" y="46765"/>
                    <a:pt x="78037" y="22712"/>
                    <a:pt x="30320" y="1971"/>
                  </a:cubicBezTo>
                  <a:cubicBezTo>
                    <a:pt x="3545" y="-9670"/>
                    <a:pt x="-13404" y="33606"/>
                    <a:pt x="13859" y="44263"/>
                  </a:cubicBezTo>
                  <a:cubicBezTo>
                    <a:pt x="62223" y="63167"/>
                    <a:pt x="112111" y="78928"/>
                    <a:pt x="161043" y="96359"/>
                  </a:cubicBezTo>
                  <a:cubicBezTo>
                    <a:pt x="179044" y="102772"/>
                    <a:pt x="188712" y="76961"/>
                    <a:pt x="171711" y="68951"/>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3" name="Google Shape;153;p5"/>
            <p:cNvSpPr/>
            <p:nvPr/>
          </p:nvSpPr>
          <p:spPr>
            <a:xfrm>
              <a:off x="3620473" y="2917943"/>
              <a:ext cx="242482" cy="232134"/>
            </a:xfrm>
            <a:custGeom>
              <a:avLst/>
              <a:gdLst/>
              <a:ahLst/>
              <a:cxnLst/>
              <a:rect l="l" t="t" r="r" b="b"/>
              <a:pathLst>
                <a:path w="242482" h="232134" extrusionOk="0">
                  <a:moveTo>
                    <a:pt x="239233" y="209435"/>
                  </a:moveTo>
                  <a:cubicBezTo>
                    <a:pt x="179279" y="142236"/>
                    <a:pt x="115489" y="78589"/>
                    <a:pt x="55625" y="11283"/>
                  </a:cubicBezTo>
                  <a:cubicBezTo>
                    <a:pt x="25499" y="-22589"/>
                    <a:pt x="-23225" y="27888"/>
                    <a:pt x="12665" y="56533"/>
                  </a:cubicBezTo>
                  <a:cubicBezTo>
                    <a:pt x="83080" y="112731"/>
                    <a:pt x="150036" y="173039"/>
                    <a:pt x="220349" y="229333"/>
                  </a:cubicBezTo>
                  <a:cubicBezTo>
                    <a:pt x="232530" y="239080"/>
                    <a:pt x="249716" y="221183"/>
                    <a:pt x="239233" y="209435"/>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4" name="Google Shape;154;p5"/>
            <p:cNvSpPr/>
            <p:nvPr/>
          </p:nvSpPr>
          <p:spPr>
            <a:xfrm>
              <a:off x="2050153" y="2807547"/>
              <a:ext cx="244216" cy="221663"/>
            </a:xfrm>
            <a:custGeom>
              <a:avLst/>
              <a:gdLst/>
              <a:ahLst/>
              <a:cxnLst/>
              <a:rect l="l" t="t" r="r" b="b"/>
              <a:pathLst>
                <a:path w="244216" h="221663" extrusionOk="0">
                  <a:moveTo>
                    <a:pt x="193536" y="8192"/>
                  </a:moveTo>
                  <a:cubicBezTo>
                    <a:pt x="131067" y="72373"/>
                    <a:pt x="64365" y="132186"/>
                    <a:pt x="3707" y="198154"/>
                  </a:cubicBezTo>
                  <a:cubicBezTo>
                    <a:pt x="-8530" y="211464"/>
                    <a:pt x="12340" y="228400"/>
                    <a:pt x="25572" y="218890"/>
                  </a:cubicBezTo>
                  <a:cubicBezTo>
                    <a:pt x="96931" y="167609"/>
                    <a:pt x="162931" y="109612"/>
                    <a:pt x="232772" y="56353"/>
                  </a:cubicBezTo>
                  <a:cubicBezTo>
                    <a:pt x="265294" y="31553"/>
                    <a:pt x="220951" y="-19975"/>
                    <a:pt x="193536" y="819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5" name="Google Shape;155;p5"/>
            <p:cNvSpPr/>
            <p:nvPr/>
          </p:nvSpPr>
          <p:spPr>
            <a:xfrm>
              <a:off x="2011542" y="2521434"/>
              <a:ext cx="117789" cy="87669"/>
            </a:xfrm>
            <a:custGeom>
              <a:avLst/>
              <a:gdLst/>
              <a:ahLst/>
              <a:cxnLst/>
              <a:rect l="l" t="t" r="r" b="b"/>
              <a:pathLst>
                <a:path w="117789" h="87669" extrusionOk="0">
                  <a:moveTo>
                    <a:pt x="84114" y="3008"/>
                  </a:moveTo>
                  <a:cubicBezTo>
                    <a:pt x="70173" y="10135"/>
                    <a:pt x="59724" y="23041"/>
                    <a:pt x="47414" y="32765"/>
                  </a:cubicBezTo>
                  <a:cubicBezTo>
                    <a:pt x="35036" y="42546"/>
                    <a:pt x="21517" y="51185"/>
                    <a:pt x="8115" y="59488"/>
                  </a:cubicBezTo>
                  <a:cubicBezTo>
                    <a:pt x="-8058" y="69499"/>
                    <a:pt x="1963" y="92910"/>
                    <a:pt x="20460" y="86609"/>
                  </a:cubicBezTo>
                  <a:cubicBezTo>
                    <a:pt x="36127" y="81269"/>
                    <a:pt x="51064" y="74844"/>
                    <a:pt x="66124" y="68026"/>
                  </a:cubicBezTo>
                  <a:cubicBezTo>
                    <a:pt x="80532" y="61500"/>
                    <a:pt x="98815" y="56064"/>
                    <a:pt x="110085" y="44862"/>
                  </a:cubicBezTo>
                  <a:cubicBezTo>
                    <a:pt x="128665" y="26386"/>
                    <a:pt x="111142" y="-10803"/>
                    <a:pt x="84114" y="30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6" name="Google Shape;156;p5"/>
            <p:cNvSpPr/>
            <p:nvPr/>
          </p:nvSpPr>
          <p:spPr>
            <a:xfrm>
              <a:off x="1881111" y="1997753"/>
              <a:ext cx="164311" cy="57376"/>
            </a:xfrm>
            <a:custGeom>
              <a:avLst/>
              <a:gdLst/>
              <a:ahLst/>
              <a:cxnLst/>
              <a:rect l="l" t="t" r="r" b="b"/>
              <a:pathLst>
                <a:path w="164311" h="57376" extrusionOk="0">
                  <a:moveTo>
                    <a:pt x="142235" y="0"/>
                  </a:moveTo>
                  <a:cubicBezTo>
                    <a:pt x="98904" y="101"/>
                    <a:pt x="49348" y="13698"/>
                    <a:pt x="7986" y="26475"/>
                  </a:cubicBezTo>
                  <a:cubicBezTo>
                    <a:pt x="-6012" y="30797"/>
                    <a:pt x="309" y="50527"/>
                    <a:pt x="12243" y="52444"/>
                  </a:cubicBezTo>
                  <a:cubicBezTo>
                    <a:pt x="54657" y="59245"/>
                    <a:pt x="108858" y="60246"/>
                    <a:pt x="150018" y="47486"/>
                  </a:cubicBezTo>
                  <a:cubicBezTo>
                    <a:pt x="173317" y="40258"/>
                    <a:pt x="166287" y="-56"/>
                    <a:pt x="142235"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7" name="Google Shape;157;p5"/>
            <p:cNvSpPr/>
            <p:nvPr/>
          </p:nvSpPr>
          <p:spPr>
            <a:xfrm>
              <a:off x="2048749" y="1532415"/>
              <a:ext cx="97620" cy="56583"/>
            </a:xfrm>
            <a:custGeom>
              <a:avLst/>
              <a:gdLst/>
              <a:ahLst/>
              <a:cxnLst/>
              <a:rect l="l" t="t" r="r" b="b"/>
              <a:pathLst>
                <a:path w="97620" h="56583" extrusionOk="0">
                  <a:moveTo>
                    <a:pt x="78490" y="12792"/>
                  </a:moveTo>
                  <a:cubicBezTo>
                    <a:pt x="59144" y="9211"/>
                    <a:pt x="41267" y="11639"/>
                    <a:pt x="23215" y="1735"/>
                  </a:cubicBezTo>
                  <a:cubicBezTo>
                    <a:pt x="10781" y="-5089"/>
                    <a:pt x="-8441" y="9588"/>
                    <a:pt x="4060" y="21909"/>
                  </a:cubicBezTo>
                  <a:cubicBezTo>
                    <a:pt x="24103" y="41655"/>
                    <a:pt x="50698" y="59474"/>
                    <a:pt x="79896" y="56191"/>
                  </a:cubicBezTo>
                  <a:cubicBezTo>
                    <a:pt x="105855" y="53268"/>
                    <a:pt x="101502" y="17047"/>
                    <a:pt x="78490" y="1279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8" name="Google Shape;158;p5"/>
            <p:cNvSpPr/>
            <p:nvPr/>
          </p:nvSpPr>
          <p:spPr>
            <a:xfrm>
              <a:off x="2147566" y="1166386"/>
              <a:ext cx="237614" cy="203619"/>
            </a:xfrm>
            <a:custGeom>
              <a:avLst/>
              <a:gdLst/>
              <a:ahLst/>
              <a:cxnLst/>
              <a:rect l="l" t="t" r="r" b="b"/>
              <a:pathLst>
                <a:path w="237614" h="203619" extrusionOk="0">
                  <a:moveTo>
                    <a:pt x="217562" y="141508"/>
                  </a:moveTo>
                  <a:cubicBezTo>
                    <a:pt x="199065" y="136499"/>
                    <a:pt x="183167" y="119035"/>
                    <a:pt x="168230" y="107456"/>
                  </a:cubicBezTo>
                  <a:cubicBezTo>
                    <a:pt x="150707" y="93870"/>
                    <a:pt x="133189" y="80284"/>
                    <a:pt x="115666" y="66698"/>
                  </a:cubicBezTo>
                  <a:cubicBezTo>
                    <a:pt x="86332" y="43950"/>
                    <a:pt x="53771" y="11117"/>
                    <a:pt x="17650" y="561"/>
                  </a:cubicBezTo>
                  <a:cubicBezTo>
                    <a:pt x="7409" y="-2435"/>
                    <a:pt x="-3855" y="7036"/>
                    <a:pt x="1285" y="17862"/>
                  </a:cubicBezTo>
                  <a:cubicBezTo>
                    <a:pt x="18887" y="54972"/>
                    <a:pt x="60430" y="84117"/>
                    <a:pt x="90145" y="111840"/>
                  </a:cubicBezTo>
                  <a:cubicBezTo>
                    <a:pt x="121222" y="140828"/>
                    <a:pt x="154829" y="184441"/>
                    <a:pt x="194381" y="201040"/>
                  </a:cubicBezTo>
                  <a:cubicBezTo>
                    <a:pt x="233032" y="217262"/>
                    <a:pt x="256635" y="152086"/>
                    <a:pt x="217562" y="1415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159" name="Google Shape;159;p5"/>
          <p:cNvGrpSpPr/>
          <p:nvPr/>
        </p:nvGrpSpPr>
        <p:grpSpPr>
          <a:xfrm rot="-5400000">
            <a:off x="2705634" y="3117892"/>
            <a:ext cx="1242310" cy="405461"/>
            <a:chOff x="5411267" y="6235785"/>
            <a:chExt cx="2484620" cy="810923"/>
          </a:xfrm>
        </p:grpSpPr>
        <p:sp>
          <p:nvSpPr>
            <p:cNvPr id="160" name="Google Shape;160;p5"/>
            <p:cNvSpPr/>
            <p:nvPr/>
          </p:nvSpPr>
          <p:spPr>
            <a:xfrm>
              <a:off x="5411267" y="6235785"/>
              <a:ext cx="2484620" cy="810923"/>
            </a:xfrm>
            <a:custGeom>
              <a:avLst/>
              <a:gdLst/>
              <a:ahLst/>
              <a:cxnLst/>
              <a:rect l="l" t="t" r="r" b="b"/>
              <a:pathLst>
                <a:path w="2484620" h="810923" extrusionOk="0">
                  <a:moveTo>
                    <a:pt x="2483496" y="780217"/>
                  </a:moveTo>
                  <a:cubicBezTo>
                    <a:pt x="2460471" y="733816"/>
                    <a:pt x="2421576" y="691180"/>
                    <a:pt x="2380518" y="560008"/>
                  </a:cubicBezTo>
                  <a:cubicBezTo>
                    <a:pt x="2321513" y="364809"/>
                    <a:pt x="2317649" y="431502"/>
                    <a:pt x="2384045" y="298588"/>
                  </a:cubicBezTo>
                  <a:cubicBezTo>
                    <a:pt x="2488649" y="87270"/>
                    <a:pt x="2476417" y="88390"/>
                    <a:pt x="2428811" y="80297"/>
                  </a:cubicBezTo>
                  <a:cubicBezTo>
                    <a:pt x="2287364" y="56522"/>
                    <a:pt x="2107990" y="55377"/>
                    <a:pt x="1969478" y="44132"/>
                  </a:cubicBezTo>
                  <a:cubicBezTo>
                    <a:pt x="886791" y="-50975"/>
                    <a:pt x="614629" y="37781"/>
                    <a:pt x="16828" y="34272"/>
                  </a:cubicBezTo>
                  <a:cubicBezTo>
                    <a:pt x="-18228" y="34905"/>
                    <a:pt x="4059" y="77094"/>
                    <a:pt x="59873" y="276570"/>
                  </a:cubicBezTo>
                  <a:cubicBezTo>
                    <a:pt x="119706" y="492944"/>
                    <a:pt x="95246" y="356486"/>
                    <a:pt x="20597" y="736466"/>
                  </a:cubicBezTo>
                  <a:cubicBezTo>
                    <a:pt x="16859" y="759670"/>
                    <a:pt x="-2644" y="801678"/>
                    <a:pt x="33898" y="805920"/>
                  </a:cubicBezTo>
                  <a:cubicBezTo>
                    <a:pt x="574007" y="763881"/>
                    <a:pt x="1117007" y="820323"/>
                    <a:pt x="1658185" y="809520"/>
                  </a:cubicBezTo>
                  <a:cubicBezTo>
                    <a:pt x="1925720" y="804901"/>
                    <a:pt x="2193557" y="796046"/>
                    <a:pt x="2461068" y="805579"/>
                  </a:cubicBezTo>
                  <a:cubicBezTo>
                    <a:pt x="2475268" y="808350"/>
                    <a:pt x="2488639" y="794048"/>
                    <a:pt x="2483496" y="780217"/>
                  </a:cubicBezTo>
                  <a:close/>
                </a:path>
              </a:pathLst>
            </a:custGeom>
            <a:solidFill>
              <a:srgbClr val="D9E1A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1" name="Google Shape;161;p5"/>
            <p:cNvSpPr/>
            <p:nvPr/>
          </p:nvSpPr>
          <p:spPr>
            <a:xfrm>
              <a:off x="5411267" y="6235785"/>
              <a:ext cx="2484620" cy="810923"/>
            </a:xfrm>
            <a:custGeom>
              <a:avLst/>
              <a:gdLst/>
              <a:ahLst/>
              <a:cxnLst/>
              <a:rect l="l" t="t" r="r" b="b"/>
              <a:pathLst>
                <a:path w="2484620" h="810923" extrusionOk="0">
                  <a:moveTo>
                    <a:pt x="2483496" y="780217"/>
                  </a:moveTo>
                  <a:cubicBezTo>
                    <a:pt x="2460471" y="733816"/>
                    <a:pt x="2421576" y="691180"/>
                    <a:pt x="2380518" y="560008"/>
                  </a:cubicBezTo>
                  <a:cubicBezTo>
                    <a:pt x="2321513" y="364809"/>
                    <a:pt x="2317649" y="431502"/>
                    <a:pt x="2384045" y="298588"/>
                  </a:cubicBezTo>
                  <a:cubicBezTo>
                    <a:pt x="2488649" y="87270"/>
                    <a:pt x="2476417" y="88390"/>
                    <a:pt x="2428811" y="80297"/>
                  </a:cubicBezTo>
                  <a:cubicBezTo>
                    <a:pt x="2287364" y="56522"/>
                    <a:pt x="2107990" y="55377"/>
                    <a:pt x="1969478" y="44132"/>
                  </a:cubicBezTo>
                  <a:cubicBezTo>
                    <a:pt x="886791" y="-50975"/>
                    <a:pt x="614629" y="37781"/>
                    <a:pt x="16828" y="34272"/>
                  </a:cubicBezTo>
                  <a:cubicBezTo>
                    <a:pt x="-18228" y="34905"/>
                    <a:pt x="4059" y="77094"/>
                    <a:pt x="59873" y="276570"/>
                  </a:cubicBezTo>
                  <a:cubicBezTo>
                    <a:pt x="119706" y="492944"/>
                    <a:pt x="95246" y="356486"/>
                    <a:pt x="20597" y="736466"/>
                  </a:cubicBezTo>
                  <a:cubicBezTo>
                    <a:pt x="16859" y="759670"/>
                    <a:pt x="-2644" y="801678"/>
                    <a:pt x="33898" y="805920"/>
                  </a:cubicBezTo>
                  <a:cubicBezTo>
                    <a:pt x="574007" y="763881"/>
                    <a:pt x="1117007" y="820323"/>
                    <a:pt x="1658185" y="809520"/>
                  </a:cubicBezTo>
                  <a:cubicBezTo>
                    <a:pt x="1925720" y="804901"/>
                    <a:pt x="2193557" y="796046"/>
                    <a:pt x="2461068" y="805579"/>
                  </a:cubicBezTo>
                  <a:cubicBezTo>
                    <a:pt x="2475268" y="808350"/>
                    <a:pt x="2488639" y="794048"/>
                    <a:pt x="2483496" y="780217"/>
                  </a:cubicBezTo>
                  <a:close/>
                </a:path>
              </a:pathLst>
            </a:custGeom>
            <a:no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162" name="Google Shape;162;p5"/>
          <p:cNvGrpSpPr/>
          <p:nvPr/>
        </p:nvGrpSpPr>
        <p:grpSpPr>
          <a:xfrm rot="-631942" flipH="1">
            <a:off x="7168172" y="3352449"/>
            <a:ext cx="746879" cy="1436583"/>
            <a:chOff x="14335834" y="6702952"/>
            <a:chExt cx="1493685" cy="2873025"/>
          </a:xfrm>
        </p:grpSpPr>
        <p:sp>
          <p:nvSpPr>
            <p:cNvPr id="163" name="Google Shape;163;p5"/>
            <p:cNvSpPr/>
            <p:nvPr/>
          </p:nvSpPr>
          <p:spPr>
            <a:xfrm>
              <a:off x="15332663" y="8927057"/>
              <a:ext cx="495740" cy="648920"/>
            </a:xfrm>
            <a:custGeom>
              <a:avLst/>
              <a:gdLst/>
              <a:ahLst/>
              <a:cxnLst/>
              <a:rect l="l" t="t" r="r" b="b"/>
              <a:pathLst>
                <a:path w="495740" h="648920" extrusionOk="0">
                  <a:moveTo>
                    <a:pt x="416451" y="91345"/>
                  </a:moveTo>
                  <a:cubicBezTo>
                    <a:pt x="409035" y="65388"/>
                    <a:pt x="444288" y="98946"/>
                    <a:pt x="413887" y="7736"/>
                  </a:cubicBezTo>
                  <a:cubicBezTo>
                    <a:pt x="413887" y="-21872"/>
                    <a:pt x="213818" y="42150"/>
                    <a:pt x="180806" y="54959"/>
                  </a:cubicBezTo>
                  <a:cubicBezTo>
                    <a:pt x="128978" y="72235"/>
                    <a:pt x="-23356" y="154494"/>
                    <a:pt x="3049" y="145692"/>
                  </a:cubicBezTo>
                  <a:cubicBezTo>
                    <a:pt x="25638" y="137678"/>
                    <a:pt x="27477" y="227542"/>
                    <a:pt x="75925" y="217694"/>
                  </a:cubicBezTo>
                  <a:cubicBezTo>
                    <a:pt x="99215" y="253672"/>
                    <a:pt x="339373" y="589932"/>
                    <a:pt x="375776" y="627548"/>
                  </a:cubicBezTo>
                  <a:cubicBezTo>
                    <a:pt x="384129" y="637092"/>
                    <a:pt x="390902" y="650315"/>
                    <a:pt x="409937" y="648004"/>
                  </a:cubicBezTo>
                  <a:cubicBezTo>
                    <a:pt x="433997" y="651856"/>
                    <a:pt x="463439" y="643428"/>
                    <a:pt x="483796" y="625525"/>
                  </a:cubicBezTo>
                  <a:cubicBezTo>
                    <a:pt x="517658" y="583867"/>
                    <a:pt x="474586" y="413331"/>
                    <a:pt x="416451" y="91345"/>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4" name="Google Shape;164;p5"/>
            <p:cNvSpPr/>
            <p:nvPr/>
          </p:nvSpPr>
          <p:spPr>
            <a:xfrm>
              <a:off x="14346905" y="6745817"/>
              <a:ext cx="1418177" cy="2346679"/>
            </a:xfrm>
            <a:custGeom>
              <a:avLst/>
              <a:gdLst/>
              <a:ahLst/>
              <a:cxnLst/>
              <a:rect l="l" t="t" r="r" b="b"/>
              <a:pathLst>
                <a:path w="1418177" h="2346679" extrusionOk="0">
                  <a:moveTo>
                    <a:pt x="1418025" y="2156476"/>
                  </a:moveTo>
                  <a:cubicBezTo>
                    <a:pt x="1416289" y="2136113"/>
                    <a:pt x="1400295" y="2114329"/>
                    <a:pt x="1394983" y="2096645"/>
                  </a:cubicBezTo>
                  <a:cubicBezTo>
                    <a:pt x="1394373" y="2095173"/>
                    <a:pt x="1393770" y="2093707"/>
                    <a:pt x="1393252" y="2092236"/>
                  </a:cubicBezTo>
                  <a:cubicBezTo>
                    <a:pt x="1392039" y="2089212"/>
                    <a:pt x="1390832" y="2086101"/>
                    <a:pt x="1389624" y="2083077"/>
                  </a:cubicBezTo>
                  <a:cubicBezTo>
                    <a:pt x="1388411" y="2080053"/>
                    <a:pt x="1387204" y="2077029"/>
                    <a:pt x="1385997" y="2074005"/>
                  </a:cubicBezTo>
                  <a:cubicBezTo>
                    <a:pt x="1384956" y="2071499"/>
                    <a:pt x="1384008" y="2069078"/>
                    <a:pt x="1382973" y="2066572"/>
                  </a:cubicBezTo>
                  <a:cubicBezTo>
                    <a:pt x="1379000" y="2056982"/>
                    <a:pt x="1374849" y="2047387"/>
                    <a:pt x="1370612" y="2037883"/>
                  </a:cubicBezTo>
                  <a:cubicBezTo>
                    <a:pt x="1369319" y="2034859"/>
                    <a:pt x="1368019" y="2031835"/>
                    <a:pt x="1366639" y="2028898"/>
                  </a:cubicBezTo>
                  <a:cubicBezTo>
                    <a:pt x="1365346" y="2025960"/>
                    <a:pt x="1363960" y="2022936"/>
                    <a:pt x="1362581" y="2019998"/>
                  </a:cubicBezTo>
                  <a:cubicBezTo>
                    <a:pt x="1357481" y="2008678"/>
                    <a:pt x="1352209" y="1997358"/>
                    <a:pt x="1346851" y="1986210"/>
                  </a:cubicBezTo>
                  <a:cubicBezTo>
                    <a:pt x="1339331" y="1970481"/>
                    <a:pt x="1331645" y="1954929"/>
                    <a:pt x="1323866" y="1939372"/>
                  </a:cubicBezTo>
                  <a:cubicBezTo>
                    <a:pt x="1316691" y="1925115"/>
                    <a:pt x="1309522" y="1910857"/>
                    <a:pt x="1302261" y="1896599"/>
                  </a:cubicBezTo>
                  <a:cubicBezTo>
                    <a:pt x="1122521" y="1486997"/>
                    <a:pt x="931466" y="1082582"/>
                    <a:pt x="728217" y="683955"/>
                  </a:cubicBezTo>
                  <a:cubicBezTo>
                    <a:pt x="642234" y="515793"/>
                    <a:pt x="559797" y="345735"/>
                    <a:pt x="474503" y="177314"/>
                  </a:cubicBezTo>
                  <a:cubicBezTo>
                    <a:pt x="464310" y="151305"/>
                    <a:pt x="453766" y="125382"/>
                    <a:pt x="442532" y="99626"/>
                  </a:cubicBezTo>
                  <a:cubicBezTo>
                    <a:pt x="424647" y="49764"/>
                    <a:pt x="412982" y="22462"/>
                    <a:pt x="379189" y="11314"/>
                  </a:cubicBezTo>
                  <a:cubicBezTo>
                    <a:pt x="378240" y="11056"/>
                    <a:pt x="377372" y="10711"/>
                    <a:pt x="376423" y="10452"/>
                  </a:cubicBezTo>
                  <a:cubicBezTo>
                    <a:pt x="375210" y="10107"/>
                    <a:pt x="373830" y="9762"/>
                    <a:pt x="372451" y="9417"/>
                  </a:cubicBezTo>
                  <a:cubicBezTo>
                    <a:pt x="371324" y="6221"/>
                    <a:pt x="370117" y="3110"/>
                    <a:pt x="368823" y="0"/>
                  </a:cubicBezTo>
                  <a:cubicBezTo>
                    <a:pt x="360349" y="1644"/>
                    <a:pt x="351972" y="3455"/>
                    <a:pt x="343584" y="5531"/>
                  </a:cubicBezTo>
                  <a:cubicBezTo>
                    <a:pt x="340129" y="6393"/>
                    <a:pt x="336582" y="7347"/>
                    <a:pt x="333127" y="8296"/>
                  </a:cubicBezTo>
                  <a:cubicBezTo>
                    <a:pt x="332954" y="8296"/>
                    <a:pt x="332782" y="8382"/>
                    <a:pt x="332609" y="8382"/>
                  </a:cubicBezTo>
                  <a:cubicBezTo>
                    <a:pt x="327941" y="9590"/>
                    <a:pt x="323278" y="10975"/>
                    <a:pt x="318610" y="12355"/>
                  </a:cubicBezTo>
                  <a:cubicBezTo>
                    <a:pt x="314206" y="13648"/>
                    <a:pt x="309711" y="15034"/>
                    <a:pt x="305307" y="16500"/>
                  </a:cubicBezTo>
                  <a:cubicBezTo>
                    <a:pt x="303404" y="17104"/>
                    <a:pt x="301507" y="17707"/>
                    <a:pt x="299604" y="18403"/>
                  </a:cubicBezTo>
                  <a:cubicBezTo>
                    <a:pt x="230298" y="41474"/>
                    <a:pt x="164189" y="76647"/>
                    <a:pt x="100506" y="111642"/>
                  </a:cubicBezTo>
                  <a:cubicBezTo>
                    <a:pt x="96096" y="113976"/>
                    <a:pt x="86334" y="119852"/>
                    <a:pt x="74066" y="127803"/>
                  </a:cubicBezTo>
                  <a:cubicBezTo>
                    <a:pt x="66891" y="132471"/>
                    <a:pt x="58859" y="137829"/>
                    <a:pt x="50477" y="143619"/>
                  </a:cubicBezTo>
                  <a:cubicBezTo>
                    <a:pt x="50132" y="143877"/>
                    <a:pt x="49787" y="144136"/>
                    <a:pt x="49437" y="144395"/>
                  </a:cubicBezTo>
                  <a:cubicBezTo>
                    <a:pt x="44429" y="147850"/>
                    <a:pt x="39243" y="151570"/>
                    <a:pt x="34144" y="155284"/>
                  </a:cubicBezTo>
                  <a:cubicBezTo>
                    <a:pt x="31034" y="157618"/>
                    <a:pt x="27837" y="159952"/>
                    <a:pt x="24727" y="162280"/>
                  </a:cubicBezTo>
                  <a:cubicBezTo>
                    <a:pt x="19627" y="166167"/>
                    <a:pt x="14534" y="170059"/>
                    <a:pt x="9779" y="173945"/>
                  </a:cubicBezTo>
                  <a:cubicBezTo>
                    <a:pt x="8486" y="174980"/>
                    <a:pt x="7186" y="176021"/>
                    <a:pt x="5979" y="177056"/>
                  </a:cubicBezTo>
                  <a:cubicBezTo>
                    <a:pt x="6324" y="177832"/>
                    <a:pt x="6755" y="178614"/>
                    <a:pt x="7192" y="179390"/>
                  </a:cubicBezTo>
                  <a:cubicBezTo>
                    <a:pt x="5720" y="182414"/>
                    <a:pt x="4513" y="185610"/>
                    <a:pt x="3472" y="188720"/>
                  </a:cubicBezTo>
                  <a:cubicBezTo>
                    <a:pt x="3208" y="189583"/>
                    <a:pt x="2955" y="190365"/>
                    <a:pt x="2696" y="191055"/>
                  </a:cubicBezTo>
                  <a:cubicBezTo>
                    <a:pt x="2524" y="191917"/>
                    <a:pt x="2259" y="192699"/>
                    <a:pt x="2087" y="193475"/>
                  </a:cubicBezTo>
                  <a:cubicBezTo>
                    <a:pt x="1656" y="195114"/>
                    <a:pt x="1311" y="196672"/>
                    <a:pt x="1046" y="198230"/>
                  </a:cubicBezTo>
                  <a:cubicBezTo>
                    <a:pt x="-1374" y="211021"/>
                    <a:pt x="184" y="224152"/>
                    <a:pt x="8049" y="236858"/>
                  </a:cubicBezTo>
                  <a:cubicBezTo>
                    <a:pt x="17983" y="258377"/>
                    <a:pt x="28958" y="279286"/>
                    <a:pt x="39761" y="300374"/>
                  </a:cubicBezTo>
                  <a:cubicBezTo>
                    <a:pt x="205071" y="646977"/>
                    <a:pt x="375388" y="991251"/>
                    <a:pt x="540612" y="1337940"/>
                  </a:cubicBezTo>
                  <a:cubicBezTo>
                    <a:pt x="552191" y="1365852"/>
                    <a:pt x="563425" y="1393937"/>
                    <a:pt x="574917" y="1421935"/>
                  </a:cubicBezTo>
                  <a:cubicBezTo>
                    <a:pt x="589089" y="1449588"/>
                    <a:pt x="602657" y="1478535"/>
                    <a:pt x="613977" y="1507654"/>
                  </a:cubicBezTo>
                  <a:cubicBezTo>
                    <a:pt x="670232" y="1628288"/>
                    <a:pt x="718455" y="1752377"/>
                    <a:pt x="773411" y="1873700"/>
                  </a:cubicBezTo>
                  <a:cubicBezTo>
                    <a:pt x="794235" y="1927190"/>
                    <a:pt x="817829" y="1979386"/>
                    <a:pt x="840555" y="2032094"/>
                  </a:cubicBezTo>
                  <a:cubicBezTo>
                    <a:pt x="854123" y="2064588"/>
                    <a:pt x="867174" y="2097249"/>
                    <a:pt x="880218" y="2130002"/>
                  </a:cubicBezTo>
                  <a:cubicBezTo>
                    <a:pt x="885663" y="2143570"/>
                    <a:pt x="891021" y="2157137"/>
                    <a:pt x="896465" y="2170705"/>
                  </a:cubicBezTo>
                  <a:cubicBezTo>
                    <a:pt x="902255" y="2185136"/>
                    <a:pt x="908050" y="2199480"/>
                    <a:pt x="914012" y="2213910"/>
                  </a:cubicBezTo>
                  <a:cubicBezTo>
                    <a:pt x="914788" y="2215727"/>
                    <a:pt x="915564" y="2217624"/>
                    <a:pt x="916346" y="2219527"/>
                  </a:cubicBezTo>
                  <a:cubicBezTo>
                    <a:pt x="916518" y="2219958"/>
                    <a:pt x="916691" y="2220475"/>
                    <a:pt x="916863" y="2220993"/>
                  </a:cubicBezTo>
                  <a:cubicBezTo>
                    <a:pt x="919105" y="2226351"/>
                    <a:pt x="921353" y="2231709"/>
                    <a:pt x="923601" y="2237154"/>
                  </a:cubicBezTo>
                  <a:cubicBezTo>
                    <a:pt x="926021" y="2242770"/>
                    <a:pt x="928356" y="2248474"/>
                    <a:pt x="930857" y="2254091"/>
                  </a:cubicBezTo>
                  <a:cubicBezTo>
                    <a:pt x="937330" y="2268624"/>
                    <a:pt x="943706" y="2283204"/>
                    <a:pt x="950639" y="2297525"/>
                  </a:cubicBezTo>
                  <a:cubicBezTo>
                    <a:pt x="956762" y="2310179"/>
                    <a:pt x="962413" y="2325874"/>
                    <a:pt x="971267" y="2336855"/>
                  </a:cubicBezTo>
                  <a:cubicBezTo>
                    <a:pt x="980489" y="2348290"/>
                    <a:pt x="991142" y="2349342"/>
                    <a:pt x="1002738" y="2342092"/>
                  </a:cubicBezTo>
                  <a:cubicBezTo>
                    <a:pt x="1071606" y="2299031"/>
                    <a:pt x="1145483" y="2262214"/>
                    <a:pt x="1223142" y="2237941"/>
                  </a:cubicBezTo>
                  <a:cubicBezTo>
                    <a:pt x="1256234" y="2226535"/>
                    <a:pt x="1290124" y="2217670"/>
                    <a:pt x="1323981" y="2208874"/>
                  </a:cubicBezTo>
                  <a:cubicBezTo>
                    <a:pt x="1341131" y="2204418"/>
                    <a:pt x="1358286" y="2199986"/>
                    <a:pt x="1375361" y="2195243"/>
                  </a:cubicBezTo>
                  <a:cubicBezTo>
                    <a:pt x="1390268" y="2191103"/>
                    <a:pt x="1407895" y="2189591"/>
                    <a:pt x="1415168" y="2174069"/>
                  </a:cubicBezTo>
                  <a:cubicBezTo>
                    <a:pt x="1417801" y="2168434"/>
                    <a:pt x="1418537" y="2162519"/>
                    <a:pt x="1418025" y="2156476"/>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5" name="Google Shape;165;p5"/>
            <p:cNvSpPr/>
            <p:nvPr/>
          </p:nvSpPr>
          <p:spPr>
            <a:xfrm>
              <a:off x="14361298" y="6785756"/>
              <a:ext cx="433552" cy="266804"/>
            </a:xfrm>
            <a:custGeom>
              <a:avLst/>
              <a:gdLst/>
              <a:ahLst/>
              <a:cxnLst/>
              <a:rect l="l" t="t" r="r" b="b"/>
              <a:pathLst>
                <a:path w="433552" h="266804" extrusionOk="0">
                  <a:moveTo>
                    <a:pt x="428119" y="59716"/>
                  </a:moveTo>
                  <a:cubicBezTo>
                    <a:pt x="429976" y="63936"/>
                    <a:pt x="431799" y="68156"/>
                    <a:pt x="433552" y="72376"/>
                  </a:cubicBezTo>
                  <a:cubicBezTo>
                    <a:pt x="415696" y="78044"/>
                    <a:pt x="397908" y="83954"/>
                    <a:pt x="380183" y="90163"/>
                  </a:cubicBezTo>
                  <a:cubicBezTo>
                    <a:pt x="297482" y="118317"/>
                    <a:pt x="216943" y="152679"/>
                    <a:pt x="140825" y="195683"/>
                  </a:cubicBezTo>
                  <a:cubicBezTo>
                    <a:pt x="102346" y="217656"/>
                    <a:pt x="64603" y="241152"/>
                    <a:pt x="28418" y="266805"/>
                  </a:cubicBezTo>
                  <a:cubicBezTo>
                    <a:pt x="27406" y="264678"/>
                    <a:pt x="26394" y="262551"/>
                    <a:pt x="25382" y="260423"/>
                  </a:cubicBezTo>
                  <a:cubicBezTo>
                    <a:pt x="16845" y="243751"/>
                    <a:pt x="8169" y="227176"/>
                    <a:pt x="0" y="210331"/>
                  </a:cubicBezTo>
                  <a:cubicBezTo>
                    <a:pt x="60521" y="160912"/>
                    <a:pt x="128711" y="121490"/>
                    <a:pt x="197873" y="85403"/>
                  </a:cubicBezTo>
                  <a:cubicBezTo>
                    <a:pt x="263154" y="51041"/>
                    <a:pt x="331207" y="21841"/>
                    <a:pt x="401754" y="0"/>
                  </a:cubicBezTo>
                  <a:cubicBezTo>
                    <a:pt x="411441" y="14551"/>
                    <a:pt x="418967" y="34161"/>
                    <a:pt x="428119" y="59716"/>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6" name="Google Shape;166;p5"/>
            <p:cNvSpPr/>
            <p:nvPr/>
          </p:nvSpPr>
          <p:spPr>
            <a:xfrm>
              <a:off x="14406533" y="6892391"/>
              <a:ext cx="419679" cy="231528"/>
            </a:xfrm>
            <a:custGeom>
              <a:avLst/>
              <a:gdLst/>
              <a:ahLst/>
              <a:cxnLst/>
              <a:rect l="l" t="t" r="r" b="b"/>
              <a:pathLst>
                <a:path w="419679" h="231528" extrusionOk="0">
                  <a:moveTo>
                    <a:pt x="414850" y="30752"/>
                  </a:moveTo>
                  <a:cubicBezTo>
                    <a:pt x="416472" y="33926"/>
                    <a:pt x="418093" y="37134"/>
                    <a:pt x="419680" y="40307"/>
                  </a:cubicBezTo>
                  <a:cubicBezTo>
                    <a:pt x="415121" y="41353"/>
                    <a:pt x="410803" y="42434"/>
                    <a:pt x="406819" y="43647"/>
                  </a:cubicBezTo>
                  <a:cubicBezTo>
                    <a:pt x="360171" y="56238"/>
                    <a:pt x="314701" y="72404"/>
                    <a:pt x="270956" y="91750"/>
                  </a:cubicBezTo>
                  <a:cubicBezTo>
                    <a:pt x="182080" y="130838"/>
                    <a:pt x="98431" y="178872"/>
                    <a:pt x="17351" y="231528"/>
                  </a:cubicBezTo>
                  <a:cubicBezTo>
                    <a:pt x="11544" y="219478"/>
                    <a:pt x="5738" y="207394"/>
                    <a:pt x="0" y="195274"/>
                  </a:cubicBezTo>
                  <a:cubicBezTo>
                    <a:pt x="43981" y="166040"/>
                    <a:pt x="89485" y="139037"/>
                    <a:pt x="135190" y="112608"/>
                  </a:cubicBezTo>
                  <a:cubicBezTo>
                    <a:pt x="190382" y="80982"/>
                    <a:pt x="247931" y="53266"/>
                    <a:pt x="307342" y="30315"/>
                  </a:cubicBezTo>
                  <a:cubicBezTo>
                    <a:pt x="338462" y="19415"/>
                    <a:pt x="370260" y="7871"/>
                    <a:pt x="402599" y="0"/>
                  </a:cubicBezTo>
                  <a:cubicBezTo>
                    <a:pt x="406750" y="10228"/>
                    <a:pt x="410832" y="20490"/>
                    <a:pt x="414850" y="3075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7" name="Google Shape;167;p5"/>
            <p:cNvSpPr/>
            <p:nvPr/>
          </p:nvSpPr>
          <p:spPr>
            <a:xfrm>
              <a:off x="15260875" y="8765780"/>
              <a:ext cx="479257" cy="267678"/>
            </a:xfrm>
            <a:custGeom>
              <a:avLst/>
              <a:gdLst/>
              <a:ahLst/>
              <a:cxnLst/>
              <a:rect l="l" t="t" r="r" b="b"/>
              <a:pathLst>
                <a:path w="479257" h="267678" extrusionOk="0">
                  <a:moveTo>
                    <a:pt x="475682" y="63119"/>
                  </a:moveTo>
                  <a:cubicBezTo>
                    <a:pt x="476895" y="66155"/>
                    <a:pt x="478079" y="69231"/>
                    <a:pt x="479258" y="72266"/>
                  </a:cubicBezTo>
                  <a:cubicBezTo>
                    <a:pt x="472813" y="73548"/>
                    <a:pt x="466431" y="75003"/>
                    <a:pt x="460050" y="76590"/>
                  </a:cubicBezTo>
                  <a:cubicBezTo>
                    <a:pt x="430649" y="84690"/>
                    <a:pt x="401553" y="93975"/>
                    <a:pt x="372692" y="103932"/>
                  </a:cubicBezTo>
                  <a:cubicBezTo>
                    <a:pt x="288307" y="133368"/>
                    <a:pt x="207290" y="168673"/>
                    <a:pt x="130327" y="209923"/>
                  </a:cubicBezTo>
                  <a:cubicBezTo>
                    <a:pt x="96505" y="227544"/>
                    <a:pt x="64034" y="247833"/>
                    <a:pt x="31459" y="267679"/>
                  </a:cubicBezTo>
                  <a:cubicBezTo>
                    <a:pt x="26498" y="256537"/>
                    <a:pt x="21634" y="245366"/>
                    <a:pt x="16845" y="234161"/>
                  </a:cubicBezTo>
                  <a:cubicBezTo>
                    <a:pt x="14413" y="228493"/>
                    <a:pt x="12016" y="222853"/>
                    <a:pt x="9653" y="217184"/>
                  </a:cubicBezTo>
                  <a:cubicBezTo>
                    <a:pt x="7865" y="212930"/>
                    <a:pt x="6106" y="208710"/>
                    <a:pt x="4352" y="204490"/>
                  </a:cubicBezTo>
                  <a:cubicBezTo>
                    <a:pt x="3881" y="203306"/>
                    <a:pt x="3375" y="202162"/>
                    <a:pt x="2903" y="201012"/>
                  </a:cubicBezTo>
                  <a:cubicBezTo>
                    <a:pt x="2737" y="200506"/>
                    <a:pt x="2530" y="200035"/>
                    <a:pt x="2328" y="199563"/>
                  </a:cubicBezTo>
                  <a:cubicBezTo>
                    <a:pt x="1552" y="197672"/>
                    <a:pt x="776" y="195780"/>
                    <a:pt x="0" y="193923"/>
                  </a:cubicBezTo>
                  <a:cubicBezTo>
                    <a:pt x="55795" y="154260"/>
                    <a:pt x="132218" y="117196"/>
                    <a:pt x="152403" y="106801"/>
                  </a:cubicBezTo>
                  <a:cubicBezTo>
                    <a:pt x="239359" y="67845"/>
                    <a:pt x="328303" y="31563"/>
                    <a:pt x="420151" y="6008"/>
                  </a:cubicBezTo>
                  <a:cubicBezTo>
                    <a:pt x="428689" y="4524"/>
                    <a:pt x="438410" y="2196"/>
                    <a:pt x="448638" y="0"/>
                  </a:cubicBezTo>
                  <a:cubicBezTo>
                    <a:pt x="450023" y="2972"/>
                    <a:pt x="451375" y="5973"/>
                    <a:pt x="452691" y="8946"/>
                  </a:cubicBezTo>
                  <a:cubicBezTo>
                    <a:pt x="454042" y="11918"/>
                    <a:pt x="455359" y="14919"/>
                    <a:pt x="456675" y="17891"/>
                  </a:cubicBezTo>
                  <a:cubicBezTo>
                    <a:pt x="458498" y="22007"/>
                    <a:pt x="460286" y="26130"/>
                    <a:pt x="462074" y="30246"/>
                  </a:cubicBezTo>
                  <a:cubicBezTo>
                    <a:pt x="462884" y="32138"/>
                    <a:pt x="463695" y="33994"/>
                    <a:pt x="464471" y="35886"/>
                  </a:cubicBezTo>
                  <a:cubicBezTo>
                    <a:pt x="465989" y="39462"/>
                    <a:pt x="467507" y="43044"/>
                    <a:pt x="468961" y="46619"/>
                  </a:cubicBezTo>
                  <a:cubicBezTo>
                    <a:pt x="470007" y="49086"/>
                    <a:pt x="471019" y="51546"/>
                    <a:pt x="471997" y="54013"/>
                  </a:cubicBezTo>
                  <a:cubicBezTo>
                    <a:pt x="473250" y="57043"/>
                    <a:pt x="474469" y="60084"/>
                    <a:pt x="475682" y="6311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8" name="Google Shape;168;p5"/>
            <p:cNvSpPr/>
            <p:nvPr/>
          </p:nvSpPr>
          <p:spPr>
            <a:xfrm>
              <a:off x="15227088" y="8685201"/>
              <a:ext cx="466638" cy="231292"/>
            </a:xfrm>
            <a:custGeom>
              <a:avLst/>
              <a:gdLst/>
              <a:ahLst/>
              <a:cxnLst/>
              <a:rect l="l" t="t" r="r" b="b"/>
              <a:pathLst>
                <a:path w="466638" h="231292" extrusionOk="0">
                  <a:moveTo>
                    <a:pt x="443682" y="0"/>
                  </a:moveTo>
                  <a:cubicBezTo>
                    <a:pt x="451444" y="15528"/>
                    <a:pt x="459142" y="31120"/>
                    <a:pt x="466638" y="46786"/>
                  </a:cubicBezTo>
                  <a:cubicBezTo>
                    <a:pt x="446821" y="51547"/>
                    <a:pt x="427142" y="55864"/>
                    <a:pt x="407331" y="61504"/>
                  </a:cubicBezTo>
                  <a:cubicBezTo>
                    <a:pt x="407670" y="61435"/>
                    <a:pt x="408003" y="61337"/>
                    <a:pt x="408342" y="61268"/>
                  </a:cubicBezTo>
                  <a:cubicBezTo>
                    <a:pt x="293268" y="93268"/>
                    <a:pt x="181879" y="139514"/>
                    <a:pt x="76797" y="195953"/>
                  </a:cubicBezTo>
                  <a:cubicBezTo>
                    <a:pt x="56307" y="207158"/>
                    <a:pt x="36053" y="218875"/>
                    <a:pt x="16304" y="231293"/>
                  </a:cubicBezTo>
                  <a:cubicBezTo>
                    <a:pt x="10837" y="217759"/>
                    <a:pt x="5433" y="204151"/>
                    <a:pt x="0" y="190583"/>
                  </a:cubicBezTo>
                  <a:cubicBezTo>
                    <a:pt x="1857" y="189198"/>
                    <a:pt x="3714" y="187881"/>
                    <a:pt x="5571" y="186565"/>
                  </a:cubicBezTo>
                  <a:cubicBezTo>
                    <a:pt x="126549" y="106635"/>
                    <a:pt x="262384" y="49718"/>
                    <a:pt x="401656" y="10429"/>
                  </a:cubicBezTo>
                  <a:cubicBezTo>
                    <a:pt x="410970" y="8543"/>
                    <a:pt x="426665" y="3852"/>
                    <a:pt x="443682"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9" name="Google Shape;169;p5"/>
            <p:cNvSpPr/>
            <p:nvPr/>
          </p:nvSpPr>
          <p:spPr>
            <a:xfrm>
              <a:off x="15476889" y="9000178"/>
              <a:ext cx="352630" cy="510107"/>
            </a:xfrm>
            <a:custGeom>
              <a:avLst/>
              <a:gdLst/>
              <a:ahLst/>
              <a:cxnLst/>
              <a:rect l="l" t="t" r="r" b="b"/>
              <a:pathLst>
                <a:path w="352630" h="510107" extrusionOk="0">
                  <a:moveTo>
                    <a:pt x="351446" y="492992"/>
                  </a:moveTo>
                  <a:cubicBezTo>
                    <a:pt x="352119" y="498695"/>
                    <a:pt x="352596" y="504433"/>
                    <a:pt x="352631" y="510108"/>
                  </a:cubicBezTo>
                  <a:cubicBezTo>
                    <a:pt x="333693" y="435708"/>
                    <a:pt x="315871" y="360878"/>
                    <a:pt x="296358" y="286645"/>
                  </a:cubicBezTo>
                  <a:cubicBezTo>
                    <a:pt x="275058" y="208635"/>
                    <a:pt x="245795" y="133230"/>
                    <a:pt x="218889" y="57313"/>
                  </a:cubicBezTo>
                  <a:cubicBezTo>
                    <a:pt x="216422" y="57715"/>
                    <a:pt x="213996" y="58158"/>
                    <a:pt x="211530" y="58595"/>
                  </a:cubicBezTo>
                  <a:cubicBezTo>
                    <a:pt x="147870" y="69938"/>
                    <a:pt x="84911" y="85363"/>
                    <a:pt x="23177" y="104134"/>
                  </a:cubicBezTo>
                  <a:cubicBezTo>
                    <a:pt x="18383" y="105789"/>
                    <a:pt x="12915" y="106428"/>
                    <a:pt x="8626" y="109164"/>
                  </a:cubicBezTo>
                  <a:cubicBezTo>
                    <a:pt x="5723" y="111188"/>
                    <a:pt x="1538" y="109871"/>
                    <a:pt x="290" y="106462"/>
                  </a:cubicBezTo>
                  <a:cubicBezTo>
                    <a:pt x="-354" y="104232"/>
                    <a:pt x="124" y="102512"/>
                    <a:pt x="1233" y="101127"/>
                  </a:cubicBezTo>
                  <a:cubicBezTo>
                    <a:pt x="7442" y="88841"/>
                    <a:pt x="61926" y="67811"/>
                    <a:pt x="69923" y="63154"/>
                  </a:cubicBezTo>
                  <a:cubicBezTo>
                    <a:pt x="137504" y="35104"/>
                    <a:pt x="207983" y="12861"/>
                    <a:pt x="280082" y="0"/>
                  </a:cubicBezTo>
                  <a:cubicBezTo>
                    <a:pt x="279709" y="575"/>
                    <a:pt x="279306" y="1150"/>
                    <a:pt x="278835" y="1690"/>
                  </a:cubicBezTo>
                  <a:cubicBezTo>
                    <a:pt x="278461" y="2196"/>
                    <a:pt x="278024" y="2668"/>
                    <a:pt x="277587" y="3110"/>
                  </a:cubicBezTo>
                  <a:cubicBezTo>
                    <a:pt x="277116" y="3582"/>
                    <a:pt x="276610" y="4053"/>
                    <a:pt x="276070" y="4496"/>
                  </a:cubicBezTo>
                  <a:cubicBezTo>
                    <a:pt x="275564" y="4933"/>
                    <a:pt x="274989" y="5375"/>
                    <a:pt x="274379" y="5778"/>
                  </a:cubicBezTo>
                  <a:cubicBezTo>
                    <a:pt x="272994" y="6554"/>
                    <a:pt x="271579" y="7296"/>
                    <a:pt x="270159" y="8037"/>
                  </a:cubicBezTo>
                  <a:cubicBezTo>
                    <a:pt x="270734" y="11550"/>
                    <a:pt x="271344" y="14752"/>
                    <a:pt x="272016" y="17489"/>
                  </a:cubicBezTo>
                  <a:cubicBezTo>
                    <a:pt x="272085" y="17724"/>
                    <a:pt x="272149" y="17995"/>
                    <a:pt x="272218" y="18230"/>
                  </a:cubicBezTo>
                  <a:cubicBezTo>
                    <a:pt x="273097" y="23088"/>
                    <a:pt x="273971" y="27952"/>
                    <a:pt x="274851" y="32810"/>
                  </a:cubicBezTo>
                  <a:cubicBezTo>
                    <a:pt x="275765" y="37841"/>
                    <a:pt x="276673" y="42906"/>
                    <a:pt x="277553" y="47930"/>
                  </a:cubicBezTo>
                  <a:cubicBezTo>
                    <a:pt x="280456" y="64436"/>
                    <a:pt x="283290" y="80942"/>
                    <a:pt x="286061" y="97447"/>
                  </a:cubicBezTo>
                  <a:cubicBezTo>
                    <a:pt x="286061" y="97516"/>
                    <a:pt x="286096" y="97580"/>
                    <a:pt x="286096" y="97649"/>
                  </a:cubicBezTo>
                  <a:cubicBezTo>
                    <a:pt x="286498" y="99471"/>
                    <a:pt x="286907" y="101190"/>
                    <a:pt x="287447" y="102777"/>
                  </a:cubicBezTo>
                  <a:cubicBezTo>
                    <a:pt x="290960" y="118777"/>
                    <a:pt x="294197" y="134811"/>
                    <a:pt x="297272" y="150914"/>
                  </a:cubicBezTo>
                  <a:cubicBezTo>
                    <a:pt x="297307" y="151018"/>
                    <a:pt x="297307" y="151116"/>
                    <a:pt x="297341" y="151219"/>
                  </a:cubicBezTo>
                  <a:cubicBezTo>
                    <a:pt x="302711" y="176636"/>
                    <a:pt x="307465" y="202122"/>
                    <a:pt x="311317" y="227774"/>
                  </a:cubicBezTo>
                  <a:cubicBezTo>
                    <a:pt x="311317" y="227878"/>
                    <a:pt x="311352" y="227975"/>
                    <a:pt x="311352" y="228079"/>
                  </a:cubicBezTo>
                  <a:cubicBezTo>
                    <a:pt x="316210" y="255519"/>
                    <a:pt x="321108" y="283000"/>
                    <a:pt x="326472" y="310343"/>
                  </a:cubicBezTo>
                  <a:cubicBezTo>
                    <a:pt x="331704" y="335794"/>
                    <a:pt x="335349" y="361447"/>
                    <a:pt x="337947" y="387237"/>
                  </a:cubicBezTo>
                  <a:cubicBezTo>
                    <a:pt x="338384" y="391388"/>
                    <a:pt x="338792" y="395574"/>
                    <a:pt x="339132" y="399724"/>
                  </a:cubicBezTo>
                  <a:cubicBezTo>
                    <a:pt x="339264" y="401110"/>
                    <a:pt x="339402" y="402490"/>
                    <a:pt x="339505" y="403875"/>
                  </a:cubicBezTo>
                  <a:cubicBezTo>
                    <a:pt x="339845" y="407756"/>
                    <a:pt x="340149" y="411671"/>
                    <a:pt x="340448" y="415552"/>
                  </a:cubicBezTo>
                  <a:cubicBezTo>
                    <a:pt x="340483" y="415621"/>
                    <a:pt x="340483" y="415719"/>
                    <a:pt x="340483" y="415788"/>
                  </a:cubicBezTo>
                  <a:cubicBezTo>
                    <a:pt x="343622" y="432224"/>
                    <a:pt x="345139" y="448833"/>
                    <a:pt x="347232" y="465477"/>
                  </a:cubicBezTo>
                  <a:cubicBezTo>
                    <a:pt x="347704" y="468547"/>
                    <a:pt x="348244" y="471686"/>
                    <a:pt x="348750" y="474860"/>
                  </a:cubicBezTo>
                  <a:cubicBezTo>
                    <a:pt x="348951" y="475975"/>
                    <a:pt x="349123" y="477119"/>
                    <a:pt x="349325" y="478234"/>
                  </a:cubicBezTo>
                  <a:cubicBezTo>
                    <a:pt x="349831" y="481373"/>
                    <a:pt x="350337" y="484581"/>
                    <a:pt x="350774" y="487789"/>
                  </a:cubicBezTo>
                  <a:cubicBezTo>
                    <a:pt x="351009" y="489514"/>
                    <a:pt x="351245" y="491239"/>
                    <a:pt x="351446" y="49299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0" name="Google Shape;170;p5"/>
            <p:cNvSpPr/>
            <p:nvPr/>
          </p:nvSpPr>
          <p:spPr>
            <a:xfrm>
              <a:off x="14724473" y="7259901"/>
              <a:ext cx="692883" cy="1331938"/>
            </a:xfrm>
            <a:custGeom>
              <a:avLst/>
              <a:gdLst/>
              <a:ahLst/>
              <a:cxnLst/>
              <a:rect l="l" t="t" r="r" b="b"/>
              <a:pathLst>
                <a:path w="692883" h="1331938" extrusionOk="0">
                  <a:moveTo>
                    <a:pt x="687598" y="1229301"/>
                  </a:moveTo>
                  <a:cubicBezTo>
                    <a:pt x="694888" y="1259783"/>
                    <a:pt x="702080" y="1338903"/>
                    <a:pt x="654518" y="1331446"/>
                  </a:cubicBezTo>
                  <a:cubicBezTo>
                    <a:pt x="433861" y="1250901"/>
                    <a:pt x="-145386" y="31801"/>
                    <a:pt x="33929" y="169"/>
                  </a:cubicBezTo>
                  <a:cubicBezTo>
                    <a:pt x="201660" y="-15267"/>
                    <a:pt x="640852" y="1031371"/>
                    <a:pt x="687598" y="1229301"/>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1" name="Google Shape;171;p5"/>
            <p:cNvSpPr/>
            <p:nvPr/>
          </p:nvSpPr>
          <p:spPr>
            <a:xfrm>
              <a:off x="14335834" y="6702952"/>
              <a:ext cx="383518" cy="222260"/>
            </a:xfrm>
            <a:custGeom>
              <a:avLst/>
              <a:gdLst/>
              <a:ahLst/>
              <a:cxnLst/>
              <a:rect l="l" t="t" r="r" b="b"/>
              <a:pathLst>
                <a:path w="383518" h="222260" extrusionOk="0">
                  <a:moveTo>
                    <a:pt x="383519" y="52282"/>
                  </a:moveTo>
                  <a:cubicBezTo>
                    <a:pt x="383519" y="52282"/>
                    <a:pt x="191677" y="97390"/>
                    <a:pt x="18249" y="222261"/>
                  </a:cubicBezTo>
                  <a:cubicBezTo>
                    <a:pt x="17812" y="221485"/>
                    <a:pt x="17386" y="220703"/>
                    <a:pt x="17036" y="219927"/>
                  </a:cubicBezTo>
                  <a:cubicBezTo>
                    <a:pt x="12287" y="210165"/>
                    <a:pt x="9085" y="199103"/>
                    <a:pt x="4158" y="190026"/>
                  </a:cubicBezTo>
                  <a:cubicBezTo>
                    <a:pt x="-9583" y="161941"/>
                    <a:pt x="13580" y="134374"/>
                    <a:pt x="32242" y="115103"/>
                  </a:cubicBezTo>
                  <a:cubicBezTo>
                    <a:pt x="102755" y="44159"/>
                    <a:pt x="202048" y="517"/>
                    <a:pt x="302376" y="0"/>
                  </a:cubicBezTo>
                  <a:cubicBezTo>
                    <a:pt x="326568" y="862"/>
                    <a:pt x="357251" y="-3369"/>
                    <a:pt x="369778" y="22640"/>
                  </a:cubicBezTo>
                  <a:cubicBezTo>
                    <a:pt x="373751" y="29119"/>
                    <a:pt x="377040" y="35863"/>
                    <a:pt x="379891" y="42860"/>
                  </a:cubicBezTo>
                  <a:cubicBezTo>
                    <a:pt x="381185" y="45970"/>
                    <a:pt x="382392" y="49080"/>
                    <a:pt x="383519" y="52282"/>
                  </a:cubicBezTo>
                  <a:close/>
                </a:path>
              </a:pathLst>
            </a:custGeom>
            <a:solidFill>
              <a:srgbClr val="8CA65C"/>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72" name="Google Shape;172;p5"/>
          <p:cNvSpPr txBox="1">
            <a:spLocks noGrp="1"/>
          </p:cNvSpPr>
          <p:nvPr>
            <p:ph type="title"/>
          </p:nvPr>
        </p:nvSpPr>
        <p:spPr>
          <a:xfrm>
            <a:off x="3303450" y="986825"/>
            <a:ext cx="4473300" cy="396300"/>
          </a:xfrm>
          <a:prstGeom prst="rect">
            <a:avLst/>
          </a:prstGeom>
        </p:spPr>
        <p:txBody>
          <a:bodyPr spcFirstLastPara="1" wrap="square" lIns="0" tIns="0" rIns="0" bIns="0" anchor="b" anchorCtr="0">
            <a:noAutofit/>
          </a:bodyPr>
          <a:lstStyle>
            <a:lvl1pPr lvl="0" algn="ctr" rtl="0">
              <a:spcBef>
                <a:spcPts val="0"/>
              </a:spcBef>
              <a:spcAft>
                <a:spcPts val="0"/>
              </a:spcAft>
              <a:buSzPts val="3200"/>
              <a:buNone/>
              <a:defRPr/>
            </a:lvl1pPr>
            <a:lvl2pPr lvl="1" algn="ctr" rtl="0">
              <a:spcBef>
                <a:spcPts val="0"/>
              </a:spcBef>
              <a:spcAft>
                <a:spcPts val="0"/>
              </a:spcAft>
              <a:buSzPts val="3200"/>
              <a:buNone/>
              <a:defRPr/>
            </a:lvl2pPr>
            <a:lvl3pPr lvl="2" algn="ctr" rtl="0">
              <a:spcBef>
                <a:spcPts val="0"/>
              </a:spcBef>
              <a:spcAft>
                <a:spcPts val="0"/>
              </a:spcAft>
              <a:buSzPts val="3200"/>
              <a:buNone/>
              <a:defRPr/>
            </a:lvl3pPr>
            <a:lvl4pPr lvl="3" algn="ctr" rtl="0">
              <a:spcBef>
                <a:spcPts val="0"/>
              </a:spcBef>
              <a:spcAft>
                <a:spcPts val="0"/>
              </a:spcAft>
              <a:buSzPts val="3200"/>
              <a:buNone/>
              <a:defRPr/>
            </a:lvl4pPr>
            <a:lvl5pPr lvl="4" algn="ctr" rtl="0">
              <a:spcBef>
                <a:spcPts val="0"/>
              </a:spcBef>
              <a:spcAft>
                <a:spcPts val="0"/>
              </a:spcAft>
              <a:buSzPts val="3200"/>
              <a:buNone/>
              <a:defRPr/>
            </a:lvl5pPr>
            <a:lvl6pPr lvl="5" algn="ctr" rtl="0">
              <a:spcBef>
                <a:spcPts val="0"/>
              </a:spcBef>
              <a:spcAft>
                <a:spcPts val="0"/>
              </a:spcAft>
              <a:buSzPts val="3200"/>
              <a:buNone/>
              <a:defRPr/>
            </a:lvl6pPr>
            <a:lvl7pPr lvl="6" algn="ctr" rtl="0">
              <a:spcBef>
                <a:spcPts val="0"/>
              </a:spcBef>
              <a:spcAft>
                <a:spcPts val="0"/>
              </a:spcAft>
              <a:buSzPts val="3200"/>
              <a:buNone/>
              <a:defRPr/>
            </a:lvl7pPr>
            <a:lvl8pPr lvl="7" algn="ctr" rtl="0">
              <a:spcBef>
                <a:spcPts val="0"/>
              </a:spcBef>
              <a:spcAft>
                <a:spcPts val="0"/>
              </a:spcAft>
              <a:buSzPts val="3200"/>
              <a:buNone/>
              <a:defRPr/>
            </a:lvl8pPr>
            <a:lvl9pPr lvl="8" algn="ctr" rtl="0">
              <a:spcBef>
                <a:spcPts val="0"/>
              </a:spcBef>
              <a:spcAft>
                <a:spcPts val="0"/>
              </a:spcAft>
              <a:buSzPts val="3200"/>
              <a:buNone/>
              <a:defRPr/>
            </a:lvl9pPr>
          </a:lstStyle>
          <a:p>
            <a:endParaRPr/>
          </a:p>
        </p:txBody>
      </p:sp>
      <p:sp>
        <p:nvSpPr>
          <p:cNvPr id="173" name="Google Shape;173;p5"/>
          <p:cNvSpPr txBox="1">
            <a:spLocks noGrp="1"/>
          </p:cNvSpPr>
          <p:nvPr>
            <p:ph type="body" idx="1"/>
          </p:nvPr>
        </p:nvSpPr>
        <p:spPr>
          <a:xfrm>
            <a:off x="3609700" y="1720875"/>
            <a:ext cx="3988500" cy="1983300"/>
          </a:xfrm>
          <a:prstGeom prst="rect">
            <a:avLst/>
          </a:prstGeom>
        </p:spPr>
        <p:txBody>
          <a:bodyPr spcFirstLastPara="1" wrap="square" lIns="0" tIns="0" rIns="0" bIns="0" anchor="t" anchorCtr="0">
            <a:noAutofit/>
          </a:bodyPr>
          <a:lstStyle>
            <a:lvl1pPr marL="457200" lvl="0" indent="-323850" algn="ctr" rtl="0">
              <a:spcBef>
                <a:spcPts val="0"/>
              </a:spcBef>
              <a:spcAft>
                <a:spcPts val="0"/>
              </a:spcAft>
              <a:buSzPts val="1500"/>
              <a:buChar char="●"/>
              <a:defRPr sz="1500"/>
            </a:lvl1pPr>
            <a:lvl2pPr marL="914400" lvl="1" indent="-323850" algn="ctr" rtl="0">
              <a:spcBef>
                <a:spcPts val="800"/>
              </a:spcBef>
              <a:spcAft>
                <a:spcPts val="0"/>
              </a:spcAft>
              <a:buSzPts val="1500"/>
              <a:buChar char="○"/>
              <a:defRPr sz="1500"/>
            </a:lvl2pPr>
            <a:lvl3pPr marL="1371600" lvl="2" indent="-323850" algn="ctr" rtl="0">
              <a:spcBef>
                <a:spcPts val="800"/>
              </a:spcBef>
              <a:spcAft>
                <a:spcPts val="0"/>
              </a:spcAft>
              <a:buSzPts val="1500"/>
              <a:buChar char="■"/>
              <a:defRPr sz="1500"/>
            </a:lvl3pPr>
            <a:lvl4pPr marL="1828800" lvl="3" indent="-323850" algn="ctr" rtl="0">
              <a:spcBef>
                <a:spcPts val="800"/>
              </a:spcBef>
              <a:spcAft>
                <a:spcPts val="0"/>
              </a:spcAft>
              <a:buSzPts val="1500"/>
              <a:buChar char="●"/>
              <a:defRPr sz="1500"/>
            </a:lvl4pPr>
            <a:lvl5pPr marL="2286000" lvl="4" indent="-323850" algn="ctr" rtl="0">
              <a:spcBef>
                <a:spcPts val="800"/>
              </a:spcBef>
              <a:spcAft>
                <a:spcPts val="0"/>
              </a:spcAft>
              <a:buSzPts val="1500"/>
              <a:buChar char="○"/>
              <a:defRPr sz="1500"/>
            </a:lvl5pPr>
            <a:lvl6pPr marL="2743200" lvl="5" indent="-323850" algn="ctr" rtl="0">
              <a:spcBef>
                <a:spcPts val="800"/>
              </a:spcBef>
              <a:spcAft>
                <a:spcPts val="0"/>
              </a:spcAft>
              <a:buSzPts val="1500"/>
              <a:buChar char="■"/>
              <a:defRPr sz="1500"/>
            </a:lvl6pPr>
            <a:lvl7pPr marL="3200400" lvl="6" indent="-323850" algn="ctr" rtl="0">
              <a:spcBef>
                <a:spcPts val="800"/>
              </a:spcBef>
              <a:spcAft>
                <a:spcPts val="0"/>
              </a:spcAft>
              <a:buSzPts val="1500"/>
              <a:buChar char="●"/>
              <a:defRPr sz="1500"/>
            </a:lvl7pPr>
            <a:lvl8pPr marL="3657600" lvl="7" indent="-323850" algn="ctr" rtl="0">
              <a:spcBef>
                <a:spcPts val="800"/>
              </a:spcBef>
              <a:spcAft>
                <a:spcPts val="0"/>
              </a:spcAft>
              <a:buSzPts val="1500"/>
              <a:buChar char="○"/>
              <a:defRPr sz="1500"/>
            </a:lvl8pPr>
            <a:lvl9pPr marL="4114800" lvl="8" indent="-323850" algn="ctr" rtl="0">
              <a:spcBef>
                <a:spcPts val="800"/>
              </a:spcBef>
              <a:spcAft>
                <a:spcPts val="800"/>
              </a:spcAft>
              <a:buSzPts val="1500"/>
              <a:buChar char="■"/>
              <a:defRPr sz="1500"/>
            </a:lvl9pPr>
          </a:lstStyle>
          <a:p>
            <a:endParaRPr/>
          </a:p>
        </p:txBody>
      </p:sp>
      <p:sp>
        <p:nvSpPr>
          <p:cNvPr id="174" name="Google Shape;174;p5"/>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20978876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213"/>
        <p:cNvGrpSpPr/>
        <p:nvPr/>
      </p:nvGrpSpPr>
      <p:grpSpPr>
        <a:xfrm>
          <a:off x="0" y="0"/>
          <a:ext cx="0" cy="0"/>
          <a:chOff x="0" y="0"/>
          <a:chExt cx="0" cy="0"/>
        </a:xfrm>
      </p:grpSpPr>
      <p:grpSp>
        <p:nvGrpSpPr>
          <p:cNvPr id="214" name="Google Shape;214;p7"/>
          <p:cNvGrpSpPr/>
          <p:nvPr/>
        </p:nvGrpSpPr>
        <p:grpSpPr>
          <a:xfrm>
            <a:off x="662198" y="-146890"/>
            <a:ext cx="7819891" cy="5370604"/>
            <a:chOff x="1324397" y="-293779"/>
            <a:chExt cx="15639781" cy="10741207"/>
          </a:xfrm>
        </p:grpSpPr>
        <p:sp>
          <p:nvSpPr>
            <p:cNvPr id="215" name="Google Shape;215;p7"/>
            <p:cNvSpPr/>
            <p:nvPr/>
          </p:nvSpPr>
          <p:spPr>
            <a:xfrm>
              <a:off x="2016110" y="332154"/>
              <a:ext cx="14233821" cy="9523712"/>
            </a:xfrm>
            <a:custGeom>
              <a:avLst/>
              <a:gdLst/>
              <a:ahLst/>
              <a:cxnLst/>
              <a:rect l="l" t="t" r="r" b="b"/>
              <a:pathLst>
                <a:path w="14233821" h="9523712" extrusionOk="0">
                  <a:moveTo>
                    <a:pt x="14139170" y="5925924"/>
                  </a:moveTo>
                  <a:cubicBezTo>
                    <a:pt x="14191694" y="7029583"/>
                    <a:pt x="14201513" y="8216465"/>
                    <a:pt x="14233821" y="9312089"/>
                  </a:cubicBezTo>
                  <a:cubicBezTo>
                    <a:pt x="13420541" y="9390737"/>
                    <a:pt x="11878661" y="9347836"/>
                    <a:pt x="9527239" y="9347836"/>
                  </a:cubicBezTo>
                  <a:cubicBezTo>
                    <a:pt x="4611161" y="9347836"/>
                    <a:pt x="1001191" y="9523713"/>
                    <a:pt x="306407" y="9523713"/>
                  </a:cubicBezTo>
                  <a:cubicBezTo>
                    <a:pt x="306407" y="8391633"/>
                    <a:pt x="-113596" y="1272360"/>
                    <a:pt x="29864" y="334889"/>
                  </a:cubicBezTo>
                  <a:cubicBezTo>
                    <a:pt x="2431190" y="83588"/>
                    <a:pt x="9543544" y="419895"/>
                    <a:pt x="13807868" y="0"/>
                  </a:cubicBezTo>
                  <a:cubicBezTo>
                    <a:pt x="13996290" y="2256470"/>
                    <a:pt x="13954314" y="3935643"/>
                    <a:pt x="14139170" y="5925924"/>
                  </a:cubicBezTo>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6" name="Google Shape;216;p7"/>
            <p:cNvSpPr/>
            <p:nvPr/>
          </p:nvSpPr>
          <p:spPr>
            <a:xfrm>
              <a:off x="1324397" y="-293779"/>
              <a:ext cx="15639781" cy="10741207"/>
            </a:xfrm>
            <a:custGeom>
              <a:avLst/>
              <a:gdLst/>
              <a:ahLst/>
              <a:cxnLst/>
              <a:rect l="l" t="t" r="r" b="b"/>
              <a:pathLst>
                <a:path w="15639781" h="10741207" extrusionOk="0">
                  <a:moveTo>
                    <a:pt x="308104" y="10741207"/>
                  </a:moveTo>
                  <a:cubicBezTo>
                    <a:pt x="308104" y="8550130"/>
                    <a:pt x="-169922" y="1950560"/>
                    <a:pt x="64880" y="416480"/>
                  </a:cubicBezTo>
                  <a:cubicBezTo>
                    <a:pt x="3312871" y="76520"/>
                    <a:pt x="9861958" y="520884"/>
                    <a:pt x="15151594" y="0"/>
                  </a:cubicBezTo>
                  <a:cubicBezTo>
                    <a:pt x="15330886" y="2146265"/>
                    <a:pt x="15557267" y="7688621"/>
                    <a:pt x="15639781" y="10485050"/>
                  </a:cubicBezTo>
                  <a:cubicBezTo>
                    <a:pt x="15118446" y="10535470"/>
                    <a:pt x="14889057" y="10569112"/>
                    <a:pt x="13510853" y="10569112"/>
                  </a:cubicBezTo>
                  <a:cubicBezTo>
                    <a:pt x="2867154" y="10569133"/>
                    <a:pt x="2290437" y="10741207"/>
                    <a:pt x="308104" y="10741207"/>
                  </a:cubicBezTo>
                  <a:close/>
                  <a:moveTo>
                    <a:pt x="724777" y="1080501"/>
                  </a:moveTo>
                  <a:cubicBezTo>
                    <a:pt x="671351" y="3257357"/>
                    <a:pt x="978506" y="8101491"/>
                    <a:pt x="1028410" y="10008442"/>
                  </a:cubicBezTo>
                  <a:cubicBezTo>
                    <a:pt x="13284558" y="9682983"/>
                    <a:pt x="12991301" y="9916755"/>
                    <a:pt x="14894342" y="9819053"/>
                  </a:cubicBezTo>
                  <a:cubicBezTo>
                    <a:pt x="14744287" y="3952958"/>
                    <a:pt x="14800119" y="8025100"/>
                    <a:pt x="14630860" y="3574932"/>
                  </a:cubicBezTo>
                  <a:cubicBezTo>
                    <a:pt x="14597584" y="2700339"/>
                    <a:pt x="14563320" y="1799195"/>
                    <a:pt x="14487551" y="792744"/>
                  </a:cubicBezTo>
                  <a:cubicBezTo>
                    <a:pt x="10158651" y="1164605"/>
                    <a:pt x="3365353" y="883615"/>
                    <a:pt x="724777" y="1080501"/>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7" name="Google Shape;217;p7"/>
            <p:cNvSpPr/>
            <p:nvPr/>
          </p:nvSpPr>
          <p:spPr>
            <a:xfrm>
              <a:off x="1626508" y="27614"/>
              <a:ext cx="15021385" cy="10084043"/>
            </a:xfrm>
            <a:custGeom>
              <a:avLst/>
              <a:gdLst/>
              <a:ahLst/>
              <a:cxnLst/>
              <a:rect l="l" t="t" r="r" b="b"/>
              <a:pathLst>
                <a:path w="15021385" h="10084043" extrusionOk="0">
                  <a:moveTo>
                    <a:pt x="345416" y="10084044"/>
                  </a:moveTo>
                  <a:lnTo>
                    <a:pt x="321785" y="10084044"/>
                  </a:lnTo>
                  <a:lnTo>
                    <a:pt x="321785" y="10060413"/>
                  </a:lnTo>
                  <a:cubicBezTo>
                    <a:pt x="321785" y="7582417"/>
                    <a:pt x="202128" y="5541459"/>
                    <a:pt x="105994" y="3901491"/>
                  </a:cubicBezTo>
                  <a:cubicBezTo>
                    <a:pt x="46767" y="2891216"/>
                    <a:pt x="0" y="2093230"/>
                    <a:pt x="0" y="1491143"/>
                  </a:cubicBezTo>
                  <a:cubicBezTo>
                    <a:pt x="0" y="1400229"/>
                    <a:pt x="18733" y="1304783"/>
                    <a:pt x="36842" y="1212473"/>
                  </a:cubicBezTo>
                  <a:cubicBezTo>
                    <a:pt x="54050" y="1124846"/>
                    <a:pt x="71816" y="1034255"/>
                    <a:pt x="72739" y="950130"/>
                  </a:cubicBezTo>
                  <a:cubicBezTo>
                    <a:pt x="74071" y="828260"/>
                    <a:pt x="59893" y="704650"/>
                    <a:pt x="48507" y="605337"/>
                  </a:cubicBezTo>
                  <a:cubicBezTo>
                    <a:pt x="37272" y="507399"/>
                    <a:pt x="28400" y="430040"/>
                    <a:pt x="35897" y="381125"/>
                  </a:cubicBezTo>
                  <a:lnTo>
                    <a:pt x="38647" y="363101"/>
                  </a:lnTo>
                  <a:lnTo>
                    <a:pt x="56778" y="361189"/>
                  </a:lnTo>
                  <a:cubicBezTo>
                    <a:pt x="106531" y="355990"/>
                    <a:pt x="236586" y="354293"/>
                    <a:pt x="622689" y="349331"/>
                  </a:cubicBezTo>
                  <a:cubicBezTo>
                    <a:pt x="957364" y="345013"/>
                    <a:pt x="1463103" y="338482"/>
                    <a:pt x="2259864" y="325314"/>
                  </a:cubicBezTo>
                  <a:cubicBezTo>
                    <a:pt x="2487062" y="321554"/>
                    <a:pt x="2743713" y="306559"/>
                    <a:pt x="3015401" y="290684"/>
                  </a:cubicBezTo>
                  <a:cubicBezTo>
                    <a:pt x="3429990" y="266452"/>
                    <a:pt x="3899875" y="238997"/>
                    <a:pt x="4437966" y="238997"/>
                  </a:cubicBezTo>
                  <a:cubicBezTo>
                    <a:pt x="5126306" y="238997"/>
                    <a:pt x="5776579" y="253584"/>
                    <a:pt x="6465025" y="269008"/>
                  </a:cubicBezTo>
                  <a:cubicBezTo>
                    <a:pt x="8596038" y="316742"/>
                    <a:pt x="10799618" y="366152"/>
                    <a:pt x="14517322" y="113"/>
                  </a:cubicBezTo>
                  <a:cubicBezTo>
                    <a:pt x="14524239" y="-532"/>
                    <a:pt x="14530985" y="1595"/>
                    <a:pt x="14536312" y="6257"/>
                  </a:cubicBezTo>
                  <a:cubicBezTo>
                    <a:pt x="14548772" y="17084"/>
                    <a:pt x="14559514" y="26429"/>
                    <a:pt x="14583380" y="485701"/>
                  </a:cubicBezTo>
                  <a:cubicBezTo>
                    <a:pt x="14597988" y="766605"/>
                    <a:pt x="14614250" y="1153547"/>
                    <a:pt x="14633091" y="1601584"/>
                  </a:cubicBezTo>
                  <a:cubicBezTo>
                    <a:pt x="14653198" y="2079825"/>
                    <a:pt x="14675991" y="2621870"/>
                    <a:pt x="14702178" y="3162475"/>
                  </a:cubicBezTo>
                  <a:cubicBezTo>
                    <a:pt x="14749310" y="4135649"/>
                    <a:pt x="14831760" y="5101349"/>
                    <a:pt x="14886326" y="5740365"/>
                  </a:cubicBezTo>
                  <a:cubicBezTo>
                    <a:pt x="14905831" y="5968851"/>
                    <a:pt x="14921235" y="6149304"/>
                    <a:pt x="14929355" y="6264965"/>
                  </a:cubicBezTo>
                  <a:cubicBezTo>
                    <a:pt x="14953415" y="6607760"/>
                    <a:pt x="14943855" y="6966323"/>
                    <a:pt x="14934618" y="7313092"/>
                  </a:cubicBezTo>
                  <a:cubicBezTo>
                    <a:pt x="14928238" y="7552406"/>
                    <a:pt x="14921643" y="7799862"/>
                    <a:pt x="14925874" y="8043043"/>
                  </a:cubicBezTo>
                  <a:cubicBezTo>
                    <a:pt x="14931524" y="8366482"/>
                    <a:pt x="14953974" y="8699588"/>
                    <a:pt x="14975671" y="9021695"/>
                  </a:cubicBezTo>
                  <a:cubicBezTo>
                    <a:pt x="14993974" y="9293362"/>
                    <a:pt x="15012921" y="9574245"/>
                    <a:pt x="15020740" y="9839380"/>
                  </a:cubicBezTo>
                  <a:lnTo>
                    <a:pt x="15021386" y="9861465"/>
                  </a:lnTo>
                  <a:lnTo>
                    <a:pt x="14999388" y="9863591"/>
                  </a:lnTo>
                  <a:cubicBezTo>
                    <a:pt x="14663359" y="9896116"/>
                    <a:pt x="14200842" y="9885396"/>
                    <a:pt x="13615275" y="9871841"/>
                  </a:cubicBezTo>
                  <a:cubicBezTo>
                    <a:pt x="13285713" y="9864214"/>
                    <a:pt x="12912177" y="9855557"/>
                    <a:pt x="12504118" y="9853516"/>
                  </a:cubicBezTo>
                  <a:cubicBezTo>
                    <a:pt x="12169703" y="9851733"/>
                    <a:pt x="11804479" y="9865761"/>
                    <a:pt x="11417710" y="9880498"/>
                  </a:cubicBezTo>
                  <a:cubicBezTo>
                    <a:pt x="10981939" y="9897104"/>
                    <a:pt x="10531324" y="9914269"/>
                    <a:pt x="10037207" y="9914269"/>
                  </a:cubicBezTo>
                  <a:cubicBezTo>
                    <a:pt x="9314431" y="9914269"/>
                    <a:pt x="8622956" y="9906556"/>
                    <a:pt x="7954229" y="9899080"/>
                  </a:cubicBezTo>
                  <a:cubicBezTo>
                    <a:pt x="6969776" y="9888103"/>
                    <a:pt x="6039953" y="9877727"/>
                    <a:pt x="5204523" y="9895300"/>
                  </a:cubicBezTo>
                  <a:cubicBezTo>
                    <a:pt x="3540796" y="9930273"/>
                    <a:pt x="2215804" y="9997620"/>
                    <a:pt x="1339042" y="10042196"/>
                  </a:cubicBezTo>
                  <a:cubicBezTo>
                    <a:pt x="860994" y="10066493"/>
                    <a:pt x="515578" y="10084044"/>
                    <a:pt x="345416" y="10084044"/>
                  </a:cubicBezTo>
                  <a:close/>
                  <a:moveTo>
                    <a:pt x="80795" y="406689"/>
                  </a:moveTo>
                  <a:cubicBezTo>
                    <a:pt x="78411" y="451544"/>
                    <a:pt x="86402" y="521083"/>
                    <a:pt x="95446" y="599988"/>
                  </a:cubicBezTo>
                  <a:cubicBezTo>
                    <a:pt x="106982" y="700611"/>
                    <a:pt x="121354" y="825832"/>
                    <a:pt x="120001" y="950667"/>
                  </a:cubicBezTo>
                  <a:cubicBezTo>
                    <a:pt x="119034" y="1039131"/>
                    <a:pt x="100838" y="1131892"/>
                    <a:pt x="83223" y="1221603"/>
                  </a:cubicBezTo>
                  <a:cubicBezTo>
                    <a:pt x="65543" y="1311700"/>
                    <a:pt x="47261" y="1404848"/>
                    <a:pt x="47261" y="1491164"/>
                  </a:cubicBezTo>
                  <a:cubicBezTo>
                    <a:pt x="47261" y="2091877"/>
                    <a:pt x="94007" y="2889240"/>
                    <a:pt x="153191" y="3898741"/>
                  </a:cubicBezTo>
                  <a:cubicBezTo>
                    <a:pt x="249067" y="5534112"/>
                    <a:pt x="368295" y="7567960"/>
                    <a:pt x="369046" y="10036696"/>
                  </a:cubicBezTo>
                  <a:cubicBezTo>
                    <a:pt x="545374" y="10035214"/>
                    <a:pt x="880564" y="10018178"/>
                    <a:pt x="1336700" y="9994999"/>
                  </a:cubicBezTo>
                  <a:cubicBezTo>
                    <a:pt x="2213741" y="9950423"/>
                    <a:pt x="3539163" y="9883055"/>
                    <a:pt x="5203600" y="9848038"/>
                  </a:cubicBezTo>
                  <a:cubicBezTo>
                    <a:pt x="6039760" y="9830466"/>
                    <a:pt x="6969991" y="9840842"/>
                    <a:pt x="7954809" y="9851841"/>
                  </a:cubicBezTo>
                  <a:cubicBezTo>
                    <a:pt x="8623407" y="9859295"/>
                    <a:pt x="9314775" y="9867007"/>
                    <a:pt x="10037272" y="9867007"/>
                  </a:cubicBezTo>
                  <a:cubicBezTo>
                    <a:pt x="10530465" y="9867007"/>
                    <a:pt x="10980629" y="9849864"/>
                    <a:pt x="11415971" y="9833279"/>
                  </a:cubicBezTo>
                  <a:cubicBezTo>
                    <a:pt x="11803255" y="9818521"/>
                    <a:pt x="12169101" y="9804557"/>
                    <a:pt x="12504420" y="9806276"/>
                  </a:cubicBezTo>
                  <a:cubicBezTo>
                    <a:pt x="12912929" y="9808317"/>
                    <a:pt x="13286681" y="9816974"/>
                    <a:pt x="13616435" y="9824601"/>
                  </a:cubicBezTo>
                  <a:cubicBezTo>
                    <a:pt x="14187653" y="9837812"/>
                    <a:pt x="14641490" y="9848317"/>
                    <a:pt x="14972899" y="9818607"/>
                  </a:cubicBezTo>
                  <a:cubicBezTo>
                    <a:pt x="14964779" y="9561570"/>
                    <a:pt x="14947184" y="9300645"/>
                    <a:pt x="14928602" y="9024875"/>
                  </a:cubicBezTo>
                  <a:cubicBezTo>
                    <a:pt x="14906841" y="8702166"/>
                    <a:pt x="14884349" y="8368480"/>
                    <a:pt x="14878699" y="8043859"/>
                  </a:cubicBezTo>
                  <a:cubicBezTo>
                    <a:pt x="14874445" y="7799668"/>
                    <a:pt x="14881041" y="7551654"/>
                    <a:pt x="14887442" y="7311825"/>
                  </a:cubicBezTo>
                  <a:cubicBezTo>
                    <a:pt x="14896658" y="6966194"/>
                    <a:pt x="14906175" y="6608791"/>
                    <a:pt x="14882286" y="6268252"/>
                  </a:cubicBezTo>
                  <a:cubicBezTo>
                    <a:pt x="14874188" y="6152956"/>
                    <a:pt x="14858807" y="5972654"/>
                    <a:pt x="14839300" y="5744360"/>
                  </a:cubicBezTo>
                  <a:cubicBezTo>
                    <a:pt x="14784713" y="5105001"/>
                    <a:pt x="14702199" y="4138786"/>
                    <a:pt x="14655045" y="3164752"/>
                  </a:cubicBezTo>
                  <a:cubicBezTo>
                    <a:pt x="14628858" y="2623996"/>
                    <a:pt x="14606066" y="2081866"/>
                    <a:pt x="14585937" y="1603560"/>
                  </a:cubicBezTo>
                  <a:cubicBezTo>
                    <a:pt x="14553434" y="830730"/>
                    <a:pt x="14525163" y="158030"/>
                    <a:pt x="14504260" y="48856"/>
                  </a:cubicBezTo>
                  <a:cubicBezTo>
                    <a:pt x="10794398" y="413327"/>
                    <a:pt x="8593009" y="363982"/>
                    <a:pt x="6463973" y="316270"/>
                  </a:cubicBezTo>
                  <a:cubicBezTo>
                    <a:pt x="5775805" y="300845"/>
                    <a:pt x="5125791" y="286280"/>
                    <a:pt x="4437988" y="286280"/>
                  </a:cubicBezTo>
                  <a:cubicBezTo>
                    <a:pt x="3901271" y="286280"/>
                    <a:pt x="3432117" y="313692"/>
                    <a:pt x="3018172" y="337902"/>
                  </a:cubicBezTo>
                  <a:cubicBezTo>
                    <a:pt x="2745947" y="353799"/>
                    <a:pt x="2488845" y="368837"/>
                    <a:pt x="2260659" y="372618"/>
                  </a:cubicBezTo>
                  <a:cubicBezTo>
                    <a:pt x="1463790" y="385787"/>
                    <a:pt x="957987" y="392296"/>
                    <a:pt x="623291" y="396635"/>
                  </a:cubicBezTo>
                  <a:cubicBezTo>
                    <a:pt x="290142" y="400910"/>
                    <a:pt x="142686" y="402822"/>
                    <a:pt x="80795" y="406689"/>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218" name="Google Shape;218;p7"/>
          <p:cNvSpPr txBox="1">
            <a:spLocks noGrp="1"/>
          </p:cNvSpPr>
          <p:nvPr>
            <p:ph type="body" idx="1"/>
          </p:nvPr>
        </p:nvSpPr>
        <p:spPr>
          <a:xfrm>
            <a:off x="5901650" y="2286075"/>
            <a:ext cx="1902600" cy="24639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19" name="Google Shape;219;p7"/>
          <p:cNvSpPr txBox="1">
            <a:spLocks noGrp="1"/>
          </p:cNvSpPr>
          <p:nvPr>
            <p:ph type="body" idx="2"/>
          </p:nvPr>
        </p:nvSpPr>
        <p:spPr>
          <a:xfrm>
            <a:off x="3601975" y="2286075"/>
            <a:ext cx="2081100" cy="24639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20" name="Google Shape;220;p7"/>
          <p:cNvSpPr txBox="1">
            <a:spLocks noGrp="1"/>
          </p:cNvSpPr>
          <p:nvPr>
            <p:ph type="body" idx="3"/>
          </p:nvPr>
        </p:nvSpPr>
        <p:spPr>
          <a:xfrm>
            <a:off x="1292050" y="2286075"/>
            <a:ext cx="2081100" cy="2142000"/>
          </a:xfrm>
          <a:prstGeom prst="rect">
            <a:avLst/>
          </a:prstGeom>
        </p:spPr>
        <p:txBody>
          <a:bodyPr spcFirstLastPara="1" wrap="square" lIns="0" tIns="0" rIns="0" bIns="0" anchor="t" anchorCtr="0">
            <a:noAutofit/>
          </a:bodyPr>
          <a:lstStyle>
            <a:lvl1pPr marL="457200" lvl="0" indent="-298450" rtl="0">
              <a:spcBef>
                <a:spcPts val="0"/>
              </a:spcBef>
              <a:spcAft>
                <a:spcPts val="0"/>
              </a:spcAft>
              <a:buSzPts val="1100"/>
              <a:buChar char="●"/>
              <a:defRPr sz="1100"/>
            </a:lvl1pPr>
            <a:lvl2pPr marL="914400" lvl="1" indent="-298450" rtl="0">
              <a:spcBef>
                <a:spcPts val="800"/>
              </a:spcBef>
              <a:spcAft>
                <a:spcPts val="0"/>
              </a:spcAft>
              <a:buSzPts val="1100"/>
              <a:buChar char="○"/>
              <a:defRPr sz="1100"/>
            </a:lvl2pPr>
            <a:lvl3pPr marL="1371600" lvl="2" indent="-298450" rtl="0">
              <a:spcBef>
                <a:spcPts val="800"/>
              </a:spcBef>
              <a:spcAft>
                <a:spcPts val="0"/>
              </a:spcAft>
              <a:buSzPts val="1100"/>
              <a:buChar char="■"/>
              <a:defRPr sz="1100"/>
            </a:lvl3pPr>
            <a:lvl4pPr marL="1828800" lvl="3" indent="-298450" rtl="0">
              <a:spcBef>
                <a:spcPts val="800"/>
              </a:spcBef>
              <a:spcAft>
                <a:spcPts val="0"/>
              </a:spcAft>
              <a:buSzPts val="1100"/>
              <a:buChar char="●"/>
              <a:defRPr sz="1100"/>
            </a:lvl4pPr>
            <a:lvl5pPr marL="2286000" lvl="4" indent="-298450" rtl="0">
              <a:spcBef>
                <a:spcPts val="800"/>
              </a:spcBef>
              <a:spcAft>
                <a:spcPts val="0"/>
              </a:spcAft>
              <a:buSzPts val="1100"/>
              <a:buChar char="○"/>
              <a:defRPr sz="1100"/>
            </a:lvl5pPr>
            <a:lvl6pPr marL="2743200" lvl="5" indent="-298450" rtl="0">
              <a:spcBef>
                <a:spcPts val="800"/>
              </a:spcBef>
              <a:spcAft>
                <a:spcPts val="0"/>
              </a:spcAft>
              <a:buSzPts val="1100"/>
              <a:buChar char="■"/>
              <a:defRPr sz="1100"/>
            </a:lvl6pPr>
            <a:lvl7pPr marL="3200400" lvl="6" indent="-298450" rtl="0">
              <a:spcBef>
                <a:spcPts val="800"/>
              </a:spcBef>
              <a:spcAft>
                <a:spcPts val="0"/>
              </a:spcAft>
              <a:buSzPts val="1100"/>
              <a:buChar char="●"/>
              <a:defRPr sz="1100"/>
            </a:lvl7pPr>
            <a:lvl8pPr marL="3657600" lvl="7" indent="-298450" rtl="0">
              <a:spcBef>
                <a:spcPts val="800"/>
              </a:spcBef>
              <a:spcAft>
                <a:spcPts val="0"/>
              </a:spcAft>
              <a:buSzPts val="1100"/>
              <a:buChar char="○"/>
              <a:defRPr sz="1100"/>
            </a:lvl8pPr>
            <a:lvl9pPr marL="4114800" lvl="8" indent="-298450" rtl="0">
              <a:spcBef>
                <a:spcPts val="800"/>
              </a:spcBef>
              <a:spcAft>
                <a:spcPts val="800"/>
              </a:spcAft>
              <a:buSzPts val="1100"/>
              <a:buChar char="■"/>
              <a:defRPr sz="1100"/>
            </a:lvl9pPr>
          </a:lstStyle>
          <a:p>
            <a:endParaRPr/>
          </a:p>
        </p:txBody>
      </p:sp>
      <p:sp>
        <p:nvSpPr>
          <p:cNvPr id="221" name="Google Shape;221;p7"/>
          <p:cNvSpPr txBox="1">
            <a:spLocks noGrp="1"/>
          </p:cNvSpPr>
          <p:nvPr>
            <p:ph type="title"/>
          </p:nvPr>
        </p:nvSpPr>
        <p:spPr>
          <a:xfrm>
            <a:off x="1266300" y="661000"/>
            <a:ext cx="6611700" cy="396300"/>
          </a:xfrm>
          <a:prstGeom prst="rect">
            <a:avLst/>
          </a:prstGeom>
        </p:spPr>
        <p:txBody>
          <a:bodyPr spcFirstLastPara="1" wrap="square" lIns="0" tIns="0" rIns="0" bIns="0" anchor="b" anchorCtr="0">
            <a:noAutofit/>
          </a:bodyPr>
          <a:lstStyle>
            <a:lvl1pPr lvl="0" algn="ctr" rtl="0">
              <a:spcBef>
                <a:spcPts val="0"/>
              </a:spcBef>
              <a:spcAft>
                <a:spcPts val="0"/>
              </a:spcAft>
              <a:buSzPts val="3500"/>
              <a:buNone/>
              <a:defRPr sz="3500"/>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222" name="Google Shape;222;p7"/>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2607360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234"/>
        <p:cNvGrpSpPr/>
        <p:nvPr/>
      </p:nvGrpSpPr>
      <p:grpSpPr>
        <a:xfrm>
          <a:off x="0" y="0"/>
          <a:ext cx="0" cy="0"/>
          <a:chOff x="0" y="0"/>
          <a:chExt cx="0" cy="0"/>
        </a:xfrm>
      </p:grpSpPr>
      <p:sp>
        <p:nvSpPr>
          <p:cNvPr id="235" name="Google Shape;235;p9"/>
          <p:cNvSpPr txBox="1">
            <a:spLocks noGrp="1"/>
          </p:cNvSpPr>
          <p:nvPr>
            <p:ph type="body" idx="1"/>
          </p:nvPr>
        </p:nvSpPr>
        <p:spPr>
          <a:xfrm>
            <a:off x="855300" y="4406300"/>
            <a:ext cx="7433400" cy="519600"/>
          </a:xfrm>
          <a:prstGeom prst="rect">
            <a:avLst/>
          </a:prstGeom>
        </p:spPr>
        <p:txBody>
          <a:bodyPr spcFirstLastPara="1" wrap="square" lIns="0" tIns="0" rIns="0" bIns="0" anchor="t" anchorCtr="0">
            <a:noAutofit/>
          </a:bodyPr>
          <a:lstStyle>
            <a:lvl1pPr marL="457200" lvl="0" indent="-228600" algn="ctr" rtl="0">
              <a:spcBef>
                <a:spcPts val="0"/>
              </a:spcBef>
              <a:spcAft>
                <a:spcPts val="800"/>
              </a:spcAft>
              <a:buSzPts val="1800"/>
              <a:buNone/>
              <a:defRPr sz="1800"/>
            </a:lvl1pPr>
          </a:lstStyle>
          <a:p>
            <a:endParaRPr/>
          </a:p>
        </p:txBody>
      </p:sp>
      <p:sp>
        <p:nvSpPr>
          <p:cNvPr id="236" name="Google Shape;236;p9"/>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690573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37"/>
        <p:cNvGrpSpPr/>
        <p:nvPr/>
      </p:nvGrpSpPr>
      <p:grpSpPr>
        <a:xfrm>
          <a:off x="0" y="0"/>
          <a:ext cx="0" cy="0"/>
          <a:chOff x="0" y="0"/>
          <a:chExt cx="0" cy="0"/>
        </a:xfrm>
      </p:grpSpPr>
      <p:sp>
        <p:nvSpPr>
          <p:cNvPr id="238" name="Google Shape;238;p10"/>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100577754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55300" y="836000"/>
            <a:ext cx="7433400" cy="396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dk1"/>
              </a:buClr>
              <a:buSzPts val="3200"/>
              <a:buFont typeface="Open Sans"/>
              <a:buNone/>
              <a:defRPr sz="3200" b="1">
                <a:solidFill>
                  <a:schemeClr val="dk1"/>
                </a:solidFill>
                <a:latin typeface="Open Sans"/>
                <a:ea typeface="Open Sans"/>
                <a:cs typeface="Open Sans"/>
                <a:sym typeface="Open Sans"/>
              </a:defRPr>
            </a:lvl1pPr>
            <a:lvl2pPr lvl="1" rtl="0">
              <a:lnSpc>
                <a:spcPct val="90000"/>
              </a:lnSpc>
              <a:spcBef>
                <a:spcPts val="0"/>
              </a:spcBef>
              <a:spcAft>
                <a:spcPts val="0"/>
              </a:spcAft>
              <a:buClr>
                <a:schemeClr val="dk1"/>
              </a:buClr>
              <a:buSzPts val="3200"/>
              <a:buNone/>
              <a:defRPr sz="3200" b="1">
                <a:solidFill>
                  <a:schemeClr val="dk1"/>
                </a:solidFill>
              </a:defRPr>
            </a:lvl2pPr>
            <a:lvl3pPr lvl="2" rtl="0">
              <a:lnSpc>
                <a:spcPct val="90000"/>
              </a:lnSpc>
              <a:spcBef>
                <a:spcPts val="0"/>
              </a:spcBef>
              <a:spcAft>
                <a:spcPts val="0"/>
              </a:spcAft>
              <a:buClr>
                <a:schemeClr val="dk1"/>
              </a:buClr>
              <a:buSzPts val="3200"/>
              <a:buNone/>
              <a:defRPr sz="3200" b="1">
                <a:solidFill>
                  <a:schemeClr val="dk1"/>
                </a:solidFill>
              </a:defRPr>
            </a:lvl3pPr>
            <a:lvl4pPr lvl="3" rtl="0">
              <a:lnSpc>
                <a:spcPct val="90000"/>
              </a:lnSpc>
              <a:spcBef>
                <a:spcPts val="0"/>
              </a:spcBef>
              <a:spcAft>
                <a:spcPts val="0"/>
              </a:spcAft>
              <a:buClr>
                <a:schemeClr val="dk1"/>
              </a:buClr>
              <a:buSzPts val="3200"/>
              <a:buNone/>
              <a:defRPr sz="3200" b="1">
                <a:solidFill>
                  <a:schemeClr val="dk1"/>
                </a:solidFill>
              </a:defRPr>
            </a:lvl4pPr>
            <a:lvl5pPr lvl="4" rtl="0">
              <a:lnSpc>
                <a:spcPct val="90000"/>
              </a:lnSpc>
              <a:spcBef>
                <a:spcPts val="0"/>
              </a:spcBef>
              <a:spcAft>
                <a:spcPts val="0"/>
              </a:spcAft>
              <a:buClr>
                <a:schemeClr val="dk1"/>
              </a:buClr>
              <a:buSzPts val="3200"/>
              <a:buNone/>
              <a:defRPr sz="3200" b="1">
                <a:solidFill>
                  <a:schemeClr val="dk1"/>
                </a:solidFill>
              </a:defRPr>
            </a:lvl5pPr>
            <a:lvl6pPr lvl="5" rtl="0">
              <a:lnSpc>
                <a:spcPct val="90000"/>
              </a:lnSpc>
              <a:spcBef>
                <a:spcPts val="0"/>
              </a:spcBef>
              <a:spcAft>
                <a:spcPts val="0"/>
              </a:spcAft>
              <a:buClr>
                <a:schemeClr val="dk1"/>
              </a:buClr>
              <a:buSzPts val="3200"/>
              <a:buNone/>
              <a:defRPr sz="3200" b="1">
                <a:solidFill>
                  <a:schemeClr val="dk1"/>
                </a:solidFill>
              </a:defRPr>
            </a:lvl6pPr>
            <a:lvl7pPr lvl="6" rtl="0">
              <a:lnSpc>
                <a:spcPct val="90000"/>
              </a:lnSpc>
              <a:spcBef>
                <a:spcPts val="0"/>
              </a:spcBef>
              <a:spcAft>
                <a:spcPts val="0"/>
              </a:spcAft>
              <a:buClr>
                <a:schemeClr val="dk1"/>
              </a:buClr>
              <a:buSzPts val="3200"/>
              <a:buNone/>
              <a:defRPr sz="3200" b="1">
                <a:solidFill>
                  <a:schemeClr val="dk1"/>
                </a:solidFill>
              </a:defRPr>
            </a:lvl7pPr>
            <a:lvl8pPr lvl="7" rtl="0">
              <a:lnSpc>
                <a:spcPct val="90000"/>
              </a:lnSpc>
              <a:spcBef>
                <a:spcPts val="0"/>
              </a:spcBef>
              <a:spcAft>
                <a:spcPts val="0"/>
              </a:spcAft>
              <a:buClr>
                <a:schemeClr val="dk1"/>
              </a:buClr>
              <a:buSzPts val="3200"/>
              <a:buNone/>
              <a:defRPr sz="3200" b="1">
                <a:solidFill>
                  <a:schemeClr val="dk1"/>
                </a:solidFill>
              </a:defRPr>
            </a:lvl8pPr>
            <a:lvl9pPr lvl="8" rtl="0">
              <a:lnSpc>
                <a:spcPct val="90000"/>
              </a:lnSpc>
              <a:spcBef>
                <a:spcPts val="0"/>
              </a:spcBef>
              <a:spcAft>
                <a:spcPts val="0"/>
              </a:spcAft>
              <a:buClr>
                <a:schemeClr val="dk1"/>
              </a:buClr>
              <a:buSzPts val="3200"/>
              <a:buNone/>
              <a:defRPr sz="3200" b="1">
                <a:solidFill>
                  <a:schemeClr val="dk1"/>
                </a:solidFill>
              </a:defRPr>
            </a:lvl9pPr>
          </a:lstStyle>
          <a:p>
            <a:endParaRPr/>
          </a:p>
        </p:txBody>
      </p:sp>
      <p:sp>
        <p:nvSpPr>
          <p:cNvPr id="7" name="Google Shape;7;p1"/>
          <p:cNvSpPr txBox="1">
            <a:spLocks noGrp="1"/>
          </p:cNvSpPr>
          <p:nvPr>
            <p:ph type="body" idx="1"/>
          </p:nvPr>
        </p:nvSpPr>
        <p:spPr>
          <a:xfrm>
            <a:off x="855300" y="1353947"/>
            <a:ext cx="7433400" cy="3033900"/>
          </a:xfrm>
          <a:prstGeom prst="rect">
            <a:avLst/>
          </a:prstGeom>
          <a:noFill/>
          <a:ln>
            <a:noFill/>
          </a:ln>
        </p:spPr>
        <p:txBody>
          <a:bodyPr spcFirstLastPara="1" wrap="square" lIns="0" tIns="0" rIns="0" bIns="0" anchor="t" anchorCtr="0">
            <a:noAutofit/>
          </a:bodyPr>
          <a:lstStyle>
            <a:lvl1pPr marL="457200" lvl="0" indent="-336550" rtl="0">
              <a:lnSpc>
                <a:spcPct val="115000"/>
              </a:lnSpc>
              <a:spcBef>
                <a:spcPts val="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1pPr>
            <a:lvl2pPr marL="914400" lvl="1"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2pPr>
            <a:lvl3pPr marL="1371600" lvl="2"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3pPr>
            <a:lvl4pPr marL="1828800" lvl="3"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4pPr>
            <a:lvl5pPr marL="2286000" lvl="4"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5pPr>
            <a:lvl6pPr marL="2743200" lvl="5"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6pPr>
            <a:lvl7pPr marL="3200400" lvl="6"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7pPr>
            <a:lvl8pPr marL="3657600" lvl="7"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8pPr>
            <a:lvl9pPr marL="4114800" lvl="8" indent="-336550" rtl="0">
              <a:lnSpc>
                <a:spcPct val="115000"/>
              </a:lnSpc>
              <a:spcBef>
                <a:spcPts val="800"/>
              </a:spcBef>
              <a:spcAft>
                <a:spcPts val="800"/>
              </a:spcAft>
              <a:buClr>
                <a:schemeClr val="dk1"/>
              </a:buClr>
              <a:buSzPts val="1700"/>
              <a:buFont typeface="Open Sans"/>
              <a:buChar char="■"/>
              <a:defRPr sz="1700">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dk1"/>
                </a:solidFill>
                <a:latin typeface="Open Sans"/>
                <a:ea typeface="Open Sans"/>
                <a:cs typeface="Open Sans"/>
                <a:sym typeface="Open Sans"/>
              </a:defRPr>
            </a:lvl1pPr>
            <a:lvl2pPr lvl="1" algn="r" rtl="0">
              <a:buNone/>
              <a:defRPr sz="1300">
                <a:solidFill>
                  <a:schemeClr val="dk1"/>
                </a:solidFill>
                <a:latin typeface="Open Sans"/>
                <a:ea typeface="Open Sans"/>
                <a:cs typeface="Open Sans"/>
                <a:sym typeface="Open Sans"/>
              </a:defRPr>
            </a:lvl2pPr>
            <a:lvl3pPr lvl="2" algn="r" rtl="0">
              <a:buNone/>
              <a:defRPr sz="1300">
                <a:solidFill>
                  <a:schemeClr val="dk1"/>
                </a:solidFill>
                <a:latin typeface="Open Sans"/>
                <a:ea typeface="Open Sans"/>
                <a:cs typeface="Open Sans"/>
                <a:sym typeface="Open Sans"/>
              </a:defRPr>
            </a:lvl3pPr>
            <a:lvl4pPr lvl="3" algn="r" rtl="0">
              <a:buNone/>
              <a:defRPr sz="1300">
                <a:solidFill>
                  <a:schemeClr val="dk1"/>
                </a:solidFill>
                <a:latin typeface="Open Sans"/>
                <a:ea typeface="Open Sans"/>
                <a:cs typeface="Open Sans"/>
                <a:sym typeface="Open Sans"/>
              </a:defRPr>
            </a:lvl4pPr>
            <a:lvl5pPr lvl="4" algn="r" rtl="0">
              <a:buNone/>
              <a:defRPr sz="1300">
                <a:solidFill>
                  <a:schemeClr val="dk1"/>
                </a:solidFill>
                <a:latin typeface="Open Sans"/>
                <a:ea typeface="Open Sans"/>
                <a:cs typeface="Open Sans"/>
                <a:sym typeface="Open Sans"/>
              </a:defRPr>
            </a:lvl5pPr>
            <a:lvl6pPr lvl="5" algn="r" rtl="0">
              <a:buNone/>
              <a:defRPr sz="1300">
                <a:solidFill>
                  <a:schemeClr val="dk1"/>
                </a:solidFill>
                <a:latin typeface="Open Sans"/>
                <a:ea typeface="Open Sans"/>
                <a:cs typeface="Open Sans"/>
                <a:sym typeface="Open Sans"/>
              </a:defRPr>
            </a:lvl6pPr>
            <a:lvl7pPr lvl="6" algn="r" rtl="0">
              <a:buNone/>
              <a:defRPr sz="1300">
                <a:solidFill>
                  <a:schemeClr val="dk1"/>
                </a:solidFill>
                <a:latin typeface="Open Sans"/>
                <a:ea typeface="Open Sans"/>
                <a:cs typeface="Open Sans"/>
                <a:sym typeface="Open Sans"/>
              </a:defRPr>
            </a:lvl7pPr>
            <a:lvl8pPr lvl="7" algn="r" rtl="0">
              <a:buNone/>
              <a:defRPr sz="1300">
                <a:solidFill>
                  <a:schemeClr val="dk1"/>
                </a:solidFill>
                <a:latin typeface="Open Sans"/>
                <a:ea typeface="Open Sans"/>
                <a:cs typeface="Open Sans"/>
                <a:sym typeface="Open Sans"/>
              </a:defRPr>
            </a:lvl8pPr>
            <a:lvl9pPr lvl="8" algn="r" rtl="0">
              <a:buNone/>
              <a:defRPr sz="1300">
                <a:solidFill>
                  <a:schemeClr val="dk1"/>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3" r:id="rId3"/>
    <p:sldLayoutId id="2147483655"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55300" y="836000"/>
            <a:ext cx="7433400" cy="396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dk1"/>
              </a:buClr>
              <a:buSzPts val="3200"/>
              <a:buFont typeface="Open Sans"/>
              <a:buNone/>
              <a:defRPr sz="3200" b="1">
                <a:solidFill>
                  <a:schemeClr val="dk1"/>
                </a:solidFill>
                <a:latin typeface="Open Sans"/>
                <a:ea typeface="Open Sans"/>
                <a:cs typeface="Open Sans"/>
                <a:sym typeface="Open Sans"/>
              </a:defRPr>
            </a:lvl1pPr>
            <a:lvl2pPr lvl="1" rtl="0">
              <a:lnSpc>
                <a:spcPct val="90000"/>
              </a:lnSpc>
              <a:spcBef>
                <a:spcPts val="0"/>
              </a:spcBef>
              <a:spcAft>
                <a:spcPts val="0"/>
              </a:spcAft>
              <a:buClr>
                <a:schemeClr val="dk1"/>
              </a:buClr>
              <a:buSzPts val="3200"/>
              <a:buNone/>
              <a:defRPr sz="3200" b="1">
                <a:solidFill>
                  <a:schemeClr val="dk1"/>
                </a:solidFill>
              </a:defRPr>
            </a:lvl2pPr>
            <a:lvl3pPr lvl="2" rtl="0">
              <a:lnSpc>
                <a:spcPct val="90000"/>
              </a:lnSpc>
              <a:spcBef>
                <a:spcPts val="0"/>
              </a:spcBef>
              <a:spcAft>
                <a:spcPts val="0"/>
              </a:spcAft>
              <a:buClr>
                <a:schemeClr val="dk1"/>
              </a:buClr>
              <a:buSzPts val="3200"/>
              <a:buNone/>
              <a:defRPr sz="3200" b="1">
                <a:solidFill>
                  <a:schemeClr val="dk1"/>
                </a:solidFill>
              </a:defRPr>
            </a:lvl3pPr>
            <a:lvl4pPr lvl="3" rtl="0">
              <a:lnSpc>
                <a:spcPct val="90000"/>
              </a:lnSpc>
              <a:spcBef>
                <a:spcPts val="0"/>
              </a:spcBef>
              <a:spcAft>
                <a:spcPts val="0"/>
              </a:spcAft>
              <a:buClr>
                <a:schemeClr val="dk1"/>
              </a:buClr>
              <a:buSzPts val="3200"/>
              <a:buNone/>
              <a:defRPr sz="3200" b="1">
                <a:solidFill>
                  <a:schemeClr val="dk1"/>
                </a:solidFill>
              </a:defRPr>
            </a:lvl4pPr>
            <a:lvl5pPr lvl="4" rtl="0">
              <a:lnSpc>
                <a:spcPct val="90000"/>
              </a:lnSpc>
              <a:spcBef>
                <a:spcPts val="0"/>
              </a:spcBef>
              <a:spcAft>
                <a:spcPts val="0"/>
              </a:spcAft>
              <a:buClr>
                <a:schemeClr val="dk1"/>
              </a:buClr>
              <a:buSzPts val="3200"/>
              <a:buNone/>
              <a:defRPr sz="3200" b="1">
                <a:solidFill>
                  <a:schemeClr val="dk1"/>
                </a:solidFill>
              </a:defRPr>
            </a:lvl5pPr>
            <a:lvl6pPr lvl="5" rtl="0">
              <a:lnSpc>
                <a:spcPct val="90000"/>
              </a:lnSpc>
              <a:spcBef>
                <a:spcPts val="0"/>
              </a:spcBef>
              <a:spcAft>
                <a:spcPts val="0"/>
              </a:spcAft>
              <a:buClr>
                <a:schemeClr val="dk1"/>
              </a:buClr>
              <a:buSzPts val="3200"/>
              <a:buNone/>
              <a:defRPr sz="3200" b="1">
                <a:solidFill>
                  <a:schemeClr val="dk1"/>
                </a:solidFill>
              </a:defRPr>
            </a:lvl6pPr>
            <a:lvl7pPr lvl="6" rtl="0">
              <a:lnSpc>
                <a:spcPct val="90000"/>
              </a:lnSpc>
              <a:spcBef>
                <a:spcPts val="0"/>
              </a:spcBef>
              <a:spcAft>
                <a:spcPts val="0"/>
              </a:spcAft>
              <a:buClr>
                <a:schemeClr val="dk1"/>
              </a:buClr>
              <a:buSzPts val="3200"/>
              <a:buNone/>
              <a:defRPr sz="3200" b="1">
                <a:solidFill>
                  <a:schemeClr val="dk1"/>
                </a:solidFill>
              </a:defRPr>
            </a:lvl7pPr>
            <a:lvl8pPr lvl="7" rtl="0">
              <a:lnSpc>
                <a:spcPct val="90000"/>
              </a:lnSpc>
              <a:spcBef>
                <a:spcPts val="0"/>
              </a:spcBef>
              <a:spcAft>
                <a:spcPts val="0"/>
              </a:spcAft>
              <a:buClr>
                <a:schemeClr val="dk1"/>
              </a:buClr>
              <a:buSzPts val="3200"/>
              <a:buNone/>
              <a:defRPr sz="3200" b="1">
                <a:solidFill>
                  <a:schemeClr val="dk1"/>
                </a:solidFill>
              </a:defRPr>
            </a:lvl8pPr>
            <a:lvl9pPr lvl="8" rtl="0">
              <a:lnSpc>
                <a:spcPct val="90000"/>
              </a:lnSpc>
              <a:spcBef>
                <a:spcPts val="0"/>
              </a:spcBef>
              <a:spcAft>
                <a:spcPts val="0"/>
              </a:spcAft>
              <a:buClr>
                <a:schemeClr val="dk1"/>
              </a:buClr>
              <a:buSzPts val="3200"/>
              <a:buNone/>
              <a:defRPr sz="3200" b="1">
                <a:solidFill>
                  <a:schemeClr val="dk1"/>
                </a:solidFill>
              </a:defRPr>
            </a:lvl9pPr>
          </a:lstStyle>
          <a:p>
            <a:endParaRPr/>
          </a:p>
        </p:txBody>
      </p:sp>
      <p:sp>
        <p:nvSpPr>
          <p:cNvPr id="7" name="Google Shape;7;p1"/>
          <p:cNvSpPr txBox="1">
            <a:spLocks noGrp="1"/>
          </p:cNvSpPr>
          <p:nvPr>
            <p:ph type="body" idx="1"/>
          </p:nvPr>
        </p:nvSpPr>
        <p:spPr>
          <a:xfrm>
            <a:off x="855300" y="1353947"/>
            <a:ext cx="7433400" cy="3033900"/>
          </a:xfrm>
          <a:prstGeom prst="rect">
            <a:avLst/>
          </a:prstGeom>
          <a:noFill/>
          <a:ln>
            <a:noFill/>
          </a:ln>
        </p:spPr>
        <p:txBody>
          <a:bodyPr spcFirstLastPara="1" wrap="square" lIns="0" tIns="0" rIns="0" bIns="0" anchor="t" anchorCtr="0">
            <a:noAutofit/>
          </a:bodyPr>
          <a:lstStyle>
            <a:lvl1pPr marL="457200" lvl="0" indent="-336550" rtl="0">
              <a:lnSpc>
                <a:spcPct val="115000"/>
              </a:lnSpc>
              <a:spcBef>
                <a:spcPts val="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1pPr>
            <a:lvl2pPr marL="914400" lvl="1"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2pPr>
            <a:lvl3pPr marL="1371600" lvl="2"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3pPr>
            <a:lvl4pPr marL="1828800" lvl="3"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4pPr>
            <a:lvl5pPr marL="2286000" lvl="4"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5pPr>
            <a:lvl6pPr marL="2743200" lvl="5"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6pPr>
            <a:lvl7pPr marL="3200400" lvl="6"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7pPr>
            <a:lvl8pPr marL="3657600" lvl="7"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8pPr>
            <a:lvl9pPr marL="4114800" lvl="8" indent="-336550" rtl="0">
              <a:lnSpc>
                <a:spcPct val="115000"/>
              </a:lnSpc>
              <a:spcBef>
                <a:spcPts val="800"/>
              </a:spcBef>
              <a:spcAft>
                <a:spcPts val="800"/>
              </a:spcAft>
              <a:buClr>
                <a:schemeClr val="dk1"/>
              </a:buClr>
              <a:buSzPts val="1700"/>
              <a:buFont typeface="Open Sans"/>
              <a:buChar char="■"/>
              <a:defRPr sz="1700">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dk1"/>
                </a:solidFill>
                <a:latin typeface="Open Sans"/>
                <a:ea typeface="Open Sans"/>
                <a:cs typeface="Open Sans"/>
                <a:sym typeface="Open Sans"/>
              </a:defRPr>
            </a:lvl1pPr>
            <a:lvl2pPr lvl="1" algn="r" rtl="0">
              <a:buNone/>
              <a:defRPr sz="1300">
                <a:solidFill>
                  <a:schemeClr val="dk1"/>
                </a:solidFill>
                <a:latin typeface="Open Sans"/>
                <a:ea typeface="Open Sans"/>
                <a:cs typeface="Open Sans"/>
                <a:sym typeface="Open Sans"/>
              </a:defRPr>
            </a:lvl2pPr>
            <a:lvl3pPr lvl="2" algn="r" rtl="0">
              <a:buNone/>
              <a:defRPr sz="1300">
                <a:solidFill>
                  <a:schemeClr val="dk1"/>
                </a:solidFill>
                <a:latin typeface="Open Sans"/>
                <a:ea typeface="Open Sans"/>
                <a:cs typeface="Open Sans"/>
                <a:sym typeface="Open Sans"/>
              </a:defRPr>
            </a:lvl3pPr>
            <a:lvl4pPr lvl="3" algn="r" rtl="0">
              <a:buNone/>
              <a:defRPr sz="1300">
                <a:solidFill>
                  <a:schemeClr val="dk1"/>
                </a:solidFill>
                <a:latin typeface="Open Sans"/>
                <a:ea typeface="Open Sans"/>
                <a:cs typeface="Open Sans"/>
                <a:sym typeface="Open Sans"/>
              </a:defRPr>
            </a:lvl4pPr>
            <a:lvl5pPr lvl="4" algn="r" rtl="0">
              <a:buNone/>
              <a:defRPr sz="1300">
                <a:solidFill>
                  <a:schemeClr val="dk1"/>
                </a:solidFill>
                <a:latin typeface="Open Sans"/>
                <a:ea typeface="Open Sans"/>
                <a:cs typeface="Open Sans"/>
                <a:sym typeface="Open Sans"/>
              </a:defRPr>
            </a:lvl5pPr>
            <a:lvl6pPr lvl="5" algn="r" rtl="0">
              <a:buNone/>
              <a:defRPr sz="1300">
                <a:solidFill>
                  <a:schemeClr val="dk1"/>
                </a:solidFill>
                <a:latin typeface="Open Sans"/>
                <a:ea typeface="Open Sans"/>
                <a:cs typeface="Open Sans"/>
                <a:sym typeface="Open Sans"/>
              </a:defRPr>
            </a:lvl6pPr>
            <a:lvl7pPr lvl="6" algn="r" rtl="0">
              <a:buNone/>
              <a:defRPr sz="1300">
                <a:solidFill>
                  <a:schemeClr val="dk1"/>
                </a:solidFill>
                <a:latin typeface="Open Sans"/>
                <a:ea typeface="Open Sans"/>
                <a:cs typeface="Open Sans"/>
                <a:sym typeface="Open Sans"/>
              </a:defRPr>
            </a:lvl7pPr>
            <a:lvl8pPr lvl="7" algn="r" rtl="0">
              <a:buNone/>
              <a:defRPr sz="1300">
                <a:solidFill>
                  <a:schemeClr val="dk1"/>
                </a:solidFill>
                <a:latin typeface="Open Sans"/>
                <a:ea typeface="Open Sans"/>
                <a:cs typeface="Open Sans"/>
                <a:sym typeface="Open Sans"/>
              </a:defRPr>
            </a:lvl8pPr>
            <a:lvl9pPr lvl="8" algn="r" rtl="0">
              <a:buNone/>
              <a:defRPr sz="1300">
                <a:solidFill>
                  <a:schemeClr val="dk1"/>
                </a:solidFill>
                <a:latin typeface="Open Sans"/>
                <a:ea typeface="Open Sans"/>
                <a:cs typeface="Open Sans"/>
                <a:sym typeface="Open Sans"/>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3279396130"/>
      </p:ext>
    </p:extLst>
  </p:cSld>
  <p:clrMap bg1="lt1" tx1="dk1" bg2="dk2" tx2="lt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55300" y="836000"/>
            <a:ext cx="7433400" cy="3963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dk1"/>
              </a:buClr>
              <a:buSzPts val="3200"/>
              <a:buFont typeface="Open Sans"/>
              <a:buNone/>
              <a:defRPr sz="3200" b="1">
                <a:solidFill>
                  <a:schemeClr val="dk1"/>
                </a:solidFill>
                <a:latin typeface="Open Sans"/>
                <a:ea typeface="Open Sans"/>
                <a:cs typeface="Open Sans"/>
                <a:sym typeface="Open Sans"/>
              </a:defRPr>
            </a:lvl1pPr>
            <a:lvl2pPr lvl="1" rtl="0">
              <a:lnSpc>
                <a:spcPct val="90000"/>
              </a:lnSpc>
              <a:spcBef>
                <a:spcPts val="0"/>
              </a:spcBef>
              <a:spcAft>
                <a:spcPts val="0"/>
              </a:spcAft>
              <a:buClr>
                <a:schemeClr val="dk1"/>
              </a:buClr>
              <a:buSzPts val="3200"/>
              <a:buNone/>
              <a:defRPr sz="3200" b="1">
                <a:solidFill>
                  <a:schemeClr val="dk1"/>
                </a:solidFill>
              </a:defRPr>
            </a:lvl2pPr>
            <a:lvl3pPr lvl="2" rtl="0">
              <a:lnSpc>
                <a:spcPct val="90000"/>
              </a:lnSpc>
              <a:spcBef>
                <a:spcPts val="0"/>
              </a:spcBef>
              <a:spcAft>
                <a:spcPts val="0"/>
              </a:spcAft>
              <a:buClr>
                <a:schemeClr val="dk1"/>
              </a:buClr>
              <a:buSzPts val="3200"/>
              <a:buNone/>
              <a:defRPr sz="3200" b="1">
                <a:solidFill>
                  <a:schemeClr val="dk1"/>
                </a:solidFill>
              </a:defRPr>
            </a:lvl3pPr>
            <a:lvl4pPr lvl="3" rtl="0">
              <a:lnSpc>
                <a:spcPct val="90000"/>
              </a:lnSpc>
              <a:spcBef>
                <a:spcPts val="0"/>
              </a:spcBef>
              <a:spcAft>
                <a:spcPts val="0"/>
              </a:spcAft>
              <a:buClr>
                <a:schemeClr val="dk1"/>
              </a:buClr>
              <a:buSzPts val="3200"/>
              <a:buNone/>
              <a:defRPr sz="3200" b="1">
                <a:solidFill>
                  <a:schemeClr val="dk1"/>
                </a:solidFill>
              </a:defRPr>
            </a:lvl4pPr>
            <a:lvl5pPr lvl="4" rtl="0">
              <a:lnSpc>
                <a:spcPct val="90000"/>
              </a:lnSpc>
              <a:spcBef>
                <a:spcPts val="0"/>
              </a:spcBef>
              <a:spcAft>
                <a:spcPts val="0"/>
              </a:spcAft>
              <a:buClr>
                <a:schemeClr val="dk1"/>
              </a:buClr>
              <a:buSzPts val="3200"/>
              <a:buNone/>
              <a:defRPr sz="3200" b="1">
                <a:solidFill>
                  <a:schemeClr val="dk1"/>
                </a:solidFill>
              </a:defRPr>
            </a:lvl5pPr>
            <a:lvl6pPr lvl="5" rtl="0">
              <a:lnSpc>
                <a:spcPct val="90000"/>
              </a:lnSpc>
              <a:spcBef>
                <a:spcPts val="0"/>
              </a:spcBef>
              <a:spcAft>
                <a:spcPts val="0"/>
              </a:spcAft>
              <a:buClr>
                <a:schemeClr val="dk1"/>
              </a:buClr>
              <a:buSzPts val="3200"/>
              <a:buNone/>
              <a:defRPr sz="3200" b="1">
                <a:solidFill>
                  <a:schemeClr val="dk1"/>
                </a:solidFill>
              </a:defRPr>
            </a:lvl6pPr>
            <a:lvl7pPr lvl="6" rtl="0">
              <a:lnSpc>
                <a:spcPct val="90000"/>
              </a:lnSpc>
              <a:spcBef>
                <a:spcPts val="0"/>
              </a:spcBef>
              <a:spcAft>
                <a:spcPts val="0"/>
              </a:spcAft>
              <a:buClr>
                <a:schemeClr val="dk1"/>
              </a:buClr>
              <a:buSzPts val="3200"/>
              <a:buNone/>
              <a:defRPr sz="3200" b="1">
                <a:solidFill>
                  <a:schemeClr val="dk1"/>
                </a:solidFill>
              </a:defRPr>
            </a:lvl7pPr>
            <a:lvl8pPr lvl="7" rtl="0">
              <a:lnSpc>
                <a:spcPct val="90000"/>
              </a:lnSpc>
              <a:spcBef>
                <a:spcPts val="0"/>
              </a:spcBef>
              <a:spcAft>
                <a:spcPts val="0"/>
              </a:spcAft>
              <a:buClr>
                <a:schemeClr val="dk1"/>
              </a:buClr>
              <a:buSzPts val="3200"/>
              <a:buNone/>
              <a:defRPr sz="3200" b="1">
                <a:solidFill>
                  <a:schemeClr val="dk1"/>
                </a:solidFill>
              </a:defRPr>
            </a:lvl8pPr>
            <a:lvl9pPr lvl="8" rtl="0">
              <a:lnSpc>
                <a:spcPct val="90000"/>
              </a:lnSpc>
              <a:spcBef>
                <a:spcPts val="0"/>
              </a:spcBef>
              <a:spcAft>
                <a:spcPts val="0"/>
              </a:spcAft>
              <a:buClr>
                <a:schemeClr val="dk1"/>
              </a:buClr>
              <a:buSzPts val="3200"/>
              <a:buNone/>
              <a:defRPr sz="3200" b="1">
                <a:solidFill>
                  <a:schemeClr val="dk1"/>
                </a:solidFill>
              </a:defRPr>
            </a:lvl9pPr>
          </a:lstStyle>
          <a:p>
            <a:endParaRPr/>
          </a:p>
        </p:txBody>
      </p:sp>
      <p:sp>
        <p:nvSpPr>
          <p:cNvPr id="7" name="Google Shape;7;p1"/>
          <p:cNvSpPr txBox="1">
            <a:spLocks noGrp="1"/>
          </p:cNvSpPr>
          <p:nvPr>
            <p:ph type="body" idx="1"/>
          </p:nvPr>
        </p:nvSpPr>
        <p:spPr>
          <a:xfrm>
            <a:off x="855300" y="1353947"/>
            <a:ext cx="7433400" cy="3033900"/>
          </a:xfrm>
          <a:prstGeom prst="rect">
            <a:avLst/>
          </a:prstGeom>
          <a:noFill/>
          <a:ln>
            <a:noFill/>
          </a:ln>
        </p:spPr>
        <p:txBody>
          <a:bodyPr spcFirstLastPara="1" wrap="square" lIns="0" tIns="0" rIns="0" bIns="0" anchor="t" anchorCtr="0">
            <a:noAutofit/>
          </a:bodyPr>
          <a:lstStyle>
            <a:lvl1pPr marL="457200" lvl="0" indent="-336550" rtl="0">
              <a:lnSpc>
                <a:spcPct val="115000"/>
              </a:lnSpc>
              <a:spcBef>
                <a:spcPts val="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1pPr>
            <a:lvl2pPr marL="914400" lvl="1"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2pPr>
            <a:lvl3pPr marL="1371600" lvl="2"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3pPr>
            <a:lvl4pPr marL="1828800" lvl="3"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4pPr>
            <a:lvl5pPr marL="2286000" lvl="4"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5pPr>
            <a:lvl6pPr marL="2743200" lvl="5"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6pPr>
            <a:lvl7pPr marL="3200400" lvl="6"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7pPr>
            <a:lvl8pPr marL="3657600" lvl="7" indent="-336550" rtl="0">
              <a:lnSpc>
                <a:spcPct val="115000"/>
              </a:lnSpc>
              <a:spcBef>
                <a:spcPts val="800"/>
              </a:spcBef>
              <a:spcAft>
                <a:spcPts val="0"/>
              </a:spcAft>
              <a:buClr>
                <a:schemeClr val="dk1"/>
              </a:buClr>
              <a:buSzPts val="1700"/>
              <a:buFont typeface="Open Sans"/>
              <a:buChar char="○"/>
              <a:defRPr sz="1700">
                <a:solidFill>
                  <a:schemeClr val="dk1"/>
                </a:solidFill>
                <a:latin typeface="Open Sans"/>
                <a:ea typeface="Open Sans"/>
                <a:cs typeface="Open Sans"/>
                <a:sym typeface="Open Sans"/>
              </a:defRPr>
            </a:lvl8pPr>
            <a:lvl9pPr marL="4114800" lvl="8" indent="-336550" rtl="0">
              <a:lnSpc>
                <a:spcPct val="115000"/>
              </a:lnSpc>
              <a:spcBef>
                <a:spcPts val="800"/>
              </a:spcBef>
              <a:spcAft>
                <a:spcPts val="800"/>
              </a:spcAft>
              <a:buClr>
                <a:schemeClr val="dk1"/>
              </a:buClr>
              <a:buSzPts val="1700"/>
              <a:buFont typeface="Open Sans"/>
              <a:buChar char="■"/>
              <a:defRPr sz="1700">
                <a:solidFill>
                  <a:schemeClr val="dk1"/>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rtl="0">
              <a:buNone/>
              <a:defRPr sz="1300">
                <a:solidFill>
                  <a:schemeClr val="dk1"/>
                </a:solidFill>
                <a:latin typeface="Open Sans"/>
                <a:ea typeface="Open Sans"/>
                <a:cs typeface="Open Sans"/>
                <a:sym typeface="Open Sans"/>
              </a:defRPr>
            </a:lvl1pPr>
            <a:lvl2pPr lvl="1" algn="r" rtl="0">
              <a:buNone/>
              <a:defRPr sz="1300">
                <a:solidFill>
                  <a:schemeClr val="dk1"/>
                </a:solidFill>
                <a:latin typeface="Open Sans"/>
                <a:ea typeface="Open Sans"/>
                <a:cs typeface="Open Sans"/>
                <a:sym typeface="Open Sans"/>
              </a:defRPr>
            </a:lvl2pPr>
            <a:lvl3pPr lvl="2" algn="r" rtl="0">
              <a:buNone/>
              <a:defRPr sz="1300">
                <a:solidFill>
                  <a:schemeClr val="dk1"/>
                </a:solidFill>
                <a:latin typeface="Open Sans"/>
                <a:ea typeface="Open Sans"/>
                <a:cs typeface="Open Sans"/>
                <a:sym typeface="Open Sans"/>
              </a:defRPr>
            </a:lvl3pPr>
            <a:lvl4pPr lvl="3" algn="r" rtl="0">
              <a:buNone/>
              <a:defRPr sz="1300">
                <a:solidFill>
                  <a:schemeClr val="dk1"/>
                </a:solidFill>
                <a:latin typeface="Open Sans"/>
                <a:ea typeface="Open Sans"/>
                <a:cs typeface="Open Sans"/>
                <a:sym typeface="Open Sans"/>
              </a:defRPr>
            </a:lvl4pPr>
            <a:lvl5pPr lvl="4" algn="r" rtl="0">
              <a:buNone/>
              <a:defRPr sz="1300">
                <a:solidFill>
                  <a:schemeClr val="dk1"/>
                </a:solidFill>
                <a:latin typeface="Open Sans"/>
                <a:ea typeface="Open Sans"/>
                <a:cs typeface="Open Sans"/>
                <a:sym typeface="Open Sans"/>
              </a:defRPr>
            </a:lvl5pPr>
            <a:lvl6pPr lvl="5" algn="r" rtl="0">
              <a:buNone/>
              <a:defRPr sz="1300">
                <a:solidFill>
                  <a:schemeClr val="dk1"/>
                </a:solidFill>
                <a:latin typeface="Open Sans"/>
                <a:ea typeface="Open Sans"/>
                <a:cs typeface="Open Sans"/>
                <a:sym typeface="Open Sans"/>
              </a:defRPr>
            </a:lvl6pPr>
            <a:lvl7pPr lvl="6" algn="r" rtl="0">
              <a:buNone/>
              <a:defRPr sz="1300">
                <a:solidFill>
                  <a:schemeClr val="dk1"/>
                </a:solidFill>
                <a:latin typeface="Open Sans"/>
                <a:ea typeface="Open Sans"/>
                <a:cs typeface="Open Sans"/>
                <a:sym typeface="Open Sans"/>
              </a:defRPr>
            </a:lvl7pPr>
            <a:lvl8pPr lvl="7" algn="r" rtl="0">
              <a:buNone/>
              <a:defRPr sz="1300">
                <a:solidFill>
                  <a:schemeClr val="dk1"/>
                </a:solidFill>
                <a:latin typeface="Open Sans"/>
                <a:ea typeface="Open Sans"/>
                <a:cs typeface="Open Sans"/>
                <a:sym typeface="Open Sans"/>
              </a:defRPr>
            </a:lvl8pPr>
            <a:lvl9pPr lvl="8" algn="r" rtl="0">
              <a:buNone/>
              <a:defRPr sz="1300">
                <a:solidFill>
                  <a:schemeClr val="dk1"/>
                </a:solidFill>
                <a:latin typeface="Open Sans"/>
                <a:ea typeface="Open Sans"/>
                <a:cs typeface="Open Sans"/>
                <a:sym typeface="Open Sans"/>
              </a:defRPr>
            </a:lvl9pPr>
          </a:lstStyle>
          <a:p>
            <a:fld id="{00000000-1234-1234-1234-123412341234}" type="slidenum">
              <a:rPr lang="en">
                <a:solidFill>
                  <a:srgbClr val="000000"/>
                </a:solidFill>
              </a:rPr>
              <a:pPr/>
              <a:t>‹#›</a:t>
            </a:fld>
            <a:endParaRPr>
              <a:solidFill>
                <a:srgbClr val="000000"/>
              </a:solidFill>
            </a:endParaRPr>
          </a:p>
        </p:txBody>
      </p:sp>
    </p:spTree>
    <p:extLst>
      <p:ext uri="{BB962C8B-B14F-4D97-AF65-F5344CB8AC3E}">
        <p14:creationId xmlns:p14="http://schemas.microsoft.com/office/powerpoint/2010/main" val="881848327"/>
      </p:ext>
    </p:extLst>
  </p:cSld>
  <p:clrMap bg1="lt1" tx1="dk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2362200" y="4171950"/>
            <a:ext cx="3555900" cy="533400"/>
          </a:xfrm>
        </p:spPr>
        <p:txBody>
          <a:bodyPr/>
          <a:lstStyle/>
          <a:p>
            <a:pPr marL="133350" indent="0" algn="just">
              <a:buNone/>
            </a:pPr>
            <a:r>
              <a:rPr lang="en-US" i="1" dirty="0">
                <a:latin typeface="+mj-lt"/>
                <a:cs typeface="MV Boli" pitchFamily="2" charset="0"/>
              </a:rPr>
              <a:t>Student Name: Alexandra </a:t>
            </a:r>
            <a:r>
              <a:rPr lang="en-US" i="1" dirty="0" err="1">
                <a:latin typeface="+mj-lt"/>
                <a:cs typeface="MV Boli" pitchFamily="2" charset="0"/>
              </a:rPr>
              <a:t>Craescu</a:t>
            </a:r>
            <a:endParaRPr lang="en-US" i="1" dirty="0">
              <a:latin typeface="+mj-lt"/>
              <a:cs typeface="MV Boli" pitchFamily="2" charset="0"/>
            </a:endParaRPr>
          </a:p>
          <a:p>
            <a:pPr marL="133350" indent="0" algn="just">
              <a:buNone/>
            </a:pPr>
            <a:r>
              <a:rPr lang="en-US" i="1" dirty="0">
                <a:latin typeface="+mj-lt"/>
                <a:cs typeface="MV Boli" pitchFamily="2" charset="0"/>
              </a:rPr>
              <a:t>Student ID:2111926</a:t>
            </a:r>
          </a:p>
          <a:p>
            <a:pPr marL="133350" indent="0" algn="just">
              <a:buNone/>
            </a:pPr>
            <a:r>
              <a:rPr lang="en-US" i="1" dirty="0">
                <a:latin typeface="+mj-lt"/>
                <a:cs typeface="MV Boli" pitchFamily="2" charset="0"/>
              </a:rPr>
              <a:t>Module Tutor: </a:t>
            </a:r>
            <a:r>
              <a:rPr lang="en-US" i="1">
                <a:latin typeface="+mj-lt"/>
                <a:cs typeface="MV Boli" pitchFamily="2" charset="0"/>
              </a:rPr>
              <a:t>Laurence Blake</a:t>
            </a:r>
            <a:endParaRPr lang="en-US" i="1" dirty="0">
              <a:latin typeface="+mj-lt"/>
              <a:cs typeface="MV Boli" pitchFamily="2" charset="0"/>
            </a:endParaRPr>
          </a:p>
        </p:txBody>
      </p:sp>
      <p:sp>
        <p:nvSpPr>
          <p:cNvPr id="3" name="Slide Number Placeholder 2"/>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a:t>
            </a:fld>
            <a:endParaRPr lang="en"/>
          </a:p>
        </p:txBody>
      </p:sp>
      <p:sp>
        <p:nvSpPr>
          <p:cNvPr id="5" name="Google Shape;263;p11"/>
          <p:cNvSpPr txBox="1">
            <a:spLocks noGrp="1"/>
          </p:cNvSpPr>
          <p:nvPr>
            <p:ph type="ctrTitle"/>
          </p:nvPr>
        </p:nvSpPr>
        <p:spPr>
          <a:xfrm>
            <a:off x="2794050" y="1629575"/>
            <a:ext cx="3555900" cy="1969770"/>
          </a:xfrm>
          <a:prstGeom prst="rect">
            <a:avLst/>
          </a:prstGeom>
          <a:noFill/>
          <a:ln>
            <a:noFill/>
          </a:ln>
        </p:spPr>
        <p:txBody>
          <a:bodyPr spcFirstLastPara="1" wrap="square" lIns="0" tIns="0" rIns="0" bIns="0" anchor="t" anchorCtr="0">
            <a:spAutoFit/>
          </a:bodyPr>
          <a:lstStyle/>
          <a:p>
            <a:pPr marL="0" marR="0" lvl="0" indent="0" algn="ctr" rtl="0">
              <a:lnSpc>
                <a:spcPct val="80000"/>
              </a:lnSpc>
              <a:spcBef>
                <a:spcPts val="0"/>
              </a:spcBef>
              <a:spcAft>
                <a:spcPts val="0"/>
              </a:spcAft>
              <a:buNone/>
            </a:pPr>
            <a:r>
              <a:rPr lang="en-US" sz="4000" b="1" dirty="0">
                <a:solidFill>
                  <a:schemeClr val="dk1"/>
                </a:solidFill>
                <a:latin typeface="MV Boli" pitchFamily="2" charset="0"/>
                <a:ea typeface="Open Sans"/>
                <a:cs typeface="MV Boli" pitchFamily="2" charset="0"/>
                <a:sym typeface="Open Sans"/>
              </a:rPr>
              <a:t>Employee </a:t>
            </a:r>
          </a:p>
          <a:p>
            <a:pPr marL="0" marR="0" lvl="0" indent="0" algn="ctr" rtl="0">
              <a:lnSpc>
                <a:spcPct val="80000"/>
              </a:lnSpc>
              <a:spcBef>
                <a:spcPts val="0"/>
              </a:spcBef>
              <a:spcAft>
                <a:spcPts val="0"/>
              </a:spcAft>
              <a:buNone/>
            </a:pPr>
            <a:r>
              <a:rPr lang="en-US" sz="4000" b="1" dirty="0">
                <a:solidFill>
                  <a:schemeClr val="dk1"/>
                </a:solidFill>
                <a:latin typeface="MV Boli" pitchFamily="2" charset="0"/>
                <a:ea typeface="Open Sans"/>
                <a:cs typeface="MV Boli" pitchFamily="2" charset="0"/>
                <a:sym typeface="Open Sans"/>
              </a:rPr>
              <a:t>Engagement in  hotel industries </a:t>
            </a:r>
          </a:p>
        </p:txBody>
      </p:sp>
      <p:grpSp>
        <p:nvGrpSpPr>
          <p:cNvPr id="6" name="Google Shape;1376;p26"/>
          <p:cNvGrpSpPr/>
          <p:nvPr/>
        </p:nvGrpSpPr>
        <p:grpSpPr>
          <a:xfrm rot="1424416">
            <a:off x="1821132" y="332165"/>
            <a:ext cx="987300" cy="1305071"/>
            <a:chOff x="11795559" y="1315664"/>
            <a:chExt cx="1974557" cy="2610084"/>
          </a:xfrm>
        </p:grpSpPr>
        <p:sp>
          <p:nvSpPr>
            <p:cNvPr id="7"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3"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7"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8"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9"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0"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1"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2"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3"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4"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Tree>
    <p:extLst>
      <p:ext uri="{BB962C8B-B14F-4D97-AF65-F5344CB8AC3E}">
        <p14:creationId xmlns:p14="http://schemas.microsoft.com/office/powerpoint/2010/main" val="2401383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82"/>
        <p:cNvGrpSpPr/>
        <p:nvPr/>
      </p:nvGrpSpPr>
      <p:grpSpPr>
        <a:xfrm>
          <a:off x="0" y="0"/>
          <a:ext cx="0" cy="0"/>
          <a:chOff x="0" y="0"/>
          <a:chExt cx="0" cy="0"/>
        </a:xfrm>
      </p:grpSpPr>
      <p:grpSp>
        <p:nvGrpSpPr>
          <p:cNvPr id="983" name="Google Shape;983;p19"/>
          <p:cNvGrpSpPr/>
          <p:nvPr/>
        </p:nvGrpSpPr>
        <p:grpSpPr>
          <a:xfrm rot="-10317833">
            <a:off x="3630451" y="-929404"/>
            <a:ext cx="4752447" cy="7221999"/>
            <a:chOff x="7261304" y="-1858657"/>
            <a:chExt cx="9504704" cy="14443709"/>
          </a:xfrm>
        </p:grpSpPr>
        <p:sp>
          <p:nvSpPr>
            <p:cNvPr id="984" name="Google Shape;984;p19"/>
            <p:cNvSpPr/>
            <p:nvPr/>
          </p:nvSpPr>
          <p:spPr>
            <a:xfrm>
              <a:off x="7261304" y="-1858657"/>
              <a:ext cx="9504704" cy="14443709"/>
            </a:xfrm>
            <a:custGeom>
              <a:avLst/>
              <a:gdLst/>
              <a:ahLst/>
              <a:cxnLst/>
              <a:rect l="l" t="t" r="r" b="b"/>
              <a:pathLst>
                <a:path w="9504704" h="14443709" extrusionOk="0">
                  <a:moveTo>
                    <a:pt x="9500434" y="14337346"/>
                  </a:moveTo>
                  <a:cubicBezTo>
                    <a:pt x="9503555" y="14390296"/>
                    <a:pt x="9966286" y="14367735"/>
                    <a:pt x="269912" y="14443709"/>
                  </a:cubicBezTo>
                  <a:cubicBezTo>
                    <a:pt x="96597" y="14443709"/>
                    <a:pt x="62587" y="2151387"/>
                    <a:pt x="0" y="273271"/>
                  </a:cubicBezTo>
                  <a:cubicBezTo>
                    <a:pt x="0" y="138367"/>
                    <a:pt x="1520245" y="184096"/>
                    <a:pt x="2024123" y="159310"/>
                  </a:cubicBezTo>
                  <a:cubicBezTo>
                    <a:pt x="5431354" y="-8237"/>
                    <a:pt x="7146701" y="-71905"/>
                    <a:pt x="9250084" y="108671"/>
                  </a:cubicBezTo>
                  <a:cubicBezTo>
                    <a:pt x="9398838" y="121439"/>
                    <a:pt x="9101100" y="5467809"/>
                    <a:pt x="9500434" y="14337346"/>
                  </a:cubicBezTo>
                  <a:close/>
                </a:path>
              </a:pathLst>
            </a:custGeom>
            <a:solidFill>
              <a:schemeClr val="accen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85" name="Google Shape;985;p19"/>
            <p:cNvSpPr/>
            <p:nvPr/>
          </p:nvSpPr>
          <p:spPr>
            <a:xfrm>
              <a:off x="7663036" y="-1412760"/>
              <a:ext cx="8688907" cy="13551877"/>
            </a:xfrm>
            <a:custGeom>
              <a:avLst/>
              <a:gdLst/>
              <a:ahLst/>
              <a:cxnLst/>
              <a:rect l="l" t="t" r="r" b="b"/>
              <a:pathLst>
                <a:path w="8688907" h="13551877" extrusionOk="0">
                  <a:moveTo>
                    <a:pt x="0" y="190952"/>
                  </a:moveTo>
                  <a:cubicBezTo>
                    <a:pt x="340012" y="161227"/>
                    <a:pt x="689358" y="166369"/>
                    <a:pt x="1080486" y="167091"/>
                  </a:cubicBezTo>
                  <a:cubicBezTo>
                    <a:pt x="2420251" y="167091"/>
                    <a:pt x="5550634" y="-140444"/>
                    <a:pt x="8497186" y="78927"/>
                  </a:cubicBezTo>
                  <a:cubicBezTo>
                    <a:pt x="8583121" y="6067493"/>
                    <a:pt x="8334765" y="5715441"/>
                    <a:pt x="8688907" y="13485668"/>
                  </a:cubicBezTo>
                  <a:cubicBezTo>
                    <a:pt x="4752197" y="13517473"/>
                    <a:pt x="5033985" y="13513487"/>
                    <a:pt x="214375" y="13551877"/>
                  </a:cubicBezTo>
                  <a:cubicBezTo>
                    <a:pt x="21209" y="7731293"/>
                    <a:pt x="62010" y="2631535"/>
                    <a:pt x="0" y="190952"/>
                  </a:cubicBezTo>
                  <a:close/>
                </a:path>
              </a:pathLst>
            </a:custGeom>
            <a:solidFill>
              <a:schemeClr val="dk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86" name="Google Shape;986;p19"/>
            <p:cNvSpPr/>
            <p:nvPr/>
          </p:nvSpPr>
          <p:spPr>
            <a:xfrm>
              <a:off x="7667880" y="-1417593"/>
              <a:ext cx="8671773" cy="13556916"/>
            </a:xfrm>
            <a:custGeom>
              <a:avLst/>
              <a:gdLst/>
              <a:ahLst/>
              <a:cxnLst/>
              <a:rect l="l" t="t" r="r" b="b"/>
              <a:pathLst>
                <a:path w="8671773" h="13556916" extrusionOk="0">
                  <a:moveTo>
                    <a:pt x="8612749" y="13214076"/>
                  </a:moveTo>
                  <a:cubicBezTo>
                    <a:pt x="8683167" y="13214076"/>
                    <a:pt x="8671696" y="13220952"/>
                    <a:pt x="8670164" y="13187211"/>
                  </a:cubicBezTo>
                  <a:cubicBezTo>
                    <a:pt x="8620233" y="13187268"/>
                    <a:pt x="8602260" y="13187211"/>
                    <a:pt x="8547070" y="13187298"/>
                  </a:cubicBezTo>
                  <a:cubicBezTo>
                    <a:pt x="8549699" y="12568442"/>
                    <a:pt x="8495087" y="12662442"/>
                    <a:pt x="8646037" y="12662789"/>
                  </a:cubicBezTo>
                  <a:cubicBezTo>
                    <a:pt x="8644534" y="12630262"/>
                    <a:pt x="8652711" y="12635923"/>
                    <a:pt x="8612749" y="12635923"/>
                  </a:cubicBezTo>
                  <a:cubicBezTo>
                    <a:pt x="8520803" y="12635923"/>
                    <a:pt x="8539412" y="12718021"/>
                    <a:pt x="8531235" y="12195765"/>
                  </a:cubicBezTo>
                  <a:cubicBezTo>
                    <a:pt x="8529704" y="12096653"/>
                    <a:pt x="8508870" y="12113379"/>
                    <a:pt x="8612749" y="12113379"/>
                  </a:cubicBezTo>
                  <a:cubicBezTo>
                    <a:pt x="8627024" y="12113379"/>
                    <a:pt x="8624279" y="12118781"/>
                    <a:pt x="8623152" y="12086571"/>
                  </a:cubicBezTo>
                  <a:cubicBezTo>
                    <a:pt x="8499046" y="12086571"/>
                    <a:pt x="8532478" y="12139175"/>
                    <a:pt x="8527161" y="11801163"/>
                  </a:cubicBezTo>
                  <a:cubicBezTo>
                    <a:pt x="8522480" y="11513474"/>
                    <a:pt x="8495665" y="11560502"/>
                    <a:pt x="8605988" y="11560531"/>
                  </a:cubicBezTo>
                  <a:cubicBezTo>
                    <a:pt x="8604889" y="11524682"/>
                    <a:pt x="8620002" y="11533897"/>
                    <a:pt x="8522797" y="11533580"/>
                  </a:cubicBezTo>
                  <a:cubicBezTo>
                    <a:pt x="8517134" y="11186526"/>
                    <a:pt x="8521179" y="11420890"/>
                    <a:pt x="8515949" y="11009244"/>
                  </a:cubicBezTo>
                  <a:cubicBezTo>
                    <a:pt x="8603126" y="11009041"/>
                    <a:pt x="8590038" y="11018083"/>
                    <a:pt x="8589026" y="10982321"/>
                  </a:cubicBezTo>
                  <a:cubicBezTo>
                    <a:pt x="8501675" y="10982350"/>
                    <a:pt x="8507888" y="11070745"/>
                    <a:pt x="8505432" y="10455761"/>
                  </a:cubicBezTo>
                  <a:cubicBezTo>
                    <a:pt x="8588361" y="10456685"/>
                    <a:pt x="8574723" y="10462924"/>
                    <a:pt x="8573827" y="10429386"/>
                  </a:cubicBezTo>
                  <a:cubicBezTo>
                    <a:pt x="8495029" y="10429127"/>
                    <a:pt x="8505345" y="10431293"/>
                    <a:pt x="8505316" y="10420951"/>
                  </a:cubicBezTo>
                  <a:cubicBezTo>
                    <a:pt x="8504940" y="10297197"/>
                    <a:pt x="8504391" y="10282118"/>
                    <a:pt x="8498439" y="9904531"/>
                  </a:cubicBezTo>
                  <a:cubicBezTo>
                    <a:pt x="8571862" y="9905310"/>
                    <a:pt x="8559783" y="9911608"/>
                    <a:pt x="8558859" y="9878128"/>
                  </a:cubicBezTo>
                  <a:cubicBezTo>
                    <a:pt x="8473617" y="9877781"/>
                    <a:pt x="8499046" y="9944684"/>
                    <a:pt x="8491041" y="9435110"/>
                  </a:cubicBezTo>
                  <a:cubicBezTo>
                    <a:pt x="8489481" y="9336084"/>
                    <a:pt x="8475727" y="9353243"/>
                    <a:pt x="8544180" y="9353994"/>
                  </a:cubicBezTo>
                  <a:cubicBezTo>
                    <a:pt x="8543198" y="9319733"/>
                    <a:pt x="8554207" y="9327794"/>
                    <a:pt x="8489395" y="9326176"/>
                  </a:cubicBezTo>
                  <a:cubicBezTo>
                    <a:pt x="8482633" y="8867125"/>
                    <a:pt x="8484656" y="8981548"/>
                    <a:pt x="8477808" y="8798633"/>
                  </a:cubicBezTo>
                  <a:cubicBezTo>
                    <a:pt x="8537361" y="8798287"/>
                    <a:pt x="8527594" y="8805479"/>
                    <a:pt x="8526497" y="8771594"/>
                  </a:cubicBezTo>
                  <a:cubicBezTo>
                    <a:pt x="8465151" y="8771797"/>
                    <a:pt x="8476333" y="8796958"/>
                    <a:pt x="8473965" y="8646455"/>
                  </a:cubicBezTo>
                  <a:cubicBezTo>
                    <a:pt x="8466509" y="8168859"/>
                    <a:pt x="8453276" y="8246855"/>
                    <a:pt x="8508494" y="8246075"/>
                  </a:cubicBezTo>
                  <a:cubicBezTo>
                    <a:pt x="8507252" y="8212450"/>
                    <a:pt x="8515256" y="8218950"/>
                    <a:pt x="8468475" y="8219845"/>
                  </a:cubicBezTo>
                  <a:cubicBezTo>
                    <a:pt x="8458939" y="7629935"/>
                    <a:pt x="8445473" y="7696983"/>
                    <a:pt x="8489741" y="7696867"/>
                  </a:cubicBezTo>
                  <a:cubicBezTo>
                    <a:pt x="8488875" y="7663098"/>
                    <a:pt x="8495694" y="7669973"/>
                    <a:pt x="8458939" y="7670059"/>
                  </a:cubicBezTo>
                  <a:cubicBezTo>
                    <a:pt x="8449374" y="7077434"/>
                    <a:pt x="8440128" y="7144540"/>
                    <a:pt x="8480726" y="7144192"/>
                  </a:cubicBezTo>
                  <a:cubicBezTo>
                    <a:pt x="8480437" y="7111954"/>
                    <a:pt x="8487979" y="7117241"/>
                    <a:pt x="8450993" y="7117617"/>
                  </a:cubicBezTo>
                  <a:cubicBezTo>
                    <a:pt x="8447034" y="6851101"/>
                    <a:pt x="8451570" y="6823716"/>
                    <a:pt x="8446340" y="6592761"/>
                  </a:cubicBezTo>
                  <a:cubicBezTo>
                    <a:pt x="8486331" y="6592761"/>
                    <a:pt x="8479571" y="6599694"/>
                    <a:pt x="8479743" y="6565924"/>
                  </a:cubicBezTo>
                  <a:cubicBezTo>
                    <a:pt x="8435071" y="6565953"/>
                    <a:pt x="8444549" y="6642216"/>
                    <a:pt x="8434638" y="6083533"/>
                  </a:cubicBezTo>
                  <a:cubicBezTo>
                    <a:pt x="8433713" y="6032056"/>
                    <a:pt x="8432123" y="6038816"/>
                    <a:pt x="8439059" y="6038873"/>
                  </a:cubicBezTo>
                  <a:cubicBezTo>
                    <a:pt x="8493498" y="6039393"/>
                    <a:pt x="8484251" y="6046211"/>
                    <a:pt x="8484684" y="6012441"/>
                  </a:cubicBezTo>
                  <a:cubicBezTo>
                    <a:pt x="8421115" y="6011979"/>
                    <a:pt x="8428628" y="6062301"/>
                    <a:pt x="8430217" y="5688989"/>
                  </a:cubicBezTo>
                  <a:cubicBezTo>
                    <a:pt x="8430968" y="5448270"/>
                    <a:pt x="8410048" y="5487874"/>
                    <a:pt x="8492659" y="5486170"/>
                  </a:cubicBezTo>
                  <a:cubicBezTo>
                    <a:pt x="8493209" y="5452545"/>
                    <a:pt x="8503929" y="5458814"/>
                    <a:pt x="8438856" y="5460691"/>
                  </a:cubicBezTo>
                  <a:cubicBezTo>
                    <a:pt x="8423398" y="5461125"/>
                    <a:pt x="8429697" y="5522742"/>
                    <a:pt x="8417185" y="4935229"/>
                  </a:cubicBezTo>
                  <a:cubicBezTo>
                    <a:pt x="8441370" y="4934796"/>
                    <a:pt x="8469573" y="4934247"/>
                    <a:pt x="8501415" y="4933872"/>
                  </a:cubicBezTo>
                  <a:cubicBezTo>
                    <a:pt x="8501906" y="4900275"/>
                    <a:pt x="8514360" y="4906602"/>
                    <a:pt x="8438972" y="4908017"/>
                  </a:cubicBezTo>
                  <a:cubicBezTo>
                    <a:pt x="8412562" y="4908480"/>
                    <a:pt x="8416665" y="4910906"/>
                    <a:pt x="8416462" y="4900738"/>
                  </a:cubicBezTo>
                  <a:cubicBezTo>
                    <a:pt x="8403691" y="4318107"/>
                    <a:pt x="8399501" y="4383912"/>
                    <a:pt x="8439088" y="4384317"/>
                  </a:cubicBezTo>
                  <a:cubicBezTo>
                    <a:pt x="8521960" y="4385328"/>
                    <a:pt x="8507946" y="4391741"/>
                    <a:pt x="8508206" y="4358145"/>
                  </a:cubicBezTo>
                  <a:cubicBezTo>
                    <a:pt x="8468850" y="4357856"/>
                    <a:pt x="8432355" y="4357394"/>
                    <a:pt x="8408082" y="4357134"/>
                  </a:cubicBezTo>
                  <a:cubicBezTo>
                    <a:pt x="8407100" y="4292166"/>
                    <a:pt x="8401091" y="3833578"/>
                    <a:pt x="8401061" y="3831556"/>
                  </a:cubicBezTo>
                  <a:cubicBezTo>
                    <a:pt x="8450212" y="3831383"/>
                    <a:pt x="8474687" y="3831238"/>
                    <a:pt x="8509506" y="3831152"/>
                  </a:cubicBezTo>
                  <a:cubicBezTo>
                    <a:pt x="8509390" y="3797353"/>
                    <a:pt x="8523781" y="3804200"/>
                    <a:pt x="8439116" y="3804546"/>
                  </a:cubicBezTo>
                  <a:cubicBezTo>
                    <a:pt x="8382828" y="3804778"/>
                    <a:pt x="8406176" y="3878700"/>
                    <a:pt x="8394589" y="3324177"/>
                  </a:cubicBezTo>
                  <a:cubicBezTo>
                    <a:pt x="8393462" y="3269869"/>
                    <a:pt x="8381932" y="3278564"/>
                    <a:pt x="8438972" y="3279633"/>
                  </a:cubicBezTo>
                  <a:cubicBezTo>
                    <a:pt x="8516325" y="3281077"/>
                    <a:pt x="8503524" y="3287461"/>
                    <a:pt x="8502860" y="3253836"/>
                  </a:cubicBezTo>
                  <a:cubicBezTo>
                    <a:pt x="8459719" y="3253316"/>
                    <a:pt x="8434493" y="3252623"/>
                    <a:pt x="8393144" y="3252017"/>
                  </a:cubicBezTo>
                  <a:cubicBezTo>
                    <a:pt x="8383724" y="2757666"/>
                    <a:pt x="8383609" y="2737734"/>
                    <a:pt x="8383435" y="2725803"/>
                  </a:cubicBezTo>
                  <a:cubicBezTo>
                    <a:pt x="8421115" y="2726410"/>
                    <a:pt x="8450791" y="2727248"/>
                    <a:pt x="8488123" y="2727854"/>
                  </a:cubicBezTo>
                  <a:cubicBezTo>
                    <a:pt x="8486881" y="2693911"/>
                    <a:pt x="8497746" y="2701278"/>
                    <a:pt x="8439406" y="2700007"/>
                  </a:cubicBezTo>
                  <a:cubicBezTo>
                    <a:pt x="8361503" y="2698331"/>
                    <a:pt x="8385544" y="2780747"/>
                    <a:pt x="8375663" y="2173967"/>
                  </a:cubicBezTo>
                  <a:cubicBezTo>
                    <a:pt x="8416924" y="2174747"/>
                    <a:pt x="8442266" y="2175671"/>
                    <a:pt x="8477577" y="2176509"/>
                  </a:cubicBezTo>
                  <a:cubicBezTo>
                    <a:pt x="8477374" y="2142653"/>
                    <a:pt x="8485032" y="2149903"/>
                    <a:pt x="8439492" y="2148661"/>
                  </a:cubicBezTo>
                  <a:cubicBezTo>
                    <a:pt x="8348963" y="2146061"/>
                    <a:pt x="8376471" y="2227322"/>
                    <a:pt x="8364191" y="1621784"/>
                  </a:cubicBezTo>
                  <a:cubicBezTo>
                    <a:pt x="8410336" y="1622563"/>
                    <a:pt x="8433915" y="1623603"/>
                    <a:pt x="8479368" y="1624701"/>
                  </a:cubicBezTo>
                  <a:cubicBezTo>
                    <a:pt x="8479773" y="1590816"/>
                    <a:pt x="8487401" y="1598182"/>
                    <a:pt x="8439492" y="1596738"/>
                  </a:cubicBezTo>
                  <a:cubicBezTo>
                    <a:pt x="8348530" y="1594138"/>
                    <a:pt x="8363786" y="1606762"/>
                    <a:pt x="8362920" y="1550980"/>
                  </a:cubicBezTo>
                  <a:cubicBezTo>
                    <a:pt x="8353991" y="976525"/>
                    <a:pt x="8338070" y="1070525"/>
                    <a:pt x="8439232" y="1070265"/>
                  </a:cubicBezTo>
                  <a:cubicBezTo>
                    <a:pt x="8497312" y="1070091"/>
                    <a:pt x="8487545" y="1077111"/>
                    <a:pt x="8488065" y="1043313"/>
                  </a:cubicBezTo>
                  <a:cubicBezTo>
                    <a:pt x="8441630" y="1043399"/>
                    <a:pt x="8413602" y="1043544"/>
                    <a:pt x="8357140" y="1043602"/>
                  </a:cubicBezTo>
                  <a:cubicBezTo>
                    <a:pt x="8352980" y="835265"/>
                    <a:pt x="8350610" y="824982"/>
                    <a:pt x="8349714" y="519093"/>
                  </a:cubicBezTo>
                  <a:cubicBezTo>
                    <a:pt x="8411955" y="519439"/>
                    <a:pt x="8435332" y="520046"/>
                    <a:pt x="8493786" y="520566"/>
                  </a:cubicBezTo>
                  <a:cubicBezTo>
                    <a:pt x="8493960" y="486652"/>
                    <a:pt x="8504854" y="493932"/>
                    <a:pt x="8439376" y="493094"/>
                  </a:cubicBezTo>
                  <a:cubicBezTo>
                    <a:pt x="8320905" y="491678"/>
                    <a:pt x="8351477" y="568663"/>
                    <a:pt x="8343242" y="74024"/>
                  </a:cubicBezTo>
                  <a:cubicBezTo>
                    <a:pt x="8305765" y="71424"/>
                    <a:pt x="8323188" y="19485"/>
                    <a:pt x="8325933" y="492112"/>
                  </a:cubicBezTo>
                  <a:cubicBezTo>
                    <a:pt x="8278574" y="491938"/>
                    <a:pt x="7933534" y="490523"/>
                    <a:pt x="7864994" y="490754"/>
                  </a:cubicBezTo>
                  <a:cubicBezTo>
                    <a:pt x="7853898" y="-4608"/>
                    <a:pt x="7878344" y="45137"/>
                    <a:pt x="7837486" y="43028"/>
                  </a:cubicBezTo>
                  <a:cubicBezTo>
                    <a:pt x="7842716" y="573372"/>
                    <a:pt x="7870513" y="490118"/>
                    <a:pt x="7745251" y="491881"/>
                  </a:cubicBezTo>
                  <a:cubicBezTo>
                    <a:pt x="7615685" y="493701"/>
                    <a:pt x="7613083" y="492776"/>
                    <a:pt x="7398766" y="493325"/>
                  </a:cubicBezTo>
                  <a:cubicBezTo>
                    <a:pt x="7381718" y="493354"/>
                    <a:pt x="7385908" y="512217"/>
                    <a:pt x="7383655" y="368242"/>
                  </a:cubicBezTo>
                  <a:cubicBezTo>
                    <a:pt x="7377731" y="-23933"/>
                    <a:pt x="7388364" y="22229"/>
                    <a:pt x="7354730" y="21016"/>
                  </a:cubicBezTo>
                  <a:cubicBezTo>
                    <a:pt x="7358978" y="302437"/>
                    <a:pt x="7360336" y="399008"/>
                    <a:pt x="7362127" y="493412"/>
                  </a:cubicBezTo>
                  <a:cubicBezTo>
                    <a:pt x="7254318" y="493614"/>
                    <a:pt x="7228168" y="493527"/>
                    <a:pt x="6903962" y="493296"/>
                  </a:cubicBezTo>
                  <a:cubicBezTo>
                    <a:pt x="6892172" y="-46263"/>
                    <a:pt x="6910550" y="8623"/>
                    <a:pt x="6872928" y="7843"/>
                  </a:cubicBezTo>
                  <a:cubicBezTo>
                    <a:pt x="6880932" y="532554"/>
                    <a:pt x="6880730" y="493267"/>
                    <a:pt x="6878678" y="493267"/>
                  </a:cubicBezTo>
                  <a:cubicBezTo>
                    <a:pt x="6703745" y="493267"/>
                    <a:pt x="6705652" y="490667"/>
                    <a:pt x="6531991" y="490667"/>
                  </a:cubicBezTo>
                  <a:cubicBezTo>
                    <a:pt x="6386994" y="490667"/>
                    <a:pt x="6425309" y="584956"/>
                    <a:pt x="6416467" y="2152"/>
                  </a:cubicBezTo>
                  <a:cubicBezTo>
                    <a:pt x="6384278" y="1950"/>
                    <a:pt x="6390432" y="-59725"/>
                    <a:pt x="6399361" y="491852"/>
                  </a:cubicBezTo>
                  <a:cubicBezTo>
                    <a:pt x="6155860" y="496820"/>
                    <a:pt x="6175364" y="494827"/>
                    <a:pt x="5941542" y="493007"/>
                  </a:cubicBezTo>
                  <a:cubicBezTo>
                    <a:pt x="5930331" y="-56749"/>
                    <a:pt x="5943392" y="2152"/>
                    <a:pt x="5908515" y="2470"/>
                  </a:cubicBezTo>
                  <a:cubicBezTo>
                    <a:pt x="5918021" y="576319"/>
                    <a:pt x="5946975" y="492661"/>
                    <a:pt x="5838732" y="492661"/>
                  </a:cubicBezTo>
                  <a:cubicBezTo>
                    <a:pt x="5391576" y="492661"/>
                    <a:pt x="5460463" y="532034"/>
                    <a:pt x="5457891" y="368185"/>
                  </a:cubicBezTo>
                  <a:cubicBezTo>
                    <a:pt x="5454886" y="175130"/>
                    <a:pt x="5453817" y="181745"/>
                    <a:pt x="5450956" y="9807"/>
                  </a:cubicBezTo>
                  <a:cubicBezTo>
                    <a:pt x="5417091" y="10558"/>
                    <a:pt x="5425962" y="-50770"/>
                    <a:pt x="5436364" y="493960"/>
                  </a:cubicBezTo>
                  <a:cubicBezTo>
                    <a:pt x="5320031" y="493383"/>
                    <a:pt x="5190002" y="488068"/>
                    <a:pt x="4978459" y="492603"/>
                  </a:cubicBezTo>
                  <a:cubicBezTo>
                    <a:pt x="4977071" y="333058"/>
                    <a:pt x="4972303" y="129141"/>
                    <a:pt x="4970541" y="22431"/>
                  </a:cubicBezTo>
                  <a:cubicBezTo>
                    <a:pt x="4931821" y="23615"/>
                    <a:pt x="4950545" y="-29191"/>
                    <a:pt x="4954793" y="493094"/>
                  </a:cubicBezTo>
                  <a:cubicBezTo>
                    <a:pt x="4748393" y="497369"/>
                    <a:pt x="4645236" y="492198"/>
                    <a:pt x="4493969" y="491678"/>
                  </a:cubicBezTo>
                  <a:cubicBezTo>
                    <a:pt x="4488450" y="245644"/>
                    <a:pt x="4490935" y="204335"/>
                    <a:pt x="4488913" y="38204"/>
                  </a:cubicBezTo>
                  <a:cubicBezTo>
                    <a:pt x="4456867" y="39301"/>
                    <a:pt x="4465681" y="15411"/>
                    <a:pt x="4466172" y="171346"/>
                  </a:cubicBezTo>
                  <a:cubicBezTo>
                    <a:pt x="4466518" y="282389"/>
                    <a:pt x="4468136" y="394010"/>
                    <a:pt x="4470304" y="491649"/>
                  </a:cubicBezTo>
                  <a:cubicBezTo>
                    <a:pt x="4449210" y="491621"/>
                    <a:pt x="4119860" y="491447"/>
                    <a:pt x="4105701" y="491418"/>
                  </a:cubicBezTo>
                  <a:cubicBezTo>
                    <a:pt x="3981509" y="491418"/>
                    <a:pt x="4014103" y="567392"/>
                    <a:pt x="4009509" y="55623"/>
                  </a:cubicBezTo>
                  <a:cubicBezTo>
                    <a:pt x="3977550" y="56836"/>
                    <a:pt x="3986421" y="35864"/>
                    <a:pt x="3986132" y="171259"/>
                  </a:cubicBezTo>
                  <a:cubicBezTo>
                    <a:pt x="3985901" y="279616"/>
                    <a:pt x="3987317" y="386297"/>
                    <a:pt x="3989831" y="491794"/>
                  </a:cubicBezTo>
                  <a:cubicBezTo>
                    <a:pt x="3543368" y="495203"/>
                    <a:pt x="3979689" y="491592"/>
                    <a:pt x="3533226" y="494481"/>
                  </a:cubicBezTo>
                  <a:cubicBezTo>
                    <a:pt x="3532272" y="403196"/>
                    <a:pt x="3530683" y="316043"/>
                    <a:pt x="3526753" y="74717"/>
                  </a:cubicBezTo>
                  <a:cubicBezTo>
                    <a:pt x="3493639" y="76075"/>
                    <a:pt x="3502394" y="32108"/>
                    <a:pt x="3507884" y="368618"/>
                  </a:cubicBezTo>
                  <a:cubicBezTo>
                    <a:pt x="3510427" y="529983"/>
                    <a:pt x="3600754" y="495232"/>
                    <a:pt x="3065900" y="495232"/>
                  </a:cubicBezTo>
                  <a:cubicBezTo>
                    <a:pt x="3046396" y="495232"/>
                    <a:pt x="3056567" y="543069"/>
                    <a:pt x="3044142" y="95170"/>
                  </a:cubicBezTo>
                  <a:cubicBezTo>
                    <a:pt x="3005133" y="96845"/>
                    <a:pt x="3026256" y="37944"/>
                    <a:pt x="3029376" y="495145"/>
                  </a:cubicBezTo>
                  <a:cubicBezTo>
                    <a:pt x="2882039" y="494394"/>
                    <a:pt x="2785788" y="485872"/>
                    <a:pt x="2568610" y="491736"/>
                  </a:cubicBezTo>
                  <a:cubicBezTo>
                    <a:pt x="2566790" y="406518"/>
                    <a:pt x="2566732" y="375667"/>
                    <a:pt x="2561935" y="116748"/>
                  </a:cubicBezTo>
                  <a:cubicBezTo>
                    <a:pt x="2530815" y="118193"/>
                    <a:pt x="2535785" y="59349"/>
                    <a:pt x="2544916" y="492401"/>
                  </a:cubicBezTo>
                  <a:cubicBezTo>
                    <a:pt x="2432050" y="495665"/>
                    <a:pt x="2314157" y="495232"/>
                    <a:pt x="2199702" y="493816"/>
                  </a:cubicBezTo>
                  <a:cubicBezTo>
                    <a:pt x="2054214" y="492169"/>
                    <a:pt x="2085045" y="561095"/>
                    <a:pt x="2083225" y="139136"/>
                  </a:cubicBezTo>
                  <a:cubicBezTo>
                    <a:pt x="2054821" y="140494"/>
                    <a:pt x="2054821" y="85348"/>
                    <a:pt x="2063778" y="492834"/>
                  </a:cubicBezTo>
                  <a:cubicBezTo>
                    <a:pt x="2038495" y="492776"/>
                    <a:pt x="2053174" y="492805"/>
                    <a:pt x="1679816" y="492718"/>
                  </a:cubicBezTo>
                  <a:cubicBezTo>
                    <a:pt x="1580069" y="492718"/>
                    <a:pt x="1604890" y="551504"/>
                    <a:pt x="1599371" y="162246"/>
                  </a:cubicBezTo>
                  <a:cubicBezTo>
                    <a:pt x="1564957" y="163777"/>
                    <a:pt x="1574146" y="113340"/>
                    <a:pt x="1580734" y="492458"/>
                  </a:cubicBezTo>
                  <a:cubicBezTo>
                    <a:pt x="1457639" y="491736"/>
                    <a:pt x="1440158" y="490061"/>
                    <a:pt x="1123753" y="491678"/>
                  </a:cubicBezTo>
                  <a:cubicBezTo>
                    <a:pt x="1121441" y="411458"/>
                    <a:pt x="1119534" y="294724"/>
                    <a:pt x="1119650" y="171635"/>
                  </a:cubicBezTo>
                  <a:cubicBezTo>
                    <a:pt x="1089685" y="171692"/>
                    <a:pt x="1093875" y="142025"/>
                    <a:pt x="1097429" y="368647"/>
                  </a:cubicBezTo>
                  <a:cubicBezTo>
                    <a:pt x="1099828" y="523426"/>
                    <a:pt x="1123811" y="491967"/>
                    <a:pt x="986818" y="491967"/>
                  </a:cubicBezTo>
                  <a:cubicBezTo>
                    <a:pt x="815150" y="491967"/>
                    <a:pt x="813908" y="494567"/>
                    <a:pt x="643858" y="494596"/>
                  </a:cubicBezTo>
                  <a:cubicBezTo>
                    <a:pt x="641113" y="353885"/>
                    <a:pt x="641431" y="321069"/>
                    <a:pt x="637703" y="171548"/>
                  </a:cubicBezTo>
                  <a:cubicBezTo>
                    <a:pt x="604965" y="171692"/>
                    <a:pt x="613142" y="129979"/>
                    <a:pt x="620164" y="494567"/>
                  </a:cubicBezTo>
                  <a:cubicBezTo>
                    <a:pt x="618083" y="494567"/>
                    <a:pt x="162547" y="491303"/>
                    <a:pt x="160467" y="491274"/>
                  </a:cubicBezTo>
                  <a:cubicBezTo>
                    <a:pt x="158155" y="412036"/>
                    <a:pt x="156797" y="310092"/>
                    <a:pt x="155092" y="184490"/>
                  </a:cubicBezTo>
                  <a:cubicBezTo>
                    <a:pt x="123596" y="186309"/>
                    <a:pt x="130849" y="159473"/>
                    <a:pt x="134143" y="368618"/>
                  </a:cubicBezTo>
                  <a:cubicBezTo>
                    <a:pt x="136339" y="509300"/>
                    <a:pt x="142725" y="491043"/>
                    <a:pt x="120938" y="490696"/>
                  </a:cubicBezTo>
                  <a:cubicBezTo>
                    <a:pt x="-20939" y="488587"/>
                    <a:pt x="906" y="481163"/>
                    <a:pt x="1600" y="516406"/>
                  </a:cubicBezTo>
                  <a:cubicBezTo>
                    <a:pt x="62829" y="516637"/>
                    <a:pt x="96579" y="517244"/>
                    <a:pt x="137611" y="517822"/>
                  </a:cubicBezTo>
                  <a:cubicBezTo>
                    <a:pt x="147637" y="825675"/>
                    <a:pt x="145094" y="839974"/>
                    <a:pt x="147175" y="1045566"/>
                  </a:cubicBezTo>
                  <a:cubicBezTo>
                    <a:pt x="104988" y="1045970"/>
                    <a:pt x="71064" y="1046404"/>
                    <a:pt x="10124" y="1046606"/>
                  </a:cubicBezTo>
                  <a:cubicBezTo>
                    <a:pt x="10557" y="1081704"/>
                    <a:pt x="-10016" y="1074049"/>
                    <a:pt x="120880" y="1072662"/>
                  </a:cubicBezTo>
                  <a:cubicBezTo>
                    <a:pt x="159571" y="1072287"/>
                    <a:pt x="145037" y="999490"/>
                    <a:pt x="153792" y="1551298"/>
                  </a:cubicBezTo>
                  <a:cubicBezTo>
                    <a:pt x="154717" y="1610055"/>
                    <a:pt x="180491" y="1595380"/>
                    <a:pt x="15325" y="1595294"/>
                  </a:cubicBezTo>
                  <a:cubicBezTo>
                    <a:pt x="15556" y="1631056"/>
                    <a:pt x="-9756" y="1622101"/>
                    <a:pt x="154977" y="1622188"/>
                  </a:cubicBezTo>
                  <a:cubicBezTo>
                    <a:pt x="157317" y="1753366"/>
                    <a:pt x="162952" y="1939603"/>
                    <a:pt x="163270" y="2148257"/>
                  </a:cubicBezTo>
                  <a:cubicBezTo>
                    <a:pt x="115043" y="2148459"/>
                    <a:pt x="77710" y="2148777"/>
                    <a:pt x="18099" y="2148921"/>
                  </a:cubicBezTo>
                  <a:cubicBezTo>
                    <a:pt x="18215" y="2183933"/>
                    <a:pt x="-1145" y="2176018"/>
                    <a:pt x="120822" y="2175353"/>
                  </a:cubicBezTo>
                  <a:cubicBezTo>
                    <a:pt x="180434" y="2175035"/>
                    <a:pt x="161652" y="2093631"/>
                    <a:pt x="171389" y="2699949"/>
                  </a:cubicBezTo>
                  <a:cubicBezTo>
                    <a:pt x="119146" y="2700209"/>
                    <a:pt x="81062" y="2700613"/>
                    <a:pt x="19775" y="2700816"/>
                  </a:cubicBezTo>
                  <a:cubicBezTo>
                    <a:pt x="19862" y="2736434"/>
                    <a:pt x="1571" y="2727941"/>
                    <a:pt x="120822" y="2727161"/>
                  </a:cubicBezTo>
                  <a:cubicBezTo>
                    <a:pt x="192859" y="2726670"/>
                    <a:pt x="171736" y="2664966"/>
                    <a:pt x="178989" y="3127541"/>
                  </a:cubicBezTo>
                  <a:cubicBezTo>
                    <a:pt x="181300" y="3274982"/>
                    <a:pt x="197511" y="3249763"/>
                    <a:pt x="120562" y="3251208"/>
                  </a:cubicBezTo>
                  <a:cubicBezTo>
                    <a:pt x="3478" y="3253403"/>
                    <a:pt x="21538" y="3243350"/>
                    <a:pt x="21711" y="3279460"/>
                  </a:cubicBezTo>
                  <a:cubicBezTo>
                    <a:pt x="92765" y="3278940"/>
                    <a:pt x="122440" y="3277842"/>
                    <a:pt x="182167" y="3277062"/>
                  </a:cubicBezTo>
                  <a:cubicBezTo>
                    <a:pt x="189015" y="3517694"/>
                    <a:pt x="186588" y="3407489"/>
                    <a:pt x="192049" y="3802957"/>
                  </a:cubicBezTo>
                  <a:cubicBezTo>
                    <a:pt x="134692" y="3803795"/>
                    <a:pt x="96261" y="3805500"/>
                    <a:pt x="25352" y="3806251"/>
                  </a:cubicBezTo>
                  <a:cubicBezTo>
                    <a:pt x="25641" y="3839240"/>
                    <a:pt x="6252" y="3834214"/>
                    <a:pt x="120996" y="3831296"/>
                  </a:cubicBezTo>
                  <a:cubicBezTo>
                    <a:pt x="218344" y="3828927"/>
                    <a:pt x="192107" y="3748794"/>
                    <a:pt x="200660" y="4355199"/>
                  </a:cubicBezTo>
                  <a:cubicBezTo>
                    <a:pt x="129606" y="4354852"/>
                    <a:pt x="108513" y="4354274"/>
                    <a:pt x="32345" y="4353985"/>
                  </a:cubicBezTo>
                  <a:cubicBezTo>
                    <a:pt x="32894" y="4389488"/>
                    <a:pt x="16394" y="4380475"/>
                    <a:pt x="120620" y="4381486"/>
                  </a:cubicBezTo>
                  <a:cubicBezTo>
                    <a:pt x="221523" y="4382411"/>
                    <a:pt x="201094" y="4356874"/>
                    <a:pt x="202192" y="4506829"/>
                  </a:cubicBezTo>
                  <a:cubicBezTo>
                    <a:pt x="205717" y="4988960"/>
                    <a:pt x="245795" y="4908393"/>
                    <a:pt x="120736" y="4908711"/>
                  </a:cubicBezTo>
                  <a:cubicBezTo>
                    <a:pt x="29773" y="4908855"/>
                    <a:pt x="43556" y="4899929"/>
                    <a:pt x="44452" y="4935662"/>
                  </a:cubicBezTo>
                  <a:cubicBezTo>
                    <a:pt x="90569" y="4935605"/>
                    <a:pt x="132583" y="4935489"/>
                    <a:pt x="208953" y="4935402"/>
                  </a:cubicBezTo>
                  <a:cubicBezTo>
                    <a:pt x="222650" y="5566073"/>
                    <a:pt x="235219" y="5462049"/>
                    <a:pt x="120851" y="5460980"/>
                  </a:cubicBezTo>
                  <a:cubicBezTo>
                    <a:pt x="46128" y="5460287"/>
                    <a:pt x="58408" y="5453614"/>
                    <a:pt x="59391" y="5487297"/>
                  </a:cubicBezTo>
                  <a:cubicBezTo>
                    <a:pt x="117759" y="5487672"/>
                    <a:pt x="149024" y="5488221"/>
                    <a:pt x="214819" y="5488481"/>
                  </a:cubicBezTo>
                  <a:cubicBezTo>
                    <a:pt x="214848" y="5489579"/>
                    <a:pt x="221118" y="5746821"/>
                    <a:pt x="226406" y="6014463"/>
                  </a:cubicBezTo>
                  <a:cubicBezTo>
                    <a:pt x="156421" y="6013915"/>
                    <a:pt x="126341" y="6012643"/>
                    <a:pt x="71873" y="6011719"/>
                  </a:cubicBezTo>
                  <a:cubicBezTo>
                    <a:pt x="72480" y="6045662"/>
                    <a:pt x="62540" y="6038295"/>
                    <a:pt x="120504" y="6039595"/>
                  </a:cubicBezTo>
                  <a:cubicBezTo>
                    <a:pt x="256400" y="6042715"/>
                    <a:pt x="226319" y="5944671"/>
                    <a:pt x="236144" y="6566906"/>
                  </a:cubicBezTo>
                  <a:cubicBezTo>
                    <a:pt x="169164" y="6566762"/>
                    <a:pt x="143303" y="6566415"/>
                    <a:pt x="79762" y="6566069"/>
                  </a:cubicBezTo>
                  <a:cubicBezTo>
                    <a:pt x="80138" y="6599925"/>
                    <a:pt x="71902" y="6592876"/>
                    <a:pt x="120649" y="6593194"/>
                  </a:cubicBezTo>
                  <a:cubicBezTo>
                    <a:pt x="281336" y="6594292"/>
                    <a:pt x="230018" y="6513002"/>
                    <a:pt x="238976" y="7069432"/>
                  </a:cubicBezTo>
                  <a:cubicBezTo>
                    <a:pt x="239900" y="7129691"/>
                    <a:pt x="268680" y="7114612"/>
                    <a:pt x="84241" y="7114670"/>
                  </a:cubicBezTo>
                  <a:cubicBezTo>
                    <a:pt x="84443" y="7150432"/>
                    <a:pt x="56183" y="7141477"/>
                    <a:pt x="240103" y="7141448"/>
                  </a:cubicBezTo>
                  <a:cubicBezTo>
                    <a:pt x="240160" y="7144251"/>
                    <a:pt x="246344" y="7530822"/>
                    <a:pt x="249667" y="7671417"/>
                  </a:cubicBezTo>
                  <a:cubicBezTo>
                    <a:pt x="172227" y="7671012"/>
                    <a:pt x="132294" y="7669539"/>
                    <a:pt x="86408" y="7668557"/>
                  </a:cubicBezTo>
                  <a:cubicBezTo>
                    <a:pt x="86495" y="7700825"/>
                    <a:pt x="53583" y="7697272"/>
                    <a:pt x="250303" y="7698254"/>
                  </a:cubicBezTo>
                  <a:cubicBezTo>
                    <a:pt x="250360" y="7700825"/>
                    <a:pt x="260618" y="8219527"/>
                    <a:pt x="260647" y="8221636"/>
                  </a:cubicBezTo>
                  <a:cubicBezTo>
                    <a:pt x="175579" y="8221780"/>
                    <a:pt x="137755" y="8222416"/>
                    <a:pt x="87621" y="8222878"/>
                  </a:cubicBezTo>
                  <a:cubicBezTo>
                    <a:pt x="87679" y="8256618"/>
                    <a:pt x="80918" y="8249801"/>
                    <a:pt x="120880" y="8249368"/>
                  </a:cubicBezTo>
                  <a:cubicBezTo>
                    <a:pt x="276453" y="8247692"/>
                    <a:pt x="261081" y="8247260"/>
                    <a:pt x="261167" y="8252344"/>
                  </a:cubicBezTo>
                  <a:cubicBezTo>
                    <a:pt x="263999" y="8432716"/>
                    <a:pt x="269402" y="8616093"/>
                    <a:pt x="270038" y="8771566"/>
                  </a:cubicBezTo>
                  <a:cubicBezTo>
                    <a:pt x="53496" y="8771768"/>
                    <a:pt x="89008" y="8766193"/>
                    <a:pt x="89124" y="8799615"/>
                  </a:cubicBezTo>
                  <a:cubicBezTo>
                    <a:pt x="140847" y="8799153"/>
                    <a:pt x="178295" y="8798488"/>
                    <a:pt x="270125" y="8798373"/>
                  </a:cubicBezTo>
                  <a:cubicBezTo>
                    <a:pt x="270558" y="9128181"/>
                    <a:pt x="274690" y="9168999"/>
                    <a:pt x="278302" y="9321842"/>
                  </a:cubicBezTo>
                  <a:cubicBezTo>
                    <a:pt x="185808" y="9321929"/>
                    <a:pt x="147695" y="9322767"/>
                    <a:pt x="92129" y="9323518"/>
                  </a:cubicBezTo>
                  <a:cubicBezTo>
                    <a:pt x="92389" y="9355756"/>
                    <a:pt x="85079" y="9350469"/>
                    <a:pt x="120909" y="9349950"/>
                  </a:cubicBezTo>
                  <a:cubicBezTo>
                    <a:pt x="327367" y="9346888"/>
                    <a:pt x="274286" y="9251964"/>
                    <a:pt x="283301" y="9829972"/>
                  </a:cubicBezTo>
                  <a:cubicBezTo>
                    <a:pt x="284284" y="9893120"/>
                    <a:pt x="315173" y="9877348"/>
                    <a:pt x="120707" y="9877897"/>
                  </a:cubicBezTo>
                  <a:cubicBezTo>
                    <a:pt x="93227" y="9877954"/>
                    <a:pt x="97937" y="9871050"/>
                    <a:pt x="98428" y="9904819"/>
                  </a:cubicBezTo>
                  <a:cubicBezTo>
                    <a:pt x="146857" y="9904733"/>
                    <a:pt x="180954" y="9904531"/>
                    <a:pt x="284428" y="9904531"/>
                  </a:cubicBezTo>
                  <a:cubicBezTo>
                    <a:pt x="285902" y="10011010"/>
                    <a:pt x="287462" y="10212673"/>
                    <a:pt x="292317" y="10426180"/>
                  </a:cubicBezTo>
                  <a:cubicBezTo>
                    <a:pt x="201614" y="10426209"/>
                    <a:pt x="165755" y="10427075"/>
                    <a:pt x="108282" y="10428231"/>
                  </a:cubicBezTo>
                  <a:cubicBezTo>
                    <a:pt x="109177" y="10466073"/>
                    <a:pt x="79906" y="10453016"/>
                    <a:pt x="292866" y="10452987"/>
                  </a:cubicBezTo>
                  <a:cubicBezTo>
                    <a:pt x="292923" y="10455154"/>
                    <a:pt x="303152" y="10979692"/>
                    <a:pt x="303210" y="10982090"/>
                  </a:cubicBezTo>
                  <a:cubicBezTo>
                    <a:pt x="226377" y="10982176"/>
                    <a:pt x="183381" y="10981482"/>
                    <a:pt x="124001" y="10980125"/>
                  </a:cubicBezTo>
                  <a:cubicBezTo>
                    <a:pt x="125099" y="11013490"/>
                    <a:pt x="95510" y="11008926"/>
                    <a:pt x="294050" y="11008926"/>
                  </a:cubicBezTo>
                  <a:cubicBezTo>
                    <a:pt x="305406" y="11008926"/>
                    <a:pt x="303644" y="11007742"/>
                    <a:pt x="303701" y="11012652"/>
                  </a:cubicBezTo>
                  <a:cubicBezTo>
                    <a:pt x="312717" y="11597565"/>
                    <a:pt x="318091" y="11534648"/>
                    <a:pt x="294050" y="11534648"/>
                  </a:cubicBezTo>
                  <a:cubicBezTo>
                    <a:pt x="116344" y="11534648"/>
                    <a:pt x="142147" y="11527022"/>
                    <a:pt x="143303" y="11561658"/>
                  </a:cubicBezTo>
                  <a:cubicBezTo>
                    <a:pt x="188062" y="11561542"/>
                    <a:pt x="228371" y="11561484"/>
                    <a:pt x="312197" y="11561484"/>
                  </a:cubicBezTo>
                  <a:cubicBezTo>
                    <a:pt x="320663" y="11929106"/>
                    <a:pt x="318294" y="11932370"/>
                    <a:pt x="319709" y="12082556"/>
                  </a:cubicBezTo>
                  <a:cubicBezTo>
                    <a:pt x="251083" y="12082353"/>
                    <a:pt x="201325" y="12082844"/>
                    <a:pt x="160640" y="12083567"/>
                  </a:cubicBezTo>
                  <a:cubicBezTo>
                    <a:pt x="161825" y="12118867"/>
                    <a:pt x="138362" y="12109335"/>
                    <a:pt x="294079" y="12109335"/>
                  </a:cubicBezTo>
                  <a:cubicBezTo>
                    <a:pt x="329678" y="12109335"/>
                    <a:pt x="319334" y="12048816"/>
                    <a:pt x="327800" y="12590426"/>
                  </a:cubicBezTo>
                  <a:cubicBezTo>
                    <a:pt x="328725" y="12647738"/>
                    <a:pt x="337509" y="12637945"/>
                    <a:pt x="294079" y="12637945"/>
                  </a:cubicBezTo>
                  <a:cubicBezTo>
                    <a:pt x="156133" y="12637945"/>
                    <a:pt x="178700" y="12627488"/>
                    <a:pt x="179913" y="12664031"/>
                  </a:cubicBezTo>
                  <a:cubicBezTo>
                    <a:pt x="228747" y="12664753"/>
                    <a:pt x="279718" y="12664869"/>
                    <a:pt x="329043" y="12664724"/>
                  </a:cubicBezTo>
                  <a:cubicBezTo>
                    <a:pt x="339012" y="13272458"/>
                    <a:pt x="353199" y="13191342"/>
                    <a:pt x="294079" y="13191342"/>
                  </a:cubicBezTo>
                  <a:cubicBezTo>
                    <a:pt x="179249" y="13191342"/>
                    <a:pt x="197135" y="13182618"/>
                    <a:pt x="198291" y="13218207"/>
                  </a:cubicBezTo>
                  <a:cubicBezTo>
                    <a:pt x="246922" y="13218121"/>
                    <a:pt x="289543" y="13218149"/>
                    <a:pt x="336180" y="13218149"/>
                  </a:cubicBezTo>
                  <a:cubicBezTo>
                    <a:pt x="336555" y="13312381"/>
                    <a:pt x="338520" y="13427150"/>
                    <a:pt x="340774" y="13555526"/>
                  </a:cubicBezTo>
                  <a:cubicBezTo>
                    <a:pt x="377442" y="13555237"/>
                    <a:pt x="361405" y="13598943"/>
                    <a:pt x="359845" y="13218149"/>
                  </a:cubicBezTo>
                  <a:lnTo>
                    <a:pt x="817259" y="13218178"/>
                  </a:lnTo>
                  <a:cubicBezTo>
                    <a:pt x="819224" y="13357936"/>
                    <a:pt x="820467" y="13453178"/>
                    <a:pt x="823905" y="13551684"/>
                  </a:cubicBezTo>
                  <a:cubicBezTo>
                    <a:pt x="858580" y="13551395"/>
                    <a:pt x="846184" y="13596864"/>
                    <a:pt x="840954" y="13218178"/>
                  </a:cubicBezTo>
                  <a:cubicBezTo>
                    <a:pt x="1230551" y="13218207"/>
                    <a:pt x="1124764" y="13214741"/>
                    <a:pt x="1300275" y="13214105"/>
                  </a:cubicBezTo>
                  <a:cubicBezTo>
                    <a:pt x="1303338" y="13341239"/>
                    <a:pt x="1303656" y="13410627"/>
                    <a:pt x="1306545" y="13547870"/>
                  </a:cubicBezTo>
                  <a:cubicBezTo>
                    <a:pt x="1338244" y="13547610"/>
                    <a:pt x="1330240" y="13574158"/>
                    <a:pt x="1327177" y="13379514"/>
                  </a:cubicBezTo>
                  <a:cubicBezTo>
                    <a:pt x="1324258" y="13194548"/>
                    <a:pt x="1320271" y="13214047"/>
                    <a:pt x="1333360" y="13214047"/>
                  </a:cubicBezTo>
                  <a:cubicBezTo>
                    <a:pt x="1501763" y="13214047"/>
                    <a:pt x="1505144" y="13216907"/>
                    <a:pt x="1679759" y="13216907"/>
                  </a:cubicBezTo>
                  <a:cubicBezTo>
                    <a:pt x="1809210" y="13216936"/>
                    <a:pt x="1779910" y="13184120"/>
                    <a:pt x="1782973" y="13380034"/>
                  </a:cubicBezTo>
                  <a:cubicBezTo>
                    <a:pt x="1785920" y="13569045"/>
                    <a:pt x="1780228" y="13544202"/>
                    <a:pt x="1810568" y="13543942"/>
                  </a:cubicBezTo>
                  <a:cubicBezTo>
                    <a:pt x="1807072" y="13441623"/>
                    <a:pt x="1805222" y="13311196"/>
                    <a:pt x="1805193" y="13216936"/>
                  </a:cubicBezTo>
                  <a:cubicBezTo>
                    <a:pt x="1998099" y="13216994"/>
                    <a:pt x="2089149" y="13217254"/>
                    <a:pt x="2199674" y="13216359"/>
                  </a:cubicBezTo>
                  <a:cubicBezTo>
                    <a:pt x="2278009" y="13215723"/>
                    <a:pt x="2261192" y="13183225"/>
                    <a:pt x="2264255" y="13380006"/>
                  </a:cubicBezTo>
                  <a:cubicBezTo>
                    <a:pt x="2267144" y="13564712"/>
                    <a:pt x="2259169" y="13540417"/>
                    <a:pt x="2290608" y="13540186"/>
                  </a:cubicBezTo>
                  <a:cubicBezTo>
                    <a:pt x="2288585" y="13426053"/>
                    <a:pt x="2286793" y="13310705"/>
                    <a:pt x="2285493" y="13215809"/>
                  </a:cubicBezTo>
                  <a:cubicBezTo>
                    <a:pt x="2423613" y="13215289"/>
                    <a:pt x="2534456" y="13216156"/>
                    <a:pt x="2745306" y="13216069"/>
                  </a:cubicBezTo>
                  <a:cubicBezTo>
                    <a:pt x="2745739" y="13316569"/>
                    <a:pt x="2747906" y="13447140"/>
                    <a:pt x="2750073" y="13536634"/>
                  </a:cubicBezTo>
                  <a:cubicBezTo>
                    <a:pt x="2786944" y="13536374"/>
                    <a:pt x="2770445" y="13578173"/>
                    <a:pt x="2769000" y="13216012"/>
                  </a:cubicBezTo>
                  <a:cubicBezTo>
                    <a:pt x="2771138" y="13216012"/>
                    <a:pt x="3223091" y="13214019"/>
                    <a:pt x="3225403" y="13213990"/>
                  </a:cubicBezTo>
                  <a:cubicBezTo>
                    <a:pt x="3228379" y="13372149"/>
                    <a:pt x="3228581" y="13421632"/>
                    <a:pt x="3231124" y="13532878"/>
                  </a:cubicBezTo>
                  <a:cubicBezTo>
                    <a:pt x="3264094" y="13532647"/>
                    <a:pt x="3255801" y="13578694"/>
                    <a:pt x="3249126" y="13213845"/>
                  </a:cubicBezTo>
                  <a:cubicBezTo>
                    <a:pt x="3571917" y="13211650"/>
                    <a:pt x="3545506" y="13215868"/>
                    <a:pt x="3709603" y="13216647"/>
                  </a:cubicBezTo>
                  <a:cubicBezTo>
                    <a:pt x="3712839" y="13315385"/>
                    <a:pt x="3714631" y="13436394"/>
                    <a:pt x="3715093" y="13529152"/>
                  </a:cubicBezTo>
                  <a:cubicBezTo>
                    <a:pt x="3745867" y="13528921"/>
                    <a:pt x="3739857" y="13553793"/>
                    <a:pt x="3737141" y="13379514"/>
                  </a:cubicBezTo>
                  <a:cubicBezTo>
                    <a:pt x="3734193" y="13192006"/>
                    <a:pt x="3723560" y="13216791"/>
                    <a:pt x="3759101" y="13216791"/>
                  </a:cubicBezTo>
                  <a:cubicBezTo>
                    <a:pt x="4070564" y="13217052"/>
                    <a:pt x="4123588" y="13217196"/>
                    <a:pt x="4190885" y="13216907"/>
                  </a:cubicBezTo>
                  <a:cubicBezTo>
                    <a:pt x="4192966" y="13347796"/>
                    <a:pt x="4194526" y="13435730"/>
                    <a:pt x="4195364" y="13525483"/>
                  </a:cubicBezTo>
                  <a:cubicBezTo>
                    <a:pt x="4226137" y="13525252"/>
                    <a:pt x="4219809" y="13549835"/>
                    <a:pt x="4217151" y="13379514"/>
                  </a:cubicBezTo>
                  <a:cubicBezTo>
                    <a:pt x="4214117" y="13188569"/>
                    <a:pt x="4193023" y="13217081"/>
                    <a:pt x="4279161" y="13216272"/>
                  </a:cubicBezTo>
                  <a:cubicBezTo>
                    <a:pt x="4444645" y="13214712"/>
                    <a:pt x="4539306" y="13215405"/>
                    <a:pt x="4625588" y="13216676"/>
                  </a:cubicBezTo>
                  <a:cubicBezTo>
                    <a:pt x="4685921" y="13217572"/>
                    <a:pt x="4670029" y="13186720"/>
                    <a:pt x="4673063" y="13380034"/>
                  </a:cubicBezTo>
                  <a:cubicBezTo>
                    <a:pt x="4675663" y="13546137"/>
                    <a:pt x="4669249" y="13521843"/>
                    <a:pt x="4699589" y="13521612"/>
                  </a:cubicBezTo>
                  <a:cubicBezTo>
                    <a:pt x="4697451" y="13439571"/>
                    <a:pt x="4695312" y="13315933"/>
                    <a:pt x="4695370" y="13217543"/>
                  </a:cubicBezTo>
                  <a:cubicBezTo>
                    <a:pt x="4962682" y="13219940"/>
                    <a:pt x="4942570" y="13213354"/>
                    <a:pt x="5151860" y="13213354"/>
                  </a:cubicBezTo>
                  <a:cubicBezTo>
                    <a:pt x="5152264" y="13310272"/>
                    <a:pt x="5154287" y="13435209"/>
                    <a:pt x="5156223" y="13518116"/>
                  </a:cubicBezTo>
                  <a:cubicBezTo>
                    <a:pt x="5192458" y="13517828"/>
                    <a:pt x="5176970" y="13560090"/>
                    <a:pt x="5175554" y="13213383"/>
                  </a:cubicBezTo>
                  <a:cubicBezTo>
                    <a:pt x="5220515" y="13213441"/>
                    <a:pt x="5032637" y="13212632"/>
                    <a:pt x="5635915" y="13215549"/>
                  </a:cubicBezTo>
                  <a:cubicBezTo>
                    <a:pt x="5637649" y="13300854"/>
                    <a:pt x="5639817" y="13427410"/>
                    <a:pt x="5640452" y="13514419"/>
                  </a:cubicBezTo>
                  <a:cubicBezTo>
                    <a:pt x="5671399" y="13514188"/>
                    <a:pt x="5664956" y="13537587"/>
                    <a:pt x="5662499" y="13379543"/>
                  </a:cubicBezTo>
                  <a:cubicBezTo>
                    <a:pt x="5659668" y="13197495"/>
                    <a:pt x="5656923" y="13215665"/>
                    <a:pt x="5665476" y="13215694"/>
                  </a:cubicBezTo>
                  <a:cubicBezTo>
                    <a:pt x="6209778" y="13218612"/>
                    <a:pt x="6116359" y="13165112"/>
                    <a:pt x="6119798" y="13380006"/>
                  </a:cubicBezTo>
                  <a:cubicBezTo>
                    <a:pt x="6122167" y="13532560"/>
                    <a:pt x="6114741" y="13510779"/>
                    <a:pt x="6145746" y="13510548"/>
                  </a:cubicBezTo>
                  <a:cubicBezTo>
                    <a:pt x="6143290" y="13383848"/>
                    <a:pt x="6143088" y="13337397"/>
                    <a:pt x="6140429" y="13214134"/>
                  </a:cubicBezTo>
                  <a:cubicBezTo>
                    <a:pt x="6358590" y="13213585"/>
                    <a:pt x="6347870" y="13217485"/>
                    <a:pt x="6598133" y="13216907"/>
                  </a:cubicBezTo>
                  <a:cubicBezTo>
                    <a:pt x="6600965" y="13344879"/>
                    <a:pt x="6601022" y="13390550"/>
                    <a:pt x="6603420" y="13507023"/>
                  </a:cubicBezTo>
                  <a:cubicBezTo>
                    <a:pt x="6634656" y="13506792"/>
                    <a:pt x="6627230" y="13528170"/>
                    <a:pt x="6624832" y="13379543"/>
                  </a:cubicBezTo>
                  <a:cubicBezTo>
                    <a:pt x="6621798" y="13184178"/>
                    <a:pt x="6599693" y="13217110"/>
                    <a:pt x="6705363" y="13216416"/>
                  </a:cubicBezTo>
                  <a:cubicBezTo>
                    <a:pt x="6807884" y="13215723"/>
                    <a:pt x="6891681" y="13215434"/>
                    <a:pt x="7051964" y="13216300"/>
                  </a:cubicBezTo>
                  <a:cubicBezTo>
                    <a:pt x="7090655" y="13216503"/>
                    <a:pt x="7079848" y="13187327"/>
                    <a:pt x="7082911" y="13380034"/>
                  </a:cubicBezTo>
                  <a:cubicBezTo>
                    <a:pt x="7085309" y="13527996"/>
                    <a:pt x="7077017" y="13503412"/>
                    <a:pt x="7108570" y="13503181"/>
                  </a:cubicBezTo>
                  <a:cubicBezTo>
                    <a:pt x="7106923" y="13402018"/>
                    <a:pt x="7105392" y="13314114"/>
                    <a:pt x="7104380" y="13216560"/>
                  </a:cubicBezTo>
                  <a:cubicBezTo>
                    <a:pt x="7438093" y="13217861"/>
                    <a:pt x="7347131" y="13213932"/>
                    <a:pt x="7561130" y="13213759"/>
                  </a:cubicBezTo>
                  <a:cubicBezTo>
                    <a:pt x="7565406" y="13544086"/>
                    <a:pt x="7556449" y="13499715"/>
                    <a:pt x="7589390" y="13499455"/>
                  </a:cubicBezTo>
                  <a:cubicBezTo>
                    <a:pt x="7587569" y="13414873"/>
                    <a:pt x="7585951" y="13299352"/>
                    <a:pt x="7584853" y="13213759"/>
                  </a:cubicBezTo>
                  <a:cubicBezTo>
                    <a:pt x="7736381" y="13213816"/>
                    <a:pt x="7706993" y="13215058"/>
                    <a:pt x="8043047" y="13214943"/>
                  </a:cubicBezTo>
                  <a:cubicBezTo>
                    <a:pt x="8047960" y="13539118"/>
                    <a:pt x="8037557" y="13495815"/>
                    <a:pt x="8071191" y="13495527"/>
                  </a:cubicBezTo>
                  <a:cubicBezTo>
                    <a:pt x="8069545" y="13408835"/>
                    <a:pt x="8068504" y="13334594"/>
                    <a:pt x="8066713" y="13214914"/>
                  </a:cubicBezTo>
                  <a:cubicBezTo>
                    <a:pt x="8293831" y="13214827"/>
                    <a:pt x="8345871" y="13214943"/>
                    <a:pt x="8439232" y="13214452"/>
                  </a:cubicBezTo>
                  <a:cubicBezTo>
                    <a:pt x="8546665" y="13213874"/>
                    <a:pt x="8521497" y="13180913"/>
                    <a:pt x="8524589" y="13380093"/>
                  </a:cubicBezTo>
                  <a:cubicBezTo>
                    <a:pt x="8526641" y="13512166"/>
                    <a:pt x="8519157" y="13491742"/>
                    <a:pt x="8550306" y="13491482"/>
                  </a:cubicBezTo>
                  <a:cubicBezTo>
                    <a:pt x="8543342" y="13170428"/>
                    <a:pt x="8527565" y="13214076"/>
                    <a:pt x="8612749" y="13214076"/>
                  </a:cubicBezTo>
                  <a:close/>
                  <a:moveTo>
                    <a:pt x="8492371" y="11012768"/>
                  </a:moveTo>
                  <a:cubicBezTo>
                    <a:pt x="8501589" y="11616111"/>
                    <a:pt x="8518954" y="11533695"/>
                    <a:pt x="8439261" y="11533146"/>
                  </a:cubicBezTo>
                  <a:cubicBezTo>
                    <a:pt x="7957546" y="11529881"/>
                    <a:pt x="8039754" y="11565124"/>
                    <a:pt x="8037297" y="11406793"/>
                  </a:cubicBezTo>
                  <a:cubicBezTo>
                    <a:pt x="8029814" y="10927752"/>
                    <a:pt x="8008662" y="11006586"/>
                    <a:pt x="8091968" y="11008175"/>
                  </a:cubicBezTo>
                  <a:cubicBezTo>
                    <a:pt x="8387827" y="11013750"/>
                    <a:pt x="8492226" y="11004622"/>
                    <a:pt x="8492371" y="11012768"/>
                  </a:cubicBezTo>
                  <a:close/>
                  <a:moveTo>
                    <a:pt x="8491851" y="10982465"/>
                  </a:moveTo>
                  <a:cubicBezTo>
                    <a:pt x="8097429" y="10983418"/>
                    <a:pt x="8242773" y="10983072"/>
                    <a:pt x="8031576" y="10980357"/>
                  </a:cubicBezTo>
                  <a:cubicBezTo>
                    <a:pt x="8029438" y="10828870"/>
                    <a:pt x="8030998" y="10638069"/>
                    <a:pt x="8024150" y="10453103"/>
                  </a:cubicBezTo>
                  <a:cubicBezTo>
                    <a:pt x="8424987" y="10453305"/>
                    <a:pt x="8307874" y="10452987"/>
                    <a:pt x="8481737" y="10455501"/>
                  </a:cubicBezTo>
                  <a:cubicBezTo>
                    <a:pt x="8482864" y="10708669"/>
                    <a:pt x="8488932" y="10814889"/>
                    <a:pt x="8491851" y="10982465"/>
                  </a:cubicBezTo>
                  <a:close/>
                  <a:moveTo>
                    <a:pt x="8481651" y="10428607"/>
                  </a:moveTo>
                  <a:cubicBezTo>
                    <a:pt x="8004096" y="10421442"/>
                    <a:pt x="8023399" y="10433200"/>
                    <a:pt x="8022936" y="10420431"/>
                  </a:cubicBezTo>
                  <a:cubicBezTo>
                    <a:pt x="8017619" y="10285382"/>
                    <a:pt x="8016175" y="10166135"/>
                    <a:pt x="8015568" y="10026811"/>
                  </a:cubicBezTo>
                  <a:cubicBezTo>
                    <a:pt x="8014932" y="9877752"/>
                    <a:pt x="7994070" y="9902826"/>
                    <a:pt x="8092141" y="9902566"/>
                  </a:cubicBezTo>
                  <a:cubicBezTo>
                    <a:pt x="8231186" y="9902190"/>
                    <a:pt x="8328939" y="9901959"/>
                    <a:pt x="8439030" y="9903722"/>
                  </a:cubicBezTo>
                  <a:cubicBezTo>
                    <a:pt x="8486159" y="9904502"/>
                    <a:pt x="8479223" y="9830579"/>
                    <a:pt x="8481651" y="10428607"/>
                  </a:cubicBezTo>
                  <a:close/>
                  <a:moveTo>
                    <a:pt x="3700096" y="11012306"/>
                  </a:moveTo>
                  <a:cubicBezTo>
                    <a:pt x="3699952" y="11004217"/>
                    <a:pt x="3646958" y="11002398"/>
                    <a:pt x="4157222" y="11005344"/>
                  </a:cubicBezTo>
                  <a:cubicBezTo>
                    <a:pt x="4160718" y="11207642"/>
                    <a:pt x="4157598" y="11297251"/>
                    <a:pt x="4163608" y="11533001"/>
                  </a:cubicBezTo>
                  <a:cubicBezTo>
                    <a:pt x="3906323" y="11533232"/>
                    <a:pt x="3847290" y="11536699"/>
                    <a:pt x="3704084" y="11535399"/>
                  </a:cubicBezTo>
                  <a:cubicBezTo>
                    <a:pt x="3697640" y="11174191"/>
                    <a:pt x="3703535" y="11232890"/>
                    <a:pt x="3700096" y="11012306"/>
                  </a:cubicBezTo>
                  <a:close/>
                  <a:moveTo>
                    <a:pt x="800442" y="10456829"/>
                  </a:moveTo>
                  <a:cubicBezTo>
                    <a:pt x="1268866" y="10456829"/>
                    <a:pt x="1056976" y="10455501"/>
                    <a:pt x="1257019" y="10454056"/>
                  </a:cubicBezTo>
                  <a:cubicBezTo>
                    <a:pt x="1257423" y="10566890"/>
                    <a:pt x="1259157" y="10619147"/>
                    <a:pt x="1261411" y="10815640"/>
                  </a:cubicBezTo>
                  <a:cubicBezTo>
                    <a:pt x="1263925" y="11034664"/>
                    <a:pt x="1356563" y="10975936"/>
                    <a:pt x="813619" y="10978883"/>
                  </a:cubicBezTo>
                  <a:cubicBezTo>
                    <a:pt x="793334" y="10978998"/>
                    <a:pt x="815612" y="10960972"/>
                    <a:pt x="800442" y="10456829"/>
                  </a:cubicBezTo>
                  <a:close/>
                  <a:moveTo>
                    <a:pt x="775477" y="8798720"/>
                  </a:moveTo>
                  <a:cubicBezTo>
                    <a:pt x="973555" y="8801666"/>
                    <a:pt x="918104" y="8801117"/>
                    <a:pt x="1229857" y="8800135"/>
                  </a:cubicBezTo>
                  <a:cubicBezTo>
                    <a:pt x="1241155" y="9345010"/>
                    <a:pt x="1226476" y="8707031"/>
                    <a:pt x="1241155" y="9322651"/>
                  </a:cubicBezTo>
                  <a:cubicBezTo>
                    <a:pt x="1076740" y="9324817"/>
                    <a:pt x="1177470" y="9327735"/>
                    <a:pt x="780909" y="9325828"/>
                  </a:cubicBezTo>
                  <a:cubicBezTo>
                    <a:pt x="779869" y="9126216"/>
                    <a:pt x="784174" y="9276171"/>
                    <a:pt x="775477" y="8798720"/>
                  </a:cubicBezTo>
                  <a:close/>
                  <a:moveTo>
                    <a:pt x="743027" y="6674830"/>
                  </a:moveTo>
                  <a:cubicBezTo>
                    <a:pt x="741293" y="6562978"/>
                    <a:pt x="667379" y="6594725"/>
                    <a:pt x="1160161" y="6591403"/>
                  </a:cubicBezTo>
                  <a:cubicBezTo>
                    <a:pt x="1214774" y="6591057"/>
                    <a:pt x="1193824" y="6519415"/>
                    <a:pt x="1202435" y="7069634"/>
                  </a:cubicBezTo>
                  <a:cubicBezTo>
                    <a:pt x="1203360" y="7126889"/>
                    <a:pt x="1266468" y="7119899"/>
                    <a:pt x="813734" y="7115046"/>
                  </a:cubicBezTo>
                  <a:cubicBezTo>
                    <a:pt x="717715" y="7113976"/>
                    <a:pt x="751002" y="7184636"/>
                    <a:pt x="743027" y="6674830"/>
                  </a:cubicBezTo>
                  <a:close/>
                  <a:moveTo>
                    <a:pt x="698153" y="3915532"/>
                  </a:moveTo>
                  <a:cubicBezTo>
                    <a:pt x="696505" y="3810150"/>
                    <a:pt x="612102" y="3828176"/>
                    <a:pt x="1154411" y="3832509"/>
                  </a:cubicBezTo>
                  <a:cubicBezTo>
                    <a:pt x="1163889" y="4395988"/>
                    <a:pt x="1162935" y="4357712"/>
                    <a:pt x="1160335" y="4357654"/>
                  </a:cubicBezTo>
                  <a:cubicBezTo>
                    <a:pt x="637443" y="4347110"/>
                    <a:pt x="702342" y="4389661"/>
                    <a:pt x="701071" y="4309672"/>
                  </a:cubicBezTo>
                  <a:cubicBezTo>
                    <a:pt x="698037" y="4109338"/>
                    <a:pt x="701273" y="4110464"/>
                    <a:pt x="698153" y="3915532"/>
                  </a:cubicBezTo>
                  <a:close/>
                  <a:moveTo>
                    <a:pt x="1138490" y="2727103"/>
                  </a:moveTo>
                  <a:cubicBezTo>
                    <a:pt x="1139097" y="2764801"/>
                    <a:pt x="1145771" y="3250890"/>
                    <a:pt x="1145771" y="3252941"/>
                  </a:cubicBezTo>
                  <a:cubicBezTo>
                    <a:pt x="598579" y="3243032"/>
                    <a:pt x="689628" y="3296734"/>
                    <a:pt x="686999" y="3127223"/>
                  </a:cubicBezTo>
                  <a:cubicBezTo>
                    <a:pt x="683907" y="2929633"/>
                    <a:pt x="680844" y="2930153"/>
                    <a:pt x="677752" y="2733372"/>
                  </a:cubicBezTo>
                  <a:cubicBezTo>
                    <a:pt x="677492" y="2717397"/>
                    <a:pt x="653769" y="2730570"/>
                    <a:pt x="1138490" y="2727103"/>
                  </a:cubicBezTo>
                  <a:close/>
                  <a:moveTo>
                    <a:pt x="677203" y="2698909"/>
                  </a:moveTo>
                  <a:cubicBezTo>
                    <a:pt x="673129" y="2443544"/>
                    <a:pt x="669604" y="2311933"/>
                    <a:pt x="669806" y="2176827"/>
                  </a:cubicBezTo>
                  <a:cubicBezTo>
                    <a:pt x="842081" y="2176971"/>
                    <a:pt x="833036" y="2178444"/>
                    <a:pt x="1127625" y="2177895"/>
                  </a:cubicBezTo>
                  <a:cubicBezTo>
                    <a:pt x="1128058" y="2437709"/>
                    <a:pt x="1134647" y="2509898"/>
                    <a:pt x="1138056" y="2700238"/>
                  </a:cubicBezTo>
                  <a:cubicBezTo>
                    <a:pt x="890914" y="2702087"/>
                    <a:pt x="832487" y="2699198"/>
                    <a:pt x="677203" y="2698909"/>
                  </a:cubicBezTo>
                  <a:close/>
                  <a:moveTo>
                    <a:pt x="1146060" y="3279777"/>
                  </a:moveTo>
                  <a:cubicBezTo>
                    <a:pt x="1148892" y="3551319"/>
                    <a:pt x="1150626" y="3613485"/>
                    <a:pt x="1153949" y="3805702"/>
                  </a:cubicBezTo>
                  <a:cubicBezTo>
                    <a:pt x="1039841" y="3804806"/>
                    <a:pt x="926686" y="3804922"/>
                    <a:pt x="813590" y="3805529"/>
                  </a:cubicBezTo>
                  <a:cubicBezTo>
                    <a:pt x="665241" y="3806337"/>
                    <a:pt x="696245" y="3897853"/>
                    <a:pt x="689657" y="3324351"/>
                  </a:cubicBezTo>
                  <a:cubicBezTo>
                    <a:pt x="688964" y="3263398"/>
                    <a:pt x="615772" y="3270533"/>
                    <a:pt x="1146060" y="3279777"/>
                  </a:cubicBezTo>
                  <a:close/>
                  <a:moveTo>
                    <a:pt x="4993513" y="3127714"/>
                  </a:moveTo>
                  <a:cubicBezTo>
                    <a:pt x="4996085" y="3292026"/>
                    <a:pt x="5072744" y="3245777"/>
                    <a:pt x="4625616" y="3251150"/>
                  </a:cubicBezTo>
                  <a:cubicBezTo>
                    <a:pt x="4518357" y="3252450"/>
                    <a:pt x="4541560" y="3276571"/>
                    <a:pt x="4539219" y="3127194"/>
                  </a:cubicBezTo>
                  <a:cubicBezTo>
                    <a:pt x="4536127" y="2929951"/>
                    <a:pt x="4532631" y="2929806"/>
                    <a:pt x="4529568" y="2733343"/>
                  </a:cubicBezTo>
                  <a:cubicBezTo>
                    <a:pt x="4529337" y="2718668"/>
                    <a:pt x="4501222" y="2732707"/>
                    <a:pt x="4972419" y="2727623"/>
                  </a:cubicBezTo>
                  <a:cubicBezTo>
                    <a:pt x="5005591" y="2727276"/>
                    <a:pt x="4986549" y="2682819"/>
                    <a:pt x="4993513" y="3127714"/>
                  </a:cubicBezTo>
                  <a:close/>
                  <a:moveTo>
                    <a:pt x="5477020" y="3251381"/>
                  </a:moveTo>
                  <a:cubicBezTo>
                    <a:pt x="5335837" y="3251323"/>
                    <a:pt x="5510712" y="3251179"/>
                    <a:pt x="5019605" y="3250399"/>
                  </a:cubicBezTo>
                  <a:cubicBezTo>
                    <a:pt x="5012670" y="2975622"/>
                    <a:pt x="5018594" y="2953581"/>
                    <a:pt x="5015011" y="2727190"/>
                  </a:cubicBezTo>
                  <a:cubicBezTo>
                    <a:pt x="5288304" y="2724619"/>
                    <a:pt x="5473003" y="2731147"/>
                    <a:pt x="5473032" y="2733689"/>
                  </a:cubicBezTo>
                  <a:cubicBezTo>
                    <a:pt x="5476442" y="2950894"/>
                    <a:pt x="5469536" y="2984375"/>
                    <a:pt x="5477020" y="3251381"/>
                  </a:cubicBezTo>
                  <a:close/>
                  <a:moveTo>
                    <a:pt x="7394866" y="2700700"/>
                  </a:moveTo>
                  <a:cubicBezTo>
                    <a:pt x="6843368" y="2700902"/>
                    <a:pt x="6938954" y="2731638"/>
                    <a:pt x="6937307" y="2536388"/>
                  </a:cubicBezTo>
                  <a:cubicBezTo>
                    <a:pt x="6936440" y="2418441"/>
                    <a:pt x="6934360" y="2285703"/>
                    <a:pt x="6931961" y="2175931"/>
                  </a:cubicBezTo>
                  <a:cubicBezTo>
                    <a:pt x="7056905" y="2175295"/>
                    <a:pt x="7196441" y="2169085"/>
                    <a:pt x="7389028" y="2174804"/>
                  </a:cubicBezTo>
                  <a:cubicBezTo>
                    <a:pt x="7397206" y="2388340"/>
                    <a:pt x="7392988" y="2554992"/>
                    <a:pt x="7394866" y="2700700"/>
                  </a:cubicBezTo>
                  <a:close/>
                  <a:moveTo>
                    <a:pt x="7408504" y="3521854"/>
                  </a:moveTo>
                  <a:cubicBezTo>
                    <a:pt x="7413474" y="3844007"/>
                    <a:pt x="7418791" y="3804517"/>
                    <a:pt x="7398535" y="3804979"/>
                  </a:cubicBezTo>
                  <a:cubicBezTo>
                    <a:pt x="7277724" y="3807580"/>
                    <a:pt x="7174220" y="3807608"/>
                    <a:pt x="7052195" y="3804979"/>
                  </a:cubicBezTo>
                  <a:cubicBezTo>
                    <a:pt x="6919103" y="3802120"/>
                    <a:pt x="6964815" y="3888147"/>
                    <a:pt x="6948316" y="3324091"/>
                  </a:cubicBezTo>
                  <a:cubicBezTo>
                    <a:pt x="6946842" y="3273653"/>
                    <a:pt x="6873072" y="3272873"/>
                    <a:pt x="7398622" y="3279257"/>
                  </a:cubicBezTo>
                  <a:cubicBezTo>
                    <a:pt x="7413128" y="3279431"/>
                    <a:pt x="7404257" y="3250399"/>
                    <a:pt x="7408504" y="3521854"/>
                  </a:cubicBezTo>
                  <a:close/>
                  <a:moveTo>
                    <a:pt x="7918739" y="9324038"/>
                  </a:moveTo>
                  <a:cubicBezTo>
                    <a:pt x="7446588" y="9324038"/>
                    <a:pt x="7522179" y="9345588"/>
                    <a:pt x="7521283" y="9238155"/>
                  </a:cubicBezTo>
                  <a:cubicBezTo>
                    <a:pt x="7517064" y="8732019"/>
                    <a:pt x="7496347" y="8801811"/>
                    <a:pt x="7572081" y="8801811"/>
                  </a:cubicBezTo>
                  <a:cubicBezTo>
                    <a:pt x="8031923" y="8801811"/>
                    <a:pt x="7974421" y="8774108"/>
                    <a:pt x="7974884" y="8843957"/>
                  </a:cubicBezTo>
                  <a:cubicBezTo>
                    <a:pt x="7977744" y="9396401"/>
                    <a:pt x="8011696" y="9324038"/>
                    <a:pt x="7918739" y="9324038"/>
                  </a:cubicBezTo>
                  <a:close/>
                  <a:moveTo>
                    <a:pt x="7981789" y="9350759"/>
                  </a:moveTo>
                  <a:cubicBezTo>
                    <a:pt x="7986123" y="9629002"/>
                    <a:pt x="7988753" y="9738515"/>
                    <a:pt x="7990602" y="9875932"/>
                  </a:cubicBezTo>
                  <a:cubicBezTo>
                    <a:pt x="7701504" y="9876250"/>
                    <a:pt x="7719910" y="9878214"/>
                    <a:pt x="7532408" y="9877781"/>
                  </a:cubicBezTo>
                  <a:cubicBezTo>
                    <a:pt x="7526109" y="9526163"/>
                    <a:pt x="7525328" y="9579229"/>
                    <a:pt x="7522410" y="9350498"/>
                  </a:cubicBezTo>
                  <a:cubicBezTo>
                    <a:pt x="7664777" y="9350181"/>
                    <a:pt x="7848351" y="9351220"/>
                    <a:pt x="7981789" y="9350759"/>
                  </a:cubicBezTo>
                  <a:close/>
                  <a:moveTo>
                    <a:pt x="7918739" y="8771190"/>
                  </a:moveTo>
                  <a:cubicBezTo>
                    <a:pt x="7434222" y="8771190"/>
                    <a:pt x="7517672" y="8816890"/>
                    <a:pt x="7515013" y="8646426"/>
                  </a:cubicBezTo>
                  <a:cubicBezTo>
                    <a:pt x="7507529" y="8168338"/>
                    <a:pt x="7483748" y="8248385"/>
                    <a:pt x="7572081" y="8248385"/>
                  </a:cubicBezTo>
                  <a:cubicBezTo>
                    <a:pt x="7997798" y="8248385"/>
                    <a:pt x="7965261" y="8241568"/>
                    <a:pt x="7965406" y="8252516"/>
                  </a:cubicBezTo>
                  <a:cubicBezTo>
                    <a:pt x="7974710" y="8852190"/>
                    <a:pt x="7996612" y="8771190"/>
                    <a:pt x="7918739" y="8771190"/>
                  </a:cubicBezTo>
                  <a:close/>
                  <a:moveTo>
                    <a:pt x="7504813" y="8054782"/>
                  </a:moveTo>
                  <a:cubicBezTo>
                    <a:pt x="7501923" y="7916440"/>
                    <a:pt x="7499988" y="7787516"/>
                    <a:pt x="7499092" y="7694903"/>
                  </a:cubicBezTo>
                  <a:cubicBezTo>
                    <a:pt x="7596440" y="7694845"/>
                    <a:pt x="7520272" y="7694845"/>
                    <a:pt x="7918739" y="7694989"/>
                  </a:cubicBezTo>
                  <a:cubicBezTo>
                    <a:pt x="7970491" y="7694989"/>
                    <a:pt x="7954772" y="7613729"/>
                    <a:pt x="7964915" y="8219816"/>
                  </a:cubicBezTo>
                  <a:cubicBezTo>
                    <a:pt x="7416855" y="8218140"/>
                    <a:pt x="7509436" y="8275367"/>
                    <a:pt x="7504813" y="8054782"/>
                  </a:cubicBezTo>
                  <a:close/>
                  <a:moveTo>
                    <a:pt x="7918739" y="7668153"/>
                  </a:moveTo>
                  <a:cubicBezTo>
                    <a:pt x="7517238" y="7668009"/>
                    <a:pt x="7595428" y="7668037"/>
                    <a:pt x="7498832" y="7668066"/>
                  </a:cubicBezTo>
                  <a:cubicBezTo>
                    <a:pt x="7496635" y="7404179"/>
                    <a:pt x="7491549" y="7246310"/>
                    <a:pt x="7489614" y="7144973"/>
                  </a:cubicBezTo>
                  <a:cubicBezTo>
                    <a:pt x="7828759" y="7143933"/>
                    <a:pt x="7756492" y="7140322"/>
                    <a:pt x="7946739" y="7140900"/>
                  </a:cubicBezTo>
                  <a:cubicBezTo>
                    <a:pt x="7958759" y="7730925"/>
                    <a:pt x="7973554" y="7668153"/>
                    <a:pt x="7918739" y="7668153"/>
                  </a:cubicBezTo>
                  <a:close/>
                  <a:moveTo>
                    <a:pt x="6072814" y="8800309"/>
                  </a:moveTo>
                  <a:cubicBezTo>
                    <a:pt x="6593798" y="8804122"/>
                    <a:pt x="6526848" y="8773096"/>
                    <a:pt x="6528842" y="8843582"/>
                  </a:cubicBezTo>
                  <a:cubicBezTo>
                    <a:pt x="6534360" y="9039843"/>
                    <a:pt x="6537626" y="9324414"/>
                    <a:pt x="6531933" y="9324414"/>
                  </a:cubicBezTo>
                  <a:cubicBezTo>
                    <a:pt x="6359716" y="9324414"/>
                    <a:pt x="6355238" y="9326869"/>
                    <a:pt x="6185246" y="9326869"/>
                  </a:cubicBezTo>
                  <a:cubicBezTo>
                    <a:pt x="6035741" y="9326898"/>
                    <a:pt x="6085875" y="9421706"/>
                    <a:pt x="6072814" y="8800309"/>
                  </a:cubicBezTo>
                  <a:close/>
                  <a:moveTo>
                    <a:pt x="4146097" y="8797854"/>
                  </a:moveTo>
                  <a:cubicBezTo>
                    <a:pt x="4676097" y="8800078"/>
                    <a:pt x="4601518" y="8787540"/>
                    <a:pt x="4603338" y="8844362"/>
                  </a:cubicBezTo>
                  <a:cubicBezTo>
                    <a:pt x="4606372" y="8940817"/>
                    <a:pt x="4608915" y="9043974"/>
                    <a:pt x="4610129" y="9238329"/>
                  </a:cubicBezTo>
                  <a:cubicBezTo>
                    <a:pt x="4610909" y="9361910"/>
                    <a:pt x="4681876" y="9325713"/>
                    <a:pt x="4152685" y="9322709"/>
                  </a:cubicBezTo>
                  <a:cubicBezTo>
                    <a:pt x="4151819" y="9168825"/>
                    <a:pt x="4155113" y="9189595"/>
                    <a:pt x="4146097" y="8797854"/>
                  </a:cubicBezTo>
                  <a:close/>
                  <a:moveTo>
                    <a:pt x="1248899" y="8251968"/>
                  </a:moveTo>
                  <a:cubicBezTo>
                    <a:pt x="1248841" y="8248819"/>
                    <a:pt x="1212606" y="8245555"/>
                    <a:pt x="1679816" y="8245555"/>
                  </a:cubicBezTo>
                  <a:cubicBezTo>
                    <a:pt x="1710937" y="8245555"/>
                    <a:pt x="1702701" y="8183996"/>
                    <a:pt x="1709954" y="8646917"/>
                  </a:cubicBezTo>
                  <a:cubicBezTo>
                    <a:pt x="1712497" y="8811633"/>
                    <a:pt x="1791150" y="8773155"/>
                    <a:pt x="1333418" y="8773155"/>
                  </a:cubicBezTo>
                  <a:cubicBezTo>
                    <a:pt x="1215756" y="8773155"/>
                    <a:pt x="1258290" y="8852480"/>
                    <a:pt x="1248899" y="8251968"/>
                  </a:cubicBezTo>
                  <a:close/>
                  <a:moveTo>
                    <a:pt x="1646269" y="4383133"/>
                  </a:moveTo>
                  <a:cubicBezTo>
                    <a:pt x="1647482" y="4526472"/>
                    <a:pt x="1650256" y="4902153"/>
                    <a:pt x="1650343" y="4908681"/>
                  </a:cubicBezTo>
                  <a:cubicBezTo>
                    <a:pt x="1275945" y="4908999"/>
                    <a:pt x="1256210" y="4908913"/>
                    <a:pt x="1192900" y="4909779"/>
                  </a:cubicBezTo>
                  <a:cubicBezTo>
                    <a:pt x="1185127" y="4511017"/>
                    <a:pt x="1188681" y="4574136"/>
                    <a:pt x="1186456" y="4385010"/>
                  </a:cubicBezTo>
                  <a:cubicBezTo>
                    <a:pt x="1384245" y="4388679"/>
                    <a:pt x="1518522" y="4383479"/>
                    <a:pt x="1646269" y="4383133"/>
                  </a:cubicBezTo>
                  <a:close/>
                  <a:moveTo>
                    <a:pt x="1186138" y="4358174"/>
                  </a:moveTo>
                  <a:cubicBezTo>
                    <a:pt x="1177730" y="3724124"/>
                    <a:pt x="1133173" y="3833289"/>
                    <a:pt x="1333447" y="3833289"/>
                  </a:cubicBezTo>
                  <a:cubicBezTo>
                    <a:pt x="1496446" y="3833289"/>
                    <a:pt x="1502052" y="3831556"/>
                    <a:pt x="1635057" y="3831209"/>
                  </a:cubicBezTo>
                  <a:cubicBezTo>
                    <a:pt x="1645084" y="4317818"/>
                    <a:pt x="1644333" y="4211715"/>
                    <a:pt x="1645980" y="4356354"/>
                  </a:cubicBezTo>
                  <a:cubicBezTo>
                    <a:pt x="1505548" y="4356672"/>
                    <a:pt x="1382338" y="4361843"/>
                    <a:pt x="1186138" y="4358174"/>
                  </a:cubicBezTo>
                  <a:close/>
                  <a:moveTo>
                    <a:pt x="1650719" y="4935489"/>
                  </a:moveTo>
                  <a:cubicBezTo>
                    <a:pt x="1656382" y="5336533"/>
                    <a:pt x="1657076" y="5239934"/>
                    <a:pt x="1660919" y="5458351"/>
                  </a:cubicBezTo>
                  <a:cubicBezTo>
                    <a:pt x="1658867" y="5458351"/>
                    <a:pt x="1234191" y="5460576"/>
                    <a:pt x="1204053" y="5461009"/>
                  </a:cubicBezTo>
                  <a:cubicBezTo>
                    <a:pt x="1201568" y="5313279"/>
                    <a:pt x="1204747" y="5524446"/>
                    <a:pt x="1193449" y="4936587"/>
                  </a:cubicBezTo>
                  <a:cubicBezTo>
                    <a:pt x="1267074" y="4935634"/>
                    <a:pt x="1280684" y="4935807"/>
                    <a:pt x="1650719" y="4935489"/>
                  </a:cubicBezTo>
                  <a:close/>
                  <a:moveTo>
                    <a:pt x="2603689" y="4310134"/>
                  </a:moveTo>
                  <a:cubicBezTo>
                    <a:pt x="2604498" y="4362363"/>
                    <a:pt x="2669975" y="4369469"/>
                    <a:pt x="2199905" y="4356614"/>
                  </a:cubicBezTo>
                  <a:cubicBezTo>
                    <a:pt x="2132607" y="4354679"/>
                    <a:pt x="2148991" y="4430566"/>
                    <a:pt x="2140929" y="3915590"/>
                  </a:cubicBezTo>
                  <a:cubicBezTo>
                    <a:pt x="2139195" y="3803997"/>
                    <a:pt x="2067477" y="3834127"/>
                    <a:pt x="2546158" y="3832220"/>
                  </a:cubicBezTo>
                  <a:cubicBezTo>
                    <a:pt x="2626719" y="3831989"/>
                    <a:pt x="2595136" y="3762862"/>
                    <a:pt x="2603689" y="4310134"/>
                  </a:cubicBezTo>
                  <a:close/>
                  <a:moveTo>
                    <a:pt x="3578793" y="4909722"/>
                  </a:moveTo>
                  <a:cubicBezTo>
                    <a:pt x="3122882" y="4901142"/>
                    <a:pt x="3121813" y="4923963"/>
                    <a:pt x="3120975" y="4900940"/>
                  </a:cubicBezTo>
                  <a:cubicBezTo>
                    <a:pt x="3116034" y="4767913"/>
                    <a:pt x="3114387" y="4640664"/>
                    <a:pt x="3113664" y="4506858"/>
                  </a:cubicBezTo>
                  <a:cubicBezTo>
                    <a:pt x="3112855" y="4347601"/>
                    <a:pt x="3022066" y="4381717"/>
                    <a:pt x="3571743" y="4381255"/>
                  </a:cubicBezTo>
                  <a:cubicBezTo>
                    <a:pt x="3573044" y="4527541"/>
                    <a:pt x="3568102" y="4653779"/>
                    <a:pt x="3578793" y="4909722"/>
                  </a:cubicBezTo>
                  <a:close/>
                  <a:moveTo>
                    <a:pt x="4058486" y="4911455"/>
                  </a:moveTo>
                  <a:cubicBezTo>
                    <a:pt x="3744422" y="4911570"/>
                    <a:pt x="3700992" y="4912004"/>
                    <a:pt x="3602517" y="4910184"/>
                  </a:cubicBezTo>
                  <a:cubicBezTo>
                    <a:pt x="3591768" y="4653548"/>
                    <a:pt x="3596651" y="4519972"/>
                    <a:pt x="3595408" y="4381255"/>
                  </a:cubicBezTo>
                  <a:cubicBezTo>
                    <a:pt x="4148929" y="4380793"/>
                    <a:pt x="4054788" y="4354708"/>
                    <a:pt x="4053979" y="4506829"/>
                  </a:cubicBezTo>
                  <a:cubicBezTo>
                    <a:pt x="4053458" y="4606779"/>
                    <a:pt x="4053747" y="4637949"/>
                    <a:pt x="4058486" y="4911455"/>
                  </a:cubicBezTo>
                  <a:close/>
                  <a:moveTo>
                    <a:pt x="7398680" y="7118628"/>
                  </a:moveTo>
                  <a:cubicBezTo>
                    <a:pt x="6944589" y="7121689"/>
                    <a:pt x="7006483" y="7131771"/>
                    <a:pt x="7005500" y="7069114"/>
                  </a:cubicBezTo>
                  <a:cubicBezTo>
                    <a:pt x="6996860" y="6517711"/>
                    <a:pt x="6981286" y="6593021"/>
                    <a:pt x="7052253" y="6591057"/>
                  </a:cubicBezTo>
                  <a:cubicBezTo>
                    <a:pt x="7159021" y="6588283"/>
                    <a:pt x="7260906" y="6587619"/>
                    <a:pt x="7398478" y="6590767"/>
                  </a:cubicBezTo>
                  <a:cubicBezTo>
                    <a:pt x="7472478" y="6592472"/>
                    <a:pt x="7457800" y="6575053"/>
                    <a:pt x="7459360" y="6675263"/>
                  </a:cubicBezTo>
                  <a:cubicBezTo>
                    <a:pt x="7467480" y="7195006"/>
                    <a:pt x="7486955" y="7118049"/>
                    <a:pt x="7398680" y="7118628"/>
                  </a:cubicBezTo>
                  <a:close/>
                  <a:moveTo>
                    <a:pt x="7465949" y="7145088"/>
                  </a:moveTo>
                  <a:cubicBezTo>
                    <a:pt x="7468925" y="7305818"/>
                    <a:pt x="7471930" y="7342476"/>
                    <a:pt x="7475166" y="7668124"/>
                  </a:cubicBezTo>
                  <a:cubicBezTo>
                    <a:pt x="6964729" y="7668384"/>
                    <a:pt x="7016741" y="7673266"/>
                    <a:pt x="7016596" y="7660672"/>
                  </a:cubicBezTo>
                  <a:cubicBezTo>
                    <a:pt x="7010412" y="7068306"/>
                    <a:pt x="6983915" y="7144886"/>
                    <a:pt x="7051877" y="7145435"/>
                  </a:cubicBezTo>
                  <a:cubicBezTo>
                    <a:pt x="7240564" y="7146909"/>
                    <a:pt x="7396368" y="7145377"/>
                    <a:pt x="7465949" y="7145088"/>
                  </a:cubicBezTo>
                  <a:close/>
                  <a:moveTo>
                    <a:pt x="6046086" y="7143760"/>
                  </a:moveTo>
                  <a:cubicBezTo>
                    <a:pt x="6590793" y="7143298"/>
                    <a:pt x="6502316" y="7111550"/>
                    <a:pt x="6506361" y="7266849"/>
                  </a:cubicBezTo>
                  <a:cubicBezTo>
                    <a:pt x="6509886" y="7406664"/>
                    <a:pt x="6512226" y="7529811"/>
                    <a:pt x="6511244" y="7661104"/>
                  </a:cubicBezTo>
                  <a:cubicBezTo>
                    <a:pt x="6511129" y="7674623"/>
                    <a:pt x="6560829" y="7670521"/>
                    <a:pt x="6051201" y="7670811"/>
                  </a:cubicBezTo>
                  <a:cubicBezTo>
                    <a:pt x="6042734" y="7118772"/>
                    <a:pt x="6048571" y="7382110"/>
                    <a:pt x="6046086" y="7143760"/>
                  </a:cubicBezTo>
                  <a:close/>
                  <a:moveTo>
                    <a:pt x="4601287" y="7143586"/>
                  </a:moveTo>
                  <a:cubicBezTo>
                    <a:pt x="4844904" y="7147024"/>
                    <a:pt x="4943408" y="7144164"/>
                    <a:pt x="5059625" y="7143529"/>
                  </a:cubicBezTo>
                  <a:cubicBezTo>
                    <a:pt x="5066821" y="7638659"/>
                    <a:pt x="5067052" y="7667777"/>
                    <a:pt x="5067080" y="7671302"/>
                  </a:cubicBezTo>
                  <a:cubicBezTo>
                    <a:pt x="4554592" y="7671215"/>
                    <a:pt x="4607268" y="7676588"/>
                    <a:pt x="4606864" y="7660469"/>
                  </a:cubicBezTo>
                  <a:cubicBezTo>
                    <a:pt x="4598917" y="7329650"/>
                    <a:pt x="4602760" y="7296025"/>
                    <a:pt x="4601287" y="7143586"/>
                  </a:cubicBezTo>
                  <a:close/>
                  <a:moveTo>
                    <a:pt x="2202823" y="7696954"/>
                  </a:moveTo>
                  <a:cubicBezTo>
                    <a:pt x="2495447" y="7700103"/>
                    <a:pt x="2510213" y="7695250"/>
                    <a:pt x="2657030" y="7694209"/>
                  </a:cubicBezTo>
                  <a:cubicBezTo>
                    <a:pt x="2666219" y="8188415"/>
                    <a:pt x="2666017" y="8035081"/>
                    <a:pt x="2669368" y="8222647"/>
                  </a:cubicBezTo>
                  <a:cubicBezTo>
                    <a:pt x="2457074" y="8222099"/>
                    <a:pt x="2646830" y="8220769"/>
                    <a:pt x="2207186" y="8221087"/>
                  </a:cubicBezTo>
                  <a:cubicBezTo>
                    <a:pt x="2204470" y="8009227"/>
                    <a:pt x="2211145" y="8043285"/>
                    <a:pt x="2202823" y="7696954"/>
                  </a:cubicBezTo>
                  <a:close/>
                  <a:moveTo>
                    <a:pt x="2628424" y="5886954"/>
                  </a:moveTo>
                  <a:cubicBezTo>
                    <a:pt x="2630822" y="6039913"/>
                    <a:pt x="2653505" y="6013972"/>
                    <a:pt x="2545985" y="6014810"/>
                  </a:cubicBezTo>
                  <a:cubicBezTo>
                    <a:pt x="2392233" y="6016052"/>
                    <a:pt x="2293035" y="6015648"/>
                    <a:pt x="2199702" y="6014637"/>
                  </a:cubicBezTo>
                  <a:cubicBezTo>
                    <a:pt x="2164681" y="6014261"/>
                    <a:pt x="2177742" y="6077236"/>
                    <a:pt x="2168293" y="5492121"/>
                  </a:cubicBezTo>
                  <a:cubicBezTo>
                    <a:pt x="2168264" y="5490070"/>
                    <a:pt x="2130845" y="5478053"/>
                    <a:pt x="2545841" y="5488106"/>
                  </a:cubicBezTo>
                  <a:cubicBezTo>
                    <a:pt x="2660353" y="5490850"/>
                    <a:pt x="2620969" y="5409214"/>
                    <a:pt x="2628424" y="5886954"/>
                  </a:cubicBezTo>
                  <a:close/>
                  <a:moveTo>
                    <a:pt x="2199500" y="6041444"/>
                  </a:moveTo>
                  <a:cubicBezTo>
                    <a:pt x="2698553" y="6046817"/>
                    <a:pt x="2631140" y="6020154"/>
                    <a:pt x="2633220" y="6083707"/>
                  </a:cubicBezTo>
                  <a:cubicBezTo>
                    <a:pt x="2637324" y="6206478"/>
                    <a:pt x="2637121" y="6223031"/>
                    <a:pt x="2642611" y="6566820"/>
                  </a:cubicBezTo>
                  <a:cubicBezTo>
                    <a:pt x="2247669" y="6566184"/>
                    <a:pt x="2275437" y="6565867"/>
                    <a:pt x="2183926" y="6564480"/>
                  </a:cubicBezTo>
                  <a:cubicBezTo>
                    <a:pt x="2177222" y="5975812"/>
                    <a:pt x="2165664" y="6041098"/>
                    <a:pt x="2199500" y="6041444"/>
                  </a:cubicBezTo>
                  <a:close/>
                  <a:moveTo>
                    <a:pt x="2199443" y="6591634"/>
                  </a:moveTo>
                  <a:cubicBezTo>
                    <a:pt x="2721005" y="6600040"/>
                    <a:pt x="2642438" y="6557807"/>
                    <a:pt x="2644316" y="6675292"/>
                  </a:cubicBezTo>
                  <a:cubicBezTo>
                    <a:pt x="2652609" y="7205087"/>
                    <a:pt x="2675032" y="7115190"/>
                    <a:pt x="2546101" y="7115017"/>
                  </a:cubicBezTo>
                  <a:cubicBezTo>
                    <a:pt x="2119084" y="7113832"/>
                    <a:pt x="2190456" y="7139368"/>
                    <a:pt x="2189329" y="7069143"/>
                  </a:cubicBezTo>
                  <a:cubicBezTo>
                    <a:pt x="2180920" y="6532097"/>
                    <a:pt x="2180256" y="6591316"/>
                    <a:pt x="2199443" y="6591634"/>
                  </a:cubicBezTo>
                  <a:close/>
                  <a:moveTo>
                    <a:pt x="2199876" y="7143875"/>
                  </a:moveTo>
                  <a:cubicBezTo>
                    <a:pt x="2304593" y="7141189"/>
                    <a:pt x="2336638" y="7141564"/>
                    <a:pt x="2546101" y="7141824"/>
                  </a:cubicBezTo>
                  <a:cubicBezTo>
                    <a:pt x="2682660" y="7142199"/>
                    <a:pt x="2644778" y="7042394"/>
                    <a:pt x="2656394" y="7661075"/>
                  </a:cubicBezTo>
                  <a:cubicBezTo>
                    <a:pt x="2656423" y="7663213"/>
                    <a:pt x="2709100" y="7675577"/>
                    <a:pt x="2202159" y="7670089"/>
                  </a:cubicBezTo>
                  <a:cubicBezTo>
                    <a:pt x="2202130" y="7668066"/>
                    <a:pt x="2188115" y="7144164"/>
                    <a:pt x="2199876" y="7143875"/>
                  </a:cubicBezTo>
                  <a:close/>
                  <a:moveTo>
                    <a:pt x="3065900" y="6012297"/>
                  </a:moveTo>
                  <a:cubicBezTo>
                    <a:pt x="2571384" y="6012297"/>
                    <a:pt x="2654805" y="6052999"/>
                    <a:pt x="2652089" y="5886463"/>
                  </a:cubicBezTo>
                  <a:cubicBezTo>
                    <a:pt x="2649084" y="5694391"/>
                    <a:pt x="2653158" y="5688238"/>
                    <a:pt x="2650095" y="5492092"/>
                  </a:cubicBezTo>
                  <a:cubicBezTo>
                    <a:pt x="2650066" y="5490041"/>
                    <a:pt x="3108665" y="5484235"/>
                    <a:pt x="3108781" y="5492496"/>
                  </a:cubicBezTo>
                  <a:cubicBezTo>
                    <a:pt x="3118230" y="6095492"/>
                    <a:pt x="3129759" y="6012297"/>
                    <a:pt x="3065900" y="6012297"/>
                  </a:cubicBezTo>
                  <a:close/>
                  <a:moveTo>
                    <a:pt x="3114936" y="6039191"/>
                  </a:moveTo>
                  <a:cubicBezTo>
                    <a:pt x="3124500" y="6645509"/>
                    <a:pt x="3142502" y="6563642"/>
                    <a:pt x="3065900" y="6563642"/>
                  </a:cubicBezTo>
                  <a:cubicBezTo>
                    <a:pt x="2892268" y="6563642"/>
                    <a:pt x="2892730" y="6566906"/>
                    <a:pt x="2719415" y="6566906"/>
                  </a:cubicBezTo>
                  <a:cubicBezTo>
                    <a:pt x="2638739" y="6566906"/>
                    <a:pt x="2674194" y="6646751"/>
                    <a:pt x="2655585" y="6041040"/>
                  </a:cubicBezTo>
                  <a:cubicBezTo>
                    <a:pt x="3029434" y="6039942"/>
                    <a:pt x="2917291" y="6038729"/>
                    <a:pt x="3114936" y="6039191"/>
                  </a:cubicBezTo>
                  <a:close/>
                  <a:moveTo>
                    <a:pt x="2719415" y="6593714"/>
                  </a:moveTo>
                  <a:cubicBezTo>
                    <a:pt x="2893019" y="6593714"/>
                    <a:pt x="2892586" y="6590450"/>
                    <a:pt x="3065900" y="6590450"/>
                  </a:cubicBezTo>
                  <a:cubicBezTo>
                    <a:pt x="3140161" y="6590450"/>
                    <a:pt x="3120541" y="6506821"/>
                    <a:pt x="3130944" y="7119263"/>
                  </a:cubicBezTo>
                  <a:cubicBezTo>
                    <a:pt x="2935033" y="7121198"/>
                    <a:pt x="2931652" y="7115334"/>
                    <a:pt x="2673703" y="7115190"/>
                  </a:cubicBezTo>
                  <a:cubicBezTo>
                    <a:pt x="2665583" y="6510432"/>
                    <a:pt x="2650558" y="6593714"/>
                    <a:pt x="2719415" y="6593714"/>
                  </a:cubicBezTo>
                  <a:close/>
                  <a:moveTo>
                    <a:pt x="2719415" y="7142026"/>
                  </a:moveTo>
                  <a:cubicBezTo>
                    <a:pt x="2891516" y="7142026"/>
                    <a:pt x="2889898" y="7146388"/>
                    <a:pt x="3065900" y="7146388"/>
                  </a:cubicBezTo>
                  <a:cubicBezTo>
                    <a:pt x="3151488" y="7146388"/>
                    <a:pt x="3133573" y="7063134"/>
                    <a:pt x="3140421" y="7660931"/>
                  </a:cubicBezTo>
                  <a:cubicBezTo>
                    <a:pt x="3140537" y="7670840"/>
                    <a:pt x="2680262" y="7670493"/>
                    <a:pt x="2680089" y="7660527"/>
                  </a:cubicBezTo>
                  <a:cubicBezTo>
                    <a:pt x="2668733" y="7059148"/>
                    <a:pt x="2661249" y="7142026"/>
                    <a:pt x="2719415" y="7142026"/>
                  </a:cubicBezTo>
                  <a:close/>
                  <a:moveTo>
                    <a:pt x="3132331" y="5486141"/>
                  </a:moveTo>
                  <a:cubicBezTo>
                    <a:pt x="3224045" y="5486921"/>
                    <a:pt x="3385368" y="5493796"/>
                    <a:pt x="3586480" y="5487788"/>
                  </a:cubicBezTo>
                  <a:cubicBezTo>
                    <a:pt x="3589745" y="5691271"/>
                    <a:pt x="3595293" y="5824471"/>
                    <a:pt x="3596189" y="6013684"/>
                  </a:cubicBezTo>
                  <a:cubicBezTo>
                    <a:pt x="3214596" y="6014521"/>
                    <a:pt x="3311395" y="6012961"/>
                    <a:pt x="3138168" y="6012412"/>
                  </a:cubicBezTo>
                  <a:cubicBezTo>
                    <a:pt x="3133082" y="5689278"/>
                    <a:pt x="3135336" y="5671483"/>
                    <a:pt x="3132331" y="5486141"/>
                  </a:cubicBezTo>
                  <a:close/>
                  <a:moveTo>
                    <a:pt x="3138601" y="6039249"/>
                  </a:moveTo>
                  <a:cubicBezTo>
                    <a:pt x="3306454" y="6039855"/>
                    <a:pt x="3231673" y="6041300"/>
                    <a:pt x="3596304" y="6040520"/>
                  </a:cubicBezTo>
                  <a:cubicBezTo>
                    <a:pt x="3597026" y="6403057"/>
                    <a:pt x="3601939" y="6419378"/>
                    <a:pt x="3605955" y="6565347"/>
                  </a:cubicBezTo>
                  <a:cubicBezTo>
                    <a:pt x="3216850" y="6566242"/>
                    <a:pt x="3305703" y="6564596"/>
                    <a:pt x="3145796" y="6563816"/>
                  </a:cubicBezTo>
                  <a:cubicBezTo>
                    <a:pt x="3143109" y="6344618"/>
                    <a:pt x="3146865" y="6562573"/>
                    <a:pt x="3138601" y="6039249"/>
                  </a:cubicBezTo>
                  <a:close/>
                  <a:moveTo>
                    <a:pt x="3608267" y="6675292"/>
                  </a:moveTo>
                  <a:cubicBezTo>
                    <a:pt x="3616040" y="7184029"/>
                    <a:pt x="3627193" y="7116461"/>
                    <a:pt x="3585960" y="7115854"/>
                  </a:cubicBezTo>
                  <a:cubicBezTo>
                    <a:pt x="3091472" y="7107881"/>
                    <a:pt x="3155014" y="7147197"/>
                    <a:pt x="3153800" y="7069086"/>
                  </a:cubicBezTo>
                  <a:cubicBezTo>
                    <a:pt x="3147963" y="6710737"/>
                    <a:pt x="3147096" y="6662553"/>
                    <a:pt x="3146143" y="6590652"/>
                  </a:cubicBezTo>
                  <a:cubicBezTo>
                    <a:pt x="3687960" y="6593367"/>
                    <a:pt x="3606476" y="6562169"/>
                    <a:pt x="3608267" y="6675292"/>
                  </a:cubicBezTo>
                  <a:close/>
                  <a:moveTo>
                    <a:pt x="3610145" y="5487123"/>
                  </a:moveTo>
                  <a:cubicBezTo>
                    <a:pt x="3796491" y="5482155"/>
                    <a:pt x="4067733" y="5488915"/>
                    <a:pt x="4067791" y="5492641"/>
                  </a:cubicBezTo>
                  <a:cubicBezTo>
                    <a:pt x="4069380" y="5594989"/>
                    <a:pt x="4071836" y="5727149"/>
                    <a:pt x="4076488" y="6014810"/>
                  </a:cubicBezTo>
                  <a:cubicBezTo>
                    <a:pt x="3896614" y="6014637"/>
                    <a:pt x="3929931" y="6013048"/>
                    <a:pt x="3619912" y="6013625"/>
                  </a:cubicBezTo>
                  <a:cubicBezTo>
                    <a:pt x="3618756" y="5791770"/>
                    <a:pt x="3612601" y="5669143"/>
                    <a:pt x="3610145" y="5487123"/>
                  </a:cubicBezTo>
                  <a:close/>
                  <a:moveTo>
                    <a:pt x="3239561" y="7143875"/>
                  </a:moveTo>
                  <a:cubicBezTo>
                    <a:pt x="3357426" y="7140322"/>
                    <a:pt x="3467835" y="7140900"/>
                    <a:pt x="3585642" y="7142662"/>
                  </a:cubicBezTo>
                  <a:cubicBezTo>
                    <a:pt x="3624997" y="7143298"/>
                    <a:pt x="3616964" y="7120852"/>
                    <a:pt x="3615578" y="7266329"/>
                  </a:cubicBezTo>
                  <a:cubicBezTo>
                    <a:pt x="3610665" y="7729163"/>
                    <a:pt x="3645224" y="7668384"/>
                    <a:pt x="3585902" y="7667806"/>
                  </a:cubicBezTo>
                  <a:cubicBezTo>
                    <a:pt x="3128025" y="7663531"/>
                    <a:pt x="3164202" y="7672197"/>
                    <a:pt x="3164058" y="7660584"/>
                  </a:cubicBezTo>
                  <a:cubicBezTo>
                    <a:pt x="3157123" y="7054930"/>
                    <a:pt x="3124327" y="7147197"/>
                    <a:pt x="3239561" y="7143875"/>
                  </a:cubicBezTo>
                  <a:close/>
                  <a:moveTo>
                    <a:pt x="3620027" y="6083735"/>
                  </a:moveTo>
                  <a:cubicBezTo>
                    <a:pt x="3620027" y="6021483"/>
                    <a:pt x="3550187" y="6041184"/>
                    <a:pt x="4076921" y="6041618"/>
                  </a:cubicBezTo>
                  <a:cubicBezTo>
                    <a:pt x="4082181" y="6367786"/>
                    <a:pt x="4082181" y="6372292"/>
                    <a:pt x="4084492" y="6478280"/>
                  </a:cubicBezTo>
                  <a:cubicBezTo>
                    <a:pt x="4086862" y="6586030"/>
                    <a:pt x="4172767" y="6564104"/>
                    <a:pt x="3629621" y="6565289"/>
                  </a:cubicBezTo>
                  <a:cubicBezTo>
                    <a:pt x="3626905" y="6466176"/>
                    <a:pt x="3620027" y="6353053"/>
                    <a:pt x="3620027" y="6083735"/>
                  </a:cubicBezTo>
                  <a:close/>
                  <a:moveTo>
                    <a:pt x="3759072" y="6591981"/>
                  </a:moveTo>
                  <a:cubicBezTo>
                    <a:pt x="3934207" y="6591981"/>
                    <a:pt x="3928110" y="6589381"/>
                    <a:pt x="4086775" y="6589150"/>
                  </a:cubicBezTo>
                  <a:cubicBezTo>
                    <a:pt x="4087960" y="6652904"/>
                    <a:pt x="4088191" y="6673155"/>
                    <a:pt x="4094346" y="7069548"/>
                  </a:cubicBezTo>
                  <a:cubicBezTo>
                    <a:pt x="4095386" y="7135844"/>
                    <a:pt x="4146097" y="7116865"/>
                    <a:pt x="3759072" y="7117183"/>
                  </a:cubicBezTo>
                  <a:cubicBezTo>
                    <a:pt x="3615000" y="7117183"/>
                    <a:pt x="3639560" y="7128160"/>
                    <a:pt x="3638636" y="7069028"/>
                  </a:cubicBezTo>
                  <a:cubicBezTo>
                    <a:pt x="3629736" y="6494775"/>
                    <a:pt x="3594831" y="6591981"/>
                    <a:pt x="3759072" y="6591981"/>
                  </a:cubicBezTo>
                  <a:close/>
                  <a:moveTo>
                    <a:pt x="4091369" y="5489117"/>
                  </a:moveTo>
                  <a:cubicBezTo>
                    <a:pt x="4586839" y="5489925"/>
                    <a:pt x="4549217" y="5485535"/>
                    <a:pt x="4549332" y="5492641"/>
                  </a:cubicBezTo>
                  <a:cubicBezTo>
                    <a:pt x="4558782" y="6096446"/>
                    <a:pt x="4603627" y="6011546"/>
                    <a:pt x="4452360" y="6011546"/>
                  </a:cubicBezTo>
                  <a:cubicBezTo>
                    <a:pt x="4279045" y="6011546"/>
                    <a:pt x="4278785" y="6014810"/>
                    <a:pt x="4105673" y="6014810"/>
                  </a:cubicBezTo>
                  <a:cubicBezTo>
                    <a:pt x="4098189" y="6014810"/>
                    <a:pt x="4100500" y="6073394"/>
                    <a:pt x="4091369" y="5489117"/>
                  </a:cubicBezTo>
                  <a:close/>
                  <a:moveTo>
                    <a:pt x="3639214" y="7266676"/>
                  </a:moveTo>
                  <a:cubicBezTo>
                    <a:pt x="3640919" y="7105599"/>
                    <a:pt x="3542472" y="7144192"/>
                    <a:pt x="4095646" y="7143731"/>
                  </a:cubicBezTo>
                  <a:cubicBezTo>
                    <a:pt x="4098246" y="7280166"/>
                    <a:pt x="4104719" y="7444160"/>
                    <a:pt x="4103823" y="7660700"/>
                  </a:cubicBezTo>
                  <a:cubicBezTo>
                    <a:pt x="4103823" y="7662751"/>
                    <a:pt x="4158031" y="7671735"/>
                    <a:pt x="3644386" y="7668297"/>
                  </a:cubicBezTo>
                  <a:cubicBezTo>
                    <a:pt x="3640456" y="7533884"/>
                    <a:pt x="3637914" y="7401724"/>
                    <a:pt x="3639214" y="7266676"/>
                  </a:cubicBezTo>
                  <a:close/>
                  <a:moveTo>
                    <a:pt x="4100587" y="6041618"/>
                  </a:moveTo>
                  <a:cubicBezTo>
                    <a:pt x="4219492" y="6041618"/>
                    <a:pt x="4265320" y="6038671"/>
                    <a:pt x="4560602" y="6038295"/>
                  </a:cubicBezTo>
                  <a:cubicBezTo>
                    <a:pt x="4559735" y="6381882"/>
                    <a:pt x="4565167" y="6416028"/>
                    <a:pt x="4569039" y="6565520"/>
                  </a:cubicBezTo>
                  <a:cubicBezTo>
                    <a:pt x="4022916" y="6563960"/>
                    <a:pt x="4110585" y="6586145"/>
                    <a:pt x="4108186" y="6477616"/>
                  </a:cubicBezTo>
                  <a:cubicBezTo>
                    <a:pt x="4105383" y="6349095"/>
                    <a:pt x="4105673" y="6357299"/>
                    <a:pt x="4100587" y="6041618"/>
                  </a:cubicBezTo>
                  <a:close/>
                  <a:moveTo>
                    <a:pt x="4569704" y="6592356"/>
                  </a:moveTo>
                  <a:cubicBezTo>
                    <a:pt x="4571496" y="6670728"/>
                    <a:pt x="4577303" y="7114178"/>
                    <a:pt x="4577332" y="7116403"/>
                  </a:cubicBezTo>
                  <a:cubicBezTo>
                    <a:pt x="4051696" y="7110452"/>
                    <a:pt x="4119224" y="7143991"/>
                    <a:pt x="4118040" y="7069086"/>
                  </a:cubicBezTo>
                  <a:cubicBezTo>
                    <a:pt x="4112492" y="6711488"/>
                    <a:pt x="4111712" y="6657786"/>
                    <a:pt x="4110469" y="6589121"/>
                  </a:cubicBezTo>
                  <a:cubicBezTo>
                    <a:pt x="4273295" y="6589179"/>
                    <a:pt x="4176813" y="6591288"/>
                    <a:pt x="4569704" y="6592356"/>
                  </a:cubicBezTo>
                  <a:close/>
                  <a:moveTo>
                    <a:pt x="4577593" y="7143269"/>
                  </a:moveTo>
                  <a:cubicBezTo>
                    <a:pt x="4579008" y="7292270"/>
                    <a:pt x="4575165" y="7338143"/>
                    <a:pt x="4583429" y="7671475"/>
                  </a:cubicBezTo>
                  <a:cubicBezTo>
                    <a:pt x="4376538" y="7671793"/>
                    <a:pt x="4127431" y="7668240"/>
                    <a:pt x="4127460" y="7660844"/>
                  </a:cubicBezTo>
                  <a:cubicBezTo>
                    <a:pt x="4128355" y="7445720"/>
                    <a:pt x="4122085" y="7287156"/>
                    <a:pt x="4119311" y="7143673"/>
                  </a:cubicBezTo>
                  <a:cubicBezTo>
                    <a:pt x="4287164" y="7143644"/>
                    <a:pt x="4432653" y="7141506"/>
                    <a:pt x="4577593" y="7143269"/>
                  </a:cubicBezTo>
                  <a:close/>
                  <a:moveTo>
                    <a:pt x="4127373" y="7692707"/>
                  </a:moveTo>
                  <a:cubicBezTo>
                    <a:pt x="4307276" y="7693314"/>
                    <a:pt x="4223450" y="7698947"/>
                    <a:pt x="4584094" y="7698340"/>
                  </a:cubicBezTo>
                  <a:cubicBezTo>
                    <a:pt x="4584383" y="7711311"/>
                    <a:pt x="4594005" y="8218979"/>
                    <a:pt x="4594063" y="8222416"/>
                  </a:cubicBezTo>
                  <a:cubicBezTo>
                    <a:pt x="4271128" y="8223947"/>
                    <a:pt x="4319094" y="8219787"/>
                    <a:pt x="4137284" y="8219325"/>
                  </a:cubicBezTo>
                  <a:cubicBezTo>
                    <a:pt x="4134337" y="8051576"/>
                    <a:pt x="4126824" y="7910229"/>
                    <a:pt x="4127373" y="7692707"/>
                  </a:cubicBezTo>
                  <a:close/>
                  <a:moveTo>
                    <a:pt x="4593369" y="6592443"/>
                  </a:moveTo>
                  <a:cubicBezTo>
                    <a:pt x="4963288" y="6593714"/>
                    <a:pt x="4903764" y="6592010"/>
                    <a:pt x="5048443" y="6590912"/>
                  </a:cubicBezTo>
                  <a:cubicBezTo>
                    <a:pt x="5050899" y="6830996"/>
                    <a:pt x="5055436" y="6861876"/>
                    <a:pt x="5059221" y="7116692"/>
                  </a:cubicBezTo>
                  <a:cubicBezTo>
                    <a:pt x="4923268" y="7117386"/>
                    <a:pt x="4856202" y="7120216"/>
                    <a:pt x="4600969" y="7116721"/>
                  </a:cubicBezTo>
                  <a:cubicBezTo>
                    <a:pt x="4600940" y="7114438"/>
                    <a:pt x="4595334" y="6679914"/>
                    <a:pt x="4593369" y="6592443"/>
                  </a:cubicBezTo>
                  <a:close/>
                  <a:moveTo>
                    <a:pt x="5065029" y="6083273"/>
                  </a:moveTo>
                  <a:cubicBezTo>
                    <a:pt x="5062862" y="6018219"/>
                    <a:pt x="4997992" y="6039827"/>
                    <a:pt x="5492305" y="6039827"/>
                  </a:cubicBezTo>
                  <a:cubicBezTo>
                    <a:pt x="5541861" y="6039827"/>
                    <a:pt x="5513197" y="5976130"/>
                    <a:pt x="5528396" y="6478395"/>
                  </a:cubicBezTo>
                  <a:cubicBezTo>
                    <a:pt x="5531459" y="6579819"/>
                    <a:pt x="5609563" y="6563758"/>
                    <a:pt x="5145647" y="6563758"/>
                  </a:cubicBezTo>
                  <a:cubicBezTo>
                    <a:pt x="5038387" y="6563758"/>
                    <a:pt x="5083782" y="6645076"/>
                    <a:pt x="5065029" y="6083273"/>
                  </a:cubicBezTo>
                  <a:close/>
                  <a:moveTo>
                    <a:pt x="5145676" y="6590565"/>
                  </a:moveTo>
                  <a:cubicBezTo>
                    <a:pt x="5600316" y="6590565"/>
                    <a:pt x="5531199" y="6563151"/>
                    <a:pt x="5532961" y="6675292"/>
                  </a:cubicBezTo>
                  <a:cubicBezTo>
                    <a:pt x="5540936" y="7183682"/>
                    <a:pt x="5551714" y="7114554"/>
                    <a:pt x="5492334" y="7114554"/>
                  </a:cubicBezTo>
                  <a:cubicBezTo>
                    <a:pt x="5018912" y="7114554"/>
                    <a:pt x="5083233" y="7134515"/>
                    <a:pt x="5082193" y="7069086"/>
                  </a:cubicBezTo>
                  <a:cubicBezTo>
                    <a:pt x="5073380" y="6511269"/>
                    <a:pt x="5043329" y="6590565"/>
                    <a:pt x="5145676" y="6590565"/>
                  </a:cubicBezTo>
                  <a:close/>
                  <a:moveTo>
                    <a:pt x="5145676" y="7143298"/>
                  </a:moveTo>
                  <a:cubicBezTo>
                    <a:pt x="5317748" y="7143298"/>
                    <a:pt x="5326908" y="7141362"/>
                    <a:pt x="5492334" y="7141362"/>
                  </a:cubicBezTo>
                  <a:cubicBezTo>
                    <a:pt x="5556800" y="7141362"/>
                    <a:pt x="5537411" y="7067064"/>
                    <a:pt x="5546253" y="7666853"/>
                  </a:cubicBezTo>
                  <a:cubicBezTo>
                    <a:pt x="5356150" y="7665668"/>
                    <a:pt x="5324683" y="7671331"/>
                    <a:pt x="5090804" y="7671302"/>
                  </a:cubicBezTo>
                  <a:cubicBezTo>
                    <a:pt x="5082540" y="7069663"/>
                    <a:pt x="5058181" y="7143298"/>
                    <a:pt x="5145676" y="7143298"/>
                  </a:cubicBezTo>
                  <a:close/>
                  <a:moveTo>
                    <a:pt x="5536747" y="5492092"/>
                  </a:moveTo>
                  <a:cubicBezTo>
                    <a:pt x="5536660" y="5485823"/>
                    <a:pt x="5996935" y="5484928"/>
                    <a:pt x="5997050" y="5492554"/>
                  </a:cubicBezTo>
                  <a:cubicBezTo>
                    <a:pt x="6000489" y="5712359"/>
                    <a:pt x="5996675" y="5634189"/>
                    <a:pt x="6002916" y="6011835"/>
                  </a:cubicBezTo>
                  <a:cubicBezTo>
                    <a:pt x="5790650" y="6008455"/>
                    <a:pt x="5670359" y="6012383"/>
                    <a:pt x="5546975" y="6012875"/>
                  </a:cubicBezTo>
                  <a:cubicBezTo>
                    <a:pt x="5546773" y="5817451"/>
                    <a:pt x="5539665" y="5678560"/>
                    <a:pt x="5536747" y="5492092"/>
                  </a:cubicBezTo>
                  <a:close/>
                  <a:moveTo>
                    <a:pt x="5546657" y="6083851"/>
                  </a:moveTo>
                  <a:cubicBezTo>
                    <a:pt x="5547033" y="6033991"/>
                    <a:pt x="5478031" y="6030236"/>
                    <a:pt x="6003320" y="6038758"/>
                  </a:cubicBezTo>
                  <a:cubicBezTo>
                    <a:pt x="6011585" y="6525049"/>
                    <a:pt x="6008204" y="6364348"/>
                    <a:pt x="6010573" y="6565144"/>
                  </a:cubicBezTo>
                  <a:cubicBezTo>
                    <a:pt x="5480690" y="6555814"/>
                    <a:pt x="5555702" y="6598740"/>
                    <a:pt x="5552032" y="6477529"/>
                  </a:cubicBezTo>
                  <a:cubicBezTo>
                    <a:pt x="5546918" y="6307931"/>
                    <a:pt x="5545993" y="6190475"/>
                    <a:pt x="5546657" y="6083851"/>
                  </a:cubicBezTo>
                  <a:close/>
                  <a:moveTo>
                    <a:pt x="6010920" y="6591952"/>
                  </a:moveTo>
                  <a:cubicBezTo>
                    <a:pt x="6014445" y="6861327"/>
                    <a:pt x="6019386" y="6896223"/>
                    <a:pt x="6022103" y="7116981"/>
                  </a:cubicBezTo>
                  <a:cubicBezTo>
                    <a:pt x="5839975" y="7117125"/>
                    <a:pt x="5782184" y="7117587"/>
                    <a:pt x="5665649" y="7115854"/>
                  </a:cubicBezTo>
                  <a:cubicBezTo>
                    <a:pt x="5531372" y="7113861"/>
                    <a:pt x="5564717" y="7195930"/>
                    <a:pt x="5556569" y="6674830"/>
                  </a:cubicBezTo>
                  <a:cubicBezTo>
                    <a:pt x="5554893" y="6566618"/>
                    <a:pt x="5468351" y="6583170"/>
                    <a:pt x="6010920" y="6591952"/>
                  </a:cubicBezTo>
                  <a:close/>
                  <a:moveTo>
                    <a:pt x="6022421" y="7143789"/>
                  </a:moveTo>
                  <a:cubicBezTo>
                    <a:pt x="6025484" y="7446268"/>
                    <a:pt x="6018549" y="7086042"/>
                    <a:pt x="6027564" y="7670811"/>
                  </a:cubicBezTo>
                  <a:cubicBezTo>
                    <a:pt x="5532354" y="7671071"/>
                    <a:pt x="5801255" y="7669367"/>
                    <a:pt x="5569947" y="7667055"/>
                  </a:cubicBezTo>
                  <a:cubicBezTo>
                    <a:pt x="5568531" y="7553528"/>
                    <a:pt x="5569254" y="7608269"/>
                    <a:pt x="5562088" y="7141535"/>
                  </a:cubicBezTo>
                  <a:cubicBezTo>
                    <a:pt x="5756409" y="7142575"/>
                    <a:pt x="5576854" y="7144164"/>
                    <a:pt x="6022421" y="7143789"/>
                  </a:cubicBezTo>
                  <a:close/>
                  <a:moveTo>
                    <a:pt x="6027044" y="6039133"/>
                  </a:moveTo>
                  <a:cubicBezTo>
                    <a:pt x="6548664" y="6047395"/>
                    <a:pt x="6483996" y="6010708"/>
                    <a:pt x="6485383" y="6084024"/>
                  </a:cubicBezTo>
                  <a:cubicBezTo>
                    <a:pt x="6488099" y="6227826"/>
                    <a:pt x="6490006" y="6339100"/>
                    <a:pt x="6491306" y="6478164"/>
                  </a:cubicBezTo>
                  <a:cubicBezTo>
                    <a:pt x="6492202" y="6575226"/>
                    <a:pt x="6585505" y="6574128"/>
                    <a:pt x="6034297" y="6565520"/>
                  </a:cubicBezTo>
                  <a:cubicBezTo>
                    <a:pt x="6032447" y="6407130"/>
                    <a:pt x="6034441" y="6464154"/>
                    <a:pt x="6027044" y="6039133"/>
                  </a:cubicBezTo>
                  <a:close/>
                  <a:moveTo>
                    <a:pt x="6027997" y="7697618"/>
                  </a:moveTo>
                  <a:cubicBezTo>
                    <a:pt x="6030829" y="7881226"/>
                    <a:pt x="6031638" y="7943046"/>
                    <a:pt x="6034210" y="8055476"/>
                  </a:cubicBezTo>
                  <a:cubicBezTo>
                    <a:pt x="6039093" y="8277446"/>
                    <a:pt x="6118844" y="8211612"/>
                    <a:pt x="5665302" y="8221348"/>
                  </a:cubicBezTo>
                  <a:cubicBezTo>
                    <a:pt x="5557204" y="8223543"/>
                    <a:pt x="5578443" y="8323002"/>
                    <a:pt x="5570294" y="7693863"/>
                  </a:cubicBezTo>
                  <a:cubicBezTo>
                    <a:pt x="5748636" y="7695682"/>
                    <a:pt x="5578067" y="7697849"/>
                    <a:pt x="6027997" y="7697618"/>
                  </a:cubicBezTo>
                  <a:close/>
                  <a:moveTo>
                    <a:pt x="6035799" y="6674888"/>
                  </a:moveTo>
                  <a:cubicBezTo>
                    <a:pt x="6034152" y="6569391"/>
                    <a:pt x="5945761" y="6591981"/>
                    <a:pt x="6492578" y="6589728"/>
                  </a:cubicBezTo>
                  <a:cubicBezTo>
                    <a:pt x="6496247" y="6860720"/>
                    <a:pt x="6497548" y="6799335"/>
                    <a:pt x="6503153" y="7119032"/>
                  </a:cubicBezTo>
                  <a:cubicBezTo>
                    <a:pt x="5972721" y="7118137"/>
                    <a:pt x="6046144" y="7134545"/>
                    <a:pt x="6045132" y="7069086"/>
                  </a:cubicBezTo>
                  <a:cubicBezTo>
                    <a:pt x="6042041" y="6871929"/>
                    <a:pt x="6038833" y="6867105"/>
                    <a:pt x="6035799" y="6674888"/>
                  </a:cubicBezTo>
                  <a:close/>
                  <a:moveTo>
                    <a:pt x="6531933" y="6011604"/>
                  </a:moveTo>
                  <a:cubicBezTo>
                    <a:pt x="6499831" y="6011604"/>
                    <a:pt x="6507921" y="6030669"/>
                    <a:pt x="6505667" y="5886434"/>
                  </a:cubicBezTo>
                  <a:cubicBezTo>
                    <a:pt x="6498386" y="5428280"/>
                    <a:pt x="6486308" y="5488568"/>
                    <a:pt x="6531933" y="5488568"/>
                  </a:cubicBezTo>
                  <a:cubicBezTo>
                    <a:pt x="6705594" y="5488568"/>
                    <a:pt x="6704583" y="5487643"/>
                    <a:pt x="6878620" y="5487643"/>
                  </a:cubicBezTo>
                  <a:cubicBezTo>
                    <a:pt x="6994086" y="5487643"/>
                    <a:pt x="6958920" y="5409012"/>
                    <a:pt x="6966404" y="5886867"/>
                  </a:cubicBezTo>
                  <a:cubicBezTo>
                    <a:pt x="6969034" y="6054935"/>
                    <a:pt x="7055576" y="6011604"/>
                    <a:pt x="6531933" y="6011604"/>
                  </a:cubicBezTo>
                  <a:close/>
                  <a:moveTo>
                    <a:pt x="6967936" y="6040664"/>
                  </a:moveTo>
                  <a:cubicBezTo>
                    <a:pt x="6968572" y="6319775"/>
                    <a:pt x="6971635" y="6384367"/>
                    <a:pt x="6975218" y="6565953"/>
                  </a:cubicBezTo>
                  <a:cubicBezTo>
                    <a:pt x="6789334" y="6568755"/>
                    <a:pt x="6707906" y="6562689"/>
                    <a:pt x="6515925" y="6562833"/>
                  </a:cubicBezTo>
                  <a:cubicBezTo>
                    <a:pt x="6514423" y="6438357"/>
                    <a:pt x="6515029" y="6399302"/>
                    <a:pt x="6508268" y="6038440"/>
                  </a:cubicBezTo>
                  <a:cubicBezTo>
                    <a:pt x="6711258" y="6038238"/>
                    <a:pt x="6653525" y="6040809"/>
                    <a:pt x="6967936" y="6040664"/>
                  </a:cubicBezTo>
                  <a:close/>
                  <a:moveTo>
                    <a:pt x="6511042" y="7697387"/>
                  </a:moveTo>
                  <a:cubicBezTo>
                    <a:pt x="6509944" y="7927533"/>
                    <a:pt x="6518497" y="8045134"/>
                    <a:pt x="6521675" y="8217823"/>
                  </a:cubicBezTo>
                  <a:cubicBezTo>
                    <a:pt x="6316836" y="8217997"/>
                    <a:pt x="6336167" y="8223427"/>
                    <a:pt x="6061111" y="8221000"/>
                  </a:cubicBezTo>
                  <a:cubicBezTo>
                    <a:pt x="6057846" y="8021822"/>
                    <a:pt x="6058106" y="8117439"/>
                    <a:pt x="6051634" y="7697618"/>
                  </a:cubicBezTo>
                  <a:lnTo>
                    <a:pt x="6511042" y="7697387"/>
                  </a:lnTo>
                  <a:close/>
                  <a:moveTo>
                    <a:pt x="6517486" y="6674888"/>
                  </a:moveTo>
                  <a:cubicBezTo>
                    <a:pt x="6515607" y="6555121"/>
                    <a:pt x="6444091" y="6593425"/>
                    <a:pt x="6878620" y="6593425"/>
                  </a:cubicBezTo>
                  <a:cubicBezTo>
                    <a:pt x="7005471" y="6593425"/>
                    <a:pt x="6972993" y="6504654"/>
                    <a:pt x="6981835" y="7069605"/>
                  </a:cubicBezTo>
                  <a:cubicBezTo>
                    <a:pt x="6982846" y="7134083"/>
                    <a:pt x="7054536" y="7119061"/>
                    <a:pt x="6531933" y="7119061"/>
                  </a:cubicBezTo>
                  <a:cubicBezTo>
                    <a:pt x="6527599" y="7119061"/>
                    <a:pt x="6525230" y="7170452"/>
                    <a:pt x="6517486" y="6674888"/>
                  </a:cubicBezTo>
                  <a:close/>
                  <a:moveTo>
                    <a:pt x="6531933" y="7145868"/>
                  </a:moveTo>
                  <a:cubicBezTo>
                    <a:pt x="7071670" y="7145868"/>
                    <a:pt x="6981603" y="7107101"/>
                    <a:pt x="6986111" y="7266907"/>
                  </a:cubicBezTo>
                  <a:cubicBezTo>
                    <a:pt x="6989983" y="7409380"/>
                    <a:pt x="6991399" y="7517563"/>
                    <a:pt x="6992902" y="7660931"/>
                  </a:cubicBezTo>
                  <a:cubicBezTo>
                    <a:pt x="6993046" y="7673872"/>
                    <a:pt x="7036793" y="7670550"/>
                    <a:pt x="6534909" y="7670550"/>
                  </a:cubicBezTo>
                  <a:cubicBezTo>
                    <a:pt x="6537943" y="7279271"/>
                    <a:pt x="6519450" y="7145868"/>
                    <a:pt x="6531933" y="7145868"/>
                  </a:cubicBezTo>
                  <a:close/>
                  <a:moveTo>
                    <a:pt x="6534736" y="7697387"/>
                  </a:moveTo>
                  <a:cubicBezTo>
                    <a:pt x="6550773" y="7697387"/>
                    <a:pt x="6930430" y="7697012"/>
                    <a:pt x="6993277" y="7696549"/>
                  </a:cubicBezTo>
                  <a:cubicBezTo>
                    <a:pt x="6996312" y="7975486"/>
                    <a:pt x="6999664" y="8040223"/>
                    <a:pt x="7002668" y="8220481"/>
                  </a:cubicBezTo>
                  <a:cubicBezTo>
                    <a:pt x="6734808" y="8222561"/>
                    <a:pt x="6737842" y="8218025"/>
                    <a:pt x="6545341" y="8217852"/>
                  </a:cubicBezTo>
                  <a:cubicBezTo>
                    <a:pt x="6541989" y="8034561"/>
                    <a:pt x="6533638" y="7923720"/>
                    <a:pt x="6534736" y="7697387"/>
                  </a:cubicBezTo>
                  <a:close/>
                  <a:moveTo>
                    <a:pt x="7398997" y="6563931"/>
                  </a:moveTo>
                  <a:cubicBezTo>
                    <a:pt x="6932973" y="6553301"/>
                    <a:pt x="6999924" y="6603969"/>
                    <a:pt x="6997034" y="6477587"/>
                  </a:cubicBezTo>
                  <a:cubicBezTo>
                    <a:pt x="6994000" y="6345802"/>
                    <a:pt x="6991688" y="6214480"/>
                    <a:pt x="6991688" y="6083735"/>
                  </a:cubicBezTo>
                  <a:cubicBezTo>
                    <a:pt x="6991688" y="6019085"/>
                    <a:pt x="6923957" y="6045142"/>
                    <a:pt x="7449102" y="6038209"/>
                  </a:cubicBezTo>
                  <a:cubicBezTo>
                    <a:pt x="7456702" y="6647849"/>
                    <a:pt x="7481349" y="6565809"/>
                    <a:pt x="7398997" y="6563931"/>
                  </a:cubicBezTo>
                  <a:close/>
                  <a:moveTo>
                    <a:pt x="7398594" y="6012181"/>
                  </a:moveTo>
                  <a:cubicBezTo>
                    <a:pt x="7293848" y="6014030"/>
                    <a:pt x="7282318" y="6013684"/>
                    <a:pt x="6991515" y="6013828"/>
                  </a:cubicBezTo>
                  <a:cubicBezTo>
                    <a:pt x="6991284" y="5971826"/>
                    <a:pt x="6985707" y="5543945"/>
                    <a:pt x="6984869" y="5487528"/>
                  </a:cubicBezTo>
                  <a:cubicBezTo>
                    <a:pt x="6987816" y="5487528"/>
                    <a:pt x="7315519" y="5486863"/>
                    <a:pt x="7440491" y="5486286"/>
                  </a:cubicBezTo>
                  <a:cubicBezTo>
                    <a:pt x="7449998" y="6093008"/>
                    <a:pt x="7468404" y="6010968"/>
                    <a:pt x="7398594" y="6012181"/>
                  </a:cubicBezTo>
                  <a:close/>
                  <a:moveTo>
                    <a:pt x="7398680" y="5459680"/>
                  </a:moveTo>
                  <a:cubicBezTo>
                    <a:pt x="7239437" y="5460547"/>
                    <a:pt x="7207392" y="5459825"/>
                    <a:pt x="7051935" y="5460431"/>
                  </a:cubicBezTo>
                  <a:cubicBezTo>
                    <a:pt x="6959470" y="5460807"/>
                    <a:pt x="6985447" y="5544638"/>
                    <a:pt x="6974755" y="4935489"/>
                  </a:cubicBezTo>
                  <a:cubicBezTo>
                    <a:pt x="7115130" y="4936038"/>
                    <a:pt x="7089557" y="4936962"/>
                    <a:pt x="7430031" y="4936240"/>
                  </a:cubicBezTo>
                  <a:cubicBezTo>
                    <a:pt x="7433152" y="5531495"/>
                    <a:pt x="7465630" y="5459305"/>
                    <a:pt x="7398680" y="5459680"/>
                  </a:cubicBezTo>
                  <a:close/>
                  <a:moveTo>
                    <a:pt x="7398737" y="4909462"/>
                  </a:moveTo>
                  <a:cubicBezTo>
                    <a:pt x="6924304" y="4910761"/>
                    <a:pt x="6974293" y="4910415"/>
                    <a:pt x="6974119" y="4900767"/>
                  </a:cubicBezTo>
                  <a:cubicBezTo>
                    <a:pt x="6963226" y="4287602"/>
                    <a:pt x="6936729" y="4380013"/>
                    <a:pt x="7051761" y="4382035"/>
                  </a:cubicBezTo>
                  <a:cubicBezTo>
                    <a:pt x="7487215" y="4389633"/>
                    <a:pt x="7425292" y="4340870"/>
                    <a:pt x="7425957" y="4507753"/>
                  </a:cubicBezTo>
                  <a:cubicBezTo>
                    <a:pt x="7427431" y="4970790"/>
                    <a:pt x="7447542" y="4909317"/>
                    <a:pt x="7398737" y="4909462"/>
                  </a:cubicBezTo>
                  <a:close/>
                  <a:moveTo>
                    <a:pt x="7398825" y="4357596"/>
                  </a:moveTo>
                  <a:cubicBezTo>
                    <a:pt x="6897258" y="4352194"/>
                    <a:pt x="6964555" y="4372675"/>
                    <a:pt x="6963573" y="4309614"/>
                  </a:cubicBezTo>
                  <a:cubicBezTo>
                    <a:pt x="6954760" y="3743305"/>
                    <a:pt x="6926760" y="3829158"/>
                    <a:pt x="7051761" y="3831874"/>
                  </a:cubicBezTo>
                  <a:cubicBezTo>
                    <a:pt x="7486349" y="3841205"/>
                    <a:pt x="7412666" y="3792934"/>
                    <a:pt x="7414544" y="3916052"/>
                  </a:cubicBezTo>
                  <a:cubicBezTo>
                    <a:pt x="7422287" y="4409680"/>
                    <a:pt x="7440376" y="4358001"/>
                    <a:pt x="7398825" y="4357596"/>
                  </a:cubicBezTo>
                  <a:close/>
                  <a:moveTo>
                    <a:pt x="6878649" y="5460807"/>
                  </a:moveTo>
                  <a:cubicBezTo>
                    <a:pt x="6704988" y="5460807"/>
                    <a:pt x="6705999" y="5461731"/>
                    <a:pt x="6531962" y="5461731"/>
                  </a:cubicBezTo>
                  <a:cubicBezTo>
                    <a:pt x="6485672" y="5461731"/>
                    <a:pt x="6499802" y="5516733"/>
                    <a:pt x="6493127" y="5098010"/>
                  </a:cubicBezTo>
                  <a:cubicBezTo>
                    <a:pt x="6490121" y="4906168"/>
                    <a:pt x="6477812" y="4935518"/>
                    <a:pt x="6531962" y="4935518"/>
                  </a:cubicBezTo>
                  <a:cubicBezTo>
                    <a:pt x="6885382" y="4935345"/>
                    <a:pt x="6894484" y="4935287"/>
                    <a:pt x="6951061" y="4935431"/>
                  </a:cubicBezTo>
                  <a:cubicBezTo>
                    <a:pt x="6962041" y="5551687"/>
                    <a:pt x="6988452" y="5460807"/>
                    <a:pt x="6878649" y="5460807"/>
                  </a:cubicBezTo>
                  <a:close/>
                  <a:moveTo>
                    <a:pt x="6878649" y="4908537"/>
                  </a:moveTo>
                  <a:cubicBezTo>
                    <a:pt x="6488966" y="4908740"/>
                    <a:pt x="6531009" y="4908740"/>
                    <a:pt x="6490729" y="4908681"/>
                  </a:cubicBezTo>
                  <a:cubicBezTo>
                    <a:pt x="6489746" y="4816069"/>
                    <a:pt x="6483793" y="4383393"/>
                    <a:pt x="6483764" y="4381313"/>
                  </a:cubicBezTo>
                  <a:cubicBezTo>
                    <a:pt x="6485874" y="4381313"/>
                    <a:pt x="6873824" y="4380331"/>
                    <a:pt x="6941092" y="4380677"/>
                  </a:cubicBezTo>
                  <a:cubicBezTo>
                    <a:pt x="6951697" y="4993119"/>
                    <a:pt x="6981488" y="4908537"/>
                    <a:pt x="6878649" y="4908537"/>
                  </a:cubicBezTo>
                  <a:close/>
                  <a:moveTo>
                    <a:pt x="6484082" y="6011661"/>
                  </a:moveTo>
                  <a:cubicBezTo>
                    <a:pt x="6359370" y="6011950"/>
                    <a:pt x="6214315" y="6015272"/>
                    <a:pt x="6026610" y="6012239"/>
                  </a:cubicBezTo>
                  <a:cubicBezTo>
                    <a:pt x="6020456" y="5650771"/>
                    <a:pt x="6024328" y="5723451"/>
                    <a:pt x="6020716" y="5492092"/>
                  </a:cubicBezTo>
                  <a:cubicBezTo>
                    <a:pt x="6020571" y="5483830"/>
                    <a:pt x="5986244" y="5487210"/>
                    <a:pt x="6475703" y="5488481"/>
                  </a:cubicBezTo>
                  <a:cubicBezTo>
                    <a:pt x="6483187" y="5961571"/>
                    <a:pt x="6482984" y="5950796"/>
                    <a:pt x="6484082" y="6011661"/>
                  </a:cubicBezTo>
                  <a:close/>
                  <a:moveTo>
                    <a:pt x="6020195" y="5460518"/>
                  </a:moveTo>
                  <a:cubicBezTo>
                    <a:pt x="6011440" y="4905186"/>
                    <a:pt x="6009851" y="4933727"/>
                    <a:pt x="6011903" y="4933727"/>
                  </a:cubicBezTo>
                  <a:cubicBezTo>
                    <a:pt x="6192268" y="4934478"/>
                    <a:pt x="6200012" y="4933554"/>
                    <a:pt x="6358503" y="4934825"/>
                  </a:cubicBezTo>
                  <a:cubicBezTo>
                    <a:pt x="6502489" y="4935980"/>
                    <a:pt x="6465358" y="4839612"/>
                    <a:pt x="6475240" y="5461645"/>
                  </a:cubicBezTo>
                  <a:cubicBezTo>
                    <a:pt x="6368212" y="5461327"/>
                    <a:pt x="6251561" y="5458987"/>
                    <a:pt x="6020195" y="5460518"/>
                  </a:cubicBezTo>
                  <a:close/>
                  <a:moveTo>
                    <a:pt x="6010313" y="4900709"/>
                  </a:moveTo>
                  <a:cubicBezTo>
                    <a:pt x="5997339" y="4337086"/>
                    <a:pt x="6005979" y="4383364"/>
                    <a:pt x="6011903" y="4383364"/>
                  </a:cubicBezTo>
                  <a:cubicBezTo>
                    <a:pt x="6551091" y="4385588"/>
                    <a:pt x="6459637" y="4338993"/>
                    <a:pt x="6461746" y="4507089"/>
                  </a:cubicBezTo>
                  <a:cubicBezTo>
                    <a:pt x="6463827" y="4688704"/>
                    <a:pt x="6465300" y="4726344"/>
                    <a:pt x="6466948" y="4901286"/>
                  </a:cubicBezTo>
                  <a:cubicBezTo>
                    <a:pt x="6467034" y="4912090"/>
                    <a:pt x="6010516" y="4910415"/>
                    <a:pt x="6010313" y="4900709"/>
                  </a:cubicBezTo>
                  <a:close/>
                  <a:moveTo>
                    <a:pt x="6358445" y="4355632"/>
                  </a:moveTo>
                  <a:cubicBezTo>
                    <a:pt x="5938624" y="4361843"/>
                    <a:pt x="6004014" y="4372415"/>
                    <a:pt x="6003003" y="4309585"/>
                  </a:cubicBezTo>
                  <a:cubicBezTo>
                    <a:pt x="5994796" y="3772712"/>
                    <a:pt x="5987110" y="3831209"/>
                    <a:pt x="6011903" y="3831354"/>
                  </a:cubicBezTo>
                  <a:cubicBezTo>
                    <a:pt x="6534245" y="3834849"/>
                    <a:pt x="6453020" y="3805153"/>
                    <a:pt x="6454753" y="3916023"/>
                  </a:cubicBezTo>
                  <a:cubicBezTo>
                    <a:pt x="6457701" y="4104340"/>
                    <a:pt x="6455938" y="4113295"/>
                    <a:pt x="6459030" y="4310105"/>
                  </a:cubicBezTo>
                  <a:cubicBezTo>
                    <a:pt x="6459897" y="4366667"/>
                    <a:pt x="6479921" y="4353812"/>
                    <a:pt x="6358445" y="4355632"/>
                  </a:cubicBezTo>
                  <a:close/>
                  <a:moveTo>
                    <a:pt x="5996530" y="5460662"/>
                  </a:moveTo>
                  <a:cubicBezTo>
                    <a:pt x="5904672" y="5461153"/>
                    <a:pt x="5912069" y="5461067"/>
                    <a:pt x="5536284" y="5461240"/>
                  </a:cubicBezTo>
                  <a:cubicBezTo>
                    <a:pt x="5533193" y="5245162"/>
                    <a:pt x="5536920" y="5316572"/>
                    <a:pt x="5530072" y="4937627"/>
                  </a:cubicBezTo>
                  <a:cubicBezTo>
                    <a:pt x="5716563" y="4936847"/>
                    <a:pt x="5633055" y="4932138"/>
                    <a:pt x="5987399" y="4933641"/>
                  </a:cubicBezTo>
                  <a:cubicBezTo>
                    <a:pt x="5989104" y="5008661"/>
                    <a:pt x="5996270" y="5444052"/>
                    <a:pt x="5996530" y="5460662"/>
                  </a:cubicBezTo>
                  <a:close/>
                  <a:moveTo>
                    <a:pt x="5529581" y="4910761"/>
                  </a:moveTo>
                  <a:cubicBezTo>
                    <a:pt x="5520334" y="4378742"/>
                    <a:pt x="5522299" y="4519395"/>
                    <a:pt x="5519900" y="4384577"/>
                  </a:cubicBezTo>
                  <a:cubicBezTo>
                    <a:pt x="5706969" y="4384375"/>
                    <a:pt x="5695555" y="4382064"/>
                    <a:pt x="5980349" y="4383248"/>
                  </a:cubicBezTo>
                  <a:cubicBezTo>
                    <a:pt x="5981765" y="4511133"/>
                    <a:pt x="5979771" y="4614290"/>
                    <a:pt x="5986677" y="4901431"/>
                  </a:cubicBezTo>
                  <a:cubicBezTo>
                    <a:pt x="5986763" y="4906833"/>
                    <a:pt x="6026986" y="4908624"/>
                    <a:pt x="5529581" y="4910761"/>
                  </a:cubicBezTo>
                  <a:close/>
                  <a:moveTo>
                    <a:pt x="5519409" y="4357769"/>
                  </a:moveTo>
                  <a:cubicBezTo>
                    <a:pt x="5515682" y="4135885"/>
                    <a:pt x="5517676" y="4139467"/>
                    <a:pt x="5512879" y="3831181"/>
                  </a:cubicBezTo>
                  <a:cubicBezTo>
                    <a:pt x="6053425" y="3831094"/>
                    <a:pt x="5970755" y="3802380"/>
                    <a:pt x="5972518" y="3916023"/>
                  </a:cubicBezTo>
                  <a:cubicBezTo>
                    <a:pt x="5975234" y="4090936"/>
                    <a:pt x="5976072" y="4106593"/>
                    <a:pt x="5979309" y="4310048"/>
                  </a:cubicBezTo>
                  <a:cubicBezTo>
                    <a:pt x="5980320" y="4372560"/>
                    <a:pt x="6053743" y="4357192"/>
                    <a:pt x="5519409" y="4357769"/>
                  </a:cubicBezTo>
                  <a:close/>
                  <a:moveTo>
                    <a:pt x="5513024" y="5488048"/>
                  </a:moveTo>
                  <a:cubicBezTo>
                    <a:pt x="5515942" y="5681767"/>
                    <a:pt x="5523137" y="5814678"/>
                    <a:pt x="5523281" y="6012961"/>
                  </a:cubicBezTo>
                  <a:cubicBezTo>
                    <a:pt x="5371378" y="6013250"/>
                    <a:pt x="5311247" y="6011170"/>
                    <a:pt x="5062804" y="6011170"/>
                  </a:cubicBezTo>
                  <a:cubicBezTo>
                    <a:pt x="5056909" y="5795468"/>
                    <a:pt x="5059915" y="5681825"/>
                    <a:pt x="5056736" y="5487932"/>
                  </a:cubicBezTo>
                  <a:cubicBezTo>
                    <a:pt x="5115943" y="5488308"/>
                    <a:pt x="5128454" y="5488221"/>
                    <a:pt x="5513024" y="5488048"/>
                  </a:cubicBezTo>
                  <a:close/>
                  <a:moveTo>
                    <a:pt x="5145676" y="5461385"/>
                  </a:moveTo>
                  <a:cubicBezTo>
                    <a:pt x="5031799" y="5461385"/>
                    <a:pt x="5058354" y="5493970"/>
                    <a:pt x="5052344" y="5294820"/>
                  </a:cubicBezTo>
                  <a:cubicBezTo>
                    <a:pt x="5048790" y="5177364"/>
                    <a:pt x="5046218" y="5045406"/>
                    <a:pt x="5046825" y="4936847"/>
                  </a:cubicBezTo>
                  <a:cubicBezTo>
                    <a:pt x="5062688" y="4936934"/>
                    <a:pt x="5448153" y="4937771"/>
                    <a:pt x="5506377" y="4937685"/>
                  </a:cubicBezTo>
                  <a:cubicBezTo>
                    <a:pt x="5513168" y="5314665"/>
                    <a:pt x="5509643" y="5253973"/>
                    <a:pt x="5512619" y="5461240"/>
                  </a:cubicBezTo>
                  <a:lnTo>
                    <a:pt x="5145676" y="5461385"/>
                  </a:lnTo>
                  <a:close/>
                  <a:moveTo>
                    <a:pt x="5047865" y="6477991"/>
                  </a:moveTo>
                  <a:cubicBezTo>
                    <a:pt x="5047981" y="6584066"/>
                    <a:pt x="5130564" y="6567773"/>
                    <a:pt x="4625790" y="6565751"/>
                  </a:cubicBezTo>
                  <a:cubicBezTo>
                    <a:pt x="4592069" y="6565606"/>
                    <a:pt x="4580511" y="6642303"/>
                    <a:pt x="4584094" y="6084255"/>
                  </a:cubicBezTo>
                  <a:cubicBezTo>
                    <a:pt x="4584469" y="6022754"/>
                    <a:pt x="4511509" y="6038007"/>
                    <a:pt x="5039919" y="6038007"/>
                  </a:cubicBezTo>
                  <a:cubicBezTo>
                    <a:pt x="5043907" y="6170340"/>
                    <a:pt x="5047634" y="6268817"/>
                    <a:pt x="5047865" y="6477991"/>
                  </a:cubicBezTo>
                  <a:close/>
                  <a:moveTo>
                    <a:pt x="4584296" y="6011430"/>
                  </a:moveTo>
                  <a:cubicBezTo>
                    <a:pt x="4583920" y="5765309"/>
                    <a:pt x="4575396" y="5682027"/>
                    <a:pt x="4572940" y="5488308"/>
                  </a:cubicBezTo>
                  <a:cubicBezTo>
                    <a:pt x="4789280" y="5485592"/>
                    <a:pt x="4698953" y="5484928"/>
                    <a:pt x="5033042" y="5487759"/>
                  </a:cubicBezTo>
                  <a:cubicBezTo>
                    <a:pt x="5036423" y="5694997"/>
                    <a:pt x="5033013" y="5787033"/>
                    <a:pt x="5039081" y="6011170"/>
                  </a:cubicBezTo>
                  <a:cubicBezTo>
                    <a:pt x="4628795" y="6011199"/>
                    <a:pt x="4751687" y="6011170"/>
                    <a:pt x="4584296" y="6011430"/>
                  </a:cubicBezTo>
                  <a:close/>
                  <a:moveTo>
                    <a:pt x="4972477" y="5460258"/>
                  </a:moveTo>
                  <a:cubicBezTo>
                    <a:pt x="4861403" y="5458756"/>
                    <a:pt x="4739378" y="5458611"/>
                    <a:pt x="4625588" y="5460605"/>
                  </a:cubicBezTo>
                  <a:cubicBezTo>
                    <a:pt x="4538150" y="5462136"/>
                    <a:pt x="4586405" y="5528259"/>
                    <a:pt x="4566843" y="4935518"/>
                  </a:cubicBezTo>
                  <a:cubicBezTo>
                    <a:pt x="4955862" y="4934623"/>
                    <a:pt x="4843112" y="4935114"/>
                    <a:pt x="5023160" y="4936645"/>
                  </a:cubicBezTo>
                  <a:cubicBezTo>
                    <a:pt x="5019923" y="5527768"/>
                    <a:pt x="5072484" y="5461471"/>
                    <a:pt x="4972477" y="5460258"/>
                  </a:cubicBezTo>
                  <a:close/>
                  <a:moveTo>
                    <a:pt x="5023391" y="4900940"/>
                  </a:moveTo>
                  <a:cubicBezTo>
                    <a:pt x="5023275" y="4915586"/>
                    <a:pt x="5069970" y="4906746"/>
                    <a:pt x="4625675" y="4908508"/>
                  </a:cubicBezTo>
                  <a:cubicBezTo>
                    <a:pt x="4543871" y="4908740"/>
                    <a:pt x="4564127" y="4989740"/>
                    <a:pt x="4557683" y="4503333"/>
                  </a:cubicBezTo>
                  <a:cubicBezTo>
                    <a:pt x="4555863" y="4359618"/>
                    <a:pt x="4538006" y="4382988"/>
                    <a:pt x="4625559" y="4384288"/>
                  </a:cubicBezTo>
                  <a:cubicBezTo>
                    <a:pt x="4733830" y="4386022"/>
                    <a:pt x="4774168" y="4385617"/>
                    <a:pt x="5017612" y="4385675"/>
                  </a:cubicBezTo>
                  <a:cubicBezTo>
                    <a:pt x="5023651" y="4767653"/>
                    <a:pt x="5024402" y="4779671"/>
                    <a:pt x="5023391" y="4900940"/>
                  </a:cubicBezTo>
                  <a:close/>
                  <a:moveTo>
                    <a:pt x="4555632" y="4356556"/>
                  </a:moveTo>
                  <a:cubicBezTo>
                    <a:pt x="4552222" y="4134816"/>
                    <a:pt x="4551326" y="4105640"/>
                    <a:pt x="4547108" y="3830314"/>
                  </a:cubicBezTo>
                  <a:cubicBezTo>
                    <a:pt x="4675172" y="3829476"/>
                    <a:pt x="4715973" y="3826905"/>
                    <a:pt x="5007180" y="3829939"/>
                  </a:cubicBezTo>
                  <a:cubicBezTo>
                    <a:pt x="5013364" y="4233958"/>
                    <a:pt x="5011370" y="3992401"/>
                    <a:pt x="5017178" y="4358867"/>
                  </a:cubicBezTo>
                  <a:cubicBezTo>
                    <a:pt x="4546154" y="4358781"/>
                    <a:pt x="4748422" y="4358347"/>
                    <a:pt x="4555632" y="4356556"/>
                  </a:cubicBezTo>
                  <a:close/>
                  <a:moveTo>
                    <a:pt x="4548119" y="5295253"/>
                  </a:moveTo>
                  <a:cubicBezTo>
                    <a:pt x="4547426" y="5509020"/>
                    <a:pt x="4645381" y="5463147"/>
                    <a:pt x="4090965" y="5462280"/>
                  </a:cubicBezTo>
                  <a:cubicBezTo>
                    <a:pt x="4085330" y="5103181"/>
                    <a:pt x="4084001" y="5015969"/>
                    <a:pt x="4082672" y="4938262"/>
                  </a:cubicBezTo>
                  <a:cubicBezTo>
                    <a:pt x="4296006" y="4938204"/>
                    <a:pt x="4197993" y="4936153"/>
                    <a:pt x="4543091" y="4935576"/>
                  </a:cubicBezTo>
                  <a:cubicBezTo>
                    <a:pt x="4546270" y="5030644"/>
                    <a:pt x="4548553" y="5156102"/>
                    <a:pt x="4548119" y="5295253"/>
                  </a:cubicBezTo>
                  <a:close/>
                  <a:moveTo>
                    <a:pt x="4452360" y="4908826"/>
                  </a:moveTo>
                  <a:cubicBezTo>
                    <a:pt x="4041236" y="4908826"/>
                    <a:pt x="4082354" y="4919890"/>
                    <a:pt x="4082007" y="4900853"/>
                  </a:cubicBezTo>
                  <a:cubicBezTo>
                    <a:pt x="4071634" y="4315363"/>
                    <a:pt x="4071373" y="4384981"/>
                    <a:pt x="4105673" y="4384981"/>
                  </a:cubicBezTo>
                  <a:cubicBezTo>
                    <a:pt x="4619173" y="4384981"/>
                    <a:pt x="4531938" y="4345175"/>
                    <a:pt x="4533989" y="4503796"/>
                  </a:cubicBezTo>
                  <a:cubicBezTo>
                    <a:pt x="4536503" y="4693557"/>
                    <a:pt x="4537774" y="4784812"/>
                    <a:pt x="4541907" y="4901662"/>
                  </a:cubicBezTo>
                  <a:cubicBezTo>
                    <a:pt x="4542253" y="4911108"/>
                    <a:pt x="4555719" y="4908826"/>
                    <a:pt x="4452360" y="4908826"/>
                  </a:cubicBezTo>
                  <a:close/>
                  <a:moveTo>
                    <a:pt x="4452360" y="4356152"/>
                  </a:moveTo>
                  <a:cubicBezTo>
                    <a:pt x="4016935" y="4356152"/>
                    <a:pt x="4077702" y="4377008"/>
                    <a:pt x="4076603" y="4309556"/>
                  </a:cubicBezTo>
                  <a:cubicBezTo>
                    <a:pt x="4067993" y="3759511"/>
                    <a:pt x="4045772" y="3830400"/>
                    <a:pt x="4105643" y="3830400"/>
                  </a:cubicBezTo>
                  <a:cubicBezTo>
                    <a:pt x="4414333" y="3830545"/>
                    <a:pt x="4465681" y="3830690"/>
                    <a:pt x="4523442" y="3830430"/>
                  </a:cubicBezTo>
                  <a:cubicBezTo>
                    <a:pt x="4532805" y="4443334"/>
                    <a:pt x="4565110" y="4356152"/>
                    <a:pt x="4452360" y="4356152"/>
                  </a:cubicBezTo>
                  <a:close/>
                  <a:moveTo>
                    <a:pt x="4067299" y="5462222"/>
                  </a:moveTo>
                  <a:cubicBezTo>
                    <a:pt x="3936172" y="5461703"/>
                    <a:pt x="3797127" y="5455463"/>
                    <a:pt x="3609740" y="5460258"/>
                  </a:cubicBezTo>
                  <a:cubicBezTo>
                    <a:pt x="3607487" y="5289793"/>
                    <a:pt x="3611908" y="5151249"/>
                    <a:pt x="3603586" y="4937078"/>
                  </a:cubicBezTo>
                  <a:cubicBezTo>
                    <a:pt x="3703680" y="4938898"/>
                    <a:pt x="3758407" y="4938378"/>
                    <a:pt x="4058949" y="4938262"/>
                  </a:cubicBezTo>
                  <a:cubicBezTo>
                    <a:pt x="4060769" y="5041766"/>
                    <a:pt x="4061636" y="5100177"/>
                    <a:pt x="4067299" y="5462222"/>
                  </a:cubicBezTo>
                  <a:close/>
                  <a:moveTo>
                    <a:pt x="3595149" y="4354418"/>
                  </a:moveTo>
                  <a:cubicBezTo>
                    <a:pt x="3592837" y="4158533"/>
                    <a:pt x="3588329" y="4095847"/>
                    <a:pt x="3584890" y="3831152"/>
                  </a:cubicBezTo>
                  <a:cubicBezTo>
                    <a:pt x="3616936" y="3831152"/>
                    <a:pt x="3912044" y="3830805"/>
                    <a:pt x="4042334" y="3830458"/>
                  </a:cubicBezTo>
                  <a:cubicBezTo>
                    <a:pt x="4046755" y="4140362"/>
                    <a:pt x="4051003" y="4130888"/>
                    <a:pt x="4053632" y="4357943"/>
                  </a:cubicBezTo>
                  <a:cubicBezTo>
                    <a:pt x="3838419" y="4356759"/>
                    <a:pt x="4045628" y="4354043"/>
                    <a:pt x="3595149" y="4354418"/>
                  </a:cubicBezTo>
                  <a:close/>
                  <a:moveTo>
                    <a:pt x="3585468" y="5460922"/>
                  </a:moveTo>
                  <a:cubicBezTo>
                    <a:pt x="3369677" y="5467133"/>
                    <a:pt x="3254269" y="5460316"/>
                    <a:pt x="3131897" y="5459305"/>
                  </a:cubicBezTo>
                  <a:cubicBezTo>
                    <a:pt x="3122102" y="4838658"/>
                    <a:pt x="3085029" y="4938956"/>
                    <a:pt x="3239388" y="4936471"/>
                  </a:cubicBezTo>
                  <a:cubicBezTo>
                    <a:pt x="3353409" y="4934623"/>
                    <a:pt x="3462172" y="4934449"/>
                    <a:pt x="3579863" y="4936674"/>
                  </a:cubicBezTo>
                  <a:cubicBezTo>
                    <a:pt x="3585237" y="5074438"/>
                    <a:pt x="3587520" y="5460836"/>
                    <a:pt x="3585468" y="5460922"/>
                  </a:cubicBezTo>
                  <a:close/>
                  <a:moveTo>
                    <a:pt x="3412529" y="4354563"/>
                  </a:moveTo>
                  <a:cubicBezTo>
                    <a:pt x="3251466" y="4354563"/>
                    <a:pt x="3246554" y="4356441"/>
                    <a:pt x="3112248" y="4356816"/>
                  </a:cubicBezTo>
                  <a:cubicBezTo>
                    <a:pt x="3107163" y="3989512"/>
                    <a:pt x="3106209" y="3924833"/>
                    <a:pt x="3104591" y="3833607"/>
                  </a:cubicBezTo>
                  <a:cubicBezTo>
                    <a:pt x="3635660" y="3831989"/>
                    <a:pt x="3560561" y="3797324"/>
                    <a:pt x="3562439" y="3916052"/>
                  </a:cubicBezTo>
                  <a:cubicBezTo>
                    <a:pt x="3570761" y="4447263"/>
                    <a:pt x="3615115" y="4354390"/>
                    <a:pt x="3412529" y="4354563"/>
                  </a:cubicBezTo>
                  <a:close/>
                  <a:moveTo>
                    <a:pt x="3108261" y="5459160"/>
                  </a:moveTo>
                  <a:cubicBezTo>
                    <a:pt x="2887702" y="5458063"/>
                    <a:pt x="2874035" y="5465082"/>
                    <a:pt x="2649604" y="5463089"/>
                  </a:cubicBezTo>
                  <a:cubicBezTo>
                    <a:pt x="2638710" y="4853189"/>
                    <a:pt x="2602533" y="4934247"/>
                    <a:pt x="2719415" y="4934247"/>
                  </a:cubicBezTo>
                  <a:cubicBezTo>
                    <a:pt x="2889956" y="4934247"/>
                    <a:pt x="2893481" y="4937858"/>
                    <a:pt x="3065900" y="4937858"/>
                  </a:cubicBezTo>
                  <a:cubicBezTo>
                    <a:pt x="3112017" y="4937858"/>
                    <a:pt x="3098899" y="4866361"/>
                    <a:pt x="3108261" y="5459160"/>
                  </a:cubicBezTo>
                  <a:close/>
                  <a:moveTo>
                    <a:pt x="3065900" y="4911050"/>
                  </a:moveTo>
                  <a:cubicBezTo>
                    <a:pt x="3063328" y="4911050"/>
                    <a:pt x="2638133" y="4909693"/>
                    <a:pt x="2638104" y="4901142"/>
                  </a:cubicBezTo>
                  <a:cubicBezTo>
                    <a:pt x="2636861" y="4304906"/>
                    <a:pt x="2586525" y="4385270"/>
                    <a:pt x="2719415" y="4385270"/>
                  </a:cubicBezTo>
                  <a:cubicBezTo>
                    <a:pt x="3162960" y="4385270"/>
                    <a:pt x="3089132" y="4343643"/>
                    <a:pt x="3089970" y="4507002"/>
                  </a:cubicBezTo>
                  <a:cubicBezTo>
                    <a:pt x="3092397" y="4972523"/>
                    <a:pt x="3115658" y="4911050"/>
                    <a:pt x="3065900" y="4911050"/>
                  </a:cubicBezTo>
                  <a:close/>
                  <a:moveTo>
                    <a:pt x="3065900" y="4356903"/>
                  </a:moveTo>
                  <a:cubicBezTo>
                    <a:pt x="2560808" y="4356903"/>
                    <a:pt x="2628453" y="4379204"/>
                    <a:pt x="2627355" y="4309672"/>
                  </a:cubicBezTo>
                  <a:cubicBezTo>
                    <a:pt x="2624263" y="4112891"/>
                    <a:pt x="2628193" y="4112775"/>
                    <a:pt x="2625101" y="3915532"/>
                  </a:cubicBezTo>
                  <a:cubicBezTo>
                    <a:pt x="2623454" y="3810468"/>
                    <a:pt x="2604412" y="3831932"/>
                    <a:pt x="2719415" y="3831932"/>
                  </a:cubicBezTo>
                  <a:cubicBezTo>
                    <a:pt x="3153973" y="3831932"/>
                    <a:pt x="3080608" y="3806973"/>
                    <a:pt x="3082313" y="3915994"/>
                  </a:cubicBezTo>
                  <a:cubicBezTo>
                    <a:pt x="3090375" y="4424933"/>
                    <a:pt x="3095836" y="4356903"/>
                    <a:pt x="3065900" y="4356903"/>
                  </a:cubicBezTo>
                  <a:close/>
                  <a:moveTo>
                    <a:pt x="2625910" y="5462829"/>
                  </a:moveTo>
                  <a:cubicBezTo>
                    <a:pt x="2454329" y="5460634"/>
                    <a:pt x="2572627" y="5458149"/>
                    <a:pt x="2167773" y="5459709"/>
                  </a:cubicBezTo>
                  <a:cubicBezTo>
                    <a:pt x="2157544" y="4857320"/>
                    <a:pt x="2136855" y="4934247"/>
                    <a:pt x="2199731" y="4933727"/>
                  </a:cubicBezTo>
                  <a:cubicBezTo>
                    <a:pt x="2304419" y="4932889"/>
                    <a:pt x="2390036" y="4932572"/>
                    <a:pt x="2546014" y="4933611"/>
                  </a:cubicBezTo>
                  <a:cubicBezTo>
                    <a:pt x="2631342" y="4934276"/>
                    <a:pt x="2614727" y="4845476"/>
                    <a:pt x="2625910" y="5462829"/>
                  </a:cubicBezTo>
                  <a:close/>
                  <a:moveTo>
                    <a:pt x="2152747" y="6040982"/>
                  </a:moveTo>
                  <a:cubicBezTo>
                    <a:pt x="2160376" y="6446879"/>
                    <a:pt x="2158469" y="6409181"/>
                    <a:pt x="2160203" y="6564133"/>
                  </a:cubicBezTo>
                  <a:cubicBezTo>
                    <a:pt x="2086288" y="6563122"/>
                    <a:pt x="2065397" y="6563354"/>
                    <a:pt x="1701748" y="6563267"/>
                  </a:cubicBezTo>
                  <a:cubicBezTo>
                    <a:pt x="1698540" y="6418627"/>
                    <a:pt x="1695478" y="6379427"/>
                    <a:pt x="1693050" y="6038758"/>
                  </a:cubicBezTo>
                  <a:cubicBezTo>
                    <a:pt x="1696258" y="6038786"/>
                    <a:pt x="2150349" y="6040982"/>
                    <a:pt x="2152747" y="6040982"/>
                  </a:cubicBezTo>
                  <a:close/>
                  <a:moveTo>
                    <a:pt x="1692848" y="6011950"/>
                  </a:moveTo>
                  <a:cubicBezTo>
                    <a:pt x="1692184" y="5939443"/>
                    <a:pt x="1691461" y="5901658"/>
                    <a:pt x="1685162" y="5492092"/>
                  </a:cubicBezTo>
                  <a:cubicBezTo>
                    <a:pt x="1684960" y="5478602"/>
                    <a:pt x="1661121" y="5488221"/>
                    <a:pt x="2144541" y="5486632"/>
                  </a:cubicBezTo>
                  <a:cubicBezTo>
                    <a:pt x="2147517" y="5666312"/>
                    <a:pt x="2147662" y="5759561"/>
                    <a:pt x="2152256" y="6014175"/>
                  </a:cubicBezTo>
                  <a:cubicBezTo>
                    <a:pt x="2149887" y="6014146"/>
                    <a:pt x="1695044" y="6011950"/>
                    <a:pt x="1692848" y="6011950"/>
                  </a:cubicBezTo>
                  <a:close/>
                  <a:moveTo>
                    <a:pt x="2026359" y="6590161"/>
                  </a:moveTo>
                  <a:cubicBezTo>
                    <a:pt x="2202101" y="6590161"/>
                    <a:pt x="2156677" y="6494688"/>
                    <a:pt x="2165664" y="7069605"/>
                  </a:cubicBezTo>
                  <a:cubicBezTo>
                    <a:pt x="2166819" y="7143095"/>
                    <a:pt x="2227529" y="7116143"/>
                    <a:pt x="1709405" y="7114266"/>
                  </a:cubicBezTo>
                  <a:cubicBezTo>
                    <a:pt x="1705996" y="6936752"/>
                    <a:pt x="1706573" y="6800837"/>
                    <a:pt x="1702326" y="6590103"/>
                  </a:cubicBezTo>
                  <a:lnTo>
                    <a:pt x="2026359" y="6590161"/>
                  </a:lnTo>
                  <a:close/>
                  <a:moveTo>
                    <a:pt x="2546158" y="4906775"/>
                  </a:moveTo>
                  <a:cubicBezTo>
                    <a:pt x="2440083" y="4905938"/>
                    <a:pt x="2320514" y="4905851"/>
                    <a:pt x="2199500" y="4906833"/>
                  </a:cubicBezTo>
                  <a:cubicBezTo>
                    <a:pt x="2138589" y="4907324"/>
                    <a:pt x="2158035" y="4987082"/>
                    <a:pt x="2149193" y="4382151"/>
                  </a:cubicBezTo>
                  <a:cubicBezTo>
                    <a:pt x="2329154" y="4386022"/>
                    <a:pt x="2222385" y="4386455"/>
                    <a:pt x="2605047" y="4385386"/>
                  </a:cubicBezTo>
                  <a:cubicBezTo>
                    <a:pt x="2617241" y="4989335"/>
                    <a:pt x="2640589" y="4907411"/>
                    <a:pt x="2546158" y="4906775"/>
                  </a:cubicBezTo>
                  <a:close/>
                  <a:moveTo>
                    <a:pt x="2144108" y="5459796"/>
                  </a:moveTo>
                  <a:cubicBezTo>
                    <a:pt x="1866018" y="5460807"/>
                    <a:pt x="1887372" y="5458380"/>
                    <a:pt x="1684613" y="5458351"/>
                  </a:cubicBezTo>
                  <a:cubicBezTo>
                    <a:pt x="1675020" y="4897473"/>
                    <a:pt x="1669558" y="4935489"/>
                    <a:pt x="1679816" y="4935460"/>
                  </a:cubicBezTo>
                  <a:cubicBezTo>
                    <a:pt x="1683226" y="4935460"/>
                    <a:pt x="2131191" y="4934189"/>
                    <a:pt x="2133705" y="4934160"/>
                  </a:cubicBezTo>
                  <a:cubicBezTo>
                    <a:pt x="2138213" y="5212462"/>
                    <a:pt x="2142865" y="5388126"/>
                    <a:pt x="2144108" y="5459796"/>
                  </a:cubicBezTo>
                  <a:close/>
                  <a:moveTo>
                    <a:pt x="1673922" y="4900998"/>
                  </a:moveTo>
                  <a:cubicBezTo>
                    <a:pt x="1672332" y="4784668"/>
                    <a:pt x="1663057" y="4383075"/>
                    <a:pt x="1679845" y="4383075"/>
                  </a:cubicBezTo>
                  <a:cubicBezTo>
                    <a:pt x="2215017" y="4383075"/>
                    <a:pt x="2125152" y="4340697"/>
                    <a:pt x="2127233" y="4507089"/>
                  </a:cubicBezTo>
                  <a:cubicBezTo>
                    <a:pt x="2129024" y="4650572"/>
                    <a:pt x="2130122" y="4710658"/>
                    <a:pt x="2133301" y="4907324"/>
                  </a:cubicBezTo>
                  <a:cubicBezTo>
                    <a:pt x="1616940" y="4910270"/>
                    <a:pt x="1674066" y="4911715"/>
                    <a:pt x="1673922" y="4900998"/>
                  </a:cubicBezTo>
                  <a:close/>
                  <a:moveTo>
                    <a:pt x="2026359" y="4354158"/>
                  </a:moveTo>
                  <a:cubicBezTo>
                    <a:pt x="1602954" y="4354158"/>
                    <a:pt x="1670078" y="4377529"/>
                    <a:pt x="1669009" y="4309556"/>
                  </a:cubicBezTo>
                  <a:cubicBezTo>
                    <a:pt x="1660630" y="3773377"/>
                    <a:pt x="1645691" y="3831094"/>
                    <a:pt x="1679816" y="3831094"/>
                  </a:cubicBezTo>
                  <a:cubicBezTo>
                    <a:pt x="2196726" y="3831094"/>
                    <a:pt x="2115530" y="3805153"/>
                    <a:pt x="2117264" y="3916052"/>
                  </a:cubicBezTo>
                  <a:cubicBezTo>
                    <a:pt x="2125441" y="4437037"/>
                    <a:pt x="2152516" y="4354158"/>
                    <a:pt x="2026359" y="4354158"/>
                  </a:cubicBezTo>
                  <a:close/>
                  <a:moveTo>
                    <a:pt x="1661381" y="5485188"/>
                  </a:moveTo>
                  <a:cubicBezTo>
                    <a:pt x="1661410" y="5487730"/>
                    <a:pt x="1668403" y="5928725"/>
                    <a:pt x="1669154" y="6011950"/>
                  </a:cubicBezTo>
                  <a:cubicBezTo>
                    <a:pt x="1525688" y="6011892"/>
                    <a:pt x="1696778" y="6011632"/>
                    <a:pt x="1212520" y="6010361"/>
                  </a:cubicBezTo>
                  <a:cubicBezTo>
                    <a:pt x="1211480" y="5929708"/>
                    <a:pt x="1210295" y="5858471"/>
                    <a:pt x="1204545" y="5492121"/>
                  </a:cubicBezTo>
                  <a:cubicBezTo>
                    <a:pt x="1204487" y="5486777"/>
                    <a:pt x="1164842" y="5485621"/>
                    <a:pt x="1661381" y="5485188"/>
                  </a:cubicBezTo>
                  <a:close/>
                  <a:moveTo>
                    <a:pt x="1669385" y="6038758"/>
                  </a:moveTo>
                  <a:cubicBezTo>
                    <a:pt x="1671986" y="6394246"/>
                    <a:pt x="1674904" y="6420621"/>
                    <a:pt x="1678054" y="6563267"/>
                  </a:cubicBezTo>
                  <a:cubicBezTo>
                    <a:pt x="1675569" y="6563267"/>
                    <a:pt x="1223789" y="6564133"/>
                    <a:pt x="1220379" y="6564162"/>
                  </a:cubicBezTo>
                  <a:cubicBezTo>
                    <a:pt x="1212809" y="6072701"/>
                    <a:pt x="1215409" y="6243887"/>
                    <a:pt x="1212838" y="6037169"/>
                  </a:cubicBezTo>
                  <a:cubicBezTo>
                    <a:pt x="1648494" y="6038180"/>
                    <a:pt x="1508178" y="6038700"/>
                    <a:pt x="1669385" y="6038758"/>
                  </a:cubicBezTo>
                  <a:close/>
                  <a:moveTo>
                    <a:pt x="1678632" y="6590103"/>
                  </a:moveTo>
                  <a:cubicBezTo>
                    <a:pt x="1683139" y="6813374"/>
                    <a:pt x="1681839" y="6909627"/>
                    <a:pt x="1685740" y="7114207"/>
                  </a:cubicBezTo>
                  <a:cubicBezTo>
                    <a:pt x="1682850" y="7114207"/>
                    <a:pt x="1632977" y="7114006"/>
                    <a:pt x="1226852" y="7115190"/>
                  </a:cubicBezTo>
                  <a:cubicBezTo>
                    <a:pt x="1222893" y="6871842"/>
                    <a:pt x="1225667" y="6907576"/>
                    <a:pt x="1220813" y="6590998"/>
                  </a:cubicBezTo>
                  <a:cubicBezTo>
                    <a:pt x="1226505" y="6590998"/>
                    <a:pt x="1650776" y="6590103"/>
                    <a:pt x="1678632" y="6590103"/>
                  </a:cubicBezTo>
                  <a:close/>
                  <a:moveTo>
                    <a:pt x="1679816" y="7141015"/>
                  </a:moveTo>
                  <a:cubicBezTo>
                    <a:pt x="1689554" y="7141015"/>
                    <a:pt x="1685075" y="7127092"/>
                    <a:pt x="1689901" y="7266964"/>
                  </a:cubicBezTo>
                  <a:cubicBezTo>
                    <a:pt x="1705360" y="7715961"/>
                    <a:pt x="1701921" y="7670666"/>
                    <a:pt x="1679816" y="7670666"/>
                  </a:cubicBezTo>
                  <a:cubicBezTo>
                    <a:pt x="1676956" y="7670666"/>
                    <a:pt x="1237196" y="7670753"/>
                    <a:pt x="1236907" y="7660353"/>
                  </a:cubicBezTo>
                  <a:cubicBezTo>
                    <a:pt x="1233296" y="7532613"/>
                    <a:pt x="1233585" y="7527326"/>
                    <a:pt x="1227314" y="7142056"/>
                  </a:cubicBezTo>
                  <a:cubicBezTo>
                    <a:pt x="1230522" y="7142056"/>
                    <a:pt x="1677244" y="7141015"/>
                    <a:pt x="1679816" y="7141015"/>
                  </a:cubicBezTo>
                  <a:close/>
                  <a:moveTo>
                    <a:pt x="1333447" y="7694238"/>
                  </a:moveTo>
                  <a:cubicBezTo>
                    <a:pt x="1505924" y="7694238"/>
                    <a:pt x="1506531" y="7697503"/>
                    <a:pt x="1679845" y="7697503"/>
                  </a:cubicBezTo>
                  <a:cubicBezTo>
                    <a:pt x="1707758" y="7697503"/>
                    <a:pt x="1693917" y="7639641"/>
                    <a:pt x="1702066" y="8218776"/>
                  </a:cubicBezTo>
                  <a:cubicBezTo>
                    <a:pt x="1690796" y="8218748"/>
                    <a:pt x="1250546" y="8221232"/>
                    <a:pt x="1248408" y="8221260"/>
                  </a:cubicBezTo>
                  <a:cubicBezTo>
                    <a:pt x="1238092" y="7600470"/>
                    <a:pt x="1205180" y="7694238"/>
                    <a:pt x="1333447" y="7694238"/>
                  </a:cubicBezTo>
                  <a:close/>
                  <a:moveTo>
                    <a:pt x="1709954" y="7141073"/>
                  </a:moveTo>
                  <a:cubicBezTo>
                    <a:pt x="1863909" y="7141680"/>
                    <a:pt x="1854662" y="7146042"/>
                    <a:pt x="2026359" y="7146042"/>
                  </a:cubicBezTo>
                  <a:cubicBezTo>
                    <a:pt x="2211001" y="7146042"/>
                    <a:pt x="2162601" y="7036588"/>
                    <a:pt x="2178204" y="7661163"/>
                  </a:cubicBezTo>
                  <a:cubicBezTo>
                    <a:pt x="2178493" y="7672804"/>
                    <a:pt x="2236197" y="7669742"/>
                    <a:pt x="1720588" y="7670637"/>
                  </a:cubicBezTo>
                  <a:cubicBezTo>
                    <a:pt x="1719374" y="7370295"/>
                    <a:pt x="1712497" y="7259338"/>
                    <a:pt x="1709954" y="7141073"/>
                  </a:cubicBezTo>
                  <a:close/>
                  <a:moveTo>
                    <a:pt x="2179100" y="7696694"/>
                  </a:moveTo>
                  <a:cubicBezTo>
                    <a:pt x="2186757" y="8010324"/>
                    <a:pt x="2181065" y="8031499"/>
                    <a:pt x="2183521" y="8221087"/>
                  </a:cubicBezTo>
                  <a:cubicBezTo>
                    <a:pt x="1758614" y="8221376"/>
                    <a:pt x="1923202" y="8219382"/>
                    <a:pt x="1725702" y="8218805"/>
                  </a:cubicBezTo>
                  <a:cubicBezTo>
                    <a:pt x="1725673" y="8216523"/>
                    <a:pt x="1720761" y="7699698"/>
                    <a:pt x="1720732" y="7697445"/>
                  </a:cubicBezTo>
                  <a:cubicBezTo>
                    <a:pt x="1850675" y="7697243"/>
                    <a:pt x="1987235" y="7694729"/>
                    <a:pt x="2179100" y="7696694"/>
                  </a:cubicBezTo>
                  <a:close/>
                  <a:moveTo>
                    <a:pt x="2183926" y="8247894"/>
                  </a:moveTo>
                  <a:cubicBezTo>
                    <a:pt x="2183955" y="8250032"/>
                    <a:pt x="2190860" y="8691404"/>
                    <a:pt x="2192912" y="8773415"/>
                  </a:cubicBezTo>
                  <a:cubicBezTo>
                    <a:pt x="1944787" y="8771797"/>
                    <a:pt x="1843538" y="8774339"/>
                    <a:pt x="1735873" y="8774657"/>
                  </a:cubicBezTo>
                  <a:cubicBezTo>
                    <a:pt x="1735844" y="8772605"/>
                    <a:pt x="1726280" y="8254943"/>
                    <a:pt x="1726136" y="8245642"/>
                  </a:cubicBezTo>
                  <a:cubicBezTo>
                    <a:pt x="1943458" y="8246335"/>
                    <a:pt x="1744542" y="8248213"/>
                    <a:pt x="2183926" y="8247894"/>
                  </a:cubicBezTo>
                  <a:close/>
                  <a:moveTo>
                    <a:pt x="2193577" y="8800280"/>
                  </a:moveTo>
                  <a:cubicBezTo>
                    <a:pt x="2202679" y="9134883"/>
                    <a:pt x="2200280" y="9170126"/>
                    <a:pt x="2201783" y="9325077"/>
                  </a:cubicBezTo>
                  <a:cubicBezTo>
                    <a:pt x="2025232" y="9323084"/>
                    <a:pt x="1808632" y="9325222"/>
                    <a:pt x="1743502" y="9325396"/>
                  </a:cubicBezTo>
                  <a:cubicBezTo>
                    <a:pt x="1742028" y="9177868"/>
                    <a:pt x="1744109" y="9184251"/>
                    <a:pt x="1736365" y="8801465"/>
                  </a:cubicBezTo>
                  <a:cubicBezTo>
                    <a:pt x="1878674" y="8801117"/>
                    <a:pt x="1931524" y="8798576"/>
                    <a:pt x="2193577" y="8800280"/>
                  </a:cubicBezTo>
                  <a:close/>
                  <a:moveTo>
                    <a:pt x="2199500" y="9351972"/>
                  </a:moveTo>
                  <a:cubicBezTo>
                    <a:pt x="2205366" y="9352001"/>
                    <a:pt x="2199125" y="9321496"/>
                    <a:pt x="2210018" y="9875441"/>
                  </a:cubicBezTo>
                  <a:cubicBezTo>
                    <a:pt x="1947301" y="9873968"/>
                    <a:pt x="1873618" y="9875556"/>
                    <a:pt x="1754915" y="9875874"/>
                  </a:cubicBezTo>
                  <a:cubicBezTo>
                    <a:pt x="1750812" y="9602628"/>
                    <a:pt x="1746796" y="9615858"/>
                    <a:pt x="1743762" y="9352261"/>
                  </a:cubicBezTo>
                  <a:cubicBezTo>
                    <a:pt x="1887892" y="9351943"/>
                    <a:pt x="1984056" y="9349921"/>
                    <a:pt x="2199500" y="9351972"/>
                  </a:cubicBezTo>
                  <a:close/>
                  <a:moveTo>
                    <a:pt x="2207620" y="8252084"/>
                  </a:moveTo>
                  <a:cubicBezTo>
                    <a:pt x="2207504" y="8244544"/>
                    <a:pt x="2171067" y="8248357"/>
                    <a:pt x="2669802" y="8249455"/>
                  </a:cubicBezTo>
                  <a:cubicBezTo>
                    <a:pt x="2670495" y="8292295"/>
                    <a:pt x="2676043" y="8760444"/>
                    <a:pt x="2676130" y="8773386"/>
                  </a:cubicBezTo>
                  <a:cubicBezTo>
                    <a:pt x="2538675" y="8773472"/>
                    <a:pt x="2390297" y="8774686"/>
                    <a:pt x="2216520" y="8773559"/>
                  </a:cubicBezTo>
                  <a:cubicBezTo>
                    <a:pt x="2214728" y="8699780"/>
                    <a:pt x="2214324" y="8662487"/>
                    <a:pt x="2207620" y="8252084"/>
                  </a:cubicBezTo>
                  <a:close/>
                  <a:moveTo>
                    <a:pt x="2676303" y="8800222"/>
                  </a:moveTo>
                  <a:cubicBezTo>
                    <a:pt x="2677372" y="9096751"/>
                    <a:pt x="2680551" y="9161055"/>
                    <a:pt x="2683816" y="9326204"/>
                  </a:cubicBezTo>
                  <a:cubicBezTo>
                    <a:pt x="2325629" y="9325916"/>
                    <a:pt x="2304362" y="9326031"/>
                    <a:pt x="2225477" y="9325309"/>
                  </a:cubicBezTo>
                  <a:cubicBezTo>
                    <a:pt x="2224119" y="9179774"/>
                    <a:pt x="2226171" y="9130521"/>
                    <a:pt x="2217271" y="8800424"/>
                  </a:cubicBezTo>
                  <a:cubicBezTo>
                    <a:pt x="2385067" y="8801465"/>
                    <a:pt x="2570170" y="8800309"/>
                    <a:pt x="2676303" y="8800222"/>
                  </a:cubicBezTo>
                  <a:close/>
                  <a:moveTo>
                    <a:pt x="2372844" y="9352781"/>
                  </a:moveTo>
                  <a:cubicBezTo>
                    <a:pt x="2744179" y="9353098"/>
                    <a:pt x="2683990" y="9325568"/>
                    <a:pt x="2685694" y="9435688"/>
                  </a:cubicBezTo>
                  <a:cubicBezTo>
                    <a:pt x="2688411" y="9609359"/>
                    <a:pt x="2688150" y="9635300"/>
                    <a:pt x="2691185" y="9830116"/>
                  </a:cubicBezTo>
                  <a:cubicBezTo>
                    <a:pt x="2692138" y="9891474"/>
                    <a:pt x="2765937" y="9878301"/>
                    <a:pt x="2233655" y="9875556"/>
                  </a:cubicBezTo>
                  <a:cubicBezTo>
                    <a:pt x="2232961" y="9840574"/>
                    <a:pt x="2233423" y="9869230"/>
                    <a:pt x="2226806" y="9435226"/>
                  </a:cubicBezTo>
                  <a:cubicBezTo>
                    <a:pt x="2225217" y="9329960"/>
                    <a:pt x="2196293" y="9352781"/>
                    <a:pt x="2372844" y="9352781"/>
                  </a:cubicBezTo>
                  <a:close/>
                  <a:moveTo>
                    <a:pt x="2680696" y="7694065"/>
                  </a:moveTo>
                  <a:cubicBezTo>
                    <a:pt x="2682747" y="7694065"/>
                    <a:pt x="3045616" y="7693256"/>
                    <a:pt x="3140797" y="7693401"/>
                  </a:cubicBezTo>
                  <a:cubicBezTo>
                    <a:pt x="3148136" y="8315318"/>
                    <a:pt x="3172929" y="8220018"/>
                    <a:pt x="3065900" y="8220018"/>
                  </a:cubicBezTo>
                  <a:cubicBezTo>
                    <a:pt x="2893395" y="8220018"/>
                    <a:pt x="2889609" y="8222705"/>
                    <a:pt x="2719415" y="8222705"/>
                  </a:cubicBezTo>
                  <a:cubicBezTo>
                    <a:pt x="2684943" y="8222705"/>
                    <a:pt x="2691762" y="8292843"/>
                    <a:pt x="2680696" y="7694065"/>
                  </a:cubicBezTo>
                  <a:close/>
                  <a:moveTo>
                    <a:pt x="2719415" y="8249512"/>
                  </a:moveTo>
                  <a:cubicBezTo>
                    <a:pt x="3182117" y="8249512"/>
                    <a:pt x="3147270" y="8240673"/>
                    <a:pt x="3147472" y="8252546"/>
                  </a:cubicBezTo>
                  <a:cubicBezTo>
                    <a:pt x="3157065" y="8863023"/>
                    <a:pt x="3193069" y="8775090"/>
                    <a:pt x="3065900" y="8775177"/>
                  </a:cubicBezTo>
                  <a:cubicBezTo>
                    <a:pt x="2896775" y="8775177"/>
                    <a:pt x="2896891" y="8773386"/>
                    <a:pt x="2719415" y="8773386"/>
                  </a:cubicBezTo>
                  <a:cubicBezTo>
                    <a:pt x="2692860" y="8773386"/>
                    <a:pt x="2700662" y="8792625"/>
                    <a:pt x="2698379" y="8646455"/>
                  </a:cubicBezTo>
                  <a:cubicBezTo>
                    <a:pt x="2691213" y="8188474"/>
                    <a:pt x="2683498" y="8249512"/>
                    <a:pt x="2719415" y="8249512"/>
                  </a:cubicBezTo>
                  <a:close/>
                  <a:moveTo>
                    <a:pt x="2719415" y="8800222"/>
                  </a:moveTo>
                  <a:cubicBezTo>
                    <a:pt x="3228032" y="8800222"/>
                    <a:pt x="3158105" y="8788407"/>
                    <a:pt x="3159492" y="8844246"/>
                  </a:cubicBezTo>
                  <a:cubicBezTo>
                    <a:pt x="3173247" y="9417402"/>
                    <a:pt x="3187608" y="9323229"/>
                    <a:pt x="3065900" y="9323229"/>
                  </a:cubicBezTo>
                  <a:cubicBezTo>
                    <a:pt x="2634694" y="9323229"/>
                    <a:pt x="2708435" y="9362804"/>
                    <a:pt x="2705574" y="9237924"/>
                  </a:cubicBezTo>
                  <a:cubicBezTo>
                    <a:pt x="2694276" y="8746376"/>
                    <a:pt x="2697079" y="8800222"/>
                    <a:pt x="2719415" y="8800222"/>
                  </a:cubicBezTo>
                  <a:close/>
                  <a:moveTo>
                    <a:pt x="3164433" y="7693458"/>
                  </a:moveTo>
                  <a:cubicBezTo>
                    <a:pt x="3630025" y="7694383"/>
                    <a:pt x="3419725" y="7693516"/>
                    <a:pt x="3621443" y="7695019"/>
                  </a:cubicBezTo>
                  <a:cubicBezTo>
                    <a:pt x="3638058" y="8305843"/>
                    <a:pt x="3636729" y="8221549"/>
                    <a:pt x="3586017" y="8220336"/>
                  </a:cubicBezTo>
                  <a:cubicBezTo>
                    <a:pt x="3083122" y="8208146"/>
                    <a:pt x="3170328" y="8278024"/>
                    <a:pt x="3168912" y="8055042"/>
                  </a:cubicBezTo>
                  <a:cubicBezTo>
                    <a:pt x="3167988" y="7903528"/>
                    <a:pt x="3166456" y="7862508"/>
                    <a:pt x="3164433" y="7693458"/>
                  </a:cubicBezTo>
                  <a:close/>
                  <a:moveTo>
                    <a:pt x="3239330" y="8245959"/>
                  </a:moveTo>
                  <a:cubicBezTo>
                    <a:pt x="3670103" y="8241886"/>
                    <a:pt x="3628407" y="8250437"/>
                    <a:pt x="3628465" y="8252546"/>
                  </a:cubicBezTo>
                  <a:cubicBezTo>
                    <a:pt x="3637827" y="8850891"/>
                    <a:pt x="3668774" y="8773356"/>
                    <a:pt x="3585671" y="8774137"/>
                  </a:cubicBezTo>
                  <a:cubicBezTo>
                    <a:pt x="3470436" y="8775061"/>
                    <a:pt x="3486386" y="8774830"/>
                    <a:pt x="3181540" y="8775090"/>
                  </a:cubicBezTo>
                  <a:cubicBezTo>
                    <a:pt x="3168248" y="8162012"/>
                    <a:pt x="3145796" y="8246970"/>
                    <a:pt x="3239330" y="8245959"/>
                  </a:cubicBezTo>
                  <a:close/>
                  <a:moveTo>
                    <a:pt x="3641699" y="8800540"/>
                  </a:moveTo>
                  <a:cubicBezTo>
                    <a:pt x="3649270" y="9203057"/>
                    <a:pt x="3647276" y="9167179"/>
                    <a:pt x="3649154" y="9326464"/>
                  </a:cubicBezTo>
                  <a:cubicBezTo>
                    <a:pt x="3158654" y="9323431"/>
                    <a:pt x="3554290" y="9326724"/>
                    <a:pt x="3189717" y="9323662"/>
                  </a:cubicBezTo>
                  <a:cubicBezTo>
                    <a:pt x="3188388" y="9182605"/>
                    <a:pt x="3190064" y="9142567"/>
                    <a:pt x="3182146" y="8801927"/>
                  </a:cubicBezTo>
                  <a:cubicBezTo>
                    <a:pt x="3623321" y="8801551"/>
                    <a:pt x="3447233" y="8801811"/>
                    <a:pt x="3641699" y="8800540"/>
                  </a:cubicBezTo>
                  <a:close/>
                  <a:moveTo>
                    <a:pt x="3645166" y="7695163"/>
                  </a:moveTo>
                  <a:cubicBezTo>
                    <a:pt x="3916986" y="7696781"/>
                    <a:pt x="3903029" y="7692707"/>
                    <a:pt x="4103737" y="7692650"/>
                  </a:cubicBezTo>
                  <a:cubicBezTo>
                    <a:pt x="4102696" y="8101060"/>
                    <a:pt x="4124917" y="8219267"/>
                    <a:pt x="4105701" y="8219267"/>
                  </a:cubicBezTo>
                  <a:cubicBezTo>
                    <a:pt x="3935998" y="8219267"/>
                    <a:pt x="3833593" y="8224496"/>
                    <a:pt x="3651697" y="8221694"/>
                  </a:cubicBezTo>
                  <a:cubicBezTo>
                    <a:pt x="3649356" y="8057614"/>
                    <a:pt x="3651437" y="7924356"/>
                    <a:pt x="3645166" y="7695163"/>
                  </a:cubicBezTo>
                  <a:close/>
                  <a:moveTo>
                    <a:pt x="3759072" y="8249224"/>
                  </a:moveTo>
                  <a:cubicBezTo>
                    <a:pt x="4141936" y="8249224"/>
                    <a:pt x="4113937" y="8238882"/>
                    <a:pt x="4114139" y="8252488"/>
                  </a:cubicBezTo>
                  <a:cubicBezTo>
                    <a:pt x="4123212" y="8833414"/>
                    <a:pt x="4127402" y="8770930"/>
                    <a:pt x="4105643" y="8770930"/>
                  </a:cubicBezTo>
                  <a:cubicBezTo>
                    <a:pt x="3575384" y="8770930"/>
                    <a:pt x="3665364" y="8814954"/>
                    <a:pt x="3662735" y="8646397"/>
                  </a:cubicBezTo>
                  <a:cubicBezTo>
                    <a:pt x="3655280" y="8167444"/>
                    <a:pt x="3609538" y="8249224"/>
                    <a:pt x="3759072" y="8249224"/>
                  </a:cubicBezTo>
                  <a:close/>
                  <a:moveTo>
                    <a:pt x="3759072" y="8800222"/>
                  </a:moveTo>
                  <a:cubicBezTo>
                    <a:pt x="4184239" y="8800222"/>
                    <a:pt x="4121883" y="8777227"/>
                    <a:pt x="4123501" y="8845344"/>
                  </a:cubicBezTo>
                  <a:cubicBezTo>
                    <a:pt x="4137197" y="9387994"/>
                    <a:pt x="4131505" y="9322565"/>
                    <a:pt x="4105643" y="9322565"/>
                  </a:cubicBezTo>
                  <a:cubicBezTo>
                    <a:pt x="3600956" y="9322565"/>
                    <a:pt x="3673051" y="9365376"/>
                    <a:pt x="3671981" y="9238069"/>
                  </a:cubicBezTo>
                  <a:cubicBezTo>
                    <a:pt x="3667734" y="8721850"/>
                    <a:pt x="3636584" y="8800222"/>
                    <a:pt x="3759072" y="8800222"/>
                  </a:cubicBezTo>
                  <a:close/>
                  <a:moveTo>
                    <a:pt x="3759072" y="9353589"/>
                  </a:moveTo>
                  <a:cubicBezTo>
                    <a:pt x="4192417" y="9353589"/>
                    <a:pt x="4128413" y="9315371"/>
                    <a:pt x="4130291" y="9435688"/>
                  </a:cubicBezTo>
                  <a:cubicBezTo>
                    <a:pt x="4138180" y="9939426"/>
                    <a:pt x="4159187" y="9877001"/>
                    <a:pt x="4105673" y="9877001"/>
                  </a:cubicBezTo>
                  <a:cubicBezTo>
                    <a:pt x="3612399" y="9877001"/>
                    <a:pt x="3679350" y="9891936"/>
                    <a:pt x="3678338" y="9829654"/>
                  </a:cubicBezTo>
                  <a:cubicBezTo>
                    <a:pt x="3669439" y="9260804"/>
                    <a:pt x="3652766" y="9353589"/>
                    <a:pt x="3759072" y="9353589"/>
                  </a:cubicBezTo>
                  <a:close/>
                  <a:moveTo>
                    <a:pt x="4137804" y="8252025"/>
                  </a:moveTo>
                  <a:cubicBezTo>
                    <a:pt x="4137602" y="8238188"/>
                    <a:pt x="4128269" y="8251333"/>
                    <a:pt x="4594496" y="8249253"/>
                  </a:cubicBezTo>
                  <a:cubicBezTo>
                    <a:pt x="4597386" y="8442133"/>
                    <a:pt x="4596346" y="8587871"/>
                    <a:pt x="4601258" y="8774137"/>
                  </a:cubicBezTo>
                  <a:cubicBezTo>
                    <a:pt x="4343019" y="8777026"/>
                    <a:pt x="4294735" y="8771652"/>
                    <a:pt x="4145490" y="8771017"/>
                  </a:cubicBezTo>
                  <a:cubicBezTo>
                    <a:pt x="4141965" y="8606243"/>
                    <a:pt x="4140809" y="8444329"/>
                    <a:pt x="4137804" y="8252025"/>
                  </a:cubicBezTo>
                  <a:close/>
                  <a:moveTo>
                    <a:pt x="4625732" y="7698254"/>
                  </a:moveTo>
                  <a:cubicBezTo>
                    <a:pt x="4781074" y="7698051"/>
                    <a:pt x="4669133" y="7698051"/>
                    <a:pt x="5067456" y="7698109"/>
                  </a:cubicBezTo>
                  <a:cubicBezTo>
                    <a:pt x="5072542" y="8067320"/>
                    <a:pt x="5074218" y="8024306"/>
                    <a:pt x="5077570" y="8221636"/>
                  </a:cubicBezTo>
                  <a:cubicBezTo>
                    <a:pt x="4710974" y="8221867"/>
                    <a:pt x="4697855" y="8221809"/>
                    <a:pt x="4617757" y="8222271"/>
                  </a:cubicBezTo>
                  <a:cubicBezTo>
                    <a:pt x="4608279" y="7637937"/>
                    <a:pt x="4597935" y="7698311"/>
                    <a:pt x="4625732" y="7698254"/>
                  </a:cubicBezTo>
                  <a:close/>
                  <a:moveTo>
                    <a:pt x="4625761" y="8249108"/>
                  </a:moveTo>
                  <a:cubicBezTo>
                    <a:pt x="4725566" y="8248588"/>
                    <a:pt x="4724006" y="8248704"/>
                    <a:pt x="5077974" y="8248444"/>
                  </a:cubicBezTo>
                  <a:cubicBezTo>
                    <a:pt x="5078003" y="8250841"/>
                    <a:pt x="5084880" y="8703045"/>
                    <a:pt x="5085342" y="8770295"/>
                  </a:cubicBezTo>
                  <a:cubicBezTo>
                    <a:pt x="5083146" y="8770295"/>
                    <a:pt x="4627003" y="8773819"/>
                    <a:pt x="4624923" y="8773848"/>
                  </a:cubicBezTo>
                  <a:cubicBezTo>
                    <a:pt x="4624894" y="8771797"/>
                    <a:pt x="4612556" y="8249195"/>
                    <a:pt x="4625761" y="8249108"/>
                  </a:cubicBezTo>
                  <a:close/>
                  <a:moveTo>
                    <a:pt x="4625876" y="8800684"/>
                  </a:moveTo>
                  <a:cubicBezTo>
                    <a:pt x="5159055" y="8794214"/>
                    <a:pt x="5085516" y="8782890"/>
                    <a:pt x="5085660" y="8843900"/>
                  </a:cubicBezTo>
                  <a:cubicBezTo>
                    <a:pt x="5086845" y="9411972"/>
                    <a:pt x="5131228" y="9326955"/>
                    <a:pt x="4972477" y="9325049"/>
                  </a:cubicBezTo>
                  <a:cubicBezTo>
                    <a:pt x="4862675" y="9323575"/>
                    <a:pt x="4743018" y="9323431"/>
                    <a:pt x="4634517" y="9325309"/>
                  </a:cubicBezTo>
                  <a:cubicBezTo>
                    <a:pt x="4633765" y="9252657"/>
                    <a:pt x="4630037" y="8800626"/>
                    <a:pt x="4625876" y="8800684"/>
                  </a:cubicBezTo>
                  <a:close/>
                  <a:moveTo>
                    <a:pt x="5091526" y="9352867"/>
                  </a:moveTo>
                  <a:cubicBezTo>
                    <a:pt x="5094502" y="9565767"/>
                    <a:pt x="5095832" y="9589166"/>
                    <a:pt x="5100513" y="9875037"/>
                  </a:cubicBezTo>
                  <a:cubicBezTo>
                    <a:pt x="4775353" y="9875094"/>
                    <a:pt x="4734494" y="9874574"/>
                    <a:pt x="4641278" y="9876856"/>
                  </a:cubicBezTo>
                  <a:cubicBezTo>
                    <a:pt x="4640122" y="9814980"/>
                    <a:pt x="4634834" y="9354340"/>
                    <a:pt x="4634805" y="9352174"/>
                  </a:cubicBezTo>
                  <a:cubicBezTo>
                    <a:pt x="4835368" y="9348650"/>
                    <a:pt x="4966611" y="9352463"/>
                    <a:pt x="5091526" y="9352867"/>
                  </a:cubicBezTo>
                  <a:close/>
                  <a:moveTo>
                    <a:pt x="5091150" y="7698138"/>
                  </a:moveTo>
                  <a:cubicBezTo>
                    <a:pt x="5358346" y="7698167"/>
                    <a:pt x="5331994" y="7692332"/>
                    <a:pt x="5546600" y="7693718"/>
                  </a:cubicBezTo>
                  <a:cubicBezTo>
                    <a:pt x="5548102" y="7809182"/>
                    <a:pt x="5550067" y="7940128"/>
                    <a:pt x="5552957" y="8055505"/>
                  </a:cubicBezTo>
                  <a:cubicBezTo>
                    <a:pt x="5558187" y="8272362"/>
                    <a:pt x="5643891" y="8221608"/>
                    <a:pt x="5145676" y="8221608"/>
                  </a:cubicBezTo>
                  <a:cubicBezTo>
                    <a:pt x="5085747" y="8221636"/>
                    <a:pt x="5099501" y="8307345"/>
                    <a:pt x="5091150" y="7698138"/>
                  </a:cubicBezTo>
                  <a:close/>
                  <a:moveTo>
                    <a:pt x="5145676" y="8248414"/>
                  </a:moveTo>
                  <a:cubicBezTo>
                    <a:pt x="5148248" y="8248414"/>
                    <a:pt x="5556858" y="8248848"/>
                    <a:pt x="5556916" y="8252488"/>
                  </a:cubicBezTo>
                  <a:cubicBezTo>
                    <a:pt x="5566364" y="8854704"/>
                    <a:pt x="5590030" y="8772577"/>
                    <a:pt x="5492334" y="8772577"/>
                  </a:cubicBezTo>
                  <a:cubicBezTo>
                    <a:pt x="5327659" y="8772577"/>
                    <a:pt x="5316563" y="8770179"/>
                    <a:pt x="5145676" y="8770179"/>
                  </a:cubicBezTo>
                  <a:cubicBezTo>
                    <a:pt x="5099010" y="8770179"/>
                    <a:pt x="5109904" y="8795080"/>
                    <a:pt x="5107563" y="8646397"/>
                  </a:cubicBezTo>
                  <a:cubicBezTo>
                    <a:pt x="5100137" y="8171286"/>
                    <a:pt x="5083291" y="8248473"/>
                    <a:pt x="5145676" y="8248414"/>
                  </a:cubicBezTo>
                  <a:close/>
                  <a:moveTo>
                    <a:pt x="5145676" y="8797015"/>
                  </a:moveTo>
                  <a:cubicBezTo>
                    <a:pt x="5632073" y="8797015"/>
                    <a:pt x="5564602" y="8790574"/>
                    <a:pt x="5565035" y="8844073"/>
                  </a:cubicBezTo>
                  <a:cubicBezTo>
                    <a:pt x="5566104" y="8970918"/>
                    <a:pt x="5566595" y="8991197"/>
                    <a:pt x="5572028" y="9326695"/>
                  </a:cubicBezTo>
                  <a:cubicBezTo>
                    <a:pt x="5475402" y="9327880"/>
                    <a:pt x="5405533" y="9326580"/>
                    <a:pt x="5114844" y="9326118"/>
                  </a:cubicBezTo>
                  <a:cubicBezTo>
                    <a:pt x="5107101" y="8730401"/>
                    <a:pt x="5093809" y="8797015"/>
                    <a:pt x="5145676" y="8797015"/>
                  </a:cubicBezTo>
                  <a:close/>
                  <a:moveTo>
                    <a:pt x="5145676" y="9352954"/>
                  </a:moveTo>
                  <a:cubicBezTo>
                    <a:pt x="5283970" y="9352954"/>
                    <a:pt x="5465982" y="9354803"/>
                    <a:pt x="5572461" y="9353503"/>
                  </a:cubicBezTo>
                  <a:cubicBezTo>
                    <a:pt x="5582546" y="9974438"/>
                    <a:pt x="5605142" y="9877983"/>
                    <a:pt x="5492305" y="9877983"/>
                  </a:cubicBezTo>
                  <a:cubicBezTo>
                    <a:pt x="5061850" y="9877983"/>
                    <a:pt x="5124322" y="9886563"/>
                    <a:pt x="5123455" y="9829654"/>
                  </a:cubicBezTo>
                  <a:cubicBezTo>
                    <a:pt x="5114844" y="9279349"/>
                    <a:pt x="5101871" y="9352954"/>
                    <a:pt x="5145676" y="9352954"/>
                  </a:cubicBezTo>
                  <a:close/>
                  <a:moveTo>
                    <a:pt x="5580552" y="8252025"/>
                  </a:moveTo>
                  <a:cubicBezTo>
                    <a:pt x="5580465" y="8247260"/>
                    <a:pt x="5821280" y="8245295"/>
                    <a:pt x="6011845" y="8247375"/>
                  </a:cubicBezTo>
                  <a:cubicBezTo>
                    <a:pt x="6046866" y="8247751"/>
                    <a:pt x="6039209" y="8187664"/>
                    <a:pt x="6046404" y="8646946"/>
                  </a:cubicBezTo>
                  <a:cubicBezTo>
                    <a:pt x="6048947" y="8808571"/>
                    <a:pt x="6128582" y="8770381"/>
                    <a:pt x="5665447" y="8772230"/>
                  </a:cubicBezTo>
                  <a:cubicBezTo>
                    <a:pt x="5560181" y="8772634"/>
                    <a:pt x="5590059" y="8858690"/>
                    <a:pt x="5580552" y="8252025"/>
                  </a:cubicBezTo>
                  <a:close/>
                  <a:moveTo>
                    <a:pt x="5665562" y="8799096"/>
                  </a:moveTo>
                  <a:cubicBezTo>
                    <a:pt x="6108731" y="8797304"/>
                    <a:pt x="6048860" y="8787252"/>
                    <a:pt x="6050102" y="8844102"/>
                  </a:cubicBezTo>
                  <a:cubicBezTo>
                    <a:pt x="6062325" y="9402005"/>
                    <a:pt x="6065475" y="9325916"/>
                    <a:pt x="6012192" y="9324529"/>
                  </a:cubicBezTo>
                  <a:cubicBezTo>
                    <a:pt x="5898748" y="9321409"/>
                    <a:pt x="5783253" y="9321265"/>
                    <a:pt x="5665187" y="9324645"/>
                  </a:cubicBezTo>
                  <a:cubicBezTo>
                    <a:pt x="5572461" y="9327186"/>
                    <a:pt x="5596444" y="9374793"/>
                    <a:pt x="5591041" y="9040883"/>
                  </a:cubicBezTo>
                  <a:cubicBezTo>
                    <a:pt x="5586505" y="8750391"/>
                    <a:pt x="5570612" y="8799500"/>
                    <a:pt x="5665562" y="8799096"/>
                  </a:cubicBezTo>
                  <a:close/>
                  <a:moveTo>
                    <a:pt x="5665822" y="9351481"/>
                  </a:moveTo>
                  <a:cubicBezTo>
                    <a:pt x="5789899" y="9348072"/>
                    <a:pt x="5893807" y="9348274"/>
                    <a:pt x="6011643" y="9351365"/>
                  </a:cubicBezTo>
                  <a:cubicBezTo>
                    <a:pt x="6066746" y="9352867"/>
                    <a:pt x="6054610" y="9335650"/>
                    <a:pt x="6056170" y="9435659"/>
                  </a:cubicBezTo>
                  <a:cubicBezTo>
                    <a:pt x="6064203" y="9947948"/>
                    <a:pt x="6080269" y="9879283"/>
                    <a:pt x="6011989" y="9879023"/>
                  </a:cubicBezTo>
                  <a:cubicBezTo>
                    <a:pt x="5539578" y="9877117"/>
                    <a:pt x="5604853" y="9894305"/>
                    <a:pt x="5603842" y="9829625"/>
                  </a:cubicBezTo>
                  <a:cubicBezTo>
                    <a:pt x="5594942" y="9280331"/>
                    <a:pt x="5568300" y="9354283"/>
                    <a:pt x="5665822" y="9351481"/>
                  </a:cubicBezTo>
                  <a:close/>
                  <a:moveTo>
                    <a:pt x="6061632" y="8252025"/>
                  </a:moveTo>
                  <a:cubicBezTo>
                    <a:pt x="6061574" y="8247837"/>
                    <a:pt x="6520000" y="8244631"/>
                    <a:pt x="6522138" y="8244631"/>
                  </a:cubicBezTo>
                  <a:cubicBezTo>
                    <a:pt x="6526010" y="8481362"/>
                    <a:pt x="6519855" y="8474459"/>
                    <a:pt x="6526934" y="8771421"/>
                  </a:cubicBezTo>
                  <a:cubicBezTo>
                    <a:pt x="5980522" y="8771537"/>
                    <a:pt x="6072698" y="8815561"/>
                    <a:pt x="6070040" y="8646455"/>
                  </a:cubicBezTo>
                  <a:cubicBezTo>
                    <a:pt x="6066977" y="8449153"/>
                    <a:pt x="6064695" y="8448171"/>
                    <a:pt x="6061632" y="8252025"/>
                  </a:cubicBezTo>
                  <a:close/>
                  <a:moveTo>
                    <a:pt x="6185246" y="9353705"/>
                  </a:moveTo>
                  <a:cubicBezTo>
                    <a:pt x="6606195" y="9353705"/>
                    <a:pt x="6534649" y="9318867"/>
                    <a:pt x="6536470" y="9435746"/>
                  </a:cubicBezTo>
                  <a:cubicBezTo>
                    <a:pt x="6544127" y="9927699"/>
                    <a:pt x="6559297" y="9878040"/>
                    <a:pt x="6531933" y="9878040"/>
                  </a:cubicBezTo>
                  <a:cubicBezTo>
                    <a:pt x="6017451" y="9878040"/>
                    <a:pt x="6086742" y="9899793"/>
                    <a:pt x="6085615" y="9829654"/>
                  </a:cubicBezTo>
                  <a:cubicBezTo>
                    <a:pt x="6076773" y="9263172"/>
                    <a:pt x="6049524" y="9353705"/>
                    <a:pt x="6185246" y="9353705"/>
                  </a:cubicBezTo>
                  <a:close/>
                  <a:moveTo>
                    <a:pt x="6545803" y="8244631"/>
                  </a:moveTo>
                  <a:cubicBezTo>
                    <a:pt x="6547854" y="8244631"/>
                    <a:pt x="7003102" y="8246566"/>
                    <a:pt x="7003188" y="8252488"/>
                  </a:cubicBezTo>
                  <a:cubicBezTo>
                    <a:pt x="7007812" y="8560283"/>
                    <a:pt x="7009228" y="8660725"/>
                    <a:pt x="7011192" y="8775090"/>
                  </a:cubicBezTo>
                  <a:cubicBezTo>
                    <a:pt x="6683201" y="8777488"/>
                    <a:pt x="6760120" y="8771797"/>
                    <a:pt x="6550657" y="8771421"/>
                  </a:cubicBezTo>
                  <a:cubicBezTo>
                    <a:pt x="6543347" y="8469086"/>
                    <a:pt x="6549704" y="8487314"/>
                    <a:pt x="6545803" y="8244631"/>
                  </a:cubicBezTo>
                  <a:close/>
                  <a:moveTo>
                    <a:pt x="7011654" y="8801984"/>
                  </a:moveTo>
                  <a:cubicBezTo>
                    <a:pt x="7017896" y="9155768"/>
                    <a:pt x="7010065" y="8716622"/>
                    <a:pt x="7020612" y="9325309"/>
                  </a:cubicBezTo>
                  <a:cubicBezTo>
                    <a:pt x="6928089" y="9325656"/>
                    <a:pt x="6814299" y="9325684"/>
                    <a:pt x="6705363" y="9324962"/>
                  </a:cubicBezTo>
                  <a:cubicBezTo>
                    <a:pt x="6507199" y="9323662"/>
                    <a:pt x="6568862" y="9422544"/>
                    <a:pt x="6552593" y="8842715"/>
                  </a:cubicBezTo>
                  <a:cubicBezTo>
                    <a:pt x="6550542" y="8771537"/>
                    <a:pt x="6487290" y="8805537"/>
                    <a:pt x="7011654" y="8801984"/>
                  </a:cubicBezTo>
                  <a:close/>
                  <a:moveTo>
                    <a:pt x="7019138" y="7857712"/>
                  </a:moveTo>
                  <a:cubicBezTo>
                    <a:pt x="7016162" y="7667344"/>
                    <a:pt x="7005760" y="7696463"/>
                    <a:pt x="7052109" y="7695972"/>
                  </a:cubicBezTo>
                  <a:cubicBezTo>
                    <a:pt x="7154658" y="7694874"/>
                    <a:pt x="7162026" y="7695076"/>
                    <a:pt x="7475455" y="7694903"/>
                  </a:cubicBezTo>
                  <a:cubicBezTo>
                    <a:pt x="7481552" y="8309569"/>
                    <a:pt x="7517324" y="8221954"/>
                    <a:pt x="7398911" y="8220365"/>
                  </a:cubicBezTo>
                  <a:cubicBezTo>
                    <a:pt x="7306186" y="8219122"/>
                    <a:pt x="7199302" y="8218631"/>
                    <a:pt x="7051906" y="8220018"/>
                  </a:cubicBezTo>
                  <a:cubicBezTo>
                    <a:pt x="7017665" y="8220365"/>
                    <a:pt x="7025583" y="8269618"/>
                    <a:pt x="7019138" y="7857712"/>
                  </a:cubicBezTo>
                  <a:close/>
                  <a:moveTo>
                    <a:pt x="7052080" y="8246912"/>
                  </a:moveTo>
                  <a:cubicBezTo>
                    <a:pt x="7522323" y="8242464"/>
                    <a:pt x="7484672" y="8250090"/>
                    <a:pt x="7484701" y="8252516"/>
                  </a:cubicBezTo>
                  <a:cubicBezTo>
                    <a:pt x="7494237" y="8862127"/>
                    <a:pt x="7526917" y="8775205"/>
                    <a:pt x="7398766" y="8774512"/>
                  </a:cubicBezTo>
                  <a:cubicBezTo>
                    <a:pt x="7301794" y="8773992"/>
                    <a:pt x="7171620" y="8773848"/>
                    <a:pt x="7051877" y="8774801"/>
                  </a:cubicBezTo>
                  <a:cubicBezTo>
                    <a:pt x="7029252" y="8774974"/>
                    <a:pt x="7035060" y="8794445"/>
                    <a:pt x="7032748" y="8646483"/>
                  </a:cubicBezTo>
                  <a:cubicBezTo>
                    <a:pt x="7025958" y="8192836"/>
                    <a:pt x="7016856" y="8247231"/>
                    <a:pt x="7052080" y="8246912"/>
                  </a:cubicBezTo>
                  <a:close/>
                  <a:moveTo>
                    <a:pt x="7918739" y="7114035"/>
                  </a:moveTo>
                  <a:cubicBezTo>
                    <a:pt x="7425408" y="7114035"/>
                    <a:pt x="7489469" y="7142807"/>
                    <a:pt x="7488313" y="7069086"/>
                  </a:cubicBezTo>
                  <a:cubicBezTo>
                    <a:pt x="7479414" y="6500899"/>
                    <a:pt x="7457944" y="6592790"/>
                    <a:pt x="7572081" y="6592790"/>
                  </a:cubicBezTo>
                  <a:cubicBezTo>
                    <a:pt x="8001380" y="6592790"/>
                    <a:pt x="7940613" y="6561967"/>
                    <a:pt x="7942376" y="6675292"/>
                  </a:cubicBezTo>
                  <a:cubicBezTo>
                    <a:pt x="7950293" y="7182036"/>
                    <a:pt x="7951767" y="7114035"/>
                    <a:pt x="7918739" y="7114035"/>
                  </a:cubicBezTo>
                  <a:close/>
                  <a:moveTo>
                    <a:pt x="7918739" y="6564913"/>
                  </a:moveTo>
                  <a:cubicBezTo>
                    <a:pt x="7403736" y="6564913"/>
                    <a:pt x="7481870" y="6594003"/>
                    <a:pt x="7479587" y="6477702"/>
                  </a:cubicBezTo>
                  <a:cubicBezTo>
                    <a:pt x="7469185" y="5954147"/>
                    <a:pt x="7449564" y="6037487"/>
                    <a:pt x="7572081" y="6037487"/>
                  </a:cubicBezTo>
                  <a:cubicBezTo>
                    <a:pt x="7986673" y="6037487"/>
                    <a:pt x="7932060" y="6016688"/>
                    <a:pt x="7932349" y="6083793"/>
                  </a:cubicBezTo>
                  <a:cubicBezTo>
                    <a:pt x="7934632" y="6622313"/>
                    <a:pt x="7955321" y="6564913"/>
                    <a:pt x="7918739" y="6564913"/>
                  </a:cubicBezTo>
                  <a:close/>
                  <a:moveTo>
                    <a:pt x="7918739" y="6010073"/>
                  </a:moveTo>
                  <a:cubicBezTo>
                    <a:pt x="7380418" y="6010073"/>
                    <a:pt x="7473114" y="6048637"/>
                    <a:pt x="7470572" y="5886405"/>
                  </a:cubicBezTo>
                  <a:cubicBezTo>
                    <a:pt x="7461787" y="5338180"/>
                    <a:pt x="7464763" y="5526959"/>
                    <a:pt x="7464157" y="5486199"/>
                  </a:cubicBezTo>
                  <a:cubicBezTo>
                    <a:pt x="7534286" y="5485939"/>
                    <a:pt x="7588956" y="5486026"/>
                    <a:pt x="7918739" y="5486083"/>
                  </a:cubicBezTo>
                  <a:cubicBezTo>
                    <a:pt x="7920762" y="5486083"/>
                    <a:pt x="7942867" y="6010073"/>
                    <a:pt x="7918739" y="6010073"/>
                  </a:cubicBezTo>
                  <a:close/>
                  <a:moveTo>
                    <a:pt x="7918739" y="5459276"/>
                  </a:moveTo>
                  <a:cubicBezTo>
                    <a:pt x="7597480" y="5459218"/>
                    <a:pt x="7534720" y="5459132"/>
                    <a:pt x="7463724" y="5459392"/>
                  </a:cubicBezTo>
                  <a:cubicBezTo>
                    <a:pt x="7460748" y="5286298"/>
                    <a:pt x="7454997" y="5181494"/>
                    <a:pt x="7453667" y="4936211"/>
                  </a:cubicBezTo>
                  <a:cubicBezTo>
                    <a:pt x="7456702" y="4936211"/>
                    <a:pt x="7909059" y="4935460"/>
                    <a:pt x="7912642" y="4935460"/>
                  </a:cubicBezTo>
                  <a:cubicBezTo>
                    <a:pt x="7915359" y="5065193"/>
                    <a:pt x="7921196" y="5459276"/>
                    <a:pt x="7918739" y="5459276"/>
                  </a:cubicBezTo>
                  <a:close/>
                  <a:moveTo>
                    <a:pt x="7453524" y="4909346"/>
                  </a:moveTo>
                  <a:cubicBezTo>
                    <a:pt x="7453524" y="4906746"/>
                    <a:pt x="7448785" y="4387090"/>
                    <a:pt x="7448756" y="4384895"/>
                  </a:cubicBezTo>
                  <a:cubicBezTo>
                    <a:pt x="7733867" y="4387061"/>
                    <a:pt x="7715171" y="4381573"/>
                    <a:pt x="7902125" y="4381226"/>
                  </a:cubicBezTo>
                  <a:cubicBezTo>
                    <a:pt x="7902154" y="4383277"/>
                    <a:pt x="7911891" y="4898426"/>
                    <a:pt x="7911949" y="4901460"/>
                  </a:cubicBezTo>
                  <a:cubicBezTo>
                    <a:pt x="7912151" y="4912264"/>
                    <a:pt x="7960147" y="4908711"/>
                    <a:pt x="7453524" y="4909346"/>
                  </a:cubicBezTo>
                  <a:close/>
                  <a:moveTo>
                    <a:pt x="7448409" y="4358058"/>
                  </a:moveTo>
                  <a:cubicBezTo>
                    <a:pt x="7445230" y="4130425"/>
                    <a:pt x="7441561" y="4131928"/>
                    <a:pt x="7436938" y="3831036"/>
                  </a:cubicBezTo>
                  <a:cubicBezTo>
                    <a:pt x="7515446" y="3829563"/>
                    <a:pt x="7621001" y="3829303"/>
                    <a:pt x="7745194" y="3831469"/>
                  </a:cubicBezTo>
                  <a:cubicBezTo>
                    <a:pt x="7940786" y="3834878"/>
                    <a:pt x="7891665" y="3733252"/>
                    <a:pt x="7900969" y="4310163"/>
                  </a:cubicBezTo>
                  <a:cubicBezTo>
                    <a:pt x="7901691" y="4358578"/>
                    <a:pt x="7977975" y="4362189"/>
                    <a:pt x="7448409" y="4358058"/>
                  </a:cubicBezTo>
                  <a:close/>
                  <a:moveTo>
                    <a:pt x="7436504" y="3804171"/>
                  </a:moveTo>
                  <a:cubicBezTo>
                    <a:pt x="7431187" y="3458995"/>
                    <a:pt x="7430551" y="3444320"/>
                    <a:pt x="7430812" y="3324553"/>
                  </a:cubicBezTo>
                  <a:cubicBezTo>
                    <a:pt x="7430927" y="3267240"/>
                    <a:pt x="7354932" y="3279315"/>
                    <a:pt x="7886839" y="3278506"/>
                  </a:cubicBezTo>
                  <a:cubicBezTo>
                    <a:pt x="7889555" y="3595228"/>
                    <a:pt x="7892300" y="3662305"/>
                    <a:pt x="7895103" y="3806106"/>
                  </a:cubicBezTo>
                  <a:cubicBezTo>
                    <a:pt x="7740772" y="3805846"/>
                    <a:pt x="7627445" y="3800560"/>
                    <a:pt x="7436504" y="3804171"/>
                  </a:cubicBezTo>
                  <a:close/>
                  <a:moveTo>
                    <a:pt x="7430812" y="3252739"/>
                  </a:moveTo>
                  <a:cubicBezTo>
                    <a:pt x="7429800" y="2991827"/>
                    <a:pt x="7422287" y="2945405"/>
                    <a:pt x="7418907" y="2727623"/>
                  </a:cubicBezTo>
                  <a:cubicBezTo>
                    <a:pt x="7932292" y="2727334"/>
                    <a:pt x="7880973" y="2724648"/>
                    <a:pt x="7881146" y="2733689"/>
                  </a:cubicBezTo>
                  <a:cubicBezTo>
                    <a:pt x="7881609" y="2764686"/>
                    <a:pt x="7880250" y="2626344"/>
                    <a:pt x="7886607" y="3251699"/>
                  </a:cubicBezTo>
                  <a:cubicBezTo>
                    <a:pt x="7737883" y="3251901"/>
                    <a:pt x="7619412" y="3254790"/>
                    <a:pt x="7430812" y="3252739"/>
                  </a:cubicBezTo>
                  <a:close/>
                  <a:moveTo>
                    <a:pt x="7418531" y="2700671"/>
                  </a:moveTo>
                  <a:cubicBezTo>
                    <a:pt x="7416681" y="2558834"/>
                    <a:pt x="7420843" y="2389034"/>
                    <a:pt x="7412781" y="2175469"/>
                  </a:cubicBezTo>
                  <a:cubicBezTo>
                    <a:pt x="7627127" y="2181506"/>
                    <a:pt x="7749614" y="2173678"/>
                    <a:pt x="7869819" y="2172898"/>
                  </a:cubicBezTo>
                  <a:cubicBezTo>
                    <a:pt x="7875339" y="2519316"/>
                    <a:pt x="7878661" y="2587808"/>
                    <a:pt x="7880626" y="2700527"/>
                  </a:cubicBezTo>
                  <a:lnTo>
                    <a:pt x="7418531" y="2700671"/>
                  </a:lnTo>
                  <a:close/>
                  <a:moveTo>
                    <a:pt x="7398825" y="3252363"/>
                  </a:moveTo>
                  <a:cubicBezTo>
                    <a:pt x="6857180" y="3245806"/>
                    <a:pt x="6946553" y="3301472"/>
                    <a:pt x="6943837" y="3127252"/>
                  </a:cubicBezTo>
                  <a:cubicBezTo>
                    <a:pt x="6940803" y="2934688"/>
                    <a:pt x="6942681" y="2928853"/>
                    <a:pt x="6939618" y="2733285"/>
                  </a:cubicBezTo>
                  <a:cubicBezTo>
                    <a:pt x="6939416" y="2719795"/>
                    <a:pt x="6894281" y="2727450"/>
                    <a:pt x="7395242" y="2727623"/>
                  </a:cubicBezTo>
                  <a:cubicBezTo>
                    <a:pt x="7398102" y="2926860"/>
                    <a:pt x="7416219" y="3252594"/>
                    <a:pt x="7398825" y="3252363"/>
                  </a:cubicBezTo>
                  <a:close/>
                  <a:moveTo>
                    <a:pt x="6932048" y="3830083"/>
                  </a:moveTo>
                  <a:cubicBezTo>
                    <a:pt x="6933464" y="3950023"/>
                    <a:pt x="6935371" y="4036830"/>
                    <a:pt x="6940630" y="4353841"/>
                  </a:cubicBezTo>
                  <a:cubicBezTo>
                    <a:pt x="6874228" y="4353465"/>
                    <a:pt x="6485498" y="4354448"/>
                    <a:pt x="6483360" y="4354448"/>
                  </a:cubicBezTo>
                  <a:cubicBezTo>
                    <a:pt x="6479026" y="4064216"/>
                    <a:pt x="6481915" y="4109482"/>
                    <a:pt x="6477032" y="3832856"/>
                  </a:cubicBezTo>
                  <a:cubicBezTo>
                    <a:pt x="6723336" y="3833174"/>
                    <a:pt x="6736802" y="3829014"/>
                    <a:pt x="6932048" y="3830083"/>
                  </a:cubicBezTo>
                  <a:close/>
                  <a:moveTo>
                    <a:pt x="6878649" y="3803131"/>
                  </a:moveTo>
                  <a:cubicBezTo>
                    <a:pt x="6404649" y="3803131"/>
                    <a:pt x="6477263" y="3835398"/>
                    <a:pt x="6474807" y="3718346"/>
                  </a:cubicBezTo>
                  <a:cubicBezTo>
                    <a:pt x="6464145" y="3207559"/>
                    <a:pt x="6448570" y="3281279"/>
                    <a:pt x="6531933" y="3281279"/>
                  </a:cubicBezTo>
                  <a:cubicBezTo>
                    <a:pt x="6984204" y="3281279"/>
                    <a:pt x="6922859" y="3265074"/>
                    <a:pt x="6924593" y="3324957"/>
                  </a:cubicBezTo>
                  <a:cubicBezTo>
                    <a:pt x="6940890" y="3880578"/>
                    <a:pt x="6938289" y="3803131"/>
                    <a:pt x="6878649" y="3803131"/>
                  </a:cubicBezTo>
                  <a:close/>
                  <a:moveTo>
                    <a:pt x="6878649" y="3254125"/>
                  </a:moveTo>
                  <a:cubicBezTo>
                    <a:pt x="6383411" y="3254125"/>
                    <a:pt x="6468537" y="3290552"/>
                    <a:pt x="6465965" y="3127194"/>
                  </a:cubicBezTo>
                  <a:cubicBezTo>
                    <a:pt x="6458481" y="2648703"/>
                    <a:pt x="6425280" y="2728750"/>
                    <a:pt x="6531933" y="2728750"/>
                  </a:cubicBezTo>
                  <a:cubicBezTo>
                    <a:pt x="6948778" y="2728750"/>
                    <a:pt x="6915693" y="2717079"/>
                    <a:pt x="6915953" y="2733776"/>
                  </a:cubicBezTo>
                  <a:cubicBezTo>
                    <a:pt x="6925431" y="3337235"/>
                    <a:pt x="6936642" y="3254125"/>
                    <a:pt x="6878649" y="3254125"/>
                  </a:cubicBezTo>
                  <a:close/>
                  <a:moveTo>
                    <a:pt x="6878649" y="2698533"/>
                  </a:moveTo>
                  <a:cubicBezTo>
                    <a:pt x="6704208" y="2698533"/>
                    <a:pt x="6704092" y="2701913"/>
                    <a:pt x="6531962" y="2701913"/>
                  </a:cubicBezTo>
                  <a:cubicBezTo>
                    <a:pt x="6426638" y="2701913"/>
                    <a:pt x="6457990" y="2782249"/>
                    <a:pt x="6448165" y="2173158"/>
                  </a:cubicBezTo>
                  <a:cubicBezTo>
                    <a:pt x="6616423" y="2170731"/>
                    <a:pt x="6726602" y="2176538"/>
                    <a:pt x="6908296" y="2176018"/>
                  </a:cubicBezTo>
                  <a:cubicBezTo>
                    <a:pt x="6921703" y="2783607"/>
                    <a:pt x="6924882" y="2698533"/>
                    <a:pt x="6878649" y="2698533"/>
                  </a:cubicBezTo>
                  <a:close/>
                  <a:moveTo>
                    <a:pt x="6451113" y="3718982"/>
                  </a:moveTo>
                  <a:cubicBezTo>
                    <a:pt x="6453395" y="3828898"/>
                    <a:pt x="6537221" y="3808042"/>
                    <a:pt x="6012018" y="3804517"/>
                  </a:cubicBezTo>
                  <a:cubicBezTo>
                    <a:pt x="5986417" y="3804344"/>
                    <a:pt x="5995952" y="3863737"/>
                    <a:pt x="5985290" y="3324206"/>
                  </a:cubicBezTo>
                  <a:cubicBezTo>
                    <a:pt x="5984105" y="3265132"/>
                    <a:pt x="5919177" y="3279951"/>
                    <a:pt x="6358619" y="3281106"/>
                  </a:cubicBezTo>
                  <a:cubicBezTo>
                    <a:pt x="6470155" y="3281424"/>
                    <a:pt x="6440306" y="3201666"/>
                    <a:pt x="6451113" y="3718982"/>
                  </a:cubicBezTo>
                  <a:close/>
                  <a:moveTo>
                    <a:pt x="6358590" y="3254241"/>
                  </a:moveTo>
                  <a:cubicBezTo>
                    <a:pt x="5906116" y="3253027"/>
                    <a:pt x="5984250" y="3287317"/>
                    <a:pt x="5981765" y="3127252"/>
                  </a:cubicBezTo>
                  <a:cubicBezTo>
                    <a:pt x="5974570" y="2668924"/>
                    <a:pt x="5957406" y="2729905"/>
                    <a:pt x="6012047" y="2729327"/>
                  </a:cubicBezTo>
                  <a:cubicBezTo>
                    <a:pt x="6471831" y="2724359"/>
                    <a:pt x="6433458" y="2729645"/>
                    <a:pt x="6433515" y="2733747"/>
                  </a:cubicBezTo>
                  <a:cubicBezTo>
                    <a:pt x="6442964" y="3339603"/>
                    <a:pt x="6477870" y="3254559"/>
                    <a:pt x="6358590" y="3254241"/>
                  </a:cubicBezTo>
                  <a:close/>
                  <a:moveTo>
                    <a:pt x="6358590" y="2701740"/>
                  </a:moveTo>
                  <a:cubicBezTo>
                    <a:pt x="6249134" y="2701451"/>
                    <a:pt x="6121272" y="2701307"/>
                    <a:pt x="6011845" y="2702491"/>
                  </a:cubicBezTo>
                  <a:cubicBezTo>
                    <a:pt x="5960295" y="2703040"/>
                    <a:pt x="5972894" y="2784762"/>
                    <a:pt x="5965641" y="2176422"/>
                  </a:cubicBezTo>
                  <a:cubicBezTo>
                    <a:pt x="6337410" y="2179918"/>
                    <a:pt x="6276787" y="2176509"/>
                    <a:pt x="6424471" y="2173562"/>
                  </a:cubicBezTo>
                  <a:cubicBezTo>
                    <a:pt x="6434296" y="2781816"/>
                    <a:pt x="6462758" y="2701856"/>
                    <a:pt x="6358590" y="2701740"/>
                  </a:cubicBezTo>
                  <a:close/>
                  <a:moveTo>
                    <a:pt x="5968791" y="3718982"/>
                  </a:moveTo>
                  <a:cubicBezTo>
                    <a:pt x="5971247" y="3831412"/>
                    <a:pt x="6053223" y="3804171"/>
                    <a:pt x="5512474" y="3804344"/>
                  </a:cubicBezTo>
                  <a:cubicBezTo>
                    <a:pt x="5506984" y="3450473"/>
                    <a:pt x="5507244" y="3441431"/>
                    <a:pt x="5503083" y="3323975"/>
                  </a:cubicBezTo>
                  <a:cubicBezTo>
                    <a:pt x="5500801" y="3259701"/>
                    <a:pt x="5450320" y="3278188"/>
                    <a:pt x="5838675" y="3278449"/>
                  </a:cubicBezTo>
                  <a:cubicBezTo>
                    <a:pt x="5994450" y="3278449"/>
                    <a:pt x="5957204" y="3190140"/>
                    <a:pt x="5968791" y="3718982"/>
                  </a:cubicBezTo>
                  <a:close/>
                  <a:moveTo>
                    <a:pt x="5500714" y="3251381"/>
                  </a:moveTo>
                  <a:cubicBezTo>
                    <a:pt x="5493288" y="2992867"/>
                    <a:pt x="5500020" y="2946705"/>
                    <a:pt x="5496669" y="2733227"/>
                  </a:cubicBezTo>
                  <a:cubicBezTo>
                    <a:pt x="5496553" y="2724879"/>
                    <a:pt x="5495137" y="2733227"/>
                    <a:pt x="5950847" y="2729905"/>
                  </a:cubicBezTo>
                  <a:cubicBezTo>
                    <a:pt x="5950904" y="2732823"/>
                    <a:pt x="5950962" y="2751975"/>
                    <a:pt x="5960209" y="3252190"/>
                  </a:cubicBezTo>
                  <a:cubicBezTo>
                    <a:pt x="5894009" y="3251468"/>
                    <a:pt x="5867194" y="3251641"/>
                    <a:pt x="5500714" y="3251381"/>
                  </a:cubicBezTo>
                  <a:close/>
                  <a:moveTo>
                    <a:pt x="5492305" y="4910848"/>
                  </a:moveTo>
                  <a:cubicBezTo>
                    <a:pt x="4994322" y="4910848"/>
                    <a:pt x="5046969" y="4913015"/>
                    <a:pt x="5047085" y="4901229"/>
                  </a:cubicBezTo>
                  <a:cubicBezTo>
                    <a:pt x="5048125" y="4779526"/>
                    <a:pt x="5047172" y="4758554"/>
                    <a:pt x="5041306" y="4385675"/>
                  </a:cubicBezTo>
                  <a:cubicBezTo>
                    <a:pt x="5313876" y="4385732"/>
                    <a:pt x="5352567" y="4384577"/>
                    <a:pt x="5496235" y="4384577"/>
                  </a:cubicBezTo>
                  <a:cubicBezTo>
                    <a:pt x="5506667" y="4973996"/>
                    <a:pt x="5513948" y="4910848"/>
                    <a:pt x="5492305" y="4910848"/>
                  </a:cubicBezTo>
                  <a:close/>
                  <a:moveTo>
                    <a:pt x="5492305" y="4357769"/>
                  </a:moveTo>
                  <a:cubicBezTo>
                    <a:pt x="4962161" y="4357769"/>
                    <a:pt x="5041190" y="4379695"/>
                    <a:pt x="5040092" y="4309556"/>
                  </a:cubicBezTo>
                  <a:cubicBezTo>
                    <a:pt x="5031193" y="3741774"/>
                    <a:pt x="4995449" y="3830574"/>
                    <a:pt x="5145676" y="3830574"/>
                  </a:cubicBezTo>
                  <a:cubicBezTo>
                    <a:pt x="5307982" y="3830574"/>
                    <a:pt x="5323094" y="3831152"/>
                    <a:pt x="5489242" y="3831152"/>
                  </a:cubicBezTo>
                  <a:cubicBezTo>
                    <a:pt x="5498113" y="4401938"/>
                    <a:pt x="5495831" y="4357769"/>
                    <a:pt x="5492305" y="4357769"/>
                  </a:cubicBezTo>
                  <a:close/>
                  <a:moveTo>
                    <a:pt x="5030470" y="3803333"/>
                  </a:moveTo>
                  <a:cubicBezTo>
                    <a:pt x="5025529" y="3479534"/>
                    <a:pt x="5025384" y="3445736"/>
                    <a:pt x="5021686" y="3324091"/>
                  </a:cubicBezTo>
                  <a:cubicBezTo>
                    <a:pt x="5019692" y="3257910"/>
                    <a:pt x="4948898" y="3278044"/>
                    <a:pt x="5477829" y="3278218"/>
                  </a:cubicBezTo>
                  <a:cubicBezTo>
                    <a:pt x="5484041" y="3474450"/>
                    <a:pt x="5481730" y="3346161"/>
                    <a:pt x="5488838" y="3804373"/>
                  </a:cubicBezTo>
                  <a:cubicBezTo>
                    <a:pt x="5452950" y="3804344"/>
                    <a:pt x="5067225" y="3803651"/>
                    <a:pt x="5030470" y="3803333"/>
                  </a:cubicBezTo>
                  <a:close/>
                  <a:moveTo>
                    <a:pt x="5014578" y="2700324"/>
                  </a:moveTo>
                  <a:cubicBezTo>
                    <a:pt x="5008596" y="2321610"/>
                    <a:pt x="5007989" y="2271115"/>
                    <a:pt x="5005736" y="2175411"/>
                  </a:cubicBezTo>
                  <a:cubicBezTo>
                    <a:pt x="5180004" y="2178617"/>
                    <a:pt x="5329798" y="2174429"/>
                    <a:pt x="5462976" y="2174169"/>
                  </a:cubicBezTo>
                  <a:cubicBezTo>
                    <a:pt x="5465057" y="2262131"/>
                    <a:pt x="5472483" y="2700440"/>
                    <a:pt x="5472541" y="2703069"/>
                  </a:cubicBezTo>
                  <a:cubicBezTo>
                    <a:pt x="5280704" y="2702751"/>
                    <a:pt x="5278971" y="2697985"/>
                    <a:pt x="5014578" y="2700324"/>
                  </a:cubicBezTo>
                  <a:close/>
                  <a:moveTo>
                    <a:pt x="5006805" y="3803102"/>
                  </a:moveTo>
                  <a:cubicBezTo>
                    <a:pt x="4717475" y="3800011"/>
                    <a:pt x="4671416" y="3802669"/>
                    <a:pt x="4546732" y="3803478"/>
                  </a:cubicBezTo>
                  <a:cubicBezTo>
                    <a:pt x="4537283" y="3184420"/>
                    <a:pt x="4518126" y="3279315"/>
                    <a:pt x="4625848" y="3278015"/>
                  </a:cubicBezTo>
                  <a:cubicBezTo>
                    <a:pt x="5056043" y="3272844"/>
                    <a:pt x="4996200" y="3265276"/>
                    <a:pt x="4997992" y="3324957"/>
                  </a:cubicBezTo>
                  <a:cubicBezTo>
                    <a:pt x="5002037" y="3459110"/>
                    <a:pt x="5002095" y="3494671"/>
                    <a:pt x="5006805" y="3803102"/>
                  </a:cubicBezTo>
                  <a:close/>
                  <a:moveTo>
                    <a:pt x="4972217" y="2700758"/>
                  </a:moveTo>
                  <a:cubicBezTo>
                    <a:pt x="4849151" y="2702087"/>
                    <a:pt x="4752352" y="2702115"/>
                    <a:pt x="4625819" y="2700758"/>
                  </a:cubicBezTo>
                  <a:cubicBezTo>
                    <a:pt x="4501655" y="2699256"/>
                    <a:pt x="4527517" y="2799119"/>
                    <a:pt x="4520351" y="2173649"/>
                  </a:cubicBezTo>
                  <a:cubicBezTo>
                    <a:pt x="4751947" y="2173331"/>
                    <a:pt x="4821238" y="2171569"/>
                    <a:pt x="4982012" y="2174949"/>
                  </a:cubicBezTo>
                  <a:cubicBezTo>
                    <a:pt x="4995738" y="2758908"/>
                    <a:pt x="4996056" y="2700498"/>
                    <a:pt x="4972217" y="2700758"/>
                  </a:cubicBezTo>
                  <a:close/>
                  <a:moveTo>
                    <a:pt x="4523067" y="3803622"/>
                  </a:moveTo>
                  <a:cubicBezTo>
                    <a:pt x="3984254" y="3806106"/>
                    <a:pt x="4065855" y="3827367"/>
                    <a:pt x="4064497" y="3718519"/>
                  </a:cubicBezTo>
                  <a:cubicBezTo>
                    <a:pt x="4058082" y="3204670"/>
                    <a:pt x="4036641" y="3276455"/>
                    <a:pt x="4105673" y="3276455"/>
                  </a:cubicBezTo>
                  <a:cubicBezTo>
                    <a:pt x="4582447" y="3276455"/>
                    <a:pt x="4517114" y="3269349"/>
                    <a:pt x="4517114" y="3323917"/>
                  </a:cubicBezTo>
                  <a:cubicBezTo>
                    <a:pt x="4517230" y="3444898"/>
                    <a:pt x="4517432" y="3435423"/>
                    <a:pt x="4523067" y="3803622"/>
                  </a:cubicBezTo>
                  <a:close/>
                  <a:moveTo>
                    <a:pt x="4452360" y="3252190"/>
                  </a:moveTo>
                  <a:cubicBezTo>
                    <a:pt x="4279247" y="3252190"/>
                    <a:pt x="4279161" y="3249619"/>
                    <a:pt x="4105673" y="3249619"/>
                  </a:cubicBezTo>
                  <a:cubicBezTo>
                    <a:pt x="4043201" y="3249619"/>
                    <a:pt x="4055683" y="3274548"/>
                    <a:pt x="4053372" y="3127309"/>
                  </a:cubicBezTo>
                  <a:cubicBezTo>
                    <a:pt x="4045830" y="2646507"/>
                    <a:pt x="4029244" y="2724763"/>
                    <a:pt x="4105673" y="2724763"/>
                  </a:cubicBezTo>
                  <a:cubicBezTo>
                    <a:pt x="4552453" y="2724763"/>
                    <a:pt x="4505758" y="2724994"/>
                    <a:pt x="4505903" y="2733805"/>
                  </a:cubicBezTo>
                  <a:cubicBezTo>
                    <a:pt x="4515236" y="3329926"/>
                    <a:pt x="4547021" y="3252190"/>
                    <a:pt x="4452360" y="3252190"/>
                  </a:cubicBezTo>
                  <a:close/>
                  <a:moveTo>
                    <a:pt x="4105673" y="2697956"/>
                  </a:moveTo>
                  <a:cubicBezTo>
                    <a:pt x="4022367" y="2697956"/>
                    <a:pt x="4054903" y="2778725"/>
                    <a:pt x="4039849" y="2173880"/>
                  </a:cubicBezTo>
                  <a:cubicBezTo>
                    <a:pt x="4086602" y="2173678"/>
                    <a:pt x="4115930" y="2173735"/>
                    <a:pt x="4452389" y="2173678"/>
                  </a:cubicBezTo>
                  <a:cubicBezTo>
                    <a:pt x="4511364" y="2173678"/>
                    <a:pt x="4495529" y="2090193"/>
                    <a:pt x="4505383" y="2699833"/>
                  </a:cubicBezTo>
                  <a:cubicBezTo>
                    <a:pt x="4217498" y="2698996"/>
                    <a:pt x="4253357" y="2697956"/>
                    <a:pt x="4105673" y="2697956"/>
                  </a:cubicBezTo>
                  <a:close/>
                  <a:moveTo>
                    <a:pt x="4040831" y="3718866"/>
                  </a:moveTo>
                  <a:cubicBezTo>
                    <a:pt x="4042161" y="3825663"/>
                    <a:pt x="4129540" y="3807262"/>
                    <a:pt x="3585844" y="3804344"/>
                  </a:cubicBezTo>
                  <a:cubicBezTo>
                    <a:pt x="3581914" y="3804315"/>
                    <a:pt x="3585844" y="3625762"/>
                    <a:pt x="3576742" y="3323397"/>
                  </a:cubicBezTo>
                  <a:cubicBezTo>
                    <a:pt x="3574633" y="3252045"/>
                    <a:pt x="3520829" y="3290784"/>
                    <a:pt x="3932704" y="3278968"/>
                  </a:cubicBezTo>
                  <a:cubicBezTo>
                    <a:pt x="4055568" y="3275416"/>
                    <a:pt x="4034243" y="3192826"/>
                    <a:pt x="4040831" y="3718866"/>
                  </a:cubicBezTo>
                  <a:close/>
                  <a:moveTo>
                    <a:pt x="3932069" y="3252074"/>
                  </a:moveTo>
                  <a:cubicBezTo>
                    <a:pt x="3844255" y="3254616"/>
                    <a:pt x="3745838" y="3255916"/>
                    <a:pt x="3585989" y="3252883"/>
                  </a:cubicBezTo>
                  <a:cubicBezTo>
                    <a:pt x="3571454" y="3252623"/>
                    <a:pt x="3574575" y="3270129"/>
                    <a:pt x="3572263" y="3127281"/>
                  </a:cubicBezTo>
                  <a:cubicBezTo>
                    <a:pt x="3565039" y="2666613"/>
                    <a:pt x="3560590" y="2728605"/>
                    <a:pt x="3586046" y="2727999"/>
                  </a:cubicBezTo>
                  <a:cubicBezTo>
                    <a:pt x="4079147" y="2716675"/>
                    <a:pt x="4026470" y="2728490"/>
                    <a:pt x="4026528" y="2733718"/>
                  </a:cubicBezTo>
                  <a:cubicBezTo>
                    <a:pt x="4029591" y="2928391"/>
                    <a:pt x="4026644" y="2930875"/>
                    <a:pt x="4029707" y="3127743"/>
                  </a:cubicBezTo>
                  <a:cubicBezTo>
                    <a:pt x="4032047" y="3275704"/>
                    <a:pt x="4057504" y="3248492"/>
                    <a:pt x="3932069" y="3252074"/>
                  </a:cubicBezTo>
                  <a:close/>
                  <a:moveTo>
                    <a:pt x="3932271" y="2698591"/>
                  </a:moveTo>
                  <a:cubicBezTo>
                    <a:pt x="3726507" y="2699978"/>
                    <a:pt x="3715555" y="2698187"/>
                    <a:pt x="3585526" y="2701162"/>
                  </a:cubicBezTo>
                  <a:cubicBezTo>
                    <a:pt x="3560878" y="2701740"/>
                    <a:pt x="3565444" y="2765899"/>
                    <a:pt x="3560445" y="2177058"/>
                  </a:cubicBezTo>
                  <a:cubicBezTo>
                    <a:pt x="3704142" y="2175786"/>
                    <a:pt x="3451885" y="2177664"/>
                    <a:pt x="4016154" y="2173996"/>
                  </a:cubicBezTo>
                  <a:cubicBezTo>
                    <a:pt x="4031469" y="2796519"/>
                    <a:pt x="4051927" y="2697638"/>
                    <a:pt x="3932271" y="2698591"/>
                  </a:cubicBezTo>
                  <a:close/>
                  <a:moveTo>
                    <a:pt x="3560849" y="3804200"/>
                  </a:moveTo>
                  <a:cubicBezTo>
                    <a:pt x="3029087" y="3801080"/>
                    <a:pt x="3104938" y="3843400"/>
                    <a:pt x="3102337" y="3718404"/>
                  </a:cubicBezTo>
                  <a:cubicBezTo>
                    <a:pt x="3098870" y="3552532"/>
                    <a:pt x="3097252" y="3429790"/>
                    <a:pt x="3096356" y="3324379"/>
                  </a:cubicBezTo>
                  <a:cubicBezTo>
                    <a:pt x="3095922" y="3272122"/>
                    <a:pt x="3022933" y="3270100"/>
                    <a:pt x="3551719" y="3279171"/>
                  </a:cubicBezTo>
                  <a:cubicBezTo>
                    <a:pt x="3559781" y="3568247"/>
                    <a:pt x="3558538" y="3612445"/>
                    <a:pt x="3560849" y="3804200"/>
                  </a:cubicBezTo>
                  <a:close/>
                  <a:moveTo>
                    <a:pt x="3095720" y="3253576"/>
                  </a:moveTo>
                  <a:cubicBezTo>
                    <a:pt x="3092831" y="2986945"/>
                    <a:pt x="3089363" y="2950287"/>
                    <a:pt x="3085838" y="2727248"/>
                  </a:cubicBezTo>
                  <a:cubicBezTo>
                    <a:pt x="3088467" y="2727248"/>
                    <a:pt x="3543686" y="2729732"/>
                    <a:pt x="3543773" y="2733805"/>
                  </a:cubicBezTo>
                  <a:cubicBezTo>
                    <a:pt x="3546402" y="2900716"/>
                    <a:pt x="3546980" y="3089236"/>
                    <a:pt x="3551054" y="3252276"/>
                  </a:cubicBezTo>
                  <a:cubicBezTo>
                    <a:pt x="3372278" y="3249359"/>
                    <a:pt x="3224391" y="3253345"/>
                    <a:pt x="3095720" y="3253576"/>
                  </a:cubicBezTo>
                  <a:close/>
                  <a:moveTo>
                    <a:pt x="3085433" y="2700411"/>
                  </a:moveTo>
                  <a:cubicBezTo>
                    <a:pt x="3079539" y="2327388"/>
                    <a:pt x="3078470" y="2277817"/>
                    <a:pt x="3077920" y="2175353"/>
                  </a:cubicBezTo>
                  <a:cubicBezTo>
                    <a:pt x="3261898" y="2175469"/>
                    <a:pt x="3290735" y="2179022"/>
                    <a:pt x="3536751" y="2177231"/>
                  </a:cubicBezTo>
                  <a:cubicBezTo>
                    <a:pt x="3536780" y="2179426"/>
                    <a:pt x="3543223" y="2699747"/>
                    <a:pt x="3543252" y="2702058"/>
                  </a:cubicBezTo>
                  <a:cubicBezTo>
                    <a:pt x="3371844" y="2705293"/>
                    <a:pt x="3226472" y="2700584"/>
                    <a:pt x="3085433" y="2700411"/>
                  </a:cubicBezTo>
                  <a:close/>
                  <a:moveTo>
                    <a:pt x="3078701" y="3719040"/>
                  </a:moveTo>
                  <a:cubicBezTo>
                    <a:pt x="3081244" y="3840222"/>
                    <a:pt x="3153020" y="3805095"/>
                    <a:pt x="2719415" y="3805095"/>
                  </a:cubicBezTo>
                  <a:cubicBezTo>
                    <a:pt x="2601580" y="3805095"/>
                    <a:pt x="2620015" y="3898575"/>
                    <a:pt x="2615219" y="3323080"/>
                  </a:cubicBezTo>
                  <a:cubicBezTo>
                    <a:pt x="2614727" y="3264236"/>
                    <a:pt x="2543096" y="3280384"/>
                    <a:pt x="3072344" y="3280384"/>
                  </a:cubicBezTo>
                  <a:cubicBezTo>
                    <a:pt x="3073471" y="3397985"/>
                    <a:pt x="3074078" y="3497068"/>
                    <a:pt x="3078701" y="3719040"/>
                  </a:cubicBezTo>
                  <a:close/>
                  <a:moveTo>
                    <a:pt x="3065900" y="3253605"/>
                  </a:moveTo>
                  <a:cubicBezTo>
                    <a:pt x="2765821" y="3253692"/>
                    <a:pt x="2694912" y="3253807"/>
                    <a:pt x="2614583" y="3253576"/>
                  </a:cubicBezTo>
                  <a:cubicBezTo>
                    <a:pt x="2614554" y="3252045"/>
                    <a:pt x="2608370" y="2776905"/>
                    <a:pt x="2607561" y="2725774"/>
                  </a:cubicBezTo>
                  <a:cubicBezTo>
                    <a:pt x="2609613" y="2725745"/>
                    <a:pt x="3062144" y="2722366"/>
                    <a:pt x="3062317" y="2733776"/>
                  </a:cubicBezTo>
                  <a:cubicBezTo>
                    <a:pt x="3070928" y="3290697"/>
                    <a:pt x="3077574" y="3253605"/>
                    <a:pt x="3065900" y="3253605"/>
                  </a:cubicBezTo>
                  <a:close/>
                  <a:moveTo>
                    <a:pt x="2607099" y="2698909"/>
                  </a:moveTo>
                  <a:cubicBezTo>
                    <a:pt x="2605596" y="2606354"/>
                    <a:pt x="2611144" y="2938732"/>
                    <a:pt x="2598026" y="2176566"/>
                  </a:cubicBezTo>
                  <a:cubicBezTo>
                    <a:pt x="2763047" y="2178820"/>
                    <a:pt x="2912090" y="2175440"/>
                    <a:pt x="3054226" y="2175353"/>
                  </a:cubicBezTo>
                  <a:cubicBezTo>
                    <a:pt x="3054804" y="2277904"/>
                    <a:pt x="3056249" y="2350787"/>
                    <a:pt x="3061768" y="2700382"/>
                  </a:cubicBezTo>
                  <a:cubicBezTo>
                    <a:pt x="2888540" y="2700353"/>
                    <a:pt x="2792578" y="2697031"/>
                    <a:pt x="2607099" y="2698909"/>
                  </a:cubicBezTo>
                  <a:close/>
                  <a:moveTo>
                    <a:pt x="2599499" y="3805239"/>
                  </a:moveTo>
                  <a:cubicBezTo>
                    <a:pt x="2209065" y="3806164"/>
                    <a:pt x="2322306" y="3805500"/>
                    <a:pt x="2139513" y="3804142"/>
                  </a:cubicBezTo>
                  <a:cubicBezTo>
                    <a:pt x="2138242" y="3664991"/>
                    <a:pt x="2140207" y="3639281"/>
                    <a:pt x="2132232" y="3280413"/>
                  </a:cubicBezTo>
                  <a:cubicBezTo>
                    <a:pt x="2268589" y="3280009"/>
                    <a:pt x="2279974" y="3279142"/>
                    <a:pt x="2591149" y="3280326"/>
                  </a:cubicBezTo>
                  <a:cubicBezTo>
                    <a:pt x="2594125" y="3602652"/>
                    <a:pt x="2596812" y="3666522"/>
                    <a:pt x="2599499" y="3805239"/>
                  </a:cubicBezTo>
                  <a:close/>
                  <a:moveTo>
                    <a:pt x="2546158" y="3253316"/>
                  </a:moveTo>
                  <a:cubicBezTo>
                    <a:pt x="2047568" y="3250601"/>
                    <a:pt x="2131943" y="3291679"/>
                    <a:pt x="2129371" y="3127252"/>
                  </a:cubicBezTo>
                  <a:cubicBezTo>
                    <a:pt x="2126279" y="2930615"/>
                    <a:pt x="2128562" y="2930326"/>
                    <a:pt x="2125470" y="2733285"/>
                  </a:cubicBezTo>
                  <a:cubicBezTo>
                    <a:pt x="2125297" y="2722163"/>
                    <a:pt x="2098453" y="2732332"/>
                    <a:pt x="2583896" y="2726034"/>
                  </a:cubicBezTo>
                  <a:cubicBezTo>
                    <a:pt x="2593200" y="3327211"/>
                    <a:pt x="2607157" y="3253548"/>
                    <a:pt x="2546158" y="3253316"/>
                  </a:cubicBezTo>
                  <a:close/>
                  <a:moveTo>
                    <a:pt x="2124950" y="2701278"/>
                  </a:moveTo>
                  <a:cubicBezTo>
                    <a:pt x="2115097" y="2091291"/>
                    <a:pt x="2083456" y="2174718"/>
                    <a:pt x="2199674" y="2174371"/>
                  </a:cubicBezTo>
                  <a:cubicBezTo>
                    <a:pt x="2346462" y="2173967"/>
                    <a:pt x="2432426" y="2173735"/>
                    <a:pt x="2545898" y="2175700"/>
                  </a:cubicBezTo>
                  <a:cubicBezTo>
                    <a:pt x="2585630" y="2176451"/>
                    <a:pt x="2573956" y="2112552"/>
                    <a:pt x="2583462" y="2699198"/>
                  </a:cubicBezTo>
                  <a:cubicBezTo>
                    <a:pt x="2414280" y="2701451"/>
                    <a:pt x="2503595" y="2701018"/>
                    <a:pt x="2124950" y="2701278"/>
                  </a:cubicBezTo>
                  <a:close/>
                  <a:moveTo>
                    <a:pt x="2115848" y="3803969"/>
                  </a:moveTo>
                  <a:cubicBezTo>
                    <a:pt x="1997724" y="3803362"/>
                    <a:pt x="1849201" y="3804200"/>
                    <a:pt x="1658174" y="3804286"/>
                  </a:cubicBezTo>
                  <a:cubicBezTo>
                    <a:pt x="1654591" y="3641448"/>
                    <a:pt x="1652048" y="3640061"/>
                    <a:pt x="1649361" y="3278911"/>
                  </a:cubicBezTo>
                  <a:cubicBezTo>
                    <a:pt x="1835418" y="3278449"/>
                    <a:pt x="1853333" y="3280961"/>
                    <a:pt x="2108509" y="3280442"/>
                  </a:cubicBezTo>
                  <a:cubicBezTo>
                    <a:pt x="2116946" y="3669411"/>
                    <a:pt x="2114461" y="3651010"/>
                    <a:pt x="2115848" y="3803969"/>
                  </a:cubicBezTo>
                  <a:close/>
                  <a:moveTo>
                    <a:pt x="2026359" y="3253721"/>
                  </a:moveTo>
                  <a:cubicBezTo>
                    <a:pt x="1852900" y="3253721"/>
                    <a:pt x="1853478" y="3252103"/>
                    <a:pt x="1679816" y="3252103"/>
                  </a:cubicBezTo>
                  <a:cubicBezTo>
                    <a:pt x="1639767" y="3252103"/>
                    <a:pt x="1649852" y="3276600"/>
                    <a:pt x="1647511" y="3127281"/>
                  </a:cubicBezTo>
                  <a:cubicBezTo>
                    <a:pt x="1640316" y="2668173"/>
                    <a:pt x="1626995" y="2729299"/>
                    <a:pt x="1679816" y="2729299"/>
                  </a:cubicBezTo>
                  <a:cubicBezTo>
                    <a:pt x="2139167" y="2729299"/>
                    <a:pt x="2101632" y="2723550"/>
                    <a:pt x="2101805" y="2733776"/>
                  </a:cubicBezTo>
                  <a:cubicBezTo>
                    <a:pt x="2111311" y="3339199"/>
                    <a:pt x="2133503" y="3253721"/>
                    <a:pt x="2026359" y="3253721"/>
                  </a:cubicBezTo>
                  <a:close/>
                  <a:moveTo>
                    <a:pt x="2026359" y="2701335"/>
                  </a:moveTo>
                  <a:cubicBezTo>
                    <a:pt x="1847699" y="2701335"/>
                    <a:pt x="1848190" y="2702433"/>
                    <a:pt x="1679816" y="2702433"/>
                  </a:cubicBezTo>
                  <a:cubicBezTo>
                    <a:pt x="1613617" y="2702433"/>
                    <a:pt x="1654099" y="2766274"/>
                    <a:pt x="1633757" y="2172927"/>
                  </a:cubicBezTo>
                  <a:cubicBezTo>
                    <a:pt x="1754078" y="2172233"/>
                    <a:pt x="1852380" y="2174718"/>
                    <a:pt x="2092096" y="2174573"/>
                  </a:cubicBezTo>
                  <a:cubicBezTo>
                    <a:pt x="2102498" y="2786409"/>
                    <a:pt x="2126828" y="2701278"/>
                    <a:pt x="2026359" y="2701335"/>
                  </a:cubicBezTo>
                  <a:close/>
                  <a:moveTo>
                    <a:pt x="1634479" y="3804344"/>
                  </a:moveTo>
                  <a:cubicBezTo>
                    <a:pt x="1100521" y="3805702"/>
                    <a:pt x="1178308" y="3836525"/>
                    <a:pt x="1176083" y="3718404"/>
                  </a:cubicBezTo>
                  <a:cubicBezTo>
                    <a:pt x="1173482" y="3579282"/>
                    <a:pt x="1171459" y="3454604"/>
                    <a:pt x="1170217" y="3324379"/>
                  </a:cubicBezTo>
                  <a:cubicBezTo>
                    <a:pt x="1169668" y="3263918"/>
                    <a:pt x="1096418" y="3281222"/>
                    <a:pt x="1625695" y="3278997"/>
                  </a:cubicBezTo>
                  <a:cubicBezTo>
                    <a:pt x="1628325" y="3636566"/>
                    <a:pt x="1631214" y="3659733"/>
                    <a:pt x="1634479" y="3804344"/>
                  </a:cubicBezTo>
                  <a:close/>
                  <a:moveTo>
                    <a:pt x="1506473" y="3253432"/>
                  </a:moveTo>
                  <a:cubicBezTo>
                    <a:pt x="1370953" y="3255454"/>
                    <a:pt x="1268172" y="3255078"/>
                    <a:pt x="1169466" y="3253345"/>
                  </a:cubicBezTo>
                  <a:cubicBezTo>
                    <a:pt x="1169437" y="3251092"/>
                    <a:pt x="1162560" y="2751600"/>
                    <a:pt x="1162126" y="2726901"/>
                  </a:cubicBezTo>
                  <a:cubicBezTo>
                    <a:pt x="1667536" y="2722828"/>
                    <a:pt x="1618587" y="2731696"/>
                    <a:pt x="1618616" y="2733747"/>
                  </a:cubicBezTo>
                  <a:cubicBezTo>
                    <a:pt x="1628267" y="3348154"/>
                    <a:pt x="1660861" y="3250919"/>
                    <a:pt x="1506473" y="3253432"/>
                  </a:cubicBezTo>
                  <a:close/>
                  <a:moveTo>
                    <a:pt x="1161693" y="2700036"/>
                  </a:moveTo>
                  <a:cubicBezTo>
                    <a:pt x="1151926" y="2148170"/>
                    <a:pt x="1143864" y="2177867"/>
                    <a:pt x="1160132" y="2177809"/>
                  </a:cubicBezTo>
                  <a:cubicBezTo>
                    <a:pt x="1377484" y="2177231"/>
                    <a:pt x="1396208" y="2178358"/>
                    <a:pt x="1506935" y="2175180"/>
                  </a:cubicBezTo>
                  <a:cubicBezTo>
                    <a:pt x="1639189" y="2171540"/>
                    <a:pt x="1609051" y="2081122"/>
                    <a:pt x="1618153" y="2702289"/>
                  </a:cubicBezTo>
                  <a:cubicBezTo>
                    <a:pt x="1487980" y="2701596"/>
                    <a:pt x="1434928" y="2697811"/>
                    <a:pt x="1161693" y="2700036"/>
                  </a:cubicBezTo>
                  <a:close/>
                  <a:moveTo>
                    <a:pt x="813850" y="4384375"/>
                  </a:moveTo>
                  <a:cubicBezTo>
                    <a:pt x="929894" y="4382179"/>
                    <a:pt x="1040159" y="4382064"/>
                    <a:pt x="1159930" y="4384490"/>
                  </a:cubicBezTo>
                  <a:cubicBezTo>
                    <a:pt x="1162733" y="4384548"/>
                    <a:pt x="1172528" y="4910068"/>
                    <a:pt x="1159988" y="4910299"/>
                  </a:cubicBezTo>
                  <a:cubicBezTo>
                    <a:pt x="1142246" y="4910559"/>
                    <a:pt x="714132" y="4917723"/>
                    <a:pt x="713929" y="4899525"/>
                  </a:cubicBezTo>
                  <a:cubicBezTo>
                    <a:pt x="708179" y="4288382"/>
                    <a:pt x="658392" y="4387292"/>
                    <a:pt x="813850" y="4384375"/>
                  </a:cubicBezTo>
                  <a:close/>
                  <a:moveTo>
                    <a:pt x="813532" y="4937396"/>
                  </a:moveTo>
                  <a:cubicBezTo>
                    <a:pt x="928478" y="4938782"/>
                    <a:pt x="1045793" y="4938956"/>
                    <a:pt x="1160277" y="4937107"/>
                  </a:cubicBezTo>
                  <a:cubicBezTo>
                    <a:pt x="1171835" y="4936934"/>
                    <a:pt x="1170419" y="4876154"/>
                    <a:pt x="1180388" y="5461413"/>
                  </a:cubicBezTo>
                  <a:cubicBezTo>
                    <a:pt x="961621" y="5465198"/>
                    <a:pt x="859562" y="5462627"/>
                    <a:pt x="722743" y="5462165"/>
                  </a:cubicBezTo>
                  <a:cubicBezTo>
                    <a:pt x="712889" y="4844552"/>
                    <a:pt x="681075" y="4935778"/>
                    <a:pt x="813532" y="4937396"/>
                  </a:cubicBezTo>
                  <a:close/>
                  <a:moveTo>
                    <a:pt x="1180908" y="5492583"/>
                  </a:moveTo>
                  <a:cubicBezTo>
                    <a:pt x="1187323" y="5902611"/>
                    <a:pt x="1187872" y="5934214"/>
                    <a:pt x="1188826" y="6010304"/>
                  </a:cubicBezTo>
                  <a:cubicBezTo>
                    <a:pt x="830811" y="6009322"/>
                    <a:pt x="872363" y="6010621"/>
                    <a:pt x="731353" y="6011257"/>
                  </a:cubicBezTo>
                  <a:cubicBezTo>
                    <a:pt x="720575" y="5322119"/>
                    <a:pt x="723812" y="5528924"/>
                    <a:pt x="723176" y="5489001"/>
                  </a:cubicBezTo>
                  <a:cubicBezTo>
                    <a:pt x="1221304" y="5490792"/>
                    <a:pt x="1180793" y="5485766"/>
                    <a:pt x="1180908" y="5492583"/>
                  </a:cubicBezTo>
                  <a:close/>
                  <a:moveTo>
                    <a:pt x="813734" y="6037487"/>
                  </a:moveTo>
                  <a:cubicBezTo>
                    <a:pt x="1258088" y="6033876"/>
                    <a:pt x="1189028" y="6026250"/>
                    <a:pt x="1189692" y="6083851"/>
                  </a:cubicBezTo>
                  <a:cubicBezTo>
                    <a:pt x="1191079" y="6205612"/>
                    <a:pt x="1191397" y="6218698"/>
                    <a:pt x="1196714" y="6564307"/>
                  </a:cubicBezTo>
                  <a:cubicBezTo>
                    <a:pt x="889122" y="6565982"/>
                    <a:pt x="876611" y="6564596"/>
                    <a:pt x="741120" y="6564076"/>
                  </a:cubicBezTo>
                  <a:cubicBezTo>
                    <a:pt x="729649" y="5957295"/>
                    <a:pt x="698730" y="6038585"/>
                    <a:pt x="813734" y="6037487"/>
                  </a:cubicBezTo>
                  <a:close/>
                  <a:moveTo>
                    <a:pt x="813532" y="7141853"/>
                  </a:moveTo>
                  <a:cubicBezTo>
                    <a:pt x="923970" y="7143038"/>
                    <a:pt x="1049723" y="7142979"/>
                    <a:pt x="1160190" y="7142373"/>
                  </a:cubicBezTo>
                  <a:cubicBezTo>
                    <a:pt x="1229395" y="7141997"/>
                    <a:pt x="1196425" y="7075643"/>
                    <a:pt x="1213387" y="7667662"/>
                  </a:cubicBezTo>
                  <a:cubicBezTo>
                    <a:pt x="865052" y="7669395"/>
                    <a:pt x="938822" y="7668471"/>
                    <a:pt x="755192" y="7667258"/>
                  </a:cubicBezTo>
                  <a:cubicBezTo>
                    <a:pt x="739502" y="7054642"/>
                    <a:pt x="726643" y="7140929"/>
                    <a:pt x="813532" y="7141853"/>
                  </a:cubicBezTo>
                  <a:close/>
                  <a:moveTo>
                    <a:pt x="813532" y="7694643"/>
                  </a:moveTo>
                  <a:cubicBezTo>
                    <a:pt x="929431" y="7695741"/>
                    <a:pt x="1042557" y="7695682"/>
                    <a:pt x="1160190" y="7694874"/>
                  </a:cubicBezTo>
                  <a:cubicBezTo>
                    <a:pt x="1230782" y="7694383"/>
                    <a:pt x="1214225" y="7608818"/>
                    <a:pt x="1224714" y="8221405"/>
                  </a:cubicBezTo>
                  <a:cubicBezTo>
                    <a:pt x="1068823" y="8222676"/>
                    <a:pt x="1122539" y="8224207"/>
                    <a:pt x="767270" y="8222300"/>
                  </a:cubicBezTo>
                  <a:cubicBezTo>
                    <a:pt x="756926" y="7613498"/>
                    <a:pt x="730920" y="7693863"/>
                    <a:pt x="813532" y="7694643"/>
                  </a:cubicBezTo>
                  <a:close/>
                  <a:moveTo>
                    <a:pt x="813590" y="8249455"/>
                  </a:moveTo>
                  <a:cubicBezTo>
                    <a:pt x="1251586" y="8252372"/>
                    <a:pt x="1225089" y="8243186"/>
                    <a:pt x="1225234" y="8252430"/>
                  </a:cubicBezTo>
                  <a:cubicBezTo>
                    <a:pt x="1228297" y="8448402"/>
                    <a:pt x="1224020" y="8446900"/>
                    <a:pt x="1227141" y="8646974"/>
                  </a:cubicBezTo>
                  <a:cubicBezTo>
                    <a:pt x="1229510" y="8798662"/>
                    <a:pt x="1247194" y="8773096"/>
                    <a:pt x="1160075" y="8773559"/>
                  </a:cubicBezTo>
                  <a:cubicBezTo>
                    <a:pt x="1043713" y="8774195"/>
                    <a:pt x="929489" y="8774541"/>
                    <a:pt x="813850" y="8772519"/>
                  </a:cubicBezTo>
                  <a:cubicBezTo>
                    <a:pt x="763485" y="8771652"/>
                    <a:pt x="775246" y="8795456"/>
                    <a:pt x="772905" y="8646397"/>
                  </a:cubicBezTo>
                  <a:cubicBezTo>
                    <a:pt x="765739" y="8187924"/>
                    <a:pt x="748980" y="8249021"/>
                    <a:pt x="813590" y="8249455"/>
                  </a:cubicBezTo>
                  <a:close/>
                  <a:moveTo>
                    <a:pt x="813590" y="9352896"/>
                  </a:moveTo>
                  <a:cubicBezTo>
                    <a:pt x="1315676" y="9355582"/>
                    <a:pt x="1241502" y="9317914"/>
                    <a:pt x="1243322" y="9435630"/>
                  </a:cubicBezTo>
                  <a:cubicBezTo>
                    <a:pt x="1246356" y="9630042"/>
                    <a:pt x="1243842" y="9633508"/>
                    <a:pt x="1246934" y="9830116"/>
                  </a:cubicBezTo>
                  <a:cubicBezTo>
                    <a:pt x="1247917" y="9892109"/>
                    <a:pt x="1265398" y="9879658"/>
                    <a:pt x="1160190" y="9879081"/>
                  </a:cubicBezTo>
                  <a:cubicBezTo>
                    <a:pt x="735110" y="9876798"/>
                    <a:pt x="793652" y="9892456"/>
                    <a:pt x="792669" y="9829510"/>
                  </a:cubicBezTo>
                  <a:cubicBezTo>
                    <a:pt x="784348" y="9296422"/>
                    <a:pt x="760018" y="9352607"/>
                    <a:pt x="813590" y="9352896"/>
                  </a:cubicBezTo>
                  <a:close/>
                  <a:moveTo>
                    <a:pt x="793565" y="9903086"/>
                  </a:moveTo>
                  <a:cubicBezTo>
                    <a:pt x="902934" y="9905484"/>
                    <a:pt x="875686" y="9905397"/>
                    <a:pt x="1248234" y="9906293"/>
                  </a:cubicBezTo>
                  <a:cubicBezTo>
                    <a:pt x="1250864" y="10042179"/>
                    <a:pt x="1256499" y="10186154"/>
                    <a:pt x="1256903" y="10427249"/>
                  </a:cubicBezTo>
                  <a:cubicBezTo>
                    <a:pt x="758457" y="10430744"/>
                    <a:pt x="799749" y="10435684"/>
                    <a:pt x="799258" y="10420575"/>
                  </a:cubicBezTo>
                  <a:cubicBezTo>
                    <a:pt x="790473" y="10147878"/>
                    <a:pt x="794779" y="10039262"/>
                    <a:pt x="793565" y="9903086"/>
                  </a:cubicBezTo>
                  <a:close/>
                  <a:moveTo>
                    <a:pt x="1262567" y="9237809"/>
                  </a:moveTo>
                  <a:cubicBezTo>
                    <a:pt x="1247541" y="8724479"/>
                    <a:pt x="1230377" y="8799991"/>
                    <a:pt x="1333418" y="8799991"/>
                  </a:cubicBezTo>
                  <a:cubicBezTo>
                    <a:pt x="1773148" y="8799991"/>
                    <a:pt x="1712353" y="8788580"/>
                    <a:pt x="1713537" y="8846182"/>
                  </a:cubicBezTo>
                  <a:cubicBezTo>
                    <a:pt x="1725298" y="9401630"/>
                    <a:pt x="1731192" y="9325511"/>
                    <a:pt x="1679816" y="9325511"/>
                  </a:cubicBezTo>
                  <a:cubicBezTo>
                    <a:pt x="1508149" y="9325511"/>
                    <a:pt x="1507166" y="9322131"/>
                    <a:pt x="1333418" y="9322131"/>
                  </a:cubicBezTo>
                  <a:cubicBezTo>
                    <a:pt x="1246847" y="9322102"/>
                    <a:pt x="1265543" y="9339810"/>
                    <a:pt x="1262567" y="9237809"/>
                  </a:cubicBezTo>
                  <a:close/>
                  <a:moveTo>
                    <a:pt x="1333447" y="9348939"/>
                  </a:moveTo>
                  <a:cubicBezTo>
                    <a:pt x="1503872" y="9348939"/>
                    <a:pt x="1507079" y="9352319"/>
                    <a:pt x="1679845" y="9352319"/>
                  </a:cubicBezTo>
                  <a:cubicBezTo>
                    <a:pt x="1730788" y="9352319"/>
                    <a:pt x="1719721" y="9335564"/>
                    <a:pt x="1721281" y="9435688"/>
                  </a:cubicBezTo>
                  <a:cubicBezTo>
                    <a:pt x="1729256" y="9945781"/>
                    <a:pt x="1753355" y="9875961"/>
                    <a:pt x="1679845" y="9875961"/>
                  </a:cubicBezTo>
                  <a:cubicBezTo>
                    <a:pt x="1210179" y="9875961"/>
                    <a:pt x="1271784" y="9903606"/>
                    <a:pt x="1270628" y="9829654"/>
                  </a:cubicBezTo>
                  <a:cubicBezTo>
                    <a:pt x="1261844" y="9270943"/>
                    <a:pt x="1250835" y="9348939"/>
                    <a:pt x="1333447" y="9348939"/>
                  </a:cubicBezTo>
                  <a:close/>
                  <a:moveTo>
                    <a:pt x="1333447" y="9906380"/>
                  </a:moveTo>
                  <a:cubicBezTo>
                    <a:pt x="1812562" y="9906380"/>
                    <a:pt x="1731366" y="9862586"/>
                    <a:pt x="1733273" y="10027071"/>
                  </a:cubicBezTo>
                  <a:cubicBezTo>
                    <a:pt x="1738821" y="10509982"/>
                    <a:pt x="1762024" y="10430484"/>
                    <a:pt x="1679845" y="10430426"/>
                  </a:cubicBezTo>
                  <a:cubicBezTo>
                    <a:pt x="1656180" y="10430426"/>
                    <a:pt x="1280655" y="10429213"/>
                    <a:pt x="1280655" y="10421038"/>
                  </a:cubicBezTo>
                  <a:cubicBezTo>
                    <a:pt x="1279384" y="9828846"/>
                    <a:pt x="1240317" y="9906380"/>
                    <a:pt x="1333447" y="9906380"/>
                  </a:cubicBezTo>
                  <a:close/>
                  <a:moveTo>
                    <a:pt x="1333447" y="10453796"/>
                  </a:moveTo>
                  <a:cubicBezTo>
                    <a:pt x="1504797" y="10453796"/>
                    <a:pt x="1503959" y="10457234"/>
                    <a:pt x="1679845" y="10457234"/>
                  </a:cubicBezTo>
                  <a:cubicBezTo>
                    <a:pt x="1754222" y="10457291"/>
                    <a:pt x="1736942" y="10369242"/>
                    <a:pt x="1747258" y="10980529"/>
                  </a:cubicBezTo>
                  <a:cubicBezTo>
                    <a:pt x="1575128" y="10979894"/>
                    <a:pt x="1432963" y="10982350"/>
                    <a:pt x="1287330" y="10981714"/>
                  </a:cubicBezTo>
                  <a:cubicBezTo>
                    <a:pt x="1277997" y="10368289"/>
                    <a:pt x="1262220" y="10453796"/>
                    <a:pt x="1333447" y="10453796"/>
                  </a:cubicBezTo>
                  <a:close/>
                  <a:moveTo>
                    <a:pt x="1333447" y="11008637"/>
                  </a:moveTo>
                  <a:cubicBezTo>
                    <a:pt x="1781933" y="11008637"/>
                    <a:pt x="1747634" y="11002830"/>
                    <a:pt x="1747778" y="11012826"/>
                  </a:cubicBezTo>
                  <a:cubicBezTo>
                    <a:pt x="1757343" y="11623535"/>
                    <a:pt x="1785718" y="11535139"/>
                    <a:pt x="1679845" y="11535139"/>
                  </a:cubicBezTo>
                  <a:cubicBezTo>
                    <a:pt x="1508842" y="11535139"/>
                    <a:pt x="1511472" y="11532857"/>
                    <a:pt x="1333447" y="11532857"/>
                  </a:cubicBezTo>
                  <a:cubicBezTo>
                    <a:pt x="1289208" y="11532857"/>
                    <a:pt x="1301142" y="11557469"/>
                    <a:pt x="1298801" y="11406734"/>
                  </a:cubicBezTo>
                  <a:cubicBezTo>
                    <a:pt x="1291606" y="10947714"/>
                    <a:pt x="1258868" y="11008637"/>
                    <a:pt x="1333447" y="11008637"/>
                  </a:cubicBezTo>
                  <a:close/>
                  <a:moveTo>
                    <a:pt x="1756967" y="10026667"/>
                  </a:moveTo>
                  <a:cubicBezTo>
                    <a:pt x="1755204" y="9872494"/>
                    <a:pt x="1662190" y="9899302"/>
                    <a:pt x="2199558" y="9902190"/>
                  </a:cubicBezTo>
                  <a:cubicBezTo>
                    <a:pt x="2212503" y="9902278"/>
                    <a:pt x="2213832" y="9838118"/>
                    <a:pt x="2223021" y="10430137"/>
                  </a:cubicBezTo>
                  <a:cubicBezTo>
                    <a:pt x="1710214" y="10432621"/>
                    <a:pt x="1761475" y="10433835"/>
                    <a:pt x="1761446" y="10421038"/>
                  </a:cubicBezTo>
                  <a:cubicBezTo>
                    <a:pt x="1761128" y="10268685"/>
                    <a:pt x="1759567" y="10255253"/>
                    <a:pt x="1756967" y="10026667"/>
                  </a:cubicBezTo>
                  <a:close/>
                  <a:moveTo>
                    <a:pt x="2223426" y="10457003"/>
                  </a:moveTo>
                  <a:cubicBezTo>
                    <a:pt x="2232643" y="11051073"/>
                    <a:pt x="2243768" y="10981830"/>
                    <a:pt x="2199558" y="10981974"/>
                  </a:cubicBezTo>
                  <a:cubicBezTo>
                    <a:pt x="2078631" y="10982465"/>
                    <a:pt x="1973769" y="10982638"/>
                    <a:pt x="1853160" y="10981339"/>
                  </a:cubicBezTo>
                  <a:cubicBezTo>
                    <a:pt x="1755204" y="10980269"/>
                    <a:pt x="1764075" y="11070282"/>
                    <a:pt x="1761532" y="10457291"/>
                  </a:cubicBezTo>
                  <a:cubicBezTo>
                    <a:pt x="2056959" y="10457551"/>
                    <a:pt x="2081289" y="10457754"/>
                    <a:pt x="2223426" y="10457003"/>
                  </a:cubicBezTo>
                  <a:close/>
                  <a:moveTo>
                    <a:pt x="1852958" y="11008233"/>
                  </a:moveTo>
                  <a:cubicBezTo>
                    <a:pt x="2259892" y="11012623"/>
                    <a:pt x="2231343" y="11003783"/>
                    <a:pt x="2231487" y="11012768"/>
                  </a:cubicBezTo>
                  <a:cubicBezTo>
                    <a:pt x="2240936" y="11616833"/>
                    <a:pt x="2252928" y="11534879"/>
                    <a:pt x="2199760" y="11534071"/>
                  </a:cubicBezTo>
                  <a:cubicBezTo>
                    <a:pt x="1695362" y="11526617"/>
                    <a:pt x="1782164" y="11579192"/>
                    <a:pt x="1779477" y="11406734"/>
                  </a:cubicBezTo>
                  <a:cubicBezTo>
                    <a:pt x="1771993" y="10927578"/>
                    <a:pt x="1739370" y="11007019"/>
                    <a:pt x="1852958" y="11008233"/>
                  </a:cubicBezTo>
                  <a:close/>
                  <a:moveTo>
                    <a:pt x="2234261" y="9902393"/>
                  </a:moveTo>
                  <a:cubicBezTo>
                    <a:pt x="2300345" y="9902740"/>
                    <a:pt x="2688613" y="9903058"/>
                    <a:pt x="2692369" y="9903058"/>
                  </a:cubicBezTo>
                  <a:cubicBezTo>
                    <a:pt x="2692398" y="9905310"/>
                    <a:pt x="2700113" y="10360345"/>
                    <a:pt x="2701356" y="10427537"/>
                  </a:cubicBezTo>
                  <a:cubicBezTo>
                    <a:pt x="2547256" y="10427711"/>
                    <a:pt x="2699709" y="10428376"/>
                    <a:pt x="2246686" y="10430051"/>
                  </a:cubicBezTo>
                  <a:cubicBezTo>
                    <a:pt x="2238827" y="9924000"/>
                    <a:pt x="2239058" y="10110325"/>
                    <a:pt x="2234261" y="9902393"/>
                  </a:cubicBezTo>
                  <a:close/>
                  <a:moveTo>
                    <a:pt x="2701876" y="10454345"/>
                  </a:moveTo>
                  <a:cubicBezTo>
                    <a:pt x="2711845" y="10981339"/>
                    <a:pt x="2710169" y="10824797"/>
                    <a:pt x="2712856" y="10980760"/>
                  </a:cubicBezTo>
                  <a:cubicBezTo>
                    <a:pt x="2693438" y="10980760"/>
                    <a:pt x="2795295" y="10980472"/>
                    <a:pt x="2254690" y="10981801"/>
                  </a:cubicBezTo>
                  <a:cubicBezTo>
                    <a:pt x="2252379" y="10830893"/>
                    <a:pt x="2253766" y="10885980"/>
                    <a:pt x="2247120" y="10456887"/>
                  </a:cubicBezTo>
                  <a:cubicBezTo>
                    <a:pt x="2736319" y="10454807"/>
                    <a:pt x="2559248" y="10454490"/>
                    <a:pt x="2701876" y="10454345"/>
                  </a:cubicBezTo>
                  <a:close/>
                  <a:moveTo>
                    <a:pt x="2707973" y="9353041"/>
                  </a:moveTo>
                  <a:cubicBezTo>
                    <a:pt x="2914806" y="9353243"/>
                    <a:pt x="2913997" y="9348592"/>
                    <a:pt x="3166341" y="9350326"/>
                  </a:cubicBezTo>
                  <a:cubicBezTo>
                    <a:pt x="3169577" y="9632700"/>
                    <a:pt x="3173160" y="9592142"/>
                    <a:pt x="3177407" y="9874574"/>
                  </a:cubicBezTo>
                  <a:cubicBezTo>
                    <a:pt x="2868371" y="9873910"/>
                    <a:pt x="2931334" y="9876221"/>
                    <a:pt x="2715630" y="9876221"/>
                  </a:cubicBezTo>
                  <a:cubicBezTo>
                    <a:pt x="2712307" y="9674211"/>
                    <a:pt x="2711353" y="9536678"/>
                    <a:pt x="2707973" y="9353041"/>
                  </a:cubicBezTo>
                  <a:close/>
                  <a:moveTo>
                    <a:pt x="2719415" y="9903058"/>
                  </a:moveTo>
                  <a:cubicBezTo>
                    <a:pt x="3265799" y="9903058"/>
                    <a:pt x="3177292" y="9858859"/>
                    <a:pt x="3179546" y="10026955"/>
                  </a:cubicBezTo>
                  <a:cubicBezTo>
                    <a:pt x="3181828" y="10210044"/>
                    <a:pt x="3183475" y="10262157"/>
                    <a:pt x="3184631" y="10421095"/>
                  </a:cubicBezTo>
                  <a:cubicBezTo>
                    <a:pt x="3184718" y="10433720"/>
                    <a:pt x="3221618" y="10427595"/>
                    <a:pt x="2725079" y="10427509"/>
                  </a:cubicBezTo>
                  <a:cubicBezTo>
                    <a:pt x="2724992" y="10422771"/>
                    <a:pt x="2714647" y="9903058"/>
                    <a:pt x="2719415" y="9903058"/>
                  </a:cubicBezTo>
                  <a:close/>
                  <a:moveTo>
                    <a:pt x="3184891" y="10455182"/>
                  </a:moveTo>
                  <a:cubicBezTo>
                    <a:pt x="3184920" y="10457725"/>
                    <a:pt x="3190959" y="10975965"/>
                    <a:pt x="3190988" y="10978912"/>
                  </a:cubicBezTo>
                  <a:cubicBezTo>
                    <a:pt x="3004093" y="10976283"/>
                    <a:pt x="2877329" y="10980587"/>
                    <a:pt x="2736493" y="10980760"/>
                  </a:cubicBezTo>
                  <a:cubicBezTo>
                    <a:pt x="2733487" y="10805096"/>
                    <a:pt x="2735308" y="10979432"/>
                    <a:pt x="2725570" y="10454345"/>
                  </a:cubicBezTo>
                  <a:cubicBezTo>
                    <a:pt x="2887673" y="10454374"/>
                    <a:pt x="3002879" y="10456483"/>
                    <a:pt x="3184891" y="10455182"/>
                  </a:cubicBezTo>
                  <a:close/>
                  <a:moveTo>
                    <a:pt x="3191422" y="11005777"/>
                  </a:moveTo>
                  <a:cubicBezTo>
                    <a:pt x="3194860" y="11230002"/>
                    <a:pt x="3192635" y="11175549"/>
                    <a:pt x="3198443" y="11531961"/>
                  </a:cubicBezTo>
                  <a:cubicBezTo>
                    <a:pt x="3089681" y="11533435"/>
                    <a:pt x="2960114" y="11532453"/>
                    <a:pt x="2742618" y="11532395"/>
                  </a:cubicBezTo>
                  <a:cubicBezTo>
                    <a:pt x="2742589" y="11529101"/>
                    <a:pt x="2737070" y="11015050"/>
                    <a:pt x="2737041" y="11012306"/>
                  </a:cubicBezTo>
                  <a:cubicBezTo>
                    <a:pt x="2736897" y="11002686"/>
                    <a:pt x="3181655" y="11005633"/>
                    <a:pt x="3191422" y="11005777"/>
                  </a:cubicBezTo>
                  <a:close/>
                  <a:moveTo>
                    <a:pt x="3190006" y="9350528"/>
                  </a:moveTo>
                  <a:cubicBezTo>
                    <a:pt x="3456364" y="9352896"/>
                    <a:pt x="3250397" y="9350788"/>
                    <a:pt x="3649501" y="9353301"/>
                  </a:cubicBezTo>
                  <a:cubicBezTo>
                    <a:pt x="3653286" y="9645671"/>
                    <a:pt x="3652506" y="9705121"/>
                    <a:pt x="3655424" y="9875672"/>
                  </a:cubicBezTo>
                  <a:cubicBezTo>
                    <a:pt x="3282124" y="9874748"/>
                    <a:pt x="3497366" y="9875528"/>
                    <a:pt x="3201044" y="9874661"/>
                  </a:cubicBezTo>
                  <a:cubicBezTo>
                    <a:pt x="3196768" y="9594915"/>
                    <a:pt x="3193011" y="9615628"/>
                    <a:pt x="3190006" y="9350528"/>
                  </a:cubicBezTo>
                  <a:close/>
                  <a:moveTo>
                    <a:pt x="3239186" y="9901671"/>
                  </a:moveTo>
                  <a:cubicBezTo>
                    <a:pt x="3741533" y="9903692"/>
                    <a:pt x="3654759" y="9867035"/>
                    <a:pt x="3658603" y="10028371"/>
                  </a:cubicBezTo>
                  <a:cubicBezTo>
                    <a:pt x="3661868" y="10163131"/>
                    <a:pt x="3663370" y="10268108"/>
                    <a:pt x="3665451" y="10421297"/>
                  </a:cubicBezTo>
                  <a:cubicBezTo>
                    <a:pt x="3665567" y="10431466"/>
                    <a:pt x="3208412" y="10431091"/>
                    <a:pt x="3208354" y="10420951"/>
                  </a:cubicBezTo>
                  <a:cubicBezTo>
                    <a:pt x="3203991" y="9826765"/>
                    <a:pt x="3182435" y="9901411"/>
                    <a:pt x="3239186" y="9901671"/>
                  </a:cubicBezTo>
                  <a:close/>
                  <a:moveTo>
                    <a:pt x="3239330" y="10454691"/>
                  </a:moveTo>
                  <a:cubicBezTo>
                    <a:pt x="3360691" y="10453537"/>
                    <a:pt x="3464339" y="10453709"/>
                    <a:pt x="3585729" y="10454056"/>
                  </a:cubicBezTo>
                  <a:cubicBezTo>
                    <a:pt x="3689434" y="10454345"/>
                    <a:pt x="3665393" y="10360576"/>
                    <a:pt x="3675882" y="10978739"/>
                  </a:cubicBezTo>
                  <a:cubicBezTo>
                    <a:pt x="3549234" y="10979663"/>
                    <a:pt x="3478238" y="10983909"/>
                    <a:pt x="3214683" y="10979287"/>
                  </a:cubicBezTo>
                  <a:cubicBezTo>
                    <a:pt x="3205869" y="10376378"/>
                    <a:pt x="3197923" y="10455125"/>
                    <a:pt x="3239330" y="10454691"/>
                  </a:cubicBezTo>
                  <a:close/>
                  <a:moveTo>
                    <a:pt x="3239041" y="11006586"/>
                  </a:moveTo>
                  <a:cubicBezTo>
                    <a:pt x="3665798" y="11014616"/>
                    <a:pt x="3676171" y="10994684"/>
                    <a:pt x="3676460" y="11012768"/>
                  </a:cubicBezTo>
                  <a:cubicBezTo>
                    <a:pt x="3679465" y="11204234"/>
                    <a:pt x="3675275" y="11213853"/>
                    <a:pt x="3678309" y="11407313"/>
                  </a:cubicBezTo>
                  <a:cubicBezTo>
                    <a:pt x="3680679" y="11559549"/>
                    <a:pt x="3704604" y="11536699"/>
                    <a:pt x="3586162" y="11532770"/>
                  </a:cubicBezTo>
                  <a:cubicBezTo>
                    <a:pt x="3148194" y="11518413"/>
                    <a:pt x="3223004" y="11585692"/>
                    <a:pt x="3220086" y="11406822"/>
                  </a:cubicBezTo>
                  <a:cubicBezTo>
                    <a:pt x="3212833" y="10946038"/>
                    <a:pt x="3203298" y="11005921"/>
                    <a:pt x="3239041" y="11006586"/>
                  </a:cubicBezTo>
                  <a:close/>
                  <a:moveTo>
                    <a:pt x="3679610" y="9902538"/>
                  </a:moveTo>
                  <a:cubicBezTo>
                    <a:pt x="4055510" y="9903000"/>
                    <a:pt x="3760459" y="9903029"/>
                    <a:pt x="4140751" y="9903837"/>
                  </a:cubicBezTo>
                  <a:cubicBezTo>
                    <a:pt x="4150200" y="10512293"/>
                    <a:pt x="4163434" y="10430917"/>
                    <a:pt x="4105673" y="10430917"/>
                  </a:cubicBezTo>
                  <a:cubicBezTo>
                    <a:pt x="4103419" y="10430917"/>
                    <a:pt x="3689261" y="10429270"/>
                    <a:pt x="3689145" y="10420778"/>
                  </a:cubicBezTo>
                  <a:cubicBezTo>
                    <a:pt x="3684204" y="10056103"/>
                    <a:pt x="3682615" y="10065260"/>
                    <a:pt x="3679610" y="9902538"/>
                  </a:cubicBezTo>
                  <a:close/>
                  <a:moveTo>
                    <a:pt x="4105673" y="10457782"/>
                  </a:moveTo>
                  <a:cubicBezTo>
                    <a:pt x="4160718" y="10457782"/>
                    <a:pt x="4146068" y="10373721"/>
                    <a:pt x="4156788" y="10978536"/>
                  </a:cubicBezTo>
                  <a:cubicBezTo>
                    <a:pt x="4123327" y="10978334"/>
                    <a:pt x="4097206" y="10978391"/>
                    <a:pt x="3759101" y="10978450"/>
                  </a:cubicBezTo>
                  <a:cubicBezTo>
                    <a:pt x="3684464" y="10978450"/>
                    <a:pt x="3697987" y="11065257"/>
                    <a:pt x="3689608" y="10454200"/>
                  </a:cubicBezTo>
                  <a:cubicBezTo>
                    <a:pt x="3937906" y="10454345"/>
                    <a:pt x="3943714" y="10457782"/>
                    <a:pt x="4105673" y="10457782"/>
                  </a:cubicBezTo>
                  <a:close/>
                  <a:moveTo>
                    <a:pt x="4163261" y="9829596"/>
                  </a:moveTo>
                  <a:cubicBezTo>
                    <a:pt x="4154477" y="9265512"/>
                    <a:pt x="4111596" y="9347349"/>
                    <a:pt x="4278756" y="9351625"/>
                  </a:cubicBezTo>
                  <a:cubicBezTo>
                    <a:pt x="4393124" y="9354543"/>
                    <a:pt x="4510122" y="9354312"/>
                    <a:pt x="4611140" y="9352579"/>
                  </a:cubicBezTo>
                  <a:cubicBezTo>
                    <a:pt x="4617121" y="9847073"/>
                    <a:pt x="4615330" y="9750936"/>
                    <a:pt x="4617642" y="9877434"/>
                  </a:cubicBezTo>
                  <a:cubicBezTo>
                    <a:pt x="4089751" y="9890866"/>
                    <a:pt x="4164041" y="9878763"/>
                    <a:pt x="4163261" y="9829596"/>
                  </a:cubicBezTo>
                  <a:close/>
                  <a:moveTo>
                    <a:pt x="4618133" y="9904300"/>
                  </a:moveTo>
                  <a:cubicBezTo>
                    <a:pt x="4621658" y="10079675"/>
                    <a:pt x="4624865" y="10066704"/>
                    <a:pt x="4628130" y="10429068"/>
                  </a:cubicBezTo>
                  <a:cubicBezTo>
                    <a:pt x="4565196" y="10429646"/>
                    <a:pt x="4172623" y="10430888"/>
                    <a:pt x="4170572" y="10430888"/>
                  </a:cubicBezTo>
                  <a:cubicBezTo>
                    <a:pt x="4170861" y="10286364"/>
                    <a:pt x="4170803" y="10315426"/>
                    <a:pt x="4164388" y="9903924"/>
                  </a:cubicBezTo>
                  <a:cubicBezTo>
                    <a:pt x="4291990" y="9904473"/>
                    <a:pt x="4436236" y="9908893"/>
                    <a:pt x="4618133" y="9904300"/>
                  </a:cubicBezTo>
                  <a:close/>
                  <a:moveTo>
                    <a:pt x="4625819" y="10455904"/>
                  </a:moveTo>
                  <a:cubicBezTo>
                    <a:pt x="4628737" y="10455904"/>
                    <a:pt x="4637030" y="10978391"/>
                    <a:pt x="4637059" y="10980674"/>
                  </a:cubicBezTo>
                  <a:cubicBezTo>
                    <a:pt x="4367898" y="10985267"/>
                    <a:pt x="4304502" y="10979778"/>
                    <a:pt x="4180425" y="10978681"/>
                  </a:cubicBezTo>
                  <a:cubicBezTo>
                    <a:pt x="4177709" y="10823295"/>
                    <a:pt x="4170283" y="10672878"/>
                    <a:pt x="4170514" y="10457696"/>
                  </a:cubicBezTo>
                  <a:cubicBezTo>
                    <a:pt x="4172566" y="10457725"/>
                    <a:pt x="4583140" y="10456309"/>
                    <a:pt x="4625819" y="10455904"/>
                  </a:cubicBezTo>
                  <a:close/>
                  <a:moveTo>
                    <a:pt x="4637608" y="11012826"/>
                  </a:moveTo>
                  <a:cubicBezTo>
                    <a:pt x="4646826" y="11600713"/>
                    <a:pt x="4651651" y="11533782"/>
                    <a:pt x="4625819" y="11533492"/>
                  </a:cubicBezTo>
                  <a:cubicBezTo>
                    <a:pt x="4099662" y="11527859"/>
                    <a:pt x="4187388" y="11575755"/>
                    <a:pt x="4184759" y="11406793"/>
                  </a:cubicBezTo>
                  <a:cubicBezTo>
                    <a:pt x="4181696" y="11210820"/>
                    <a:pt x="4184181" y="11214691"/>
                    <a:pt x="4181003" y="11012306"/>
                  </a:cubicBezTo>
                  <a:cubicBezTo>
                    <a:pt x="4180858" y="11001819"/>
                    <a:pt x="4637579" y="11010572"/>
                    <a:pt x="4637608" y="11012826"/>
                  </a:cubicBezTo>
                  <a:close/>
                  <a:moveTo>
                    <a:pt x="4641798" y="9903692"/>
                  </a:moveTo>
                  <a:cubicBezTo>
                    <a:pt x="4729813" y="9901497"/>
                    <a:pt x="4745272" y="9901873"/>
                    <a:pt x="5100946" y="9901815"/>
                  </a:cubicBezTo>
                  <a:cubicBezTo>
                    <a:pt x="5105049" y="10142072"/>
                    <a:pt x="5102333" y="9927380"/>
                    <a:pt x="5109875" y="10430311"/>
                  </a:cubicBezTo>
                  <a:cubicBezTo>
                    <a:pt x="4598946" y="10429299"/>
                    <a:pt x="4651883" y="10431033"/>
                    <a:pt x="4651796" y="10420894"/>
                  </a:cubicBezTo>
                  <a:cubicBezTo>
                    <a:pt x="4649195" y="10109053"/>
                    <a:pt x="4644774" y="10048534"/>
                    <a:pt x="4641798" y="9903692"/>
                  </a:cubicBezTo>
                  <a:close/>
                  <a:moveTo>
                    <a:pt x="5110279" y="10457147"/>
                  </a:moveTo>
                  <a:cubicBezTo>
                    <a:pt x="5117706" y="10952162"/>
                    <a:pt x="5114151" y="10692695"/>
                    <a:pt x="5118746" y="10981771"/>
                  </a:cubicBezTo>
                  <a:cubicBezTo>
                    <a:pt x="4964097" y="10981511"/>
                    <a:pt x="4854324" y="10977352"/>
                    <a:pt x="4660753" y="10980269"/>
                  </a:cubicBezTo>
                  <a:cubicBezTo>
                    <a:pt x="4658240" y="10826531"/>
                    <a:pt x="4653790" y="10650057"/>
                    <a:pt x="4652114" y="10455645"/>
                  </a:cubicBezTo>
                  <a:cubicBezTo>
                    <a:pt x="4887553" y="10453594"/>
                    <a:pt x="4963433" y="10456887"/>
                    <a:pt x="5110279" y="10457147"/>
                  </a:cubicBezTo>
                  <a:close/>
                  <a:moveTo>
                    <a:pt x="5119179" y="11008608"/>
                  </a:moveTo>
                  <a:cubicBezTo>
                    <a:pt x="5122560" y="11252880"/>
                    <a:pt x="5118659" y="11142501"/>
                    <a:pt x="5124727" y="11531817"/>
                  </a:cubicBezTo>
                  <a:cubicBezTo>
                    <a:pt x="4951297" y="11532048"/>
                    <a:pt x="4906855" y="11535977"/>
                    <a:pt x="4668902" y="11533926"/>
                  </a:cubicBezTo>
                  <a:cubicBezTo>
                    <a:pt x="4664885" y="11379349"/>
                    <a:pt x="4664279" y="11206371"/>
                    <a:pt x="4661244" y="11012363"/>
                  </a:cubicBezTo>
                  <a:cubicBezTo>
                    <a:pt x="4661100" y="11001242"/>
                    <a:pt x="4641654" y="11007885"/>
                    <a:pt x="5119179" y="11008608"/>
                  </a:cubicBezTo>
                  <a:close/>
                  <a:moveTo>
                    <a:pt x="5124611" y="9901844"/>
                  </a:moveTo>
                  <a:cubicBezTo>
                    <a:pt x="5272325" y="9901815"/>
                    <a:pt x="5284085" y="9904155"/>
                    <a:pt x="5581390" y="9904906"/>
                  </a:cubicBezTo>
                  <a:cubicBezTo>
                    <a:pt x="5581419" y="9907217"/>
                    <a:pt x="5590550" y="10408847"/>
                    <a:pt x="5590983" y="10429964"/>
                  </a:cubicBezTo>
                  <a:cubicBezTo>
                    <a:pt x="5365975" y="10429906"/>
                    <a:pt x="5213811" y="10430426"/>
                    <a:pt x="5133511" y="10430340"/>
                  </a:cubicBezTo>
                  <a:cubicBezTo>
                    <a:pt x="5126316" y="9949451"/>
                    <a:pt x="5128108" y="10108042"/>
                    <a:pt x="5124611" y="9901844"/>
                  </a:cubicBezTo>
                  <a:close/>
                  <a:moveTo>
                    <a:pt x="5145676" y="10457176"/>
                  </a:moveTo>
                  <a:cubicBezTo>
                    <a:pt x="5684951" y="10457176"/>
                    <a:pt x="5591243" y="10417369"/>
                    <a:pt x="5594393" y="10618396"/>
                  </a:cubicBezTo>
                  <a:cubicBezTo>
                    <a:pt x="5597485" y="10816391"/>
                    <a:pt x="5598092" y="10802727"/>
                    <a:pt x="5601010" y="10983332"/>
                  </a:cubicBezTo>
                  <a:cubicBezTo>
                    <a:pt x="5380278" y="10984631"/>
                    <a:pt x="5335895" y="10981801"/>
                    <a:pt x="5142411" y="10981801"/>
                  </a:cubicBezTo>
                  <a:cubicBezTo>
                    <a:pt x="5133193" y="10395357"/>
                    <a:pt x="5128079" y="10457176"/>
                    <a:pt x="5145676" y="10457176"/>
                  </a:cubicBezTo>
                  <a:close/>
                  <a:moveTo>
                    <a:pt x="5145676" y="11008637"/>
                  </a:moveTo>
                  <a:cubicBezTo>
                    <a:pt x="5147727" y="11008637"/>
                    <a:pt x="5601443" y="11009735"/>
                    <a:pt x="5601501" y="11012826"/>
                  </a:cubicBezTo>
                  <a:cubicBezTo>
                    <a:pt x="5601559" y="11016292"/>
                    <a:pt x="5607829" y="11531788"/>
                    <a:pt x="5607858" y="11535255"/>
                  </a:cubicBezTo>
                  <a:cubicBezTo>
                    <a:pt x="5289922" y="11536901"/>
                    <a:pt x="5367390" y="11531846"/>
                    <a:pt x="5148392" y="11531817"/>
                  </a:cubicBezTo>
                  <a:cubicBezTo>
                    <a:pt x="5139290" y="10950429"/>
                    <a:pt x="5143624" y="11008637"/>
                    <a:pt x="5145676" y="11008637"/>
                  </a:cubicBezTo>
                  <a:close/>
                  <a:moveTo>
                    <a:pt x="5665447" y="9905224"/>
                  </a:moveTo>
                  <a:cubicBezTo>
                    <a:pt x="5836507" y="9905918"/>
                    <a:pt x="5842113" y="9905253"/>
                    <a:pt x="6011874" y="9905918"/>
                  </a:cubicBezTo>
                  <a:cubicBezTo>
                    <a:pt x="6081685" y="9906206"/>
                    <a:pt x="6063799" y="9823444"/>
                    <a:pt x="6070936" y="10429098"/>
                  </a:cubicBezTo>
                  <a:cubicBezTo>
                    <a:pt x="5567578" y="10431408"/>
                    <a:pt x="5614735" y="10434095"/>
                    <a:pt x="5614475" y="10420749"/>
                  </a:cubicBezTo>
                  <a:cubicBezTo>
                    <a:pt x="5602628" y="9823155"/>
                    <a:pt x="5584135" y="9904877"/>
                    <a:pt x="5665447" y="9905224"/>
                  </a:cubicBezTo>
                  <a:close/>
                  <a:moveTo>
                    <a:pt x="6071283" y="10455904"/>
                  </a:moveTo>
                  <a:cubicBezTo>
                    <a:pt x="6072872" y="10589221"/>
                    <a:pt x="6074548" y="10701073"/>
                    <a:pt x="6078015" y="10815813"/>
                  </a:cubicBezTo>
                  <a:cubicBezTo>
                    <a:pt x="6084459" y="11027933"/>
                    <a:pt x="6165771" y="10978796"/>
                    <a:pt x="5665389" y="10982869"/>
                  </a:cubicBezTo>
                  <a:cubicBezTo>
                    <a:pt x="5606789" y="10983332"/>
                    <a:pt x="5627363" y="11063610"/>
                    <a:pt x="5615226" y="10456800"/>
                  </a:cubicBezTo>
                  <a:cubicBezTo>
                    <a:pt x="6036002" y="10456858"/>
                    <a:pt x="5871933" y="10456858"/>
                    <a:pt x="6071283" y="10455904"/>
                  </a:cubicBezTo>
                  <a:close/>
                  <a:moveTo>
                    <a:pt x="5665620" y="11009735"/>
                  </a:moveTo>
                  <a:cubicBezTo>
                    <a:pt x="5667672" y="11009706"/>
                    <a:pt x="6082436" y="11005633"/>
                    <a:pt x="6082552" y="11012826"/>
                  </a:cubicBezTo>
                  <a:cubicBezTo>
                    <a:pt x="6092000" y="11618335"/>
                    <a:pt x="6124248" y="11532626"/>
                    <a:pt x="6011845" y="11533551"/>
                  </a:cubicBezTo>
                  <a:cubicBezTo>
                    <a:pt x="5838964" y="11534965"/>
                    <a:pt x="5828446" y="11533580"/>
                    <a:pt x="5665447" y="11534879"/>
                  </a:cubicBezTo>
                  <a:cubicBezTo>
                    <a:pt x="5620832" y="11535168"/>
                    <a:pt x="5632188" y="11558798"/>
                    <a:pt x="5629819" y="11406793"/>
                  </a:cubicBezTo>
                  <a:cubicBezTo>
                    <a:pt x="5622855" y="10949389"/>
                    <a:pt x="5609014" y="11010197"/>
                    <a:pt x="5665620" y="11009735"/>
                  </a:cubicBezTo>
                  <a:close/>
                  <a:moveTo>
                    <a:pt x="6086857" y="9906119"/>
                  </a:moveTo>
                  <a:cubicBezTo>
                    <a:pt x="6374367" y="9906640"/>
                    <a:pt x="6333046" y="9904848"/>
                    <a:pt x="6531962" y="9904848"/>
                  </a:cubicBezTo>
                  <a:cubicBezTo>
                    <a:pt x="6555541" y="9904848"/>
                    <a:pt x="6544705" y="9842539"/>
                    <a:pt x="6554096" y="10431697"/>
                  </a:cubicBezTo>
                  <a:cubicBezTo>
                    <a:pt x="6375493" y="10432188"/>
                    <a:pt x="6346916" y="10428086"/>
                    <a:pt x="6094659" y="10428953"/>
                  </a:cubicBezTo>
                  <a:cubicBezTo>
                    <a:pt x="6092694" y="10276543"/>
                    <a:pt x="6094861" y="10414192"/>
                    <a:pt x="6086857" y="9906119"/>
                  </a:cubicBezTo>
                  <a:close/>
                  <a:moveTo>
                    <a:pt x="6185246" y="10455673"/>
                  </a:moveTo>
                  <a:cubicBezTo>
                    <a:pt x="6356683" y="10455673"/>
                    <a:pt x="6358474" y="10458591"/>
                    <a:pt x="6531933" y="10458591"/>
                  </a:cubicBezTo>
                  <a:cubicBezTo>
                    <a:pt x="6565770" y="10458591"/>
                    <a:pt x="6554010" y="10393566"/>
                    <a:pt x="6563602" y="10982725"/>
                  </a:cubicBezTo>
                  <a:cubicBezTo>
                    <a:pt x="6391155" y="10983187"/>
                    <a:pt x="6326487" y="10980125"/>
                    <a:pt x="6105697" y="10980905"/>
                  </a:cubicBezTo>
                  <a:cubicBezTo>
                    <a:pt x="6095179" y="10371438"/>
                    <a:pt x="6058366" y="10455673"/>
                    <a:pt x="6185246" y="10455673"/>
                  </a:cubicBezTo>
                  <a:close/>
                  <a:moveTo>
                    <a:pt x="6560106" y="9435283"/>
                  </a:moveTo>
                  <a:cubicBezTo>
                    <a:pt x="6558315" y="9320138"/>
                    <a:pt x="6480355" y="9354109"/>
                    <a:pt x="7021046" y="9352145"/>
                  </a:cubicBezTo>
                  <a:cubicBezTo>
                    <a:pt x="7025900" y="9640470"/>
                    <a:pt x="7022895" y="9645555"/>
                    <a:pt x="7026998" y="9877174"/>
                  </a:cubicBezTo>
                  <a:cubicBezTo>
                    <a:pt x="6931008" y="9878301"/>
                    <a:pt x="6891479" y="9877983"/>
                    <a:pt x="6570653" y="9878040"/>
                  </a:cubicBezTo>
                  <a:cubicBezTo>
                    <a:pt x="6567273" y="9636051"/>
                    <a:pt x="6563198" y="9632295"/>
                    <a:pt x="6560106" y="9435283"/>
                  </a:cubicBezTo>
                  <a:close/>
                  <a:moveTo>
                    <a:pt x="7027489" y="9904011"/>
                  </a:moveTo>
                  <a:cubicBezTo>
                    <a:pt x="7030234" y="10048448"/>
                    <a:pt x="7034540" y="10128668"/>
                    <a:pt x="7036967" y="10421154"/>
                  </a:cubicBezTo>
                  <a:cubicBezTo>
                    <a:pt x="7037025" y="10429068"/>
                    <a:pt x="7090193" y="10428548"/>
                    <a:pt x="6577733" y="10431611"/>
                  </a:cubicBezTo>
                  <a:cubicBezTo>
                    <a:pt x="6569815" y="9934805"/>
                    <a:pt x="6573687" y="10113011"/>
                    <a:pt x="6571029" y="9904848"/>
                  </a:cubicBezTo>
                  <a:cubicBezTo>
                    <a:pt x="6891883" y="9904791"/>
                    <a:pt x="6943433" y="9905051"/>
                    <a:pt x="7027489" y="9904011"/>
                  </a:cubicBezTo>
                  <a:close/>
                  <a:moveTo>
                    <a:pt x="7037285" y="10455530"/>
                  </a:moveTo>
                  <a:cubicBezTo>
                    <a:pt x="7037314" y="10457811"/>
                    <a:pt x="7043093" y="10978622"/>
                    <a:pt x="7043122" y="10980703"/>
                  </a:cubicBezTo>
                  <a:cubicBezTo>
                    <a:pt x="6801990" y="10977497"/>
                    <a:pt x="6703167" y="10982032"/>
                    <a:pt x="6587268" y="10982609"/>
                  </a:cubicBezTo>
                  <a:cubicBezTo>
                    <a:pt x="6584898" y="10836035"/>
                    <a:pt x="6584696" y="10868677"/>
                    <a:pt x="6578166" y="10458447"/>
                  </a:cubicBezTo>
                  <a:cubicBezTo>
                    <a:pt x="6711056" y="10457667"/>
                    <a:pt x="6810745" y="10450705"/>
                    <a:pt x="7037285" y="10455530"/>
                  </a:cubicBezTo>
                  <a:close/>
                  <a:moveTo>
                    <a:pt x="7042717" y="9237924"/>
                  </a:moveTo>
                  <a:cubicBezTo>
                    <a:pt x="7033557" y="8749409"/>
                    <a:pt x="7029281" y="8801868"/>
                    <a:pt x="7052080" y="8801696"/>
                  </a:cubicBezTo>
                  <a:cubicBezTo>
                    <a:pt x="7563528" y="8797535"/>
                    <a:pt x="7493052" y="8790083"/>
                    <a:pt x="7493283" y="8843957"/>
                  </a:cubicBezTo>
                  <a:cubicBezTo>
                    <a:pt x="7495682" y="9409805"/>
                    <a:pt x="7531223" y="9323316"/>
                    <a:pt x="7398651" y="9324211"/>
                  </a:cubicBezTo>
                  <a:cubicBezTo>
                    <a:pt x="7232821" y="9325337"/>
                    <a:pt x="7237935" y="9324471"/>
                    <a:pt x="7051906" y="9325193"/>
                  </a:cubicBezTo>
                  <a:cubicBezTo>
                    <a:pt x="7041590" y="9325251"/>
                    <a:pt x="7044625" y="9338337"/>
                    <a:pt x="7042717" y="9237924"/>
                  </a:cubicBezTo>
                  <a:close/>
                  <a:moveTo>
                    <a:pt x="7052051" y="9352030"/>
                  </a:moveTo>
                  <a:cubicBezTo>
                    <a:pt x="7581732" y="9349863"/>
                    <a:pt x="7498282" y="9326464"/>
                    <a:pt x="7500016" y="9435688"/>
                  </a:cubicBezTo>
                  <a:cubicBezTo>
                    <a:pt x="7508309" y="9967043"/>
                    <a:pt x="7540817" y="9878503"/>
                    <a:pt x="7398854" y="9876770"/>
                  </a:cubicBezTo>
                  <a:cubicBezTo>
                    <a:pt x="6992064" y="9871830"/>
                    <a:pt x="7051010" y="9900804"/>
                    <a:pt x="7049883" y="9829654"/>
                  </a:cubicBezTo>
                  <a:cubicBezTo>
                    <a:pt x="7041504" y="9295208"/>
                    <a:pt x="7044191" y="9352030"/>
                    <a:pt x="7052051" y="9352030"/>
                  </a:cubicBezTo>
                  <a:close/>
                  <a:moveTo>
                    <a:pt x="7052137" y="9903692"/>
                  </a:moveTo>
                  <a:cubicBezTo>
                    <a:pt x="7605687" y="9896962"/>
                    <a:pt x="7508106" y="9877752"/>
                    <a:pt x="7512181" y="10027302"/>
                  </a:cubicBezTo>
                  <a:cubicBezTo>
                    <a:pt x="7515909" y="10164489"/>
                    <a:pt x="7518105" y="10286480"/>
                    <a:pt x="7517672" y="10420980"/>
                  </a:cubicBezTo>
                  <a:cubicBezTo>
                    <a:pt x="7517613" y="10439064"/>
                    <a:pt x="7062828" y="10429184"/>
                    <a:pt x="7060748" y="10429155"/>
                  </a:cubicBezTo>
                  <a:cubicBezTo>
                    <a:pt x="7057339" y="10036430"/>
                    <a:pt x="7048814" y="9903751"/>
                    <a:pt x="7052137" y="9903692"/>
                  </a:cubicBezTo>
                  <a:close/>
                  <a:moveTo>
                    <a:pt x="7517584" y="10458505"/>
                  </a:moveTo>
                  <a:cubicBezTo>
                    <a:pt x="7517469" y="10649249"/>
                    <a:pt x="7523884" y="10817345"/>
                    <a:pt x="7526600" y="10978074"/>
                  </a:cubicBezTo>
                  <a:cubicBezTo>
                    <a:pt x="7390849" y="10978739"/>
                    <a:pt x="7316126" y="10984285"/>
                    <a:pt x="7066758" y="10981020"/>
                  </a:cubicBezTo>
                  <a:cubicBezTo>
                    <a:pt x="7066729" y="10978450"/>
                    <a:pt x="7060979" y="10458100"/>
                    <a:pt x="7060951" y="10456049"/>
                  </a:cubicBezTo>
                  <a:cubicBezTo>
                    <a:pt x="7157201" y="10458100"/>
                    <a:pt x="7514232" y="10458505"/>
                    <a:pt x="7517584" y="10458505"/>
                  </a:cubicBezTo>
                  <a:close/>
                  <a:moveTo>
                    <a:pt x="7527062" y="11004910"/>
                  </a:moveTo>
                  <a:cubicBezTo>
                    <a:pt x="7530212" y="11198832"/>
                    <a:pt x="7530067" y="11316606"/>
                    <a:pt x="7534517" y="11532135"/>
                  </a:cubicBezTo>
                  <a:lnTo>
                    <a:pt x="7076005" y="11532337"/>
                  </a:lnTo>
                  <a:cubicBezTo>
                    <a:pt x="7074532" y="11462516"/>
                    <a:pt x="7067394" y="11020625"/>
                    <a:pt x="7067250" y="11012450"/>
                  </a:cubicBezTo>
                  <a:cubicBezTo>
                    <a:pt x="7067191" y="11007626"/>
                    <a:pt x="7027027" y="11007453"/>
                    <a:pt x="7527062" y="11004910"/>
                  </a:cubicBezTo>
                  <a:close/>
                  <a:moveTo>
                    <a:pt x="7532928" y="9904588"/>
                  </a:moveTo>
                  <a:cubicBezTo>
                    <a:pt x="7731989" y="9904964"/>
                    <a:pt x="7696476" y="9902855"/>
                    <a:pt x="7990949" y="9902740"/>
                  </a:cubicBezTo>
                  <a:cubicBezTo>
                    <a:pt x="7992596" y="10044375"/>
                    <a:pt x="7990949" y="10214695"/>
                    <a:pt x="7999387" y="10426267"/>
                  </a:cubicBezTo>
                  <a:cubicBezTo>
                    <a:pt x="7701186" y="10426122"/>
                    <a:pt x="7771055" y="10431871"/>
                    <a:pt x="7541337" y="10431697"/>
                  </a:cubicBezTo>
                  <a:cubicBezTo>
                    <a:pt x="7542059" y="10191672"/>
                    <a:pt x="7535644" y="10040561"/>
                    <a:pt x="7532928" y="9904588"/>
                  </a:cubicBezTo>
                  <a:close/>
                  <a:moveTo>
                    <a:pt x="7572081" y="10458533"/>
                  </a:moveTo>
                  <a:cubicBezTo>
                    <a:pt x="8084136" y="10458533"/>
                    <a:pt x="8001178" y="10395530"/>
                    <a:pt x="8004646" y="10618339"/>
                  </a:cubicBezTo>
                  <a:cubicBezTo>
                    <a:pt x="8007593" y="10807176"/>
                    <a:pt x="8005454" y="10806136"/>
                    <a:pt x="8007910" y="10980096"/>
                  </a:cubicBezTo>
                  <a:cubicBezTo>
                    <a:pt x="8005859" y="10980067"/>
                    <a:pt x="7606583" y="10977871"/>
                    <a:pt x="7550265" y="10978016"/>
                  </a:cubicBezTo>
                  <a:cubicBezTo>
                    <a:pt x="7540441" y="10398765"/>
                    <a:pt x="7525762" y="10458533"/>
                    <a:pt x="7572081" y="10458533"/>
                  </a:cubicBezTo>
                  <a:close/>
                  <a:moveTo>
                    <a:pt x="7572081" y="11004795"/>
                  </a:moveTo>
                  <a:cubicBezTo>
                    <a:pt x="8057207" y="11004795"/>
                    <a:pt x="8008315" y="11005835"/>
                    <a:pt x="8008401" y="11012855"/>
                  </a:cubicBezTo>
                  <a:cubicBezTo>
                    <a:pt x="8017937" y="11622206"/>
                    <a:pt x="8047382" y="11530141"/>
                    <a:pt x="7918711" y="11530141"/>
                  </a:cubicBezTo>
                  <a:cubicBezTo>
                    <a:pt x="7745916" y="11530141"/>
                    <a:pt x="7742044" y="11532135"/>
                    <a:pt x="7572052" y="11532135"/>
                  </a:cubicBezTo>
                  <a:cubicBezTo>
                    <a:pt x="7553271" y="11532135"/>
                    <a:pt x="7558182" y="11551461"/>
                    <a:pt x="7555900" y="11406850"/>
                  </a:cubicBezTo>
                  <a:cubicBezTo>
                    <a:pt x="7548878" y="10955368"/>
                    <a:pt x="7539602" y="11004795"/>
                    <a:pt x="7572081" y="11004795"/>
                  </a:cubicBezTo>
                  <a:close/>
                  <a:moveTo>
                    <a:pt x="8467405" y="9435630"/>
                  </a:moveTo>
                  <a:cubicBezTo>
                    <a:pt x="8475409" y="9944164"/>
                    <a:pt x="8488354" y="9877665"/>
                    <a:pt x="8439319" y="9876886"/>
                  </a:cubicBezTo>
                  <a:cubicBezTo>
                    <a:pt x="8339370" y="9875268"/>
                    <a:pt x="8252337" y="9875296"/>
                    <a:pt x="8092054" y="9875730"/>
                  </a:cubicBezTo>
                  <a:cubicBezTo>
                    <a:pt x="7988117" y="9875990"/>
                    <a:pt x="8014788" y="9950606"/>
                    <a:pt x="8006755" y="9435226"/>
                  </a:cubicBezTo>
                  <a:cubicBezTo>
                    <a:pt x="8005108" y="9328371"/>
                    <a:pt x="7982945" y="9351192"/>
                    <a:pt x="8092227" y="9349863"/>
                  </a:cubicBezTo>
                  <a:cubicBezTo>
                    <a:pt x="8532420" y="9344548"/>
                    <a:pt x="8465845" y="9334322"/>
                    <a:pt x="8467405" y="9435630"/>
                  </a:cubicBezTo>
                  <a:close/>
                  <a:moveTo>
                    <a:pt x="8455963" y="8844536"/>
                  </a:moveTo>
                  <a:cubicBezTo>
                    <a:pt x="8460760" y="8960316"/>
                    <a:pt x="8460932" y="8993421"/>
                    <a:pt x="8464487" y="9238444"/>
                  </a:cubicBezTo>
                  <a:cubicBezTo>
                    <a:pt x="8465902" y="9342208"/>
                    <a:pt x="8473415" y="9325858"/>
                    <a:pt x="8439550" y="9324789"/>
                  </a:cubicBezTo>
                  <a:cubicBezTo>
                    <a:pt x="7886607" y="9306705"/>
                    <a:pt x="8003288" y="9474021"/>
                    <a:pt x="7998260" y="8798142"/>
                  </a:cubicBezTo>
                  <a:cubicBezTo>
                    <a:pt x="8524560" y="8800193"/>
                    <a:pt x="8453247" y="8779163"/>
                    <a:pt x="8455963" y="8844536"/>
                  </a:cubicBezTo>
                  <a:close/>
                  <a:moveTo>
                    <a:pt x="8445358" y="8252546"/>
                  </a:moveTo>
                  <a:cubicBezTo>
                    <a:pt x="8454460" y="8836013"/>
                    <a:pt x="8457176" y="8771970"/>
                    <a:pt x="8439145" y="8772114"/>
                  </a:cubicBezTo>
                  <a:cubicBezTo>
                    <a:pt x="7906170" y="8775668"/>
                    <a:pt x="7998866" y="8801868"/>
                    <a:pt x="7996440" y="8646397"/>
                  </a:cubicBezTo>
                  <a:cubicBezTo>
                    <a:pt x="7993290" y="8447334"/>
                    <a:pt x="7992452" y="8461574"/>
                    <a:pt x="7989071" y="8252025"/>
                  </a:cubicBezTo>
                  <a:cubicBezTo>
                    <a:pt x="7988984" y="8244891"/>
                    <a:pt x="8445271" y="8247606"/>
                    <a:pt x="8445358" y="8252546"/>
                  </a:cubicBezTo>
                  <a:close/>
                  <a:moveTo>
                    <a:pt x="8444838" y="8220423"/>
                  </a:moveTo>
                  <a:cubicBezTo>
                    <a:pt x="8209802" y="8225074"/>
                    <a:pt x="8118118" y="8220596"/>
                    <a:pt x="7988551" y="8219903"/>
                  </a:cubicBezTo>
                  <a:cubicBezTo>
                    <a:pt x="7985863" y="8058307"/>
                    <a:pt x="7980200" y="7874958"/>
                    <a:pt x="7979882" y="7695105"/>
                  </a:cubicBezTo>
                  <a:cubicBezTo>
                    <a:pt x="8143286" y="7695770"/>
                    <a:pt x="8081045" y="7697965"/>
                    <a:pt x="8435735" y="7697098"/>
                  </a:cubicBezTo>
                  <a:cubicBezTo>
                    <a:pt x="8442035" y="8085345"/>
                    <a:pt x="8442671" y="8086529"/>
                    <a:pt x="8444838" y="8220423"/>
                  </a:cubicBezTo>
                  <a:close/>
                  <a:moveTo>
                    <a:pt x="8435332" y="7670204"/>
                  </a:moveTo>
                  <a:cubicBezTo>
                    <a:pt x="7920646" y="7671562"/>
                    <a:pt x="7979882" y="7669193"/>
                    <a:pt x="7979882" y="7661394"/>
                  </a:cubicBezTo>
                  <a:cubicBezTo>
                    <a:pt x="7979622" y="7406780"/>
                    <a:pt x="7973178" y="7271529"/>
                    <a:pt x="7970462" y="7141015"/>
                  </a:cubicBezTo>
                  <a:cubicBezTo>
                    <a:pt x="8121210" y="7142056"/>
                    <a:pt x="8134963" y="7147832"/>
                    <a:pt x="8427789" y="7144800"/>
                  </a:cubicBezTo>
                  <a:cubicBezTo>
                    <a:pt x="8430737" y="7354089"/>
                    <a:pt x="8427472" y="7185358"/>
                    <a:pt x="8435332" y="7670204"/>
                  </a:cubicBezTo>
                  <a:close/>
                  <a:moveTo>
                    <a:pt x="8424265" y="6675292"/>
                  </a:moveTo>
                  <a:cubicBezTo>
                    <a:pt x="8427327" y="6870456"/>
                    <a:pt x="8423542" y="6872218"/>
                    <a:pt x="8426634" y="7069605"/>
                  </a:cubicBezTo>
                  <a:cubicBezTo>
                    <a:pt x="8427789" y="7141391"/>
                    <a:pt x="8494451" y="7117617"/>
                    <a:pt x="7969914" y="7114207"/>
                  </a:cubicBezTo>
                  <a:cubicBezTo>
                    <a:pt x="7965666" y="6891197"/>
                    <a:pt x="7969885" y="6867307"/>
                    <a:pt x="7964596" y="6591779"/>
                  </a:cubicBezTo>
                  <a:cubicBezTo>
                    <a:pt x="8508523" y="6592587"/>
                    <a:pt x="8422559" y="6566878"/>
                    <a:pt x="8424265" y="6675292"/>
                  </a:cubicBezTo>
                  <a:close/>
                  <a:moveTo>
                    <a:pt x="8410164" y="6038671"/>
                  </a:moveTo>
                  <a:cubicBezTo>
                    <a:pt x="8419699" y="6596574"/>
                    <a:pt x="8416231" y="6348633"/>
                    <a:pt x="8422039" y="6566011"/>
                  </a:cubicBezTo>
                  <a:cubicBezTo>
                    <a:pt x="7879557" y="6566184"/>
                    <a:pt x="7964885" y="6591230"/>
                    <a:pt x="7962054" y="6477500"/>
                  </a:cubicBezTo>
                  <a:cubicBezTo>
                    <a:pt x="7958673" y="6342307"/>
                    <a:pt x="7956621" y="6221644"/>
                    <a:pt x="7956043" y="6083591"/>
                  </a:cubicBezTo>
                  <a:cubicBezTo>
                    <a:pt x="7955725" y="6020328"/>
                    <a:pt x="7884585" y="6034165"/>
                    <a:pt x="8410164" y="6038671"/>
                  </a:cubicBezTo>
                  <a:close/>
                  <a:moveTo>
                    <a:pt x="8405396" y="5492526"/>
                  </a:moveTo>
                  <a:cubicBezTo>
                    <a:pt x="8408950" y="5718512"/>
                    <a:pt x="8403286" y="5623386"/>
                    <a:pt x="8409701" y="6011864"/>
                  </a:cubicBezTo>
                  <a:cubicBezTo>
                    <a:pt x="8406783" y="6011835"/>
                    <a:pt x="7959078" y="6010130"/>
                    <a:pt x="7955581" y="6010101"/>
                  </a:cubicBezTo>
                  <a:cubicBezTo>
                    <a:pt x="7953096" y="5709528"/>
                    <a:pt x="7947519" y="5710394"/>
                    <a:pt x="7944225" y="5486141"/>
                  </a:cubicBezTo>
                  <a:cubicBezTo>
                    <a:pt x="7946335" y="5486141"/>
                    <a:pt x="8405366" y="5490474"/>
                    <a:pt x="8405396" y="5492526"/>
                  </a:cubicBezTo>
                  <a:close/>
                  <a:moveTo>
                    <a:pt x="8393548" y="4935662"/>
                  </a:moveTo>
                  <a:cubicBezTo>
                    <a:pt x="8408690" y="5644242"/>
                    <a:pt x="8403402" y="5375300"/>
                    <a:pt x="8404904" y="5461645"/>
                  </a:cubicBezTo>
                  <a:cubicBezTo>
                    <a:pt x="8215264" y="5466296"/>
                    <a:pt x="8085639" y="5459652"/>
                    <a:pt x="7943850" y="5459334"/>
                  </a:cubicBezTo>
                  <a:cubicBezTo>
                    <a:pt x="7941365" y="5292624"/>
                    <a:pt x="7941249" y="5174504"/>
                    <a:pt x="7936366" y="4935489"/>
                  </a:cubicBezTo>
                  <a:cubicBezTo>
                    <a:pt x="8075410" y="4935547"/>
                    <a:pt x="8262190" y="4937540"/>
                    <a:pt x="8393548" y="4935662"/>
                  </a:cubicBezTo>
                  <a:close/>
                  <a:moveTo>
                    <a:pt x="8392797" y="4901460"/>
                  </a:moveTo>
                  <a:cubicBezTo>
                    <a:pt x="8393086" y="4913997"/>
                    <a:pt x="8429726" y="4908826"/>
                    <a:pt x="7935816" y="4908653"/>
                  </a:cubicBezTo>
                  <a:cubicBezTo>
                    <a:pt x="7935759" y="4905995"/>
                    <a:pt x="7925819" y="4383364"/>
                    <a:pt x="7925790" y="4381226"/>
                  </a:cubicBezTo>
                  <a:cubicBezTo>
                    <a:pt x="7927870" y="4381226"/>
                    <a:pt x="8382626" y="4383797"/>
                    <a:pt x="8384822" y="4383826"/>
                  </a:cubicBezTo>
                  <a:cubicBezTo>
                    <a:pt x="8386498" y="4500907"/>
                    <a:pt x="8387943" y="4679720"/>
                    <a:pt x="8392797" y="4901460"/>
                  </a:cubicBezTo>
                  <a:close/>
                  <a:moveTo>
                    <a:pt x="8378552" y="3916052"/>
                  </a:moveTo>
                  <a:cubicBezTo>
                    <a:pt x="8381644" y="4113006"/>
                    <a:pt x="8380604" y="4112631"/>
                    <a:pt x="8383695" y="4310076"/>
                  </a:cubicBezTo>
                  <a:cubicBezTo>
                    <a:pt x="8384765" y="4377962"/>
                    <a:pt x="8454980" y="4354592"/>
                    <a:pt x="7925327" y="4354390"/>
                  </a:cubicBezTo>
                  <a:cubicBezTo>
                    <a:pt x="7920589" y="4071293"/>
                    <a:pt x="7924779" y="4136492"/>
                    <a:pt x="7919318" y="3832972"/>
                  </a:cubicBezTo>
                  <a:cubicBezTo>
                    <a:pt x="8455992" y="3832972"/>
                    <a:pt x="8376761" y="3800646"/>
                    <a:pt x="8378552" y="3916052"/>
                  </a:cubicBezTo>
                  <a:close/>
                  <a:moveTo>
                    <a:pt x="8370953" y="3324784"/>
                  </a:moveTo>
                  <a:cubicBezTo>
                    <a:pt x="8382916" y="3897824"/>
                    <a:pt x="8403286" y="3804979"/>
                    <a:pt x="8265571" y="3804979"/>
                  </a:cubicBezTo>
                  <a:cubicBezTo>
                    <a:pt x="8091851" y="3804979"/>
                    <a:pt x="8092603" y="3806135"/>
                    <a:pt x="7918797" y="3806135"/>
                  </a:cubicBezTo>
                  <a:cubicBezTo>
                    <a:pt x="7914203" y="3566225"/>
                    <a:pt x="7913423" y="3606292"/>
                    <a:pt x="7910533" y="3278477"/>
                  </a:cubicBezTo>
                  <a:cubicBezTo>
                    <a:pt x="8432904" y="3278506"/>
                    <a:pt x="8369594" y="3259238"/>
                    <a:pt x="8370953" y="3324784"/>
                  </a:cubicBezTo>
                  <a:close/>
                  <a:moveTo>
                    <a:pt x="8359885" y="2733747"/>
                  </a:moveTo>
                  <a:cubicBezTo>
                    <a:pt x="8369537" y="3349165"/>
                    <a:pt x="8403893" y="3251208"/>
                    <a:pt x="8265571" y="3251208"/>
                  </a:cubicBezTo>
                  <a:cubicBezTo>
                    <a:pt x="8094019" y="3251208"/>
                    <a:pt x="8092054" y="3251670"/>
                    <a:pt x="7918711" y="3251670"/>
                  </a:cubicBezTo>
                  <a:cubicBezTo>
                    <a:pt x="7907210" y="3251670"/>
                    <a:pt x="7910764" y="3267558"/>
                    <a:pt x="7908568" y="3127252"/>
                  </a:cubicBezTo>
                  <a:cubicBezTo>
                    <a:pt x="7901403" y="2667335"/>
                    <a:pt x="7898801" y="2727334"/>
                    <a:pt x="7918711" y="2727334"/>
                  </a:cubicBezTo>
                  <a:cubicBezTo>
                    <a:pt x="8391670" y="2727334"/>
                    <a:pt x="8359654" y="2718321"/>
                    <a:pt x="8359885" y="2733747"/>
                  </a:cubicBezTo>
                  <a:close/>
                  <a:moveTo>
                    <a:pt x="8359366" y="2698649"/>
                  </a:moveTo>
                  <a:cubicBezTo>
                    <a:pt x="8196164" y="2696771"/>
                    <a:pt x="8088904" y="2700469"/>
                    <a:pt x="7904263" y="2700498"/>
                  </a:cubicBezTo>
                  <a:cubicBezTo>
                    <a:pt x="7894063" y="2107988"/>
                    <a:pt x="7879268" y="2172725"/>
                    <a:pt x="7918739" y="2172725"/>
                  </a:cubicBezTo>
                  <a:cubicBezTo>
                    <a:pt x="8064546" y="2172725"/>
                    <a:pt x="8103555" y="2173071"/>
                    <a:pt x="8265599" y="2173071"/>
                  </a:cubicBezTo>
                  <a:cubicBezTo>
                    <a:pt x="8381384" y="2173100"/>
                    <a:pt x="8349974" y="2077945"/>
                    <a:pt x="8359366" y="2698649"/>
                  </a:cubicBezTo>
                  <a:close/>
                  <a:moveTo>
                    <a:pt x="8343733" y="1748686"/>
                  </a:moveTo>
                  <a:cubicBezTo>
                    <a:pt x="8347374" y="1868655"/>
                    <a:pt x="8347431" y="1895174"/>
                    <a:pt x="8351534" y="2146784"/>
                  </a:cubicBezTo>
                  <a:cubicBezTo>
                    <a:pt x="8300361" y="2146119"/>
                    <a:pt x="7928708" y="2145859"/>
                    <a:pt x="7893023" y="2145975"/>
                  </a:cubicBezTo>
                  <a:cubicBezTo>
                    <a:pt x="7883458" y="1544307"/>
                    <a:pt x="7868172" y="1624961"/>
                    <a:pt x="7918739" y="1624961"/>
                  </a:cubicBezTo>
                  <a:cubicBezTo>
                    <a:pt x="8426981" y="1624961"/>
                    <a:pt x="8338589" y="1578077"/>
                    <a:pt x="8343733" y="1748686"/>
                  </a:cubicBezTo>
                  <a:close/>
                  <a:moveTo>
                    <a:pt x="8335469" y="1157187"/>
                  </a:moveTo>
                  <a:cubicBezTo>
                    <a:pt x="8343328" y="1673376"/>
                    <a:pt x="8360695" y="1594311"/>
                    <a:pt x="8265571" y="1594311"/>
                  </a:cubicBezTo>
                  <a:cubicBezTo>
                    <a:pt x="7826447" y="1594311"/>
                    <a:pt x="7883343" y="1620743"/>
                    <a:pt x="7882273" y="1551038"/>
                  </a:cubicBezTo>
                  <a:cubicBezTo>
                    <a:pt x="7873605" y="997988"/>
                    <a:pt x="7863896" y="1071536"/>
                    <a:pt x="7918739" y="1071536"/>
                  </a:cubicBezTo>
                  <a:cubicBezTo>
                    <a:pt x="8410279" y="1071536"/>
                    <a:pt x="8333707" y="1044699"/>
                    <a:pt x="8335469" y="1157187"/>
                  </a:cubicBezTo>
                  <a:close/>
                  <a:moveTo>
                    <a:pt x="7918739" y="517619"/>
                  </a:moveTo>
                  <a:cubicBezTo>
                    <a:pt x="8390226" y="517619"/>
                    <a:pt x="8326049" y="506382"/>
                    <a:pt x="8326107" y="565659"/>
                  </a:cubicBezTo>
                  <a:cubicBezTo>
                    <a:pt x="8326107" y="1125122"/>
                    <a:pt x="8362920" y="1043717"/>
                    <a:pt x="8265571" y="1043717"/>
                  </a:cubicBezTo>
                  <a:cubicBezTo>
                    <a:pt x="7804574" y="1043717"/>
                    <a:pt x="7877159" y="1068676"/>
                    <a:pt x="7874645" y="959539"/>
                  </a:cubicBezTo>
                  <a:cubicBezTo>
                    <a:pt x="7863405" y="446787"/>
                    <a:pt x="7848032" y="517619"/>
                    <a:pt x="7918739" y="517619"/>
                  </a:cubicBezTo>
                  <a:close/>
                  <a:moveTo>
                    <a:pt x="7869357" y="2146090"/>
                  </a:moveTo>
                  <a:cubicBezTo>
                    <a:pt x="7747360" y="2146870"/>
                    <a:pt x="7412145" y="2159870"/>
                    <a:pt x="7411423" y="2141728"/>
                  </a:cubicBezTo>
                  <a:cubicBezTo>
                    <a:pt x="7403967" y="1957253"/>
                    <a:pt x="7404343" y="1780058"/>
                    <a:pt x="7402263" y="1624326"/>
                  </a:cubicBezTo>
                  <a:cubicBezTo>
                    <a:pt x="7896692" y="1624499"/>
                    <a:pt x="7655935" y="1624788"/>
                    <a:pt x="7859821" y="1624961"/>
                  </a:cubicBezTo>
                  <a:cubicBezTo>
                    <a:pt x="7864214" y="1870764"/>
                    <a:pt x="7860602" y="1594947"/>
                    <a:pt x="7869357" y="2146090"/>
                  </a:cubicBezTo>
                  <a:close/>
                  <a:moveTo>
                    <a:pt x="7858608" y="1551500"/>
                  </a:moveTo>
                  <a:cubicBezTo>
                    <a:pt x="7859619" y="1616670"/>
                    <a:pt x="7931425" y="1597691"/>
                    <a:pt x="7401887" y="1597518"/>
                  </a:cubicBezTo>
                  <a:cubicBezTo>
                    <a:pt x="7396224" y="1201182"/>
                    <a:pt x="7401830" y="1496325"/>
                    <a:pt x="7395473" y="1069831"/>
                  </a:cubicBezTo>
                  <a:cubicBezTo>
                    <a:pt x="8034784" y="1072171"/>
                    <a:pt x="7799314" y="1071334"/>
                    <a:pt x="7853291" y="1071478"/>
                  </a:cubicBezTo>
                  <a:cubicBezTo>
                    <a:pt x="7858492" y="1353304"/>
                    <a:pt x="7855025" y="1322827"/>
                    <a:pt x="7858608" y="1551500"/>
                  </a:cubicBezTo>
                  <a:close/>
                  <a:moveTo>
                    <a:pt x="7398795" y="520248"/>
                  </a:moveTo>
                  <a:cubicBezTo>
                    <a:pt x="7911863" y="519237"/>
                    <a:pt x="7841358" y="498005"/>
                    <a:pt x="7843149" y="566063"/>
                  </a:cubicBezTo>
                  <a:cubicBezTo>
                    <a:pt x="7858059" y="1136735"/>
                    <a:pt x="7878661" y="1045075"/>
                    <a:pt x="7745511" y="1043977"/>
                  </a:cubicBezTo>
                  <a:cubicBezTo>
                    <a:pt x="7324303" y="1040568"/>
                    <a:pt x="7395559" y="1072229"/>
                    <a:pt x="7393970" y="965837"/>
                  </a:cubicBezTo>
                  <a:cubicBezTo>
                    <a:pt x="7386948" y="467124"/>
                    <a:pt x="7380765" y="520306"/>
                    <a:pt x="7398795" y="520248"/>
                  </a:cubicBezTo>
                  <a:close/>
                  <a:moveTo>
                    <a:pt x="7387786" y="2142941"/>
                  </a:moveTo>
                  <a:cubicBezTo>
                    <a:pt x="7388018" y="2148690"/>
                    <a:pt x="7442312" y="2146293"/>
                    <a:pt x="6931384" y="2149095"/>
                  </a:cubicBezTo>
                  <a:cubicBezTo>
                    <a:pt x="6924333" y="1844939"/>
                    <a:pt x="6926096" y="1770814"/>
                    <a:pt x="6924188" y="1621495"/>
                  </a:cubicBezTo>
                  <a:cubicBezTo>
                    <a:pt x="7150989" y="1622303"/>
                    <a:pt x="6927222" y="1624181"/>
                    <a:pt x="7378627" y="1624326"/>
                  </a:cubicBezTo>
                  <a:cubicBezTo>
                    <a:pt x="7380707" y="1781964"/>
                    <a:pt x="7380360" y="1958611"/>
                    <a:pt x="7387786" y="2142941"/>
                  </a:cubicBezTo>
                  <a:close/>
                  <a:moveTo>
                    <a:pt x="7373136" y="1157187"/>
                  </a:moveTo>
                  <a:cubicBezTo>
                    <a:pt x="7376171" y="1350704"/>
                    <a:pt x="7374494" y="1355066"/>
                    <a:pt x="7377558" y="1551500"/>
                  </a:cubicBezTo>
                  <a:cubicBezTo>
                    <a:pt x="7378627" y="1619357"/>
                    <a:pt x="7447629" y="1596449"/>
                    <a:pt x="6923813" y="1594658"/>
                  </a:cubicBezTo>
                  <a:cubicBezTo>
                    <a:pt x="6921299" y="1413418"/>
                    <a:pt x="6920057" y="1410732"/>
                    <a:pt x="6914566" y="1070236"/>
                  </a:cubicBezTo>
                  <a:cubicBezTo>
                    <a:pt x="7452714" y="1069889"/>
                    <a:pt x="7371374" y="1040106"/>
                    <a:pt x="7373136" y="1157187"/>
                  </a:cubicBezTo>
                  <a:close/>
                  <a:moveTo>
                    <a:pt x="7225337" y="520479"/>
                  </a:moveTo>
                  <a:cubicBezTo>
                    <a:pt x="7387700" y="520479"/>
                    <a:pt x="7362359" y="507740"/>
                    <a:pt x="7363572" y="565919"/>
                  </a:cubicBezTo>
                  <a:cubicBezTo>
                    <a:pt x="7366433" y="702845"/>
                    <a:pt x="7368224" y="821804"/>
                    <a:pt x="7370247" y="966270"/>
                  </a:cubicBezTo>
                  <a:cubicBezTo>
                    <a:pt x="7371749" y="1066798"/>
                    <a:pt x="7455199" y="1042966"/>
                    <a:pt x="6914162" y="1043399"/>
                  </a:cubicBezTo>
                  <a:cubicBezTo>
                    <a:pt x="6908469" y="688748"/>
                    <a:pt x="6908498" y="679707"/>
                    <a:pt x="6905638" y="565226"/>
                  </a:cubicBezTo>
                  <a:cubicBezTo>
                    <a:pt x="6904135" y="505227"/>
                    <a:pt x="6847876" y="520190"/>
                    <a:pt x="7225337" y="520479"/>
                  </a:cubicBezTo>
                  <a:close/>
                  <a:moveTo>
                    <a:pt x="6878649" y="2149239"/>
                  </a:moveTo>
                  <a:cubicBezTo>
                    <a:pt x="6707097" y="2149239"/>
                    <a:pt x="6708051" y="2145801"/>
                    <a:pt x="6531962" y="2145801"/>
                  </a:cubicBezTo>
                  <a:cubicBezTo>
                    <a:pt x="6416843" y="2145801"/>
                    <a:pt x="6449292" y="2244770"/>
                    <a:pt x="6438774" y="1623748"/>
                  </a:cubicBezTo>
                  <a:cubicBezTo>
                    <a:pt x="6634656" y="1625828"/>
                    <a:pt x="6704785" y="1621090"/>
                    <a:pt x="6900523" y="1621408"/>
                  </a:cubicBezTo>
                  <a:cubicBezTo>
                    <a:pt x="6908065" y="2227322"/>
                    <a:pt x="6920490" y="2149239"/>
                    <a:pt x="6878649" y="2149239"/>
                  </a:cubicBezTo>
                  <a:close/>
                  <a:moveTo>
                    <a:pt x="6892317" y="1157129"/>
                  </a:moveTo>
                  <a:cubicBezTo>
                    <a:pt x="6900292" y="1661677"/>
                    <a:pt x="6909018" y="1594600"/>
                    <a:pt x="6878649" y="1594600"/>
                  </a:cubicBezTo>
                  <a:cubicBezTo>
                    <a:pt x="6372893" y="1594600"/>
                    <a:pt x="6438659" y="1618750"/>
                    <a:pt x="6437590" y="1551038"/>
                  </a:cubicBezTo>
                  <a:cubicBezTo>
                    <a:pt x="6434440" y="1349202"/>
                    <a:pt x="6436809" y="1352986"/>
                    <a:pt x="6433718" y="1156725"/>
                  </a:cubicBezTo>
                  <a:cubicBezTo>
                    <a:pt x="6432042" y="1052730"/>
                    <a:pt x="6406498" y="1070727"/>
                    <a:pt x="6531933" y="1070727"/>
                  </a:cubicBezTo>
                  <a:cubicBezTo>
                    <a:pt x="6963602" y="1070727"/>
                    <a:pt x="6890381" y="1037477"/>
                    <a:pt x="6892317" y="1157129"/>
                  </a:cubicBezTo>
                  <a:close/>
                  <a:moveTo>
                    <a:pt x="6881972" y="566006"/>
                  </a:moveTo>
                  <a:cubicBezTo>
                    <a:pt x="6884948" y="684329"/>
                    <a:pt x="6885035" y="703250"/>
                    <a:pt x="6890496" y="1043428"/>
                  </a:cubicBezTo>
                  <a:cubicBezTo>
                    <a:pt x="6839872" y="1043428"/>
                    <a:pt x="6482955" y="1043833"/>
                    <a:pt x="6431897" y="1044382"/>
                  </a:cubicBezTo>
                  <a:lnTo>
                    <a:pt x="6423373" y="518399"/>
                  </a:lnTo>
                  <a:cubicBezTo>
                    <a:pt x="6968312" y="509733"/>
                    <a:pt x="6880556" y="509877"/>
                    <a:pt x="6881972" y="566006"/>
                  </a:cubicBezTo>
                  <a:close/>
                  <a:moveTo>
                    <a:pt x="6417363" y="1748455"/>
                  </a:moveTo>
                  <a:cubicBezTo>
                    <a:pt x="6419703" y="1872844"/>
                    <a:pt x="6418894" y="1826220"/>
                    <a:pt x="6424038" y="2146726"/>
                  </a:cubicBezTo>
                  <a:cubicBezTo>
                    <a:pt x="6274908" y="2149643"/>
                    <a:pt x="6335156" y="2153110"/>
                    <a:pt x="5965323" y="2149586"/>
                  </a:cubicBezTo>
                  <a:cubicBezTo>
                    <a:pt x="5958619" y="1610431"/>
                    <a:pt x="5962521" y="1788320"/>
                    <a:pt x="5960816" y="1620801"/>
                  </a:cubicBezTo>
                  <a:cubicBezTo>
                    <a:pt x="6509106" y="1620541"/>
                    <a:pt x="6414387" y="1598240"/>
                    <a:pt x="6417363" y="1748455"/>
                  </a:cubicBezTo>
                  <a:close/>
                  <a:moveTo>
                    <a:pt x="6410052" y="1157187"/>
                  </a:moveTo>
                  <a:cubicBezTo>
                    <a:pt x="6417825" y="1667599"/>
                    <a:pt x="6431204" y="1597114"/>
                    <a:pt x="6358792" y="1595640"/>
                  </a:cubicBezTo>
                  <a:cubicBezTo>
                    <a:pt x="6250434" y="1593445"/>
                    <a:pt x="6230438" y="1593878"/>
                    <a:pt x="5960498" y="1593994"/>
                  </a:cubicBezTo>
                  <a:cubicBezTo>
                    <a:pt x="5957261" y="1339987"/>
                    <a:pt x="5952089" y="1341402"/>
                    <a:pt x="5949258" y="1071882"/>
                  </a:cubicBezTo>
                  <a:cubicBezTo>
                    <a:pt x="6490324" y="1077169"/>
                    <a:pt x="6408145" y="1038200"/>
                    <a:pt x="6410052" y="1157187"/>
                  </a:cubicBezTo>
                  <a:close/>
                  <a:moveTo>
                    <a:pt x="6011787" y="520768"/>
                  </a:moveTo>
                  <a:cubicBezTo>
                    <a:pt x="6129334" y="522328"/>
                    <a:pt x="6242690" y="522588"/>
                    <a:pt x="6358850" y="519786"/>
                  </a:cubicBezTo>
                  <a:cubicBezTo>
                    <a:pt x="6416236" y="518342"/>
                    <a:pt x="6398465" y="440201"/>
                    <a:pt x="6408232" y="1044699"/>
                  </a:cubicBezTo>
                  <a:cubicBezTo>
                    <a:pt x="6202294" y="1047646"/>
                    <a:pt x="6283115" y="1048368"/>
                    <a:pt x="5948997" y="1045104"/>
                  </a:cubicBezTo>
                  <a:cubicBezTo>
                    <a:pt x="5944027" y="432112"/>
                    <a:pt x="5916172" y="519526"/>
                    <a:pt x="6011787" y="520768"/>
                  </a:cubicBezTo>
                  <a:close/>
                  <a:moveTo>
                    <a:pt x="5950413" y="2703069"/>
                  </a:moveTo>
                  <a:cubicBezTo>
                    <a:pt x="5837172" y="2703878"/>
                    <a:pt x="5690297" y="2703069"/>
                    <a:pt x="5496206" y="2703069"/>
                  </a:cubicBezTo>
                  <a:cubicBezTo>
                    <a:pt x="5495889" y="2683888"/>
                    <a:pt x="5488116" y="2234630"/>
                    <a:pt x="5486671" y="2174140"/>
                  </a:cubicBezTo>
                  <a:cubicBezTo>
                    <a:pt x="5488780" y="2174140"/>
                    <a:pt x="5938768" y="2176191"/>
                    <a:pt x="5941947" y="2176220"/>
                  </a:cubicBezTo>
                  <a:cubicBezTo>
                    <a:pt x="5944316" y="2368581"/>
                    <a:pt x="5948390" y="2576340"/>
                    <a:pt x="5950413" y="2703069"/>
                  </a:cubicBezTo>
                  <a:close/>
                  <a:moveTo>
                    <a:pt x="5937526" y="1748166"/>
                  </a:moveTo>
                  <a:cubicBezTo>
                    <a:pt x="5936514" y="2230124"/>
                    <a:pt x="5988902" y="2149066"/>
                    <a:pt x="5838704" y="2149066"/>
                  </a:cubicBezTo>
                  <a:cubicBezTo>
                    <a:pt x="5446015" y="2149066"/>
                    <a:pt x="5486064" y="2149037"/>
                    <a:pt x="5485890" y="2142017"/>
                  </a:cubicBezTo>
                  <a:cubicBezTo>
                    <a:pt x="5483579" y="2046197"/>
                    <a:pt x="5468755" y="1622043"/>
                    <a:pt x="5492305" y="1622043"/>
                  </a:cubicBezTo>
                  <a:cubicBezTo>
                    <a:pt x="6027824" y="1622043"/>
                    <a:pt x="5937872" y="1582612"/>
                    <a:pt x="5937526" y="1748166"/>
                  </a:cubicBezTo>
                  <a:close/>
                  <a:moveTo>
                    <a:pt x="5926748" y="1157187"/>
                  </a:moveTo>
                  <a:cubicBezTo>
                    <a:pt x="5934810" y="1671383"/>
                    <a:pt x="5969224" y="1593994"/>
                    <a:pt x="5838704" y="1594051"/>
                  </a:cubicBezTo>
                  <a:cubicBezTo>
                    <a:pt x="5425557" y="1594051"/>
                    <a:pt x="5477944" y="1614764"/>
                    <a:pt x="5476933" y="1550980"/>
                  </a:cubicBezTo>
                  <a:cubicBezTo>
                    <a:pt x="5476702" y="1535555"/>
                    <a:pt x="5469882" y="1092941"/>
                    <a:pt x="5469507" y="1068416"/>
                  </a:cubicBezTo>
                  <a:cubicBezTo>
                    <a:pt x="6018318" y="1067260"/>
                    <a:pt x="5925043" y="1049610"/>
                    <a:pt x="5926748" y="1157187"/>
                  </a:cubicBezTo>
                  <a:close/>
                  <a:moveTo>
                    <a:pt x="5492305" y="521086"/>
                  </a:moveTo>
                  <a:cubicBezTo>
                    <a:pt x="5983874" y="521086"/>
                    <a:pt x="5917906" y="500633"/>
                    <a:pt x="5919322" y="564619"/>
                  </a:cubicBezTo>
                  <a:cubicBezTo>
                    <a:pt x="5932383" y="1138988"/>
                    <a:pt x="5943247" y="1044613"/>
                    <a:pt x="5838704" y="1044613"/>
                  </a:cubicBezTo>
                  <a:cubicBezTo>
                    <a:pt x="5665967" y="1044613"/>
                    <a:pt x="5665793" y="1041579"/>
                    <a:pt x="5492305" y="1041579"/>
                  </a:cubicBezTo>
                  <a:cubicBezTo>
                    <a:pt x="5461416" y="1041579"/>
                    <a:pt x="5469305" y="1056659"/>
                    <a:pt x="5467975" y="959597"/>
                  </a:cubicBezTo>
                  <a:cubicBezTo>
                    <a:pt x="5461127" y="453576"/>
                    <a:pt x="5447951" y="521086"/>
                    <a:pt x="5492305" y="521086"/>
                  </a:cubicBezTo>
                  <a:close/>
                  <a:moveTo>
                    <a:pt x="5454308" y="1622101"/>
                  </a:moveTo>
                  <a:cubicBezTo>
                    <a:pt x="5456302" y="1767000"/>
                    <a:pt x="5456331" y="1901818"/>
                    <a:pt x="5462341" y="2147361"/>
                  </a:cubicBezTo>
                  <a:cubicBezTo>
                    <a:pt x="4979527" y="2148228"/>
                    <a:pt x="5005244" y="2153919"/>
                    <a:pt x="5004955" y="2143144"/>
                  </a:cubicBezTo>
                  <a:cubicBezTo>
                    <a:pt x="5003858" y="2096548"/>
                    <a:pt x="4995073" y="1625857"/>
                    <a:pt x="4995044" y="1623748"/>
                  </a:cubicBezTo>
                  <a:cubicBezTo>
                    <a:pt x="5237130" y="1625799"/>
                    <a:pt x="5307519" y="1622419"/>
                    <a:pt x="5454308" y="1622101"/>
                  </a:cubicBezTo>
                  <a:close/>
                  <a:moveTo>
                    <a:pt x="5453932" y="1595265"/>
                  </a:moveTo>
                  <a:cubicBezTo>
                    <a:pt x="4924568" y="1596391"/>
                    <a:pt x="4994900" y="1616497"/>
                    <a:pt x="4993859" y="1550980"/>
                  </a:cubicBezTo>
                  <a:cubicBezTo>
                    <a:pt x="4990768" y="1353650"/>
                    <a:pt x="4991606" y="1353535"/>
                    <a:pt x="4988514" y="1156725"/>
                  </a:cubicBezTo>
                  <a:cubicBezTo>
                    <a:pt x="4986780" y="1046895"/>
                    <a:pt x="4897002" y="1071593"/>
                    <a:pt x="5445813" y="1068531"/>
                  </a:cubicBezTo>
                  <a:cubicBezTo>
                    <a:pt x="5445841" y="1070727"/>
                    <a:pt x="5453210" y="1545116"/>
                    <a:pt x="5453932" y="1595265"/>
                  </a:cubicBezTo>
                  <a:close/>
                  <a:moveTo>
                    <a:pt x="5436884" y="520941"/>
                  </a:moveTo>
                  <a:cubicBezTo>
                    <a:pt x="5442721" y="815362"/>
                    <a:pt x="5442259" y="824779"/>
                    <a:pt x="5445437" y="1041695"/>
                  </a:cubicBezTo>
                  <a:cubicBezTo>
                    <a:pt x="4914455" y="1044497"/>
                    <a:pt x="4987474" y="1079422"/>
                    <a:pt x="4984729" y="959481"/>
                  </a:cubicBezTo>
                  <a:cubicBezTo>
                    <a:pt x="4980423" y="771684"/>
                    <a:pt x="4979325" y="663992"/>
                    <a:pt x="4978921" y="565572"/>
                  </a:cubicBezTo>
                  <a:cubicBezTo>
                    <a:pt x="4978632" y="498525"/>
                    <a:pt x="4911190" y="518342"/>
                    <a:pt x="5436884" y="520941"/>
                  </a:cubicBezTo>
                  <a:close/>
                  <a:moveTo>
                    <a:pt x="4972535" y="2147910"/>
                  </a:moveTo>
                  <a:cubicBezTo>
                    <a:pt x="4690053" y="2141815"/>
                    <a:pt x="4520120" y="2152388"/>
                    <a:pt x="4520004" y="2142248"/>
                  </a:cubicBezTo>
                  <a:cubicBezTo>
                    <a:pt x="4513589" y="1527610"/>
                    <a:pt x="4475303" y="1619559"/>
                    <a:pt x="4625588" y="1621581"/>
                  </a:cubicBezTo>
                  <a:cubicBezTo>
                    <a:pt x="4768158" y="1623488"/>
                    <a:pt x="4805837" y="1621957"/>
                    <a:pt x="4971408" y="1623488"/>
                  </a:cubicBezTo>
                  <a:cubicBezTo>
                    <a:pt x="4981435" y="2215969"/>
                    <a:pt x="4986693" y="2148170"/>
                    <a:pt x="4972535" y="2147910"/>
                  </a:cubicBezTo>
                  <a:close/>
                  <a:moveTo>
                    <a:pt x="4964849" y="1157187"/>
                  </a:moveTo>
                  <a:cubicBezTo>
                    <a:pt x="4967940" y="1354084"/>
                    <a:pt x="4967102" y="1353881"/>
                    <a:pt x="4970194" y="1551443"/>
                  </a:cubicBezTo>
                  <a:cubicBezTo>
                    <a:pt x="4971235" y="1616815"/>
                    <a:pt x="5042548" y="1595611"/>
                    <a:pt x="4512433" y="1593705"/>
                  </a:cubicBezTo>
                  <a:cubicBezTo>
                    <a:pt x="4508186" y="1314190"/>
                    <a:pt x="4512202" y="1317079"/>
                    <a:pt x="4507116" y="1072778"/>
                  </a:cubicBezTo>
                  <a:cubicBezTo>
                    <a:pt x="5034573" y="1069629"/>
                    <a:pt x="4962970" y="1035889"/>
                    <a:pt x="4964849" y="1157187"/>
                  </a:cubicBezTo>
                  <a:close/>
                  <a:moveTo>
                    <a:pt x="4954966" y="520104"/>
                  </a:moveTo>
                  <a:cubicBezTo>
                    <a:pt x="4956787" y="817471"/>
                    <a:pt x="4959098" y="859618"/>
                    <a:pt x="4962855" y="1043804"/>
                  </a:cubicBezTo>
                  <a:cubicBezTo>
                    <a:pt x="4855537" y="1041522"/>
                    <a:pt x="4740678" y="1041493"/>
                    <a:pt x="4625472" y="1044121"/>
                  </a:cubicBezTo>
                  <a:cubicBezTo>
                    <a:pt x="4470044" y="1047675"/>
                    <a:pt x="4510613" y="1132893"/>
                    <a:pt x="4495789" y="565284"/>
                  </a:cubicBezTo>
                  <a:cubicBezTo>
                    <a:pt x="4493709" y="486334"/>
                    <a:pt x="4436265" y="530850"/>
                    <a:pt x="4954966" y="520104"/>
                  </a:cubicBezTo>
                  <a:close/>
                  <a:moveTo>
                    <a:pt x="4452360" y="2146841"/>
                  </a:moveTo>
                  <a:cubicBezTo>
                    <a:pt x="4112983" y="2146899"/>
                    <a:pt x="4082296" y="2146841"/>
                    <a:pt x="4039155" y="2147044"/>
                  </a:cubicBezTo>
                  <a:cubicBezTo>
                    <a:pt x="4031122" y="1863022"/>
                    <a:pt x="4034763" y="1755041"/>
                    <a:pt x="4033463" y="1623083"/>
                  </a:cubicBezTo>
                  <a:cubicBezTo>
                    <a:pt x="4283264" y="1622332"/>
                    <a:pt x="4346863" y="1620137"/>
                    <a:pt x="4489144" y="1620455"/>
                  </a:cubicBezTo>
                  <a:cubicBezTo>
                    <a:pt x="4498217" y="2241014"/>
                    <a:pt x="4515756" y="2146841"/>
                    <a:pt x="4452360" y="2146841"/>
                  </a:cubicBezTo>
                  <a:close/>
                  <a:moveTo>
                    <a:pt x="4484983" y="1157129"/>
                  </a:moveTo>
                  <a:cubicBezTo>
                    <a:pt x="4492871" y="1662139"/>
                    <a:pt x="4497408" y="1593589"/>
                    <a:pt x="4452389" y="1593589"/>
                  </a:cubicBezTo>
                  <a:cubicBezTo>
                    <a:pt x="3968911" y="1593589"/>
                    <a:pt x="4033578" y="1616988"/>
                    <a:pt x="4032567" y="1550980"/>
                  </a:cubicBezTo>
                  <a:cubicBezTo>
                    <a:pt x="4023696" y="984556"/>
                    <a:pt x="3996448" y="1070611"/>
                    <a:pt x="4105701" y="1070611"/>
                  </a:cubicBezTo>
                  <a:cubicBezTo>
                    <a:pt x="4278843" y="1070611"/>
                    <a:pt x="4278901" y="1072951"/>
                    <a:pt x="4452389" y="1072951"/>
                  </a:cubicBezTo>
                  <a:cubicBezTo>
                    <a:pt x="4491311" y="1072922"/>
                    <a:pt x="4483335" y="1055994"/>
                    <a:pt x="4484983" y="1157129"/>
                  </a:cubicBezTo>
                  <a:close/>
                  <a:moveTo>
                    <a:pt x="4105673" y="518428"/>
                  </a:moveTo>
                  <a:cubicBezTo>
                    <a:pt x="4119485" y="518428"/>
                    <a:pt x="4449586" y="518630"/>
                    <a:pt x="4470911" y="518659"/>
                  </a:cubicBezTo>
                  <a:cubicBezTo>
                    <a:pt x="4472702" y="593102"/>
                    <a:pt x="4465623" y="300819"/>
                    <a:pt x="4482816" y="1046086"/>
                  </a:cubicBezTo>
                  <a:cubicBezTo>
                    <a:pt x="4289996" y="1046635"/>
                    <a:pt x="4210129" y="1042417"/>
                    <a:pt x="4023147" y="1044121"/>
                  </a:cubicBezTo>
                  <a:cubicBezTo>
                    <a:pt x="4015923" y="423157"/>
                    <a:pt x="3982347" y="518428"/>
                    <a:pt x="4105673" y="518428"/>
                  </a:cubicBezTo>
                  <a:close/>
                  <a:moveTo>
                    <a:pt x="4009797" y="1623170"/>
                  </a:moveTo>
                  <a:cubicBezTo>
                    <a:pt x="4011531" y="1806807"/>
                    <a:pt x="4006561" y="1766394"/>
                    <a:pt x="4015461" y="2147159"/>
                  </a:cubicBezTo>
                  <a:cubicBezTo>
                    <a:pt x="3481792" y="2150510"/>
                    <a:pt x="3615780" y="2149643"/>
                    <a:pt x="3560214" y="2150163"/>
                  </a:cubicBezTo>
                  <a:cubicBezTo>
                    <a:pt x="3558509" y="1932872"/>
                    <a:pt x="3554839" y="1785980"/>
                    <a:pt x="3552094" y="1621754"/>
                  </a:cubicBezTo>
                  <a:cubicBezTo>
                    <a:pt x="3776063" y="1626001"/>
                    <a:pt x="3832784" y="1623950"/>
                    <a:pt x="4009797" y="1623170"/>
                  </a:cubicBezTo>
                  <a:close/>
                  <a:moveTo>
                    <a:pt x="4001071" y="1157187"/>
                  </a:moveTo>
                  <a:cubicBezTo>
                    <a:pt x="4009133" y="1672134"/>
                    <a:pt x="4035283" y="1595958"/>
                    <a:pt x="3932271" y="1596796"/>
                  </a:cubicBezTo>
                  <a:cubicBezTo>
                    <a:pt x="3490749" y="1600378"/>
                    <a:pt x="3551834" y="1605202"/>
                    <a:pt x="3550967" y="1550980"/>
                  </a:cubicBezTo>
                  <a:cubicBezTo>
                    <a:pt x="3543455" y="1083235"/>
                    <a:pt x="3543974" y="1112729"/>
                    <a:pt x="3543137" y="1072056"/>
                  </a:cubicBezTo>
                  <a:cubicBezTo>
                    <a:pt x="4080707" y="1079826"/>
                    <a:pt x="3999135" y="1033058"/>
                    <a:pt x="4001071" y="1157187"/>
                  </a:cubicBezTo>
                  <a:close/>
                  <a:moveTo>
                    <a:pt x="3585902" y="521057"/>
                  </a:moveTo>
                  <a:cubicBezTo>
                    <a:pt x="4055019" y="516955"/>
                    <a:pt x="3990091" y="505862"/>
                    <a:pt x="3991825" y="566092"/>
                  </a:cubicBezTo>
                  <a:cubicBezTo>
                    <a:pt x="4008064" y="1120875"/>
                    <a:pt x="4010318" y="1043919"/>
                    <a:pt x="3932185" y="1045595"/>
                  </a:cubicBezTo>
                  <a:cubicBezTo>
                    <a:pt x="3814262" y="1048137"/>
                    <a:pt x="3702784" y="1047992"/>
                    <a:pt x="3585960" y="1045941"/>
                  </a:cubicBezTo>
                  <a:cubicBezTo>
                    <a:pt x="3531145" y="1044988"/>
                    <a:pt x="3543252" y="1062494"/>
                    <a:pt x="3540449" y="959424"/>
                  </a:cubicBezTo>
                  <a:cubicBezTo>
                    <a:pt x="3526695" y="453345"/>
                    <a:pt x="3520280" y="521664"/>
                    <a:pt x="3585902" y="521057"/>
                  </a:cubicBezTo>
                  <a:close/>
                  <a:moveTo>
                    <a:pt x="3536462" y="2141266"/>
                  </a:moveTo>
                  <a:cubicBezTo>
                    <a:pt x="3536606" y="2157530"/>
                    <a:pt x="3572581" y="2148863"/>
                    <a:pt x="3077805" y="2148575"/>
                  </a:cubicBezTo>
                  <a:cubicBezTo>
                    <a:pt x="3077343" y="2053102"/>
                    <a:pt x="3071679" y="1624326"/>
                    <a:pt x="3071621" y="1621032"/>
                  </a:cubicBezTo>
                  <a:cubicBezTo>
                    <a:pt x="3313938" y="1621032"/>
                    <a:pt x="3426659" y="1619848"/>
                    <a:pt x="3528429" y="1621408"/>
                  </a:cubicBezTo>
                  <a:cubicBezTo>
                    <a:pt x="3531319" y="1794906"/>
                    <a:pt x="3535017" y="1942752"/>
                    <a:pt x="3536462" y="2141266"/>
                  </a:cubicBezTo>
                  <a:close/>
                  <a:moveTo>
                    <a:pt x="3527995" y="1594543"/>
                  </a:moveTo>
                  <a:cubicBezTo>
                    <a:pt x="3006347" y="1586627"/>
                    <a:pt x="3071679" y="1620310"/>
                    <a:pt x="3070581" y="1550923"/>
                  </a:cubicBezTo>
                  <a:cubicBezTo>
                    <a:pt x="3063993" y="1133355"/>
                    <a:pt x="3063877" y="1121309"/>
                    <a:pt x="3062722" y="1068329"/>
                  </a:cubicBezTo>
                  <a:cubicBezTo>
                    <a:pt x="3065958" y="1068329"/>
                    <a:pt x="3517217" y="1071738"/>
                    <a:pt x="3519471" y="1071767"/>
                  </a:cubicBezTo>
                  <a:cubicBezTo>
                    <a:pt x="3520656" y="1129571"/>
                    <a:pt x="3520801" y="1146556"/>
                    <a:pt x="3527995" y="1594543"/>
                  </a:cubicBezTo>
                  <a:close/>
                  <a:moveTo>
                    <a:pt x="3065900" y="522241"/>
                  </a:moveTo>
                  <a:cubicBezTo>
                    <a:pt x="3579314" y="522241"/>
                    <a:pt x="3509676" y="504620"/>
                    <a:pt x="3510196" y="565775"/>
                  </a:cubicBezTo>
                  <a:cubicBezTo>
                    <a:pt x="3514299" y="1130466"/>
                    <a:pt x="3555533" y="1044439"/>
                    <a:pt x="3412529" y="1044439"/>
                  </a:cubicBezTo>
                  <a:cubicBezTo>
                    <a:pt x="3242538" y="1044439"/>
                    <a:pt x="3238175" y="1041522"/>
                    <a:pt x="3065871" y="1041522"/>
                  </a:cubicBezTo>
                  <a:cubicBezTo>
                    <a:pt x="3060641" y="1041493"/>
                    <a:pt x="3038449" y="522241"/>
                    <a:pt x="3065900" y="522241"/>
                  </a:cubicBezTo>
                  <a:close/>
                  <a:moveTo>
                    <a:pt x="3054053" y="2142422"/>
                  </a:moveTo>
                  <a:cubicBezTo>
                    <a:pt x="3054111" y="2151608"/>
                    <a:pt x="2685868" y="2150943"/>
                    <a:pt x="2597563" y="2149730"/>
                  </a:cubicBezTo>
                  <a:cubicBezTo>
                    <a:pt x="2588577" y="1633945"/>
                    <a:pt x="2590051" y="1773298"/>
                    <a:pt x="2587219" y="1623372"/>
                  </a:cubicBezTo>
                  <a:cubicBezTo>
                    <a:pt x="2800756" y="1626694"/>
                    <a:pt x="2877155" y="1621263"/>
                    <a:pt x="3047985" y="1621032"/>
                  </a:cubicBezTo>
                  <a:cubicBezTo>
                    <a:pt x="3047985" y="1623112"/>
                    <a:pt x="3053764" y="2069452"/>
                    <a:pt x="3054053" y="2142422"/>
                  </a:cubicBezTo>
                  <a:close/>
                  <a:moveTo>
                    <a:pt x="3047580" y="1594196"/>
                  </a:moveTo>
                  <a:cubicBezTo>
                    <a:pt x="2520355" y="1594976"/>
                    <a:pt x="2587016" y="1618375"/>
                    <a:pt x="2585976" y="1550980"/>
                  </a:cubicBezTo>
                  <a:cubicBezTo>
                    <a:pt x="2583405" y="1385571"/>
                    <a:pt x="2583318" y="1350704"/>
                    <a:pt x="2580255" y="1156725"/>
                  </a:cubicBezTo>
                  <a:cubicBezTo>
                    <a:pt x="2578521" y="1042562"/>
                    <a:pt x="2498510" y="1068531"/>
                    <a:pt x="3039056" y="1068329"/>
                  </a:cubicBezTo>
                  <a:cubicBezTo>
                    <a:pt x="3040501" y="1133875"/>
                    <a:pt x="3047552" y="1592029"/>
                    <a:pt x="3047580" y="1594196"/>
                  </a:cubicBezTo>
                  <a:close/>
                  <a:moveTo>
                    <a:pt x="3029521" y="522155"/>
                  </a:moveTo>
                  <a:cubicBezTo>
                    <a:pt x="3031197" y="875997"/>
                    <a:pt x="3034982" y="904942"/>
                    <a:pt x="3038392" y="1041522"/>
                  </a:cubicBezTo>
                  <a:cubicBezTo>
                    <a:pt x="2706470" y="1041666"/>
                    <a:pt x="2640820" y="1041984"/>
                    <a:pt x="2578492" y="1043515"/>
                  </a:cubicBezTo>
                  <a:cubicBezTo>
                    <a:pt x="2572164" y="629443"/>
                    <a:pt x="2573667" y="714112"/>
                    <a:pt x="2569188" y="518717"/>
                  </a:cubicBezTo>
                  <a:cubicBezTo>
                    <a:pt x="2794226" y="512651"/>
                    <a:pt x="2882328" y="521404"/>
                    <a:pt x="3029521" y="522155"/>
                  </a:cubicBezTo>
                  <a:close/>
                  <a:moveTo>
                    <a:pt x="2566414" y="1748570"/>
                  </a:moveTo>
                  <a:cubicBezTo>
                    <a:pt x="2578521" y="2212214"/>
                    <a:pt x="2583087" y="2149528"/>
                    <a:pt x="2546303" y="2148892"/>
                  </a:cubicBezTo>
                  <a:cubicBezTo>
                    <a:pt x="2116657" y="2140833"/>
                    <a:pt x="2115443" y="2155941"/>
                    <a:pt x="2115212" y="2142191"/>
                  </a:cubicBezTo>
                  <a:cubicBezTo>
                    <a:pt x="2104983" y="1529806"/>
                    <a:pt x="2069789" y="1621870"/>
                    <a:pt x="2199645" y="1621350"/>
                  </a:cubicBezTo>
                  <a:cubicBezTo>
                    <a:pt x="2358772" y="1620715"/>
                    <a:pt x="2433293" y="1620512"/>
                    <a:pt x="2545870" y="1622621"/>
                  </a:cubicBezTo>
                  <a:cubicBezTo>
                    <a:pt x="2569737" y="1623083"/>
                    <a:pt x="2562629" y="1603324"/>
                    <a:pt x="2566414" y="1748570"/>
                  </a:cubicBezTo>
                  <a:close/>
                  <a:moveTo>
                    <a:pt x="2556590" y="1157187"/>
                  </a:moveTo>
                  <a:cubicBezTo>
                    <a:pt x="2564276" y="1648620"/>
                    <a:pt x="2569101" y="1596189"/>
                    <a:pt x="2546303" y="1595756"/>
                  </a:cubicBezTo>
                  <a:cubicBezTo>
                    <a:pt x="2040633" y="1586252"/>
                    <a:pt x="2103481" y="1619848"/>
                    <a:pt x="2102412" y="1551038"/>
                  </a:cubicBezTo>
                  <a:cubicBezTo>
                    <a:pt x="2099349" y="1355528"/>
                    <a:pt x="2104030" y="1356106"/>
                    <a:pt x="2100909" y="1156667"/>
                  </a:cubicBezTo>
                  <a:cubicBezTo>
                    <a:pt x="2098944" y="1032307"/>
                    <a:pt x="2029624" y="1085373"/>
                    <a:pt x="2546390" y="1071247"/>
                  </a:cubicBezTo>
                  <a:cubicBezTo>
                    <a:pt x="2558901" y="1070900"/>
                    <a:pt x="2555087" y="1058074"/>
                    <a:pt x="2556590" y="1157187"/>
                  </a:cubicBezTo>
                  <a:close/>
                  <a:moveTo>
                    <a:pt x="2545523" y="519381"/>
                  </a:moveTo>
                  <a:cubicBezTo>
                    <a:pt x="2558728" y="1102561"/>
                    <a:pt x="2557572" y="1044064"/>
                    <a:pt x="2545783" y="1044353"/>
                  </a:cubicBezTo>
                  <a:cubicBezTo>
                    <a:pt x="2431761" y="1047646"/>
                    <a:pt x="2411766" y="1046461"/>
                    <a:pt x="2199558" y="1047039"/>
                  </a:cubicBezTo>
                  <a:cubicBezTo>
                    <a:pt x="2066495" y="1047386"/>
                    <a:pt x="2104030" y="1134713"/>
                    <a:pt x="2089206" y="565226"/>
                  </a:cubicBezTo>
                  <a:cubicBezTo>
                    <a:pt x="2087213" y="486276"/>
                    <a:pt x="2032918" y="534085"/>
                    <a:pt x="2545523" y="519381"/>
                  </a:cubicBezTo>
                  <a:close/>
                  <a:moveTo>
                    <a:pt x="2091576" y="2142710"/>
                  </a:moveTo>
                  <a:cubicBezTo>
                    <a:pt x="2091749" y="2153514"/>
                    <a:pt x="1632804" y="2145773"/>
                    <a:pt x="1632659" y="2141844"/>
                  </a:cubicBezTo>
                  <a:cubicBezTo>
                    <a:pt x="1610727" y="1534746"/>
                    <a:pt x="1618096" y="1620368"/>
                    <a:pt x="1679816" y="1620368"/>
                  </a:cubicBezTo>
                  <a:cubicBezTo>
                    <a:pt x="1845185" y="1620368"/>
                    <a:pt x="1849663" y="1621697"/>
                    <a:pt x="2026359" y="1621697"/>
                  </a:cubicBezTo>
                  <a:cubicBezTo>
                    <a:pt x="2096315" y="1621697"/>
                    <a:pt x="2080827" y="1537317"/>
                    <a:pt x="2091576" y="2142710"/>
                  </a:cubicBezTo>
                  <a:close/>
                  <a:moveTo>
                    <a:pt x="2077273" y="1157129"/>
                  </a:moveTo>
                  <a:cubicBezTo>
                    <a:pt x="2085277" y="1666646"/>
                    <a:pt x="2091576" y="1594889"/>
                    <a:pt x="2026359" y="1594889"/>
                  </a:cubicBezTo>
                  <a:cubicBezTo>
                    <a:pt x="1560709" y="1594889"/>
                    <a:pt x="1624308" y="1605375"/>
                    <a:pt x="1623470" y="1550980"/>
                  </a:cubicBezTo>
                  <a:cubicBezTo>
                    <a:pt x="1614715" y="992124"/>
                    <a:pt x="1591281" y="1072171"/>
                    <a:pt x="1679816" y="1072171"/>
                  </a:cubicBezTo>
                  <a:cubicBezTo>
                    <a:pt x="2152372" y="1072171"/>
                    <a:pt x="2075683" y="1055099"/>
                    <a:pt x="2077273" y="1157129"/>
                  </a:cubicBezTo>
                  <a:close/>
                  <a:moveTo>
                    <a:pt x="1679816" y="519728"/>
                  </a:moveTo>
                  <a:cubicBezTo>
                    <a:pt x="2034218" y="519815"/>
                    <a:pt x="2035172" y="519815"/>
                    <a:pt x="2064385" y="519873"/>
                  </a:cubicBezTo>
                  <a:cubicBezTo>
                    <a:pt x="2067159" y="635105"/>
                    <a:pt x="2075279" y="1045046"/>
                    <a:pt x="2075337" y="1047328"/>
                  </a:cubicBezTo>
                  <a:cubicBezTo>
                    <a:pt x="1926121" y="1047472"/>
                    <a:pt x="2061698" y="1047472"/>
                    <a:pt x="1613530" y="1045219"/>
                  </a:cubicBezTo>
                  <a:cubicBezTo>
                    <a:pt x="1603735" y="424428"/>
                    <a:pt x="1584201" y="519728"/>
                    <a:pt x="1679816" y="519728"/>
                  </a:cubicBezTo>
                  <a:close/>
                  <a:moveTo>
                    <a:pt x="1601799" y="1748339"/>
                  </a:moveTo>
                  <a:cubicBezTo>
                    <a:pt x="1602492" y="1882348"/>
                    <a:pt x="1604168" y="2010579"/>
                    <a:pt x="1608936" y="2142884"/>
                  </a:cubicBezTo>
                  <a:cubicBezTo>
                    <a:pt x="1609051" y="2145975"/>
                    <a:pt x="1151261" y="2164029"/>
                    <a:pt x="1151261" y="2142999"/>
                  </a:cubicBezTo>
                  <a:cubicBezTo>
                    <a:pt x="1151261" y="1577614"/>
                    <a:pt x="1124475" y="1622737"/>
                    <a:pt x="1160046" y="1622968"/>
                  </a:cubicBezTo>
                  <a:cubicBezTo>
                    <a:pt x="1689438" y="1626579"/>
                    <a:pt x="1600903" y="1575939"/>
                    <a:pt x="1601799" y="1748339"/>
                  </a:cubicBezTo>
                  <a:close/>
                  <a:moveTo>
                    <a:pt x="1591627" y="1157245"/>
                  </a:moveTo>
                  <a:cubicBezTo>
                    <a:pt x="1599689" y="1674214"/>
                    <a:pt x="1629798" y="1592780"/>
                    <a:pt x="1506415" y="1595120"/>
                  </a:cubicBezTo>
                  <a:cubicBezTo>
                    <a:pt x="1075353" y="1602660"/>
                    <a:pt x="1141437" y="1605520"/>
                    <a:pt x="1140599" y="1551038"/>
                  </a:cubicBezTo>
                  <a:cubicBezTo>
                    <a:pt x="1132162" y="1011999"/>
                    <a:pt x="1127336" y="1071593"/>
                    <a:pt x="1160306" y="1071074"/>
                  </a:cubicBezTo>
                  <a:cubicBezTo>
                    <a:pt x="1678574" y="1062696"/>
                    <a:pt x="1590067" y="1058421"/>
                    <a:pt x="1591627" y="1157245"/>
                  </a:cubicBezTo>
                  <a:close/>
                  <a:moveTo>
                    <a:pt x="1160190" y="518515"/>
                  </a:moveTo>
                  <a:cubicBezTo>
                    <a:pt x="1647656" y="515568"/>
                    <a:pt x="1580936" y="504822"/>
                    <a:pt x="1582121" y="570079"/>
                  </a:cubicBezTo>
                  <a:cubicBezTo>
                    <a:pt x="1584577" y="704117"/>
                    <a:pt x="1586022" y="801872"/>
                    <a:pt x="1589865" y="1045046"/>
                  </a:cubicBezTo>
                  <a:cubicBezTo>
                    <a:pt x="1479311" y="1044208"/>
                    <a:pt x="1390891" y="1040742"/>
                    <a:pt x="1134647" y="1044642"/>
                  </a:cubicBezTo>
                  <a:cubicBezTo>
                    <a:pt x="1127481" y="446470"/>
                    <a:pt x="1107918" y="518804"/>
                    <a:pt x="1160190" y="518515"/>
                  </a:cubicBezTo>
                  <a:close/>
                  <a:moveTo>
                    <a:pt x="1127596" y="2142999"/>
                  </a:moveTo>
                  <a:cubicBezTo>
                    <a:pt x="1127596" y="2156085"/>
                    <a:pt x="1167530" y="2150481"/>
                    <a:pt x="669864" y="2150019"/>
                  </a:cubicBezTo>
                  <a:cubicBezTo>
                    <a:pt x="670557" y="1912391"/>
                    <a:pt x="664143" y="1757988"/>
                    <a:pt x="661542" y="1623228"/>
                  </a:cubicBezTo>
                  <a:cubicBezTo>
                    <a:pt x="805759" y="1623170"/>
                    <a:pt x="943070" y="1621754"/>
                    <a:pt x="1118234" y="1622737"/>
                  </a:cubicBezTo>
                  <a:cubicBezTo>
                    <a:pt x="1121008" y="1761974"/>
                    <a:pt x="1127596" y="1891159"/>
                    <a:pt x="1127596" y="2142999"/>
                  </a:cubicBezTo>
                  <a:close/>
                  <a:moveTo>
                    <a:pt x="1116934" y="1551500"/>
                  </a:moveTo>
                  <a:cubicBezTo>
                    <a:pt x="1117858" y="1609795"/>
                    <a:pt x="1192640" y="1596131"/>
                    <a:pt x="660993" y="1596391"/>
                  </a:cubicBezTo>
                  <a:cubicBezTo>
                    <a:pt x="655243" y="1271668"/>
                    <a:pt x="653076" y="1233363"/>
                    <a:pt x="651400" y="1072258"/>
                  </a:cubicBezTo>
                  <a:cubicBezTo>
                    <a:pt x="978120" y="1072489"/>
                    <a:pt x="1031952" y="1072807"/>
                    <a:pt x="1111299" y="1071796"/>
                  </a:cubicBezTo>
                  <a:cubicBezTo>
                    <a:pt x="1115344" y="1372860"/>
                    <a:pt x="1114853" y="1418156"/>
                    <a:pt x="1116934" y="1551500"/>
                  </a:cubicBezTo>
                  <a:close/>
                  <a:moveTo>
                    <a:pt x="1100868" y="518804"/>
                  </a:moveTo>
                  <a:cubicBezTo>
                    <a:pt x="1109305" y="783759"/>
                    <a:pt x="1106705" y="703394"/>
                    <a:pt x="1110952" y="1044988"/>
                  </a:cubicBezTo>
                  <a:cubicBezTo>
                    <a:pt x="1040534" y="1045855"/>
                    <a:pt x="1013979" y="1045681"/>
                    <a:pt x="651169" y="1045450"/>
                  </a:cubicBezTo>
                  <a:cubicBezTo>
                    <a:pt x="649839" y="880648"/>
                    <a:pt x="652700" y="924499"/>
                    <a:pt x="644436" y="521664"/>
                  </a:cubicBezTo>
                  <a:cubicBezTo>
                    <a:pt x="792149" y="521577"/>
                    <a:pt x="673823" y="520537"/>
                    <a:pt x="1100868" y="518804"/>
                  </a:cubicBezTo>
                  <a:close/>
                  <a:moveTo>
                    <a:pt x="294108" y="519064"/>
                  </a:moveTo>
                  <a:cubicBezTo>
                    <a:pt x="464013" y="519064"/>
                    <a:pt x="463031" y="521432"/>
                    <a:pt x="620742" y="521606"/>
                  </a:cubicBezTo>
                  <a:cubicBezTo>
                    <a:pt x="629237" y="937787"/>
                    <a:pt x="626145" y="885125"/>
                    <a:pt x="627503" y="1045393"/>
                  </a:cubicBezTo>
                  <a:cubicBezTo>
                    <a:pt x="301996" y="1045162"/>
                    <a:pt x="250707" y="1044959"/>
                    <a:pt x="170927" y="1045566"/>
                  </a:cubicBezTo>
                  <a:cubicBezTo>
                    <a:pt x="164599" y="410331"/>
                    <a:pt x="119840" y="519064"/>
                    <a:pt x="294108" y="519064"/>
                  </a:cubicBezTo>
                  <a:close/>
                  <a:moveTo>
                    <a:pt x="294108" y="1071998"/>
                  </a:moveTo>
                  <a:cubicBezTo>
                    <a:pt x="691507" y="1072258"/>
                    <a:pt x="627099" y="1043862"/>
                    <a:pt x="628861" y="1157245"/>
                  </a:cubicBezTo>
                  <a:cubicBezTo>
                    <a:pt x="631982" y="1357810"/>
                    <a:pt x="633485" y="1354430"/>
                    <a:pt x="636576" y="1551443"/>
                  </a:cubicBezTo>
                  <a:cubicBezTo>
                    <a:pt x="637588" y="1616064"/>
                    <a:pt x="709220" y="1595843"/>
                    <a:pt x="178209" y="1595582"/>
                  </a:cubicBezTo>
                  <a:cubicBezTo>
                    <a:pt x="167633" y="975572"/>
                    <a:pt x="137466" y="1071998"/>
                    <a:pt x="294108" y="1071998"/>
                  </a:cubicBezTo>
                  <a:close/>
                  <a:moveTo>
                    <a:pt x="186993" y="2141613"/>
                  </a:moveTo>
                  <a:cubicBezTo>
                    <a:pt x="185057" y="1525473"/>
                    <a:pt x="133161" y="1622390"/>
                    <a:pt x="294108" y="1622477"/>
                  </a:cubicBezTo>
                  <a:cubicBezTo>
                    <a:pt x="444682" y="1622477"/>
                    <a:pt x="468925" y="1623228"/>
                    <a:pt x="637819" y="1623228"/>
                  </a:cubicBezTo>
                  <a:cubicBezTo>
                    <a:pt x="640853" y="1782542"/>
                    <a:pt x="646834" y="1905285"/>
                    <a:pt x="646112" y="2150019"/>
                  </a:cubicBezTo>
                  <a:cubicBezTo>
                    <a:pt x="643222" y="2150019"/>
                    <a:pt x="187022" y="2150019"/>
                    <a:pt x="186993" y="2141613"/>
                  </a:cubicBezTo>
                  <a:close/>
                  <a:moveTo>
                    <a:pt x="192252" y="2536273"/>
                  </a:moveTo>
                  <a:cubicBezTo>
                    <a:pt x="190229" y="2428783"/>
                    <a:pt x="187600" y="2282959"/>
                    <a:pt x="187137" y="2175209"/>
                  </a:cubicBezTo>
                  <a:cubicBezTo>
                    <a:pt x="450692" y="2174140"/>
                    <a:pt x="428096" y="2176827"/>
                    <a:pt x="646083" y="2176827"/>
                  </a:cubicBezTo>
                  <a:cubicBezTo>
                    <a:pt x="645389" y="2729270"/>
                    <a:pt x="667379" y="2698880"/>
                    <a:pt x="640448" y="2698880"/>
                  </a:cubicBezTo>
                  <a:cubicBezTo>
                    <a:pt x="101318" y="2698880"/>
                    <a:pt x="196066" y="2741229"/>
                    <a:pt x="192252" y="2536273"/>
                  </a:cubicBezTo>
                  <a:close/>
                  <a:moveTo>
                    <a:pt x="195632" y="2733343"/>
                  </a:moveTo>
                  <a:cubicBezTo>
                    <a:pt x="195459" y="2722914"/>
                    <a:pt x="653885" y="2722366"/>
                    <a:pt x="654058" y="2733805"/>
                  </a:cubicBezTo>
                  <a:cubicBezTo>
                    <a:pt x="663131" y="3312449"/>
                    <a:pt x="680758" y="3249792"/>
                    <a:pt x="640420" y="3249792"/>
                  </a:cubicBezTo>
                  <a:cubicBezTo>
                    <a:pt x="323495" y="3249734"/>
                    <a:pt x="267206" y="3249532"/>
                    <a:pt x="205110" y="3250110"/>
                  </a:cubicBezTo>
                  <a:cubicBezTo>
                    <a:pt x="203521" y="3186818"/>
                    <a:pt x="195893" y="2749693"/>
                    <a:pt x="195632" y="2733343"/>
                  </a:cubicBezTo>
                  <a:close/>
                  <a:moveTo>
                    <a:pt x="214703" y="3718462"/>
                  </a:moveTo>
                  <a:cubicBezTo>
                    <a:pt x="208173" y="3196350"/>
                    <a:pt x="179393" y="3276571"/>
                    <a:pt x="294108" y="3276571"/>
                  </a:cubicBezTo>
                  <a:cubicBezTo>
                    <a:pt x="318120" y="3276571"/>
                    <a:pt x="644985" y="3276629"/>
                    <a:pt x="665385" y="3276658"/>
                  </a:cubicBezTo>
                  <a:cubicBezTo>
                    <a:pt x="667032" y="3415259"/>
                    <a:pt x="665934" y="3346941"/>
                    <a:pt x="672782" y="3806020"/>
                  </a:cubicBezTo>
                  <a:cubicBezTo>
                    <a:pt x="131456" y="3806424"/>
                    <a:pt x="216033" y="3823323"/>
                    <a:pt x="214703" y="3718462"/>
                  </a:cubicBezTo>
                  <a:close/>
                  <a:moveTo>
                    <a:pt x="223719" y="4309556"/>
                  </a:moveTo>
                  <a:cubicBezTo>
                    <a:pt x="218258" y="3966547"/>
                    <a:pt x="217160" y="3900770"/>
                    <a:pt x="216177" y="3829678"/>
                  </a:cubicBezTo>
                  <a:cubicBezTo>
                    <a:pt x="397005" y="3827772"/>
                    <a:pt x="466556" y="3833000"/>
                    <a:pt x="673216" y="3832856"/>
                  </a:cubicBezTo>
                  <a:cubicBezTo>
                    <a:pt x="678330" y="4168095"/>
                    <a:pt x="673736" y="4129761"/>
                    <a:pt x="678301" y="4359127"/>
                  </a:cubicBezTo>
                  <a:cubicBezTo>
                    <a:pt x="145643" y="4360861"/>
                    <a:pt x="224557" y="4363720"/>
                    <a:pt x="223719" y="4309556"/>
                  </a:cubicBezTo>
                  <a:close/>
                  <a:moveTo>
                    <a:pt x="231954" y="4900767"/>
                  </a:moveTo>
                  <a:cubicBezTo>
                    <a:pt x="218778" y="4297366"/>
                    <a:pt x="205052" y="4382382"/>
                    <a:pt x="294137" y="4382382"/>
                  </a:cubicBezTo>
                  <a:cubicBezTo>
                    <a:pt x="464562" y="4382382"/>
                    <a:pt x="467741" y="4385992"/>
                    <a:pt x="640477" y="4385992"/>
                  </a:cubicBezTo>
                  <a:cubicBezTo>
                    <a:pt x="685467" y="4385992"/>
                    <a:pt x="684572" y="4302248"/>
                    <a:pt x="690264" y="4899784"/>
                  </a:cubicBezTo>
                  <a:cubicBezTo>
                    <a:pt x="690380" y="4912928"/>
                    <a:pt x="699337" y="4909519"/>
                    <a:pt x="640477" y="4909519"/>
                  </a:cubicBezTo>
                  <a:cubicBezTo>
                    <a:pt x="183901" y="4909519"/>
                    <a:pt x="232185" y="4911022"/>
                    <a:pt x="231954" y="4900767"/>
                  </a:cubicBezTo>
                  <a:close/>
                  <a:moveTo>
                    <a:pt x="232734" y="4935547"/>
                  </a:moveTo>
                  <a:cubicBezTo>
                    <a:pt x="303644" y="4935489"/>
                    <a:pt x="688415" y="4936414"/>
                    <a:pt x="690582" y="4936414"/>
                  </a:cubicBezTo>
                  <a:cubicBezTo>
                    <a:pt x="696708" y="5544840"/>
                    <a:pt x="725834" y="5462020"/>
                    <a:pt x="640448" y="5462020"/>
                  </a:cubicBezTo>
                  <a:cubicBezTo>
                    <a:pt x="295986" y="5461962"/>
                    <a:pt x="276858" y="5461991"/>
                    <a:pt x="238138" y="5461905"/>
                  </a:cubicBezTo>
                  <a:cubicBezTo>
                    <a:pt x="235421" y="5265413"/>
                    <a:pt x="239785" y="5257728"/>
                    <a:pt x="232734" y="4935547"/>
                  </a:cubicBezTo>
                  <a:close/>
                  <a:moveTo>
                    <a:pt x="250158" y="6014752"/>
                  </a:moveTo>
                  <a:cubicBezTo>
                    <a:pt x="239698" y="5501336"/>
                    <a:pt x="240652" y="5639938"/>
                    <a:pt x="238513" y="5488712"/>
                  </a:cubicBezTo>
                  <a:cubicBezTo>
                    <a:pt x="734965" y="5489983"/>
                    <a:pt x="699482" y="5485881"/>
                    <a:pt x="699568" y="5492554"/>
                  </a:cubicBezTo>
                  <a:cubicBezTo>
                    <a:pt x="708902" y="6089715"/>
                    <a:pt x="734474" y="6011401"/>
                    <a:pt x="640420" y="6011401"/>
                  </a:cubicBezTo>
                  <a:cubicBezTo>
                    <a:pt x="452282" y="6011430"/>
                    <a:pt x="450317" y="6015677"/>
                    <a:pt x="250158" y="6014752"/>
                  </a:cubicBezTo>
                  <a:close/>
                  <a:moveTo>
                    <a:pt x="250736" y="6041589"/>
                  </a:moveTo>
                  <a:cubicBezTo>
                    <a:pt x="408534" y="6042282"/>
                    <a:pt x="431766" y="6038989"/>
                    <a:pt x="708121" y="6038151"/>
                  </a:cubicBezTo>
                  <a:cubicBezTo>
                    <a:pt x="717946" y="6664835"/>
                    <a:pt x="740860" y="6563873"/>
                    <a:pt x="640448" y="6563873"/>
                  </a:cubicBezTo>
                  <a:cubicBezTo>
                    <a:pt x="467220" y="6563873"/>
                    <a:pt x="467047" y="6567138"/>
                    <a:pt x="294108" y="6567138"/>
                  </a:cubicBezTo>
                  <a:cubicBezTo>
                    <a:pt x="241894" y="6567138"/>
                    <a:pt x="263334" y="6634619"/>
                    <a:pt x="250736" y="6041589"/>
                  </a:cubicBezTo>
                  <a:close/>
                  <a:moveTo>
                    <a:pt x="262699" y="7069143"/>
                  </a:moveTo>
                  <a:cubicBezTo>
                    <a:pt x="254088" y="6517364"/>
                    <a:pt x="254001" y="6593945"/>
                    <a:pt x="294108" y="6593945"/>
                  </a:cubicBezTo>
                  <a:cubicBezTo>
                    <a:pt x="789260" y="6593945"/>
                    <a:pt x="717512" y="6558674"/>
                    <a:pt x="719391" y="6675292"/>
                  </a:cubicBezTo>
                  <a:cubicBezTo>
                    <a:pt x="722396" y="6867654"/>
                    <a:pt x="718726" y="6872795"/>
                    <a:pt x="721818" y="7069548"/>
                  </a:cubicBezTo>
                  <a:cubicBezTo>
                    <a:pt x="722714" y="7126081"/>
                    <a:pt x="738895" y="7114092"/>
                    <a:pt x="640477" y="7114092"/>
                  </a:cubicBezTo>
                  <a:cubicBezTo>
                    <a:pt x="202770" y="7114092"/>
                    <a:pt x="263652" y="7131078"/>
                    <a:pt x="262699" y="7069143"/>
                  </a:cubicBezTo>
                  <a:close/>
                  <a:moveTo>
                    <a:pt x="273188" y="7660469"/>
                  </a:moveTo>
                  <a:cubicBezTo>
                    <a:pt x="258740" y="7058426"/>
                    <a:pt x="254406" y="7141622"/>
                    <a:pt x="294108" y="7141622"/>
                  </a:cubicBezTo>
                  <a:cubicBezTo>
                    <a:pt x="811711" y="7141622"/>
                    <a:pt x="722511" y="7107477"/>
                    <a:pt x="724534" y="7266676"/>
                  </a:cubicBezTo>
                  <a:cubicBezTo>
                    <a:pt x="726123" y="7392943"/>
                    <a:pt x="728088" y="7535559"/>
                    <a:pt x="731382" y="7661220"/>
                  </a:cubicBezTo>
                  <a:cubicBezTo>
                    <a:pt x="731585" y="7669308"/>
                    <a:pt x="745194" y="7666940"/>
                    <a:pt x="640477" y="7666940"/>
                  </a:cubicBezTo>
                  <a:cubicBezTo>
                    <a:pt x="242992" y="7666940"/>
                    <a:pt x="273708" y="7682972"/>
                    <a:pt x="273188" y="7660469"/>
                  </a:cubicBezTo>
                  <a:close/>
                  <a:moveTo>
                    <a:pt x="284370" y="8221780"/>
                  </a:moveTo>
                  <a:cubicBezTo>
                    <a:pt x="274748" y="7637677"/>
                    <a:pt x="263017" y="7698542"/>
                    <a:pt x="294108" y="7698542"/>
                  </a:cubicBezTo>
                  <a:cubicBezTo>
                    <a:pt x="819340" y="7698542"/>
                    <a:pt x="731960" y="7637301"/>
                    <a:pt x="735428" y="7858117"/>
                  </a:cubicBezTo>
                  <a:cubicBezTo>
                    <a:pt x="738490" y="8054089"/>
                    <a:pt x="740658" y="8050883"/>
                    <a:pt x="743605" y="8222185"/>
                  </a:cubicBezTo>
                  <a:cubicBezTo>
                    <a:pt x="687490" y="8221954"/>
                    <a:pt x="311388" y="8221780"/>
                    <a:pt x="284370" y="8221780"/>
                  </a:cubicBezTo>
                  <a:close/>
                  <a:moveTo>
                    <a:pt x="294108" y="8248588"/>
                  </a:moveTo>
                  <a:cubicBezTo>
                    <a:pt x="701187" y="8248848"/>
                    <a:pt x="695581" y="8248819"/>
                    <a:pt x="744067" y="8249050"/>
                  </a:cubicBezTo>
                  <a:cubicBezTo>
                    <a:pt x="748055" y="8527582"/>
                    <a:pt x="746784" y="8514987"/>
                    <a:pt x="751320" y="8771594"/>
                  </a:cubicBezTo>
                  <a:cubicBezTo>
                    <a:pt x="635565" y="8770237"/>
                    <a:pt x="467596" y="8771739"/>
                    <a:pt x="293761" y="8771739"/>
                  </a:cubicBezTo>
                  <a:cubicBezTo>
                    <a:pt x="291103" y="8207943"/>
                    <a:pt x="272986" y="8248588"/>
                    <a:pt x="294108" y="8248588"/>
                  </a:cubicBezTo>
                  <a:close/>
                  <a:moveTo>
                    <a:pt x="294108" y="8798517"/>
                  </a:moveTo>
                  <a:cubicBezTo>
                    <a:pt x="823154" y="8798517"/>
                    <a:pt x="751465" y="8780578"/>
                    <a:pt x="752649" y="8844102"/>
                  </a:cubicBezTo>
                  <a:cubicBezTo>
                    <a:pt x="763485" y="9419309"/>
                    <a:pt x="784174" y="9325540"/>
                    <a:pt x="640448" y="9325540"/>
                  </a:cubicBezTo>
                  <a:cubicBezTo>
                    <a:pt x="473722" y="9325540"/>
                    <a:pt x="468463" y="9322102"/>
                    <a:pt x="302025" y="9321987"/>
                  </a:cubicBezTo>
                  <a:cubicBezTo>
                    <a:pt x="288820" y="8758768"/>
                    <a:pt x="296160" y="8798517"/>
                    <a:pt x="294108" y="8798517"/>
                  </a:cubicBezTo>
                  <a:close/>
                  <a:moveTo>
                    <a:pt x="307024" y="9829654"/>
                  </a:moveTo>
                  <a:cubicBezTo>
                    <a:pt x="304019" y="9637813"/>
                    <a:pt x="307284" y="9631863"/>
                    <a:pt x="304193" y="9435167"/>
                  </a:cubicBezTo>
                  <a:cubicBezTo>
                    <a:pt x="302372" y="9316816"/>
                    <a:pt x="225597" y="9350267"/>
                    <a:pt x="757417" y="9352607"/>
                  </a:cubicBezTo>
                  <a:cubicBezTo>
                    <a:pt x="759815" y="9623658"/>
                    <a:pt x="766721" y="9624843"/>
                    <a:pt x="769640" y="9875730"/>
                  </a:cubicBezTo>
                  <a:cubicBezTo>
                    <a:pt x="248222" y="9866370"/>
                    <a:pt x="308267" y="9909095"/>
                    <a:pt x="307024" y="9829654"/>
                  </a:cubicBezTo>
                  <a:close/>
                  <a:moveTo>
                    <a:pt x="315924" y="10420749"/>
                  </a:moveTo>
                  <a:cubicBezTo>
                    <a:pt x="312977" y="10279807"/>
                    <a:pt x="311185" y="10174744"/>
                    <a:pt x="309654" y="10026782"/>
                  </a:cubicBezTo>
                  <a:cubicBezTo>
                    <a:pt x="308036" y="9871166"/>
                    <a:pt x="275962" y="9906726"/>
                    <a:pt x="467481" y="9903115"/>
                  </a:cubicBezTo>
                  <a:cubicBezTo>
                    <a:pt x="592020" y="9900920"/>
                    <a:pt x="696795" y="9901237"/>
                    <a:pt x="769929" y="9902595"/>
                  </a:cubicBezTo>
                  <a:cubicBezTo>
                    <a:pt x="771229" y="10052579"/>
                    <a:pt x="766375" y="10125924"/>
                    <a:pt x="775881" y="10430021"/>
                  </a:cubicBezTo>
                  <a:cubicBezTo>
                    <a:pt x="274893" y="10430021"/>
                    <a:pt x="316040" y="10425804"/>
                    <a:pt x="315924" y="10420749"/>
                  </a:cubicBezTo>
                  <a:close/>
                  <a:moveTo>
                    <a:pt x="316618" y="10453189"/>
                  </a:moveTo>
                  <a:cubicBezTo>
                    <a:pt x="470746" y="10453507"/>
                    <a:pt x="423242" y="10456829"/>
                    <a:pt x="776719" y="10456829"/>
                  </a:cubicBezTo>
                  <a:cubicBezTo>
                    <a:pt x="784463" y="10709161"/>
                    <a:pt x="780042" y="10807205"/>
                    <a:pt x="782296" y="10979027"/>
                  </a:cubicBezTo>
                  <a:cubicBezTo>
                    <a:pt x="320750" y="10980905"/>
                    <a:pt x="476178" y="10981858"/>
                    <a:pt x="326933" y="10982233"/>
                  </a:cubicBezTo>
                  <a:cubicBezTo>
                    <a:pt x="326904" y="10979287"/>
                    <a:pt x="316675" y="10455413"/>
                    <a:pt x="316618" y="10453189"/>
                  </a:cubicBezTo>
                  <a:close/>
                  <a:moveTo>
                    <a:pt x="327424" y="11012363"/>
                  </a:moveTo>
                  <a:cubicBezTo>
                    <a:pt x="327367" y="11008637"/>
                    <a:pt x="288011" y="11008059"/>
                    <a:pt x="782672" y="11005864"/>
                  </a:cubicBezTo>
                  <a:cubicBezTo>
                    <a:pt x="785792" y="11208221"/>
                    <a:pt x="790820" y="11216944"/>
                    <a:pt x="794634" y="11534474"/>
                  </a:cubicBezTo>
                  <a:cubicBezTo>
                    <a:pt x="591875" y="11533752"/>
                    <a:pt x="481292" y="11534705"/>
                    <a:pt x="335342" y="11534822"/>
                  </a:cubicBezTo>
                  <a:cubicBezTo>
                    <a:pt x="331701" y="11363692"/>
                    <a:pt x="330170" y="11183811"/>
                    <a:pt x="327424" y="11012363"/>
                  </a:cubicBezTo>
                  <a:close/>
                  <a:moveTo>
                    <a:pt x="342912" y="11998666"/>
                  </a:moveTo>
                  <a:cubicBezTo>
                    <a:pt x="340745" y="11472453"/>
                    <a:pt x="295293" y="11562062"/>
                    <a:pt x="467307" y="11561369"/>
                  </a:cubicBezTo>
                  <a:cubicBezTo>
                    <a:pt x="584854" y="11561051"/>
                    <a:pt x="662987" y="11560936"/>
                    <a:pt x="794952" y="11561311"/>
                  </a:cubicBezTo>
                  <a:cubicBezTo>
                    <a:pt x="801251" y="12129700"/>
                    <a:pt x="795039" y="11437442"/>
                    <a:pt x="799807" y="12086831"/>
                  </a:cubicBezTo>
                  <a:cubicBezTo>
                    <a:pt x="252296" y="12089691"/>
                    <a:pt x="343346" y="12100408"/>
                    <a:pt x="342912" y="11998666"/>
                  </a:cubicBezTo>
                  <a:close/>
                  <a:moveTo>
                    <a:pt x="351494" y="12590108"/>
                  </a:moveTo>
                  <a:cubicBezTo>
                    <a:pt x="342450" y="12013082"/>
                    <a:pt x="307544" y="12107601"/>
                    <a:pt x="466989" y="12111761"/>
                  </a:cubicBezTo>
                  <a:cubicBezTo>
                    <a:pt x="565320" y="12114447"/>
                    <a:pt x="648308" y="12114447"/>
                    <a:pt x="800038" y="12113696"/>
                  </a:cubicBezTo>
                  <a:cubicBezTo>
                    <a:pt x="802841" y="12397746"/>
                    <a:pt x="809602" y="12381049"/>
                    <a:pt x="812607" y="12635259"/>
                  </a:cubicBezTo>
                  <a:cubicBezTo>
                    <a:pt x="284052" y="12628846"/>
                    <a:pt x="352708" y="12664349"/>
                    <a:pt x="351494" y="12590108"/>
                  </a:cubicBezTo>
                  <a:close/>
                  <a:moveTo>
                    <a:pt x="359816" y="13191458"/>
                  </a:moveTo>
                  <a:cubicBezTo>
                    <a:pt x="359325" y="13046790"/>
                    <a:pt x="359527" y="13078883"/>
                    <a:pt x="352737" y="12664724"/>
                  </a:cubicBezTo>
                  <a:cubicBezTo>
                    <a:pt x="492822" y="12663857"/>
                    <a:pt x="531166" y="12658715"/>
                    <a:pt x="812896" y="12662153"/>
                  </a:cubicBezTo>
                  <a:cubicBezTo>
                    <a:pt x="814168" y="12806532"/>
                    <a:pt x="816190" y="13131834"/>
                    <a:pt x="816971" y="13191487"/>
                  </a:cubicBezTo>
                  <a:lnTo>
                    <a:pt x="359816" y="13191458"/>
                  </a:lnTo>
                  <a:close/>
                  <a:moveTo>
                    <a:pt x="813705" y="11005719"/>
                  </a:moveTo>
                  <a:cubicBezTo>
                    <a:pt x="1301662" y="11003726"/>
                    <a:pt x="1264069" y="11009648"/>
                    <a:pt x="1264127" y="11012883"/>
                  </a:cubicBezTo>
                  <a:cubicBezTo>
                    <a:pt x="1273547" y="11614926"/>
                    <a:pt x="1326397" y="11531817"/>
                    <a:pt x="1160046" y="11533839"/>
                  </a:cubicBezTo>
                  <a:cubicBezTo>
                    <a:pt x="1047527" y="11535053"/>
                    <a:pt x="979709" y="11535024"/>
                    <a:pt x="818357" y="11534562"/>
                  </a:cubicBezTo>
                  <a:cubicBezTo>
                    <a:pt x="811336" y="10964208"/>
                    <a:pt x="796859" y="11005806"/>
                    <a:pt x="813705" y="11005719"/>
                  </a:cubicBezTo>
                  <a:close/>
                  <a:moveTo>
                    <a:pt x="823270" y="11998725"/>
                  </a:moveTo>
                  <a:cubicBezTo>
                    <a:pt x="823270" y="11470575"/>
                    <a:pt x="767848" y="11561658"/>
                    <a:pt x="986847" y="11561658"/>
                  </a:cubicBezTo>
                  <a:cubicBezTo>
                    <a:pt x="1150106" y="11561658"/>
                    <a:pt x="1143633" y="11560214"/>
                    <a:pt x="1276321" y="11559751"/>
                  </a:cubicBezTo>
                  <a:cubicBezTo>
                    <a:pt x="1275743" y="11888721"/>
                    <a:pt x="1280742" y="11937253"/>
                    <a:pt x="1284527" y="12085532"/>
                  </a:cubicBezTo>
                  <a:cubicBezTo>
                    <a:pt x="741669" y="12086109"/>
                    <a:pt x="823270" y="12116181"/>
                    <a:pt x="823270" y="11998725"/>
                  </a:cubicBezTo>
                  <a:close/>
                  <a:moveTo>
                    <a:pt x="835666" y="12590050"/>
                  </a:moveTo>
                  <a:cubicBezTo>
                    <a:pt x="826737" y="12018079"/>
                    <a:pt x="770391" y="12113177"/>
                    <a:pt x="986847" y="12113177"/>
                  </a:cubicBezTo>
                  <a:cubicBezTo>
                    <a:pt x="1159468" y="12113177"/>
                    <a:pt x="1135687" y="12112570"/>
                    <a:pt x="1285163" y="12112397"/>
                  </a:cubicBezTo>
                  <a:cubicBezTo>
                    <a:pt x="1290480" y="12348234"/>
                    <a:pt x="1285741" y="12377843"/>
                    <a:pt x="1289931" y="12635461"/>
                  </a:cubicBezTo>
                  <a:cubicBezTo>
                    <a:pt x="763861" y="12636010"/>
                    <a:pt x="836619" y="12652158"/>
                    <a:pt x="835666" y="12590050"/>
                  </a:cubicBezTo>
                  <a:close/>
                  <a:moveTo>
                    <a:pt x="840665" y="13191515"/>
                  </a:moveTo>
                  <a:cubicBezTo>
                    <a:pt x="839798" y="13125796"/>
                    <a:pt x="837775" y="12799541"/>
                    <a:pt x="836562" y="12662442"/>
                  </a:cubicBezTo>
                  <a:cubicBezTo>
                    <a:pt x="995197" y="12664262"/>
                    <a:pt x="1170419" y="12662413"/>
                    <a:pt x="1290393" y="12662269"/>
                  </a:cubicBezTo>
                  <a:cubicBezTo>
                    <a:pt x="1297559" y="13102397"/>
                    <a:pt x="1296692" y="13059500"/>
                    <a:pt x="1299697" y="13187442"/>
                  </a:cubicBezTo>
                  <a:cubicBezTo>
                    <a:pt x="1137334" y="13187991"/>
                    <a:pt x="1208619" y="13191544"/>
                    <a:pt x="840665" y="13191515"/>
                  </a:cubicBezTo>
                  <a:close/>
                  <a:moveTo>
                    <a:pt x="1305679" y="11998234"/>
                  </a:moveTo>
                  <a:cubicBezTo>
                    <a:pt x="1289237" y="11490941"/>
                    <a:pt x="1296952" y="11559665"/>
                    <a:pt x="1333447" y="11559665"/>
                  </a:cubicBezTo>
                  <a:cubicBezTo>
                    <a:pt x="1824380" y="11559665"/>
                    <a:pt x="1757516" y="11548456"/>
                    <a:pt x="1757747" y="11604267"/>
                  </a:cubicBezTo>
                  <a:cubicBezTo>
                    <a:pt x="1760146" y="12171124"/>
                    <a:pt x="1793462" y="12083423"/>
                    <a:pt x="1679845" y="12083423"/>
                  </a:cubicBezTo>
                  <a:cubicBezTo>
                    <a:pt x="1245836" y="12083423"/>
                    <a:pt x="1309493" y="12116672"/>
                    <a:pt x="1305679" y="11998234"/>
                  </a:cubicBezTo>
                  <a:close/>
                  <a:moveTo>
                    <a:pt x="1312873" y="12590166"/>
                  </a:moveTo>
                  <a:cubicBezTo>
                    <a:pt x="1304407" y="12048728"/>
                    <a:pt x="1304638" y="12112368"/>
                    <a:pt x="1333447" y="12112368"/>
                  </a:cubicBezTo>
                  <a:cubicBezTo>
                    <a:pt x="1841515" y="12112368"/>
                    <a:pt x="1763497" y="12081978"/>
                    <a:pt x="1765289" y="12196256"/>
                  </a:cubicBezTo>
                  <a:cubicBezTo>
                    <a:pt x="1773351" y="12713688"/>
                    <a:pt x="1809210" y="12637916"/>
                    <a:pt x="1679816" y="12637916"/>
                  </a:cubicBezTo>
                  <a:cubicBezTo>
                    <a:pt x="1253060" y="12637916"/>
                    <a:pt x="1313798" y="12648287"/>
                    <a:pt x="1312873" y="12590166"/>
                  </a:cubicBezTo>
                  <a:close/>
                  <a:moveTo>
                    <a:pt x="1781586" y="13182415"/>
                  </a:moveTo>
                  <a:cubicBezTo>
                    <a:pt x="1781557" y="13197986"/>
                    <a:pt x="1820999" y="13187356"/>
                    <a:pt x="1333418" y="13187356"/>
                  </a:cubicBezTo>
                  <a:cubicBezTo>
                    <a:pt x="1318161" y="13187356"/>
                    <a:pt x="1323536" y="13246344"/>
                    <a:pt x="1314029" y="12662211"/>
                  </a:cubicBezTo>
                  <a:cubicBezTo>
                    <a:pt x="1519880" y="12662095"/>
                    <a:pt x="1472549" y="12665100"/>
                    <a:pt x="1776327" y="12664638"/>
                  </a:cubicBezTo>
                  <a:cubicBezTo>
                    <a:pt x="1776385" y="12668018"/>
                    <a:pt x="1781702" y="13086162"/>
                    <a:pt x="1781586" y="13182415"/>
                  </a:cubicBezTo>
                  <a:close/>
                  <a:moveTo>
                    <a:pt x="1786180" y="11998551"/>
                  </a:moveTo>
                  <a:cubicBezTo>
                    <a:pt x="1779766" y="11488544"/>
                    <a:pt x="1756736" y="11562092"/>
                    <a:pt x="1853247" y="11560791"/>
                  </a:cubicBezTo>
                  <a:cubicBezTo>
                    <a:pt x="2299796" y="11554753"/>
                    <a:pt x="2239376" y="11552384"/>
                    <a:pt x="2240676" y="11604584"/>
                  </a:cubicBezTo>
                  <a:cubicBezTo>
                    <a:pt x="2254113" y="12163382"/>
                    <a:pt x="2253795" y="12085733"/>
                    <a:pt x="2199731" y="12085127"/>
                  </a:cubicBezTo>
                  <a:cubicBezTo>
                    <a:pt x="1713075" y="12079869"/>
                    <a:pt x="1787567" y="12111184"/>
                    <a:pt x="1786180" y="11998551"/>
                  </a:cubicBezTo>
                  <a:close/>
                  <a:moveTo>
                    <a:pt x="1798923" y="12590050"/>
                  </a:moveTo>
                  <a:cubicBezTo>
                    <a:pt x="1790283" y="12038040"/>
                    <a:pt x="1757718" y="12110288"/>
                    <a:pt x="1853015" y="12110663"/>
                  </a:cubicBezTo>
                  <a:cubicBezTo>
                    <a:pt x="2320688" y="12112541"/>
                    <a:pt x="2246600" y="12089980"/>
                    <a:pt x="2248247" y="12196256"/>
                  </a:cubicBezTo>
                  <a:cubicBezTo>
                    <a:pt x="2251310" y="12391247"/>
                    <a:pt x="2252986" y="12404102"/>
                    <a:pt x="2255904" y="12590512"/>
                  </a:cubicBezTo>
                  <a:cubicBezTo>
                    <a:pt x="2256858" y="12652794"/>
                    <a:pt x="2299247" y="12637194"/>
                    <a:pt x="2026359" y="12637397"/>
                  </a:cubicBezTo>
                  <a:cubicBezTo>
                    <a:pt x="1756736" y="12637397"/>
                    <a:pt x="1799934" y="12653545"/>
                    <a:pt x="1798923" y="12590050"/>
                  </a:cubicBezTo>
                  <a:close/>
                  <a:moveTo>
                    <a:pt x="2199500" y="13189666"/>
                  </a:moveTo>
                  <a:cubicBezTo>
                    <a:pt x="2091171" y="13190533"/>
                    <a:pt x="2073690" y="13190388"/>
                    <a:pt x="1805222" y="13190302"/>
                  </a:cubicBezTo>
                  <a:cubicBezTo>
                    <a:pt x="1805367" y="13090121"/>
                    <a:pt x="1800079" y="12668133"/>
                    <a:pt x="1800021" y="12664638"/>
                  </a:cubicBezTo>
                  <a:cubicBezTo>
                    <a:pt x="2016794" y="12664204"/>
                    <a:pt x="1761561" y="12664407"/>
                    <a:pt x="2256858" y="12664059"/>
                  </a:cubicBezTo>
                  <a:cubicBezTo>
                    <a:pt x="2262839" y="13287942"/>
                    <a:pt x="2286880" y="13188944"/>
                    <a:pt x="2199500" y="13189666"/>
                  </a:cubicBezTo>
                  <a:close/>
                  <a:moveTo>
                    <a:pt x="2260354" y="11406793"/>
                  </a:moveTo>
                  <a:cubicBezTo>
                    <a:pt x="2257349" y="11214807"/>
                    <a:pt x="2258389" y="11218158"/>
                    <a:pt x="2255153" y="11012306"/>
                  </a:cubicBezTo>
                  <a:cubicBezTo>
                    <a:pt x="2255095" y="11007597"/>
                    <a:pt x="2216664" y="11007684"/>
                    <a:pt x="2713289" y="11007597"/>
                  </a:cubicBezTo>
                  <a:cubicBezTo>
                    <a:pt x="2713318" y="11009735"/>
                    <a:pt x="2714936" y="11092266"/>
                    <a:pt x="2718924" y="11532395"/>
                  </a:cubicBezTo>
                  <a:cubicBezTo>
                    <a:pt x="2171963" y="11532395"/>
                    <a:pt x="2263041" y="11578441"/>
                    <a:pt x="2260354" y="11406793"/>
                  </a:cubicBezTo>
                  <a:close/>
                  <a:moveTo>
                    <a:pt x="2372844" y="11562235"/>
                  </a:moveTo>
                  <a:cubicBezTo>
                    <a:pt x="2546187" y="11562235"/>
                    <a:pt x="2546736" y="11559203"/>
                    <a:pt x="2719126" y="11559203"/>
                  </a:cubicBezTo>
                  <a:cubicBezTo>
                    <a:pt x="2721698" y="11901981"/>
                    <a:pt x="2724501" y="11937223"/>
                    <a:pt x="2727593" y="12084202"/>
                  </a:cubicBezTo>
                  <a:cubicBezTo>
                    <a:pt x="2538559" y="12084202"/>
                    <a:pt x="2473804" y="12087091"/>
                    <a:pt x="2270525" y="12085763"/>
                  </a:cubicBezTo>
                  <a:cubicBezTo>
                    <a:pt x="2265440" y="11471645"/>
                    <a:pt x="2227413" y="11562235"/>
                    <a:pt x="2372844" y="11562235"/>
                  </a:cubicBezTo>
                  <a:close/>
                  <a:moveTo>
                    <a:pt x="2279569" y="12590050"/>
                  </a:moveTo>
                  <a:cubicBezTo>
                    <a:pt x="2270756" y="12025157"/>
                    <a:pt x="2239405" y="12112888"/>
                    <a:pt x="2372844" y="12112888"/>
                  </a:cubicBezTo>
                  <a:cubicBezTo>
                    <a:pt x="2798704" y="12112888"/>
                    <a:pt x="2727737" y="12075392"/>
                    <a:pt x="2729615" y="12196256"/>
                  </a:cubicBezTo>
                  <a:cubicBezTo>
                    <a:pt x="2736521" y="12633063"/>
                    <a:pt x="2736001" y="12601200"/>
                    <a:pt x="2736608" y="12638061"/>
                  </a:cubicBezTo>
                  <a:cubicBezTo>
                    <a:pt x="2206233" y="12638783"/>
                    <a:pt x="2280552" y="12652447"/>
                    <a:pt x="2279569" y="12590050"/>
                  </a:cubicBezTo>
                  <a:close/>
                  <a:moveTo>
                    <a:pt x="2719415" y="13189435"/>
                  </a:moveTo>
                  <a:cubicBezTo>
                    <a:pt x="2234666" y="13189435"/>
                    <a:pt x="2285204" y="13191544"/>
                    <a:pt x="2285088" y="13182387"/>
                  </a:cubicBezTo>
                  <a:cubicBezTo>
                    <a:pt x="2276651" y="12557840"/>
                    <a:pt x="2255153" y="12664088"/>
                    <a:pt x="2372873" y="12664002"/>
                  </a:cubicBezTo>
                  <a:cubicBezTo>
                    <a:pt x="2546679" y="12664002"/>
                    <a:pt x="2546014" y="12664926"/>
                    <a:pt x="2719415" y="12664926"/>
                  </a:cubicBezTo>
                  <a:cubicBezTo>
                    <a:pt x="2743283" y="12664926"/>
                    <a:pt x="2736377" y="12646063"/>
                    <a:pt x="2739613" y="12788016"/>
                  </a:cubicBezTo>
                  <a:cubicBezTo>
                    <a:pt x="2750247" y="13250966"/>
                    <a:pt x="2753425" y="13189435"/>
                    <a:pt x="2719415" y="13189435"/>
                  </a:cubicBezTo>
                  <a:close/>
                  <a:moveTo>
                    <a:pt x="2743167" y="11604151"/>
                  </a:moveTo>
                  <a:cubicBezTo>
                    <a:pt x="2742734" y="11534504"/>
                    <a:pt x="2677372" y="11565760"/>
                    <a:pt x="3198877" y="11558769"/>
                  </a:cubicBezTo>
                  <a:cubicBezTo>
                    <a:pt x="3204136" y="11880951"/>
                    <a:pt x="3204020" y="11888317"/>
                    <a:pt x="3207372" y="11999187"/>
                  </a:cubicBezTo>
                  <a:cubicBezTo>
                    <a:pt x="3211128" y="12123259"/>
                    <a:pt x="3283627" y="12085502"/>
                    <a:pt x="2751287" y="12084231"/>
                  </a:cubicBezTo>
                  <a:cubicBezTo>
                    <a:pt x="2749033" y="11977204"/>
                    <a:pt x="2744699" y="11850994"/>
                    <a:pt x="2743167" y="11604151"/>
                  </a:cubicBezTo>
                  <a:close/>
                  <a:moveTo>
                    <a:pt x="2751807" y="12111039"/>
                  </a:moveTo>
                  <a:cubicBezTo>
                    <a:pt x="3296486" y="12112397"/>
                    <a:pt x="3210290" y="12091338"/>
                    <a:pt x="3211909" y="12196170"/>
                  </a:cubicBezTo>
                  <a:cubicBezTo>
                    <a:pt x="3214972" y="12393789"/>
                    <a:pt x="3216705" y="12385759"/>
                    <a:pt x="3220028" y="12590483"/>
                  </a:cubicBezTo>
                  <a:cubicBezTo>
                    <a:pt x="3220982" y="12651349"/>
                    <a:pt x="3294665" y="12635837"/>
                    <a:pt x="2760273" y="12637974"/>
                  </a:cubicBezTo>
                  <a:cubicBezTo>
                    <a:pt x="2758944" y="12559256"/>
                    <a:pt x="2753223" y="12184038"/>
                    <a:pt x="2751807" y="12111039"/>
                  </a:cubicBezTo>
                  <a:close/>
                  <a:moveTo>
                    <a:pt x="2768942" y="13189349"/>
                  </a:moveTo>
                  <a:cubicBezTo>
                    <a:pt x="2768277" y="12961456"/>
                    <a:pt x="2763076" y="12793158"/>
                    <a:pt x="2760765" y="12664810"/>
                  </a:cubicBezTo>
                  <a:cubicBezTo>
                    <a:pt x="2919603" y="12664147"/>
                    <a:pt x="2972250" y="12658658"/>
                    <a:pt x="3220924" y="12662182"/>
                  </a:cubicBezTo>
                  <a:cubicBezTo>
                    <a:pt x="3222369" y="12847639"/>
                    <a:pt x="3216763" y="12750491"/>
                    <a:pt x="3224854" y="13182704"/>
                  </a:cubicBezTo>
                  <a:cubicBezTo>
                    <a:pt x="3224969" y="13189175"/>
                    <a:pt x="3265047" y="13188251"/>
                    <a:pt x="2768942" y="13189349"/>
                  </a:cubicBezTo>
                  <a:close/>
                  <a:moveTo>
                    <a:pt x="3231066" y="11998320"/>
                  </a:moveTo>
                  <a:cubicBezTo>
                    <a:pt x="3227339" y="11875231"/>
                    <a:pt x="3227570" y="11866883"/>
                    <a:pt x="3222542" y="11558451"/>
                  </a:cubicBezTo>
                  <a:cubicBezTo>
                    <a:pt x="3539900" y="11553483"/>
                    <a:pt x="3542877" y="11560126"/>
                    <a:pt x="3680881" y="11562004"/>
                  </a:cubicBezTo>
                  <a:cubicBezTo>
                    <a:pt x="3683395" y="11702830"/>
                    <a:pt x="3689896" y="12083134"/>
                    <a:pt x="3689925" y="12085271"/>
                  </a:cubicBezTo>
                  <a:cubicBezTo>
                    <a:pt x="3155649" y="12087611"/>
                    <a:pt x="3234736" y="12119560"/>
                    <a:pt x="3231066" y="11998320"/>
                  </a:cubicBezTo>
                  <a:close/>
                  <a:moveTo>
                    <a:pt x="3234100" y="12114130"/>
                  </a:moveTo>
                  <a:cubicBezTo>
                    <a:pt x="3426891" y="12114216"/>
                    <a:pt x="3480578" y="12114534"/>
                    <a:pt x="3585931" y="12113119"/>
                  </a:cubicBezTo>
                  <a:cubicBezTo>
                    <a:pt x="3717867" y="12111328"/>
                    <a:pt x="3689983" y="12021777"/>
                    <a:pt x="3698912" y="12590570"/>
                  </a:cubicBezTo>
                  <a:cubicBezTo>
                    <a:pt x="3699865" y="12650771"/>
                    <a:pt x="3772942" y="12643492"/>
                    <a:pt x="3244329" y="12635721"/>
                  </a:cubicBezTo>
                  <a:cubicBezTo>
                    <a:pt x="3243809" y="12590397"/>
                    <a:pt x="3234158" y="12116412"/>
                    <a:pt x="3234100" y="12114130"/>
                  </a:cubicBezTo>
                  <a:close/>
                  <a:moveTo>
                    <a:pt x="3248635" y="13187153"/>
                  </a:moveTo>
                  <a:cubicBezTo>
                    <a:pt x="3240226" y="12777212"/>
                    <a:pt x="3246034" y="12844953"/>
                    <a:pt x="3244589" y="12662557"/>
                  </a:cubicBezTo>
                  <a:cubicBezTo>
                    <a:pt x="3377479" y="12664522"/>
                    <a:pt x="3394239" y="12663106"/>
                    <a:pt x="3585729" y="12664407"/>
                  </a:cubicBezTo>
                  <a:cubicBezTo>
                    <a:pt x="3747341" y="12665504"/>
                    <a:pt x="3687007" y="12574913"/>
                    <a:pt x="3708476" y="13183485"/>
                  </a:cubicBezTo>
                  <a:cubicBezTo>
                    <a:pt x="3708996" y="13198449"/>
                    <a:pt x="3723386" y="13184005"/>
                    <a:pt x="3248635" y="13187153"/>
                  </a:cubicBezTo>
                  <a:close/>
                  <a:moveTo>
                    <a:pt x="3712030" y="11998551"/>
                  </a:moveTo>
                  <a:cubicBezTo>
                    <a:pt x="3703073" y="11491866"/>
                    <a:pt x="3686140" y="11562495"/>
                    <a:pt x="3759072" y="11562495"/>
                  </a:cubicBezTo>
                  <a:cubicBezTo>
                    <a:pt x="4226340" y="11562495"/>
                    <a:pt x="4163637" y="11539558"/>
                    <a:pt x="4165688" y="11604758"/>
                  </a:cubicBezTo>
                  <a:cubicBezTo>
                    <a:pt x="4182563" y="12162140"/>
                    <a:pt x="4184412" y="12083451"/>
                    <a:pt x="4105673" y="12083451"/>
                  </a:cubicBezTo>
                  <a:cubicBezTo>
                    <a:pt x="3642884" y="12083423"/>
                    <a:pt x="3714168" y="12111935"/>
                    <a:pt x="3712030" y="11998551"/>
                  </a:cubicBezTo>
                  <a:close/>
                  <a:moveTo>
                    <a:pt x="3722577" y="12590108"/>
                  </a:moveTo>
                  <a:cubicBezTo>
                    <a:pt x="3713937" y="12038271"/>
                    <a:pt x="3695357" y="12111935"/>
                    <a:pt x="3759101" y="12111935"/>
                  </a:cubicBezTo>
                  <a:cubicBezTo>
                    <a:pt x="4249196" y="12111935"/>
                    <a:pt x="4173345" y="12083423"/>
                    <a:pt x="4175108" y="12196170"/>
                  </a:cubicBezTo>
                  <a:cubicBezTo>
                    <a:pt x="4183228" y="12715191"/>
                    <a:pt x="4202646" y="12635144"/>
                    <a:pt x="4105673" y="12635144"/>
                  </a:cubicBezTo>
                  <a:cubicBezTo>
                    <a:pt x="3662590" y="12635172"/>
                    <a:pt x="3723646" y="12658571"/>
                    <a:pt x="3722577" y="12590108"/>
                  </a:cubicBezTo>
                  <a:close/>
                  <a:moveTo>
                    <a:pt x="3732402" y="13190071"/>
                  </a:moveTo>
                  <a:cubicBezTo>
                    <a:pt x="3724658" y="12958250"/>
                    <a:pt x="3725929" y="12837847"/>
                    <a:pt x="3723646" y="12664926"/>
                  </a:cubicBezTo>
                  <a:cubicBezTo>
                    <a:pt x="3955648" y="12665158"/>
                    <a:pt x="3865060" y="12662326"/>
                    <a:pt x="4181985" y="12661922"/>
                  </a:cubicBezTo>
                  <a:lnTo>
                    <a:pt x="4190423" y="13190186"/>
                  </a:lnTo>
                  <a:cubicBezTo>
                    <a:pt x="4116710" y="13190591"/>
                    <a:pt x="3734684" y="13190100"/>
                    <a:pt x="3732402" y="13190071"/>
                  </a:cubicBezTo>
                  <a:close/>
                  <a:moveTo>
                    <a:pt x="4196375" y="11999938"/>
                  </a:moveTo>
                  <a:cubicBezTo>
                    <a:pt x="4192099" y="11483258"/>
                    <a:pt x="4158233" y="11560011"/>
                    <a:pt x="4279016" y="11559665"/>
                  </a:cubicBezTo>
                  <a:cubicBezTo>
                    <a:pt x="4708084" y="11558509"/>
                    <a:pt x="4645468" y="11546983"/>
                    <a:pt x="4647201" y="11604729"/>
                  </a:cubicBezTo>
                  <a:cubicBezTo>
                    <a:pt x="4663874" y="12155641"/>
                    <a:pt x="4653558" y="12086600"/>
                    <a:pt x="4625848" y="12086167"/>
                  </a:cubicBezTo>
                  <a:cubicBezTo>
                    <a:pt x="4123067" y="12077385"/>
                    <a:pt x="4197358" y="12115286"/>
                    <a:pt x="4196375" y="11999938"/>
                  </a:cubicBezTo>
                  <a:close/>
                  <a:moveTo>
                    <a:pt x="4204524" y="12590108"/>
                  </a:moveTo>
                  <a:cubicBezTo>
                    <a:pt x="4195624" y="12021517"/>
                    <a:pt x="4174675" y="12110202"/>
                    <a:pt x="4278930" y="12110894"/>
                  </a:cubicBezTo>
                  <a:cubicBezTo>
                    <a:pt x="4717157" y="12114447"/>
                    <a:pt x="4652229" y="12086485"/>
                    <a:pt x="4653963" y="12196256"/>
                  </a:cubicBezTo>
                  <a:cubicBezTo>
                    <a:pt x="4661794" y="12696673"/>
                    <a:pt x="4685719" y="12635721"/>
                    <a:pt x="4625848" y="12635230"/>
                  </a:cubicBezTo>
                  <a:cubicBezTo>
                    <a:pt x="4140694" y="12631302"/>
                    <a:pt x="4205564" y="12655423"/>
                    <a:pt x="4204524" y="12590108"/>
                  </a:cubicBezTo>
                  <a:close/>
                  <a:moveTo>
                    <a:pt x="4671705" y="13182415"/>
                  </a:moveTo>
                  <a:cubicBezTo>
                    <a:pt x="4671676" y="13198333"/>
                    <a:pt x="4714874" y="13185420"/>
                    <a:pt x="4278930" y="13189522"/>
                  </a:cubicBezTo>
                  <a:cubicBezTo>
                    <a:pt x="4187909" y="13190388"/>
                    <a:pt x="4215359" y="13269916"/>
                    <a:pt x="4205680" y="12661893"/>
                  </a:cubicBezTo>
                  <a:cubicBezTo>
                    <a:pt x="4399423" y="12661518"/>
                    <a:pt x="4395002" y="12660564"/>
                    <a:pt x="4665001" y="12662384"/>
                  </a:cubicBezTo>
                  <a:cubicBezTo>
                    <a:pt x="4670231" y="12984999"/>
                    <a:pt x="4672022" y="13026279"/>
                    <a:pt x="4671705" y="13182415"/>
                  </a:cubicBezTo>
                  <a:close/>
                  <a:moveTo>
                    <a:pt x="4799018" y="11561253"/>
                  </a:moveTo>
                  <a:cubicBezTo>
                    <a:pt x="4974326" y="11561253"/>
                    <a:pt x="4968200" y="11558884"/>
                    <a:pt x="5125160" y="11558653"/>
                  </a:cubicBezTo>
                  <a:cubicBezTo>
                    <a:pt x="5129842" y="11858216"/>
                    <a:pt x="5129812" y="11878899"/>
                    <a:pt x="5133685" y="11999822"/>
                  </a:cubicBezTo>
                  <a:cubicBezTo>
                    <a:pt x="5136921" y="12103037"/>
                    <a:pt x="5227537" y="12094024"/>
                    <a:pt x="4676473" y="12086946"/>
                  </a:cubicBezTo>
                  <a:cubicBezTo>
                    <a:pt x="4673756" y="11463238"/>
                    <a:pt x="4628737" y="11561253"/>
                    <a:pt x="4799018" y="11561253"/>
                  </a:cubicBezTo>
                  <a:close/>
                  <a:moveTo>
                    <a:pt x="4687482" y="12590050"/>
                  </a:moveTo>
                  <a:cubicBezTo>
                    <a:pt x="4678697" y="12027034"/>
                    <a:pt x="4635470" y="12114447"/>
                    <a:pt x="4799018" y="12114447"/>
                  </a:cubicBezTo>
                  <a:cubicBezTo>
                    <a:pt x="4969876" y="12114447"/>
                    <a:pt x="4969963" y="12112657"/>
                    <a:pt x="5136805" y="12112599"/>
                  </a:cubicBezTo>
                  <a:cubicBezTo>
                    <a:pt x="5139146" y="12216709"/>
                    <a:pt x="5140302" y="12340463"/>
                    <a:pt x="5144867" y="12636357"/>
                  </a:cubicBezTo>
                  <a:cubicBezTo>
                    <a:pt x="4615532" y="12636328"/>
                    <a:pt x="4688435" y="12651667"/>
                    <a:pt x="4687482" y="12590050"/>
                  </a:cubicBezTo>
                  <a:close/>
                  <a:moveTo>
                    <a:pt x="5145676" y="13186691"/>
                  </a:moveTo>
                  <a:cubicBezTo>
                    <a:pt x="4924193" y="13186691"/>
                    <a:pt x="4695370" y="13200846"/>
                    <a:pt x="4695399" y="13182503"/>
                  </a:cubicBezTo>
                  <a:cubicBezTo>
                    <a:pt x="4696670" y="12571100"/>
                    <a:pt x="4643127" y="12662817"/>
                    <a:pt x="4799018" y="12662817"/>
                  </a:cubicBezTo>
                  <a:cubicBezTo>
                    <a:pt x="4949101" y="12662817"/>
                    <a:pt x="4981839" y="12663165"/>
                    <a:pt x="5145300" y="12663165"/>
                  </a:cubicBezTo>
                  <a:cubicBezTo>
                    <a:pt x="5153796" y="13230975"/>
                    <a:pt x="5154836" y="13186691"/>
                    <a:pt x="5145676" y="13186691"/>
                  </a:cubicBezTo>
                  <a:close/>
                  <a:moveTo>
                    <a:pt x="5148826" y="11558624"/>
                  </a:moveTo>
                  <a:cubicBezTo>
                    <a:pt x="5319048" y="11558682"/>
                    <a:pt x="5319626" y="11562351"/>
                    <a:pt x="5492334" y="11562351"/>
                  </a:cubicBezTo>
                  <a:cubicBezTo>
                    <a:pt x="5651432" y="11562351"/>
                    <a:pt x="5596040" y="11486955"/>
                    <a:pt x="5616122" y="11999273"/>
                  </a:cubicBezTo>
                  <a:cubicBezTo>
                    <a:pt x="5620312" y="12106041"/>
                    <a:pt x="5706333" y="12085213"/>
                    <a:pt x="5159922" y="12085733"/>
                  </a:cubicBezTo>
                  <a:cubicBezTo>
                    <a:pt x="5154778" y="11880229"/>
                    <a:pt x="5157032" y="12084116"/>
                    <a:pt x="5148826" y="11558624"/>
                  </a:cubicBezTo>
                  <a:close/>
                  <a:moveTo>
                    <a:pt x="5167839" y="12590108"/>
                  </a:moveTo>
                  <a:cubicBezTo>
                    <a:pt x="5164805" y="12395667"/>
                    <a:pt x="5165152" y="12392402"/>
                    <a:pt x="5162089" y="12195737"/>
                  </a:cubicBezTo>
                  <a:cubicBezTo>
                    <a:pt x="5160471" y="12093331"/>
                    <a:pt x="5069797" y="12107283"/>
                    <a:pt x="5619792" y="12110202"/>
                  </a:cubicBezTo>
                  <a:cubicBezTo>
                    <a:pt x="5622624" y="12223642"/>
                    <a:pt x="5622970" y="12332750"/>
                    <a:pt x="5627391" y="12636790"/>
                  </a:cubicBezTo>
                  <a:cubicBezTo>
                    <a:pt x="5091381" y="12646237"/>
                    <a:pt x="5168706" y="12643954"/>
                    <a:pt x="5167839" y="12590108"/>
                  </a:cubicBezTo>
                  <a:close/>
                  <a:moveTo>
                    <a:pt x="5175438" y="13186691"/>
                  </a:moveTo>
                  <a:cubicBezTo>
                    <a:pt x="5175438" y="13092056"/>
                    <a:pt x="5170410" y="12758204"/>
                    <a:pt x="5168966" y="12663165"/>
                  </a:cubicBezTo>
                  <a:cubicBezTo>
                    <a:pt x="5308993" y="12663280"/>
                    <a:pt x="5479014" y="12666197"/>
                    <a:pt x="5627738" y="12663627"/>
                  </a:cubicBezTo>
                  <a:cubicBezTo>
                    <a:pt x="5630166" y="12839840"/>
                    <a:pt x="5629616" y="12913647"/>
                    <a:pt x="5635193" y="13182763"/>
                  </a:cubicBezTo>
                  <a:cubicBezTo>
                    <a:pt x="5635453" y="13193682"/>
                    <a:pt x="5672064" y="13187413"/>
                    <a:pt x="5175438" y="13186691"/>
                  </a:cubicBezTo>
                  <a:close/>
                  <a:moveTo>
                    <a:pt x="5639730" y="11998118"/>
                  </a:moveTo>
                  <a:cubicBezTo>
                    <a:pt x="5619907" y="11493570"/>
                    <a:pt x="5629761" y="11562004"/>
                    <a:pt x="5665591" y="11561716"/>
                  </a:cubicBezTo>
                  <a:cubicBezTo>
                    <a:pt x="6159327" y="11558393"/>
                    <a:pt x="6092636" y="11543805"/>
                    <a:pt x="6093070" y="11604324"/>
                  </a:cubicBezTo>
                  <a:cubicBezTo>
                    <a:pt x="6094052" y="11739951"/>
                    <a:pt x="6094890" y="11773345"/>
                    <a:pt x="6099889" y="12087525"/>
                  </a:cubicBezTo>
                  <a:cubicBezTo>
                    <a:pt x="5563561" y="12082152"/>
                    <a:pt x="5644209" y="12112166"/>
                    <a:pt x="5639730" y="11998118"/>
                  </a:cubicBezTo>
                  <a:close/>
                  <a:moveTo>
                    <a:pt x="5650335" y="12590050"/>
                  </a:moveTo>
                  <a:cubicBezTo>
                    <a:pt x="5641897" y="12051155"/>
                    <a:pt x="5636205" y="12110288"/>
                    <a:pt x="5665447" y="12110490"/>
                  </a:cubicBezTo>
                  <a:cubicBezTo>
                    <a:pt x="6182646" y="12113956"/>
                    <a:pt x="6099947" y="12091655"/>
                    <a:pt x="6101623" y="12196199"/>
                  </a:cubicBezTo>
                  <a:cubicBezTo>
                    <a:pt x="6104686" y="12391651"/>
                    <a:pt x="6102403" y="12387925"/>
                    <a:pt x="6105581" y="12590570"/>
                  </a:cubicBezTo>
                  <a:cubicBezTo>
                    <a:pt x="6106506" y="12648981"/>
                    <a:pt x="6155542" y="12634364"/>
                    <a:pt x="5838704" y="12634305"/>
                  </a:cubicBezTo>
                  <a:cubicBezTo>
                    <a:pt x="5615226" y="12634305"/>
                    <a:pt x="5651317" y="12652360"/>
                    <a:pt x="5650335" y="12590050"/>
                  </a:cubicBezTo>
                  <a:close/>
                  <a:moveTo>
                    <a:pt x="5658916" y="13182127"/>
                  </a:moveTo>
                  <a:cubicBezTo>
                    <a:pt x="5646809" y="12600218"/>
                    <a:pt x="5648947" y="12663251"/>
                    <a:pt x="5665707" y="12662933"/>
                  </a:cubicBezTo>
                  <a:cubicBezTo>
                    <a:pt x="5785738" y="12660507"/>
                    <a:pt x="5806745" y="12661113"/>
                    <a:pt x="6106708" y="12661171"/>
                  </a:cubicBezTo>
                  <a:cubicBezTo>
                    <a:pt x="6106766" y="12664435"/>
                    <a:pt x="6113094" y="13048523"/>
                    <a:pt x="6116099" y="13187528"/>
                  </a:cubicBezTo>
                  <a:cubicBezTo>
                    <a:pt x="5677323" y="13189262"/>
                    <a:pt x="5659234" y="13196108"/>
                    <a:pt x="5658916" y="13182127"/>
                  </a:cubicBezTo>
                  <a:close/>
                  <a:moveTo>
                    <a:pt x="6114481" y="11406734"/>
                  </a:moveTo>
                  <a:cubicBezTo>
                    <a:pt x="6106998" y="10927926"/>
                    <a:pt x="6074895" y="11007568"/>
                    <a:pt x="6185246" y="11007568"/>
                  </a:cubicBezTo>
                  <a:cubicBezTo>
                    <a:pt x="6187413" y="11007568"/>
                    <a:pt x="6564007" y="11007742"/>
                    <a:pt x="6564094" y="11012826"/>
                  </a:cubicBezTo>
                  <a:cubicBezTo>
                    <a:pt x="6573427" y="11608369"/>
                    <a:pt x="6593307" y="11530055"/>
                    <a:pt x="6531962" y="11530055"/>
                  </a:cubicBezTo>
                  <a:cubicBezTo>
                    <a:pt x="6030916" y="11530055"/>
                    <a:pt x="6117082" y="11572606"/>
                    <a:pt x="6114481" y="11406734"/>
                  </a:cubicBezTo>
                  <a:close/>
                  <a:moveTo>
                    <a:pt x="6116388" y="11559780"/>
                  </a:moveTo>
                  <a:cubicBezTo>
                    <a:pt x="6439150" y="11558827"/>
                    <a:pt x="6381677" y="11556371"/>
                    <a:pt x="6574178" y="11556949"/>
                  </a:cubicBezTo>
                  <a:cubicBezTo>
                    <a:pt x="6574930" y="11641647"/>
                    <a:pt x="6575305" y="11636967"/>
                    <a:pt x="6578628" y="12086080"/>
                  </a:cubicBezTo>
                  <a:cubicBezTo>
                    <a:pt x="6356509" y="12086023"/>
                    <a:pt x="6276758" y="12088795"/>
                    <a:pt x="6123555" y="12087727"/>
                  </a:cubicBezTo>
                  <a:cubicBezTo>
                    <a:pt x="6116215" y="11625730"/>
                    <a:pt x="6117949" y="11741800"/>
                    <a:pt x="6116388" y="11559780"/>
                  </a:cubicBezTo>
                  <a:close/>
                  <a:moveTo>
                    <a:pt x="6129247" y="12590108"/>
                  </a:moveTo>
                  <a:cubicBezTo>
                    <a:pt x="6120578" y="12036712"/>
                    <a:pt x="6109887" y="12114736"/>
                    <a:pt x="6185246" y="12114736"/>
                  </a:cubicBezTo>
                  <a:cubicBezTo>
                    <a:pt x="6650607" y="12114736"/>
                    <a:pt x="6578282" y="12087553"/>
                    <a:pt x="6579957" y="12196256"/>
                  </a:cubicBezTo>
                  <a:cubicBezTo>
                    <a:pt x="6587933" y="12706293"/>
                    <a:pt x="6615325" y="12636934"/>
                    <a:pt x="6531933" y="12636934"/>
                  </a:cubicBezTo>
                  <a:cubicBezTo>
                    <a:pt x="6065186" y="12636934"/>
                    <a:pt x="6130143" y="12644619"/>
                    <a:pt x="6129247" y="12590108"/>
                  </a:cubicBezTo>
                  <a:close/>
                  <a:moveTo>
                    <a:pt x="6531933" y="13190302"/>
                  </a:moveTo>
                  <a:cubicBezTo>
                    <a:pt x="6094226" y="13190302"/>
                    <a:pt x="6139822" y="13187904"/>
                    <a:pt x="6139678" y="13180682"/>
                  </a:cubicBezTo>
                  <a:cubicBezTo>
                    <a:pt x="6125722" y="12578120"/>
                    <a:pt x="6113730" y="12661171"/>
                    <a:pt x="6185246" y="12661171"/>
                  </a:cubicBezTo>
                  <a:cubicBezTo>
                    <a:pt x="6358358" y="12661171"/>
                    <a:pt x="6358445" y="12663742"/>
                    <a:pt x="6531933" y="12663742"/>
                  </a:cubicBezTo>
                  <a:cubicBezTo>
                    <a:pt x="6605414" y="12663742"/>
                    <a:pt x="6590822" y="12639303"/>
                    <a:pt x="6591573" y="12787756"/>
                  </a:cubicBezTo>
                  <a:cubicBezTo>
                    <a:pt x="6593567" y="13267951"/>
                    <a:pt x="6627866" y="13190302"/>
                    <a:pt x="6531933" y="13190302"/>
                  </a:cubicBezTo>
                  <a:close/>
                  <a:moveTo>
                    <a:pt x="6595966" y="11406734"/>
                  </a:moveTo>
                  <a:cubicBezTo>
                    <a:pt x="6592873" y="11209346"/>
                    <a:pt x="6590822" y="11209029"/>
                    <a:pt x="6587730" y="11012363"/>
                  </a:cubicBezTo>
                  <a:cubicBezTo>
                    <a:pt x="6587673" y="11009619"/>
                    <a:pt x="6802394" y="11004304"/>
                    <a:pt x="7043526" y="11007539"/>
                  </a:cubicBezTo>
                  <a:cubicBezTo>
                    <a:pt x="7043555" y="11009908"/>
                    <a:pt x="7050866" y="11463181"/>
                    <a:pt x="7052311" y="11532337"/>
                  </a:cubicBezTo>
                  <a:cubicBezTo>
                    <a:pt x="6503384" y="11532539"/>
                    <a:pt x="6598479" y="11563015"/>
                    <a:pt x="6595966" y="11406734"/>
                  </a:cubicBezTo>
                  <a:close/>
                  <a:moveTo>
                    <a:pt x="6705132" y="11558047"/>
                  </a:moveTo>
                  <a:cubicBezTo>
                    <a:pt x="6807104" y="11559404"/>
                    <a:pt x="6831578" y="11559231"/>
                    <a:pt x="7052888" y="11559144"/>
                  </a:cubicBezTo>
                  <a:cubicBezTo>
                    <a:pt x="7065949" y="12142411"/>
                    <a:pt x="7065342" y="12085301"/>
                    <a:pt x="7051877" y="12085416"/>
                  </a:cubicBezTo>
                  <a:cubicBezTo>
                    <a:pt x="6921963" y="12086455"/>
                    <a:pt x="6914277" y="12086195"/>
                    <a:pt x="6602323" y="12086080"/>
                  </a:cubicBezTo>
                  <a:cubicBezTo>
                    <a:pt x="6597988" y="11465405"/>
                    <a:pt x="6565134" y="11556140"/>
                    <a:pt x="6705132" y="11558047"/>
                  </a:cubicBezTo>
                  <a:close/>
                  <a:moveTo>
                    <a:pt x="6613245" y="12590050"/>
                  </a:moveTo>
                  <a:cubicBezTo>
                    <a:pt x="6610124" y="12390149"/>
                    <a:pt x="6606686" y="12391334"/>
                    <a:pt x="6603623" y="12195794"/>
                  </a:cubicBezTo>
                  <a:cubicBezTo>
                    <a:pt x="6601774" y="12077559"/>
                    <a:pt x="6526385" y="12116383"/>
                    <a:pt x="7062482" y="12112223"/>
                  </a:cubicBezTo>
                  <a:cubicBezTo>
                    <a:pt x="7066989" y="12411093"/>
                    <a:pt x="7065805" y="12459508"/>
                    <a:pt x="7069185" y="12639592"/>
                  </a:cubicBezTo>
                  <a:cubicBezTo>
                    <a:pt x="6540226" y="12639823"/>
                    <a:pt x="6614198" y="12652043"/>
                    <a:pt x="6613245" y="12590050"/>
                  </a:cubicBezTo>
                  <a:close/>
                  <a:moveTo>
                    <a:pt x="7052051" y="13189551"/>
                  </a:moveTo>
                  <a:cubicBezTo>
                    <a:pt x="6582154" y="13187009"/>
                    <a:pt x="6621393" y="13196340"/>
                    <a:pt x="6621076" y="13182213"/>
                  </a:cubicBezTo>
                  <a:cubicBezTo>
                    <a:pt x="6606888" y="12562578"/>
                    <a:pt x="6592989" y="12663366"/>
                    <a:pt x="6705161" y="12665158"/>
                  </a:cubicBezTo>
                  <a:cubicBezTo>
                    <a:pt x="6805110" y="12666775"/>
                    <a:pt x="6832272" y="12666515"/>
                    <a:pt x="7069764" y="12666400"/>
                  </a:cubicBezTo>
                  <a:cubicBezTo>
                    <a:pt x="7082188" y="13250647"/>
                    <a:pt x="7093862" y="13189753"/>
                    <a:pt x="7052051" y="13189551"/>
                  </a:cubicBezTo>
                  <a:close/>
                  <a:moveTo>
                    <a:pt x="7076583" y="11559115"/>
                  </a:moveTo>
                  <a:cubicBezTo>
                    <a:pt x="7604386" y="11558884"/>
                    <a:pt x="7534604" y="11540657"/>
                    <a:pt x="7536135" y="11604613"/>
                  </a:cubicBezTo>
                  <a:cubicBezTo>
                    <a:pt x="7540036" y="11774241"/>
                    <a:pt x="7539574" y="11796773"/>
                    <a:pt x="7543388" y="11996125"/>
                  </a:cubicBezTo>
                  <a:cubicBezTo>
                    <a:pt x="7545700" y="12115227"/>
                    <a:pt x="7626145" y="12081256"/>
                    <a:pt x="7085742" y="12085127"/>
                  </a:cubicBezTo>
                  <a:cubicBezTo>
                    <a:pt x="7079357" y="11662186"/>
                    <a:pt x="7080888" y="11753673"/>
                    <a:pt x="7076583" y="11559115"/>
                  </a:cubicBezTo>
                  <a:close/>
                  <a:moveTo>
                    <a:pt x="7087419" y="12195794"/>
                  </a:moveTo>
                  <a:cubicBezTo>
                    <a:pt x="7085742" y="12085560"/>
                    <a:pt x="7003708" y="12111125"/>
                    <a:pt x="7545497" y="12110808"/>
                  </a:cubicBezTo>
                  <a:cubicBezTo>
                    <a:pt x="7545931" y="12135564"/>
                    <a:pt x="7553068" y="12573844"/>
                    <a:pt x="7553328" y="12590541"/>
                  </a:cubicBezTo>
                  <a:cubicBezTo>
                    <a:pt x="7554195" y="12645370"/>
                    <a:pt x="7629237" y="12639303"/>
                    <a:pt x="7092880" y="12639592"/>
                  </a:cubicBezTo>
                  <a:cubicBezTo>
                    <a:pt x="7089643" y="12473403"/>
                    <a:pt x="7090250" y="12377323"/>
                    <a:pt x="7087419" y="12195794"/>
                  </a:cubicBezTo>
                  <a:close/>
                  <a:moveTo>
                    <a:pt x="7104120" y="13189811"/>
                  </a:moveTo>
                  <a:cubicBezTo>
                    <a:pt x="7100046" y="12789951"/>
                    <a:pt x="7097417" y="12850817"/>
                    <a:pt x="7093400" y="12666371"/>
                  </a:cubicBezTo>
                  <a:cubicBezTo>
                    <a:pt x="7381313" y="12666226"/>
                    <a:pt x="7435955" y="12661373"/>
                    <a:pt x="7554339" y="12661084"/>
                  </a:cubicBezTo>
                  <a:cubicBezTo>
                    <a:pt x="7556709" y="12843479"/>
                    <a:pt x="7552056" y="12527018"/>
                    <a:pt x="7560783" y="13186026"/>
                  </a:cubicBezTo>
                  <a:cubicBezTo>
                    <a:pt x="7560783" y="13188107"/>
                    <a:pt x="7226724" y="13190388"/>
                    <a:pt x="7104120" y="13189811"/>
                  </a:cubicBezTo>
                  <a:close/>
                  <a:moveTo>
                    <a:pt x="7572081" y="11558913"/>
                  </a:moveTo>
                  <a:cubicBezTo>
                    <a:pt x="8083328" y="11558913"/>
                    <a:pt x="8015539" y="11536237"/>
                    <a:pt x="8016377" y="11604382"/>
                  </a:cubicBezTo>
                  <a:cubicBezTo>
                    <a:pt x="8023485" y="12173205"/>
                    <a:pt x="8060500" y="12086340"/>
                    <a:pt x="7918739" y="12086340"/>
                  </a:cubicBezTo>
                  <a:cubicBezTo>
                    <a:pt x="7751695" y="12086340"/>
                    <a:pt x="7745974" y="12083942"/>
                    <a:pt x="7572081" y="12083942"/>
                  </a:cubicBezTo>
                  <a:cubicBezTo>
                    <a:pt x="7568007" y="12083942"/>
                    <a:pt x="7550265" y="11558943"/>
                    <a:pt x="7572081" y="11558913"/>
                  </a:cubicBezTo>
                  <a:close/>
                  <a:moveTo>
                    <a:pt x="7576964" y="12590050"/>
                  </a:moveTo>
                  <a:cubicBezTo>
                    <a:pt x="7567140" y="11987632"/>
                    <a:pt x="7569798" y="12146975"/>
                    <a:pt x="7569163" y="12110779"/>
                  </a:cubicBezTo>
                  <a:cubicBezTo>
                    <a:pt x="7761289" y="12110779"/>
                    <a:pt x="7738143" y="12113870"/>
                    <a:pt x="8026519" y="12113032"/>
                  </a:cubicBezTo>
                  <a:cubicBezTo>
                    <a:pt x="8026577" y="12115286"/>
                    <a:pt x="8035275" y="12586295"/>
                    <a:pt x="8035997" y="12639072"/>
                  </a:cubicBezTo>
                  <a:cubicBezTo>
                    <a:pt x="7896345" y="12640950"/>
                    <a:pt x="7808908" y="12639043"/>
                    <a:pt x="7745685" y="12636963"/>
                  </a:cubicBezTo>
                  <a:cubicBezTo>
                    <a:pt x="7547086" y="12630753"/>
                    <a:pt x="7577918" y="12651349"/>
                    <a:pt x="7576964" y="12590050"/>
                  </a:cubicBezTo>
                  <a:close/>
                  <a:moveTo>
                    <a:pt x="7584506" y="13187037"/>
                  </a:moveTo>
                  <a:cubicBezTo>
                    <a:pt x="7578091" y="12746533"/>
                    <a:pt x="7579797" y="12796191"/>
                    <a:pt x="7578005" y="12661084"/>
                  </a:cubicBezTo>
                  <a:cubicBezTo>
                    <a:pt x="7745020" y="12661229"/>
                    <a:pt x="7746090" y="12666602"/>
                    <a:pt x="7918739" y="12666602"/>
                  </a:cubicBezTo>
                  <a:cubicBezTo>
                    <a:pt x="8075237" y="12666602"/>
                    <a:pt x="8033252" y="12566767"/>
                    <a:pt x="8042643" y="13188222"/>
                  </a:cubicBezTo>
                  <a:cubicBezTo>
                    <a:pt x="7723753" y="13188309"/>
                    <a:pt x="7755249" y="13187096"/>
                    <a:pt x="7584506" y="13187037"/>
                  </a:cubicBezTo>
                  <a:close/>
                  <a:moveTo>
                    <a:pt x="8047295" y="11998320"/>
                  </a:moveTo>
                  <a:cubicBezTo>
                    <a:pt x="8032299" y="11486175"/>
                    <a:pt x="8026606" y="11557296"/>
                    <a:pt x="8091996" y="11558162"/>
                  </a:cubicBezTo>
                  <a:cubicBezTo>
                    <a:pt x="8223962" y="11560126"/>
                    <a:pt x="8264531" y="11558798"/>
                    <a:pt x="8439145" y="11559982"/>
                  </a:cubicBezTo>
                  <a:cubicBezTo>
                    <a:pt x="8523288" y="11560560"/>
                    <a:pt x="8500086" y="11478982"/>
                    <a:pt x="8506125" y="12086398"/>
                  </a:cubicBezTo>
                  <a:cubicBezTo>
                    <a:pt x="7971675" y="12084347"/>
                    <a:pt x="8050734" y="12116788"/>
                    <a:pt x="8047295" y="11998320"/>
                  </a:cubicBezTo>
                  <a:close/>
                  <a:moveTo>
                    <a:pt x="8058968" y="12590050"/>
                  </a:moveTo>
                  <a:cubicBezTo>
                    <a:pt x="8050358" y="12040294"/>
                    <a:pt x="8032790" y="12113090"/>
                    <a:pt x="8092199" y="12112772"/>
                  </a:cubicBezTo>
                  <a:cubicBezTo>
                    <a:pt x="8584980" y="12110808"/>
                    <a:pt x="8505952" y="12092955"/>
                    <a:pt x="8507598" y="12196256"/>
                  </a:cubicBezTo>
                  <a:cubicBezTo>
                    <a:pt x="8515690" y="12712388"/>
                    <a:pt x="8541117" y="12635808"/>
                    <a:pt x="8439145" y="12636212"/>
                  </a:cubicBezTo>
                  <a:cubicBezTo>
                    <a:pt x="7992799" y="12637425"/>
                    <a:pt x="8059952" y="12653747"/>
                    <a:pt x="8058968" y="12590050"/>
                  </a:cubicBezTo>
                  <a:close/>
                  <a:moveTo>
                    <a:pt x="8523376" y="13182415"/>
                  </a:moveTo>
                  <a:cubicBezTo>
                    <a:pt x="8523376" y="13189031"/>
                    <a:pt x="8562211" y="13188020"/>
                    <a:pt x="8066309" y="13188193"/>
                  </a:cubicBezTo>
                  <a:cubicBezTo>
                    <a:pt x="8057408" y="12599438"/>
                    <a:pt x="8048596" y="12665764"/>
                    <a:pt x="8092343" y="12664955"/>
                  </a:cubicBezTo>
                  <a:cubicBezTo>
                    <a:pt x="8223240" y="12662500"/>
                    <a:pt x="8254041" y="12663771"/>
                    <a:pt x="8439232" y="12663020"/>
                  </a:cubicBezTo>
                  <a:cubicBezTo>
                    <a:pt x="8533026" y="12662789"/>
                    <a:pt x="8525282" y="12578120"/>
                    <a:pt x="8523376" y="13182415"/>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987" name="Google Shape;987;p19"/>
          <p:cNvGrpSpPr/>
          <p:nvPr/>
        </p:nvGrpSpPr>
        <p:grpSpPr>
          <a:xfrm>
            <a:off x="4264627" y="136551"/>
            <a:ext cx="4300571" cy="5783141"/>
            <a:chOff x="8529253" y="273102"/>
            <a:chExt cx="8601141" cy="11566281"/>
          </a:xfrm>
        </p:grpSpPr>
        <p:sp>
          <p:nvSpPr>
            <p:cNvPr id="988" name="Google Shape;988;p19"/>
            <p:cNvSpPr/>
            <p:nvPr/>
          </p:nvSpPr>
          <p:spPr>
            <a:xfrm>
              <a:off x="8538449" y="273102"/>
              <a:ext cx="8591945" cy="11566281"/>
            </a:xfrm>
            <a:custGeom>
              <a:avLst/>
              <a:gdLst/>
              <a:ahLst/>
              <a:cxnLst/>
              <a:rect l="l" t="t" r="r" b="b"/>
              <a:pathLst>
                <a:path w="8591945" h="11566281" extrusionOk="0">
                  <a:moveTo>
                    <a:pt x="8543762" y="11147548"/>
                  </a:moveTo>
                  <a:cubicBezTo>
                    <a:pt x="8527277" y="10867160"/>
                    <a:pt x="8571762" y="10537544"/>
                    <a:pt x="8553427" y="10195992"/>
                  </a:cubicBezTo>
                  <a:cubicBezTo>
                    <a:pt x="8508410" y="9405068"/>
                    <a:pt x="8534098" y="9979657"/>
                    <a:pt x="8534098" y="9200091"/>
                  </a:cubicBezTo>
                  <a:cubicBezTo>
                    <a:pt x="8535832" y="8321934"/>
                    <a:pt x="8418168" y="7765851"/>
                    <a:pt x="8459901" y="6346439"/>
                  </a:cubicBezTo>
                  <a:cubicBezTo>
                    <a:pt x="8475485" y="6013816"/>
                    <a:pt x="8481635" y="6189601"/>
                    <a:pt x="8436642" y="5396386"/>
                  </a:cubicBezTo>
                  <a:cubicBezTo>
                    <a:pt x="8358631" y="4272492"/>
                    <a:pt x="8351071" y="14464"/>
                    <a:pt x="8267603" y="12406"/>
                  </a:cubicBezTo>
                  <a:cubicBezTo>
                    <a:pt x="7561596" y="-7026"/>
                    <a:pt x="6748908" y="27349"/>
                    <a:pt x="6753302" y="27349"/>
                  </a:cubicBezTo>
                  <a:cubicBezTo>
                    <a:pt x="5956891" y="27349"/>
                    <a:pt x="6694782" y="-50862"/>
                    <a:pt x="5723713" y="57237"/>
                  </a:cubicBezTo>
                  <a:cubicBezTo>
                    <a:pt x="5292110" y="105051"/>
                    <a:pt x="4227840" y="45786"/>
                    <a:pt x="4177782" y="42779"/>
                  </a:cubicBezTo>
                  <a:cubicBezTo>
                    <a:pt x="4137828" y="45763"/>
                    <a:pt x="3240841" y="116016"/>
                    <a:pt x="3147755" y="108036"/>
                  </a:cubicBezTo>
                  <a:cubicBezTo>
                    <a:pt x="2229588" y="29755"/>
                    <a:pt x="464328" y="150322"/>
                    <a:pt x="573969" y="141948"/>
                  </a:cubicBezTo>
                  <a:cubicBezTo>
                    <a:pt x="545438" y="141948"/>
                    <a:pt x="79152" y="132972"/>
                    <a:pt x="83545" y="133481"/>
                  </a:cubicBezTo>
                  <a:cubicBezTo>
                    <a:pt x="80585" y="133481"/>
                    <a:pt x="78273" y="1517223"/>
                    <a:pt x="78273" y="2534291"/>
                  </a:cubicBezTo>
                  <a:cubicBezTo>
                    <a:pt x="78181" y="2536003"/>
                    <a:pt x="23684" y="3360978"/>
                    <a:pt x="18991" y="3733435"/>
                  </a:cubicBezTo>
                  <a:cubicBezTo>
                    <a:pt x="18991" y="3780278"/>
                    <a:pt x="76955" y="4329653"/>
                    <a:pt x="69487" y="4402520"/>
                  </a:cubicBezTo>
                  <a:cubicBezTo>
                    <a:pt x="-28362" y="5373046"/>
                    <a:pt x="122920" y="6330293"/>
                    <a:pt x="33048" y="8265514"/>
                  </a:cubicBezTo>
                  <a:cubicBezTo>
                    <a:pt x="-2489" y="8958541"/>
                    <a:pt x="45256" y="8855416"/>
                    <a:pt x="33488" y="9215567"/>
                  </a:cubicBezTo>
                  <a:cubicBezTo>
                    <a:pt x="-25680" y="10850550"/>
                    <a:pt x="7152" y="10003854"/>
                    <a:pt x="29094" y="11058882"/>
                  </a:cubicBezTo>
                  <a:cubicBezTo>
                    <a:pt x="38713" y="11508624"/>
                    <a:pt x="20355" y="11528171"/>
                    <a:pt x="49279" y="11528680"/>
                  </a:cubicBezTo>
                  <a:cubicBezTo>
                    <a:pt x="1902052" y="11556971"/>
                    <a:pt x="3491914" y="11574367"/>
                    <a:pt x="5900614" y="11531664"/>
                  </a:cubicBezTo>
                  <a:cubicBezTo>
                    <a:pt x="6856445" y="11513228"/>
                    <a:pt x="6870063" y="11573511"/>
                    <a:pt x="6972352" y="11565553"/>
                  </a:cubicBezTo>
                  <a:cubicBezTo>
                    <a:pt x="8917840" y="11417066"/>
                    <a:pt x="8588109" y="11806664"/>
                    <a:pt x="8543762" y="11147548"/>
                  </a:cubicBezTo>
                  <a:close/>
                  <a:moveTo>
                    <a:pt x="465531" y="1302229"/>
                  </a:moveTo>
                  <a:cubicBezTo>
                    <a:pt x="384306" y="1269358"/>
                    <a:pt x="341277" y="1159756"/>
                    <a:pt x="376398" y="1070557"/>
                  </a:cubicBezTo>
                  <a:cubicBezTo>
                    <a:pt x="435242" y="919594"/>
                    <a:pt x="637645" y="935556"/>
                    <a:pt x="690315" y="1081522"/>
                  </a:cubicBezTo>
                  <a:cubicBezTo>
                    <a:pt x="742130" y="1206090"/>
                    <a:pt x="615241" y="1363507"/>
                    <a:pt x="465531" y="1302229"/>
                  </a:cubicBezTo>
                  <a:close/>
                  <a:moveTo>
                    <a:pt x="450155" y="2248812"/>
                  </a:moveTo>
                  <a:cubicBezTo>
                    <a:pt x="385184" y="2213929"/>
                    <a:pt x="351358" y="2127251"/>
                    <a:pt x="370248" y="2049040"/>
                  </a:cubicBezTo>
                  <a:cubicBezTo>
                    <a:pt x="411959" y="1878160"/>
                    <a:pt x="635009" y="1877651"/>
                    <a:pt x="692072" y="2036086"/>
                  </a:cubicBezTo>
                  <a:cubicBezTo>
                    <a:pt x="747402" y="2168589"/>
                    <a:pt x="601645" y="2330516"/>
                    <a:pt x="450155" y="2248812"/>
                  </a:cubicBezTo>
                  <a:close/>
                  <a:moveTo>
                    <a:pt x="469045" y="3211819"/>
                  </a:moveTo>
                  <a:cubicBezTo>
                    <a:pt x="387820" y="3178948"/>
                    <a:pt x="344792" y="3070341"/>
                    <a:pt x="379474" y="2980656"/>
                  </a:cubicBezTo>
                  <a:cubicBezTo>
                    <a:pt x="437878" y="2828699"/>
                    <a:pt x="641599" y="2845146"/>
                    <a:pt x="693830" y="2991112"/>
                  </a:cubicBezTo>
                  <a:cubicBezTo>
                    <a:pt x="746084" y="3116166"/>
                    <a:pt x="618316" y="3272588"/>
                    <a:pt x="469045" y="3211819"/>
                  </a:cubicBezTo>
                  <a:close/>
                  <a:moveTo>
                    <a:pt x="471242" y="4166846"/>
                  </a:moveTo>
                  <a:cubicBezTo>
                    <a:pt x="390017" y="4133974"/>
                    <a:pt x="346988" y="4025367"/>
                    <a:pt x="381670" y="3936192"/>
                  </a:cubicBezTo>
                  <a:cubicBezTo>
                    <a:pt x="440074" y="3783748"/>
                    <a:pt x="643795" y="3800196"/>
                    <a:pt x="696026" y="3946162"/>
                  </a:cubicBezTo>
                  <a:cubicBezTo>
                    <a:pt x="748719" y="4072188"/>
                    <a:pt x="619194" y="4227129"/>
                    <a:pt x="471242" y="4166846"/>
                  </a:cubicBezTo>
                  <a:close/>
                  <a:moveTo>
                    <a:pt x="375959" y="4914142"/>
                  </a:moveTo>
                  <a:cubicBezTo>
                    <a:pt x="417670" y="4743262"/>
                    <a:pt x="640720" y="4742268"/>
                    <a:pt x="697783" y="4901188"/>
                  </a:cubicBezTo>
                  <a:cubicBezTo>
                    <a:pt x="812811" y="5176696"/>
                    <a:pt x="299567" y="5228513"/>
                    <a:pt x="375959" y="4914142"/>
                  </a:cubicBezTo>
                  <a:close/>
                  <a:moveTo>
                    <a:pt x="378156" y="5868683"/>
                  </a:moveTo>
                  <a:cubicBezTo>
                    <a:pt x="419866" y="5698312"/>
                    <a:pt x="642477" y="5696299"/>
                    <a:pt x="699980" y="5855729"/>
                  </a:cubicBezTo>
                  <a:cubicBezTo>
                    <a:pt x="815447" y="6132718"/>
                    <a:pt x="302202" y="6183054"/>
                    <a:pt x="378156" y="5868683"/>
                  </a:cubicBezTo>
                  <a:close/>
                  <a:moveTo>
                    <a:pt x="476953" y="7031462"/>
                  </a:moveTo>
                  <a:cubicBezTo>
                    <a:pt x="395728" y="6998591"/>
                    <a:pt x="352699" y="6889984"/>
                    <a:pt x="387381" y="6800808"/>
                  </a:cubicBezTo>
                  <a:cubicBezTo>
                    <a:pt x="445785" y="6648365"/>
                    <a:pt x="649506" y="6664812"/>
                    <a:pt x="701737" y="6810779"/>
                  </a:cubicBezTo>
                  <a:cubicBezTo>
                    <a:pt x="753991" y="6936319"/>
                    <a:pt x="625345" y="7091746"/>
                    <a:pt x="476953" y="7031462"/>
                  </a:cubicBezTo>
                  <a:close/>
                  <a:moveTo>
                    <a:pt x="381670" y="7778759"/>
                  </a:moveTo>
                  <a:cubicBezTo>
                    <a:pt x="423381" y="7607370"/>
                    <a:pt x="646431" y="7607370"/>
                    <a:pt x="703494" y="7765805"/>
                  </a:cubicBezTo>
                  <a:cubicBezTo>
                    <a:pt x="818522" y="8041313"/>
                    <a:pt x="305278" y="8093130"/>
                    <a:pt x="381670" y="7778759"/>
                  </a:cubicBezTo>
                  <a:close/>
                  <a:moveTo>
                    <a:pt x="463773" y="8933072"/>
                  </a:moveTo>
                  <a:cubicBezTo>
                    <a:pt x="398803" y="8898188"/>
                    <a:pt x="364977" y="8811510"/>
                    <a:pt x="383867" y="8733299"/>
                  </a:cubicBezTo>
                  <a:cubicBezTo>
                    <a:pt x="425577" y="8562419"/>
                    <a:pt x="648628" y="8561910"/>
                    <a:pt x="705691" y="8720345"/>
                  </a:cubicBezTo>
                  <a:cubicBezTo>
                    <a:pt x="761020" y="8852871"/>
                    <a:pt x="615680" y="9014776"/>
                    <a:pt x="463773" y="8933072"/>
                  </a:cubicBezTo>
                  <a:close/>
                  <a:moveTo>
                    <a:pt x="482640" y="9896079"/>
                  </a:moveTo>
                  <a:cubicBezTo>
                    <a:pt x="401416" y="9863207"/>
                    <a:pt x="358387" y="9754601"/>
                    <a:pt x="393069" y="9665425"/>
                  </a:cubicBezTo>
                  <a:cubicBezTo>
                    <a:pt x="451473" y="9512981"/>
                    <a:pt x="655194" y="9529429"/>
                    <a:pt x="707425" y="9675395"/>
                  </a:cubicBezTo>
                  <a:cubicBezTo>
                    <a:pt x="759702" y="9800935"/>
                    <a:pt x="631056" y="9956362"/>
                    <a:pt x="482640" y="9896079"/>
                  </a:cubicBezTo>
                  <a:close/>
                  <a:moveTo>
                    <a:pt x="484398" y="10851128"/>
                  </a:moveTo>
                  <a:cubicBezTo>
                    <a:pt x="312723" y="10781384"/>
                    <a:pt x="370248" y="10479967"/>
                    <a:pt x="575726" y="10514851"/>
                  </a:cubicBezTo>
                  <a:cubicBezTo>
                    <a:pt x="824673" y="10558178"/>
                    <a:pt x="719309" y="10946782"/>
                    <a:pt x="484398" y="10851128"/>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989" name="Google Shape;989;p19"/>
            <p:cNvGrpSpPr/>
            <p:nvPr/>
          </p:nvGrpSpPr>
          <p:grpSpPr>
            <a:xfrm>
              <a:off x="8529253" y="875943"/>
              <a:ext cx="8566836" cy="10544707"/>
              <a:chOff x="8529253" y="875943"/>
              <a:chExt cx="8566836" cy="10544707"/>
            </a:xfrm>
          </p:grpSpPr>
          <p:sp>
            <p:nvSpPr>
              <p:cNvPr id="990" name="Google Shape;990;p19"/>
              <p:cNvSpPr/>
              <p:nvPr/>
            </p:nvSpPr>
            <p:spPr>
              <a:xfrm>
                <a:off x="8607203" y="875943"/>
                <a:ext cx="8253286" cy="83623"/>
              </a:xfrm>
              <a:custGeom>
                <a:avLst/>
                <a:gdLst/>
                <a:ahLst/>
                <a:cxnLst/>
                <a:rect l="l" t="t" r="r" b="b"/>
                <a:pathLst>
                  <a:path w="8253286" h="83623" extrusionOk="0">
                    <a:moveTo>
                      <a:pt x="8249323" y="83623"/>
                    </a:moveTo>
                    <a:cubicBezTo>
                      <a:pt x="8247103" y="83646"/>
                      <a:pt x="14629" y="55748"/>
                      <a:pt x="11716" y="55725"/>
                    </a:cubicBezTo>
                    <a:cubicBezTo>
                      <a:pt x="11716" y="-29102"/>
                      <a:pt x="-582338" y="300"/>
                      <a:pt x="6689796" y="30811"/>
                    </a:cubicBezTo>
                    <a:cubicBezTo>
                      <a:pt x="8420419" y="37474"/>
                      <a:pt x="8247288" y="11843"/>
                      <a:pt x="8249323" y="83623"/>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1" name="Google Shape;991;p19"/>
              <p:cNvSpPr/>
              <p:nvPr/>
            </p:nvSpPr>
            <p:spPr>
              <a:xfrm>
                <a:off x="8607747" y="1823221"/>
                <a:ext cx="8277000" cy="87393"/>
              </a:xfrm>
              <a:custGeom>
                <a:avLst/>
                <a:gdLst/>
                <a:ahLst/>
                <a:cxnLst/>
                <a:rect l="l" t="t" r="r" b="b"/>
                <a:pathLst>
                  <a:path w="8277000" h="87393" extrusionOk="0">
                    <a:moveTo>
                      <a:pt x="8272501" y="87393"/>
                    </a:moveTo>
                    <a:cubicBezTo>
                      <a:pt x="8269864" y="87440"/>
                      <a:pt x="11102" y="59519"/>
                      <a:pt x="9414" y="59496"/>
                    </a:cubicBezTo>
                    <a:cubicBezTo>
                      <a:pt x="11379" y="-29357"/>
                      <a:pt x="-550721" y="-1991"/>
                      <a:pt x="6711632" y="34582"/>
                    </a:cubicBezTo>
                    <a:cubicBezTo>
                      <a:pt x="8441285" y="41221"/>
                      <a:pt x="8272501" y="14734"/>
                      <a:pt x="8272501" y="87393"/>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2" name="Google Shape;992;p19"/>
              <p:cNvSpPr/>
              <p:nvPr/>
            </p:nvSpPr>
            <p:spPr>
              <a:xfrm>
                <a:off x="8610134" y="2773989"/>
                <a:ext cx="8332001" cy="69187"/>
              </a:xfrm>
              <a:custGeom>
                <a:avLst/>
                <a:gdLst/>
                <a:ahLst/>
                <a:cxnLst/>
                <a:rect l="l" t="t" r="r" b="b"/>
                <a:pathLst>
                  <a:path w="8332001" h="69187" extrusionOk="0">
                    <a:moveTo>
                      <a:pt x="1106002" y="63776"/>
                    </a:moveTo>
                    <a:cubicBezTo>
                      <a:pt x="-153827" y="63776"/>
                      <a:pt x="6611" y="80455"/>
                      <a:pt x="6611" y="0"/>
                    </a:cubicBezTo>
                    <a:cubicBezTo>
                      <a:pt x="10149915" y="57739"/>
                      <a:pt x="11618344" y="80640"/>
                      <a:pt x="1106002" y="63776"/>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3" name="Google Shape;993;p19"/>
              <p:cNvSpPr/>
              <p:nvPr/>
            </p:nvSpPr>
            <p:spPr>
              <a:xfrm>
                <a:off x="8555294" y="3727951"/>
                <a:ext cx="8364988" cy="84781"/>
              </a:xfrm>
              <a:custGeom>
                <a:avLst/>
                <a:gdLst/>
                <a:ahLst/>
                <a:cxnLst/>
                <a:rect l="l" t="t" r="r" b="b"/>
                <a:pathLst>
                  <a:path w="8364988" h="84781" extrusionOk="0">
                    <a:moveTo>
                      <a:pt x="8360514" y="84781"/>
                    </a:moveTo>
                    <a:cubicBezTo>
                      <a:pt x="8358711" y="84805"/>
                      <a:pt x="11255" y="56398"/>
                      <a:pt x="8735" y="56375"/>
                    </a:cubicBezTo>
                    <a:cubicBezTo>
                      <a:pt x="12827" y="-29794"/>
                      <a:pt x="-555377" y="579"/>
                      <a:pt x="6809311" y="31461"/>
                    </a:cubicBezTo>
                    <a:cubicBezTo>
                      <a:pt x="8528281" y="38100"/>
                      <a:pt x="8360514" y="12446"/>
                      <a:pt x="8360514" y="84781"/>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4" name="Google Shape;994;p19"/>
              <p:cNvSpPr/>
              <p:nvPr/>
            </p:nvSpPr>
            <p:spPr>
              <a:xfrm>
                <a:off x="8593800" y="4679131"/>
                <a:ext cx="8347924" cy="84163"/>
              </a:xfrm>
              <a:custGeom>
                <a:avLst/>
                <a:gdLst/>
                <a:ahLst/>
                <a:cxnLst/>
                <a:rect l="l" t="t" r="r" b="b"/>
                <a:pathLst>
                  <a:path w="8347924" h="84163" extrusionOk="0">
                    <a:moveTo>
                      <a:pt x="8343951" y="84163"/>
                    </a:moveTo>
                    <a:cubicBezTo>
                      <a:pt x="8341916" y="84187"/>
                      <a:pt x="8657" y="55780"/>
                      <a:pt x="6229" y="55757"/>
                    </a:cubicBezTo>
                    <a:cubicBezTo>
                      <a:pt x="19015" y="-29463"/>
                      <a:pt x="-558253" y="493"/>
                      <a:pt x="6793626" y="31352"/>
                    </a:cubicBezTo>
                    <a:cubicBezTo>
                      <a:pt x="8514839" y="37991"/>
                      <a:pt x="8341869" y="12938"/>
                      <a:pt x="8343951" y="84163"/>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5" name="Google Shape;995;p19"/>
              <p:cNvSpPr/>
              <p:nvPr/>
            </p:nvSpPr>
            <p:spPr>
              <a:xfrm>
                <a:off x="8563767" y="5629628"/>
                <a:ext cx="8417249" cy="84713"/>
              </a:xfrm>
              <a:custGeom>
                <a:avLst/>
                <a:gdLst/>
                <a:ahLst/>
                <a:cxnLst/>
                <a:rect l="l" t="t" r="r" b="b"/>
                <a:pathLst>
                  <a:path w="8417249" h="84713" extrusionOk="0">
                    <a:moveTo>
                      <a:pt x="8414815" y="84713"/>
                    </a:moveTo>
                    <a:cubicBezTo>
                      <a:pt x="8413127" y="84736"/>
                      <a:pt x="206457" y="57163"/>
                      <a:pt x="11244" y="55821"/>
                    </a:cubicBezTo>
                    <a:cubicBezTo>
                      <a:pt x="9348" y="-29931"/>
                      <a:pt x="-569862" y="788"/>
                      <a:pt x="6846063" y="31902"/>
                    </a:cubicBezTo>
                    <a:cubicBezTo>
                      <a:pt x="8586259" y="38564"/>
                      <a:pt x="8408294" y="12933"/>
                      <a:pt x="8414815" y="84713"/>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6" name="Google Shape;996;p19"/>
              <p:cNvSpPr/>
              <p:nvPr/>
            </p:nvSpPr>
            <p:spPr>
              <a:xfrm>
                <a:off x="8589322" y="6577694"/>
                <a:ext cx="8434659" cy="77122"/>
              </a:xfrm>
              <a:custGeom>
                <a:avLst/>
                <a:gdLst/>
                <a:ahLst/>
                <a:cxnLst/>
                <a:rect l="l" t="t" r="r" b="b"/>
                <a:pathLst>
                  <a:path w="8434659" h="77122" extrusionOk="0">
                    <a:moveTo>
                      <a:pt x="3081505" y="67270"/>
                    </a:moveTo>
                    <a:cubicBezTo>
                      <a:pt x="-281616" y="54338"/>
                      <a:pt x="7492" y="92553"/>
                      <a:pt x="5458" y="0"/>
                    </a:cubicBezTo>
                    <a:cubicBezTo>
                      <a:pt x="8996561" y="25006"/>
                      <a:pt x="11964910" y="104744"/>
                      <a:pt x="3081505" y="67270"/>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7" name="Google Shape;997;p19"/>
              <p:cNvSpPr/>
              <p:nvPr/>
            </p:nvSpPr>
            <p:spPr>
              <a:xfrm>
                <a:off x="8587823" y="7529845"/>
                <a:ext cx="8416302" cy="86592"/>
              </a:xfrm>
              <a:custGeom>
                <a:avLst/>
                <a:gdLst/>
                <a:ahLst/>
                <a:cxnLst/>
                <a:rect l="l" t="t" r="r" b="b"/>
                <a:pathLst>
                  <a:path w="8416302" h="86592" extrusionOk="0">
                    <a:moveTo>
                      <a:pt x="8411845" y="86592"/>
                    </a:moveTo>
                    <a:cubicBezTo>
                      <a:pt x="8410157" y="86615"/>
                      <a:pt x="190193" y="58925"/>
                      <a:pt x="10009" y="57699"/>
                    </a:cubicBezTo>
                    <a:cubicBezTo>
                      <a:pt x="10009" y="-32263"/>
                      <a:pt x="-558172" y="2135"/>
                      <a:pt x="6867232" y="33294"/>
                    </a:cubicBezTo>
                    <a:cubicBezTo>
                      <a:pt x="8578919" y="41576"/>
                      <a:pt x="8411845" y="11226"/>
                      <a:pt x="8411845" y="86592"/>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8" name="Google Shape;998;p19"/>
              <p:cNvSpPr/>
              <p:nvPr/>
            </p:nvSpPr>
            <p:spPr>
              <a:xfrm>
                <a:off x="8562854" y="8479587"/>
                <a:ext cx="8479551" cy="87896"/>
              </a:xfrm>
              <a:custGeom>
                <a:avLst/>
                <a:gdLst/>
                <a:ahLst/>
                <a:cxnLst/>
                <a:rect l="l" t="t" r="r" b="b"/>
                <a:pathLst>
                  <a:path w="8479551" h="87896" extrusionOk="0">
                    <a:moveTo>
                      <a:pt x="8477647" y="87897"/>
                    </a:moveTo>
                    <a:cubicBezTo>
                      <a:pt x="8475958" y="87920"/>
                      <a:pt x="158630" y="59976"/>
                      <a:pt x="8643" y="59005"/>
                    </a:cubicBezTo>
                    <a:cubicBezTo>
                      <a:pt x="12967" y="-34104"/>
                      <a:pt x="-560232" y="3232"/>
                      <a:pt x="6915022" y="34600"/>
                    </a:cubicBezTo>
                    <a:cubicBezTo>
                      <a:pt x="8647911" y="41262"/>
                      <a:pt x="8469670" y="15562"/>
                      <a:pt x="8477647" y="87897"/>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99" name="Google Shape;999;p19"/>
              <p:cNvSpPr/>
              <p:nvPr/>
            </p:nvSpPr>
            <p:spPr>
              <a:xfrm>
                <a:off x="8564530" y="9429865"/>
                <a:ext cx="8531559" cy="78619"/>
              </a:xfrm>
              <a:custGeom>
                <a:avLst/>
                <a:gdLst/>
                <a:ahLst/>
                <a:cxnLst/>
                <a:rect l="l" t="t" r="r" b="b"/>
                <a:pathLst>
                  <a:path w="8531559" h="78619" extrusionOk="0">
                    <a:moveTo>
                      <a:pt x="3174344" y="67756"/>
                    </a:moveTo>
                    <a:cubicBezTo>
                      <a:pt x="-333655" y="54292"/>
                      <a:pt x="9164" y="95677"/>
                      <a:pt x="9164" y="0"/>
                    </a:cubicBezTo>
                    <a:cubicBezTo>
                      <a:pt x="8945933" y="34445"/>
                      <a:pt x="12184338" y="105785"/>
                      <a:pt x="3174344" y="67756"/>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00" name="Google Shape;1000;p19"/>
              <p:cNvSpPr/>
              <p:nvPr/>
            </p:nvSpPr>
            <p:spPr>
              <a:xfrm>
                <a:off x="8529253" y="10383095"/>
                <a:ext cx="8565839" cy="85999"/>
              </a:xfrm>
              <a:custGeom>
                <a:avLst/>
                <a:gdLst/>
                <a:ahLst/>
                <a:cxnLst/>
                <a:rect l="l" t="t" r="r" b="b"/>
                <a:pathLst>
                  <a:path w="8565839" h="85999" extrusionOk="0">
                    <a:moveTo>
                      <a:pt x="8562623" y="85999"/>
                    </a:moveTo>
                    <a:cubicBezTo>
                      <a:pt x="8560866" y="86023"/>
                      <a:pt x="363236" y="59096"/>
                      <a:pt x="10638" y="56112"/>
                    </a:cubicBezTo>
                    <a:cubicBezTo>
                      <a:pt x="10638" y="-31005"/>
                      <a:pt x="-577566" y="1427"/>
                      <a:pt x="6993871" y="33187"/>
                    </a:cubicBezTo>
                    <a:cubicBezTo>
                      <a:pt x="8733558" y="39850"/>
                      <a:pt x="8558531" y="14196"/>
                      <a:pt x="8562623" y="85999"/>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01" name="Google Shape;1001;p19"/>
              <p:cNvSpPr/>
              <p:nvPr/>
            </p:nvSpPr>
            <p:spPr>
              <a:xfrm>
                <a:off x="8557916" y="11331758"/>
                <a:ext cx="8527372" cy="88892"/>
              </a:xfrm>
              <a:custGeom>
                <a:avLst/>
                <a:gdLst/>
                <a:ahLst/>
                <a:cxnLst/>
                <a:rect l="l" t="t" r="r" b="b"/>
                <a:pathLst>
                  <a:path w="8527372" h="88892" extrusionOk="0">
                    <a:moveTo>
                      <a:pt x="8524295" y="88892"/>
                    </a:moveTo>
                    <a:cubicBezTo>
                      <a:pt x="8522630" y="88916"/>
                      <a:pt x="234481" y="60370"/>
                      <a:pt x="10945" y="58496"/>
                    </a:cubicBezTo>
                    <a:cubicBezTo>
                      <a:pt x="8864" y="-28852"/>
                      <a:pt x="-570068" y="-2481"/>
                      <a:pt x="6987589" y="35572"/>
                    </a:cubicBezTo>
                    <a:cubicBezTo>
                      <a:pt x="8692502" y="42234"/>
                      <a:pt x="8519925" y="14637"/>
                      <a:pt x="8524295" y="88892"/>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002" name="Google Shape;1002;p19"/>
            <p:cNvSpPr/>
            <p:nvPr/>
          </p:nvSpPr>
          <p:spPr>
            <a:xfrm>
              <a:off x="9657726" y="374681"/>
              <a:ext cx="230062" cy="11454998"/>
            </a:xfrm>
            <a:custGeom>
              <a:avLst/>
              <a:gdLst/>
              <a:ahLst/>
              <a:cxnLst/>
              <a:rect l="l" t="t" r="r" b="b"/>
              <a:pathLst>
                <a:path w="230062" h="11454998" extrusionOk="0">
                  <a:moveTo>
                    <a:pt x="230063" y="11454999"/>
                  </a:moveTo>
                  <a:cubicBezTo>
                    <a:pt x="103081" y="11454999"/>
                    <a:pt x="-96848" y="4837824"/>
                    <a:pt x="53995" y="3"/>
                  </a:cubicBezTo>
                  <a:cubicBezTo>
                    <a:pt x="182549" y="-3907"/>
                    <a:pt x="-127160" y="4463332"/>
                    <a:pt x="230063" y="11454999"/>
                  </a:cubicBezTo>
                  <a:close/>
                </a:path>
              </a:pathLst>
            </a:custGeom>
            <a:solidFill>
              <a:schemeClr val="lt1"/>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003" name="Google Shape;1003;p19"/>
          <p:cNvSpPr txBox="1"/>
          <p:nvPr/>
        </p:nvSpPr>
        <p:spPr>
          <a:xfrm>
            <a:off x="450544" y="600919"/>
            <a:ext cx="3359455" cy="997196"/>
          </a:xfrm>
          <a:prstGeom prst="rect">
            <a:avLst/>
          </a:prstGeom>
          <a:noFill/>
          <a:ln>
            <a:noFill/>
          </a:ln>
        </p:spPr>
        <p:txBody>
          <a:bodyPr spcFirstLastPara="1" wrap="square" lIns="0" tIns="0" rIns="0" bIns="0" anchor="t" anchorCtr="0">
            <a:spAutoFit/>
          </a:bodyPr>
          <a:lstStyle/>
          <a:p>
            <a:pPr>
              <a:lnSpc>
                <a:spcPct val="90000"/>
              </a:lnSpc>
            </a:pPr>
            <a:r>
              <a:rPr lang="en-US" sz="3600" b="1" dirty="0">
                <a:latin typeface="MV Boli" pitchFamily="2" charset="0"/>
                <a:ea typeface="Open Sans"/>
                <a:cs typeface="MV Boli" pitchFamily="2" charset="0"/>
                <a:sym typeface="Open Sans"/>
              </a:rPr>
              <a:t>Table of Contents</a:t>
            </a:r>
            <a:endParaRPr sz="3600" b="1" dirty="0">
              <a:latin typeface="MV Boli" pitchFamily="2" charset="0"/>
              <a:ea typeface="Open Sans"/>
              <a:cs typeface="MV Boli" pitchFamily="2" charset="0"/>
              <a:sym typeface="Open Sans"/>
            </a:endParaRPr>
          </a:p>
        </p:txBody>
      </p:sp>
      <p:sp>
        <p:nvSpPr>
          <p:cNvPr id="1009" name="Google Shape;1009;p19"/>
          <p:cNvSpPr txBox="1"/>
          <p:nvPr/>
        </p:nvSpPr>
        <p:spPr>
          <a:xfrm>
            <a:off x="4848672" y="1359649"/>
            <a:ext cx="2845800" cy="3964162"/>
          </a:xfrm>
          <a:prstGeom prst="rect">
            <a:avLst/>
          </a:prstGeom>
          <a:noFill/>
          <a:ln>
            <a:noFill/>
          </a:ln>
        </p:spPr>
        <p:txBody>
          <a:bodyPr spcFirstLastPara="1" wrap="square" lIns="0" tIns="0" rIns="0" bIns="0" anchor="t" anchorCtr="0">
            <a:spAutoFit/>
          </a:bodyPr>
          <a:lstStyle/>
          <a:p>
            <a:pPr marL="285750" indent="-285750">
              <a:lnSpc>
                <a:spcPct val="115000"/>
              </a:lnSpc>
              <a:buFont typeface="Arial" pitchFamily="34" charset="0"/>
              <a:buChar char="•"/>
            </a:pPr>
            <a:r>
              <a:rPr lang="en-US" sz="1600" dirty="0">
                <a:latin typeface="+mj-lt"/>
                <a:ea typeface="Open Sans"/>
                <a:cs typeface="MV Boli" pitchFamily="2" charset="0"/>
                <a:sym typeface="Open Sans"/>
              </a:rPr>
              <a:t>Introduction</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Employee Engagement</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Importance of Employee engagement</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How to keep employees engaged</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Employee engagement model</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Employee engagement practices in hotel industries</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Conclusion</a:t>
            </a:r>
          </a:p>
          <a:p>
            <a:pPr marL="285750" indent="-285750">
              <a:lnSpc>
                <a:spcPct val="115000"/>
              </a:lnSpc>
              <a:buFont typeface="Arial" pitchFamily="34" charset="0"/>
              <a:buChar char="•"/>
            </a:pPr>
            <a:r>
              <a:rPr lang="en-US" sz="1600" dirty="0">
                <a:latin typeface="+mj-lt"/>
                <a:ea typeface="Open Sans"/>
                <a:cs typeface="MV Boli" pitchFamily="2" charset="0"/>
                <a:sym typeface="Open Sans"/>
              </a:rPr>
              <a:t>References</a:t>
            </a:r>
          </a:p>
          <a:p>
            <a:pPr marL="285750" indent="-285750">
              <a:lnSpc>
                <a:spcPct val="115000"/>
              </a:lnSpc>
              <a:buFont typeface="Arial" pitchFamily="34" charset="0"/>
              <a:buChar char="•"/>
            </a:pPr>
            <a:endParaRPr lang="en-US" sz="1600" dirty="0">
              <a:latin typeface="MV Boli" pitchFamily="2" charset="0"/>
              <a:ea typeface="Open Sans"/>
              <a:cs typeface="MV Boli" pitchFamily="2" charset="0"/>
              <a:sym typeface="Open Sans"/>
            </a:endParaRPr>
          </a:p>
          <a:p>
            <a:pPr marL="285750" indent="-285750">
              <a:lnSpc>
                <a:spcPct val="115000"/>
              </a:lnSpc>
              <a:buFont typeface="Arial" pitchFamily="34" charset="0"/>
              <a:buChar char="•"/>
            </a:pPr>
            <a:endParaRPr sz="1600" dirty="0">
              <a:latin typeface="MV Boli" pitchFamily="2" charset="0"/>
              <a:ea typeface="Open Sans"/>
              <a:cs typeface="MV Boli" pitchFamily="2" charset="0"/>
              <a:sym typeface="Open Sans"/>
            </a:endParaRPr>
          </a:p>
        </p:txBody>
      </p:sp>
      <p:grpSp>
        <p:nvGrpSpPr>
          <p:cNvPr id="1013" name="Google Shape;1013;p19"/>
          <p:cNvGrpSpPr/>
          <p:nvPr/>
        </p:nvGrpSpPr>
        <p:grpSpPr>
          <a:xfrm rot="4020543">
            <a:off x="8012944" y="397137"/>
            <a:ext cx="1236474" cy="1011417"/>
            <a:chOff x="16023391" y="794429"/>
            <a:chExt cx="2472858" cy="2022761"/>
          </a:xfrm>
        </p:grpSpPr>
        <p:sp>
          <p:nvSpPr>
            <p:cNvPr id="1014" name="Google Shape;1014;p19"/>
            <p:cNvSpPr/>
            <p:nvPr/>
          </p:nvSpPr>
          <p:spPr>
            <a:xfrm>
              <a:off x="17717583" y="1290672"/>
              <a:ext cx="764697" cy="1239250"/>
            </a:xfrm>
            <a:custGeom>
              <a:avLst/>
              <a:gdLst/>
              <a:ahLst/>
              <a:cxnLst/>
              <a:rect l="l" t="t" r="r" b="b"/>
              <a:pathLst>
                <a:path w="764697" h="1239250" extrusionOk="0">
                  <a:moveTo>
                    <a:pt x="758852" y="496326"/>
                  </a:moveTo>
                  <a:cubicBezTo>
                    <a:pt x="750118" y="515429"/>
                    <a:pt x="184999" y="1100606"/>
                    <a:pt x="168295" y="1117982"/>
                  </a:cubicBezTo>
                  <a:cubicBezTo>
                    <a:pt x="124858" y="1163198"/>
                    <a:pt x="80346" y="1205980"/>
                    <a:pt x="25371" y="1236891"/>
                  </a:cubicBezTo>
                  <a:cubicBezTo>
                    <a:pt x="11438" y="1244679"/>
                    <a:pt x="-2118" y="1231871"/>
                    <a:pt x="277" y="1217615"/>
                  </a:cubicBezTo>
                  <a:cubicBezTo>
                    <a:pt x="39919" y="978504"/>
                    <a:pt x="201634" y="258433"/>
                    <a:pt x="273228" y="46727"/>
                  </a:cubicBezTo>
                  <a:cubicBezTo>
                    <a:pt x="278483" y="28385"/>
                    <a:pt x="286408" y="10374"/>
                    <a:pt x="304844" y="2918"/>
                  </a:cubicBezTo>
                  <a:cubicBezTo>
                    <a:pt x="333365" y="-8575"/>
                    <a:pt x="353859" y="16333"/>
                    <a:pt x="371312" y="35003"/>
                  </a:cubicBezTo>
                  <a:cubicBezTo>
                    <a:pt x="765839" y="457857"/>
                    <a:pt x="779452" y="451385"/>
                    <a:pt x="758852" y="496326"/>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15" name="Google Shape;1015;p19"/>
            <p:cNvSpPr/>
            <p:nvPr/>
          </p:nvSpPr>
          <p:spPr>
            <a:xfrm>
              <a:off x="17869647" y="1290253"/>
              <a:ext cx="609413" cy="505941"/>
            </a:xfrm>
            <a:custGeom>
              <a:avLst/>
              <a:gdLst/>
              <a:ahLst/>
              <a:cxnLst/>
              <a:rect l="l" t="t" r="r" b="b"/>
              <a:pathLst>
                <a:path w="609413" h="505941" extrusionOk="0">
                  <a:moveTo>
                    <a:pt x="609413" y="464382"/>
                  </a:moveTo>
                  <a:cubicBezTo>
                    <a:pt x="562137" y="512123"/>
                    <a:pt x="660027" y="497179"/>
                    <a:pt x="0" y="505941"/>
                  </a:cubicBezTo>
                  <a:cubicBezTo>
                    <a:pt x="113962" y="34541"/>
                    <a:pt x="125492" y="-64886"/>
                    <a:pt x="219243" y="35419"/>
                  </a:cubicBezTo>
                  <a:cubicBezTo>
                    <a:pt x="611396" y="455724"/>
                    <a:pt x="602601" y="439878"/>
                    <a:pt x="609413" y="46438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nvGrpSpPr>
            <p:cNvPr id="1016" name="Google Shape;1016;p19"/>
            <p:cNvGrpSpPr/>
            <p:nvPr/>
          </p:nvGrpSpPr>
          <p:grpSpPr>
            <a:xfrm>
              <a:off x="16023391" y="1275273"/>
              <a:ext cx="2472858" cy="1541917"/>
              <a:chOff x="16023391" y="1275273"/>
              <a:chExt cx="2472858" cy="1541917"/>
            </a:xfrm>
          </p:grpSpPr>
          <p:sp>
            <p:nvSpPr>
              <p:cNvPr id="1017" name="Google Shape;1017;p19"/>
              <p:cNvSpPr/>
              <p:nvPr/>
            </p:nvSpPr>
            <p:spPr>
              <a:xfrm>
                <a:off x="17811488" y="1767485"/>
                <a:ext cx="684761" cy="738548"/>
              </a:xfrm>
              <a:custGeom>
                <a:avLst/>
                <a:gdLst/>
                <a:ahLst/>
                <a:cxnLst/>
                <a:rect l="l" t="t" r="r" b="b"/>
                <a:pathLst>
                  <a:path w="684761" h="738548" extrusionOk="0">
                    <a:moveTo>
                      <a:pt x="111637" y="655243"/>
                    </a:moveTo>
                    <a:cubicBezTo>
                      <a:pt x="52099" y="722572"/>
                      <a:pt x="48422" y="729628"/>
                      <a:pt x="33069" y="738548"/>
                    </a:cubicBezTo>
                    <a:cubicBezTo>
                      <a:pt x="-2633" y="710189"/>
                      <a:pt x="46" y="712564"/>
                      <a:pt x="46" y="712094"/>
                    </a:cubicBezTo>
                    <a:cubicBezTo>
                      <a:pt x="8286" y="683181"/>
                      <a:pt x="317991" y="349037"/>
                      <a:pt x="325204" y="341249"/>
                    </a:cubicBezTo>
                    <a:cubicBezTo>
                      <a:pt x="652823" y="-12131"/>
                      <a:pt x="647839" y="20787"/>
                      <a:pt x="640185" y="285"/>
                    </a:cubicBezTo>
                    <a:cubicBezTo>
                      <a:pt x="770042" y="-5626"/>
                      <a:pt x="622761" y="76138"/>
                      <a:pt x="111637" y="655243"/>
                    </a:cubicBezTo>
                    <a:close/>
                  </a:path>
                </a:pathLst>
              </a:custGeom>
              <a:solidFill>
                <a:srgbClr val="FDCFB2"/>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18" name="Google Shape;1018;p19"/>
              <p:cNvSpPr/>
              <p:nvPr/>
            </p:nvSpPr>
            <p:spPr>
              <a:xfrm>
                <a:off x="16023391" y="1275273"/>
                <a:ext cx="2469509" cy="1541917"/>
              </a:xfrm>
              <a:custGeom>
                <a:avLst/>
                <a:gdLst/>
                <a:ahLst/>
                <a:cxnLst/>
                <a:rect l="l" t="t" r="r" b="b"/>
                <a:pathLst>
                  <a:path w="2469509" h="1541917" extrusionOk="0">
                    <a:moveTo>
                      <a:pt x="2469509" y="490616"/>
                    </a:moveTo>
                    <a:cubicBezTo>
                      <a:pt x="2423516" y="492707"/>
                      <a:pt x="2428791" y="493330"/>
                      <a:pt x="2427387" y="490523"/>
                    </a:cubicBezTo>
                    <a:cubicBezTo>
                      <a:pt x="2427323" y="490458"/>
                      <a:pt x="2427384" y="483176"/>
                      <a:pt x="2374994" y="425463"/>
                    </a:cubicBezTo>
                    <a:cubicBezTo>
                      <a:pt x="2230484" y="266154"/>
                      <a:pt x="2065010" y="94713"/>
                      <a:pt x="2048896" y="79712"/>
                    </a:cubicBezTo>
                    <a:cubicBezTo>
                      <a:pt x="2039046" y="70424"/>
                      <a:pt x="2022815" y="74647"/>
                      <a:pt x="2018830" y="87593"/>
                    </a:cubicBezTo>
                    <a:cubicBezTo>
                      <a:pt x="1838481" y="670884"/>
                      <a:pt x="1750171" y="1050289"/>
                      <a:pt x="1725336" y="1119120"/>
                    </a:cubicBezTo>
                    <a:cubicBezTo>
                      <a:pt x="1743597" y="1145533"/>
                      <a:pt x="1747497" y="1176174"/>
                      <a:pt x="1738751" y="1206131"/>
                    </a:cubicBezTo>
                    <a:cubicBezTo>
                      <a:pt x="1753104" y="1198016"/>
                      <a:pt x="1771584" y="1198671"/>
                      <a:pt x="1788001" y="1204444"/>
                    </a:cubicBezTo>
                    <a:cubicBezTo>
                      <a:pt x="1788850" y="1205294"/>
                      <a:pt x="1781358" y="1199140"/>
                      <a:pt x="1821166" y="1230760"/>
                    </a:cubicBezTo>
                    <a:cubicBezTo>
                      <a:pt x="1876007" y="1293887"/>
                      <a:pt x="1841531" y="1403233"/>
                      <a:pt x="1750851" y="1412619"/>
                    </a:cubicBezTo>
                    <a:cubicBezTo>
                      <a:pt x="1750381" y="1412667"/>
                      <a:pt x="122488" y="1541663"/>
                      <a:pt x="122010" y="1541659"/>
                    </a:cubicBezTo>
                    <a:cubicBezTo>
                      <a:pt x="44571" y="1546821"/>
                      <a:pt x="23077" y="1473876"/>
                      <a:pt x="31573" y="1403144"/>
                    </a:cubicBezTo>
                    <a:cubicBezTo>
                      <a:pt x="31573" y="1394681"/>
                      <a:pt x="40719" y="1375303"/>
                      <a:pt x="43956" y="1365711"/>
                    </a:cubicBezTo>
                    <a:cubicBezTo>
                      <a:pt x="-634" y="1321319"/>
                      <a:pt x="-18450" y="1220003"/>
                      <a:pt x="24723" y="1179491"/>
                    </a:cubicBezTo>
                    <a:cubicBezTo>
                      <a:pt x="45408" y="1153916"/>
                      <a:pt x="97430" y="1159879"/>
                      <a:pt x="97430" y="1155477"/>
                    </a:cubicBezTo>
                    <a:cubicBezTo>
                      <a:pt x="87716" y="991912"/>
                      <a:pt x="89747" y="1108132"/>
                      <a:pt x="65203" y="396011"/>
                    </a:cubicBezTo>
                    <a:cubicBezTo>
                      <a:pt x="65203" y="212713"/>
                      <a:pt x="37839" y="154882"/>
                      <a:pt x="75098" y="143745"/>
                    </a:cubicBezTo>
                    <a:cubicBezTo>
                      <a:pt x="122973" y="129189"/>
                      <a:pt x="1985580" y="-21879"/>
                      <a:pt x="2025529" y="2697"/>
                    </a:cubicBezTo>
                    <a:cubicBezTo>
                      <a:pt x="2048799" y="11800"/>
                      <a:pt x="2268953" y="248940"/>
                      <a:pt x="2269539" y="249567"/>
                    </a:cubicBezTo>
                    <a:cubicBezTo>
                      <a:pt x="2442951" y="435042"/>
                      <a:pt x="2461026" y="451872"/>
                      <a:pt x="2469509" y="490616"/>
                    </a:cubicBezTo>
                    <a:close/>
                  </a:path>
                </a:pathLst>
              </a:custGeom>
              <a:solidFill>
                <a:schemeClr val="accent5"/>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1019" name="Google Shape;1019;p19"/>
            <p:cNvSpPr/>
            <p:nvPr/>
          </p:nvSpPr>
          <p:spPr>
            <a:xfrm>
              <a:off x="17722091" y="2536743"/>
              <a:ext cx="95954" cy="92341"/>
            </a:xfrm>
            <a:custGeom>
              <a:avLst/>
              <a:gdLst/>
              <a:ahLst/>
              <a:cxnLst/>
              <a:rect l="l" t="t" r="r" b="b"/>
              <a:pathLst>
                <a:path w="95954" h="92341" extrusionOk="0">
                  <a:moveTo>
                    <a:pt x="82170" y="76941"/>
                  </a:moveTo>
                  <a:cubicBezTo>
                    <a:pt x="54887" y="105624"/>
                    <a:pt x="8177" y="91764"/>
                    <a:pt x="879" y="55787"/>
                  </a:cubicBezTo>
                  <a:cubicBezTo>
                    <a:pt x="-5780" y="22954"/>
                    <a:pt x="26584" y="-4159"/>
                    <a:pt x="57731" y="529"/>
                  </a:cubicBezTo>
                  <a:cubicBezTo>
                    <a:pt x="95868" y="6205"/>
                    <a:pt x="108203" y="49500"/>
                    <a:pt x="82170" y="76941"/>
                  </a:cubicBezTo>
                  <a:close/>
                </a:path>
              </a:pathLst>
            </a:custGeom>
            <a:no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0" name="Google Shape;1020;p19"/>
            <p:cNvSpPr/>
            <p:nvPr/>
          </p:nvSpPr>
          <p:spPr>
            <a:xfrm>
              <a:off x="17589916" y="2392366"/>
              <a:ext cx="111400" cy="113248"/>
            </a:xfrm>
            <a:custGeom>
              <a:avLst/>
              <a:gdLst/>
              <a:ahLst/>
              <a:cxnLst/>
              <a:rect l="l" t="t" r="r" b="b"/>
              <a:pathLst>
                <a:path w="111400" h="113248" extrusionOk="0">
                  <a:moveTo>
                    <a:pt x="23388" y="95139"/>
                  </a:moveTo>
                  <a:cubicBezTo>
                    <a:pt x="-29131" y="51795"/>
                    <a:pt x="15135" y="-23755"/>
                    <a:pt x="74046" y="7283"/>
                  </a:cubicBezTo>
                  <a:cubicBezTo>
                    <a:pt x="150608" y="47645"/>
                    <a:pt x="97296" y="155891"/>
                    <a:pt x="23388" y="95139"/>
                  </a:cubicBezTo>
                  <a:close/>
                </a:path>
              </a:pathLst>
            </a:custGeom>
            <a:no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1" name="Google Shape;1021;p19"/>
            <p:cNvSpPr/>
            <p:nvPr/>
          </p:nvSpPr>
          <p:spPr>
            <a:xfrm>
              <a:off x="16141131" y="2686336"/>
              <a:ext cx="1570724" cy="118206"/>
            </a:xfrm>
            <a:custGeom>
              <a:avLst/>
              <a:gdLst/>
              <a:ahLst/>
              <a:cxnLst/>
              <a:rect l="l" t="t" r="r" b="b"/>
              <a:pathLst>
                <a:path w="1570724" h="118206" extrusionOk="0">
                  <a:moveTo>
                    <a:pt x="1559855" y="54"/>
                  </a:moveTo>
                  <a:cubicBezTo>
                    <a:pt x="643997" y="81717"/>
                    <a:pt x="85480" y="91155"/>
                    <a:pt x="5387" y="103336"/>
                  </a:cubicBezTo>
                  <a:cubicBezTo>
                    <a:pt x="-3101" y="104627"/>
                    <a:pt x="-807" y="117200"/>
                    <a:pt x="7042" y="117734"/>
                  </a:cubicBezTo>
                  <a:cubicBezTo>
                    <a:pt x="86892" y="123172"/>
                    <a:pt x="855432" y="81033"/>
                    <a:pt x="1559389" y="23247"/>
                  </a:cubicBezTo>
                  <a:cubicBezTo>
                    <a:pt x="1574152" y="22034"/>
                    <a:pt x="1574690" y="-1269"/>
                    <a:pt x="1559855" y="5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2" name="Google Shape;1022;p19"/>
            <p:cNvSpPr/>
            <p:nvPr/>
          </p:nvSpPr>
          <p:spPr>
            <a:xfrm>
              <a:off x="17565481" y="2301561"/>
              <a:ext cx="165329" cy="76515"/>
            </a:xfrm>
            <a:custGeom>
              <a:avLst/>
              <a:gdLst/>
              <a:ahLst/>
              <a:cxnLst/>
              <a:rect l="l" t="t" r="r" b="b"/>
              <a:pathLst>
                <a:path w="165329" h="76515" extrusionOk="0">
                  <a:moveTo>
                    <a:pt x="163925" y="64598"/>
                  </a:moveTo>
                  <a:cubicBezTo>
                    <a:pt x="129328" y="16707"/>
                    <a:pt x="63001" y="-8606"/>
                    <a:pt x="5332" y="2653"/>
                  </a:cubicBezTo>
                  <a:cubicBezTo>
                    <a:pt x="-2929" y="4263"/>
                    <a:pt x="-1068" y="17719"/>
                    <a:pt x="7319" y="17338"/>
                  </a:cubicBezTo>
                  <a:cubicBezTo>
                    <a:pt x="65287" y="14692"/>
                    <a:pt x="110661" y="33290"/>
                    <a:pt x="151319" y="74323"/>
                  </a:cubicBezTo>
                  <a:cubicBezTo>
                    <a:pt x="157533" y="80594"/>
                    <a:pt x="169398" y="72175"/>
                    <a:pt x="163925" y="6459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3" name="Google Shape;1023;p19"/>
            <p:cNvSpPr/>
            <p:nvPr/>
          </p:nvSpPr>
          <p:spPr>
            <a:xfrm>
              <a:off x="17639655" y="2508913"/>
              <a:ext cx="103865" cy="53152"/>
            </a:xfrm>
            <a:custGeom>
              <a:avLst/>
              <a:gdLst/>
              <a:ahLst/>
              <a:cxnLst/>
              <a:rect l="l" t="t" r="r" b="b"/>
              <a:pathLst>
                <a:path w="103865" h="53152" extrusionOk="0">
                  <a:moveTo>
                    <a:pt x="89448" y="1849"/>
                  </a:moveTo>
                  <a:cubicBezTo>
                    <a:pt x="64006" y="22255"/>
                    <a:pt x="40602" y="36600"/>
                    <a:pt x="7004" y="38489"/>
                  </a:cubicBezTo>
                  <a:cubicBezTo>
                    <a:pt x="-2313" y="39015"/>
                    <a:pt x="-2357" y="52531"/>
                    <a:pt x="7004" y="53001"/>
                  </a:cubicBezTo>
                  <a:cubicBezTo>
                    <a:pt x="42047" y="54765"/>
                    <a:pt x="81240" y="41172"/>
                    <a:pt x="102309" y="11773"/>
                  </a:cubicBezTo>
                  <a:cubicBezTo>
                    <a:pt x="108163" y="3609"/>
                    <a:pt x="96095" y="-3483"/>
                    <a:pt x="89448" y="184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4" name="Google Shape;1024;p19"/>
            <p:cNvSpPr/>
            <p:nvPr/>
          </p:nvSpPr>
          <p:spPr>
            <a:xfrm>
              <a:off x="17724381" y="1368436"/>
              <a:ext cx="255205" cy="923819"/>
            </a:xfrm>
            <a:custGeom>
              <a:avLst/>
              <a:gdLst/>
              <a:ahLst/>
              <a:cxnLst/>
              <a:rect l="l" t="t" r="r" b="b"/>
              <a:pathLst>
                <a:path w="255205" h="923819" extrusionOk="0">
                  <a:moveTo>
                    <a:pt x="236820" y="6486"/>
                  </a:moveTo>
                  <a:cubicBezTo>
                    <a:pt x="145201" y="305421"/>
                    <a:pt x="62325" y="608217"/>
                    <a:pt x="169" y="914746"/>
                  </a:cubicBezTo>
                  <a:cubicBezTo>
                    <a:pt x="-1671" y="923828"/>
                    <a:pt x="12055" y="927764"/>
                    <a:pt x="14163" y="918605"/>
                  </a:cubicBezTo>
                  <a:cubicBezTo>
                    <a:pt x="84450" y="613439"/>
                    <a:pt x="160837" y="310288"/>
                    <a:pt x="254734" y="11425"/>
                  </a:cubicBezTo>
                  <a:cubicBezTo>
                    <a:pt x="258326" y="1"/>
                    <a:pt x="240320" y="-4935"/>
                    <a:pt x="236820" y="6486"/>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5" name="Google Shape;1025;p19"/>
            <p:cNvSpPr/>
            <p:nvPr/>
          </p:nvSpPr>
          <p:spPr>
            <a:xfrm>
              <a:off x="17878186" y="1839193"/>
              <a:ext cx="577834" cy="634333"/>
            </a:xfrm>
            <a:custGeom>
              <a:avLst/>
              <a:gdLst/>
              <a:ahLst/>
              <a:cxnLst/>
              <a:rect l="l" t="t" r="r" b="b"/>
              <a:pathLst>
                <a:path w="577834" h="634333" extrusionOk="0">
                  <a:moveTo>
                    <a:pt x="561164" y="2828"/>
                  </a:moveTo>
                  <a:cubicBezTo>
                    <a:pt x="394092" y="163654"/>
                    <a:pt x="46840" y="549524"/>
                    <a:pt x="1138" y="623343"/>
                  </a:cubicBezTo>
                  <a:cubicBezTo>
                    <a:pt x="-3409" y="630685"/>
                    <a:pt x="6737" y="637955"/>
                    <a:pt x="12793" y="632336"/>
                  </a:cubicBezTo>
                  <a:cubicBezTo>
                    <a:pt x="72489" y="576936"/>
                    <a:pt x="74657" y="535478"/>
                    <a:pt x="575004" y="16664"/>
                  </a:cubicBezTo>
                  <a:cubicBezTo>
                    <a:pt x="583754" y="7590"/>
                    <a:pt x="570250" y="-5918"/>
                    <a:pt x="561164" y="282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6" name="Google Shape;1026;p19"/>
            <p:cNvSpPr/>
            <p:nvPr/>
          </p:nvSpPr>
          <p:spPr>
            <a:xfrm>
              <a:off x="16197392" y="2546196"/>
              <a:ext cx="1370103" cy="108205"/>
            </a:xfrm>
            <a:custGeom>
              <a:avLst/>
              <a:gdLst/>
              <a:ahLst/>
              <a:cxnLst/>
              <a:rect l="l" t="t" r="r" b="b"/>
              <a:pathLst>
                <a:path w="1370103" h="108205" extrusionOk="0">
                  <a:moveTo>
                    <a:pt x="1360657" y="1"/>
                  </a:moveTo>
                  <a:cubicBezTo>
                    <a:pt x="1068918" y="3925"/>
                    <a:pt x="306119" y="44660"/>
                    <a:pt x="5338" y="93505"/>
                  </a:cubicBezTo>
                  <a:cubicBezTo>
                    <a:pt x="-2947" y="94852"/>
                    <a:pt x="-1050" y="108729"/>
                    <a:pt x="7325" y="108190"/>
                  </a:cubicBezTo>
                  <a:cubicBezTo>
                    <a:pt x="396609" y="83205"/>
                    <a:pt x="461952" y="46225"/>
                    <a:pt x="1360657" y="19573"/>
                  </a:cubicBezTo>
                  <a:cubicBezTo>
                    <a:pt x="1373214" y="19197"/>
                    <a:pt x="1373291" y="-169"/>
                    <a:pt x="1360657" y="1"/>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7" name="Google Shape;1027;p19"/>
            <p:cNvSpPr/>
            <p:nvPr/>
          </p:nvSpPr>
          <p:spPr>
            <a:xfrm>
              <a:off x="16495884" y="794429"/>
              <a:ext cx="929492" cy="1628205"/>
            </a:xfrm>
            <a:custGeom>
              <a:avLst/>
              <a:gdLst/>
              <a:ahLst/>
              <a:cxnLst/>
              <a:rect l="l" t="t" r="r" b="b"/>
              <a:pathLst>
                <a:path w="929492" h="1628205" extrusionOk="0">
                  <a:moveTo>
                    <a:pt x="86361" y="1628206"/>
                  </a:moveTo>
                  <a:cubicBezTo>
                    <a:pt x="360757" y="479172"/>
                    <a:pt x="363629" y="506941"/>
                    <a:pt x="336795" y="433535"/>
                  </a:cubicBezTo>
                  <a:cubicBezTo>
                    <a:pt x="288091" y="300170"/>
                    <a:pt x="57464" y="377541"/>
                    <a:pt x="5447" y="220813"/>
                  </a:cubicBezTo>
                  <a:cubicBezTo>
                    <a:pt x="-16646" y="154066"/>
                    <a:pt x="31856" y="90649"/>
                    <a:pt x="89974" y="63159"/>
                  </a:cubicBezTo>
                  <a:cubicBezTo>
                    <a:pt x="235811" y="-5728"/>
                    <a:pt x="612255" y="-14284"/>
                    <a:pt x="786681" y="18315"/>
                  </a:cubicBezTo>
                  <a:cubicBezTo>
                    <a:pt x="929262" y="44886"/>
                    <a:pt x="949639" y="140607"/>
                    <a:pt x="914455" y="215040"/>
                  </a:cubicBezTo>
                  <a:cubicBezTo>
                    <a:pt x="840442" y="371509"/>
                    <a:pt x="633126" y="286909"/>
                    <a:pt x="592909" y="405952"/>
                  </a:cubicBezTo>
                  <a:cubicBezTo>
                    <a:pt x="571189" y="470220"/>
                    <a:pt x="579870" y="469973"/>
                    <a:pt x="751781" y="1106459"/>
                  </a:cubicBezTo>
                  <a:cubicBezTo>
                    <a:pt x="757631" y="1128119"/>
                    <a:pt x="872175" y="1551883"/>
                    <a:pt x="872285" y="1552356"/>
                  </a:cubicBezTo>
                  <a:cubicBezTo>
                    <a:pt x="821590" y="1556491"/>
                    <a:pt x="830741" y="1560565"/>
                    <a:pt x="824580" y="1537675"/>
                  </a:cubicBezTo>
                  <a:cubicBezTo>
                    <a:pt x="792911" y="1421039"/>
                    <a:pt x="928424" y="1920697"/>
                    <a:pt x="571189" y="594049"/>
                  </a:cubicBezTo>
                  <a:cubicBezTo>
                    <a:pt x="468825" y="213272"/>
                    <a:pt x="736901" y="342555"/>
                    <a:pt x="851831" y="232537"/>
                  </a:cubicBezTo>
                  <a:cubicBezTo>
                    <a:pt x="900753" y="185722"/>
                    <a:pt x="902586" y="107110"/>
                    <a:pt x="836915" y="75538"/>
                  </a:cubicBezTo>
                  <a:cubicBezTo>
                    <a:pt x="713579" y="16191"/>
                    <a:pt x="137581" y="21498"/>
                    <a:pt x="56246" y="143180"/>
                  </a:cubicBezTo>
                  <a:cubicBezTo>
                    <a:pt x="7417" y="216213"/>
                    <a:pt x="90957" y="271281"/>
                    <a:pt x="152687" y="288264"/>
                  </a:cubicBezTo>
                  <a:cubicBezTo>
                    <a:pt x="494218" y="382209"/>
                    <a:pt x="435093" y="339303"/>
                    <a:pt x="130688" y="1623513"/>
                  </a:cubicBezTo>
                  <a:lnTo>
                    <a:pt x="86361" y="1628206"/>
                  </a:ln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8" name="Google Shape;1028;p19"/>
            <p:cNvSpPr/>
            <p:nvPr/>
          </p:nvSpPr>
          <p:spPr>
            <a:xfrm>
              <a:off x="16226891" y="2316107"/>
              <a:ext cx="1294055" cy="143572"/>
            </a:xfrm>
            <a:custGeom>
              <a:avLst/>
              <a:gdLst/>
              <a:ahLst/>
              <a:cxnLst/>
              <a:rect l="l" t="t" r="r" b="b"/>
              <a:pathLst>
                <a:path w="1294055" h="143572" extrusionOk="0">
                  <a:moveTo>
                    <a:pt x="1284878" y="37"/>
                  </a:moveTo>
                  <a:cubicBezTo>
                    <a:pt x="744728" y="43688"/>
                    <a:pt x="235546" y="99156"/>
                    <a:pt x="6861" y="129122"/>
                  </a:cubicBezTo>
                  <a:cubicBezTo>
                    <a:pt x="-2120" y="130299"/>
                    <a:pt x="-2452" y="144503"/>
                    <a:pt x="6861" y="143524"/>
                  </a:cubicBezTo>
                  <a:cubicBezTo>
                    <a:pt x="656835" y="75167"/>
                    <a:pt x="770732" y="60166"/>
                    <a:pt x="1284878" y="19168"/>
                  </a:cubicBezTo>
                  <a:cubicBezTo>
                    <a:pt x="1297067" y="18193"/>
                    <a:pt x="1297164" y="-954"/>
                    <a:pt x="1284878" y="3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29" name="Google Shape;1029;p19"/>
            <p:cNvSpPr/>
            <p:nvPr/>
          </p:nvSpPr>
          <p:spPr>
            <a:xfrm>
              <a:off x="17712334" y="2529726"/>
              <a:ext cx="129046" cy="125615"/>
            </a:xfrm>
            <a:custGeom>
              <a:avLst/>
              <a:gdLst/>
              <a:ahLst/>
              <a:cxnLst/>
              <a:rect l="l" t="t" r="r" b="b"/>
              <a:pathLst>
                <a:path w="129046" h="125615" extrusionOk="0">
                  <a:moveTo>
                    <a:pt x="77668" y="913"/>
                  </a:moveTo>
                  <a:cubicBezTo>
                    <a:pt x="166718" y="14166"/>
                    <a:pt x="129325" y="144031"/>
                    <a:pt x="46809" y="123399"/>
                  </a:cubicBezTo>
                  <a:cubicBezTo>
                    <a:pt x="-32415" y="103373"/>
                    <a:pt x="-3655" y="-11333"/>
                    <a:pt x="77668" y="91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30" name="Google Shape;1030;p19"/>
            <p:cNvSpPr/>
            <p:nvPr/>
          </p:nvSpPr>
          <p:spPr>
            <a:xfrm>
              <a:off x="17594970" y="2379774"/>
              <a:ext cx="129046" cy="125615"/>
            </a:xfrm>
            <a:custGeom>
              <a:avLst/>
              <a:gdLst/>
              <a:ahLst/>
              <a:cxnLst/>
              <a:rect l="l" t="t" r="r" b="b"/>
              <a:pathLst>
                <a:path w="129046" h="125615" extrusionOk="0">
                  <a:moveTo>
                    <a:pt x="77668" y="913"/>
                  </a:moveTo>
                  <a:cubicBezTo>
                    <a:pt x="166718" y="14166"/>
                    <a:pt x="129325" y="144032"/>
                    <a:pt x="46809" y="123399"/>
                  </a:cubicBezTo>
                  <a:cubicBezTo>
                    <a:pt x="-32415" y="103370"/>
                    <a:pt x="-3655" y="-11337"/>
                    <a:pt x="77668" y="91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50" name="Google Shape;1376;p26"/>
          <p:cNvGrpSpPr/>
          <p:nvPr/>
        </p:nvGrpSpPr>
        <p:grpSpPr>
          <a:xfrm rot="1424416">
            <a:off x="3497532" y="-160791"/>
            <a:ext cx="987300" cy="1305071"/>
            <a:chOff x="11795559" y="1315664"/>
            <a:chExt cx="1974557" cy="2610084"/>
          </a:xfrm>
        </p:grpSpPr>
        <p:sp>
          <p:nvSpPr>
            <p:cNvPr id="51"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2"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3"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4"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5"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6"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7"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8"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59"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0"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1"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2"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3"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4"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5"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6"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7"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8"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Tree>
    <p:extLst>
      <p:ext uri="{BB962C8B-B14F-4D97-AF65-F5344CB8AC3E}">
        <p14:creationId xmlns:p14="http://schemas.microsoft.com/office/powerpoint/2010/main" val="3787676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99"/>
        <p:cNvGrpSpPr/>
        <p:nvPr/>
      </p:nvGrpSpPr>
      <p:grpSpPr>
        <a:xfrm>
          <a:off x="0" y="0"/>
          <a:ext cx="0" cy="0"/>
          <a:chOff x="0" y="0"/>
          <a:chExt cx="0" cy="0"/>
        </a:xfrm>
      </p:grpSpPr>
      <p:sp>
        <p:nvSpPr>
          <p:cNvPr id="304" name="Google Shape;304;p12"/>
          <p:cNvSpPr txBox="1"/>
          <p:nvPr/>
        </p:nvSpPr>
        <p:spPr>
          <a:xfrm>
            <a:off x="1479197" y="591444"/>
            <a:ext cx="4422464" cy="553998"/>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600" b="1" dirty="0">
                <a:solidFill>
                  <a:schemeClr val="dk1"/>
                </a:solidFill>
                <a:latin typeface="+mj-lt"/>
                <a:ea typeface="Open Sans"/>
                <a:cs typeface="MV Boli" pitchFamily="2" charset="0"/>
                <a:sym typeface="Open Sans"/>
              </a:rPr>
              <a:t>Introduction</a:t>
            </a:r>
            <a:endParaRPr sz="3600" b="1" dirty="0">
              <a:solidFill>
                <a:schemeClr val="dk1"/>
              </a:solidFill>
              <a:latin typeface="+mj-lt"/>
              <a:ea typeface="Open Sans"/>
              <a:cs typeface="MV Boli" pitchFamily="2" charset="0"/>
              <a:sym typeface="Open Sans"/>
            </a:endParaRPr>
          </a:p>
        </p:txBody>
      </p:sp>
      <p:sp>
        <p:nvSpPr>
          <p:cNvPr id="314" name="Google Shape;314;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3</a:t>
            </a:fld>
            <a:endParaRPr/>
          </a:p>
        </p:txBody>
      </p:sp>
      <p:grpSp>
        <p:nvGrpSpPr>
          <p:cNvPr id="17" name="Google Shape;1376;p26"/>
          <p:cNvGrpSpPr/>
          <p:nvPr/>
        </p:nvGrpSpPr>
        <p:grpSpPr>
          <a:xfrm rot="1424416">
            <a:off x="678132" y="119378"/>
            <a:ext cx="987300" cy="1305071"/>
            <a:chOff x="11795559" y="1315664"/>
            <a:chExt cx="1974557" cy="2610084"/>
          </a:xfrm>
        </p:grpSpPr>
        <p:sp>
          <p:nvSpPr>
            <p:cNvPr id="18"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9"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0"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1"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2"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3"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4"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5"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6"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7"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8"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9"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0"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1"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2"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3"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4"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5"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3" name="Rectangle 2"/>
          <p:cNvSpPr/>
          <p:nvPr/>
        </p:nvSpPr>
        <p:spPr>
          <a:xfrm>
            <a:off x="1680806" y="1269940"/>
            <a:ext cx="6015394" cy="2308324"/>
          </a:xfrm>
          <a:prstGeom prst="rect">
            <a:avLst/>
          </a:prstGeom>
        </p:spPr>
        <p:txBody>
          <a:bodyPr wrap="square">
            <a:spAutoFit/>
          </a:bodyPr>
          <a:lstStyle/>
          <a:p>
            <a:pPr algn="just"/>
            <a:r>
              <a:rPr lang="en-US" sz="1800" dirty="0">
                <a:latin typeface="+mj-lt"/>
                <a:cs typeface="MV Boli" pitchFamily="2" charset="0"/>
              </a:rPr>
              <a:t>Business success often hinges on the level of employee enthusiasm. An organization's bottom line, organizational culture, employee satisfaction, and quality of life can all benefit from well-executed efforts to increase employee engagement. This presentation includes the importance of employee engagement in hotel industries. Also how the employees can be engaged in hotel industry is also explained with a model.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279"/>
        <p:cNvGrpSpPr/>
        <p:nvPr/>
      </p:nvGrpSpPr>
      <p:grpSpPr>
        <a:xfrm>
          <a:off x="0" y="0"/>
          <a:ext cx="0" cy="0"/>
          <a:chOff x="0" y="0"/>
          <a:chExt cx="0" cy="0"/>
        </a:xfrm>
      </p:grpSpPr>
      <p:grpSp>
        <p:nvGrpSpPr>
          <p:cNvPr id="1280" name="Google Shape;1280;p24"/>
          <p:cNvGrpSpPr/>
          <p:nvPr/>
        </p:nvGrpSpPr>
        <p:grpSpPr>
          <a:xfrm>
            <a:off x="809177" y="514348"/>
            <a:ext cx="7521324" cy="5284869"/>
            <a:chOff x="1618353" y="1028695"/>
            <a:chExt cx="15042648" cy="10569738"/>
          </a:xfrm>
        </p:grpSpPr>
        <p:sp>
          <p:nvSpPr>
            <p:cNvPr id="1281" name="Google Shape;1281;p24"/>
            <p:cNvSpPr/>
            <p:nvPr/>
          </p:nvSpPr>
          <p:spPr>
            <a:xfrm>
              <a:off x="1618353" y="1028695"/>
              <a:ext cx="15042648" cy="10569738"/>
            </a:xfrm>
            <a:custGeom>
              <a:avLst/>
              <a:gdLst/>
              <a:ahLst/>
              <a:cxnLst/>
              <a:rect l="l" t="t" r="r" b="b"/>
              <a:pathLst>
                <a:path w="15042648" h="10569738" extrusionOk="0">
                  <a:moveTo>
                    <a:pt x="14763967" y="3979"/>
                  </a:moveTo>
                  <a:cubicBezTo>
                    <a:pt x="15168914" y="2891270"/>
                    <a:pt x="14420239" y="3341392"/>
                    <a:pt x="15042648" y="10071920"/>
                  </a:cubicBezTo>
                  <a:cubicBezTo>
                    <a:pt x="14489344" y="10169902"/>
                    <a:pt x="13910588" y="10086887"/>
                    <a:pt x="13343204" y="10086887"/>
                  </a:cubicBezTo>
                  <a:cubicBezTo>
                    <a:pt x="12243573" y="10086887"/>
                    <a:pt x="9037921" y="10504476"/>
                    <a:pt x="6247598" y="10504476"/>
                  </a:cubicBezTo>
                  <a:cubicBezTo>
                    <a:pt x="4264252" y="10504476"/>
                    <a:pt x="2278707" y="10390217"/>
                    <a:pt x="293796" y="10536609"/>
                  </a:cubicBezTo>
                  <a:cubicBezTo>
                    <a:pt x="214819" y="10841862"/>
                    <a:pt x="0" y="9026659"/>
                    <a:pt x="0" y="5549113"/>
                  </a:cubicBezTo>
                  <a:cubicBezTo>
                    <a:pt x="0" y="4433563"/>
                    <a:pt x="31350" y="2736592"/>
                    <a:pt x="31350" y="2165467"/>
                  </a:cubicBezTo>
                  <a:cubicBezTo>
                    <a:pt x="31350" y="1905938"/>
                    <a:pt x="-24839" y="286360"/>
                    <a:pt x="53652" y="188252"/>
                  </a:cubicBezTo>
                  <a:cubicBezTo>
                    <a:pt x="1189073" y="216388"/>
                    <a:pt x="2213724" y="41628"/>
                    <a:pt x="3475644" y="41628"/>
                  </a:cubicBezTo>
                  <a:cubicBezTo>
                    <a:pt x="5616225" y="41628"/>
                    <a:pt x="7757695" y="160305"/>
                    <a:pt x="9900665" y="160305"/>
                  </a:cubicBezTo>
                  <a:cubicBezTo>
                    <a:pt x="12104813" y="160284"/>
                    <a:pt x="13143226" y="-29590"/>
                    <a:pt x="14763967" y="3979"/>
                  </a:cubicBezTo>
                  <a:close/>
                </a:path>
              </a:pathLst>
            </a:custGeom>
            <a:solidFill>
              <a:schemeClr val="accent2"/>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82" name="Google Shape;1282;p24"/>
            <p:cNvSpPr/>
            <p:nvPr/>
          </p:nvSpPr>
          <p:spPr>
            <a:xfrm>
              <a:off x="2319765" y="1656458"/>
              <a:ext cx="13638796" cy="8998896"/>
            </a:xfrm>
            <a:custGeom>
              <a:avLst/>
              <a:gdLst/>
              <a:ahLst/>
              <a:cxnLst/>
              <a:rect l="l" t="t" r="r" b="b"/>
              <a:pathLst>
                <a:path w="13638796" h="8998896" extrusionOk="0">
                  <a:moveTo>
                    <a:pt x="5537666" y="8998897"/>
                  </a:moveTo>
                  <a:cubicBezTo>
                    <a:pt x="4293736" y="8998897"/>
                    <a:pt x="3019702" y="8954631"/>
                    <a:pt x="1752540" y="8954631"/>
                  </a:cubicBezTo>
                  <a:cubicBezTo>
                    <a:pt x="170463" y="8954631"/>
                    <a:pt x="128480" y="9035129"/>
                    <a:pt x="118523" y="8898357"/>
                  </a:cubicBezTo>
                  <a:cubicBezTo>
                    <a:pt x="-79109" y="6188068"/>
                    <a:pt x="30097" y="2490100"/>
                    <a:pt x="30097" y="1277308"/>
                  </a:cubicBezTo>
                  <a:cubicBezTo>
                    <a:pt x="30097" y="325779"/>
                    <a:pt x="-47358" y="180720"/>
                    <a:pt x="97786" y="173427"/>
                  </a:cubicBezTo>
                  <a:cubicBezTo>
                    <a:pt x="2099291" y="72993"/>
                    <a:pt x="1309880" y="-29533"/>
                    <a:pt x="5968255" y="99544"/>
                  </a:cubicBezTo>
                  <a:cubicBezTo>
                    <a:pt x="12748716" y="287389"/>
                    <a:pt x="13527175" y="-187974"/>
                    <a:pt x="13542333" y="88996"/>
                  </a:cubicBezTo>
                  <a:cubicBezTo>
                    <a:pt x="13682191" y="2646088"/>
                    <a:pt x="13216109" y="3469406"/>
                    <a:pt x="13638475" y="8484003"/>
                  </a:cubicBezTo>
                  <a:cubicBezTo>
                    <a:pt x="13642914" y="8536661"/>
                    <a:pt x="13600953" y="8584119"/>
                    <a:pt x="13543538" y="8581498"/>
                  </a:cubicBezTo>
                  <a:cubicBezTo>
                    <a:pt x="11775963" y="8500682"/>
                    <a:pt x="8795383" y="8998897"/>
                    <a:pt x="5537666" y="8998897"/>
                  </a:cubicBezTo>
                  <a:close/>
                </a:path>
              </a:pathLst>
            </a:custGeom>
            <a:solidFill>
              <a:schemeClr val="accent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83" name="Google Shape;1283;p24"/>
            <p:cNvSpPr/>
            <p:nvPr/>
          </p:nvSpPr>
          <p:spPr>
            <a:xfrm>
              <a:off x="1881327" y="1299137"/>
              <a:ext cx="14416986" cy="10018306"/>
            </a:xfrm>
            <a:custGeom>
              <a:avLst/>
              <a:gdLst/>
              <a:ahLst/>
              <a:cxnLst/>
              <a:rect l="l" t="t" r="r" b="b"/>
              <a:pathLst>
                <a:path w="14416986" h="10018306" extrusionOk="0">
                  <a:moveTo>
                    <a:pt x="796556" y="10018306"/>
                  </a:moveTo>
                  <a:cubicBezTo>
                    <a:pt x="698025" y="10018306"/>
                    <a:pt x="613193" y="10016996"/>
                    <a:pt x="539987" y="10014247"/>
                  </a:cubicBezTo>
                  <a:cubicBezTo>
                    <a:pt x="200233" y="10001458"/>
                    <a:pt x="94663" y="9959306"/>
                    <a:pt x="88067" y="9833822"/>
                  </a:cubicBezTo>
                  <a:cubicBezTo>
                    <a:pt x="30653" y="8738904"/>
                    <a:pt x="444" y="7818788"/>
                    <a:pt x="39595" y="6887151"/>
                  </a:cubicBezTo>
                  <a:cubicBezTo>
                    <a:pt x="163599" y="3935258"/>
                    <a:pt x="74327" y="2206262"/>
                    <a:pt x="26361" y="1277373"/>
                  </a:cubicBezTo>
                  <a:cubicBezTo>
                    <a:pt x="-7293" y="625749"/>
                    <a:pt x="-21203" y="356052"/>
                    <a:pt x="62298" y="272192"/>
                  </a:cubicBezTo>
                  <a:cubicBezTo>
                    <a:pt x="82550" y="251877"/>
                    <a:pt x="109165" y="242322"/>
                    <a:pt x="141275" y="243865"/>
                  </a:cubicBezTo>
                  <a:cubicBezTo>
                    <a:pt x="1079529" y="288638"/>
                    <a:pt x="2351363" y="225283"/>
                    <a:pt x="3824044" y="151929"/>
                  </a:cubicBezTo>
                  <a:cubicBezTo>
                    <a:pt x="5254065" y="80710"/>
                    <a:pt x="6874869" y="0"/>
                    <a:pt x="8561227" y="0"/>
                  </a:cubicBezTo>
                  <a:cubicBezTo>
                    <a:pt x="9213696" y="0"/>
                    <a:pt x="9886460" y="24141"/>
                    <a:pt x="10537069" y="47479"/>
                  </a:cubicBezTo>
                  <a:cubicBezTo>
                    <a:pt x="11196450" y="71134"/>
                    <a:pt x="11878304" y="95593"/>
                    <a:pt x="12548488" y="95593"/>
                  </a:cubicBezTo>
                  <a:cubicBezTo>
                    <a:pt x="13252348" y="95593"/>
                    <a:pt x="13670402" y="75447"/>
                    <a:pt x="13920185" y="63397"/>
                  </a:cubicBezTo>
                  <a:cubicBezTo>
                    <a:pt x="14267231" y="46655"/>
                    <a:pt x="14303507" y="44900"/>
                    <a:pt x="14310758" y="148695"/>
                  </a:cubicBezTo>
                  <a:cubicBezTo>
                    <a:pt x="14468247" y="2401717"/>
                    <a:pt x="14413919" y="5020812"/>
                    <a:pt x="14377981" y="6753930"/>
                  </a:cubicBezTo>
                  <a:cubicBezTo>
                    <a:pt x="14366756" y="7295903"/>
                    <a:pt x="14357033" y="7763953"/>
                    <a:pt x="14357033" y="8087174"/>
                  </a:cubicBezTo>
                  <a:cubicBezTo>
                    <a:pt x="14357033" y="8478487"/>
                    <a:pt x="14371640" y="8754082"/>
                    <a:pt x="14381300" y="8936452"/>
                  </a:cubicBezTo>
                  <a:cubicBezTo>
                    <a:pt x="14389714" y="9095020"/>
                    <a:pt x="14394787" y="9190717"/>
                    <a:pt x="14385613" y="9251071"/>
                  </a:cubicBezTo>
                  <a:cubicBezTo>
                    <a:pt x="14375699" y="9316434"/>
                    <a:pt x="14347837" y="9344338"/>
                    <a:pt x="14289470" y="9347382"/>
                  </a:cubicBezTo>
                  <a:cubicBezTo>
                    <a:pt x="13499722" y="9388709"/>
                    <a:pt x="13044758" y="9451156"/>
                    <a:pt x="12563074" y="9517259"/>
                  </a:cubicBezTo>
                  <a:cubicBezTo>
                    <a:pt x="11758063" y="9627733"/>
                    <a:pt x="10845642" y="9752943"/>
                    <a:pt x="8107490" y="9814184"/>
                  </a:cubicBezTo>
                  <a:cubicBezTo>
                    <a:pt x="5605530" y="9870140"/>
                    <a:pt x="3854527" y="9928759"/>
                    <a:pt x="2695873" y="9967551"/>
                  </a:cubicBezTo>
                  <a:cubicBezTo>
                    <a:pt x="1773537" y="9998457"/>
                    <a:pt x="1180914" y="10018306"/>
                    <a:pt x="796556" y="10018306"/>
                  </a:cubicBezTo>
                  <a:close/>
                  <a:moveTo>
                    <a:pt x="134468" y="278914"/>
                  </a:moveTo>
                  <a:cubicBezTo>
                    <a:pt x="114619" y="278914"/>
                    <a:pt x="99525" y="284727"/>
                    <a:pt x="87264" y="297052"/>
                  </a:cubicBezTo>
                  <a:cubicBezTo>
                    <a:pt x="14777" y="369835"/>
                    <a:pt x="30420" y="672510"/>
                    <a:pt x="61558" y="1275555"/>
                  </a:cubicBezTo>
                  <a:cubicBezTo>
                    <a:pt x="109566" y="2205015"/>
                    <a:pt x="198902" y="3935068"/>
                    <a:pt x="74813" y="6888610"/>
                  </a:cubicBezTo>
                  <a:cubicBezTo>
                    <a:pt x="35726" y="7818851"/>
                    <a:pt x="65913" y="8738037"/>
                    <a:pt x="123286" y="9831962"/>
                  </a:cubicBezTo>
                  <a:cubicBezTo>
                    <a:pt x="127958" y="9921128"/>
                    <a:pt x="191714" y="9965880"/>
                    <a:pt x="541340" y="9979029"/>
                  </a:cubicBezTo>
                  <a:cubicBezTo>
                    <a:pt x="898850" y="9992516"/>
                    <a:pt x="1536733" y="9971123"/>
                    <a:pt x="2694753" y="9932353"/>
                  </a:cubicBezTo>
                  <a:cubicBezTo>
                    <a:pt x="3853491" y="9893541"/>
                    <a:pt x="5604599" y="9834921"/>
                    <a:pt x="8106771" y="9778965"/>
                  </a:cubicBezTo>
                  <a:cubicBezTo>
                    <a:pt x="10842914" y="9717767"/>
                    <a:pt x="11754278" y="9592706"/>
                    <a:pt x="12558361" y="9482358"/>
                  </a:cubicBezTo>
                  <a:cubicBezTo>
                    <a:pt x="13040805" y="9416149"/>
                    <a:pt x="13496488" y="9353619"/>
                    <a:pt x="14287695" y="9312206"/>
                  </a:cubicBezTo>
                  <a:cubicBezTo>
                    <a:pt x="14323949" y="9310325"/>
                    <a:pt x="14342658" y="9299882"/>
                    <a:pt x="14350860" y="9245765"/>
                  </a:cubicBezTo>
                  <a:cubicBezTo>
                    <a:pt x="14359484" y="9188963"/>
                    <a:pt x="14354474" y="9094618"/>
                    <a:pt x="14346188" y="8938292"/>
                  </a:cubicBezTo>
                  <a:cubicBezTo>
                    <a:pt x="14336506" y="8755562"/>
                    <a:pt x="14321857" y="8479375"/>
                    <a:pt x="14321857" y="8087133"/>
                  </a:cubicBezTo>
                  <a:cubicBezTo>
                    <a:pt x="14321857" y="7763551"/>
                    <a:pt x="14331559" y="7295333"/>
                    <a:pt x="14342805" y="6753169"/>
                  </a:cubicBezTo>
                  <a:cubicBezTo>
                    <a:pt x="14378743" y="5020685"/>
                    <a:pt x="14433028" y="2402542"/>
                    <a:pt x="14275645" y="151105"/>
                  </a:cubicBezTo>
                  <a:cubicBezTo>
                    <a:pt x="14271058" y="85615"/>
                    <a:pt x="14270804" y="81725"/>
                    <a:pt x="13921897" y="98531"/>
                  </a:cubicBezTo>
                  <a:cubicBezTo>
                    <a:pt x="13671796" y="110581"/>
                    <a:pt x="13253215" y="130769"/>
                    <a:pt x="12548510" y="130769"/>
                  </a:cubicBezTo>
                  <a:cubicBezTo>
                    <a:pt x="11877691" y="130769"/>
                    <a:pt x="11195521" y="106289"/>
                    <a:pt x="10535822" y="82613"/>
                  </a:cubicBezTo>
                  <a:cubicBezTo>
                    <a:pt x="9885530" y="59275"/>
                    <a:pt x="9213084" y="35155"/>
                    <a:pt x="8561248" y="35155"/>
                  </a:cubicBezTo>
                  <a:cubicBezTo>
                    <a:pt x="6875778" y="35155"/>
                    <a:pt x="5255439" y="115865"/>
                    <a:pt x="3825820" y="187042"/>
                  </a:cubicBezTo>
                  <a:cubicBezTo>
                    <a:pt x="2352209" y="260438"/>
                    <a:pt x="1079550" y="323814"/>
                    <a:pt x="139626" y="278977"/>
                  </a:cubicBezTo>
                  <a:cubicBezTo>
                    <a:pt x="137872" y="278956"/>
                    <a:pt x="136138" y="278914"/>
                    <a:pt x="134468" y="278914"/>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1286" name="Google Shape;1286;p24"/>
          <p:cNvSpPr txBox="1"/>
          <p:nvPr/>
        </p:nvSpPr>
        <p:spPr>
          <a:xfrm>
            <a:off x="2335356" y="1244550"/>
            <a:ext cx="4473338" cy="107722"/>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endParaRPr sz="700" b="1" dirty="0">
              <a:solidFill>
                <a:schemeClr val="dk1"/>
              </a:solidFill>
              <a:latin typeface="Open Sans"/>
              <a:ea typeface="Open Sans"/>
              <a:cs typeface="Open Sans"/>
              <a:sym typeface="Open Sans"/>
            </a:endParaRPr>
          </a:p>
        </p:txBody>
      </p:sp>
      <p:sp>
        <p:nvSpPr>
          <p:cNvPr id="2" name="Rectangle 1"/>
          <p:cNvSpPr/>
          <p:nvPr/>
        </p:nvSpPr>
        <p:spPr>
          <a:xfrm>
            <a:off x="1981200" y="1241243"/>
            <a:ext cx="5181600" cy="561885"/>
          </a:xfrm>
          <a:prstGeom prst="rect">
            <a:avLst/>
          </a:prstGeom>
        </p:spPr>
        <p:txBody>
          <a:bodyPr wrap="square">
            <a:spAutoFit/>
          </a:bodyPr>
          <a:lstStyle/>
          <a:p>
            <a:pPr lvl="0" algn="ctr">
              <a:lnSpc>
                <a:spcPct val="120000"/>
              </a:lnSpc>
            </a:pPr>
            <a:r>
              <a:rPr lang="en-US" sz="2800" b="1" dirty="0">
                <a:solidFill>
                  <a:schemeClr val="dk1"/>
                </a:solidFill>
                <a:latin typeface="+mj-lt"/>
                <a:ea typeface="Open Sans"/>
                <a:cs typeface="MV Boli" pitchFamily="2" charset="0"/>
                <a:sym typeface="Open Sans"/>
              </a:rPr>
              <a:t>Employee engagement</a:t>
            </a:r>
          </a:p>
        </p:txBody>
      </p:sp>
      <p:grpSp>
        <p:nvGrpSpPr>
          <p:cNvPr id="20" name="Google Shape;1376;p26"/>
          <p:cNvGrpSpPr/>
          <p:nvPr/>
        </p:nvGrpSpPr>
        <p:grpSpPr>
          <a:xfrm rot="1424416">
            <a:off x="666232" y="300159"/>
            <a:ext cx="987300" cy="1305071"/>
            <a:chOff x="11795559" y="1315664"/>
            <a:chExt cx="1974557" cy="2610084"/>
          </a:xfrm>
        </p:grpSpPr>
        <p:sp>
          <p:nvSpPr>
            <p:cNvPr id="21"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2"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3"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4"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5"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6"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7"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8"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9"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0"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1"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2"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3"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4"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5"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6"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7"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38"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pic>
        <p:nvPicPr>
          <p:cNvPr id="2052" name="Picture 4" descr="7 Ways to Improve Employee Engagement at Work | GemP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571750"/>
            <a:ext cx="2353120" cy="170953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605848" y="2202675"/>
            <a:ext cx="3651952" cy="1754326"/>
          </a:xfrm>
          <a:prstGeom prst="rect">
            <a:avLst/>
          </a:prstGeom>
        </p:spPr>
        <p:txBody>
          <a:bodyPr wrap="square">
            <a:spAutoFit/>
          </a:bodyPr>
          <a:lstStyle/>
          <a:p>
            <a:pPr algn="just"/>
            <a:r>
              <a:rPr lang="en-US" sz="1800" dirty="0"/>
              <a:t>To what extent do workers dedicate their mental, emotional, and behavioral resources to achieving the organization's goals is a measure of employee engagement</a:t>
            </a:r>
            <a:r>
              <a:rPr lang="en-US" dirty="0"/>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oogle Shape;1376;p26"/>
          <p:cNvGrpSpPr/>
          <p:nvPr/>
        </p:nvGrpSpPr>
        <p:grpSpPr>
          <a:xfrm rot="1424416">
            <a:off x="830532" y="353028"/>
            <a:ext cx="987300" cy="1305071"/>
            <a:chOff x="11795559" y="1315664"/>
            <a:chExt cx="1974557" cy="2610084"/>
          </a:xfrm>
        </p:grpSpPr>
        <p:sp>
          <p:nvSpPr>
            <p:cNvPr id="5"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3"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7"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8"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9"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0"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1"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2"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23" name="Title 22"/>
          <p:cNvSpPr>
            <a:spLocks noGrp="1"/>
          </p:cNvSpPr>
          <p:nvPr>
            <p:ph type="ctrTitle"/>
          </p:nvPr>
        </p:nvSpPr>
        <p:spPr>
          <a:xfrm>
            <a:off x="2438400" y="931196"/>
            <a:ext cx="4321175" cy="1034129"/>
          </a:xfrm>
          <a:prstGeom prst="rect">
            <a:avLst/>
          </a:prstGeom>
        </p:spPr>
        <p:txBody>
          <a:bodyPr wrap="square">
            <a:spAutoFit/>
          </a:bodyPr>
          <a:lstStyle/>
          <a:p>
            <a:pPr lvl="0" algn="ctr">
              <a:lnSpc>
                <a:spcPct val="120000"/>
              </a:lnSpc>
            </a:pPr>
            <a:r>
              <a:rPr lang="en-US" sz="2800" b="1" dirty="0">
                <a:solidFill>
                  <a:schemeClr val="dk1"/>
                </a:solidFill>
                <a:latin typeface="+mj-lt"/>
                <a:ea typeface="Open Sans"/>
                <a:cs typeface="MV Boli" pitchFamily="2" charset="0"/>
                <a:sym typeface="Open Sans"/>
              </a:rPr>
              <a:t>Importance of</a:t>
            </a:r>
            <a:br>
              <a:rPr lang="en-US" sz="2800" b="1" dirty="0">
                <a:solidFill>
                  <a:schemeClr val="dk1"/>
                </a:solidFill>
                <a:latin typeface="+mj-lt"/>
                <a:ea typeface="Open Sans"/>
                <a:cs typeface="MV Boli" pitchFamily="2" charset="0"/>
                <a:sym typeface="Open Sans"/>
              </a:rPr>
            </a:br>
            <a:r>
              <a:rPr lang="en-US" sz="2800" b="1" dirty="0">
                <a:solidFill>
                  <a:schemeClr val="dk1"/>
                </a:solidFill>
                <a:latin typeface="+mj-lt"/>
                <a:ea typeface="Open Sans"/>
                <a:cs typeface="MV Boli" pitchFamily="2" charset="0"/>
                <a:sym typeface="Open Sans"/>
              </a:rPr>
              <a:t>Employee engagement</a:t>
            </a:r>
          </a:p>
        </p:txBody>
      </p:sp>
      <p:graphicFrame>
        <p:nvGraphicFramePr>
          <p:cNvPr id="24" name="Diagram 23"/>
          <p:cNvGraphicFramePr/>
          <p:nvPr>
            <p:extLst>
              <p:ext uri="{D42A27DB-BD31-4B8C-83A1-F6EECF244321}">
                <p14:modId xmlns:p14="http://schemas.microsoft.com/office/powerpoint/2010/main" val="3170115151"/>
              </p:ext>
            </p:extLst>
          </p:nvPr>
        </p:nvGraphicFramePr>
        <p:xfrm>
          <a:off x="2895600" y="2114550"/>
          <a:ext cx="4419600" cy="2590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3520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oogle Shape;1376;p26"/>
          <p:cNvGrpSpPr/>
          <p:nvPr/>
        </p:nvGrpSpPr>
        <p:grpSpPr>
          <a:xfrm rot="1424416">
            <a:off x="830532" y="353028"/>
            <a:ext cx="987300" cy="1305071"/>
            <a:chOff x="11795559" y="1315664"/>
            <a:chExt cx="1974557" cy="2610084"/>
          </a:xfrm>
        </p:grpSpPr>
        <p:sp>
          <p:nvSpPr>
            <p:cNvPr id="5"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8"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9"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0"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2"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23" name="Title 22"/>
          <p:cNvSpPr>
            <a:spLocks noGrp="1"/>
          </p:cNvSpPr>
          <p:nvPr>
            <p:ph type="ctrTitle"/>
          </p:nvPr>
        </p:nvSpPr>
        <p:spPr>
          <a:xfrm>
            <a:off x="2438400" y="931196"/>
            <a:ext cx="4321175" cy="1034129"/>
          </a:xfrm>
          <a:prstGeom prst="rect">
            <a:avLst/>
          </a:prstGeom>
        </p:spPr>
        <p:txBody>
          <a:bodyPr wrap="square">
            <a:spAutoFit/>
          </a:bodyPr>
          <a:lstStyle/>
          <a:p>
            <a:pPr lvl="0" algn="ctr">
              <a:lnSpc>
                <a:spcPct val="120000"/>
              </a:lnSpc>
            </a:pPr>
            <a:r>
              <a:rPr lang="en-US" sz="2800" b="1" dirty="0">
                <a:solidFill>
                  <a:schemeClr val="dk1"/>
                </a:solidFill>
                <a:latin typeface="+mj-lt"/>
                <a:ea typeface="Open Sans"/>
                <a:cs typeface="MV Boli" pitchFamily="2" charset="0"/>
                <a:sym typeface="Open Sans"/>
              </a:rPr>
              <a:t>How to keep employee </a:t>
            </a:r>
            <a:r>
              <a:rPr lang="en-US" sz="2800" b="1" dirty="0" err="1">
                <a:solidFill>
                  <a:schemeClr val="dk1"/>
                </a:solidFill>
                <a:latin typeface="+mj-lt"/>
                <a:ea typeface="Open Sans"/>
                <a:cs typeface="MV Boli" pitchFamily="2" charset="0"/>
                <a:sym typeface="Open Sans"/>
              </a:rPr>
              <a:t>enagaged</a:t>
            </a:r>
            <a:r>
              <a:rPr lang="en-US" sz="2800" b="1" dirty="0">
                <a:solidFill>
                  <a:schemeClr val="dk1"/>
                </a:solidFill>
                <a:latin typeface="+mj-lt"/>
                <a:ea typeface="Open Sans"/>
                <a:cs typeface="MV Boli" pitchFamily="2" charset="0"/>
                <a:sym typeface="Open Sans"/>
              </a:rPr>
              <a:t> </a:t>
            </a:r>
          </a:p>
        </p:txBody>
      </p:sp>
      <p:graphicFrame>
        <p:nvGraphicFramePr>
          <p:cNvPr id="24" name="Diagram 23"/>
          <p:cNvGraphicFramePr/>
          <p:nvPr>
            <p:extLst>
              <p:ext uri="{D42A27DB-BD31-4B8C-83A1-F6EECF244321}">
                <p14:modId xmlns:p14="http://schemas.microsoft.com/office/powerpoint/2010/main" val="3764791431"/>
              </p:ext>
            </p:extLst>
          </p:nvPr>
        </p:nvGraphicFramePr>
        <p:xfrm>
          <a:off x="1901860" y="2190750"/>
          <a:ext cx="5794340" cy="228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0725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oogle Shape;1376;p26"/>
          <p:cNvGrpSpPr/>
          <p:nvPr/>
        </p:nvGrpSpPr>
        <p:grpSpPr>
          <a:xfrm rot="1424416">
            <a:off x="830532" y="353028"/>
            <a:ext cx="987300" cy="1305071"/>
            <a:chOff x="11795559" y="1315664"/>
            <a:chExt cx="1974557" cy="2610084"/>
          </a:xfrm>
        </p:grpSpPr>
        <p:sp>
          <p:nvSpPr>
            <p:cNvPr id="5"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8"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9"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0"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2"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23" name="Title 22"/>
          <p:cNvSpPr>
            <a:spLocks noGrp="1"/>
          </p:cNvSpPr>
          <p:nvPr>
            <p:ph type="ctrTitle"/>
          </p:nvPr>
        </p:nvSpPr>
        <p:spPr>
          <a:xfrm>
            <a:off x="2438400" y="931196"/>
            <a:ext cx="4321175" cy="1034129"/>
          </a:xfrm>
          <a:prstGeom prst="rect">
            <a:avLst/>
          </a:prstGeom>
        </p:spPr>
        <p:txBody>
          <a:bodyPr wrap="square">
            <a:spAutoFit/>
          </a:bodyPr>
          <a:lstStyle/>
          <a:p>
            <a:pPr lvl="0" algn="ctr">
              <a:lnSpc>
                <a:spcPct val="120000"/>
              </a:lnSpc>
            </a:pPr>
            <a:r>
              <a:rPr lang="en-US" sz="2800" dirty="0">
                <a:latin typeface="+mj-lt"/>
                <a:cs typeface="MV Boli" pitchFamily="2" charset="0"/>
              </a:rPr>
              <a:t>Employee engagement model</a:t>
            </a:r>
            <a:endParaRPr lang="en-US" sz="2800" b="1" dirty="0">
              <a:solidFill>
                <a:schemeClr val="dk1"/>
              </a:solidFill>
              <a:latin typeface="+mj-lt"/>
              <a:ea typeface="Open Sans"/>
              <a:cs typeface="MV Boli" pitchFamily="2" charset="0"/>
              <a:sym typeface="Open Sans"/>
            </a:endParaRPr>
          </a:p>
        </p:txBody>
      </p:sp>
      <p:pic>
        <p:nvPicPr>
          <p:cNvPr id="4098" name="Picture 2" descr="The Aon Hewitt Employee Engagement Model Ppt PowerPoint Presentation  Layouts Styles - PowerPoint Templa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4752" y="2017463"/>
            <a:ext cx="4194557" cy="31459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397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oogle Shape;1376;p26"/>
          <p:cNvGrpSpPr/>
          <p:nvPr/>
        </p:nvGrpSpPr>
        <p:grpSpPr>
          <a:xfrm rot="1424416">
            <a:off x="830532" y="353028"/>
            <a:ext cx="987300" cy="1305071"/>
            <a:chOff x="11795559" y="1315664"/>
            <a:chExt cx="1974557" cy="2610084"/>
          </a:xfrm>
        </p:grpSpPr>
        <p:sp>
          <p:nvSpPr>
            <p:cNvPr id="5"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8"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9"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0"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2"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sp>
        <p:nvSpPr>
          <p:cNvPr id="23" name="Title 22"/>
          <p:cNvSpPr>
            <a:spLocks noGrp="1"/>
          </p:cNvSpPr>
          <p:nvPr>
            <p:ph type="ctrTitle"/>
          </p:nvPr>
        </p:nvSpPr>
        <p:spPr>
          <a:xfrm>
            <a:off x="2362200" y="989529"/>
            <a:ext cx="4783494" cy="1034129"/>
          </a:xfrm>
          <a:prstGeom prst="rect">
            <a:avLst/>
          </a:prstGeom>
        </p:spPr>
        <p:txBody>
          <a:bodyPr wrap="square">
            <a:spAutoFit/>
          </a:bodyPr>
          <a:lstStyle/>
          <a:p>
            <a:pPr lvl="0" algn="ctr">
              <a:lnSpc>
                <a:spcPct val="120000"/>
              </a:lnSpc>
            </a:pPr>
            <a:r>
              <a:rPr lang="en-US" sz="2800" b="1" dirty="0">
                <a:solidFill>
                  <a:schemeClr val="dk1"/>
                </a:solidFill>
                <a:latin typeface="+mj-lt"/>
                <a:ea typeface="Open Sans"/>
                <a:cs typeface="MV Boli" pitchFamily="2" charset="0"/>
                <a:sym typeface="Open Sans"/>
              </a:rPr>
              <a:t>Employee engagement practices in hotel industries</a:t>
            </a:r>
          </a:p>
        </p:txBody>
      </p:sp>
      <p:sp>
        <p:nvSpPr>
          <p:cNvPr id="3" name="Rectangle 2"/>
          <p:cNvSpPr/>
          <p:nvPr/>
        </p:nvSpPr>
        <p:spPr>
          <a:xfrm>
            <a:off x="1873662" y="2263973"/>
            <a:ext cx="4755738" cy="2385268"/>
          </a:xfrm>
          <a:prstGeom prst="rect">
            <a:avLst/>
          </a:prstGeom>
        </p:spPr>
        <p:txBody>
          <a:bodyPr wrap="square">
            <a:spAutoFit/>
          </a:bodyPr>
          <a:lstStyle/>
          <a:p>
            <a:pPr marL="285750" indent="-285750">
              <a:lnSpc>
                <a:spcPct val="150000"/>
              </a:lnSpc>
              <a:buFont typeface="Arial" pitchFamily="34" charset="0"/>
              <a:buChar char="•"/>
            </a:pPr>
            <a:r>
              <a:rPr lang="en-US" sz="1800" dirty="0">
                <a:latin typeface="+mj-lt"/>
                <a:cs typeface="MV Boli" pitchFamily="2" charset="0"/>
              </a:rPr>
              <a:t>Collaboration Enhancement</a:t>
            </a:r>
          </a:p>
          <a:p>
            <a:pPr marL="285750" indent="-285750">
              <a:lnSpc>
                <a:spcPct val="150000"/>
              </a:lnSpc>
              <a:buFont typeface="Arial" pitchFamily="34" charset="0"/>
              <a:buChar char="•"/>
            </a:pPr>
            <a:r>
              <a:rPr lang="en-US" sz="1800" dirty="0">
                <a:latin typeface="+mj-lt"/>
                <a:cs typeface="MV Boli" pitchFamily="2" charset="0"/>
              </a:rPr>
              <a:t>Taking care of business</a:t>
            </a:r>
          </a:p>
          <a:p>
            <a:pPr marL="285750" indent="-285750">
              <a:lnSpc>
                <a:spcPct val="150000"/>
              </a:lnSpc>
              <a:buFont typeface="Arial" pitchFamily="34" charset="0"/>
              <a:buChar char="•"/>
            </a:pPr>
            <a:r>
              <a:rPr lang="en-US" sz="1800" dirty="0">
                <a:latin typeface="+mj-lt"/>
                <a:cs typeface="MV Boli" pitchFamily="2" charset="0"/>
              </a:rPr>
              <a:t>Planning for use of available resources</a:t>
            </a:r>
          </a:p>
          <a:p>
            <a:pPr marL="285750" indent="-285750">
              <a:lnSpc>
                <a:spcPct val="150000"/>
              </a:lnSpc>
              <a:buFont typeface="Arial" pitchFamily="34" charset="0"/>
              <a:buChar char="•"/>
            </a:pPr>
            <a:r>
              <a:rPr lang="en-US" sz="1800" dirty="0">
                <a:latin typeface="+mj-lt"/>
                <a:cs typeface="MV Boli" pitchFamily="2" charset="0"/>
              </a:rPr>
              <a:t>Facilitating Development</a:t>
            </a:r>
          </a:p>
          <a:p>
            <a:pPr marL="285750" indent="-285750">
              <a:lnSpc>
                <a:spcPct val="150000"/>
              </a:lnSpc>
              <a:buFont typeface="Arial" pitchFamily="34" charset="0"/>
              <a:buChar char="•"/>
            </a:pPr>
            <a:r>
              <a:rPr lang="en-US" sz="1800" dirty="0">
                <a:latin typeface="+mj-lt"/>
                <a:cs typeface="MV Boli" pitchFamily="2" charset="0"/>
              </a:rPr>
              <a:t>Differentiating in a significant way</a:t>
            </a:r>
          </a:p>
          <a:p>
            <a:pPr marL="285750" indent="-285750">
              <a:buFont typeface="Arial" pitchFamily="34" charset="0"/>
              <a:buChar char="•"/>
            </a:pPr>
            <a:endParaRPr lang="en-US" dirty="0">
              <a:latin typeface="MV Boli" pitchFamily="2" charset="0"/>
              <a:cs typeface="MV Boli" pitchFamily="2" charset="0"/>
            </a:endParaRPr>
          </a:p>
        </p:txBody>
      </p:sp>
    </p:spTree>
    <p:extLst>
      <p:ext uri="{BB962C8B-B14F-4D97-AF65-F5344CB8AC3E}">
        <p14:creationId xmlns:p14="http://schemas.microsoft.com/office/powerpoint/2010/main" val="675015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99"/>
        <p:cNvGrpSpPr/>
        <p:nvPr/>
      </p:nvGrpSpPr>
      <p:grpSpPr>
        <a:xfrm>
          <a:off x="0" y="0"/>
          <a:ext cx="0" cy="0"/>
          <a:chOff x="0" y="0"/>
          <a:chExt cx="0" cy="0"/>
        </a:xfrm>
      </p:grpSpPr>
      <p:sp>
        <p:nvSpPr>
          <p:cNvPr id="304" name="Google Shape;304;p12"/>
          <p:cNvSpPr txBox="1"/>
          <p:nvPr/>
        </p:nvSpPr>
        <p:spPr>
          <a:xfrm>
            <a:off x="2119179" y="528974"/>
            <a:ext cx="4422464" cy="553998"/>
          </a:xfrm>
          <a:prstGeom prst="rect">
            <a:avLst/>
          </a:prstGeom>
          <a:noFill/>
          <a:ln>
            <a:noFill/>
          </a:ln>
        </p:spPr>
        <p:txBody>
          <a:bodyPr spcFirstLastPara="1" wrap="square" lIns="0" tIns="0" rIns="0" bIns="0" anchor="t" anchorCtr="0">
            <a:spAutoFit/>
          </a:bodyPr>
          <a:lstStyle/>
          <a:p>
            <a:pPr algn="ctr"/>
            <a:r>
              <a:rPr lang="en-US" sz="3600" b="1" dirty="0">
                <a:latin typeface="+mj-lt"/>
                <a:ea typeface="Open Sans"/>
                <a:cs typeface="MV Boli" pitchFamily="2" charset="0"/>
                <a:sym typeface="Open Sans"/>
              </a:rPr>
              <a:t>Conclusion</a:t>
            </a:r>
            <a:endParaRPr sz="3600" b="1" dirty="0">
              <a:latin typeface="+mj-lt"/>
              <a:ea typeface="Open Sans"/>
              <a:cs typeface="MV Boli" pitchFamily="2" charset="0"/>
              <a:sym typeface="Open Sans"/>
            </a:endParaRPr>
          </a:p>
        </p:txBody>
      </p:sp>
      <p:sp>
        <p:nvSpPr>
          <p:cNvPr id="314" name="Google Shape;314;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solidFill>
                  <a:srgbClr val="000000"/>
                </a:solidFill>
              </a:rPr>
              <a:pPr/>
              <a:t>9</a:t>
            </a:fld>
            <a:endParaRPr>
              <a:solidFill>
                <a:srgbClr val="000000"/>
              </a:solidFill>
            </a:endParaRPr>
          </a:p>
        </p:txBody>
      </p:sp>
      <p:grpSp>
        <p:nvGrpSpPr>
          <p:cNvPr id="4" name="Google Shape;1376;p26"/>
          <p:cNvGrpSpPr/>
          <p:nvPr/>
        </p:nvGrpSpPr>
        <p:grpSpPr>
          <a:xfrm rot="1424416">
            <a:off x="1592532" y="34695"/>
            <a:ext cx="987300" cy="1305071"/>
            <a:chOff x="11795559" y="1315664"/>
            <a:chExt cx="1974557" cy="2610084"/>
          </a:xfrm>
        </p:grpSpPr>
        <p:sp>
          <p:nvSpPr>
            <p:cNvPr id="5"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6"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7"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8"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9"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0"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1"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2"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3"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4"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5"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6"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7"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8"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19"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0"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1"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2"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2" name="Rectangle 1"/>
          <p:cNvSpPr/>
          <p:nvPr/>
        </p:nvSpPr>
        <p:spPr>
          <a:xfrm>
            <a:off x="1620616" y="1581150"/>
            <a:ext cx="6075584" cy="2677656"/>
          </a:xfrm>
          <a:prstGeom prst="rect">
            <a:avLst/>
          </a:prstGeom>
        </p:spPr>
        <p:txBody>
          <a:bodyPr wrap="square">
            <a:spAutoFit/>
          </a:bodyPr>
          <a:lstStyle/>
          <a:p>
            <a:pPr algn="just"/>
            <a:r>
              <a:rPr lang="en-US" sz="2400" dirty="0">
                <a:latin typeface="+mj-lt"/>
                <a:cs typeface="MV Boli" pitchFamily="2" charset="0"/>
              </a:rPr>
              <a:t>Businesses in the hotel industry, which relies heavily on satisfied customers, should place special emphasis on motivating their staff. By prioritizing their workers, firms that practice employee engagement can grow and succeed, hence providing superior service to their clientele.</a:t>
            </a:r>
          </a:p>
        </p:txBody>
      </p:sp>
    </p:spTree>
    <p:extLst>
      <p:ext uri="{BB962C8B-B14F-4D97-AF65-F5344CB8AC3E}">
        <p14:creationId xmlns:p14="http://schemas.microsoft.com/office/powerpoint/2010/main" val="688741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299"/>
        <p:cNvGrpSpPr/>
        <p:nvPr/>
      </p:nvGrpSpPr>
      <p:grpSpPr>
        <a:xfrm>
          <a:off x="0" y="0"/>
          <a:ext cx="0" cy="0"/>
          <a:chOff x="0" y="0"/>
          <a:chExt cx="0" cy="0"/>
        </a:xfrm>
      </p:grpSpPr>
      <p:sp>
        <p:nvSpPr>
          <p:cNvPr id="304" name="Google Shape;304;p12"/>
          <p:cNvSpPr txBox="1"/>
          <p:nvPr/>
        </p:nvSpPr>
        <p:spPr>
          <a:xfrm>
            <a:off x="2231519" y="163113"/>
            <a:ext cx="4422464" cy="553998"/>
          </a:xfrm>
          <a:prstGeom prst="rect">
            <a:avLst/>
          </a:prstGeom>
          <a:noFill/>
          <a:ln>
            <a:noFill/>
          </a:ln>
        </p:spPr>
        <p:txBody>
          <a:bodyPr spcFirstLastPara="1" wrap="square" lIns="0" tIns="0" rIns="0" bIns="0" anchor="t" anchorCtr="0">
            <a:spAutoFit/>
          </a:bodyPr>
          <a:lstStyle/>
          <a:p>
            <a:pPr algn="ctr"/>
            <a:r>
              <a:rPr lang="en-US" sz="3600" b="1" dirty="0">
                <a:latin typeface="MV Boli" pitchFamily="2" charset="0"/>
                <a:ea typeface="Open Sans"/>
                <a:cs typeface="MV Boli" pitchFamily="2" charset="0"/>
                <a:sym typeface="Open Sans"/>
              </a:rPr>
              <a:t>References</a:t>
            </a:r>
            <a:endParaRPr sz="3600" b="1" dirty="0">
              <a:latin typeface="MV Boli" pitchFamily="2" charset="0"/>
              <a:ea typeface="Open Sans"/>
              <a:cs typeface="MV Boli" pitchFamily="2" charset="0"/>
              <a:sym typeface="Open Sans"/>
            </a:endParaRPr>
          </a:p>
        </p:txBody>
      </p:sp>
      <p:sp>
        <p:nvSpPr>
          <p:cNvPr id="314" name="Google Shape;314;p12"/>
          <p:cNvSpPr txBox="1">
            <a:spLocks noGrp="1"/>
          </p:cNvSpPr>
          <p:nvPr>
            <p:ph type="sldNum" idx="12"/>
          </p:nvPr>
        </p:nvSpPr>
        <p:spPr>
          <a:xfrm>
            <a:off x="8480584" y="4749851"/>
            <a:ext cx="548700" cy="393600"/>
          </a:xfrm>
          <a:prstGeom prst="rect">
            <a:avLst/>
          </a:prstGeom>
        </p:spPr>
        <p:txBody>
          <a:bodyPr spcFirstLastPara="1" wrap="square" lIns="0" tIns="0" rIns="0" bIns="0" anchor="ctr" anchorCtr="0">
            <a:noAutofit/>
          </a:bodyPr>
          <a:lstStyle/>
          <a:p>
            <a:fld id="{00000000-1234-1234-1234-123412341234}" type="slidenum">
              <a:rPr lang="en">
                <a:solidFill>
                  <a:srgbClr val="000000"/>
                </a:solidFill>
              </a:rPr>
              <a:pPr/>
              <a:t>10</a:t>
            </a:fld>
            <a:endParaRPr>
              <a:solidFill>
                <a:srgbClr val="000000"/>
              </a:solidFill>
            </a:endParaRPr>
          </a:p>
        </p:txBody>
      </p:sp>
      <p:grpSp>
        <p:nvGrpSpPr>
          <p:cNvPr id="4" name="Google Shape;1376;p26"/>
          <p:cNvGrpSpPr/>
          <p:nvPr/>
        </p:nvGrpSpPr>
        <p:grpSpPr>
          <a:xfrm rot="1424416">
            <a:off x="1119675" y="-61092"/>
            <a:ext cx="987300" cy="1305071"/>
            <a:chOff x="11795559" y="1315664"/>
            <a:chExt cx="1974557" cy="2610084"/>
          </a:xfrm>
        </p:grpSpPr>
        <p:sp>
          <p:nvSpPr>
            <p:cNvPr id="5" name="Google Shape;1377;p26"/>
            <p:cNvSpPr/>
            <p:nvPr/>
          </p:nvSpPr>
          <p:spPr>
            <a:xfrm>
              <a:off x="12099771" y="1385712"/>
              <a:ext cx="1358932" cy="1953529"/>
            </a:xfrm>
            <a:custGeom>
              <a:avLst/>
              <a:gdLst/>
              <a:ahLst/>
              <a:cxnLst/>
              <a:rect l="l" t="t" r="r" b="b"/>
              <a:pathLst>
                <a:path w="1358932" h="1953529" extrusionOk="0">
                  <a:moveTo>
                    <a:pt x="623948" y="1347"/>
                  </a:moveTo>
                  <a:cubicBezTo>
                    <a:pt x="781162" y="-9135"/>
                    <a:pt x="941843" y="41793"/>
                    <a:pt x="1065469" y="146186"/>
                  </a:cubicBezTo>
                  <a:cubicBezTo>
                    <a:pt x="1184040" y="246314"/>
                    <a:pt x="1273274" y="382284"/>
                    <a:pt x="1319673" y="530218"/>
                  </a:cubicBezTo>
                  <a:cubicBezTo>
                    <a:pt x="1373017" y="700323"/>
                    <a:pt x="1371414" y="886542"/>
                    <a:pt x="1318440" y="1056522"/>
                  </a:cubicBezTo>
                  <a:cubicBezTo>
                    <a:pt x="1308966" y="1086919"/>
                    <a:pt x="1298349" y="1116825"/>
                    <a:pt x="1287135" y="1146460"/>
                  </a:cubicBezTo>
                  <a:cubicBezTo>
                    <a:pt x="1233551" y="1288031"/>
                    <a:pt x="1166246" y="1423422"/>
                    <a:pt x="1144081" y="1576895"/>
                  </a:cubicBezTo>
                  <a:cubicBezTo>
                    <a:pt x="1134957" y="1640064"/>
                    <a:pt x="1135897" y="1702367"/>
                    <a:pt x="1133646" y="1765865"/>
                  </a:cubicBezTo>
                  <a:cubicBezTo>
                    <a:pt x="1128705" y="1905202"/>
                    <a:pt x="955119" y="1927403"/>
                    <a:pt x="844011" y="1941592"/>
                  </a:cubicBezTo>
                  <a:cubicBezTo>
                    <a:pt x="822228" y="1944374"/>
                    <a:pt x="794323" y="1947219"/>
                    <a:pt x="763138" y="1949010"/>
                  </a:cubicBezTo>
                  <a:cubicBezTo>
                    <a:pt x="732011" y="1951656"/>
                    <a:pt x="703986" y="1952789"/>
                    <a:pt x="682030" y="1953123"/>
                  </a:cubicBezTo>
                  <a:cubicBezTo>
                    <a:pt x="570029" y="1954814"/>
                    <a:pt x="395054" y="1957435"/>
                    <a:pt x="370403" y="1820202"/>
                  </a:cubicBezTo>
                  <a:cubicBezTo>
                    <a:pt x="359169" y="1757664"/>
                    <a:pt x="351267" y="1695857"/>
                    <a:pt x="333275" y="1634619"/>
                  </a:cubicBezTo>
                  <a:cubicBezTo>
                    <a:pt x="289566" y="1485829"/>
                    <a:pt x="203742" y="1361343"/>
                    <a:pt x="130624" y="1228793"/>
                  </a:cubicBezTo>
                  <a:cubicBezTo>
                    <a:pt x="115316" y="1201047"/>
                    <a:pt x="100567" y="1172947"/>
                    <a:pt x="86879" y="1144194"/>
                  </a:cubicBezTo>
                  <a:cubicBezTo>
                    <a:pt x="10335" y="983439"/>
                    <a:pt x="-17659" y="799339"/>
                    <a:pt x="11019" y="623398"/>
                  </a:cubicBezTo>
                  <a:cubicBezTo>
                    <a:pt x="46439" y="406088"/>
                    <a:pt x="174907" y="192306"/>
                    <a:pt x="368977" y="78830"/>
                  </a:cubicBezTo>
                  <a:cubicBezTo>
                    <a:pt x="448048" y="32605"/>
                    <a:pt x="535450" y="7246"/>
                    <a:pt x="623948" y="1347"/>
                  </a:cubicBezTo>
                  <a:close/>
                </a:path>
              </a:pathLst>
            </a:custGeom>
            <a:solidFill>
              <a:schemeClr val="accent4"/>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6" name="Google Shape;1378;p26"/>
            <p:cNvSpPr/>
            <p:nvPr/>
          </p:nvSpPr>
          <p:spPr>
            <a:xfrm>
              <a:off x="12665371" y="2547830"/>
              <a:ext cx="299983" cy="803481"/>
            </a:xfrm>
            <a:custGeom>
              <a:avLst/>
              <a:gdLst/>
              <a:ahLst/>
              <a:cxnLst/>
              <a:rect l="l" t="t" r="r" b="b"/>
              <a:pathLst>
                <a:path w="299983" h="803481" extrusionOk="0">
                  <a:moveTo>
                    <a:pt x="268540" y="16608"/>
                  </a:moveTo>
                  <a:cubicBezTo>
                    <a:pt x="218977" y="-27722"/>
                    <a:pt x="181708" y="27393"/>
                    <a:pt x="145426" y="57576"/>
                  </a:cubicBezTo>
                  <a:cubicBezTo>
                    <a:pt x="121245" y="39686"/>
                    <a:pt x="105096" y="12259"/>
                    <a:pt x="72690" y="5666"/>
                  </a:cubicBezTo>
                  <a:cubicBezTo>
                    <a:pt x="45380" y="107"/>
                    <a:pt x="19079" y="13215"/>
                    <a:pt x="6994" y="38073"/>
                  </a:cubicBezTo>
                  <a:cubicBezTo>
                    <a:pt x="-5792" y="64367"/>
                    <a:pt x="502" y="92817"/>
                    <a:pt x="13428" y="117629"/>
                  </a:cubicBezTo>
                  <a:cubicBezTo>
                    <a:pt x="33775" y="156681"/>
                    <a:pt x="58776" y="190351"/>
                    <a:pt x="72841" y="232906"/>
                  </a:cubicBezTo>
                  <a:cubicBezTo>
                    <a:pt x="100151" y="315551"/>
                    <a:pt x="103472" y="404388"/>
                    <a:pt x="110288" y="490474"/>
                  </a:cubicBezTo>
                  <a:cubicBezTo>
                    <a:pt x="117986" y="587721"/>
                    <a:pt x="123224" y="685547"/>
                    <a:pt x="133947" y="782506"/>
                  </a:cubicBezTo>
                  <a:cubicBezTo>
                    <a:pt x="137258" y="812444"/>
                    <a:pt x="182324" y="809448"/>
                    <a:pt x="180768" y="779171"/>
                  </a:cubicBezTo>
                  <a:cubicBezTo>
                    <a:pt x="173367" y="634963"/>
                    <a:pt x="162713" y="487661"/>
                    <a:pt x="143718" y="344492"/>
                  </a:cubicBezTo>
                  <a:cubicBezTo>
                    <a:pt x="135649" y="283688"/>
                    <a:pt x="122749" y="222705"/>
                    <a:pt x="95842" y="167210"/>
                  </a:cubicBezTo>
                  <a:cubicBezTo>
                    <a:pt x="82738" y="140185"/>
                    <a:pt x="60594" y="116292"/>
                    <a:pt x="49762" y="88510"/>
                  </a:cubicBezTo>
                  <a:cubicBezTo>
                    <a:pt x="39996" y="71206"/>
                    <a:pt x="46629" y="59366"/>
                    <a:pt x="69650" y="52992"/>
                  </a:cubicBezTo>
                  <a:cubicBezTo>
                    <a:pt x="79040" y="58223"/>
                    <a:pt x="87224" y="64884"/>
                    <a:pt x="94197" y="72975"/>
                  </a:cubicBezTo>
                  <a:cubicBezTo>
                    <a:pt x="106376" y="84460"/>
                    <a:pt x="116884" y="96221"/>
                    <a:pt x="130301" y="106457"/>
                  </a:cubicBezTo>
                  <a:cubicBezTo>
                    <a:pt x="140120" y="113948"/>
                    <a:pt x="150194" y="113630"/>
                    <a:pt x="160713" y="108196"/>
                  </a:cubicBezTo>
                  <a:cubicBezTo>
                    <a:pt x="180977" y="97734"/>
                    <a:pt x="198410" y="61940"/>
                    <a:pt x="217802" y="56062"/>
                  </a:cubicBezTo>
                  <a:cubicBezTo>
                    <a:pt x="257009" y="44181"/>
                    <a:pt x="248527" y="117832"/>
                    <a:pt x="245911" y="139078"/>
                  </a:cubicBezTo>
                  <a:cubicBezTo>
                    <a:pt x="238087" y="202670"/>
                    <a:pt x="221442" y="263961"/>
                    <a:pt x="217039" y="328273"/>
                  </a:cubicBezTo>
                  <a:cubicBezTo>
                    <a:pt x="208380" y="454794"/>
                    <a:pt x="217483" y="584458"/>
                    <a:pt x="242197" y="708714"/>
                  </a:cubicBezTo>
                  <a:cubicBezTo>
                    <a:pt x="247028" y="732998"/>
                    <a:pt x="283023" y="732127"/>
                    <a:pt x="281717" y="705901"/>
                  </a:cubicBezTo>
                  <a:cubicBezTo>
                    <a:pt x="273194" y="534423"/>
                    <a:pt x="251964" y="369157"/>
                    <a:pt x="286794" y="198703"/>
                  </a:cubicBezTo>
                  <a:cubicBezTo>
                    <a:pt x="297902" y="144298"/>
                    <a:pt x="316939" y="59893"/>
                    <a:pt x="268540" y="16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7" name="Google Shape;1379;p26"/>
            <p:cNvSpPr/>
            <p:nvPr/>
          </p:nvSpPr>
          <p:spPr>
            <a:xfrm>
              <a:off x="12563886" y="3637224"/>
              <a:ext cx="662108" cy="288524"/>
            </a:xfrm>
            <a:custGeom>
              <a:avLst/>
              <a:gdLst/>
              <a:ahLst/>
              <a:cxnLst/>
              <a:rect l="l" t="t" r="r" b="b"/>
              <a:pathLst>
                <a:path w="662108" h="288524" extrusionOk="0">
                  <a:moveTo>
                    <a:pt x="329769" y="56050"/>
                  </a:moveTo>
                  <a:cubicBezTo>
                    <a:pt x="342533" y="54766"/>
                    <a:pt x="355271" y="53252"/>
                    <a:pt x="367983" y="51498"/>
                  </a:cubicBezTo>
                  <a:cubicBezTo>
                    <a:pt x="417886" y="44612"/>
                    <a:pt x="468953" y="35263"/>
                    <a:pt x="516939" y="19634"/>
                  </a:cubicBezTo>
                  <a:cubicBezTo>
                    <a:pt x="553399" y="7758"/>
                    <a:pt x="601918" y="-13337"/>
                    <a:pt x="637845" y="11751"/>
                  </a:cubicBezTo>
                  <a:cubicBezTo>
                    <a:pt x="677521" y="39460"/>
                    <a:pt x="662438" y="79995"/>
                    <a:pt x="635975" y="115022"/>
                  </a:cubicBezTo>
                  <a:cubicBezTo>
                    <a:pt x="618280" y="138440"/>
                    <a:pt x="595504" y="159399"/>
                    <a:pt x="580604" y="172418"/>
                  </a:cubicBezTo>
                  <a:cubicBezTo>
                    <a:pt x="517613" y="227454"/>
                    <a:pt x="437440" y="284098"/>
                    <a:pt x="351380" y="288144"/>
                  </a:cubicBezTo>
                  <a:cubicBezTo>
                    <a:pt x="256322" y="292612"/>
                    <a:pt x="175762" y="257287"/>
                    <a:pt x="97976" y="206777"/>
                  </a:cubicBezTo>
                  <a:cubicBezTo>
                    <a:pt x="81378" y="196003"/>
                    <a:pt x="55860" y="178484"/>
                    <a:pt x="35027" y="157807"/>
                  </a:cubicBezTo>
                  <a:cubicBezTo>
                    <a:pt x="3863" y="126882"/>
                    <a:pt x="-16814" y="88895"/>
                    <a:pt x="18533" y="55841"/>
                  </a:cubicBezTo>
                  <a:cubicBezTo>
                    <a:pt x="50538" y="25914"/>
                    <a:pt x="101558" y="39925"/>
                    <a:pt x="139334" y="46518"/>
                  </a:cubicBezTo>
                  <a:cubicBezTo>
                    <a:pt x="189054" y="55188"/>
                    <a:pt x="240931" y="57214"/>
                    <a:pt x="291304" y="56958"/>
                  </a:cubicBezTo>
                  <a:cubicBezTo>
                    <a:pt x="304125" y="56890"/>
                    <a:pt x="316952" y="56587"/>
                    <a:pt x="329769" y="5605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8" name="Google Shape;1380;p26"/>
            <p:cNvSpPr/>
            <p:nvPr/>
          </p:nvSpPr>
          <p:spPr>
            <a:xfrm>
              <a:off x="12455782" y="3487401"/>
              <a:ext cx="843473" cy="305706"/>
            </a:xfrm>
            <a:custGeom>
              <a:avLst/>
              <a:gdLst/>
              <a:ahLst/>
              <a:cxnLst/>
              <a:rect l="l" t="t" r="r" b="b"/>
              <a:pathLst>
                <a:path w="843473"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83" y="160713"/>
                    <a:pt x="814434" y="0"/>
                    <a:pt x="814434" y="0"/>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9" name="Google Shape;1381;p26"/>
            <p:cNvSpPr/>
            <p:nvPr/>
          </p:nvSpPr>
          <p:spPr>
            <a:xfrm>
              <a:off x="12443901" y="3320658"/>
              <a:ext cx="843471" cy="305706"/>
            </a:xfrm>
            <a:custGeom>
              <a:avLst/>
              <a:gdLst/>
              <a:ahLst/>
              <a:cxnLst/>
              <a:rect l="l" t="t" r="r" b="b"/>
              <a:pathLst>
                <a:path w="843471" h="305706" extrusionOk="0">
                  <a:moveTo>
                    <a:pt x="814434" y="0"/>
                  </a:moveTo>
                  <a:cubicBezTo>
                    <a:pt x="814434" y="0"/>
                    <a:pt x="682968" y="78522"/>
                    <a:pt x="398499" y="82813"/>
                  </a:cubicBezTo>
                  <a:cubicBezTo>
                    <a:pt x="114030" y="87104"/>
                    <a:pt x="31485" y="30465"/>
                    <a:pt x="31485" y="30465"/>
                  </a:cubicBezTo>
                  <a:cubicBezTo>
                    <a:pt x="31485" y="30465"/>
                    <a:pt x="-38697" y="91327"/>
                    <a:pt x="30503" y="203446"/>
                  </a:cubicBezTo>
                  <a:cubicBezTo>
                    <a:pt x="99704" y="315565"/>
                    <a:pt x="505971" y="338737"/>
                    <a:pt x="700992" y="256796"/>
                  </a:cubicBezTo>
                  <a:cubicBezTo>
                    <a:pt x="929677" y="160713"/>
                    <a:pt x="814434" y="0"/>
                    <a:pt x="814434" y="0"/>
                  </a:cubicBezTo>
                  <a:close/>
                </a:path>
              </a:pathLst>
            </a:custGeom>
            <a:solidFill>
              <a:srgbClr val="6D92B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0" name="Google Shape;1382;p26"/>
            <p:cNvSpPr/>
            <p:nvPr/>
          </p:nvSpPr>
          <p:spPr>
            <a:xfrm>
              <a:off x="12433152" y="3180499"/>
              <a:ext cx="843468" cy="295003"/>
            </a:xfrm>
            <a:custGeom>
              <a:avLst/>
              <a:gdLst/>
              <a:ahLst/>
              <a:cxnLst/>
              <a:rect l="l" t="t" r="r" b="b"/>
              <a:pathLst>
                <a:path w="843468" h="295003" extrusionOk="0">
                  <a:moveTo>
                    <a:pt x="830781" y="20461"/>
                  </a:moveTo>
                  <a:cubicBezTo>
                    <a:pt x="823793" y="3245"/>
                    <a:pt x="803848" y="-4627"/>
                    <a:pt x="786806" y="2791"/>
                  </a:cubicBezTo>
                  <a:cubicBezTo>
                    <a:pt x="734773" y="25441"/>
                    <a:pt x="608211" y="68946"/>
                    <a:pt x="398500" y="72109"/>
                  </a:cubicBezTo>
                  <a:cubicBezTo>
                    <a:pt x="194653" y="75184"/>
                    <a:pt x="94492" y="46974"/>
                    <a:pt x="54090" y="30734"/>
                  </a:cubicBezTo>
                  <a:cubicBezTo>
                    <a:pt x="38233" y="24360"/>
                    <a:pt x="19975" y="30985"/>
                    <a:pt x="12261" y="46222"/>
                  </a:cubicBezTo>
                  <a:cubicBezTo>
                    <a:pt x="-1882" y="74156"/>
                    <a:pt x="-12082" y="123742"/>
                    <a:pt x="30504" y="192742"/>
                  </a:cubicBezTo>
                  <a:cubicBezTo>
                    <a:pt x="99704" y="304861"/>
                    <a:pt x="505972" y="328033"/>
                    <a:pt x="700992" y="246092"/>
                  </a:cubicBezTo>
                  <a:cubicBezTo>
                    <a:pt x="867444" y="176158"/>
                    <a:pt x="851682" y="71984"/>
                    <a:pt x="830781" y="20461"/>
                  </a:cubicBezTo>
                  <a:close/>
                </a:path>
              </a:pathLst>
            </a:custGeom>
            <a:solidFill>
              <a:srgbClr val="C1D4E6"/>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1" name="Google Shape;1383;p26"/>
            <p:cNvSpPr/>
            <p:nvPr/>
          </p:nvSpPr>
          <p:spPr>
            <a:xfrm>
              <a:off x="12761938" y="1508698"/>
              <a:ext cx="626564" cy="995413"/>
            </a:xfrm>
            <a:custGeom>
              <a:avLst/>
              <a:gdLst/>
              <a:ahLst/>
              <a:cxnLst/>
              <a:rect l="l" t="t" r="r" b="b"/>
              <a:pathLst>
                <a:path w="626564" h="995413" extrusionOk="0">
                  <a:moveTo>
                    <a:pt x="591836" y="886058"/>
                  </a:moveTo>
                  <a:cubicBezTo>
                    <a:pt x="579986" y="913975"/>
                    <a:pt x="564490" y="940713"/>
                    <a:pt x="542549" y="961578"/>
                  </a:cubicBezTo>
                  <a:cubicBezTo>
                    <a:pt x="498527" y="1003444"/>
                    <a:pt x="433317" y="1010428"/>
                    <a:pt x="392653" y="959887"/>
                  </a:cubicBezTo>
                  <a:cubicBezTo>
                    <a:pt x="358032" y="916758"/>
                    <a:pt x="355896" y="856679"/>
                    <a:pt x="346291" y="804660"/>
                  </a:cubicBezTo>
                  <a:cubicBezTo>
                    <a:pt x="335872" y="748240"/>
                    <a:pt x="320366" y="692770"/>
                    <a:pt x="300133" y="639086"/>
                  </a:cubicBezTo>
                  <a:cubicBezTo>
                    <a:pt x="259673" y="531718"/>
                    <a:pt x="200302" y="431407"/>
                    <a:pt x="124938" y="344820"/>
                  </a:cubicBezTo>
                  <a:cubicBezTo>
                    <a:pt x="93848" y="309103"/>
                    <a:pt x="59926" y="275402"/>
                    <a:pt x="34706" y="235326"/>
                  </a:cubicBezTo>
                  <a:cubicBezTo>
                    <a:pt x="9486" y="195251"/>
                    <a:pt x="-6600" y="146897"/>
                    <a:pt x="2633" y="100463"/>
                  </a:cubicBezTo>
                  <a:cubicBezTo>
                    <a:pt x="17241" y="27021"/>
                    <a:pt x="94333" y="-1779"/>
                    <a:pt x="161972" y="85"/>
                  </a:cubicBezTo>
                  <a:cubicBezTo>
                    <a:pt x="281232" y="3373"/>
                    <a:pt x="367804" y="93453"/>
                    <a:pt x="434722" y="182133"/>
                  </a:cubicBezTo>
                  <a:cubicBezTo>
                    <a:pt x="507286" y="278294"/>
                    <a:pt x="562406" y="387646"/>
                    <a:pt x="595946" y="503356"/>
                  </a:cubicBezTo>
                  <a:cubicBezTo>
                    <a:pt x="631617" y="626427"/>
                    <a:pt x="642303" y="761838"/>
                    <a:pt x="594113" y="880566"/>
                  </a:cubicBezTo>
                  <a:cubicBezTo>
                    <a:pt x="593371" y="882398"/>
                    <a:pt x="592609" y="884231"/>
                    <a:pt x="591836" y="886058"/>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2" name="Google Shape;1384;p26"/>
            <p:cNvSpPr/>
            <p:nvPr/>
          </p:nvSpPr>
          <p:spPr>
            <a:xfrm>
              <a:off x="13111559" y="2595946"/>
              <a:ext cx="138438" cy="197058"/>
            </a:xfrm>
            <a:custGeom>
              <a:avLst/>
              <a:gdLst/>
              <a:ahLst/>
              <a:cxnLst/>
              <a:rect l="l" t="t" r="r" b="b"/>
              <a:pathLst>
                <a:path w="138438" h="197058" extrusionOk="0">
                  <a:moveTo>
                    <a:pt x="122912" y="19462"/>
                  </a:moveTo>
                  <a:cubicBezTo>
                    <a:pt x="94923" y="-15033"/>
                    <a:pt x="45146" y="132"/>
                    <a:pt x="22850" y="35269"/>
                  </a:cubicBezTo>
                  <a:cubicBezTo>
                    <a:pt x="1829" y="68396"/>
                    <a:pt x="-3660" y="114333"/>
                    <a:pt x="2205" y="152571"/>
                  </a:cubicBezTo>
                  <a:cubicBezTo>
                    <a:pt x="13476" y="226009"/>
                    <a:pt x="76409" y="195794"/>
                    <a:pt x="105055" y="152916"/>
                  </a:cubicBezTo>
                  <a:cubicBezTo>
                    <a:pt x="117694" y="133998"/>
                    <a:pt x="129513" y="114072"/>
                    <a:pt x="135164" y="92038"/>
                  </a:cubicBezTo>
                  <a:cubicBezTo>
                    <a:pt x="140815" y="70004"/>
                    <a:pt x="139671" y="45380"/>
                    <a:pt x="127623" y="26081"/>
                  </a:cubicBezTo>
                  <a:cubicBezTo>
                    <a:pt x="126134" y="23701"/>
                    <a:pt x="124557" y="21498"/>
                    <a:pt x="122912" y="19462"/>
                  </a:cubicBezTo>
                  <a:close/>
                </a:path>
              </a:pathLst>
            </a:custGeom>
            <a:solidFill>
              <a:srgbClr val="FFFFFF"/>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3" name="Google Shape;1385;p26"/>
            <p:cNvSpPr/>
            <p:nvPr/>
          </p:nvSpPr>
          <p:spPr>
            <a:xfrm>
              <a:off x="13510922" y="1447220"/>
              <a:ext cx="207209" cy="226001"/>
            </a:xfrm>
            <a:custGeom>
              <a:avLst/>
              <a:gdLst/>
              <a:ahLst/>
              <a:cxnLst/>
              <a:rect l="l" t="t" r="r" b="b"/>
              <a:pathLst>
                <a:path w="207209" h="226001" extrusionOk="0">
                  <a:moveTo>
                    <a:pt x="172920" y="6172"/>
                  </a:moveTo>
                  <a:cubicBezTo>
                    <a:pt x="112635" y="68177"/>
                    <a:pt x="57337" y="136170"/>
                    <a:pt x="3308" y="203620"/>
                  </a:cubicBezTo>
                  <a:cubicBezTo>
                    <a:pt x="-8605" y="218492"/>
                    <a:pt x="14563" y="234487"/>
                    <a:pt x="26831" y="220799"/>
                  </a:cubicBezTo>
                  <a:cubicBezTo>
                    <a:pt x="82740" y="158413"/>
                    <a:pt x="142242" y="100093"/>
                    <a:pt x="200564" y="40103"/>
                  </a:cubicBezTo>
                  <a:cubicBezTo>
                    <a:pt x="219992" y="20120"/>
                    <a:pt x="192552" y="-14025"/>
                    <a:pt x="172920" y="617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4" name="Google Shape;1386;p26"/>
            <p:cNvSpPr/>
            <p:nvPr/>
          </p:nvSpPr>
          <p:spPr>
            <a:xfrm>
              <a:off x="13624250" y="1794498"/>
              <a:ext cx="145866" cy="92915"/>
            </a:xfrm>
            <a:custGeom>
              <a:avLst/>
              <a:gdLst/>
              <a:ahLst/>
              <a:cxnLst/>
              <a:rect l="l" t="t" r="r" b="b"/>
              <a:pathLst>
                <a:path w="145866" h="92915" extrusionOk="0">
                  <a:moveTo>
                    <a:pt x="127403" y="1295"/>
                  </a:moveTo>
                  <a:cubicBezTo>
                    <a:pt x="89507" y="20458"/>
                    <a:pt x="48488" y="34281"/>
                    <a:pt x="11224" y="54243"/>
                  </a:cubicBezTo>
                  <a:cubicBezTo>
                    <a:pt x="-11625" y="66484"/>
                    <a:pt x="3667" y="101146"/>
                    <a:pt x="28005" y="91118"/>
                  </a:cubicBezTo>
                  <a:cubicBezTo>
                    <a:pt x="67708" y="74758"/>
                    <a:pt x="105280" y="46888"/>
                    <a:pt x="140930" y="23089"/>
                  </a:cubicBezTo>
                  <a:cubicBezTo>
                    <a:pt x="153146" y="14930"/>
                    <a:pt x="140413" y="-5283"/>
                    <a:pt x="127403" y="1295"/>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5" name="Google Shape;1387;p26"/>
            <p:cNvSpPr/>
            <p:nvPr/>
          </p:nvSpPr>
          <p:spPr>
            <a:xfrm>
              <a:off x="13585680" y="2177367"/>
              <a:ext cx="129764" cy="53347"/>
            </a:xfrm>
            <a:custGeom>
              <a:avLst/>
              <a:gdLst/>
              <a:ahLst/>
              <a:cxnLst/>
              <a:rect l="l" t="t" r="r" b="b"/>
              <a:pathLst>
                <a:path w="129764" h="53347" extrusionOk="0">
                  <a:moveTo>
                    <a:pt x="118671" y="27552"/>
                  </a:moveTo>
                  <a:cubicBezTo>
                    <a:pt x="86494" y="21351"/>
                    <a:pt x="56328" y="11380"/>
                    <a:pt x="25331" y="1060"/>
                  </a:cubicBezTo>
                  <a:cubicBezTo>
                    <a:pt x="2378" y="-6582"/>
                    <a:pt x="-11008" y="29395"/>
                    <a:pt x="11815" y="35784"/>
                  </a:cubicBezTo>
                  <a:cubicBezTo>
                    <a:pt x="45658" y="45254"/>
                    <a:pt x="81099" y="50072"/>
                    <a:pt x="116039" y="53277"/>
                  </a:cubicBezTo>
                  <a:cubicBezTo>
                    <a:pt x="132856" y="54817"/>
                    <a:pt x="134788" y="30658"/>
                    <a:pt x="118671" y="27552"/>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6" name="Google Shape;1388;p26"/>
            <p:cNvSpPr/>
            <p:nvPr/>
          </p:nvSpPr>
          <p:spPr>
            <a:xfrm>
              <a:off x="13533034" y="2552501"/>
              <a:ext cx="167684" cy="90428"/>
            </a:xfrm>
            <a:custGeom>
              <a:avLst/>
              <a:gdLst/>
              <a:ahLst/>
              <a:cxnLst/>
              <a:rect l="l" t="t" r="r" b="b"/>
              <a:pathLst>
                <a:path w="167684" h="90428" extrusionOk="0">
                  <a:moveTo>
                    <a:pt x="159467" y="64034"/>
                  </a:moveTo>
                  <a:cubicBezTo>
                    <a:pt x="115737" y="43430"/>
                    <a:pt x="72472" y="21093"/>
                    <a:pt x="28158" y="1830"/>
                  </a:cubicBezTo>
                  <a:cubicBezTo>
                    <a:pt x="3293" y="-8981"/>
                    <a:pt x="-12448" y="31209"/>
                    <a:pt x="12871" y="41107"/>
                  </a:cubicBezTo>
                  <a:cubicBezTo>
                    <a:pt x="57786" y="58662"/>
                    <a:pt x="104117" y="73300"/>
                    <a:pt x="149559" y="89488"/>
                  </a:cubicBezTo>
                  <a:cubicBezTo>
                    <a:pt x="166277" y="95444"/>
                    <a:pt x="175255" y="71473"/>
                    <a:pt x="159467" y="64034"/>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7" name="Google Shape;1389;p26"/>
            <p:cNvSpPr/>
            <p:nvPr/>
          </p:nvSpPr>
          <p:spPr>
            <a:xfrm>
              <a:off x="13410888" y="2942319"/>
              <a:ext cx="225191" cy="215581"/>
            </a:xfrm>
            <a:custGeom>
              <a:avLst/>
              <a:gdLst/>
              <a:ahLst/>
              <a:cxnLst/>
              <a:rect l="l" t="t" r="r" b="b"/>
              <a:pathLst>
                <a:path w="225191" h="215581" extrusionOk="0">
                  <a:moveTo>
                    <a:pt x="222174" y="194500"/>
                  </a:moveTo>
                  <a:cubicBezTo>
                    <a:pt x="166495" y="132093"/>
                    <a:pt x="107254" y="72985"/>
                    <a:pt x="51658" y="10479"/>
                  </a:cubicBezTo>
                  <a:cubicBezTo>
                    <a:pt x="23680" y="-20978"/>
                    <a:pt x="-21569" y="25899"/>
                    <a:pt x="11762" y="52501"/>
                  </a:cubicBezTo>
                  <a:cubicBezTo>
                    <a:pt x="77155" y="104693"/>
                    <a:pt x="139337" y="160700"/>
                    <a:pt x="204636" y="212980"/>
                  </a:cubicBezTo>
                  <a:cubicBezTo>
                    <a:pt x="215948" y="222032"/>
                    <a:pt x="231909" y="205411"/>
                    <a:pt x="222174" y="19450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8" name="Google Shape;1390;p26"/>
            <p:cNvSpPr/>
            <p:nvPr/>
          </p:nvSpPr>
          <p:spPr>
            <a:xfrm>
              <a:off x="11952547" y="2839795"/>
              <a:ext cx="226801" cy="205857"/>
            </a:xfrm>
            <a:custGeom>
              <a:avLst/>
              <a:gdLst/>
              <a:ahLst/>
              <a:cxnLst/>
              <a:rect l="l" t="t" r="r" b="b"/>
              <a:pathLst>
                <a:path w="226801" h="205857" extrusionOk="0">
                  <a:moveTo>
                    <a:pt x="179735" y="7608"/>
                  </a:moveTo>
                  <a:cubicBezTo>
                    <a:pt x="121721" y="67212"/>
                    <a:pt x="59775" y="122760"/>
                    <a:pt x="3443" y="184024"/>
                  </a:cubicBezTo>
                  <a:cubicBezTo>
                    <a:pt x="-7922" y="196385"/>
                    <a:pt x="11460" y="212113"/>
                    <a:pt x="23749" y="203281"/>
                  </a:cubicBezTo>
                  <a:cubicBezTo>
                    <a:pt x="90019" y="155657"/>
                    <a:pt x="151313" y="101795"/>
                    <a:pt x="216173" y="52334"/>
                  </a:cubicBezTo>
                  <a:cubicBezTo>
                    <a:pt x="246376" y="29303"/>
                    <a:pt x="205195" y="-18551"/>
                    <a:pt x="179735" y="7608"/>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19" name="Google Shape;1391;p26"/>
            <p:cNvSpPr/>
            <p:nvPr/>
          </p:nvSpPr>
          <p:spPr>
            <a:xfrm>
              <a:off x="11916689" y="2574084"/>
              <a:ext cx="109390" cy="81417"/>
            </a:xfrm>
            <a:custGeom>
              <a:avLst/>
              <a:gdLst/>
              <a:ahLst/>
              <a:cxnLst/>
              <a:rect l="l" t="t" r="r" b="b"/>
              <a:pathLst>
                <a:path w="109390" h="81417" extrusionOk="0">
                  <a:moveTo>
                    <a:pt x="78116" y="2793"/>
                  </a:moveTo>
                  <a:cubicBezTo>
                    <a:pt x="65169" y="9412"/>
                    <a:pt x="55465" y="21398"/>
                    <a:pt x="44033" y="30429"/>
                  </a:cubicBezTo>
                  <a:cubicBezTo>
                    <a:pt x="32538" y="39512"/>
                    <a:pt x="19982" y="47535"/>
                    <a:pt x="7537" y="55246"/>
                  </a:cubicBezTo>
                  <a:cubicBezTo>
                    <a:pt x="-7484" y="64543"/>
                    <a:pt x="1823" y="86285"/>
                    <a:pt x="19001" y="80433"/>
                  </a:cubicBezTo>
                  <a:cubicBezTo>
                    <a:pt x="33551" y="75474"/>
                    <a:pt x="47422" y="69507"/>
                    <a:pt x="61409" y="63175"/>
                  </a:cubicBezTo>
                  <a:cubicBezTo>
                    <a:pt x="74789" y="57114"/>
                    <a:pt x="91768" y="52067"/>
                    <a:pt x="102235" y="41663"/>
                  </a:cubicBezTo>
                  <a:cubicBezTo>
                    <a:pt x="119490" y="24504"/>
                    <a:pt x="103216" y="-10033"/>
                    <a:pt x="78116" y="2793"/>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0" name="Google Shape;1392;p26"/>
            <p:cNvSpPr/>
            <p:nvPr/>
          </p:nvSpPr>
          <p:spPr>
            <a:xfrm>
              <a:off x="11795559" y="2087747"/>
              <a:ext cx="152594" cy="53285"/>
            </a:xfrm>
            <a:custGeom>
              <a:avLst/>
              <a:gdLst/>
              <a:ahLst/>
              <a:cxnLst/>
              <a:rect l="l" t="t" r="r" b="b"/>
              <a:pathLst>
                <a:path w="152594" h="53285" extrusionOk="0">
                  <a:moveTo>
                    <a:pt x="132092" y="0"/>
                  </a:moveTo>
                  <a:cubicBezTo>
                    <a:pt x="91851" y="94"/>
                    <a:pt x="45829" y="12722"/>
                    <a:pt x="7416" y="24587"/>
                  </a:cubicBezTo>
                  <a:cubicBezTo>
                    <a:pt x="-5583" y="28601"/>
                    <a:pt x="287" y="46924"/>
                    <a:pt x="11370" y="48704"/>
                  </a:cubicBezTo>
                  <a:cubicBezTo>
                    <a:pt x="50759" y="55021"/>
                    <a:pt x="101096" y="55950"/>
                    <a:pt x="139320" y="44100"/>
                  </a:cubicBezTo>
                  <a:cubicBezTo>
                    <a:pt x="160958" y="37387"/>
                    <a:pt x="154430" y="-52"/>
                    <a:pt x="132092" y="0"/>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1" name="Google Shape;1393;p26"/>
            <p:cNvSpPr/>
            <p:nvPr/>
          </p:nvSpPr>
          <p:spPr>
            <a:xfrm>
              <a:off x="11951243" y="1655591"/>
              <a:ext cx="90659" cy="52548"/>
            </a:xfrm>
            <a:custGeom>
              <a:avLst/>
              <a:gdLst/>
              <a:ahLst/>
              <a:cxnLst/>
              <a:rect l="l" t="t" r="r" b="b"/>
              <a:pathLst>
                <a:path w="90659" h="52548" extrusionOk="0">
                  <a:moveTo>
                    <a:pt x="72893" y="11879"/>
                  </a:moveTo>
                  <a:cubicBezTo>
                    <a:pt x="54927" y="8554"/>
                    <a:pt x="38324" y="10809"/>
                    <a:pt x="21559" y="1611"/>
                  </a:cubicBezTo>
                  <a:cubicBezTo>
                    <a:pt x="10012" y="-4726"/>
                    <a:pt x="-7839" y="8904"/>
                    <a:pt x="3771" y="20347"/>
                  </a:cubicBezTo>
                  <a:cubicBezTo>
                    <a:pt x="22384" y="38685"/>
                    <a:pt x="47082" y="55233"/>
                    <a:pt x="74199" y="52184"/>
                  </a:cubicBezTo>
                  <a:cubicBezTo>
                    <a:pt x="98307" y="49470"/>
                    <a:pt x="94264" y="15831"/>
                    <a:pt x="72893" y="11879"/>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sp>
          <p:nvSpPr>
            <p:cNvPr id="22" name="Google Shape;1394;p26"/>
            <p:cNvSpPr/>
            <p:nvPr/>
          </p:nvSpPr>
          <p:spPr>
            <a:xfrm>
              <a:off x="12043013" y="1315664"/>
              <a:ext cx="220670" cy="189099"/>
            </a:xfrm>
            <a:custGeom>
              <a:avLst/>
              <a:gdLst/>
              <a:ahLst/>
              <a:cxnLst/>
              <a:rect l="l" t="t" r="r" b="b"/>
              <a:pathLst>
                <a:path w="220670" h="189099" extrusionOk="0">
                  <a:moveTo>
                    <a:pt x="202047" y="131417"/>
                  </a:moveTo>
                  <a:cubicBezTo>
                    <a:pt x="184870" y="126766"/>
                    <a:pt x="170105" y="110547"/>
                    <a:pt x="156234" y="99793"/>
                  </a:cubicBezTo>
                  <a:cubicBezTo>
                    <a:pt x="139960" y="87176"/>
                    <a:pt x="123692" y="74559"/>
                    <a:pt x="107418" y="61942"/>
                  </a:cubicBezTo>
                  <a:cubicBezTo>
                    <a:pt x="80176" y="40816"/>
                    <a:pt x="49937" y="10324"/>
                    <a:pt x="16391" y="521"/>
                  </a:cubicBezTo>
                  <a:cubicBezTo>
                    <a:pt x="6881" y="-2261"/>
                    <a:pt x="-3580" y="6535"/>
                    <a:pt x="1193" y="16589"/>
                  </a:cubicBezTo>
                  <a:cubicBezTo>
                    <a:pt x="17540" y="51052"/>
                    <a:pt x="56120" y="78119"/>
                    <a:pt x="83717" y="103865"/>
                  </a:cubicBezTo>
                  <a:cubicBezTo>
                    <a:pt x="112578" y="130785"/>
                    <a:pt x="143788" y="171289"/>
                    <a:pt x="180520" y="186704"/>
                  </a:cubicBezTo>
                  <a:cubicBezTo>
                    <a:pt x="216415" y="201769"/>
                    <a:pt x="238335" y="141241"/>
                    <a:pt x="202047" y="131417"/>
                  </a:cubicBezTo>
                  <a:close/>
                </a:path>
              </a:pathLst>
            </a:custGeom>
            <a:solidFill>
              <a:srgbClr val="000000"/>
            </a:solidFill>
            <a:ln>
              <a:noFill/>
            </a:ln>
          </p:spPr>
          <p:txBody>
            <a:bodyPr spcFirstLastPara="1" wrap="square" lIns="45725" tIns="22850" rIns="45725" bIns="22850" anchor="ctr" anchorCtr="0">
              <a:noAutofit/>
            </a:bodyPr>
            <a:lstStyle/>
            <a:p>
              <a:endParaRPr sz="900">
                <a:latin typeface="Calibri"/>
                <a:ea typeface="Calibri"/>
                <a:cs typeface="Calibri"/>
                <a:sym typeface="Calibri"/>
              </a:endParaRPr>
            </a:p>
          </p:txBody>
        </p:sp>
      </p:grpSp>
      <p:grpSp>
        <p:nvGrpSpPr>
          <p:cNvPr id="23" name="Google Shape;4057;p35"/>
          <p:cNvGrpSpPr/>
          <p:nvPr/>
        </p:nvGrpSpPr>
        <p:grpSpPr>
          <a:xfrm>
            <a:off x="785245" y="1342216"/>
            <a:ext cx="7596849" cy="3299149"/>
            <a:chOff x="11477232" y="4311241"/>
            <a:chExt cx="2548413" cy="2243098"/>
          </a:xfrm>
        </p:grpSpPr>
        <p:sp>
          <p:nvSpPr>
            <p:cNvPr id="24" name="Google Shape;4058;p35"/>
            <p:cNvSpPr/>
            <p:nvPr/>
          </p:nvSpPr>
          <p:spPr>
            <a:xfrm>
              <a:off x="11477232" y="4311241"/>
              <a:ext cx="2548413" cy="2243098"/>
            </a:xfrm>
            <a:custGeom>
              <a:avLst/>
              <a:gdLst/>
              <a:ahLst/>
              <a:cxnLst/>
              <a:rect l="l" t="t" r="r" b="b"/>
              <a:pathLst>
                <a:path w="2213536" h="2243098" extrusionOk="0">
                  <a:moveTo>
                    <a:pt x="2171576" y="1673438"/>
                  </a:moveTo>
                  <a:cubicBezTo>
                    <a:pt x="1996877" y="2007269"/>
                    <a:pt x="1887965" y="2084598"/>
                    <a:pt x="1719005" y="2196192"/>
                  </a:cubicBezTo>
                  <a:cubicBezTo>
                    <a:pt x="1585563" y="2269263"/>
                    <a:pt x="1767949" y="2232557"/>
                    <a:pt x="37650" y="2242072"/>
                  </a:cubicBezTo>
                  <a:cubicBezTo>
                    <a:pt x="-25119" y="2242427"/>
                    <a:pt x="12412" y="2316741"/>
                    <a:pt x="474" y="471842"/>
                  </a:cubicBezTo>
                  <a:cubicBezTo>
                    <a:pt x="1765" y="238017"/>
                    <a:pt x="1195" y="340428"/>
                    <a:pt x="2733" y="66021"/>
                  </a:cubicBezTo>
                  <a:cubicBezTo>
                    <a:pt x="3020" y="-510"/>
                    <a:pt x="-19596" y="41073"/>
                    <a:pt x="2175781" y="6"/>
                  </a:cubicBezTo>
                  <a:cubicBezTo>
                    <a:pt x="2196214" y="-366"/>
                    <a:pt x="2212930" y="16161"/>
                    <a:pt x="2212841" y="36578"/>
                  </a:cubicBezTo>
                  <a:cubicBezTo>
                    <a:pt x="2203341" y="1751027"/>
                    <a:pt x="2237730" y="1545815"/>
                    <a:pt x="2171576" y="1673438"/>
                  </a:cubicBezTo>
                  <a:close/>
                </a:path>
              </a:pathLst>
            </a:custGeom>
            <a:solidFill>
              <a:schemeClr val="accent5"/>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5" name="Google Shape;4059;p35"/>
            <p:cNvSpPr/>
            <p:nvPr/>
          </p:nvSpPr>
          <p:spPr>
            <a:xfrm>
              <a:off x="13431580" y="5895897"/>
              <a:ext cx="592629" cy="657043"/>
            </a:xfrm>
            <a:custGeom>
              <a:avLst/>
              <a:gdLst/>
              <a:ahLst/>
              <a:cxnLst/>
              <a:rect l="l" t="t" r="r" b="b"/>
              <a:pathLst>
                <a:path w="592629" h="657043" extrusionOk="0">
                  <a:moveTo>
                    <a:pt x="592630" y="0"/>
                  </a:moveTo>
                  <a:cubicBezTo>
                    <a:pt x="556834" y="122271"/>
                    <a:pt x="307997" y="560312"/>
                    <a:pt x="0" y="657044"/>
                  </a:cubicBezTo>
                  <a:cubicBezTo>
                    <a:pt x="167678" y="542596"/>
                    <a:pt x="229470" y="337815"/>
                    <a:pt x="261599" y="135779"/>
                  </a:cubicBezTo>
                  <a:cubicBezTo>
                    <a:pt x="266114" y="107359"/>
                    <a:pt x="339633" y="130800"/>
                    <a:pt x="416595" y="98091"/>
                  </a:cubicBezTo>
                  <a:cubicBezTo>
                    <a:pt x="478612" y="71514"/>
                    <a:pt x="546841" y="54557"/>
                    <a:pt x="592630" y="0"/>
                  </a:cubicBezTo>
                  <a:close/>
                </a:path>
              </a:pathLst>
            </a:custGeom>
            <a:solidFill>
              <a:schemeClr val="accent5"/>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sp>
          <p:nvSpPr>
            <p:cNvPr id="26" name="Google Shape;4060;p35"/>
            <p:cNvSpPr/>
            <p:nvPr/>
          </p:nvSpPr>
          <p:spPr>
            <a:xfrm>
              <a:off x="11813614" y="4311241"/>
              <a:ext cx="2211340" cy="285400"/>
            </a:xfrm>
            <a:custGeom>
              <a:avLst/>
              <a:gdLst/>
              <a:ahLst/>
              <a:cxnLst/>
              <a:rect l="l" t="t" r="r" b="b"/>
              <a:pathLst>
                <a:path w="2211340" h="285400" extrusionOk="0">
                  <a:moveTo>
                    <a:pt x="2211340" y="36582"/>
                  </a:moveTo>
                  <a:lnTo>
                    <a:pt x="2210197" y="243046"/>
                  </a:lnTo>
                  <a:lnTo>
                    <a:pt x="0" y="285400"/>
                  </a:lnTo>
                  <a:lnTo>
                    <a:pt x="1228" y="66021"/>
                  </a:lnTo>
                  <a:cubicBezTo>
                    <a:pt x="1520" y="-1402"/>
                    <a:pt x="-16403" y="40983"/>
                    <a:pt x="2174276" y="6"/>
                  </a:cubicBezTo>
                  <a:cubicBezTo>
                    <a:pt x="2194713" y="-366"/>
                    <a:pt x="2211426" y="16161"/>
                    <a:pt x="2211340" y="36582"/>
                  </a:cubicBezTo>
                  <a:close/>
                </a:path>
              </a:pathLst>
            </a:custGeom>
            <a:solidFill>
              <a:schemeClr val="accent5"/>
            </a:solidFill>
            <a:ln>
              <a:noFill/>
            </a:ln>
          </p:spPr>
          <p:txBody>
            <a:bodyPr spcFirstLastPara="1" wrap="square" lIns="45725" tIns="22850" rIns="45725" bIns="22850" anchor="ctr" anchorCtr="0">
              <a:noAutofit/>
            </a:bodyPr>
            <a:lstStyle/>
            <a:p>
              <a:pPr marL="0" marR="0" lvl="0" indent="0" algn="l" rtl="0">
                <a:spcBef>
                  <a:spcPts val="0"/>
                </a:spcBef>
                <a:spcAft>
                  <a:spcPts val="0"/>
                </a:spcAft>
                <a:buNone/>
              </a:pPr>
              <a:endParaRPr sz="900">
                <a:solidFill>
                  <a:schemeClr val="dk1"/>
                </a:solidFill>
                <a:latin typeface="Calibri"/>
                <a:ea typeface="Calibri"/>
                <a:cs typeface="Calibri"/>
                <a:sym typeface="Calibri"/>
              </a:endParaRPr>
            </a:p>
          </p:txBody>
        </p:sp>
      </p:grpSp>
      <p:sp>
        <p:nvSpPr>
          <p:cNvPr id="2" name="Rectangle 1"/>
          <p:cNvSpPr/>
          <p:nvPr/>
        </p:nvSpPr>
        <p:spPr>
          <a:xfrm>
            <a:off x="1066800" y="1539883"/>
            <a:ext cx="7086600" cy="2970044"/>
          </a:xfrm>
          <a:prstGeom prst="rect">
            <a:avLst/>
          </a:prstGeom>
        </p:spPr>
        <p:txBody>
          <a:bodyPr wrap="square">
            <a:spAutoFit/>
          </a:bodyPr>
          <a:lstStyle/>
          <a:p>
            <a:pPr algn="just"/>
            <a:r>
              <a:rPr lang="en-US" sz="1100" dirty="0">
                <a:latin typeface="+mj-lt"/>
                <a:cs typeface="MV Boli" pitchFamily="2" charset="0"/>
              </a:rPr>
              <a:t>Adler, H. and Lazarus, B.I. (2020). Use of Employee engagement in the Hotel-Motel Industry. </a:t>
            </a:r>
            <a:r>
              <a:rPr lang="en-US" sz="1100" i="1" dirty="0">
                <a:latin typeface="+mj-lt"/>
                <a:cs typeface="MV Boli" pitchFamily="2" charset="0"/>
              </a:rPr>
              <a:t>Employee Assistance Quarterly</a:t>
            </a:r>
            <a:r>
              <a:rPr lang="en-US" sz="1100" dirty="0">
                <a:latin typeface="+mj-lt"/>
                <a:cs typeface="MV Boli" pitchFamily="2" charset="0"/>
              </a:rPr>
              <a:t>, 7(4), pp.51–58.</a:t>
            </a:r>
          </a:p>
          <a:p>
            <a:pPr algn="just"/>
            <a:r>
              <a:rPr lang="en-US" sz="1100" dirty="0">
                <a:latin typeface="+mj-lt"/>
                <a:cs typeface="MV Boli" pitchFamily="2" charset="0"/>
              </a:rPr>
              <a:t>Bridger, E. (2018). </a:t>
            </a:r>
            <a:r>
              <a:rPr lang="en-US" sz="1100" i="1" dirty="0">
                <a:latin typeface="+mj-lt"/>
                <a:cs typeface="MV Boli" pitchFamily="2" charset="0"/>
              </a:rPr>
              <a:t>Employee engagement : A practical introduction</a:t>
            </a:r>
            <a:r>
              <a:rPr lang="en-US" sz="1100" dirty="0">
                <a:latin typeface="+mj-lt"/>
                <a:cs typeface="MV Boli" pitchFamily="2" charset="0"/>
              </a:rPr>
              <a:t>. 2nd ed. London: </a:t>
            </a:r>
            <a:r>
              <a:rPr lang="en-US" sz="1100" dirty="0" err="1">
                <a:latin typeface="+mj-lt"/>
                <a:cs typeface="MV Boli" pitchFamily="2" charset="0"/>
              </a:rPr>
              <a:t>Koganpage</a:t>
            </a:r>
            <a:r>
              <a:rPr lang="en-US" sz="1100" dirty="0">
                <a:latin typeface="+mj-lt"/>
                <a:cs typeface="MV Boli" pitchFamily="2" charset="0"/>
              </a:rPr>
              <a:t>.</a:t>
            </a:r>
          </a:p>
          <a:p>
            <a:pPr algn="just"/>
            <a:r>
              <a:rPr lang="en-US" sz="1100" dirty="0" err="1">
                <a:latin typeface="+mj-lt"/>
                <a:cs typeface="MV Boli" pitchFamily="2" charset="0"/>
              </a:rPr>
              <a:t>Colan</a:t>
            </a:r>
            <a:r>
              <a:rPr lang="en-US" sz="1100" dirty="0">
                <a:latin typeface="+mj-lt"/>
                <a:cs typeface="MV Boli" pitchFamily="2" charset="0"/>
              </a:rPr>
              <a:t>, L.J. (2019). </a:t>
            </a:r>
            <a:r>
              <a:rPr lang="en-US" sz="1100" i="1" dirty="0">
                <a:latin typeface="+mj-lt"/>
                <a:cs typeface="MV Boli" pitchFamily="2" charset="0"/>
              </a:rPr>
              <a:t>Engaging the hearts and minds of all your employees</a:t>
            </a:r>
            <a:r>
              <a:rPr lang="en-US" sz="1100" dirty="0">
                <a:latin typeface="+mj-lt"/>
                <a:cs typeface="MV Boli" pitchFamily="2" charset="0"/>
              </a:rPr>
              <a:t>. 6th ed. New York: </a:t>
            </a:r>
            <a:r>
              <a:rPr lang="en-US" sz="1100" dirty="0" err="1">
                <a:latin typeface="+mj-lt"/>
                <a:cs typeface="MV Boli" pitchFamily="2" charset="0"/>
              </a:rPr>
              <a:t>Mcgraw-Hill</a:t>
            </a:r>
            <a:r>
              <a:rPr lang="en-US" sz="1100" dirty="0">
                <a:latin typeface="+mj-lt"/>
                <a:cs typeface="MV Boli" pitchFamily="2" charset="0"/>
              </a:rPr>
              <a:t>.</a:t>
            </a:r>
          </a:p>
          <a:p>
            <a:pPr algn="just"/>
            <a:r>
              <a:rPr lang="en-US" sz="1100" dirty="0" err="1">
                <a:latin typeface="+mj-lt"/>
                <a:cs typeface="MV Boli" pitchFamily="2" charset="0"/>
              </a:rPr>
              <a:t>Guliani</a:t>
            </a:r>
            <a:r>
              <a:rPr lang="en-US" sz="1100" dirty="0">
                <a:latin typeface="+mj-lt"/>
                <a:cs typeface="MV Boli" pitchFamily="2" charset="0"/>
              </a:rPr>
              <a:t>, L.K. and </a:t>
            </a:r>
            <a:r>
              <a:rPr lang="en-US" sz="1100" dirty="0" err="1">
                <a:latin typeface="+mj-lt"/>
                <a:cs typeface="MV Boli" pitchFamily="2" charset="0"/>
              </a:rPr>
              <a:t>Rizwan</a:t>
            </a:r>
            <a:r>
              <a:rPr lang="en-US" sz="1100" dirty="0">
                <a:latin typeface="+mj-lt"/>
                <a:cs typeface="MV Boli" pitchFamily="2" charset="0"/>
              </a:rPr>
              <a:t>, S.A. (2016). </a:t>
            </a:r>
            <a:r>
              <a:rPr lang="en-US" sz="1100" i="1" dirty="0">
                <a:latin typeface="+mj-lt"/>
                <a:cs typeface="MV Boli" pitchFamily="2" charset="0"/>
              </a:rPr>
              <a:t>Employee engagement in the hospitality and tourism industry</a:t>
            </a:r>
            <a:r>
              <a:rPr lang="en-US" sz="1100" dirty="0">
                <a:latin typeface="+mj-lt"/>
                <a:cs typeface="MV Boli" pitchFamily="2" charset="0"/>
              </a:rPr>
              <a:t>. 7th ed. Hershey: IGI Global.</a:t>
            </a:r>
          </a:p>
          <a:p>
            <a:pPr algn="just"/>
            <a:r>
              <a:rPr lang="en-US" sz="1100" dirty="0">
                <a:latin typeface="+mj-lt"/>
                <a:cs typeface="MV Boli" pitchFamily="2" charset="0"/>
              </a:rPr>
              <a:t>How, M. and Moss, L. (2011). </a:t>
            </a:r>
            <a:r>
              <a:rPr lang="en-US" sz="1100" i="1" dirty="0">
                <a:latin typeface="+mj-lt"/>
                <a:cs typeface="MV Boli" pitchFamily="2" charset="0"/>
              </a:rPr>
              <a:t>Employee engagement with model</a:t>
            </a:r>
            <a:r>
              <a:rPr lang="en-US" sz="1100" dirty="0">
                <a:latin typeface="+mj-lt"/>
                <a:cs typeface="MV Boli" pitchFamily="2" charset="0"/>
              </a:rPr>
              <a:t>. 7th ed. London: The Pensions Management.</a:t>
            </a:r>
          </a:p>
          <a:p>
            <a:pPr algn="just"/>
            <a:r>
              <a:rPr lang="en-US" sz="1100" dirty="0" err="1">
                <a:latin typeface="+mj-lt"/>
                <a:cs typeface="MV Boli" pitchFamily="2" charset="0"/>
              </a:rPr>
              <a:t>Lauritsen</a:t>
            </a:r>
            <a:r>
              <a:rPr lang="en-US" sz="1100" dirty="0">
                <a:latin typeface="+mj-lt"/>
                <a:cs typeface="MV Boli" pitchFamily="2" charset="0"/>
              </a:rPr>
              <a:t>, J. (2018). </a:t>
            </a:r>
            <a:r>
              <a:rPr lang="en-US" sz="1100" i="1" dirty="0">
                <a:latin typeface="+mj-lt"/>
                <a:cs typeface="MV Boli" pitchFamily="2" charset="0"/>
              </a:rPr>
              <a:t>Unlocking high performance : how to use performance management to engage and empower employees to reach their full potential</a:t>
            </a:r>
            <a:r>
              <a:rPr lang="en-US" sz="1100" dirty="0">
                <a:latin typeface="+mj-lt"/>
                <a:cs typeface="MV Boli" pitchFamily="2" charset="0"/>
              </a:rPr>
              <a:t>. 7th ed. </a:t>
            </a:r>
            <a:r>
              <a:rPr lang="en-US" sz="1100" dirty="0" err="1">
                <a:latin typeface="+mj-lt"/>
                <a:cs typeface="MV Boli" pitchFamily="2" charset="0"/>
              </a:rPr>
              <a:t>Kogan</a:t>
            </a:r>
            <a:r>
              <a:rPr lang="en-US" sz="1100" dirty="0">
                <a:latin typeface="+mj-lt"/>
                <a:cs typeface="MV Boli" pitchFamily="2" charset="0"/>
              </a:rPr>
              <a:t> Page Limited.</a:t>
            </a:r>
          </a:p>
          <a:p>
            <a:pPr algn="just"/>
            <a:r>
              <a:rPr lang="en-US" sz="1100" dirty="0">
                <a:latin typeface="+mj-lt"/>
                <a:cs typeface="MV Boli" pitchFamily="2" charset="0"/>
              </a:rPr>
              <a:t>Lynch, D. (2021). </a:t>
            </a:r>
            <a:r>
              <a:rPr lang="en-US" sz="1100" i="1" dirty="0">
                <a:latin typeface="+mj-lt"/>
                <a:cs typeface="MV Boli" pitchFamily="2" charset="0"/>
              </a:rPr>
              <a:t>Creating customer service improvement with employee engagement</a:t>
            </a:r>
            <a:r>
              <a:rPr lang="en-US" sz="1100" dirty="0">
                <a:latin typeface="+mj-lt"/>
                <a:cs typeface="MV Boli" pitchFamily="2" charset="0"/>
              </a:rPr>
              <a:t>. 6th ed. San </a:t>
            </a:r>
            <a:r>
              <a:rPr lang="en-US" sz="1100" dirty="0" err="1">
                <a:latin typeface="+mj-lt"/>
                <a:cs typeface="MV Boli" pitchFamily="2" charset="0"/>
              </a:rPr>
              <a:t>Fransisco</a:t>
            </a:r>
            <a:r>
              <a:rPr lang="en-US" sz="1100" dirty="0">
                <a:latin typeface="+mj-lt"/>
                <a:cs typeface="MV Boli" pitchFamily="2" charset="0"/>
              </a:rPr>
              <a:t>.</a:t>
            </a:r>
          </a:p>
          <a:p>
            <a:pPr algn="just"/>
            <a:r>
              <a:rPr lang="en-US" sz="1100" dirty="0" err="1">
                <a:latin typeface="+mj-lt"/>
                <a:cs typeface="MV Boli" pitchFamily="2" charset="0"/>
              </a:rPr>
              <a:t>Mone</a:t>
            </a:r>
            <a:r>
              <a:rPr lang="en-US" sz="1100" dirty="0">
                <a:latin typeface="+mj-lt"/>
                <a:cs typeface="MV Boli" pitchFamily="2" charset="0"/>
              </a:rPr>
              <a:t>, E.M. and London, M. (2018). </a:t>
            </a:r>
            <a:r>
              <a:rPr lang="en-US" sz="1100" i="1" dirty="0">
                <a:latin typeface="+mj-lt"/>
                <a:cs typeface="MV Boli" pitchFamily="2" charset="0"/>
              </a:rPr>
              <a:t>Employee engagement’s necessity in </a:t>
            </a:r>
            <a:r>
              <a:rPr lang="en-US" sz="1100" i="1" dirty="0" err="1">
                <a:latin typeface="+mj-lt"/>
                <a:cs typeface="MV Boli" pitchFamily="2" charset="0"/>
              </a:rPr>
              <a:t>organisation</a:t>
            </a:r>
            <a:r>
              <a:rPr lang="en-US" sz="1100" dirty="0">
                <a:latin typeface="+mj-lt"/>
                <a:cs typeface="MV Boli" pitchFamily="2" charset="0"/>
              </a:rPr>
              <a:t>. 3rd ed. New York </a:t>
            </a:r>
            <a:r>
              <a:rPr lang="en-US" sz="1100" dirty="0" err="1">
                <a:latin typeface="+mj-lt"/>
                <a:cs typeface="MV Boli" pitchFamily="2" charset="0"/>
              </a:rPr>
              <a:t>Routledge</a:t>
            </a:r>
            <a:r>
              <a:rPr lang="en-US" sz="1100" dirty="0">
                <a:latin typeface="+mj-lt"/>
                <a:cs typeface="MV Boli" pitchFamily="2" charset="0"/>
              </a:rPr>
              <a:t>.</a:t>
            </a:r>
          </a:p>
          <a:p>
            <a:pPr algn="just"/>
            <a:r>
              <a:rPr lang="en-US" sz="1100" dirty="0" err="1">
                <a:latin typeface="+mj-lt"/>
                <a:cs typeface="MV Boli" pitchFamily="2" charset="0"/>
              </a:rPr>
              <a:t>Reiff</a:t>
            </a:r>
            <a:r>
              <a:rPr lang="en-US" sz="1100" dirty="0">
                <a:latin typeface="+mj-lt"/>
                <a:cs typeface="MV Boli" pitchFamily="2" charset="0"/>
              </a:rPr>
              <a:t>, J.L. (2018). </a:t>
            </a:r>
            <a:r>
              <a:rPr lang="en-US" sz="1100" i="1" dirty="0">
                <a:latin typeface="+mj-lt"/>
                <a:cs typeface="MV Boli" pitchFamily="2" charset="0"/>
              </a:rPr>
              <a:t>Employee engagement</a:t>
            </a:r>
            <a:r>
              <a:rPr lang="en-US" sz="1100" dirty="0">
                <a:latin typeface="+mj-lt"/>
                <a:cs typeface="MV Boli" pitchFamily="2" charset="0"/>
              </a:rPr>
              <a:t>. 5th ed. Chicago: The University Of Chicago Press.</a:t>
            </a:r>
          </a:p>
          <a:p>
            <a:pPr algn="just"/>
            <a:r>
              <a:rPr lang="en-US" sz="1100" dirty="0" err="1">
                <a:latin typeface="+mj-lt"/>
                <a:cs typeface="MV Boli" pitchFamily="2" charset="0"/>
              </a:rPr>
              <a:t>Scheder</a:t>
            </a:r>
            <a:r>
              <a:rPr lang="en-US" sz="1100" dirty="0">
                <a:latin typeface="+mj-lt"/>
                <a:cs typeface="MV Boli" pitchFamily="2" charset="0"/>
              </a:rPr>
              <a:t>, R.A. (2021). </a:t>
            </a:r>
            <a:r>
              <a:rPr lang="en-US" sz="1100" i="1" dirty="0">
                <a:latin typeface="+mj-lt"/>
                <a:cs typeface="MV Boli" pitchFamily="2" charset="0"/>
              </a:rPr>
              <a:t>The engagement model for hotel industry</a:t>
            </a:r>
            <a:r>
              <a:rPr lang="en-US" sz="1100" dirty="0">
                <a:latin typeface="+mj-lt"/>
                <a:cs typeface="MV Boli" pitchFamily="2" charset="0"/>
              </a:rPr>
              <a:t>. 8th ed. Santa Monica: Rand.</a:t>
            </a:r>
          </a:p>
          <a:p>
            <a:pPr algn="just"/>
            <a:r>
              <a:rPr lang="en-US" sz="1100" dirty="0">
                <a:latin typeface="+mj-lt"/>
                <a:cs typeface="MV Boli" pitchFamily="2" charset="0"/>
              </a:rPr>
              <a:t>Truss, C. (2020). </a:t>
            </a:r>
            <a:r>
              <a:rPr lang="en-US" sz="1100" i="1" dirty="0">
                <a:latin typeface="+mj-lt"/>
                <a:cs typeface="MV Boli" pitchFamily="2" charset="0"/>
              </a:rPr>
              <a:t>Employee engagement in theory and practice</a:t>
            </a:r>
            <a:r>
              <a:rPr lang="en-US" sz="1100" dirty="0">
                <a:latin typeface="+mj-lt"/>
                <a:cs typeface="MV Boli" pitchFamily="2" charset="0"/>
              </a:rPr>
              <a:t>. 7th ed. London: </a:t>
            </a:r>
            <a:r>
              <a:rPr lang="en-US" sz="1100" dirty="0" err="1">
                <a:latin typeface="+mj-lt"/>
                <a:cs typeface="MV Boli" pitchFamily="2" charset="0"/>
              </a:rPr>
              <a:t>Routledge</a:t>
            </a:r>
            <a:r>
              <a:rPr lang="en-US" sz="1100" dirty="0">
                <a:latin typeface="+mj-lt"/>
                <a:cs typeface="MV Boli" pitchFamily="2" charset="0"/>
              </a:rPr>
              <a:t>.</a:t>
            </a:r>
          </a:p>
          <a:p>
            <a:pPr algn="just"/>
            <a:r>
              <a:rPr lang="en-US" sz="1100" dirty="0" err="1">
                <a:latin typeface="+mj-lt"/>
                <a:cs typeface="MV Boli" pitchFamily="2" charset="0"/>
              </a:rPr>
              <a:t>Woodruffe</a:t>
            </a:r>
            <a:r>
              <a:rPr lang="en-US" sz="1100" dirty="0">
                <a:latin typeface="+mj-lt"/>
                <a:cs typeface="MV Boli" pitchFamily="2" charset="0"/>
              </a:rPr>
              <a:t>, C. (2021). The crucial importance of employee engagement. </a:t>
            </a:r>
            <a:r>
              <a:rPr lang="en-US" sz="1100" i="1" dirty="0">
                <a:latin typeface="+mj-lt"/>
                <a:cs typeface="MV Boli" pitchFamily="2" charset="0"/>
              </a:rPr>
              <a:t>Human Resource Management International Digest</a:t>
            </a:r>
            <a:r>
              <a:rPr lang="en-US" sz="1100" dirty="0">
                <a:latin typeface="+mj-lt"/>
                <a:cs typeface="MV Boli" pitchFamily="2" charset="0"/>
              </a:rPr>
              <a:t>, 14(1), pp.3–5.</a:t>
            </a:r>
          </a:p>
        </p:txBody>
      </p:sp>
    </p:spTree>
    <p:extLst>
      <p:ext uri="{BB962C8B-B14F-4D97-AF65-F5344CB8AC3E}">
        <p14:creationId xmlns:p14="http://schemas.microsoft.com/office/powerpoint/2010/main" val="249318988"/>
      </p:ext>
    </p:extLst>
  </p:cSld>
  <p:clrMapOvr>
    <a:masterClrMapping/>
  </p:clrMapOvr>
</p:sld>
</file>

<file path=ppt/theme/theme1.xml><?xml version="1.0" encoding="utf-8"?>
<a:theme xmlns:a="http://schemas.openxmlformats.org/drawingml/2006/main" name="Colorful Cute Illustrative Scrapbook Teacher About Me Creative Presentation">
  <a:themeElements>
    <a:clrScheme name="Custom 347">
      <a:dk1>
        <a:srgbClr val="000000"/>
      </a:dk1>
      <a:lt1>
        <a:srgbClr val="FFFFFF"/>
      </a:lt1>
      <a:dk2>
        <a:srgbClr val="C1D4E6"/>
      </a:dk2>
      <a:lt2>
        <a:srgbClr val="D9E1A2"/>
      </a:lt2>
      <a:accent1>
        <a:srgbClr val="6D92B6"/>
      </a:accent1>
      <a:accent2>
        <a:srgbClr val="8CA65C"/>
      </a:accent2>
      <a:accent3>
        <a:srgbClr val="E37364"/>
      </a:accent3>
      <a:accent4>
        <a:srgbClr val="FCE09F"/>
      </a:accent4>
      <a:accent5>
        <a:srgbClr val="FDCFB2"/>
      </a:accent5>
      <a:accent6>
        <a:srgbClr val="FFFFFF"/>
      </a:accent6>
      <a:hlink>
        <a:srgbClr val="E3736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olorful Cute Illustrative Scrapbook Teacher About Me Creative Presentation">
  <a:themeElements>
    <a:clrScheme name="Custom 347">
      <a:dk1>
        <a:srgbClr val="000000"/>
      </a:dk1>
      <a:lt1>
        <a:srgbClr val="FFFFFF"/>
      </a:lt1>
      <a:dk2>
        <a:srgbClr val="C1D4E6"/>
      </a:dk2>
      <a:lt2>
        <a:srgbClr val="D9E1A2"/>
      </a:lt2>
      <a:accent1>
        <a:srgbClr val="6D92B6"/>
      </a:accent1>
      <a:accent2>
        <a:srgbClr val="8CA65C"/>
      </a:accent2>
      <a:accent3>
        <a:srgbClr val="E37364"/>
      </a:accent3>
      <a:accent4>
        <a:srgbClr val="FCE09F"/>
      </a:accent4>
      <a:accent5>
        <a:srgbClr val="FDCFB2"/>
      </a:accent5>
      <a:accent6>
        <a:srgbClr val="FFFFFF"/>
      </a:accent6>
      <a:hlink>
        <a:srgbClr val="E3736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Colorful Cute Illustrative Scrapbook Teacher About Me Creative Presentation">
  <a:themeElements>
    <a:clrScheme name="Custom 347">
      <a:dk1>
        <a:srgbClr val="000000"/>
      </a:dk1>
      <a:lt1>
        <a:srgbClr val="FFFFFF"/>
      </a:lt1>
      <a:dk2>
        <a:srgbClr val="C1D4E6"/>
      </a:dk2>
      <a:lt2>
        <a:srgbClr val="D9E1A2"/>
      </a:lt2>
      <a:accent1>
        <a:srgbClr val="6D92B6"/>
      </a:accent1>
      <a:accent2>
        <a:srgbClr val="8CA65C"/>
      </a:accent2>
      <a:accent3>
        <a:srgbClr val="E37364"/>
      </a:accent3>
      <a:accent4>
        <a:srgbClr val="FCE09F"/>
      </a:accent4>
      <a:accent5>
        <a:srgbClr val="FDCFB2"/>
      </a:accent5>
      <a:accent6>
        <a:srgbClr val="FFFFFF"/>
      </a:accent6>
      <a:hlink>
        <a:srgbClr val="E3736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161</TotalTime>
  <Words>2886</Words>
  <Application>Microsoft Office PowerPoint</Application>
  <PresentationFormat>Expunere pe ecran (16:9)</PresentationFormat>
  <Paragraphs>121</Paragraphs>
  <Slides>10</Slides>
  <Notes>9</Notes>
  <HiddenSlides>0</HiddenSlides>
  <MMClips>0</MMClips>
  <ScaleCrop>false</ScaleCrop>
  <HeadingPairs>
    <vt:vector size="6" baseType="variant">
      <vt:variant>
        <vt:lpstr>Fonturi utilizate</vt:lpstr>
      </vt:variant>
      <vt:variant>
        <vt:i4>4</vt:i4>
      </vt:variant>
      <vt:variant>
        <vt:lpstr>Temă</vt:lpstr>
      </vt:variant>
      <vt:variant>
        <vt:i4>3</vt:i4>
      </vt:variant>
      <vt:variant>
        <vt:lpstr>Titluri diapozitive</vt:lpstr>
      </vt:variant>
      <vt:variant>
        <vt:i4>10</vt:i4>
      </vt:variant>
    </vt:vector>
  </HeadingPairs>
  <TitlesOfParts>
    <vt:vector size="17" baseType="lpstr">
      <vt:lpstr>Open Sans</vt:lpstr>
      <vt:lpstr>MV Boli</vt:lpstr>
      <vt:lpstr>Calibri</vt:lpstr>
      <vt:lpstr>Arial</vt:lpstr>
      <vt:lpstr>Colorful Cute Illustrative Scrapbook Teacher About Me Creative Presentation</vt:lpstr>
      <vt:lpstr>1_Colorful Cute Illustrative Scrapbook Teacher About Me Creative Presentation</vt:lpstr>
      <vt:lpstr>2_Colorful Cute Illustrative Scrapbook Teacher About Me Creative Presentation</vt:lpstr>
      <vt:lpstr>Employee  Engagement in  hotel industries </vt:lpstr>
      <vt:lpstr>Prezentare PowerPoint</vt:lpstr>
      <vt:lpstr>Prezentare PowerPoint</vt:lpstr>
      <vt:lpstr>Prezentare PowerPoint</vt:lpstr>
      <vt:lpstr>Importance of Employee engagement</vt:lpstr>
      <vt:lpstr>How to keep employee enagaged </vt:lpstr>
      <vt:lpstr>Employee engagement model</vt:lpstr>
      <vt:lpstr>Employee engagement practices in hotel industries</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Importance of Employee  Engagement in a hotel industry</dc:title>
  <dc:creator>hp</dc:creator>
  <cp:lastModifiedBy>Emil</cp:lastModifiedBy>
  <cp:revision>17</cp:revision>
  <dcterms:modified xsi:type="dcterms:W3CDTF">2022-10-19T12:45:48Z</dcterms:modified>
</cp:coreProperties>
</file>