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F54C5-5F85-48E6-9B3A-CF4483C1F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C4DCB8-E3F6-42C3-BC81-AAA6B9CB7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B9785-2566-4AEF-A24C-E004E38D6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16A2E-97E2-41BB-AB83-F5BBB4B2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FBE2C-05D9-4FE7-BC77-344B6A4CA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423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58534-B62E-42E7-862C-E617E366A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143B3-7003-4A69-AC22-23A65589F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638A7-AD7F-4387-BE4D-2CD0972C3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7C19D-EE34-4325-9466-F3F39D283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2B3D8-E31F-4982-B9B9-389F7B0AC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554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11B5A-E2F1-4CD2-BC09-A4863ACDC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62FB9-4ABA-4835-9E58-2A9682B80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6A2B5-DB63-4895-98A9-001343418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958BD-660A-4023-B1BF-C1C403C2F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ECD7E-0118-4EAE-9CD5-4CD4069B0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99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4D112-F6A1-4319-B86F-888314C8D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6124-077E-4115-9F63-EC1BFF6CD5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A4938-CB41-4FA6-914F-F0163A39EB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5432D7-A001-4043-B60D-6DF2B696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B18125-F6DA-467C-BB40-47CF01348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292A4-D859-4B7B-9C35-4E425B89F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240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304B1-6C17-49D3-9E40-6CA75FF68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B4C79E-2A96-43EE-A6D1-88AB0DA82A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05483-E667-44CE-8C85-C761E0D9F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DF6C8-573A-4221-AF1E-7C5D355DB2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8A2DD-6100-41EF-AB04-1EE9D695B3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2D780-8678-4863-9D9D-F7EDB3D75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C51BBA-08E3-4C82-9425-85BE21890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D9F69D-9589-4AA2-B281-06581C8DC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12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58F1-4185-4B12-895E-B2F557C34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B5F308-468B-4723-85C8-CADA96336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339ABD-BCE1-42C7-978F-78419B5CF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C88384-F326-44F4-91B8-765EE0FFB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14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27ADAD-7BF7-4B5B-87ED-B484DD3BD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3440A5-6E11-4574-8F07-A84524B37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943C8-1465-4D55-A379-76DE01204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416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DA1AD-3FFC-4689-82D8-38AA31499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15F27-CE0D-4F5F-84F7-188320CCD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33CB20-867A-49BE-8544-1685E8F6C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45AF40-580E-477A-B2A3-9C975B4A6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BDE8E6-16BC-4F11-8071-522F199E7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58B42-10F6-43F5-BF6A-06B1C418A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013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24C12-401B-4EF6-91DE-A1C1302D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D356B6-F901-4392-B7FF-D12D71B995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B0CE98-B5E4-42EB-9679-4E6D3A26C4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C7CA93-290C-4407-B0B6-95B355D00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BB080-CA48-43C6-9F42-6281EFEA0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83833-8AED-473D-A879-57C7A7178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783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2C3AB-F682-411D-A193-AF6CC30F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670A90-C9E2-43B6-B56E-C34177E4AC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F8B6C4-99D2-4AF6-9B60-A0B90CC8D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C8D90-222F-4F35-B5E6-5EA52A7B3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DA548-0A1D-49C6-9CB1-05A63C4AC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78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FB0526-7D42-4BDB-A025-86168850DC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402B0-7FEA-4085-A14C-D4C7EF2088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2BE0E-3713-4EF6-A173-58FADA34C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9D041-C7B0-455A-ACD7-9547CF854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710E3-E8DF-4030-99C4-DA3EFA429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23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ACE703-CA98-49C3-824C-457B299BC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92EA2C-7F23-46F0-82A6-B28ADD72C8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76D30-130A-488F-AF22-8E99B36911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AAFCE-58B6-4EFB-A0A7-B2B682188A4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468FE-2120-4C4E-966A-52EACFC202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BDF4D2-F339-44D7-BC5E-9B327860D6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506B6-8B9B-46F3-BCE5-6F2CD451A9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378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-and-sword.co.uk/The-Reception-and-Remembrance-of-Abraham-Hardback/p/27429" TargetMode="External"/><Relationship Id="rId2" Type="http://schemas.openxmlformats.org/officeDocument/2006/relationships/hyperlink" Target="https://www.deadseascrolls.org.il/explore-the-archive/manuscript/1Q20-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.oapen.org/bitstream/handle/20.500.12657/45801/9780567675538.pdf?sequence=10&amp;isAllowed=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brill-com.ezproxy.uwtsd.ac.uk/edcollbook/title/870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ckydimattia.com/stories-in-art/2013/04/01/abraham-and-isaac/" TargetMode="External"/><Relationship Id="rId2" Type="http://schemas.openxmlformats.org/officeDocument/2006/relationships/hyperlink" Target="https://artuk.org/discover/artworks/abraham-and-isaac-11424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hevcs.org/abraham-interfaith-discussion-bode-museum-berl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FD1BE-6BDF-4D58-99DF-22E4B0D861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Abraham and Reception History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00143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909FD-0154-445B-A18D-C69C4D9B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“Reception History”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99353-7449-4B7E-9734-7F1F74DBD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Definition: the ways in which a figure, text, or tradition is received, interpreted, retold, adapted over time in different contexts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it matters: shows how Abraham’s story has shaped identity, theology, cultural memory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6052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D42DC-1268-43D1-810A-1CBB6FAC8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 in the Hebrew Bible and Jewish Tradition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65F71E-33E4-4DEE-9C52-C66D022CC91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261216"/>
            <a:ext cx="997357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Biblical portrayal: patriarch, covenant, promises (land, descendants, blessing)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episodes: call of Abraham (Genesis 12), covenant (Genesis 15, 17), binding of Isaac (Genesis 22)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Memory &amp; identity: Abraham as founder of Israel, as exemplar of faith and obedience</a:t>
            </a:r>
          </a:p>
        </p:txBody>
      </p:sp>
    </p:spTree>
    <p:extLst>
      <p:ext uri="{BB962C8B-B14F-4D97-AF65-F5344CB8AC3E}">
        <p14:creationId xmlns:p14="http://schemas.microsoft.com/office/powerpoint/2010/main" val="3163384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430C2-08D5-48AD-AF38-CF863A22E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 in Post-Biblical Jewish Writings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48470-D118-432B-8842-BCE029BB4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Midrashim, Apocrypha, Pseudepigrapha: expansions on his life – Genesis Apocrypha in the Dead Sea Scrolls (1Q20 / 1Q </a:t>
            </a:r>
            <a:r>
              <a:rPr lang="en-GB" dirty="0" err="1"/>
              <a:t>apGen</a:t>
            </a:r>
            <a:r>
              <a:rPr lang="en-GB" dirty="0"/>
              <a:t> A - </a:t>
            </a:r>
            <a:r>
              <a:rPr lang="en-GB" dirty="0">
                <a:hlinkClick r:id="rId2"/>
              </a:rPr>
              <a:t>The Dead Sea Scrolls - 1Q Genesis Apocryphon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Abraham in Hellenistic and Persian-period writings: how he is used as a figure of authority, memory, identity for Jewish communities under foreign rule -</a:t>
            </a:r>
            <a:r>
              <a:rPr lang="en-GB" dirty="0">
                <a:hlinkClick r:id="rId3"/>
              </a:rPr>
              <a:t> Pen and Sword Books: The Reception and Remembrance of Abraham - Hardback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597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05C0D-5796-41FF-98FD-FC5C0557B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 in Christianity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56E96-9805-4DE9-AF44-3BAB26B62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Patristic interpretations: allegorical, moral, typological readings (Abraham as “type” of faith, prefiguration of Christian ideals)</a:t>
            </a:r>
          </a:p>
          <a:p>
            <a:endParaRPr lang="en-GB" dirty="0"/>
          </a:p>
          <a:p>
            <a:r>
              <a:rPr lang="en-GB" dirty="0"/>
              <a:t>New Testament: Paul’s use (e.g. Romans, Galatians) of Abraham’s faith/justification (e.g. belief counted as righteousness) Book Link: </a:t>
            </a:r>
            <a:r>
              <a:rPr lang="en-GB" dirty="0">
                <a:hlinkClick r:id="rId2"/>
              </a:rPr>
              <a:t>36075.indb</a:t>
            </a:r>
            <a:endParaRPr lang="en-GB" dirty="0"/>
          </a:p>
          <a:p>
            <a:endParaRPr lang="en-GB" dirty="0"/>
          </a:p>
          <a:p>
            <a:r>
              <a:rPr lang="en-GB" dirty="0"/>
              <a:t>Christian art, hymns, liturgy referencing Abraham (e.g. sacrifice, faith, obedience) </a:t>
            </a:r>
          </a:p>
        </p:txBody>
      </p:sp>
    </p:spTree>
    <p:extLst>
      <p:ext uri="{BB962C8B-B14F-4D97-AF65-F5344CB8AC3E}">
        <p14:creationId xmlns:p14="http://schemas.microsoft.com/office/powerpoint/2010/main" val="2764741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B304F-7B8E-43E1-8128-D10E1F1B3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 in Islam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72A56-FF28-45BE-982A-F0EFC1673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Qurʾānic</a:t>
            </a:r>
            <a:r>
              <a:rPr lang="en-GB" dirty="0"/>
              <a:t> narrative: Abraham (</a:t>
            </a:r>
            <a:r>
              <a:rPr lang="en-GB" dirty="0" err="1"/>
              <a:t>Ibrāhīm</a:t>
            </a:r>
            <a:r>
              <a:rPr lang="en-GB" dirty="0"/>
              <a:t>) as prophet, </a:t>
            </a:r>
            <a:r>
              <a:rPr lang="en-GB" dirty="0" err="1"/>
              <a:t>hanīf</a:t>
            </a:r>
            <a:r>
              <a:rPr lang="en-GB" dirty="0"/>
              <a:t> (upright, pure faith), builder of the </a:t>
            </a:r>
            <a:r>
              <a:rPr lang="en-GB" dirty="0" err="1"/>
              <a:t>Kaʿbah</a:t>
            </a:r>
            <a:r>
              <a:rPr lang="en-GB" dirty="0"/>
              <a:t> with Ishmael, role in key stories (e.g. the sacrifice / binding)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Themes: monotheism, submission, covenant, prophetic model</a:t>
            </a:r>
          </a:p>
        </p:txBody>
      </p:sp>
    </p:spTree>
    <p:extLst>
      <p:ext uri="{BB962C8B-B14F-4D97-AF65-F5344CB8AC3E}">
        <p14:creationId xmlns:p14="http://schemas.microsoft.com/office/powerpoint/2010/main" val="272098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EDC08-AA0F-4B55-AEF2-BEDF56C39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Abraham’s Role in Interfaith 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1CB7-DBBD-4145-88A0-B6B499E52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“Abrahamic religions” concept: Judaism, Christianity, Islam claiming Abraham as ancestor, as source of shared theological heritage</a:t>
            </a:r>
          </a:p>
          <a:p>
            <a:endParaRPr lang="en-GB" dirty="0"/>
          </a:p>
          <a:p>
            <a:r>
              <a:rPr lang="en-GB" dirty="0"/>
              <a:t>How Abraham has been used both to unite and to distinguish religious communities: e.g., differentiation (who is “true heir” of Abraham), claims about which son (Isaac vs Ishmael) mattered, interpretations of key episodes.</a:t>
            </a:r>
          </a:p>
        </p:txBody>
      </p:sp>
    </p:spTree>
    <p:extLst>
      <p:ext uri="{BB962C8B-B14F-4D97-AF65-F5344CB8AC3E}">
        <p14:creationId xmlns:p14="http://schemas.microsoft.com/office/powerpoint/2010/main" val="996588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CBF1D-49D5-430B-BD61-EF4A077E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Abraham in Cultural Memory and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E4139-9458-4BAD-A70A-8D279DC7E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Poetry and liturgy (e.g. Judaeo-Arabic poetry, hymns) that celebrate or retell Abraham’s story</a:t>
            </a:r>
          </a:p>
          <a:p>
            <a:endParaRPr lang="en-GB" dirty="0"/>
          </a:p>
          <a:p>
            <a:r>
              <a:rPr lang="en-GB" dirty="0"/>
              <a:t>Artistic depictions across centuries, use in sermons, literature, film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Abraham is more than a biblical patriarch; his story has been reinterpreted, adapted, remembered in many ways across religions and cultures.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reception history of Abraham illustrates both shared heritage and meaningful difference - </a:t>
            </a:r>
            <a:r>
              <a:rPr lang="en-GB" dirty="0">
                <a:hlinkClick r:id="rId2"/>
              </a:rPr>
              <a:t>The Book of Genesis – Composition, Reception, and Interpretation | Brill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81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16AD7-F5DD-48E0-97DB-D2C76BA2F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Genesis 22: Abraham in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349F3-9DCB-4AA3-A0EF-1D57EA4310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Abraham and Isaac | Art 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Abraham and Isaac: The ultimate sacrifice - Stories in Art – Connections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VCS Video- </a:t>
            </a:r>
            <a:r>
              <a:rPr lang="en-GB" dirty="0">
                <a:hlinkClick r:id="rId4"/>
              </a:rPr>
              <a:t>Abraham: An Interfaith Discussion at the Bode-Museum, Berlin | VCS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5154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525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Abraham and Reception History</vt:lpstr>
      <vt:lpstr>What is “Reception History”</vt:lpstr>
      <vt:lpstr>Abraham in the Hebrew Bible and Jewish Tradition</vt:lpstr>
      <vt:lpstr>Abraham in Post-Biblical Jewish Writings</vt:lpstr>
      <vt:lpstr>Abraham in Christianity</vt:lpstr>
      <vt:lpstr>Abraham in Islam</vt:lpstr>
      <vt:lpstr>Abraham’s Role in Interfaith Dialogue</vt:lpstr>
      <vt:lpstr>Abraham in Cultural Memory and Literature</vt:lpstr>
      <vt:lpstr>Genesis 22: Abraham in Art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Abraham and Reception History</dc:title>
  <dc:creator>Jessica Keady</dc:creator>
  <cp:lastModifiedBy>Jessica Keady</cp:lastModifiedBy>
  <cp:revision>1</cp:revision>
  <dcterms:created xsi:type="dcterms:W3CDTF">2025-10-15T11:36:16Z</dcterms:created>
  <dcterms:modified xsi:type="dcterms:W3CDTF">2025-10-15T11:54:17Z</dcterms:modified>
</cp:coreProperties>
</file>