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9" r:id="rId1"/>
  </p:sldMasterIdLst>
  <p:notesMasterIdLst>
    <p:notesMasterId r:id="rId22"/>
  </p:notesMasterIdLst>
  <p:sldIdLst>
    <p:sldId id="262" r:id="rId2"/>
    <p:sldId id="271" r:id="rId3"/>
    <p:sldId id="261" r:id="rId4"/>
    <p:sldId id="269" r:id="rId5"/>
    <p:sldId id="264" r:id="rId6"/>
    <p:sldId id="265" r:id="rId7"/>
    <p:sldId id="267" r:id="rId8"/>
    <p:sldId id="266" r:id="rId9"/>
    <p:sldId id="268" r:id="rId10"/>
    <p:sldId id="258" r:id="rId11"/>
    <p:sldId id="272" r:id="rId12"/>
    <p:sldId id="260" r:id="rId13"/>
    <p:sldId id="273" r:id="rId14"/>
    <p:sldId id="259" r:id="rId15"/>
    <p:sldId id="274" r:id="rId16"/>
    <p:sldId id="270" r:id="rId17"/>
    <p:sldId id="276" r:id="rId18"/>
    <p:sldId id="275" r:id="rId19"/>
    <p:sldId id="257" r:id="rId20"/>
    <p:sldId id="26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B8CF95-0BB9-4389-2705-DC1791BA0891}" v="659" dt="2023-02-27T07:36:52.145"/>
    <p1510:client id="{56C35537-0617-499D-1608-7275052ECFAD}" v="1324" dt="2023-02-25T15:25:59.3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28"/>
    <p:restoredTop sz="72222"/>
  </p:normalViewPr>
  <p:slideViewPr>
    <p:cSldViewPr snapToGrid="0">
      <p:cViewPr varScale="1">
        <p:scale>
          <a:sx n="52" d="100"/>
          <a:sy n="52" d="100"/>
        </p:scale>
        <p:origin x="11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isy Wilson" userId="S::d.wilson@uwtsd.ac.uk::49e84a28-c8f7-470d-a3f2-69207d692ef0" providerId="AD" clId="Web-{56C35537-0617-499D-1608-7275052ECFAD}"/>
    <pc:docChg chg="addSld modSld sldOrd">
      <pc:chgData name="Daisy Wilson" userId="S::d.wilson@uwtsd.ac.uk::49e84a28-c8f7-470d-a3f2-69207d692ef0" providerId="AD" clId="Web-{56C35537-0617-499D-1608-7275052ECFAD}" dt="2023-02-25T15:25:57.880" v="1126" actId="20577"/>
      <pc:docMkLst>
        <pc:docMk/>
      </pc:docMkLst>
      <pc:sldChg chg="ord modNotes">
        <pc:chgData name="Daisy Wilson" userId="S::d.wilson@uwtsd.ac.uk::49e84a28-c8f7-470d-a3f2-69207d692ef0" providerId="AD" clId="Web-{56C35537-0617-499D-1608-7275052ECFAD}" dt="2023-02-25T15:24:30.096" v="1122"/>
        <pc:sldMkLst>
          <pc:docMk/>
          <pc:sldMk cId="2051599758" sldId="256"/>
        </pc:sldMkLst>
      </pc:sldChg>
      <pc:sldChg chg="ord">
        <pc:chgData name="Daisy Wilson" userId="S::d.wilson@uwtsd.ac.uk::49e84a28-c8f7-470d-a3f2-69207d692ef0" providerId="AD" clId="Web-{56C35537-0617-499D-1608-7275052ECFAD}" dt="2023-02-25T15:22:15.997" v="1078"/>
        <pc:sldMkLst>
          <pc:docMk/>
          <pc:sldMk cId="3913472012" sldId="257"/>
        </pc:sldMkLst>
      </pc:sldChg>
      <pc:sldChg chg="modNotes">
        <pc:chgData name="Daisy Wilson" userId="S::d.wilson@uwtsd.ac.uk::49e84a28-c8f7-470d-a3f2-69207d692ef0" providerId="AD" clId="Web-{56C35537-0617-499D-1608-7275052ECFAD}" dt="2023-02-25T15:14:45.835" v="1056"/>
        <pc:sldMkLst>
          <pc:docMk/>
          <pc:sldMk cId="1538425575" sldId="258"/>
        </pc:sldMkLst>
      </pc:sldChg>
      <pc:sldChg chg="modNotes">
        <pc:chgData name="Daisy Wilson" userId="S::d.wilson@uwtsd.ac.uk::49e84a28-c8f7-470d-a3f2-69207d692ef0" providerId="AD" clId="Web-{56C35537-0617-499D-1608-7275052ECFAD}" dt="2023-02-25T15:22:05.216" v="1076"/>
        <pc:sldMkLst>
          <pc:docMk/>
          <pc:sldMk cId="2495902247" sldId="259"/>
        </pc:sldMkLst>
      </pc:sldChg>
      <pc:sldChg chg="addSp delSp modSp ord">
        <pc:chgData name="Daisy Wilson" userId="S::d.wilson@uwtsd.ac.uk::49e84a28-c8f7-470d-a3f2-69207d692ef0" providerId="AD" clId="Web-{56C35537-0617-499D-1608-7275052ECFAD}" dt="2023-02-25T14:54:45.901" v="918"/>
        <pc:sldMkLst>
          <pc:docMk/>
          <pc:sldMk cId="2171362311" sldId="260"/>
        </pc:sldMkLst>
        <pc:picChg chg="add mod">
          <ac:chgData name="Daisy Wilson" userId="S::d.wilson@uwtsd.ac.uk::49e84a28-c8f7-470d-a3f2-69207d692ef0" providerId="AD" clId="Web-{56C35537-0617-499D-1608-7275052ECFAD}" dt="2023-02-25T14:54:38.307" v="917" actId="1076"/>
          <ac:picMkLst>
            <pc:docMk/>
            <pc:sldMk cId="2171362311" sldId="260"/>
            <ac:picMk id="2" creationId="{21A585B9-4251-189F-BA0C-C663E970FB6D}"/>
          </ac:picMkLst>
        </pc:picChg>
        <pc:picChg chg="del mod">
          <ac:chgData name="Daisy Wilson" userId="S::d.wilson@uwtsd.ac.uk::49e84a28-c8f7-470d-a3f2-69207d692ef0" providerId="AD" clId="Web-{56C35537-0617-499D-1608-7275052ECFAD}" dt="2023-02-25T14:51:06.955" v="862"/>
          <ac:picMkLst>
            <pc:docMk/>
            <pc:sldMk cId="2171362311" sldId="260"/>
            <ac:picMk id="3" creationId="{63E8750E-3CA8-28EB-BAF5-A7370C271892}"/>
          </ac:picMkLst>
        </pc:picChg>
        <pc:picChg chg="del mod">
          <ac:chgData name="Daisy Wilson" userId="S::d.wilson@uwtsd.ac.uk::49e84a28-c8f7-470d-a3f2-69207d692ef0" providerId="AD" clId="Web-{56C35537-0617-499D-1608-7275052ECFAD}" dt="2023-02-25T14:51:08.330" v="863"/>
          <ac:picMkLst>
            <pc:docMk/>
            <pc:sldMk cId="2171362311" sldId="260"/>
            <ac:picMk id="6" creationId="{F6F925A6-90D1-7001-8AE4-FA82CFF3A836}"/>
          </ac:picMkLst>
        </pc:picChg>
      </pc:sldChg>
      <pc:sldChg chg="addSp delSp modSp ord">
        <pc:chgData name="Daisy Wilson" userId="S::d.wilson@uwtsd.ac.uk::49e84a28-c8f7-470d-a3f2-69207d692ef0" providerId="AD" clId="Web-{56C35537-0617-499D-1608-7275052ECFAD}" dt="2023-02-25T13:44:54.365" v="648" actId="20577"/>
        <pc:sldMkLst>
          <pc:docMk/>
          <pc:sldMk cId="1888790376" sldId="261"/>
        </pc:sldMkLst>
        <pc:spChg chg="add del mod">
          <ac:chgData name="Daisy Wilson" userId="S::d.wilson@uwtsd.ac.uk::49e84a28-c8f7-470d-a3f2-69207d692ef0" providerId="AD" clId="Web-{56C35537-0617-499D-1608-7275052ECFAD}" dt="2023-02-25T13:39:13.878" v="613"/>
          <ac:spMkLst>
            <pc:docMk/>
            <pc:sldMk cId="1888790376" sldId="261"/>
            <ac:spMk id="2" creationId="{D9E46183-259A-FE03-9E87-CD2DEFE4EB69}"/>
          </ac:spMkLst>
        </pc:spChg>
        <pc:spChg chg="add mod">
          <ac:chgData name="Daisy Wilson" userId="S::d.wilson@uwtsd.ac.uk::49e84a28-c8f7-470d-a3f2-69207d692ef0" providerId="AD" clId="Web-{56C35537-0617-499D-1608-7275052ECFAD}" dt="2023-02-25T13:44:54.365" v="648" actId="20577"/>
          <ac:spMkLst>
            <pc:docMk/>
            <pc:sldMk cId="1888790376" sldId="261"/>
            <ac:spMk id="3" creationId="{43E0BFE2-FB0B-28ED-83BB-BF55D3CE8852}"/>
          </ac:spMkLst>
        </pc:spChg>
      </pc:sldChg>
      <pc:sldChg chg="addSp delSp modSp modNotes">
        <pc:chgData name="Daisy Wilson" userId="S::d.wilson@uwtsd.ac.uk::49e84a28-c8f7-470d-a3f2-69207d692ef0" providerId="AD" clId="Web-{56C35537-0617-499D-1608-7275052ECFAD}" dt="2023-02-25T15:25:29.879" v="1124" actId="20577"/>
        <pc:sldMkLst>
          <pc:docMk/>
          <pc:sldMk cId="3755850096" sldId="262"/>
        </pc:sldMkLst>
        <pc:spChg chg="del mod">
          <ac:chgData name="Daisy Wilson" userId="S::d.wilson@uwtsd.ac.uk::49e84a28-c8f7-470d-a3f2-69207d692ef0" providerId="AD" clId="Web-{56C35537-0617-499D-1608-7275052ECFAD}" dt="2023-02-25T13:40:02.961" v="625"/>
          <ac:spMkLst>
            <pc:docMk/>
            <pc:sldMk cId="3755850096" sldId="262"/>
            <ac:spMk id="2" creationId="{A55EBAD0-0326-CEA7-D28B-EFC1BFF34D20}"/>
          </ac:spMkLst>
        </pc:spChg>
        <pc:spChg chg="add del mod">
          <ac:chgData name="Daisy Wilson" userId="S::d.wilson@uwtsd.ac.uk::49e84a28-c8f7-470d-a3f2-69207d692ef0" providerId="AD" clId="Web-{56C35537-0617-499D-1608-7275052ECFAD}" dt="2023-02-25T13:45:26.132" v="653"/>
          <ac:spMkLst>
            <pc:docMk/>
            <pc:sldMk cId="3755850096" sldId="262"/>
            <ac:spMk id="3" creationId="{9E6A2AFC-304B-3F20-1925-C34DAAF16CB4}"/>
          </ac:spMkLst>
        </pc:spChg>
        <pc:spChg chg="add mod">
          <ac:chgData name="Daisy Wilson" userId="S::d.wilson@uwtsd.ac.uk::49e84a28-c8f7-470d-a3f2-69207d692ef0" providerId="AD" clId="Web-{56C35537-0617-499D-1608-7275052ECFAD}" dt="2023-02-25T15:25:29.879" v="1124" actId="20577"/>
          <ac:spMkLst>
            <pc:docMk/>
            <pc:sldMk cId="3755850096" sldId="262"/>
            <ac:spMk id="5" creationId="{152EB0CF-B820-1398-419F-76976FD290A3}"/>
          </ac:spMkLst>
        </pc:spChg>
        <pc:spChg chg="add del">
          <ac:chgData name="Daisy Wilson" userId="S::d.wilson@uwtsd.ac.uk::49e84a28-c8f7-470d-a3f2-69207d692ef0" providerId="AD" clId="Web-{56C35537-0617-499D-1608-7275052ECFAD}" dt="2023-02-25T15:25:19.160" v="1123"/>
          <ac:spMkLst>
            <pc:docMk/>
            <pc:sldMk cId="3755850096" sldId="262"/>
            <ac:spMk id="10" creationId="{608EAA06-5488-416B-B2B2-E55213011012}"/>
          </ac:spMkLst>
        </pc:spChg>
        <pc:picChg chg="mod">
          <ac:chgData name="Daisy Wilson" userId="S::d.wilson@uwtsd.ac.uk::49e84a28-c8f7-470d-a3f2-69207d692ef0" providerId="AD" clId="Web-{56C35537-0617-499D-1608-7275052ECFAD}" dt="2023-02-25T15:25:19.160" v="1123"/>
          <ac:picMkLst>
            <pc:docMk/>
            <pc:sldMk cId="3755850096" sldId="262"/>
            <ac:picMk id="4" creationId="{2A5CCDBC-BCAE-CAFC-4B9E-B75E7317E5F8}"/>
          </ac:picMkLst>
        </pc:picChg>
      </pc:sldChg>
      <pc:sldChg chg="add replId">
        <pc:chgData name="Daisy Wilson" userId="S::d.wilson@uwtsd.ac.uk::49e84a28-c8f7-470d-a3f2-69207d692ef0" providerId="AD" clId="Web-{56C35537-0617-499D-1608-7275052ECFAD}" dt="2023-02-25T12:58:35.667" v="0"/>
        <pc:sldMkLst>
          <pc:docMk/>
          <pc:sldMk cId="3594029740" sldId="263"/>
        </pc:sldMkLst>
      </pc:sldChg>
      <pc:sldChg chg="addSp delSp modSp add ord replId modNotes">
        <pc:chgData name="Daisy Wilson" userId="S::d.wilson@uwtsd.ac.uk::49e84a28-c8f7-470d-a3f2-69207d692ef0" providerId="AD" clId="Web-{56C35537-0617-499D-1608-7275052ECFAD}" dt="2023-02-25T13:54:52.539" v="703"/>
        <pc:sldMkLst>
          <pc:docMk/>
          <pc:sldMk cId="1177220242" sldId="264"/>
        </pc:sldMkLst>
        <pc:spChg chg="add mod">
          <ac:chgData name="Daisy Wilson" userId="S::d.wilson@uwtsd.ac.uk::49e84a28-c8f7-470d-a3f2-69207d692ef0" providerId="AD" clId="Web-{56C35537-0617-499D-1608-7275052ECFAD}" dt="2023-02-25T13:12:24.237" v="225" actId="20577"/>
          <ac:spMkLst>
            <pc:docMk/>
            <pc:sldMk cId="1177220242" sldId="264"/>
            <ac:spMk id="5" creationId="{2E50A09F-18B5-6FE6-DD63-4A7F29365C78}"/>
          </ac:spMkLst>
        </pc:spChg>
        <pc:picChg chg="add mod modCrop">
          <ac:chgData name="Daisy Wilson" userId="S::d.wilson@uwtsd.ac.uk::49e84a28-c8f7-470d-a3f2-69207d692ef0" providerId="AD" clId="Web-{56C35537-0617-499D-1608-7275052ECFAD}" dt="2023-02-25T13:05:39.275" v="84" actId="14100"/>
          <ac:picMkLst>
            <pc:docMk/>
            <pc:sldMk cId="1177220242" sldId="264"/>
            <ac:picMk id="2" creationId="{95877549-21CC-7E35-8457-6BF2FDCC9BE8}"/>
          </ac:picMkLst>
        </pc:picChg>
        <pc:picChg chg="add del mod">
          <ac:chgData name="Daisy Wilson" userId="S::d.wilson@uwtsd.ac.uk::49e84a28-c8f7-470d-a3f2-69207d692ef0" providerId="AD" clId="Web-{56C35537-0617-499D-1608-7275052ECFAD}" dt="2023-02-25T13:05:42.962" v="85"/>
          <ac:picMkLst>
            <pc:docMk/>
            <pc:sldMk cId="1177220242" sldId="264"/>
            <ac:picMk id="3" creationId="{CB52DA36-3928-A8EC-BDE1-CA66A725C5BE}"/>
          </ac:picMkLst>
        </pc:picChg>
      </pc:sldChg>
      <pc:sldChg chg="addSp modSp add replId">
        <pc:chgData name="Daisy Wilson" userId="S::d.wilson@uwtsd.ac.uk::49e84a28-c8f7-470d-a3f2-69207d692ef0" providerId="AD" clId="Web-{56C35537-0617-499D-1608-7275052ECFAD}" dt="2023-02-25T13:14:20.693" v="324" actId="20577"/>
        <pc:sldMkLst>
          <pc:docMk/>
          <pc:sldMk cId="1164777272" sldId="265"/>
        </pc:sldMkLst>
        <pc:spChg chg="add mod">
          <ac:chgData name="Daisy Wilson" userId="S::d.wilson@uwtsd.ac.uk::49e84a28-c8f7-470d-a3f2-69207d692ef0" providerId="AD" clId="Web-{56C35537-0617-499D-1608-7275052ECFAD}" dt="2023-02-25T13:14:20.693" v="324" actId="20577"/>
          <ac:spMkLst>
            <pc:docMk/>
            <pc:sldMk cId="1164777272" sldId="265"/>
            <ac:spMk id="5" creationId="{E6E4D6E4-0963-5EF1-BDB6-760B25419658}"/>
          </ac:spMkLst>
        </pc:spChg>
        <pc:picChg chg="add mod">
          <ac:chgData name="Daisy Wilson" userId="S::d.wilson@uwtsd.ac.uk::49e84a28-c8f7-470d-a3f2-69207d692ef0" providerId="AD" clId="Web-{56C35537-0617-499D-1608-7275052ECFAD}" dt="2023-02-25T13:06:24.151" v="90" actId="1076"/>
          <ac:picMkLst>
            <pc:docMk/>
            <pc:sldMk cId="1164777272" sldId="265"/>
            <ac:picMk id="2" creationId="{0961DDBD-0725-C226-1987-844C2C1E3C81}"/>
          </ac:picMkLst>
        </pc:picChg>
      </pc:sldChg>
      <pc:sldChg chg="addSp delSp modSp add replId">
        <pc:chgData name="Daisy Wilson" userId="S::d.wilson@uwtsd.ac.uk::49e84a28-c8f7-470d-a3f2-69207d692ef0" providerId="AD" clId="Web-{56C35537-0617-499D-1608-7275052ECFAD}" dt="2023-02-25T13:55:55.479" v="712" actId="20577"/>
        <pc:sldMkLst>
          <pc:docMk/>
          <pc:sldMk cId="28215494" sldId="266"/>
        </pc:sldMkLst>
        <pc:spChg chg="add mod">
          <ac:chgData name="Daisy Wilson" userId="S::d.wilson@uwtsd.ac.uk::49e84a28-c8f7-470d-a3f2-69207d692ef0" providerId="AD" clId="Web-{56C35537-0617-499D-1608-7275052ECFAD}" dt="2023-02-25T13:55:55.479" v="712" actId="20577"/>
          <ac:spMkLst>
            <pc:docMk/>
            <pc:sldMk cId="28215494" sldId="266"/>
            <ac:spMk id="5" creationId="{467DE6FF-B0BE-A077-5D11-25DD451EB18C}"/>
          </ac:spMkLst>
        </pc:spChg>
        <pc:picChg chg="add mod">
          <ac:chgData name="Daisy Wilson" userId="S::d.wilson@uwtsd.ac.uk::49e84a28-c8f7-470d-a3f2-69207d692ef0" providerId="AD" clId="Web-{56C35537-0617-499D-1608-7275052ECFAD}" dt="2023-02-25T13:09:15.202" v="119" actId="14100"/>
          <ac:picMkLst>
            <pc:docMk/>
            <pc:sldMk cId="28215494" sldId="266"/>
            <ac:picMk id="2" creationId="{4C844DD1-B166-F0ED-430A-650C00DB4CF8}"/>
          </ac:picMkLst>
        </pc:picChg>
        <pc:picChg chg="add del">
          <ac:chgData name="Daisy Wilson" userId="S::d.wilson@uwtsd.ac.uk::49e84a28-c8f7-470d-a3f2-69207d692ef0" providerId="AD" clId="Web-{56C35537-0617-499D-1608-7275052ECFAD}" dt="2023-02-25T13:07:57.309" v="103"/>
          <ac:picMkLst>
            <pc:docMk/>
            <pc:sldMk cId="28215494" sldId="266"/>
            <ac:picMk id="4" creationId="{2A5CCDBC-BCAE-CAFC-4B9E-B75E7317E5F8}"/>
          </ac:picMkLst>
        </pc:picChg>
      </pc:sldChg>
      <pc:sldChg chg="addSp modSp add replId">
        <pc:chgData name="Daisy Wilson" userId="S::d.wilson@uwtsd.ac.uk::49e84a28-c8f7-470d-a3f2-69207d692ef0" providerId="AD" clId="Web-{56C35537-0617-499D-1608-7275052ECFAD}" dt="2023-02-25T13:15:59.570" v="411" actId="20577"/>
        <pc:sldMkLst>
          <pc:docMk/>
          <pc:sldMk cId="677879737" sldId="267"/>
        </pc:sldMkLst>
        <pc:spChg chg="add mod">
          <ac:chgData name="Daisy Wilson" userId="S::d.wilson@uwtsd.ac.uk::49e84a28-c8f7-470d-a3f2-69207d692ef0" providerId="AD" clId="Web-{56C35537-0617-499D-1608-7275052ECFAD}" dt="2023-02-25T13:15:59.570" v="411" actId="20577"/>
          <ac:spMkLst>
            <pc:docMk/>
            <pc:sldMk cId="677879737" sldId="267"/>
            <ac:spMk id="5" creationId="{FD2747C4-79BC-E92E-394A-1966A527C6A9}"/>
          </ac:spMkLst>
        </pc:spChg>
        <pc:picChg chg="add mod">
          <ac:chgData name="Daisy Wilson" userId="S::d.wilson@uwtsd.ac.uk::49e84a28-c8f7-470d-a3f2-69207d692ef0" providerId="AD" clId="Web-{56C35537-0617-499D-1608-7275052ECFAD}" dt="2023-02-25T13:06:56.933" v="95" actId="14100"/>
          <ac:picMkLst>
            <pc:docMk/>
            <pc:sldMk cId="677879737" sldId="267"/>
            <ac:picMk id="2" creationId="{FA73E43F-62CB-3CA9-A261-CDB701AD0A3E}"/>
          </ac:picMkLst>
        </pc:picChg>
      </pc:sldChg>
      <pc:sldChg chg="addSp modSp add replId">
        <pc:chgData name="Daisy Wilson" userId="S::d.wilson@uwtsd.ac.uk::49e84a28-c8f7-470d-a3f2-69207d692ef0" providerId="AD" clId="Web-{56C35537-0617-499D-1608-7275052ECFAD}" dt="2023-02-25T15:25:57.880" v="1126" actId="20577"/>
        <pc:sldMkLst>
          <pc:docMk/>
          <pc:sldMk cId="1318387161" sldId="268"/>
        </pc:sldMkLst>
        <pc:spChg chg="add mod">
          <ac:chgData name="Daisy Wilson" userId="S::d.wilson@uwtsd.ac.uk::49e84a28-c8f7-470d-a3f2-69207d692ef0" providerId="AD" clId="Web-{56C35537-0617-499D-1608-7275052ECFAD}" dt="2023-02-25T15:25:57.880" v="1126" actId="20577"/>
          <ac:spMkLst>
            <pc:docMk/>
            <pc:sldMk cId="1318387161" sldId="268"/>
            <ac:spMk id="5" creationId="{53A658B6-F569-7291-C15C-EE12BEDD6DCF}"/>
          </ac:spMkLst>
        </pc:spChg>
        <pc:picChg chg="add mod modCrop">
          <ac:chgData name="Daisy Wilson" userId="S::d.wilson@uwtsd.ac.uk::49e84a28-c8f7-470d-a3f2-69207d692ef0" providerId="AD" clId="Web-{56C35537-0617-499D-1608-7275052ECFAD}" dt="2023-02-25T13:08:51.264" v="113" actId="1076"/>
          <ac:picMkLst>
            <pc:docMk/>
            <pc:sldMk cId="1318387161" sldId="268"/>
            <ac:picMk id="2" creationId="{3CB940DC-20EE-125B-59A4-440316E17CD5}"/>
          </ac:picMkLst>
        </pc:picChg>
      </pc:sldChg>
      <pc:sldChg chg="addSp delSp modSp add ord replId modNotes">
        <pc:chgData name="Daisy Wilson" userId="S::d.wilson@uwtsd.ac.uk::49e84a28-c8f7-470d-a3f2-69207d692ef0" providerId="AD" clId="Web-{56C35537-0617-499D-1608-7275052ECFAD}" dt="2023-02-25T13:46:45.353" v="669"/>
        <pc:sldMkLst>
          <pc:docMk/>
          <pc:sldMk cId="770112247" sldId="269"/>
        </pc:sldMkLst>
        <pc:spChg chg="add del mod">
          <ac:chgData name="Daisy Wilson" userId="S::d.wilson@uwtsd.ac.uk::49e84a28-c8f7-470d-a3f2-69207d692ef0" providerId="AD" clId="Web-{56C35537-0617-499D-1608-7275052ECFAD}" dt="2023-02-25T13:21:31.753" v="612"/>
          <ac:spMkLst>
            <pc:docMk/>
            <pc:sldMk cId="770112247" sldId="269"/>
            <ac:spMk id="2" creationId="{15FD955A-BBD5-0D4E-76A0-1FF0A31BBF06}"/>
          </ac:spMkLst>
        </pc:spChg>
        <pc:picChg chg="add mod">
          <ac:chgData name="Daisy Wilson" userId="S::d.wilson@uwtsd.ac.uk::49e84a28-c8f7-470d-a3f2-69207d692ef0" providerId="AD" clId="Web-{56C35537-0617-499D-1608-7275052ECFAD}" dt="2023-02-25T13:44:44.068" v="646" actId="1076"/>
          <ac:picMkLst>
            <pc:docMk/>
            <pc:sldMk cId="770112247" sldId="269"/>
            <ac:picMk id="2" creationId="{65835549-D4BC-10C2-2B38-06B929ED1F49}"/>
          </ac:picMkLst>
        </pc:picChg>
      </pc:sldChg>
      <pc:sldChg chg="addSp delSp modSp add ord replId">
        <pc:chgData name="Daisy Wilson" userId="S::d.wilson@uwtsd.ac.uk::49e84a28-c8f7-470d-a3f2-69207d692ef0" providerId="AD" clId="Web-{56C35537-0617-499D-1608-7275052ECFAD}" dt="2023-02-25T13:48:01.753" v="682"/>
        <pc:sldMkLst>
          <pc:docMk/>
          <pc:sldMk cId="424622418" sldId="270"/>
        </pc:sldMkLst>
        <pc:spChg chg="del">
          <ac:chgData name="Daisy Wilson" userId="S::d.wilson@uwtsd.ac.uk::49e84a28-c8f7-470d-a3f2-69207d692ef0" providerId="AD" clId="Web-{56C35537-0617-499D-1608-7275052ECFAD}" dt="2023-02-25T13:43:21.190" v="643"/>
          <ac:spMkLst>
            <pc:docMk/>
            <pc:sldMk cId="424622418" sldId="270"/>
            <ac:spMk id="2" creationId="{15FD955A-BBD5-0D4E-76A0-1FF0A31BBF06}"/>
          </ac:spMkLst>
        </pc:spChg>
        <pc:spChg chg="add del mod">
          <ac:chgData name="Daisy Wilson" userId="S::d.wilson@uwtsd.ac.uk::49e84a28-c8f7-470d-a3f2-69207d692ef0" providerId="AD" clId="Web-{56C35537-0617-499D-1608-7275052ECFAD}" dt="2023-02-25T13:47:42.643" v="680"/>
          <ac:spMkLst>
            <pc:docMk/>
            <pc:sldMk cId="424622418" sldId="270"/>
            <ac:spMk id="3" creationId="{DF9675ED-6612-B576-B4A6-2D41E951C35F}"/>
          </ac:spMkLst>
        </pc:spChg>
      </pc:sldChg>
      <pc:sldChg chg="addSp delSp add replId">
        <pc:chgData name="Daisy Wilson" userId="S::d.wilson@uwtsd.ac.uk::49e84a28-c8f7-470d-a3f2-69207d692ef0" providerId="AD" clId="Web-{56C35537-0617-499D-1608-7275052ECFAD}" dt="2023-02-25T14:57:14.213" v="927"/>
        <pc:sldMkLst>
          <pc:docMk/>
          <pc:sldMk cId="1774761077" sldId="271"/>
        </pc:sldMkLst>
        <pc:spChg chg="add del">
          <ac:chgData name="Daisy Wilson" userId="S::d.wilson@uwtsd.ac.uk::49e84a28-c8f7-470d-a3f2-69207d692ef0" providerId="AD" clId="Web-{56C35537-0617-499D-1608-7275052ECFAD}" dt="2023-02-25T14:57:14.213" v="927"/>
          <ac:spMkLst>
            <pc:docMk/>
            <pc:sldMk cId="1774761077" sldId="271"/>
            <ac:spMk id="3" creationId="{9E6A2AFC-304B-3F20-1925-C34DAAF16CB4}"/>
          </ac:spMkLst>
        </pc:spChg>
        <pc:graphicFrameChg chg="add del">
          <ac:chgData name="Daisy Wilson" userId="S::d.wilson@uwtsd.ac.uk::49e84a28-c8f7-470d-a3f2-69207d692ef0" providerId="AD" clId="Web-{56C35537-0617-499D-1608-7275052ECFAD}" dt="2023-02-25T14:57:06.744" v="925"/>
          <ac:graphicFrameMkLst>
            <pc:docMk/>
            <pc:sldMk cId="1774761077" sldId="271"/>
            <ac:graphicFrameMk id="6" creationId="{2977A652-BC49-FD5B-E775-38AD1F3777D9}"/>
          </ac:graphicFrameMkLst>
        </pc:graphicFrameChg>
        <pc:graphicFrameChg chg="add del">
          <ac:chgData name="Daisy Wilson" userId="S::d.wilson@uwtsd.ac.uk::49e84a28-c8f7-470d-a3f2-69207d692ef0" providerId="AD" clId="Web-{56C35537-0617-499D-1608-7275052ECFAD}" dt="2023-02-25T14:57:14.213" v="927"/>
          <ac:graphicFrameMkLst>
            <pc:docMk/>
            <pc:sldMk cId="1774761077" sldId="271"/>
            <ac:graphicFrameMk id="8" creationId="{364A6EEC-466A-6CAD-E1FA-36E49A636032}"/>
          </ac:graphicFrameMkLst>
        </pc:graphicFrameChg>
      </pc:sldChg>
      <pc:sldChg chg="addSp delSp modSp add replId modNotes">
        <pc:chgData name="Daisy Wilson" userId="S::d.wilson@uwtsd.ac.uk::49e84a28-c8f7-470d-a3f2-69207d692ef0" providerId="AD" clId="Web-{56C35537-0617-499D-1608-7275052ECFAD}" dt="2023-02-25T15:17:11.949" v="1061"/>
        <pc:sldMkLst>
          <pc:docMk/>
          <pc:sldMk cId="1530291392" sldId="272"/>
        </pc:sldMkLst>
        <pc:spChg chg="del">
          <ac:chgData name="Daisy Wilson" userId="S::d.wilson@uwtsd.ac.uk::49e84a28-c8f7-470d-a3f2-69207d692ef0" providerId="AD" clId="Web-{56C35537-0617-499D-1608-7275052ECFAD}" dt="2023-02-25T14:19:58.319" v="729"/>
          <ac:spMkLst>
            <pc:docMk/>
            <pc:sldMk cId="1530291392" sldId="272"/>
            <ac:spMk id="5" creationId="{7673B46C-74F5-CC1F-59F8-6EB1DD974862}"/>
          </ac:spMkLst>
        </pc:spChg>
        <pc:spChg chg="add del mod">
          <ac:chgData name="Daisy Wilson" userId="S::d.wilson@uwtsd.ac.uk::49e84a28-c8f7-470d-a3f2-69207d692ef0" providerId="AD" clId="Web-{56C35537-0617-499D-1608-7275052ECFAD}" dt="2023-02-25T14:51:48.894" v="874"/>
          <ac:spMkLst>
            <pc:docMk/>
            <pc:sldMk cId="1530291392" sldId="272"/>
            <ac:spMk id="6" creationId="{488FD97A-8F88-AF4C-0FB1-D189DA231064}"/>
          </ac:spMkLst>
        </pc:spChg>
        <pc:spChg chg="add mod">
          <ac:chgData name="Daisy Wilson" userId="S::d.wilson@uwtsd.ac.uk::49e84a28-c8f7-470d-a3f2-69207d692ef0" providerId="AD" clId="Web-{56C35537-0617-499D-1608-7275052ECFAD}" dt="2023-02-25T14:53:23.975" v="912" actId="14100"/>
          <ac:spMkLst>
            <pc:docMk/>
            <pc:sldMk cId="1530291392" sldId="272"/>
            <ac:spMk id="7" creationId="{A88EC285-05AC-9CEF-E11B-72DD52E37928}"/>
          </ac:spMkLst>
        </pc:spChg>
        <pc:picChg chg="add mod">
          <ac:chgData name="Daisy Wilson" userId="S::d.wilson@uwtsd.ac.uk::49e84a28-c8f7-470d-a3f2-69207d692ef0" providerId="AD" clId="Web-{56C35537-0617-499D-1608-7275052ECFAD}" dt="2023-02-25T14:51:36.784" v="870" actId="1076"/>
          <ac:picMkLst>
            <pc:docMk/>
            <pc:sldMk cId="1530291392" sldId="272"/>
            <ac:picMk id="2" creationId="{CE30C284-C454-9D23-B7C2-A4845D0CC8D0}"/>
          </ac:picMkLst>
        </pc:picChg>
        <pc:picChg chg="del mod modCrop">
          <ac:chgData name="Daisy Wilson" userId="S::d.wilson@uwtsd.ac.uk::49e84a28-c8f7-470d-a3f2-69207d692ef0" providerId="AD" clId="Web-{56C35537-0617-499D-1608-7275052ECFAD}" dt="2023-02-25T14:19:54.882" v="728"/>
          <ac:picMkLst>
            <pc:docMk/>
            <pc:sldMk cId="1530291392" sldId="272"/>
            <ac:picMk id="3" creationId="{080B64E1-FE5C-B553-49B9-80FEEEF32AD9}"/>
          </ac:picMkLst>
        </pc:picChg>
      </pc:sldChg>
      <pc:sldChg chg="addSp delSp modSp add ord replId modNotes">
        <pc:chgData name="Daisy Wilson" userId="S::d.wilson@uwtsd.ac.uk::49e84a28-c8f7-470d-a3f2-69207d692ef0" providerId="AD" clId="Web-{56C35537-0617-499D-1608-7275052ECFAD}" dt="2023-02-25T15:19:02.349" v="1066"/>
        <pc:sldMkLst>
          <pc:docMk/>
          <pc:sldMk cId="1860790182" sldId="273"/>
        </pc:sldMkLst>
        <pc:spChg chg="add mod">
          <ac:chgData name="Daisy Wilson" userId="S::d.wilson@uwtsd.ac.uk::49e84a28-c8f7-470d-a3f2-69207d692ef0" providerId="AD" clId="Web-{56C35537-0617-499D-1608-7275052ECFAD}" dt="2023-02-25T14:47:27.052" v="830" actId="1076"/>
          <ac:spMkLst>
            <pc:docMk/>
            <pc:sldMk cId="1860790182" sldId="273"/>
            <ac:spMk id="5" creationId="{47FEFC18-6DD8-B84A-E95B-7D8821DC5615}"/>
          </ac:spMkLst>
        </pc:spChg>
        <pc:spChg chg="add mod">
          <ac:chgData name="Daisy Wilson" userId="S::d.wilson@uwtsd.ac.uk::49e84a28-c8f7-470d-a3f2-69207d692ef0" providerId="AD" clId="Web-{56C35537-0617-499D-1608-7275052ECFAD}" dt="2023-02-25T14:52:15.020" v="877" actId="20577"/>
          <ac:spMkLst>
            <pc:docMk/>
            <pc:sldMk cId="1860790182" sldId="273"/>
            <ac:spMk id="7" creationId="{4204F55D-B8A9-FF79-2F16-B7936C7F2F30}"/>
          </ac:spMkLst>
        </pc:spChg>
        <pc:picChg chg="add mod">
          <ac:chgData name="Daisy Wilson" userId="S::d.wilson@uwtsd.ac.uk::49e84a28-c8f7-470d-a3f2-69207d692ef0" providerId="AD" clId="Web-{56C35537-0617-499D-1608-7275052ECFAD}" dt="2023-02-25T14:47:32.724" v="831" actId="14100"/>
          <ac:picMkLst>
            <pc:docMk/>
            <pc:sldMk cId="1860790182" sldId="273"/>
            <ac:picMk id="2" creationId="{AB6C705D-75AA-2135-BEBF-88E386E8C289}"/>
          </ac:picMkLst>
        </pc:picChg>
        <pc:picChg chg="del">
          <ac:chgData name="Daisy Wilson" userId="S::d.wilson@uwtsd.ac.uk::49e84a28-c8f7-470d-a3f2-69207d692ef0" providerId="AD" clId="Web-{56C35537-0617-499D-1608-7275052ECFAD}" dt="2023-02-25T14:35:49.425" v="767"/>
          <ac:picMkLst>
            <pc:docMk/>
            <pc:sldMk cId="1860790182" sldId="273"/>
            <ac:picMk id="3" creationId="{63E8750E-3CA8-28EB-BAF5-A7370C271892}"/>
          </ac:picMkLst>
        </pc:picChg>
        <pc:picChg chg="mod ord">
          <ac:chgData name="Daisy Wilson" userId="S::d.wilson@uwtsd.ac.uk::49e84a28-c8f7-470d-a3f2-69207d692ef0" providerId="AD" clId="Web-{56C35537-0617-499D-1608-7275052ECFAD}" dt="2023-02-25T14:45:44.298" v="784"/>
          <ac:picMkLst>
            <pc:docMk/>
            <pc:sldMk cId="1860790182" sldId="273"/>
            <ac:picMk id="4" creationId="{2A5CCDBC-BCAE-CAFC-4B9E-B75E7317E5F8}"/>
          </ac:picMkLst>
        </pc:picChg>
        <pc:picChg chg="del">
          <ac:chgData name="Daisy Wilson" userId="S::d.wilson@uwtsd.ac.uk::49e84a28-c8f7-470d-a3f2-69207d692ef0" providerId="AD" clId="Web-{56C35537-0617-499D-1608-7275052ECFAD}" dt="2023-02-25T14:35:51.097" v="768"/>
          <ac:picMkLst>
            <pc:docMk/>
            <pc:sldMk cId="1860790182" sldId="273"/>
            <ac:picMk id="6" creationId="{F6F925A6-90D1-7001-8AE4-FA82CFF3A836}"/>
          </ac:picMkLst>
        </pc:picChg>
        <pc:picChg chg="add del">
          <ac:chgData name="Daisy Wilson" userId="S::d.wilson@uwtsd.ac.uk::49e84a28-c8f7-470d-a3f2-69207d692ef0" providerId="AD" clId="Web-{56C35537-0617-499D-1608-7275052ECFAD}" dt="2023-02-25T14:45:44.298" v="783"/>
          <ac:picMkLst>
            <pc:docMk/>
            <pc:sldMk cId="1860790182" sldId="273"/>
            <ac:picMk id="10" creationId="{EA4FF3E5-D194-49E1-BD34-A55394F8ED99}"/>
          </ac:picMkLst>
        </pc:picChg>
      </pc:sldChg>
      <pc:sldChg chg="add ord replId">
        <pc:chgData name="Daisy Wilson" userId="S::d.wilson@uwtsd.ac.uk::49e84a28-c8f7-470d-a3f2-69207d692ef0" providerId="AD" clId="Web-{56C35537-0617-499D-1608-7275052ECFAD}" dt="2023-02-25T15:02:22.378" v="930"/>
        <pc:sldMkLst>
          <pc:docMk/>
          <pc:sldMk cId="2896560103" sldId="274"/>
        </pc:sldMkLst>
      </pc:sldChg>
    </pc:docChg>
  </pc:docChgLst>
  <pc:docChgLst>
    <pc:chgData name="Daisy Wilson" userId="S::d.wilson@uwtsd.ac.uk::49e84a28-c8f7-470d-a3f2-69207d692ef0" providerId="AD" clId="Web-{2FB8CF95-0BB9-4389-2705-DC1791BA0891}"/>
    <pc:docChg chg="addSld delSld modSld sldOrd">
      <pc:chgData name="Daisy Wilson" userId="S::d.wilson@uwtsd.ac.uk::49e84a28-c8f7-470d-a3f2-69207d692ef0" providerId="AD" clId="Web-{2FB8CF95-0BB9-4389-2705-DC1791BA0891}" dt="2023-02-27T07:36:52.145" v="369" actId="1076"/>
      <pc:docMkLst>
        <pc:docMk/>
      </pc:docMkLst>
      <pc:sldChg chg="del">
        <pc:chgData name="Daisy Wilson" userId="S::d.wilson@uwtsd.ac.uk::49e84a28-c8f7-470d-a3f2-69207d692ef0" providerId="AD" clId="Web-{2FB8CF95-0BB9-4389-2705-DC1791BA0891}" dt="2023-02-27T07:20:30.743" v="89"/>
        <pc:sldMkLst>
          <pc:docMk/>
          <pc:sldMk cId="2051599758" sldId="256"/>
        </pc:sldMkLst>
      </pc:sldChg>
      <pc:sldChg chg="addSp modSp">
        <pc:chgData name="Daisy Wilson" userId="S::d.wilson@uwtsd.ac.uk::49e84a28-c8f7-470d-a3f2-69207d692ef0" providerId="AD" clId="Web-{2FB8CF95-0BB9-4389-2705-DC1791BA0891}" dt="2023-02-27T07:36:52.145" v="369" actId="1076"/>
        <pc:sldMkLst>
          <pc:docMk/>
          <pc:sldMk cId="3594029740" sldId="263"/>
        </pc:sldMkLst>
        <pc:spChg chg="add mod">
          <ac:chgData name="Daisy Wilson" userId="S::d.wilson@uwtsd.ac.uk::49e84a28-c8f7-470d-a3f2-69207d692ef0" providerId="AD" clId="Web-{2FB8CF95-0BB9-4389-2705-DC1791BA0891}" dt="2023-02-27T07:36:52.145" v="369" actId="1076"/>
          <ac:spMkLst>
            <pc:docMk/>
            <pc:sldMk cId="3594029740" sldId="263"/>
            <ac:spMk id="2" creationId="{A1A9764E-44C5-7D3B-4D8B-25259E7ACA8A}"/>
          </ac:spMkLst>
        </pc:spChg>
      </pc:sldChg>
      <pc:sldChg chg="modSp">
        <pc:chgData name="Daisy Wilson" userId="S::d.wilson@uwtsd.ac.uk::49e84a28-c8f7-470d-a3f2-69207d692ef0" providerId="AD" clId="Web-{2FB8CF95-0BB9-4389-2705-DC1791BA0891}" dt="2023-02-27T07:09:31.359" v="13" actId="20577"/>
        <pc:sldMkLst>
          <pc:docMk/>
          <pc:sldMk cId="1177220242" sldId="264"/>
        </pc:sldMkLst>
        <pc:spChg chg="mod">
          <ac:chgData name="Daisy Wilson" userId="S::d.wilson@uwtsd.ac.uk::49e84a28-c8f7-470d-a3f2-69207d692ef0" providerId="AD" clId="Web-{2FB8CF95-0BB9-4389-2705-DC1791BA0891}" dt="2023-02-27T07:09:31.359" v="13" actId="20577"/>
          <ac:spMkLst>
            <pc:docMk/>
            <pc:sldMk cId="1177220242" sldId="264"/>
            <ac:spMk id="5" creationId="{2E50A09F-18B5-6FE6-DD63-4A7F29365C78}"/>
          </ac:spMkLst>
        </pc:spChg>
      </pc:sldChg>
      <pc:sldChg chg="modSp">
        <pc:chgData name="Daisy Wilson" userId="S::d.wilson@uwtsd.ac.uk::49e84a28-c8f7-470d-a3f2-69207d692ef0" providerId="AD" clId="Web-{2FB8CF95-0BB9-4389-2705-DC1791BA0891}" dt="2023-02-27T07:10:28.516" v="26" actId="20577"/>
        <pc:sldMkLst>
          <pc:docMk/>
          <pc:sldMk cId="1164777272" sldId="265"/>
        </pc:sldMkLst>
        <pc:spChg chg="mod">
          <ac:chgData name="Daisy Wilson" userId="S::d.wilson@uwtsd.ac.uk::49e84a28-c8f7-470d-a3f2-69207d692ef0" providerId="AD" clId="Web-{2FB8CF95-0BB9-4389-2705-DC1791BA0891}" dt="2023-02-27T07:10:28.516" v="26" actId="20577"/>
          <ac:spMkLst>
            <pc:docMk/>
            <pc:sldMk cId="1164777272" sldId="265"/>
            <ac:spMk id="5" creationId="{E6E4D6E4-0963-5EF1-BDB6-760B25419658}"/>
          </ac:spMkLst>
        </pc:spChg>
      </pc:sldChg>
      <pc:sldChg chg="modSp modNotes">
        <pc:chgData name="Daisy Wilson" userId="S::d.wilson@uwtsd.ac.uk::49e84a28-c8f7-470d-a3f2-69207d692ef0" providerId="AD" clId="Web-{2FB8CF95-0BB9-4389-2705-DC1791BA0891}" dt="2023-02-27T07:12:26.832" v="63"/>
        <pc:sldMkLst>
          <pc:docMk/>
          <pc:sldMk cId="28215494" sldId="266"/>
        </pc:sldMkLst>
        <pc:spChg chg="mod">
          <ac:chgData name="Daisy Wilson" userId="S::d.wilson@uwtsd.ac.uk::49e84a28-c8f7-470d-a3f2-69207d692ef0" providerId="AD" clId="Web-{2FB8CF95-0BB9-4389-2705-DC1791BA0891}" dt="2023-02-27T07:11:49.596" v="61" actId="20577"/>
          <ac:spMkLst>
            <pc:docMk/>
            <pc:sldMk cId="28215494" sldId="266"/>
            <ac:spMk id="5" creationId="{467DE6FF-B0BE-A077-5D11-25DD451EB18C}"/>
          </ac:spMkLst>
        </pc:spChg>
      </pc:sldChg>
      <pc:sldChg chg="modSp">
        <pc:chgData name="Daisy Wilson" userId="S::d.wilson@uwtsd.ac.uk::49e84a28-c8f7-470d-a3f2-69207d692ef0" providerId="AD" clId="Web-{2FB8CF95-0BB9-4389-2705-DC1791BA0891}" dt="2023-02-27T07:11:28.799" v="37" actId="20577"/>
        <pc:sldMkLst>
          <pc:docMk/>
          <pc:sldMk cId="677879737" sldId="267"/>
        </pc:sldMkLst>
        <pc:spChg chg="mod">
          <ac:chgData name="Daisy Wilson" userId="S::d.wilson@uwtsd.ac.uk::49e84a28-c8f7-470d-a3f2-69207d692ef0" providerId="AD" clId="Web-{2FB8CF95-0BB9-4389-2705-DC1791BA0891}" dt="2023-02-27T07:11:28.799" v="37" actId="20577"/>
          <ac:spMkLst>
            <pc:docMk/>
            <pc:sldMk cId="677879737" sldId="267"/>
            <ac:spMk id="5" creationId="{FD2747C4-79BC-E92E-394A-1966A527C6A9}"/>
          </ac:spMkLst>
        </pc:spChg>
      </pc:sldChg>
      <pc:sldChg chg="modSp">
        <pc:chgData name="Daisy Wilson" userId="S::d.wilson@uwtsd.ac.uk::49e84a28-c8f7-470d-a3f2-69207d692ef0" providerId="AD" clId="Web-{2FB8CF95-0BB9-4389-2705-DC1791BA0891}" dt="2023-02-27T07:13:15.489" v="70" actId="20577"/>
        <pc:sldMkLst>
          <pc:docMk/>
          <pc:sldMk cId="1318387161" sldId="268"/>
        </pc:sldMkLst>
        <pc:spChg chg="mod">
          <ac:chgData name="Daisy Wilson" userId="S::d.wilson@uwtsd.ac.uk::49e84a28-c8f7-470d-a3f2-69207d692ef0" providerId="AD" clId="Web-{2FB8CF95-0BB9-4389-2705-DC1791BA0891}" dt="2023-02-27T07:13:15.489" v="70" actId="20577"/>
          <ac:spMkLst>
            <pc:docMk/>
            <pc:sldMk cId="1318387161" sldId="268"/>
            <ac:spMk id="5" creationId="{53A658B6-F569-7291-C15C-EE12BEDD6DCF}"/>
          </ac:spMkLst>
        </pc:spChg>
      </pc:sldChg>
      <pc:sldChg chg="addSp modSp ord modNotes">
        <pc:chgData name="Daisy Wilson" userId="S::d.wilson@uwtsd.ac.uk::49e84a28-c8f7-470d-a3f2-69207d692ef0" providerId="AD" clId="Web-{2FB8CF95-0BB9-4389-2705-DC1791BA0891}" dt="2023-02-27T07:29:11.273" v="125" actId="1076"/>
        <pc:sldMkLst>
          <pc:docMk/>
          <pc:sldMk cId="424622418" sldId="270"/>
        </pc:sldMkLst>
        <pc:picChg chg="add mod">
          <ac:chgData name="Daisy Wilson" userId="S::d.wilson@uwtsd.ac.uk::49e84a28-c8f7-470d-a3f2-69207d692ef0" providerId="AD" clId="Web-{2FB8CF95-0BB9-4389-2705-DC1791BA0891}" dt="2023-02-27T07:29:11.273" v="125" actId="1076"/>
          <ac:picMkLst>
            <pc:docMk/>
            <pc:sldMk cId="424622418" sldId="270"/>
            <ac:picMk id="2" creationId="{BEB3DDE4-D0A4-4785-482F-009EC9AA328C}"/>
          </ac:picMkLst>
        </pc:picChg>
        <pc:picChg chg="add mod">
          <ac:chgData name="Daisy Wilson" userId="S::d.wilson@uwtsd.ac.uk::49e84a28-c8f7-470d-a3f2-69207d692ef0" providerId="AD" clId="Web-{2FB8CF95-0BB9-4389-2705-DC1791BA0891}" dt="2023-02-27T07:29:09.664" v="124" actId="1076"/>
          <ac:picMkLst>
            <pc:docMk/>
            <pc:sldMk cId="424622418" sldId="270"/>
            <ac:picMk id="3" creationId="{583CF860-6300-053A-9835-2D56D463357E}"/>
          </ac:picMkLst>
        </pc:picChg>
      </pc:sldChg>
      <pc:sldChg chg="modSp">
        <pc:chgData name="Daisy Wilson" userId="S::d.wilson@uwtsd.ac.uk::49e84a28-c8f7-470d-a3f2-69207d692ef0" providerId="AD" clId="Web-{2FB8CF95-0BB9-4389-2705-DC1791BA0891}" dt="2023-02-27T07:20:23.961" v="87" actId="20577"/>
        <pc:sldMkLst>
          <pc:docMk/>
          <pc:sldMk cId="1774761077" sldId="271"/>
        </pc:sldMkLst>
        <pc:spChg chg="mod">
          <ac:chgData name="Daisy Wilson" userId="S::d.wilson@uwtsd.ac.uk::49e84a28-c8f7-470d-a3f2-69207d692ef0" providerId="AD" clId="Web-{2FB8CF95-0BB9-4389-2705-DC1791BA0891}" dt="2023-02-27T07:20:23.961" v="87" actId="20577"/>
          <ac:spMkLst>
            <pc:docMk/>
            <pc:sldMk cId="1774761077" sldId="271"/>
            <ac:spMk id="3" creationId="{9E6A2AFC-304B-3F20-1925-C34DAAF16CB4}"/>
          </ac:spMkLst>
        </pc:spChg>
      </pc:sldChg>
      <pc:sldChg chg="add replId">
        <pc:chgData name="Daisy Wilson" userId="S::d.wilson@uwtsd.ac.uk::49e84a28-c8f7-470d-a3f2-69207d692ef0" providerId="AD" clId="Web-{2FB8CF95-0BB9-4389-2705-DC1791BA0891}" dt="2023-02-27T07:20:29.633" v="88"/>
        <pc:sldMkLst>
          <pc:docMk/>
          <pc:sldMk cId="933660873" sldId="275"/>
        </pc:sldMkLst>
      </pc:sldChg>
      <pc:sldChg chg="addSp delSp modSp add replId">
        <pc:chgData name="Daisy Wilson" userId="S::d.wilson@uwtsd.ac.uk::49e84a28-c8f7-470d-a3f2-69207d692ef0" providerId="AD" clId="Web-{2FB8CF95-0BB9-4389-2705-DC1791BA0891}" dt="2023-02-27T07:28:02.693" v="120" actId="1076"/>
        <pc:sldMkLst>
          <pc:docMk/>
          <pc:sldMk cId="1006080405" sldId="276"/>
        </pc:sldMkLst>
        <pc:picChg chg="del">
          <ac:chgData name="Daisy Wilson" userId="S::d.wilson@uwtsd.ac.uk::49e84a28-c8f7-470d-a3f2-69207d692ef0" providerId="AD" clId="Web-{2FB8CF95-0BB9-4389-2705-DC1791BA0891}" dt="2023-02-27T07:23:06.918" v="108"/>
          <ac:picMkLst>
            <pc:docMk/>
            <pc:sldMk cId="1006080405" sldId="276"/>
            <ac:picMk id="2" creationId="{BEB3DDE4-D0A4-4785-482F-009EC9AA328C}"/>
          </ac:picMkLst>
        </pc:picChg>
        <pc:picChg chg="del">
          <ac:chgData name="Daisy Wilson" userId="S::d.wilson@uwtsd.ac.uk::49e84a28-c8f7-470d-a3f2-69207d692ef0" providerId="AD" clId="Web-{2FB8CF95-0BB9-4389-2705-DC1791BA0891}" dt="2023-02-27T07:23:08.262" v="109"/>
          <ac:picMkLst>
            <pc:docMk/>
            <pc:sldMk cId="1006080405" sldId="276"/>
            <ac:picMk id="3" creationId="{583CF860-6300-053A-9835-2D56D463357E}"/>
          </ac:picMkLst>
        </pc:picChg>
        <pc:picChg chg="add mod">
          <ac:chgData name="Daisy Wilson" userId="S::d.wilson@uwtsd.ac.uk::49e84a28-c8f7-470d-a3f2-69207d692ef0" providerId="AD" clId="Web-{2FB8CF95-0BB9-4389-2705-DC1791BA0891}" dt="2023-02-27T07:27:57.567" v="118" actId="1076"/>
          <ac:picMkLst>
            <pc:docMk/>
            <pc:sldMk cId="1006080405" sldId="276"/>
            <ac:picMk id="5" creationId="{8AA0FB78-CA79-D263-442B-60D3C63FC66D}"/>
          </ac:picMkLst>
        </pc:picChg>
        <pc:picChg chg="add mod">
          <ac:chgData name="Daisy Wilson" userId="S::d.wilson@uwtsd.ac.uk::49e84a28-c8f7-470d-a3f2-69207d692ef0" providerId="AD" clId="Web-{2FB8CF95-0BB9-4389-2705-DC1791BA0891}" dt="2023-02-27T07:28:02.693" v="120" actId="1076"/>
          <ac:picMkLst>
            <pc:docMk/>
            <pc:sldMk cId="1006080405" sldId="276"/>
            <ac:picMk id="6" creationId="{8FC116CC-6788-034C-4A24-A43037CBB16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4E1A6-566E-0145-BE6F-CC7171AEED67}" type="datetimeFigureOut">
              <a:rPr lang="en-US" smtClean="0"/>
              <a:t>2/26/2023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7AFB3-DBBF-6A45-874F-1B41F9EB2E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907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arahgraham.info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.sharepoint.com/:w:/t/ECAD6008PS_22-23_GRP/Ee3qNkbZYm5LgB7usmN1HkwBwRKCJAPxJctsRJPfEOuyuw?e=T0bFgV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wjec.co.uk/media/jtbj2qyl/benchmark-1-art-craft-and-design-portfolio-99-1.pdf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acherspayteachers.com/Store/Mrs-Knights-Smartest-Artists?epik=dj0yJnU9eklLVVIwNVF5dEZWc1RqZ3VGS1F0VkQxd2xrUmdCRDYmcD0wJm49X2xqRlBELWRYc0ZIY2gweXpyeV9WZyZ0PUFBQUFBR1A4V1hF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acherspayteachers.com/Store/Mrs-Knights-Smartest-Artists?epik=dj0yJnU9eklLVVIwNVF5dEZWc1RqZ3VGS1F0VkQxd2xrUmdCRDYmcD0wJm49X2xqRlBELWRYc0ZIY2gweXpyeV9WZyZ0PUFBQUFBR1A4V1hF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Feedback from form completed has formed the focus of this week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706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Feedback from form completed has formed the focus of this week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25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Week is based specifically on Forms feedback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925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Task 1: How do we give feedback to help this learner progress?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60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SARAH GRAHAM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600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https://www.wjec.co.uk/umbraco/surface/blobstorage/download?nodeId=2347 </a:t>
            </a:r>
          </a:p>
          <a:p>
            <a:endParaRPr lang="en-US" dirty="0"/>
          </a:p>
          <a:p>
            <a:r>
              <a:rPr lang="en-US" dirty="0"/>
              <a:t>Task 2: Read pages 19-21 (15 minutes)</a:t>
            </a:r>
            <a:endParaRPr lang="en-US" dirty="0">
              <a:cs typeface="Calibri"/>
            </a:endParaRPr>
          </a:p>
          <a:p>
            <a:r>
              <a:rPr lang="en-US" dirty="0"/>
              <a:t>Task 3: In groups what do each of these A0’s look like in your classroom? To ensure a thorough submission of work, what do you need to provide opportunities for when planning a project? (15 minutes)</a:t>
            </a:r>
            <a:endParaRPr lang="en-US" dirty="0">
              <a:cs typeface="Calibri" panose="020F0502020204030204"/>
            </a:endParaRPr>
          </a:p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8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Task 4: Feedback onto Miro https://miro.com/online-whiteboard/board/FjkyGV5t5HHwJbrKQmXRbCyTNF4WDfdG/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409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Task 5: (10 mins max) Pick out the most important words in the A02 Assessment Criteria  </a:t>
            </a:r>
            <a:r>
              <a:rPr lang="en-US" dirty="0">
                <a:hlinkClick r:id="rId3"/>
              </a:rPr>
              <a:t>WJEC marksheet.docx</a:t>
            </a:r>
            <a:endParaRPr lang="en-US" dirty="0"/>
          </a:p>
          <a:p>
            <a:r>
              <a:rPr lang="en-US" dirty="0">
                <a:cs typeface="Calibri"/>
              </a:rPr>
              <a:t>Task 6: Look at portfolio 1 and identify the A0's of page 5, 7, 13, 17/18, 29, 47, 48 Unit</a:t>
            </a:r>
            <a:r>
              <a:rPr lang="en-US" dirty="0"/>
              <a:t> 1 - Portfolio-3 - OneDrive (sharepoint.com) (15 mins)</a:t>
            </a:r>
            <a:endParaRPr lang="en-US">
              <a:cs typeface="Calibri"/>
            </a:endParaRPr>
          </a:p>
          <a:p>
            <a:r>
              <a:rPr lang="en-US" dirty="0">
                <a:cs typeface="Calibri"/>
              </a:rPr>
              <a:t>Task 7: Identify which A0 areas are weaker/stronger (15 mins) </a:t>
            </a:r>
            <a:r>
              <a:rPr lang="en-US" dirty="0">
                <a:hlinkClick r:id="rId4"/>
              </a:rPr>
              <a:t>Photo Album (wjec.co.uk)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90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Task 8: In groups, select a theme and consider how you could begin planning to ensure for inclusion of the A0’s (45 minute)</a:t>
            </a:r>
          </a:p>
          <a:p>
            <a:r>
              <a:rPr lang="en-US" dirty="0"/>
              <a:t>Task 9: Upload to files area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63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Mrs Knights Smartest Artists Teaching Resources | Teachers Pay Teachers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733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Mrs Knights Smartest Artists Teaching Resources | Teachers Pay Teachers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6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Task 10: Scaffolding worksheet for use at KS4 and 5 to ensure all students are addressing all the A0's. Upload before 4pm.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591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Differentiated version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97AFB3-DBBF-6A45-874F-1B41F9EB2E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639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036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990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457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79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562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19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905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596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910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177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3094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351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59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214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235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49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2108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4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63" r:id="rId11"/>
    <p:sldLayoutId id="2147483674" r:id="rId12"/>
    <p:sldLayoutId id="2147483678" r:id="rId13"/>
    <p:sldLayoutId id="2147483675" r:id="rId14"/>
    <p:sldLayoutId id="2147483676" r:id="rId15"/>
    <p:sldLayoutId id="2147483677" r:id="rId16"/>
    <p:sldLayoutId id="2147483662" r:id="rId17"/>
  </p:sldLayoutIdLst>
  <p:hf sldNum="0" hdr="0" ftr="0" dt="0"/>
  <p:txStyles>
    <p:titleStyle>
      <a:lvl1pPr algn="ctr" defTabSz="457200" rtl="0" eaLnBrk="1" latinLnBrk="0" hangingPunct="1">
        <a:lnSpc>
          <a:spcPct val="100000"/>
        </a:lnSpc>
        <a:spcBef>
          <a:spcPct val="0"/>
        </a:spcBef>
        <a:buNone/>
        <a:defRPr sz="4000" i="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uowtsd.sharepoint.com/:f:/t/ECAD6008PS_22-23_GRP/El1Qu5A_mA1FrGkbf5EyzgIB6XCIxvNAzZmgFzs68JkgZw?e=Gt6nV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35000"/>
          </a:blip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2EB0CF-B820-1398-419F-76976FD290A3}"/>
              </a:ext>
            </a:extLst>
          </p:cNvPr>
          <p:cNvSpPr txBox="1"/>
          <p:nvPr/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Calibri"/>
                <a:ea typeface="+mj-ea"/>
                <a:cs typeface="Calibri"/>
              </a:rPr>
              <a:t>Assessment &amp; Planning for progression​</a:t>
            </a:r>
            <a:endParaRPr lang="en-US" sz="54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solidFill>
                <a:schemeClr val="tx2"/>
              </a:solidFill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585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6A2AFC-304B-3F20-1925-C34DAAF16CB4}"/>
              </a:ext>
            </a:extLst>
          </p:cNvPr>
          <p:cNvSpPr txBox="1"/>
          <p:nvPr/>
        </p:nvSpPr>
        <p:spPr>
          <a:xfrm>
            <a:off x="5508812" y="264459"/>
            <a:ext cx="6183405" cy="6001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2400" b="1" dirty="0">
              <a:latin typeface="Calibri"/>
              <a:cs typeface="Arial"/>
            </a:endParaRPr>
          </a:p>
          <a:p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Session Aims:</a:t>
            </a:r>
            <a:r>
              <a:rPr lang="en-US" sz="2400" b="1" dirty="0">
                <a:latin typeface="Calibri"/>
                <a:cs typeface="Arial"/>
              </a:rPr>
              <a:t>​</a:t>
            </a:r>
          </a:p>
          <a:p>
            <a:r>
              <a:rPr lang="en-US" sz="2400" b="1" dirty="0">
                <a:latin typeface="Calibri"/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To develop an understanding of the assessment criteria for GCSE, AS and A level Art &amp; Design</a:t>
            </a:r>
            <a:r>
              <a:rPr lang="en-US" sz="2400" b="1" dirty="0">
                <a:latin typeface="Calibri"/>
                <a:cs typeface="Arial"/>
              </a:rPr>
              <a:t>​</a:t>
            </a:r>
          </a:p>
          <a:p>
            <a:pPr>
              <a:buChar char="•"/>
            </a:pPr>
            <a:endParaRPr lang="en-US" sz="2400" b="1" dirty="0">
              <a:latin typeface="Calibri"/>
              <a:cs typeface="Arial"/>
            </a:endParaRPr>
          </a:p>
          <a:p>
            <a:pPr>
              <a:buChar char="•"/>
            </a:pPr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Be able to consider how to use assessment criteria to aide progression</a:t>
            </a:r>
            <a:r>
              <a:rPr lang="en-US" sz="2400" b="1" dirty="0">
                <a:latin typeface="Calibri"/>
                <a:cs typeface="Arial"/>
              </a:rPr>
              <a:t>​</a:t>
            </a:r>
          </a:p>
          <a:p>
            <a:pPr>
              <a:buChar char="•"/>
            </a:pPr>
            <a:endParaRPr lang="en-US" sz="2400" b="1" dirty="0">
              <a:latin typeface="Calibri"/>
              <a:cs typeface="Arial"/>
            </a:endParaRPr>
          </a:p>
          <a:p>
            <a:pPr>
              <a:buChar char="•"/>
            </a:pPr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Demonstrate your understanding of assessment criteria to develop a resource to support </a:t>
            </a:r>
            <a:r>
              <a:rPr lang="en-US" sz="2400" b="1" dirty="0" err="1">
                <a:solidFill>
                  <a:srgbClr val="2C384E"/>
                </a:solidFill>
                <a:latin typeface="Calibri"/>
                <a:cs typeface="Arial"/>
              </a:rPr>
              <a:t>AfL</a:t>
            </a:r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 in a KS4/5 classroom</a:t>
            </a:r>
            <a:r>
              <a:rPr lang="en-US" sz="2400" b="1" dirty="0">
                <a:latin typeface="Calibri"/>
                <a:cs typeface="Arial"/>
              </a:rPr>
              <a:t>​</a:t>
            </a:r>
          </a:p>
          <a:p>
            <a:pPr>
              <a:buChar char="•"/>
            </a:pPr>
            <a:endParaRPr lang="en-US" sz="2400" b="1" dirty="0">
              <a:latin typeface="Calibri"/>
              <a:cs typeface="Arial"/>
            </a:endParaRPr>
          </a:p>
          <a:p>
            <a:pPr>
              <a:buChar char="•"/>
            </a:pPr>
            <a:r>
              <a:rPr lang="en-US" sz="2400" b="1" dirty="0">
                <a:solidFill>
                  <a:srgbClr val="2C384E"/>
                </a:solidFill>
                <a:latin typeface="Calibri"/>
                <a:cs typeface="Arial"/>
              </a:rPr>
              <a:t>Use your knowledge of the success criteria to begin planning a KS4 project</a:t>
            </a:r>
            <a:r>
              <a:rPr lang="en-US" sz="2400" b="1" dirty="0">
                <a:latin typeface="Calibri"/>
                <a:cs typeface="Arial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177476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E0BFE2-FB0B-28ED-83BB-BF55D3CE8852}"/>
              </a:ext>
            </a:extLst>
          </p:cNvPr>
          <p:cNvSpPr txBox="1"/>
          <p:nvPr/>
        </p:nvSpPr>
        <p:spPr>
          <a:xfrm>
            <a:off x="4724400" y="242048"/>
            <a:ext cx="6754905" cy="65248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>
                <a:solidFill>
                  <a:srgbClr val="2C384E"/>
                </a:solidFill>
                <a:latin typeface="Calibri"/>
                <a:cs typeface="Segoe UI"/>
              </a:rPr>
              <a:t>Link to pedagogical  principles:</a:t>
            </a:r>
            <a:r>
              <a:rPr lang="en-GB" sz="36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solidFill>
                  <a:srgbClr val="2C384E"/>
                </a:solidFill>
                <a:latin typeface="Calibri"/>
                <a:cs typeface="Segoe UI"/>
              </a:rPr>
              <a:t>2. Challenges pupils to sustain their efforts to reach high but achievable targets.</a:t>
            </a:r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solidFill>
                  <a:srgbClr val="2C384E"/>
                </a:solidFill>
                <a:latin typeface="Calibri"/>
                <a:cs typeface="Segoe UI"/>
              </a:rPr>
              <a:t>5. Builds on previous knowledge and experience and engages pupils’ interest.</a:t>
            </a:r>
            <a:r>
              <a:rPr lang="en-US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solidFill>
                  <a:srgbClr val="2C384E"/>
                </a:solidFill>
                <a:latin typeface="Calibri"/>
                <a:cs typeface="Segoe UI"/>
              </a:rPr>
              <a:t>7. Employs assessment for learning principles</a:t>
            </a:r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latin typeface="Calibri"/>
                <a:cs typeface="Segoe UI"/>
              </a:rPr>
              <a:t>​</a:t>
            </a:r>
          </a:p>
          <a:p>
            <a:r>
              <a:rPr lang="en-GB" sz="2800" b="1" dirty="0">
                <a:solidFill>
                  <a:srgbClr val="2C384E"/>
                </a:solidFill>
                <a:latin typeface="Calibri"/>
                <a:cs typeface="Segoe UI"/>
              </a:rPr>
              <a:t>10. Encourages pupils to take ownership of their own learning.</a:t>
            </a:r>
            <a:r>
              <a:rPr lang="en-US" sz="2800" b="1" dirty="0">
                <a:latin typeface="Calibri"/>
                <a:cs typeface="Segoe UI"/>
              </a:rPr>
              <a:t>​</a:t>
            </a:r>
          </a:p>
          <a:p>
            <a:r>
              <a:rPr lang="en-GB" dirty="0">
                <a:latin typeface="Calibri"/>
                <a:cs typeface="Segoe UI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1888790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65835549-D4BC-10C2-2B38-06B929ED1F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136" y="220718"/>
            <a:ext cx="9847728" cy="655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12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95877549-21CC-7E35-8457-6BF2FDCC9BE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725" t="6813" r="3509" b="4615"/>
          <a:stretch/>
        </p:blipFill>
        <p:spPr>
          <a:xfrm>
            <a:off x="3958" y="-32656"/>
            <a:ext cx="5236819" cy="68929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50A09F-18B5-6FE6-DD63-4A7F29365C78}"/>
              </a:ext>
            </a:extLst>
          </p:cNvPr>
          <p:cNvSpPr txBox="1"/>
          <p:nvPr/>
        </p:nvSpPr>
        <p:spPr>
          <a:xfrm>
            <a:off x="6259286" y="881742"/>
            <a:ext cx="5170714" cy="3693319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Success criteria:</a:t>
            </a:r>
          </a:p>
          <a:p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control mixed media effectively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varied mark making to create surfaces and textures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tone to create depth and three-dimensional form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WWW (what went well):</a:t>
            </a: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EBI (even better if):</a:t>
            </a:r>
          </a:p>
        </p:txBody>
      </p:sp>
    </p:spTree>
    <p:extLst>
      <p:ext uri="{BB962C8B-B14F-4D97-AF65-F5344CB8AC3E}">
        <p14:creationId xmlns:p14="http://schemas.microsoft.com/office/powerpoint/2010/main" val="1177220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A picture containing building material, stone&#10;&#10;Description automatically generated">
            <a:extLst>
              <a:ext uri="{FF2B5EF4-FFF2-40B4-BE49-F238E27FC236}">
                <a16:creationId xmlns:a16="http://schemas.microsoft.com/office/drawing/2014/main" id="{0961DDBD-0725-C226-1987-844C2C1E3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" y="-2968"/>
            <a:ext cx="5167744" cy="68639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E4D6E4-0963-5EF1-BDB6-760B25419658}"/>
              </a:ext>
            </a:extLst>
          </p:cNvPr>
          <p:cNvSpPr txBox="1"/>
          <p:nvPr/>
        </p:nvSpPr>
        <p:spPr>
          <a:xfrm>
            <a:off x="6259286" y="881742"/>
            <a:ext cx="5170714" cy="452431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Success criteria:</a:t>
            </a:r>
          </a:p>
          <a:p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monoprint effectively to create interesting mark making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create a range of tone using monoprint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tone effectively to create depth in monoprint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differing marks to create areas of interest in monoprint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WWW (what went well):</a:t>
            </a: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EBI (even better if):</a:t>
            </a:r>
          </a:p>
        </p:txBody>
      </p:sp>
    </p:spTree>
    <p:extLst>
      <p:ext uri="{BB962C8B-B14F-4D97-AF65-F5344CB8AC3E}">
        <p14:creationId xmlns:p14="http://schemas.microsoft.com/office/powerpoint/2010/main" val="1164777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A picture containing dirty&#10;&#10;Description automatically generated">
            <a:extLst>
              <a:ext uri="{FF2B5EF4-FFF2-40B4-BE49-F238E27FC236}">
                <a16:creationId xmlns:a16="http://schemas.microsoft.com/office/drawing/2014/main" id="{FA73E43F-62CB-3CA9-A261-CDB701AD0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002" y="856507"/>
            <a:ext cx="6869875" cy="51350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2747C4-79BC-E92E-394A-1966A527C6A9}"/>
              </a:ext>
            </a:extLst>
          </p:cNvPr>
          <p:cNvSpPr txBox="1"/>
          <p:nvPr/>
        </p:nvSpPr>
        <p:spPr>
          <a:xfrm>
            <a:off x="6259286" y="881742"/>
            <a:ext cx="5170714" cy="452431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Success criteria:</a:t>
            </a:r>
          </a:p>
          <a:p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explore mixed media 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explore mixed media to make an expressive work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mixed media effectively to record from a real-life starting point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compositional structures to make an effective image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WWW (what went well):</a:t>
            </a: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EBI (even better if):</a:t>
            </a:r>
          </a:p>
        </p:txBody>
      </p:sp>
    </p:spTree>
    <p:extLst>
      <p:ext uri="{BB962C8B-B14F-4D97-AF65-F5344CB8AC3E}">
        <p14:creationId xmlns:p14="http://schemas.microsoft.com/office/powerpoint/2010/main" val="677879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A picture containing vegetable&#10;&#10;Description automatically generated">
            <a:extLst>
              <a:ext uri="{FF2B5EF4-FFF2-40B4-BE49-F238E27FC236}">
                <a16:creationId xmlns:a16="http://schemas.microsoft.com/office/drawing/2014/main" id="{4C844DD1-B166-F0ED-430A-650C00DB4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" y="1472"/>
            <a:ext cx="9393380" cy="68550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7DE6FF-B0BE-A077-5D11-25DD451EB18C}"/>
              </a:ext>
            </a:extLst>
          </p:cNvPr>
          <p:cNvSpPr txBox="1"/>
          <p:nvPr/>
        </p:nvSpPr>
        <p:spPr>
          <a:xfrm>
            <a:off x="9505208" y="357248"/>
            <a:ext cx="2597728" cy="4893647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Success criteria:</a:t>
            </a:r>
          </a:p>
          <a:p>
            <a:endParaRPr lang="en-GB" sz="16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16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explore composition to demonstrate they have been inspired by the work of Sarah Graham</a:t>
            </a:r>
          </a:p>
          <a:p>
            <a:pPr marL="285750" indent="-285750">
              <a:buFont typeface="Calibri"/>
              <a:buChar char="-"/>
            </a:pPr>
            <a:endParaRPr lang="en-GB" sz="16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16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use mixed media to create an interesting background surface over monoprint</a:t>
            </a:r>
          </a:p>
          <a:p>
            <a:pPr marL="285750" indent="-285750">
              <a:buFont typeface="Calibri"/>
              <a:buChar char="-"/>
            </a:pPr>
            <a:endParaRPr lang="en-GB" sz="16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16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use tone to record three-dimensional form from direct observation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WWW (what went well):</a:t>
            </a:r>
          </a:p>
          <a:p>
            <a:r>
              <a:rPr lang="en-GB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EBI (even better if):</a:t>
            </a:r>
          </a:p>
        </p:txBody>
      </p:sp>
    </p:spTree>
    <p:extLst>
      <p:ext uri="{BB962C8B-B14F-4D97-AF65-F5344CB8AC3E}">
        <p14:creationId xmlns:p14="http://schemas.microsoft.com/office/powerpoint/2010/main" val="28215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3CB940DC-20EE-125B-59A4-440316E17C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424" t="3398" b="-971"/>
          <a:stretch/>
        </p:blipFill>
        <p:spPr>
          <a:xfrm rot="-5400000">
            <a:off x="-986542" y="887086"/>
            <a:ext cx="6911207" cy="5035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A658B6-F569-7291-C15C-EE12BEDD6DCF}"/>
              </a:ext>
            </a:extLst>
          </p:cNvPr>
          <p:cNvSpPr txBox="1"/>
          <p:nvPr/>
        </p:nvSpPr>
        <p:spPr>
          <a:xfrm>
            <a:off x="6259286" y="881742"/>
            <a:ext cx="5170714" cy="3693319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Success criteria:</a:t>
            </a:r>
          </a:p>
          <a:p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use colour pencil effectively to record three-dimensional form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mix colour pencils to create depth of tone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Can draw accurately from direct observation using proportions to record accurately</a:t>
            </a: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solidFill>
                <a:srgbClr val="2B374D"/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WWW (what went well):</a:t>
            </a:r>
          </a:p>
          <a:p>
            <a:r>
              <a:rPr lang="en-GB" dirty="0">
                <a:solidFill>
                  <a:srgbClr val="2B374D"/>
                </a:solidFill>
                <a:latin typeface="Calibri"/>
                <a:cs typeface="Calibri"/>
              </a:rPr>
              <a:t>EBI (even better if):</a:t>
            </a:r>
          </a:p>
        </p:txBody>
      </p:sp>
    </p:spTree>
    <p:extLst>
      <p:ext uri="{BB962C8B-B14F-4D97-AF65-F5344CB8AC3E}">
        <p14:creationId xmlns:p14="http://schemas.microsoft.com/office/powerpoint/2010/main" val="1318387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98" cy="6858000"/>
          </a:xfrm>
          <a:prstGeom prst="rect">
            <a:avLst/>
          </a:prstGeom>
        </p:spPr>
      </p:pic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080B64E1-FE5C-B553-49B9-80FEEEF32A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921" y="2195695"/>
            <a:ext cx="11834157" cy="36263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73B46C-74F5-CC1F-59F8-6EB1DD974862}"/>
              </a:ext>
            </a:extLst>
          </p:cNvPr>
          <p:cNvSpPr txBox="1"/>
          <p:nvPr/>
        </p:nvSpPr>
        <p:spPr>
          <a:xfrm>
            <a:off x="2676293" y="468351"/>
            <a:ext cx="6958361" cy="107721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GCSE, AS and A Level Assessment Criteria</a:t>
            </a:r>
          </a:p>
        </p:txBody>
      </p:sp>
    </p:spTree>
    <p:extLst>
      <p:ext uri="{BB962C8B-B14F-4D97-AF65-F5344CB8AC3E}">
        <p14:creationId xmlns:p14="http://schemas.microsoft.com/office/powerpoint/2010/main" val="1538425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98" cy="6858000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CE30C284-C454-9D23-B7C2-A4845D0CC8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461" y="270775"/>
            <a:ext cx="9690846" cy="61819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8EC285-05AC-9CEF-E11B-72DD52E37928}"/>
              </a:ext>
            </a:extLst>
          </p:cNvPr>
          <p:cNvSpPr txBox="1"/>
          <p:nvPr/>
        </p:nvSpPr>
        <p:spPr>
          <a:xfrm>
            <a:off x="9229164" y="1306606"/>
            <a:ext cx="2463052" cy="3970318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dirty="0">
                <a:solidFill>
                  <a:srgbClr val="2C384E"/>
                </a:solidFill>
                <a:latin typeface="Calibri"/>
                <a:cs typeface="Segoe UI"/>
              </a:rPr>
              <a:t>What do the WJEC Assessment objectives look like in the Art room?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30291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21A585B9-4251-189F-BA0C-C663E970F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9900" y="307042"/>
            <a:ext cx="6183405" cy="580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362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0666" b="-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2" name="Picture 4" descr="Diagram&#10;&#10;Description automatically generated">
            <a:extLst>
              <a:ext uri="{FF2B5EF4-FFF2-40B4-BE49-F238E27FC236}">
                <a16:creationId xmlns:a16="http://schemas.microsoft.com/office/drawing/2014/main" id="{AB6C705D-75AA-2135-BEBF-88E386E8C2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024" r="18421" b="1"/>
          <a:stretch/>
        </p:blipFill>
        <p:spPr>
          <a:xfrm>
            <a:off x="5334001" y="10"/>
            <a:ext cx="685800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FEFC18-6DD8-B84A-E95B-7D8821DC5615}"/>
              </a:ext>
            </a:extLst>
          </p:cNvPr>
          <p:cNvSpPr txBox="1"/>
          <p:nvPr/>
        </p:nvSpPr>
        <p:spPr>
          <a:xfrm>
            <a:off x="9666193" y="1764925"/>
            <a:ext cx="2970679" cy="22310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04F55D-B8A9-FF79-2F16-B7936C7F2F30}"/>
              </a:ext>
            </a:extLst>
          </p:cNvPr>
          <p:cNvSpPr txBox="1"/>
          <p:nvPr/>
        </p:nvSpPr>
        <p:spPr>
          <a:xfrm>
            <a:off x="606238" y="614082"/>
            <a:ext cx="4121523" cy="5509200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Developing our </a:t>
            </a:r>
            <a:endParaRPr lang="en-US" dirty="0">
              <a:solidFill>
                <a:schemeClr val="bg2">
                  <a:lumMod val="90000"/>
                  <a:lumOff val="10000"/>
                </a:schemeClr>
              </a:solidFill>
              <a:latin typeface="Calisto MT" panose="02040603050505030304"/>
              <a:cs typeface="Calibri"/>
            </a:endParaRPr>
          </a:p>
          <a:p>
            <a:pPr algn="ctr"/>
            <a:r>
              <a:rPr lang="en-GB" sz="44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understanding of how </a:t>
            </a:r>
            <a:endParaRPr lang="en-US" dirty="0">
              <a:solidFill>
                <a:schemeClr val="bg2">
                  <a:lumMod val="90000"/>
                  <a:lumOff val="10000"/>
                </a:schemeClr>
              </a:solidFill>
              <a:latin typeface="Calisto MT" panose="02040603050505030304"/>
              <a:cs typeface="Calibri"/>
            </a:endParaRPr>
          </a:p>
          <a:p>
            <a:pPr algn="ctr"/>
            <a:r>
              <a:rPr lang="en-GB" sz="4400" b="1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Assessment Criteria</a:t>
            </a:r>
            <a:r>
              <a:rPr lang="en-GB" sz="44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 objectives relate to a portfolio of student work</a:t>
            </a:r>
            <a:endParaRPr lang="en-US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790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DC0B2540-08A0-A32A-38FE-D70551B7D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861456"/>
              </p:ext>
            </p:extLst>
          </p:nvPr>
        </p:nvGraphicFramePr>
        <p:xfrm>
          <a:off x="0" y="457200"/>
          <a:ext cx="12191998" cy="58965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93541">
                  <a:extLst>
                    <a:ext uri="{9D8B030D-6E8A-4147-A177-3AD203B41FA5}">
                      <a16:colId xmlns:a16="http://schemas.microsoft.com/office/drawing/2014/main" val="3210425296"/>
                    </a:ext>
                  </a:extLst>
                </a:gridCol>
                <a:gridCol w="4887677">
                  <a:extLst>
                    <a:ext uri="{9D8B030D-6E8A-4147-A177-3AD203B41FA5}">
                      <a16:colId xmlns:a16="http://schemas.microsoft.com/office/drawing/2014/main" val="2976919809"/>
                    </a:ext>
                  </a:extLst>
                </a:gridCol>
                <a:gridCol w="6010780">
                  <a:extLst>
                    <a:ext uri="{9D8B030D-6E8A-4147-A177-3AD203B41FA5}">
                      <a16:colId xmlns:a16="http://schemas.microsoft.com/office/drawing/2014/main" val="2769216880"/>
                    </a:ext>
                  </a:extLst>
                </a:gridCol>
              </a:tblGrid>
              <a:tr h="298259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Theme: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bg2">
                              <a:lumMod val="90000"/>
                              <a:lumOff val="1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Wrapped and bound</a:t>
                      </a: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/ Accessories/ Collections/Repeating/Looking through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8984861"/>
                  </a:ext>
                </a:extLst>
              </a:tr>
              <a:tr h="33885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Lessons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Learning/A0 Addressed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833772"/>
                  </a:ext>
                </a:extLst>
              </a:tr>
              <a:tr h="592988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Introduction to Christo and Jeanne-Claude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A01 Developing understanding of artists and how/why they make art works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6804581"/>
                  </a:ext>
                </a:extLst>
              </a:tr>
              <a:tr h="592988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Wrap empty bottles with ripped sheets making elaborate knots </a:t>
                      </a:r>
                      <a:r>
                        <a:rPr lang="en-US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etc</a:t>
                      </a:r>
                      <a:endParaRPr lang="en-US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A02 Selecting appropriate media &amp; techniques relating to artists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93669"/>
                  </a:ext>
                </a:extLst>
              </a:tr>
              <a:tr h="592988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Drawing from bottles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A03 Recording from direct observation relevant to project title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2342812"/>
                  </a:ext>
                </a:extLst>
              </a:tr>
              <a:tr h="847125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Prepare 2 A4 surfaces with ripped paper to create textured surfaces. One monochrome, one </a:t>
                      </a:r>
                      <a:r>
                        <a:rPr lang="en-US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colour</a:t>
                      </a:r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families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A02 Experimenting with media which will be used for monoprint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50565"/>
                  </a:ext>
                </a:extLst>
              </a:tr>
              <a:tr h="342049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6-7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Monoprint onto prepared surfaces using original drawing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4428220"/>
                  </a:ext>
                </a:extLst>
              </a:tr>
              <a:tr h="342049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856585"/>
                  </a:ext>
                </a:extLst>
              </a:tr>
              <a:tr h="342049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765644"/>
                  </a:ext>
                </a:extLst>
              </a:tr>
              <a:tr h="342049"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25-30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Selection of media explored in previous lessons to make a mixed media response to a boxed filled with wrapped items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A04 Demonstrating their understanding of successes within the exploration period to present a final piece of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2529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5902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21A585B9-4251-189F-BA0C-C663E970F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9900" y="307042"/>
            <a:ext cx="6183405" cy="580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60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BEB3DDE4-D0A4-4785-482F-009EC9AA32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900" y="301806"/>
            <a:ext cx="6362698" cy="6355244"/>
          </a:xfrm>
          <a:prstGeom prst="rect">
            <a:avLst/>
          </a:prstGeom>
        </p:spPr>
      </p:pic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583CF860-6300-053A-9835-2D56D46335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2447" y="4481"/>
            <a:ext cx="3402106" cy="680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2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5" name="Picture 5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8AA0FB78-CA79-D263-442B-60D3C63FC6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76" y="379999"/>
            <a:ext cx="4267200" cy="6187649"/>
          </a:xfrm>
          <a:prstGeom prst="rect">
            <a:avLst/>
          </a:prstGeom>
        </p:spPr>
      </p:pic>
      <p:pic>
        <p:nvPicPr>
          <p:cNvPr id="6" name="Picture 6" descr="Text, whiteboard&#10;&#10;Description automatically generated">
            <a:extLst>
              <a:ext uri="{FF2B5EF4-FFF2-40B4-BE49-F238E27FC236}">
                <a16:creationId xmlns:a16="http://schemas.microsoft.com/office/drawing/2014/main" id="{8FC116CC-6788-034C-4A24-A43037CBB1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2694" y="685800"/>
            <a:ext cx="7404846" cy="55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80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9" name="Picture 8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CC2FAD6B-55FD-C071-1339-FBD08F287D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577" y="0"/>
            <a:ext cx="9174844" cy="3938988"/>
          </a:xfrm>
          <a:prstGeom prst="rect">
            <a:avLst/>
          </a:prstGeom>
        </p:spPr>
      </p:pic>
      <p:pic>
        <p:nvPicPr>
          <p:cNvPr id="11" name="Picture 10" descr="Text&#10;&#10;Description automatically generated">
            <a:extLst>
              <a:ext uri="{FF2B5EF4-FFF2-40B4-BE49-F238E27FC236}">
                <a16:creationId xmlns:a16="http://schemas.microsoft.com/office/drawing/2014/main" id="{A158CBFB-AD75-6386-70DA-74F552E77C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8578" y="3938988"/>
            <a:ext cx="9174844" cy="288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60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4AE329B7-8462-3562-A676-80D026ACEA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9614" y="3245017"/>
            <a:ext cx="9112769" cy="3542668"/>
          </a:xfrm>
          <a:prstGeom prst="rect">
            <a:avLst/>
          </a:prstGeom>
        </p:spPr>
      </p:pic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2097DE1-CB6C-DFB5-75F5-CE0ACD5BCE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9614" y="70315"/>
            <a:ext cx="9112769" cy="317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72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oudy oil paint art">
            <a:extLst>
              <a:ext uri="{FF2B5EF4-FFF2-40B4-BE49-F238E27FC236}">
                <a16:creationId xmlns:a16="http://schemas.microsoft.com/office/drawing/2014/main" id="{2A5CCDBC-BCAE-CAFC-4B9E-B75E7317E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57" b="4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A9764E-44C5-7D3B-4D8B-25259E7ACA8A}"/>
              </a:ext>
            </a:extLst>
          </p:cNvPr>
          <p:cNvSpPr txBox="1"/>
          <p:nvPr/>
        </p:nvSpPr>
        <p:spPr>
          <a:xfrm>
            <a:off x="1588995" y="748552"/>
            <a:ext cx="8774205" cy="467820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u="sng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Success criteria:</a:t>
            </a:r>
            <a:endParaRPr lang="en-US" sz="2000" dirty="0">
              <a:solidFill>
                <a:schemeClr val="bg2">
                  <a:lumMod val="90000"/>
                  <a:lumOff val="10000"/>
                </a:schemeClr>
              </a:solidFill>
            </a:endParaRPr>
          </a:p>
          <a:p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make a worksheet that demonstrates your understanding of the A0's of WJEC Assessment</a:t>
            </a:r>
          </a:p>
          <a:p>
            <a:pPr marL="285750" indent="-285750">
              <a:buFont typeface="Calibri"/>
              <a:buChar char="-"/>
            </a:pP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devise questions that support learners to address the A0's</a:t>
            </a:r>
          </a:p>
          <a:p>
            <a:pPr marL="285750" indent="-285750">
              <a:buFont typeface="Calibri"/>
              <a:buChar char="-"/>
            </a:pP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Can develop questions to encourage critical thinking and reflection of learners</a:t>
            </a:r>
          </a:p>
          <a:p>
            <a:pPr marL="285750" indent="-285750">
              <a:buFont typeface="Calibri"/>
              <a:buChar char="-"/>
            </a:pP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Understand the importance of visuals when making a worksheet</a:t>
            </a:r>
          </a:p>
          <a:p>
            <a:pPr marL="285750" indent="-285750">
              <a:buFont typeface="Calibri"/>
              <a:buChar char="-"/>
            </a:pP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</a:rPr>
              <a:t>Please upload your worksheet by 4pm &amp; take some time to look at each others resources </a:t>
            </a:r>
            <a:r>
              <a:rPr lang="en-GB" sz="2000" dirty="0">
                <a:solidFill>
                  <a:schemeClr val="bg2">
                    <a:lumMod val="90000"/>
                    <a:lumOff val="10000"/>
                  </a:schemeClr>
                </a:solidFill>
                <a:latin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Teams Folder</a:t>
            </a:r>
            <a:endParaRPr lang="en-GB" sz="2000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  <a:p>
            <a:endParaRPr lang="en-GB" dirty="0">
              <a:solidFill>
                <a:schemeClr val="bg2">
                  <a:lumMod val="90000"/>
                  <a:lumOff val="10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40297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AnalogousFromDarkSeedLeftStep">
      <a:dk1>
        <a:srgbClr val="000000"/>
      </a:dk1>
      <a:lt1>
        <a:srgbClr val="FFFFFF"/>
      </a:lt1>
      <a:dk2>
        <a:srgbClr val="1C2432"/>
      </a:dk2>
      <a:lt2>
        <a:srgbClr val="F2F3F0"/>
      </a:lt2>
      <a:accent1>
        <a:srgbClr val="844BC5"/>
      </a:accent1>
      <a:accent2>
        <a:srgbClr val="4842B7"/>
      </a:accent2>
      <a:accent3>
        <a:srgbClr val="4B78C5"/>
      </a:accent3>
      <a:accent4>
        <a:srgbClr val="3999B3"/>
      </a:accent4>
      <a:accent5>
        <a:srgbClr val="49C0A8"/>
      </a:accent5>
      <a:accent6>
        <a:srgbClr val="39B368"/>
      </a:accent6>
      <a:hlink>
        <a:srgbClr val="339A97"/>
      </a:hlink>
      <a:folHlink>
        <a:srgbClr val="7F7F7F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341</Words>
  <Application>Microsoft Office PowerPoint</Application>
  <PresentationFormat>Widescreen</PresentationFormat>
  <Paragraphs>46</Paragraphs>
  <Slides>20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SlateVTI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Prendergast</dc:creator>
  <cp:lastModifiedBy>Lesley Prendergast</cp:lastModifiedBy>
  <cp:revision>461</cp:revision>
  <dcterms:created xsi:type="dcterms:W3CDTF">2023-02-25T10:55:35Z</dcterms:created>
  <dcterms:modified xsi:type="dcterms:W3CDTF">2023-02-27T07:36:54Z</dcterms:modified>
</cp:coreProperties>
</file>