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6" r:id="rId2"/>
  </p:sldIdLst>
  <p:sldSz cx="42803763" cy="30275213"/>
  <p:notesSz cx="9144000" cy="6858000"/>
  <p:defaultTextStyle>
    <a:defPPr>
      <a:defRPr lang="en-US"/>
    </a:defPPr>
    <a:lvl1pPr marL="0" algn="l" defTabSz="3507730" rtl="0" eaLnBrk="1" latinLnBrk="0" hangingPunct="1">
      <a:defRPr sz="6905" kern="1200">
        <a:solidFill>
          <a:schemeClr val="tx1"/>
        </a:solidFill>
        <a:latin typeface="+mn-lt"/>
        <a:ea typeface="+mn-ea"/>
        <a:cs typeface="+mn-cs"/>
      </a:defRPr>
    </a:lvl1pPr>
    <a:lvl2pPr marL="1753865" algn="l" defTabSz="3507730" rtl="0" eaLnBrk="1" latinLnBrk="0" hangingPunct="1">
      <a:defRPr sz="6905" kern="1200">
        <a:solidFill>
          <a:schemeClr val="tx1"/>
        </a:solidFill>
        <a:latin typeface="+mn-lt"/>
        <a:ea typeface="+mn-ea"/>
        <a:cs typeface="+mn-cs"/>
      </a:defRPr>
    </a:lvl2pPr>
    <a:lvl3pPr marL="3507730" algn="l" defTabSz="3507730" rtl="0" eaLnBrk="1" latinLnBrk="0" hangingPunct="1">
      <a:defRPr sz="6905" kern="1200">
        <a:solidFill>
          <a:schemeClr val="tx1"/>
        </a:solidFill>
        <a:latin typeface="+mn-lt"/>
        <a:ea typeface="+mn-ea"/>
        <a:cs typeface="+mn-cs"/>
      </a:defRPr>
    </a:lvl3pPr>
    <a:lvl4pPr marL="5261595" algn="l" defTabSz="3507730" rtl="0" eaLnBrk="1" latinLnBrk="0" hangingPunct="1">
      <a:defRPr sz="6905" kern="1200">
        <a:solidFill>
          <a:schemeClr val="tx1"/>
        </a:solidFill>
        <a:latin typeface="+mn-lt"/>
        <a:ea typeface="+mn-ea"/>
        <a:cs typeface="+mn-cs"/>
      </a:defRPr>
    </a:lvl4pPr>
    <a:lvl5pPr marL="7015460" algn="l" defTabSz="3507730" rtl="0" eaLnBrk="1" latinLnBrk="0" hangingPunct="1">
      <a:defRPr sz="6905" kern="1200">
        <a:solidFill>
          <a:schemeClr val="tx1"/>
        </a:solidFill>
        <a:latin typeface="+mn-lt"/>
        <a:ea typeface="+mn-ea"/>
        <a:cs typeface="+mn-cs"/>
      </a:defRPr>
    </a:lvl5pPr>
    <a:lvl6pPr marL="8769325" algn="l" defTabSz="3507730" rtl="0" eaLnBrk="1" latinLnBrk="0" hangingPunct="1">
      <a:defRPr sz="6905" kern="1200">
        <a:solidFill>
          <a:schemeClr val="tx1"/>
        </a:solidFill>
        <a:latin typeface="+mn-lt"/>
        <a:ea typeface="+mn-ea"/>
        <a:cs typeface="+mn-cs"/>
      </a:defRPr>
    </a:lvl6pPr>
    <a:lvl7pPr marL="10523190" algn="l" defTabSz="3507730" rtl="0" eaLnBrk="1" latinLnBrk="0" hangingPunct="1">
      <a:defRPr sz="6905" kern="1200">
        <a:solidFill>
          <a:schemeClr val="tx1"/>
        </a:solidFill>
        <a:latin typeface="+mn-lt"/>
        <a:ea typeface="+mn-ea"/>
        <a:cs typeface="+mn-cs"/>
      </a:defRPr>
    </a:lvl7pPr>
    <a:lvl8pPr marL="12277054" algn="l" defTabSz="3507730" rtl="0" eaLnBrk="1" latinLnBrk="0" hangingPunct="1">
      <a:defRPr sz="6905" kern="1200">
        <a:solidFill>
          <a:schemeClr val="tx1"/>
        </a:solidFill>
        <a:latin typeface="+mn-lt"/>
        <a:ea typeface="+mn-ea"/>
        <a:cs typeface="+mn-cs"/>
      </a:defRPr>
    </a:lvl8pPr>
    <a:lvl9pPr marL="14030919" algn="l" defTabSz="3507730" rtl="0" eaLnBrk="1" latinLnBrk="0" hangingPunct="1">
      <a:defRPr sz="690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userDrawn="1">
          <p15:clr>
            <a:srgbClr val="A4A3A4"/>
          </p15:clr>
        </p15:guide>
        <p15:guide id="2" pos="1348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30" d="100"/>
          <a:sy n="30" d="100"/>
        </p:scale>
        <p:origin x="-3078" y="-1974"/>
      </p:cViewPr>
      <p:guideLst>
        <p:guide orient="horz" pos="9535"/>
        <p:guide pos="1348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kahoot.it/" TargetMode="External"/><Relationship Id="rId1" Type="http://schemas.openxmlformats.org/officeDocument/2006/relationships/hyperlink" Target="https://kahoot.com/welcomeback/" TargetMode="External"/><Relationship Id="rId5" Type="http://schemas.openxmlformats.org/officeDocument/2006/relationships/image" Target="../media/image3.png"/><Relationship Id="rId4" Type="http://schemas.openxmlformats.org/officeDocument/2006/relationships/image" Target="../media/image2.png"/></Relationships>
</file>

<file path=ppt/diagrams/_rels/data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ata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kahoot.it/" TargetMode="External"/><Relationship Id="rId1" Type="http://schemas.openxmlformats.org/officeDocument/2006/relationships/hyperlink" Target="https://kahoot.com/welcomeback/" TargetMode="External"/><Relationship Id="rId5" Type="http://schemas.openxmlformats.org/officeDocument/2006/relationships/image" Target="../media/image3.png"/><Relationship Id="rId4" Type="http://schemas.openxmlformats.org/officeDocument/2006/relationships/image" Target="../media/image2.png"/></Relationships>
</file>

<file path=ppt/diagrams/_rels/drawing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8FE474-AB4C-4047-8B86-EB6D8FFF2B86}"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090DDC39-03B8-436C-8F2D-6C1FDAC9F182}" type="pres">
      <dgm:prSet presAssocID="{9C8FE474-AB4C-4047-8B86-EB6D8FFF2B86}" presName="cycle" presStyleCnt="0">
        <dgm:presLayoutVars>
          <dgm:dir/>
          <dgm:resizeHandles val="exact"/>
        </dgm:presLayoutVars>
      </dgm:prSet>
      <dgm:spPr/>
      <dgm:t>
        <a:bodyPr/>
        <a:lstStyle/>
        <a:p>
          <a:endParaRPr lang="en-US"/>
        </a:p>
      </dgm:t>
    </dgm:pt>
  </dgm:ptLst>
  <dgm:cxnLst>
    <dgm:cxn modelId="{0A9A232A-D097-43D3-90FD-CD529B00521B}" type="presOf" srcId="{9C8FE474-AB4C-4047-8B86-EB6D8FFF2B86}" destId="{090DDC39-03B8-436C-8F2D-6C1FDAC9F18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F1CCF8-3102-4834-9D2A-C487A7592F20}" type="doc">
      <dgm:prSet loTypeId="urn:microsoft.com/office/officeart/2008/layout/AlternatingPictureBlocks" loCatId="list" qsTypeId="urn:microsoft.com/office/officeart/2005/8/quickstyle/simple1" qsCatId="simple" csTypeId="urn:microsoft.com/office/officeart/2005/8/colors/colorful1" csCatId="colorful" phldr="1"/>
      <dgm:spPr/>
      <dgm:t>
        <a:bodyPr/>
        <a:lstStyle/>
        <a:p>
          <a:endParaRPr lang="en-US"/>
        </a:p>
      </dgm:t>
    </dgm:pt>
    <dgm:pt modelId="{76B2C894-26A5-4AA5-8A19-8A24E7F1CB4F}">
      <dgm:prSet/>
      <dgm:spPr/>
      <dgm:t>
        <a:bodyPr/>
        <a:lstStyle/>
        <a:p>
          <a:pPr rtl="0"/>
          <a:r>
            <a:rPr lang="en-GB" b="1" i="0" dirty="0" err="1" smtClean="0"/>
            <a:t>Kahoot</a:t>
          </a:r>
          <a:r>
            <a:rPr lang="en-GB" b="0" i="0" dirty="0" smtClean="0"/>
            <a:t> is an online game-based platform. It can be used to play, create and share games that follow a quiz format.  </a:t>
          </a:r>
        </a:p>
        <a:p>
          <a:pPr rtl="0"/>
          <a:r>
            <a:rPr lang="en-US" b="0" i="0" dirty="0" smtClean="0"/>
            <a:t>Go to </a:t>
          </a:r>
          <a:r>
            <a:rPr lang="en-US" b="0" i="0" dirty="0" smtClean="0">
              <a:hlinkClick xmlns:r="http://schemas.openxmlformats.org/officeDocument/2006/relationships" r:id="rId1"/>
            </a:rPr>
            <a:t>https://kahoot.com/welcomeback/</a:t>
          </a:r>
          <a:r>
            <a:rPr lang="en-US" b="0" i="0" dirty="0" smtClean="0"/>
            <a:t> </a:t>
          </a:r>
          <a:r>
            <a:rPr lang="en-US" b="0" i="0" dirty="0" smtClean="0"/>
            <a:t>.</a:t>
          </a:r>
          <a:r>
            <a:rPr lang="en-GB" b="1" i="0" dirty="0" smtClean="0"/>
            <a:t>Log </a:t>
          </a:r>
          <a:r>
            <a:rPr lang="en-GB" b="1" i="0" dirty="0" smtClean="0"/>
            <a:t>in </a:t>
          </a:r>
          <a:r>
            <a:rPr lang="en-GB" b="0" i="0" dirty="0" smtClean="0"/>
            <a:t>or </a:t>
          </a:r>
          <a:r>
            <a:rPr lang="en-GB" b="1" i="0" dirty="0" smtClean="0"/>
            <a:t>create</a:t>
          </a:r>
          <a:r>
            <a:rPr lang="en-GB" b="0" i="0" dirty="0" smtClean="0"/>
            <a:t> an account by clicking </a:t>
          </a:r>
          <a:r>
            <a:rPr lang="en-GB" b="1" i="0" dirty="0" smtClean="0"/>
            <a:t>Sign up</a:t>
          </a:r>
          <a:r>
            <a:rPr lang="en-GB" b="0" i="0" dirty="0" smtClean="0"/>
            <a:t>.   </a:t>
          </a:r>
        </a:p>
        <a:p>
          <a:pPr rtl="0"/>
          <a:r>
            <a:rPr lang="en-GB" b="0" i="0" dirty="0" smtClean="0"/>
            <a:t>Search </a:t>
          </a:r>
          <a:r>
            <a:rPr lang="en-GB" b="1" i="0" dirty="0" err="1" smtClean="0"/>
            <a:t>Kahoot</a:t>
          </a:r>
          <a:r>
            <a:rPr lang="en-GB" b="0" i="0" dirty="0" smtClean="0"/>
            <a:t> for quizzes. Select quiz and </a:t>
          </a:r>
          <a:r>
            <a:rPr lang="en-GB" b="1" i="0" dirty="0" err="1" smtClean="0"/>
            <a:t>Kahoot</a:t>
          </a:r>
          <a:r>
            <a:rPr lang="en-GB" b="1" i="0" dirty="0" smtClean="0"/>
            <a:t> </a:t>
          </a:r>
          <a:r>
            <a:rPr lang="en-GB" b="0" i="0" dirty="0" smtClean="0"/>
            <a:t>displays the questions that the pupils will see. If appropriate, select </a:t>
          </a:r>
          <a:r>
            <a:rPr lang="en-GB" b="1" i="0" dirty="0" smtClean="0"/>
            <a:t>Play</a:t>
          </a:r>
          <a:r>
            <a:rPr lang="en-GB" b="0" i="0" dirty="0" smtClean="0"/>
            <a:t> . </a:t>
          </a:r>
        </a:p>
        <a:p>
          <a:pPr rtl="0"/>
          <a:r>
            <a:rPr lang="en-GB" b="0" i="0" dirty="0" smtClean="0"/>
            <a:t>Options are available on how you would like the game played. </a:t>
          </a:r>
        </a:p>
        <a:p>
          <a:pPr rtl="0"/>
          <a:r>
            <a:rPr lang="en-GB" b="0" i="0" dirty="0" smtClean="0"/>
            <a:t>Choose</a:t>
          </a:r>
          <a:r>
            <a:rPr lang="en-GB" b="1" i="0" dirty="0" smtClean="0"/>
            <a:t> Classic </a:t>
          </a:r>
          <a:r>
            <a:rPr lang="en-GB" b="0" i="0" dirty="0" smtClean="0"/>
            <a:t>or </a:t>
          </a:r>
          <a:r>
            <a:rPr lang="en-GB" b="1" i="0" dirty="0" smtClean="0"/>
            <a:t>Team</a:t>
          </a:r>
          <a:r>
            <a:rPr lang="en-GB" b="0" i="0" dirty="0" smtClean="0"/>
            <a:t> mode depending on how many devices you have in your classroom.  </a:t>
          </a:r>
        </a:p>
        <a:p>
          <a:pPr rtl="0"/>
          <a:r>
            <a:rPr lang="en-GB" b="1" i="0" dirty="0" err="1" smtClean="0"/>
            <a:t>Kahoot</a:t>
          </a:r>
          <a:r>
            <a:rPr lang="en-GB" b="0" i="0" dirty="0" smtClean="0"/>
            <a:t> will generate a </a:t>
          </a:r>
          <a:r>
            <a:rPr lang="en-GB" b="1" i="0" dirty="0" smtClean="0"/>
            <a:t>game pin,</a:t>
          </a:r>
          <a:r>
            <a:rPr lang="en-GB" b="0" i="0" dirty="0" smtClean="0"/>
            <a:t> ensure this is visible on the IWB.</a:t>
          </a:r>
        </a:p>
        <a:p>
          <a:pPr rtl="0"/>
          <a:r>
            <a:rPr lang="en-GB" b="0" i="0" dirty="0" smtClean="0"/>
            <a:t> Pupils need to visit </a:t>
          </a:r>
          <a:r>
            <a:rPr lang="en-GB" b="0" i="0" dirty="0" smtClean="0">
              <a:hlinkClick xmlns:r="http://schemas.openxmlformats.org/officeDocument/2006/relationships" r:id="rId2"/>
            </a:rPr>
            <a:t>https://kahoot.it</a:t>
          </a:r>
          <a:r>
            <a:rPr lang="en-GB" b="0" i="0" dirty="0" smtClean="0"/>
            <a:t> on their devices and input the game pin. </a:t>
          </a:r>
        </a:p>
        <a:p>
          <a:pPr rtl="0"/>
          <a:r>
            <a:rPr lang="en-GB" b="0" i="0" dirty="0" smtClean="0"/>
            <a:t>Pupils type in game pin, insert their names and press "</a:t>
          </a:r>
          <a:r>
            <a:rPr lang="en-GB" b="1" i="0" dirty="0" smtClean="0"/>
            <a:t>Ready to join</a:t>
          </a:r>
          <a:r>
            <a:rPr lang="en-GB" b="0" i="0" dirty="0" smtClean="0"/>
            <a:t>". </a:t>
          </a:r>
        </a:p>
        <a:p>
          <a:pPr rtl="0"/>
          <a:r>
            <a:rPr lang="en-GB" b="0" i="0" dirty="0" smtClean="0"/>
            <a:t>As a teacher, check the names pupils have chosen are appropriate. Press</a:t>
          </a:r>
          <a:r>
            <a:rPr lang="en-GB" b="1" i="0" dirty="0" smtClean="0"/>
            <a:t> start </a:t>
          </a:r>
          <a:r>
            <a:rPr lang="en-GB" b="0" i="0" dirty="0" smtClean="0"/>
            <a:t>to begin. </a:t>
          </a:r>
        </a:p>
        <a:p>
          <a:pPr rtl="0"/>
          <a:r>
            <a:rPr lang="en-GB" b="0" i="0" dirty="0" smtClean="0"/>
            <a:t> Questions appear on IWB, pupils choose shape representing correct answer on their device. At end of quiz, you can download results and pupils can give feedback. </a:t>
          </a:r>
          <a:endParaRPr lang="en-GB" b="0" i="0" dirty="0"/>
        </a:p>
      </dgm:t>
    </dgm:pt>
    <dgm:pt modelId="{9AE4AE15-9216-4CA8-9997-0E653942607B}" type="parTrans" cxnId="{17F6617F-A36B-4304-82E0-9E5CAFD776D0}">
      <dgm:prSet/>
      <dgm:spPr/>
      <dgm:t>
        <a:bodyPr/>
        <a:lstStyle/>
        <a:p>
          <a:endParaRPr lang="en-US"/>
        </a:p>
      </dgm:t>
    </dgm:pt>
    <dgm:pt modelId="{9F28AF05-CE97-48B0-8AAC-A56FB1056CEA}" type="sibTrans" cxnId="{17F6617F-A36B-4304-82E0-9E5CAFD776D0}">
      <dgm:prSet/>
      <dgm:spPr/>
      <dgm:t>
        <a:bodyPr/>
        <a:lstStyle/>
        <a:p>
          <a:endParaRPr lang="en-US"/>
        </a:p>
      </dgm:t>
    </dgm:pt>
    <dgm:pt modelId="{648F78C7-159F-4A05-B17E-A761E8C4E868}">
      <dgm:prSet/>
      <dgm:spPr/>
      <dgm:t>
        <a:bodyPr/>
        <a:lstStyle/>
        <a:p>
          <a:pPr rtl="0"/>
          <a:r>
            <a:rPr lang="en-US" b="1" i="0" dirty="0" smtClean="0"/>
            <a:t>Using </a:t>
          </a:r>
          <a:r>
            <a:rPr lang="en-US" b="1" i="0" dirty="0" err="1" smtClean="0"/>
            <a:t>Kahoot</a:t>
          </a:r>
          <a:r>
            <a:rPr lang="en-US" b="1" i="0" dirty="0" smtClean="0"/>
            <a:t> more creatively</a:t>
          </a:r>
          <a:r>
            <a:rPr lang="en-US" b="0" i="0" dirty="0" smtClean="0"/>
            <a:t> </a:t>
          </a:r>
        </a:p>
        <a:p>
          <a:pPr rtl="0"/>
          <a:endParaRPr lang="en-GB" b="0" i="0" dirty="0" smtClean="0"/>
        </a:p>
        <a:p>
          <a:pPr rtl="0"/>
          <a:r>
            <a:rPr lang="en-GB" b="0" i="0" dirty="0" smtClean="0"/>
            <a:t>Pupils can create their own </a:t>
          </a:r>
          <a:r>
            <a:rPr lang="en-GB" b="1" i="0" dirty="0" err="1" smtClean="0"/>
            <a:t>Kahoots</a:t>
          </a:r>
          <a:r>
            <a:rPr lang="en-GB" b="0" i="0" dirty="0" smtClean="0"/>
            <a:t> easily. This process involves: </a:t>
          </a:r>
        </a:p>
        <a:p>
          <a:pPr rtl="0"/>
          <a:r>
            <a:rPr lang="en-US" b="0" i="0" dirty="0" smtClean="0"/>
            <a:t>Group/paired discussions </a:t>
          </a:r>
        </a:p>
        <a:p>
          <a:pPr rtl="0"/>
          <a:r>
            <a:rPr lang="en-US" b="0" i="0" dirty="0" smtClean="0"/>
            <a:t>Activating prior knowledge </a:t>
          </a:r>
        </a:p>
        <a:p>
          <a:pPr rtl="0"/>
          <a:r>
            <a:rPr lang="en-GB" b="0" i="0" dirty="0" smtClean="0"/>
            <a:t>Research skills and considering reliability of sources </a:t>
          </a:r>
        </a:p>
        <a:p>
          <a:pPr rtl="0"/>
          <a:r>
            <a:rPr lang="en-GB" b="0" i="0" dirty="0" smtClean="0"/>
            <a:t>Making notes and including correct terminology </a:t>
          </a:r>
        </a:p>
        <a:p>
          <a:pPr rtl="0"/>
          <a:r>
            <a:rPr lang="en-GB" b="0" i="0" dirty="0" smtClean="0"/>
            <a:t>Considering audience and purpose of their quiz </a:t>
          </a:r>
        </a:p>
        <a:p>
          <a:pPr rtl="0"/>
          <a:endParaRPr lang="en-GB" b="0" i="0" dirty="0" smtClean="0"/>
        </a:p>
        <a:p>
          <a:pPr rtl="0"/>
          <a:r>
            <a:rPr lang="en-GB" b="0" i="0" dirty="0" smtClean="0"/>
            <a:t>The </a:t>
          </a:r>
          <a:r>
            <a:rPr lang="en-GB" b="1" i="0" dirty="0" smtClean="0"/>
            <a:t>QR code </a:t>
          </a:r>
          <a:r>
            <a:rPr lang="en-GB" b="0" i="0" dirty="0" smtClean="0"/>
            <a:t>is a link to an example activity.</a:t>
          </a:r>
          <a:endParaRPr lang="en-GB" b="0" i="0" dirty="0"/>
        </a:p>
      </dgm:t>
    </dgm:pt>
    <dgm:pt modelId="{EE2C098F-3785-41B1-B58B-A4A964B5C961}" type="parTrans" cxnId="{FD688C29-EECB-4032-AC0F-90380AC6DC9C}">
      <dgm:prSet/>
      <dgm:spPr/>
      <dgm:t>
        <a:bodyPr/>
        <a:lstStyle/>
        <a:p>
          <a:endParaRPr lang="en-US"/>
        </a:p>
      </dgm:t>
    </dgm:pt>
    <dgm:pt modelId="{7CA96BF5-A187-45DD-9B6E-AAF1A14F28DD}" type="sibTrans" cxnId="{FD688C29-EECB-4032-AC0F-90380AC6DC9C}">
      <dgm:prSet/>
      <dgm:spPr/>
      <dgm:t>
        <a:bodyPr/>
        <a:lstStyle/>
        <a:p>
          <a:endParaRPr lang="en-US"/>
        </a:p>
      </dgm:t>
    </dgm:pt>
    <dgm:pt modelId="{61A3537D-BED8-44F6-9423-A1EED6968A88}">
      <dgm:prSet/>
      <dgm:spPr/>
      <dgm:t>
        <a:bodyPr/>
        <a:lstStyle/>
        <a:p>
          <a:pPr algn="ctr" rtl="0"/>
          <a:r>
            <a:rPr lang="en-US" b="1" i="0" dirty="0" smtClean="0"/>
            <a:t>Why use </a:t>
          </a:r>
          <a:r>
            <a:rPr lang="en-US" b="1" i="0" dirty="0" err="1" smtClean="0"/>
            <a:t>Kahoot</a:t>
          </a:r>
          <a:r>
            <a:rPr lang="en-US" b="1" i="0" dirty="0" smtClean="0"/>
            <a:t>?</a:t>
          </a:r>
        </a:p>
        <a:p>
          <a:pPr algn="ctr" rtl="0"/>
          <a:r>
            <a:rPr lang="en-GB" b="1" i="0" dirty="0" err="1" smtClean="0"/>
            <a:t>Kahoot</a:t>
          </a:r>
          <a:r>
            <a:rPr lang="en-GB" b="0" i="0" dirty="0" smtClean="0"/>
            <a:t> can be used to gauge pupils' existing knowledge on introduction of a topic and can also be utilised as an Assessment tool at the end. </a:t>
          </a:r>
        </a:p>
        <a:p>
          <a:pPr algn="ctr" rtl="0"/>
          <a:r>
            <a:rPr lang="en-US" b="1" i="0" dirty="0" smtClean="0"/>
            <a:t>LNF (Year 5)</a:t>
          </a:r>
        </a:p>
        <a:p>
          <a:pPr algn="ctr" rtl="0"/>
          <a:r>
            <a:rPr lang="en-US" b="1" i="0" dirty="0" smtClean="0"/>
            <a:t>READING</a:t>
          </a:r>
        </a:p>
        <a:p>
          <a:pPr algn="ctr" rtl="0"/>
          <a:r>
            <a:rPr lang="en-US" b="0" i="1" dirty="0" smtClean="0"/>
            <a:t> "Scan to find specific details...“</a:t>
          </a:r>
        </a:p>
        <a:p>
          <a:pPr algn="ctr" rtl="0"/>
          <a:r>
            <a:rPr lang="en-US" b="0" i="1" dirty="0" smtClean="0"/>
            <a:t>"Use information from trusted sources...“</a:t>
          </a:r>
        </a:p>
        <a:p>
          <a:pPr algn="ctr" rtl="0"/>
          <a:r>
            <a:rPr lang="en-US" b="0" i="1" dirty="0" smtClean="0"/>
            <a:t>"Consider if the content is reliable...“</a:t>
          </a:r>
        </a:p>
        <a:p>
          <a:pPr algn="ctr" rtl="0"/>
          <a:r>
            <a:rPr lang="en-US" b="1" i="0" dirty="0" smtClean="0"/>
            <a:t>ORACY</a:t>
          </a:r>
        </a:p>
        <a:p>
          <a:pPr algn="ctr" rtl="0"/>
          <a:r>
            <a:rPr lang="en-US" b="0" i="1" dirty="0" smtClean="0"/>
            <a:t>"Contribute to group discussion, taking some responsibility for completing the task well...“</a:t>
          </a:r>
        </a:p>
        <a:p>
          <a:pPr algn="ctr" rtl="0"/>
          <a:r>
            <a:rPr lang="en-US" b="0" i="1" dirty="0" smtClean="0"/>
            <a:t>"Build on and develop the ideas for others in group discussions...“</a:t>
          </a:r>
        </a:p>
        <a:p>
          <a:pPr algn="ctr" rtl="0"/>
          <a:r>
            <a:rPr lang="en-US" b="1" i="0" dirty="0" smtClean="0"/>
            <a:t>WRITING </a:t>
          </a:r>
        </a:p>
        <a:p>
          <a:pPr algn="ctr" rtl="0"/>
          <a:r>
            <a:rPr lang="en-GB" b="0" i="1" dirty="0" smtClean="0"/>
            <a:t>"Write with a clear purpose...“</a:t>
          </a:r>
        </a:p>
        <a:p>
          <a:pPr algn="ctr" rtl="0"/>
          <a:r>
            <a:rPr lang="en-GB" b="0" i="1" dirty="0" smtClean="0"/>
            <a:t>"Use appropriate vocabulary, including subject specific words..." </a:t>
          </a:r>
          <a:r>
            <a:rPr lang="en-US" b="0" i="1" dirty="0" smtClean="0"/>
            <a:t> </a:t>
          </a:r>
          <a:endParaRPr lang="en-US" b="0" i="1" dirty="0"/>
        </a:p>
      </dgm:t>
    </dgm:pt>
    <dgm:pt modelId="{E14A800E-A25C-4702-80D4-C55F2F95E99B}" type="parTrans" cxnId="{0B033B26-8CCC-4AA0-ABD2-EEADF3B7EAA5}">
      <dgm:prSet/>
      <dgm:spPr/>
      <dgm:t>
        <a:bodyPr/>
        <a:lstStyle/>
        <a:p>
          <a:endParaRPr lang="en-US"/>
        </a:p>
      </dgm:t>
    </dgm:pt>
    <dgm:pt modelId="{6BF9782B-5185-41AE-A529-CC2C01659F83}" type="sibTrans" cxnId="{0B033B26-8CCC-4AA0-ABD2-EEADF3B7EAA5}">
      <dgm:prSet/>
      <dgm:spPr/>
      <dgm:t>
        <a:bodyPr/>
        <a:lstStyle/>
        <a:p>
          <a:endParaRPr lang="en-US"/>
        </a:p>
      </dgm:t>
    </dgm:pt>
    <dgm:pt modelId="{8889F587-0D02-452D-9D66-30D18BD02006}" type="pres">
      <dgm:prSet presAssocID="{6BF1CCF8-3102-4834-9D2A-C487A7592F20}" presName="linearFlow" presStyleCnt="0">
        <dgm:presLayoutVars>
          <dgm:dir/>
          <dgm:resizeHandles val="exact"/>
        </dgm:presLayoutVars>
      </dgm:prSet>
      <dgm:spPr/>
      <dgm:t>
        <a:bodyPr/>
        <a:lstStyle/>
        <a:p>
          <a:endParaRPr lang="en-US"/>
        </a:p>
      </dgm:t>
    </dgm:pt>
    <dgm:pt modelId="{1ED8808C-BAE2-443B-A22A-649D7FAA2B43}" type="pres">
      <dgm:prSet presAssocID="{76B2C894-26A5-4AA5-8A19-8A24E7F1CB4F}" presName="comp" presStyleCnt="0"/>
      <dgm:spPr/>
    </dgm:pt>
    <dgm:pt modelId="{464FEDA4-BEC7-436F-BE91-ED69CD125B08}" type="pres">
      <dgm:prSet presAssocID="{76B2C894-26A5-4AA5-8A19-8A24E7F1CB4F}" presName="rect2" presStyleLbl="node1" presStyleIdx="0" presStyleCnt="3">
        <dgm:presLayoutVars>
          <dgm:bulletEnabled val="1"/>
        </dgm:presLayoutVars>
      </dgm:prSet>
      <dgm:spPr/>
      <dgm:t>
        <a:bodyPr/>
        <a:lstStyle/>
        <a:p>
          <a:endParaRPr lang="en-US"/>
        </a:p>
      </dgm:t>
    </dgm:pt>
    <dgm:pt modelId="{C99C3E59-1D15-477B-B223-49D27B310660}" type="pres">
      <dgm:prSet presAssocID="{76B2C894-26A5-4AA5-8A19-8A24E7F1CB4F}" presName="rect1" presStyleLbl="lnNode1" presStyleIdx="0" presStyleCnt="3"/>
      <dgm:spPr>
        <a:blipFill rotWithShape="1">
          <a:blip xmlns:r="http://schemas.openxmlformats.org/officeDocument/2006/relationships" r:embed="rId3"/>
          <a:stretch>
            <a:fillRect/>
          </a:stretch>
        </a:blipFill>
      </dgm:spPr>
      <dgm:t>
        <a:bodyPr/>
        <a:lstStyle/>
        <a:p>
          <a:endParaRPr lang="en-US"/>
        </a:p>
      </dgm:t>
    </dgm:pt>
    <dgm:pt modelId="{1669714C-234B-4DFD-83E6-A29FACF2237E}" type="pres">
      <dgm:prSet presAssocID="{9F28AF05-CE97-48B0-8AAC-A56FB1056CEA}" presName="sibTrans" presStyleCnt="0"/>
      <dgm:spPr/>
    </dgm:pt>
    <dgm:pt modelId="{62A6E493-E86C-42E6-B922-B6B066C9952C}" type="pres">
      <dgm:prSet presAssocID="{648F78C7-159F-4A05-B17E-A761E8C4E868}" presName="comp" presStyleCnt="0"/>
      <dgm:spPr/>
    </dgm:pt>
    <dgm:pt modelId="{BD884288-8FB3-4F05-A489-D81906019722}" type="pres">
      <dgm:prSet presAssocID="{648F78C7-159F-4A05-B17E-A761E8C4E868}" presName="rect2" presStyleLbl="node1" presStyleIdx="1" presStyleCnt="3">
        <dgm:presLayoutVars>
          <dgm:bulletEnabled val="1"/>
        </dgm:presLayoutVars>
      </dgm:prSet>
      <dgm:spPr/>
      <dgm:t>
        <a:bodyPr/>
        <a:lstStyle/>
        <a:p>
          <a:endParaRPr lang="en-US"/>
        </a:p>
      </dgm:t>
    </dgm:pt>
    <dgm:pt modelId="{8CCAB2D2-2276-4E7C-B6EE-A87B7CE5BB95}" type="pres">
      <dgm:prSet presAssocID="{648F78C7-159F-4A05-B17E-A761E8C4E868}" presName="rect1" presStyleLbl="lnNode1" presStyleIdx="1" presStyleCnt="3"/>
      <dgm:spPr>
        <a:blipFill rotWithShape="1">
          <a:blip xmlns:r="http://schemas.openxmlformats.org/officeDocument/2006/relationships" r:embed="rId4"/>
          <a:stretch>
            <a:fillRect/>
          </a:stretch>
        </a:blipFill>
      </dgm:spPr>
      <dgm:t>
        <a:bodyPr/>
        <a:lstStyle/>
        <a:p>
          <a:endParaRPr lang="en-US"/>
        </a:p>
      </dgm:t>
    </dgm:pt>
    <dgm:pt modelId="{3E9AE8C9-EDCF-4C95-9B06-3A6D716789B3}" type="pres">
      <dgm:prSet presAssocID="{7CA96BF5-A187-45DD-9B6E-AAF1A14F28DD}" presName="sibTrans" presStyleCnt="0"/>
      <dgm:spPr/>
    </dgm:pt>
    <dgm:pt modelId="{43740E75-F5F7-4653-880A-1B5F7BF064F5}" type="pres">
      <dgm:prSet presAssocID="{61A3537D-BED8-44F6-9423-A1EED6968A88}" presName="comp" presStyleCnt="0"/>
      <dgm:spPr/>
    </dgm:pt>
    <dgm:pt modelId="{8BEBC7A7-FD70-4179-BF2A-F147A9C0C37B}" type="pres">
      <dgm:prSet presAssocID="{61A3537D-BED8-44F6-9423-A1EED6968A88}" presName="rect2" presStyleLbl="node1" presStyleIdx="2" presStyleCnt="3">
        <dgm:presLayoutVars>
          <dgm:bulletEnabled val="1"/>
        </dgm:presLayoutVars>
      </dgm:prSet>
      <dgm:spPr/>
      <dgm:t>
        <a:bodyPr/>
        <a:lstStyle/>
        <a:p>
          <a:endParaRPr lang="en-US"/>
        </a:p>
      </dgm:t>
    </dgm:pt>
    <dgm:pt modelId="{6F3B955F-83D3-473B-BA9E-BB84672CC74A}" type="pres">
      <dgm:prSet presAssocID="{61A3537D-BED8-44F6-9423-A1EED6968A88}" presName="rect1" presStyleLbl="lnNode1" presStyleIdx="2" presStyleCnt="3"/>
      <dgm:spPr>
        <a:blipFill rotWithShape="1">
          <a:blip xmlns:r="http://schemas.openxmlformats.org/officeDocument/2006/relationships" r:embed="rId5"/>
          <a:stretch>
            <a:fillRect/>
          </a:stretch>
        </a:blipFill>
      </dgm:spPr>
      <dgm:t>
        <a:bodyPr/>
        <a:lstStyle/>
        <a:p>
          <a:endParaRPr lang="en-US"/>
        </a:p>
      </dgm:t>
    </dgm:pt>
  </dgm:ptLst>
  <dgm:cxnLst>
    <dgm:cxn modelId="{FD688C29-EECB-4032-AC0F-90380AC6DC9C}" srcId="{6BF1CCF8-3102-4834-9D2A-C487A7592F20}" destId="{648F78C7-159F-4A05-B17E-A761E8C4E868}" srcOrd="1" destOrd="0" parTransId="{EE2C098F-3785-41B1-B58B-A4A964B5C961}" sibTransId="{7CA96BF5-A187-45DD-9B6E-AAF1A14F28DD}"/>
    <dgm:cxn modelId="{17F6617F-A36B-4304-82E0-9E5CAFD776D0}" srcId="{6BF1CCF8-3102-4834-9D2A-C487A7592F20}" destId="{76B2C894-26A5-4AA5-8A19-8A24E7F1CB4F}" srcOrd="0" destOrd="0" parTransId="{9AE4AE15-9216-4CA8-9997-0E653942607B}" sibTransId="{9F28AF05-CE97-48B0-8AAC-A56FB1056CEA}"/>
    <dgm:cxn modelId="{EF6AB6E4-E125-44C1-8F3E-D59960949643}" type="presOf" srcId="{61A3537D-BED8-44F6-9423-A1EED6968A88}" destId="{8BEBC7A7-FD70-4179-BF2A-F147A9C0C37B}" srcOrd="0" destOrd="0" presId="urn:microsoft.com/office/officeart/2008/layout/AlternatingPictureBlocks"/>
    <dgm:cxn modelId="{0B033B26-8CCC-4AA0-ABD2-EEADF3B7EAA5}" srcId="{6BF1CCF8-3102-4834-9D2A-C487A7592F20}" destId="{61A3537D-BED8-44F6-9423-A1EED6968A88}" srcOrd="2" destOrd="0" parTransId="{E14A800E-A25C-4702-80D4-C55F2F95E99B}" sibTransId="{6BF9782B-5185-41AE-A529-CC2C01659F83}"/>
    <dgm:cxn modelId="{6F8851E6-6055-4F94-9673-3758A0A32390}" type="presOf" srcId="{648F78C7-159F-4A05-B17E-A761E8C4E868}" destId="{BD884288-8FB3-4F05-A489-D81906019722}" srcOrd="0" destOrd="0" presId="urn:microsoft.com/office/officeart/2008/layout/AlternatingPictureBlocks"/>
    <dgm:cxn modelId="{3EBB0382-3C04-4482-993C-6B23F4D8DCD4}" type="presOf" srcId="{76B2C894-26A5-4AA5-8A19-8A24E7F1CB4F}" destId="{464FEDA4-BEC7-436F-BE91-ED69CD125B08}" srcOrd="0" destOrd="0" presId="urn:microsoft.com/office/officeart/2008/layout/AlternatingPictureBlocks"/>
    <dgm:cxn modelId="{2543FD5D-0553-471C-B5EE-A261E2BFE9B3}" type="presOf" srcId="{6BF1CCF8-3102-4834-9D2A-C487A7592F20}" destId="{8889F587-0D02-452D-9D66-30D18BD02006}" srcOrd="0" destOrd="0" presId="urn:microsoft.com/office/officeart/2008/layout/AlternatingPictureBlocks"/>
    <dgm:cxn modelId="{D20192D4-AE8C-414F-A7AC-6F45CEB3F987}" type="presParOf" srcId="{8889F587-0D02-452D-9D66-30D18BD02006}" destId="{1ED8808C-BAE2-443B-A22A-649D7FAA2B43}" srcOrd="0" destOrd="0" presId="urn:microsoft.com/office/officeart/2008/layout/AlternatingPictureBlocks"/>
    <dgm:cxn modelId="{84A94336-E973-49D3-BF3F-304F6E9D82F9}" type="presParOf" srcId="{1ED8808C-BAE2-443B-A22A-649D7FAA2B43}" destId="{464FEDA4-BEC7-436F-BE91-ED69CD125B08}" srcOrd="0" destOrd="0" presId="urn:microsoft.com/office/officeart/2008/layout/AlternatingPictureBlocks"/>
    <dgm:cxn modelId="{8CC1949E-BE7B-4169-95B9-071F0C4DBD25}" type="presParOf" srcId="{1ED8808C-BAE2-443B-A22A-649D7FAA2B43}" destId="{C99C3E59-1D15-477B-B223-49D27B310660}" srcOrd="1" destOrd="0" presId="urn:microsoft.com/office/officeart/2008/layout/AlternatingPictureBlocks"/>
    <dgm:cxn modelId="{4399D1CA-A8FC-4A07-A188-D915DA4AEDBF}" type="presParOf" srcId="{8889F587-0D02-452D-9D66-30D18BD02006}" destId="{1669714C-234B-4DFD-83E6-A29FACF2237E}" srcOrd="1" destOrd="0" presId="urn:microsoft.com/office/officeart/2008/layout/AlternatingPictureBlocks"/>
    <dgm:cxn modelId="{90EDA010-4908-466E-98CA-5B0FE8AD07B1}" type="presParOf" srcId="{8889F587-0D02-452D-9D66-30D18BD02006}" destId="{62A6E493-E86C-42E6-B922-B6B066C9952C}" srcOrd="2" destOrd="0" presId="urn:microsoft.com/office/officeart/2008/layout/AlternatingPictureBlocks"/>
    <dgm:cxn modelId="{0DE562C8-B9E2-48C9-A2E9-F8C22DB54A9B}" type="presParOf" srcId="{62A6E493-E86C-42E6-B922-B6B066C9952C}" destId="{BD884288-8FB3-4F05-A489-D81906019722}" srcOrd="0" destOrd="0" presId="urn:microsoft.com/office/officeart/2008/layout/AlternatingPictureBlocks"/>
    <dgm:cxn modelId="{CF000238-6707-4A53-8404-2831A9D01552}" type="presParOf" srcId="{62A6E493-E86C-42E6-B922-B6B066C9952C}" destId="{8CCAB2D2-2276-4E7C-B6EE-A87B7CE5BB95}" srcOrd="1" destOrd="0" presId="urn:microsoft.com/office/officeart/2008/layout/AlternatingPictureBlocks"/>
    <dgm:cxn modelId="{8BA2A12C-B373-4F40-A1B6-885AB248A6C3}" type="presParOf" srcId="{8889F587-0D02-452D-9D66-30D18BD02006}" destId="{3E9AE8C9-EDCF-4C95-9B06-3A6D716789B3}" srcOrd="3" destOrd="0" presId="urn:microsoft.com/office/officeart/2008/layout/AlternatingPictureBlocks"/>
    <dgm:cxn modelId="{3E907EAC-BF6E-4930-BB97-B12863EE21F0}" type="presParOf" srcId="{8889F587-0D02-452D-9D66-30D18BD02006}" destId="{43740E75-F5F7-4653-880A-1B5F7BF064F5}" srcOrd="4" destOrd="0" presId="urn:microsoft.com/office/officeart/2008/layout/AlternatingPictureBlocks"/>
    <dgm:cxn modelId="{AA2279EA-6578-4C19-A292-FF43E186A2E4}" type="presParOf" srcId="{43740E75-F5F7-4653-880A-1B5F7BF064F5}" destId="{8BEBC7A7-FD70-4179-BF2A-F147A9C0C37B}" srcOrd="0" destOrd="0" presId="urn:microsoft.com/office/officeart/2008/layout/AlternatingPictureBlocks"/>
    <dgm:cxn modelId="{AAFE910C-8796-42B6-A8B6-B3552569A949}" type="presParOf" srcId="{43740E75-F5F7-4653-880A-1B5F7BF064F5}" destId="{6F3B955F-83D3-473B-BA9E-BB84672CC74A}" srcOrd="1" destOrd="0" presId="urn:microsoft.com/office/officeart/2008/layout/AlternatingPictureBlocks"/>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C5B72F-D393-439A-B2C4-5C2E96019F1E}"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DD7628F2-7428-4AFB-BEC1-49A5454669F7}">
      <dgm:prSet phldrT="[Text]"/>
      <dgm:spPr/>
      <dgm:t>
        <a:bodyPr/>
        <a:lstStyle/>
        <a:p>
          <a:r>
            <a:rPr lang="en-US" dirty="0" smtClean="0"/>
            <a:t>Relevant</a:t>
          </a:r>
          <a:endParaRPr lang="en-US" dirty="0"/>
        </a:p>
      </dgm:t>
    </dgm:pt>
    <dgm:pt modelId="{DA43756B-EC21-47A5-B6F6-8788734F4F86}" type="parTrans" cxnId="{C4C2AD03-A91B-47F2-9892-35C655926EB9}">
      <dgm:prSet/>
      <dgm:spPr/>
      <dgm:t>
        <a:bodyPr/>
        <a:lstStyle/>
        <a:p>
          <a:endParaRPr lang="en-US"/>
        </a:p>
      </dgm:t>
    </dgm:pt>
    <dgm:pt modelId="{D2C4F5CB-4166-4E54-AE6F-2D378B16670C}" type="sibTrans" cxnId="{C4C2AD03-A91B-47F2-9892-35C655926EB9}">
      <dgm:prSet/>
      <dgm:spPr/>
      <dgm:t>
        <a:bodyPr/>
        <a:lstStyle/>
        <a:p>
          <a:endParaRPr lang="en-US"/>
        </a:p>
      </dgm:t>
    </dgm:pt>
    <dgm:pt modelId="{53A03969-38BC-4E34-A127-87DF082A5BEB}">
      <dgm:prSet phldrT="[Text]"/>
      <dgm:spPr/>
      <dgm:t>
        <a:bodyPr/>
        <a:lstStyle/>
        <a:p>
          <a:r>
            <a:rPr lang="en-US" dirty="0" smtClean="0"/>
            <a:t>Engaging</a:t>
          </a:r>
          <a:endParaRPr lang="en-US" dirty="0"/>
        </a:p>
      </dgm:t>
    </dgm:pt>
    <dgm:pt modelId="{5D09C3E1-EC5E-422D-BEE1-E411B662CB99}" type="parTrans" cxnId="{D391BF52-9150-47CA-B68D-BD247A00C60A}">
      <dgm:prSet/>
      <dgm:spPr/>
      <dgm:t>
        <a:bodyPr/>
        <a:lstStyle/>
        <a:p>
          <a:endParaRPr lang="en-US"/>
        </a:p>
      </dgm:t>
    </dgm:pt>
    <dgm:pt modelId="{D72C75E8-5F26-42A3-9A82-93D338E4B34A}" type="sibTrans" cxnId="{D391BF52-9150-47CA-B68D-BD247A00C60A}">
      <dgm:prSet/>
      <dgm:spPr/>
      <dgm:t>
        <a:bodyPr/>
        <a:lstStyle/>
        <a:p>
          <a:endParaRPr lang="en-US"/>
        </a:p>
      </dgm:t>
    </dgm:pt>
    <dgm:pt modelId="{B9E6D69F-CA76-44F3-A491-723448119091}">
      <dgm:prSet phldrT="[Text]"/>
      <dgm:spPr/>
      <dgm:t>
        <a:bodyPr/>
        <a:lstStyle/>
        <a:p>
          <a:r>
            <a:rPr lang="en-US" dirty="0" smtClean="0"/>
            <a:t>Challenge</a:t>
          </a:r>
          <a:endParaRPr lang="en-US" dirty="0"/>
        </a:p>
      </dgm:t>
    </dgm:pt>
    <dgm:pt modelId="{BF7F769D-FEE4-4CAB-88B0-1E8F615B738C}" type="parTrans" cxnId="{8D8C6400-247E-4F1C-8346-F3A5D2CEBA5D}">
      <dgm:prSet/>
      <dgm:spPr/>
      <dgm:t>
        <a:bodyPr/>
        <a:lstStyle/>
        <a:p>
          <a:endParaRPr lang="en-US"/>
        </a:p>
      </dgm:t>
    </dgm:pt>
    <dgm:pt modelId="{E3D7DA7D-6CD1-4272-A3C6-DCE968B0197D}" type="sibTrans" cxnId="{8D8C6400-247E-4F1C-8346-F3A5D2CEBA5D}">
      <dgm:prSet/>
      <dgm:spPr/>
      <dgm:t>
        <a:bodyPr/>
        <a:lstStyle/>
        <a:p>
          <a:endParaRPr lang="en-US"/>
        </a:p>
      </dgm:t>
    </dgm:pt>
    <dgm:pt modelId="{0F1432AD-997B-42C8-B3BA-EBE235F9CE17}">
      <dgm:prSet phldrT="[Text]"/>
      <dgm:spPr/>
      <dgm:t>
        <a:bodyPr/>
        <a:lstStyle/>
        <a:p>
          <a:r>
            <a:rPr lang="en-US" dirty="0" smtClean="0"/>
            <a:t>Interactivity</a:t>
          </a:r>
          <a:endParaRPr lang="en-US" dirty="0"/>
        </a:p>
      </dgm:t>
    </dgm:pt>
    <dgm:pt modelId="{B168931E-F101-4DC1-B3F4-3C76DA2040E1}" type="parTrans" cxnId="{C9325D7F-97AC-4424-889E-16FB23B110CC}">
      <dgm:prSet/>
      <dgm:spPr/>
      <dgm:t>
        <a:bodyPr/>
        <a:lstStyle/>
        <a:p>
          <a:endParaRPr lang="en-US"/>
        </a:p>
      </dgm:t>
    </dgm:pt>
    <dgm:pt modelId="{0984592F-0B76-42B9-A927-B24FA18DB746}" type="sibTrans" cxnId="{C9325D7F-97AC-4424-889E-16FB23B110CC}">
      <dgm:prSet/>
      <dgm:spPr/>
      <dgm:t>
        <a:bodyPr/>
        <a:lstStyle/>
        <a:p>
          <a:endParaRPr lang="en-US"/>
        </a:p>
      </dgm:t>
    </dgm:pt>
    <dgm:pt modelId="{06DB73B2-90B2-4FD7-A643-15AD49B33427}">
      <dgm:prSet phldrT="[Text]"/>
      <dgm:spPr/>
      <dgm:t>
        <a:bodyPr/>
        <a:lstStyle/>
        <a:p>
          <a:r>
            <a:rPr lang="en-US" dirty="0" smtClean="0"/>
            <a:t>Creativity</a:t>
          </a:r>
          <a:endParaRPr lang="en-US" dirty="0"/>
        </a:p>
      </dgm:t>
    </dgm:pt>
    <dgm:pt modelId="{9BDBDC3E-7BC1-4600-A501-EA022CF2DCC7}" type="parTrans" cxnId="{4B28979C-9B37-4843-ACDA-929CCA7757D1}">
      <dgm:prSet/>
      <dgm:spPr/>
      <dgm:t>
        <a:bodyPr/>
        <a:lstStyle/>
        <a:p>
          <a:endParaRPr lang="en-US"/>
        </a:p>
      </dgm:t>
    </dgm:pt>
    <dgm:pt modelId="{63BE18E7-07FD-49AD-A225-FAB29441F669}" type="sibTrans" cxnId="{4B28979C-9B37-4843-ACDA-929CCA7757D1}">
      <dgm:prSet/>
      <dgm:spPr/>
      <dgm:t>
        <a:bodyPr/>
        <a:lstStyle/>
        <a:p>
          <a:endParaRPr lang="en-US"/>
        </a:p>
      </dgm:t>
    </dgm:pt>
    <dgm:pt modelId="{F56E21A9-1CB8-4C46-B5B0-57FE486112C4}" type="pres">
      <dgm:prSet presAssocID="{F9C5B72F-D393-439A-B2C4-5C2E96019F1E}" presName="cycle" presStyleCnt="0">
        <dgm:presLayoutVars>
          <dgm:dir/>
          <dgm:resizeHandles val="exact"/>
        </dgm:presLayoutVars>
      </dgm:prSet>
      <dgm:spPr/>
      <dgm:t>
        <a:bodyPr/>
        <a:lstStyle/>
        <a:p>
          <a:endParaRPr lang="en-US"/>
        </a:p>
      </dgm:t>
    </dgm:pt>
    <dgm:pt modelId="{7F9699E5-A860-4DA7-8FD7-F4907064F9A8}" type="pres">
      <dgm:prSet presAssocID="{DD7628F2-7428-4AFB-BEC1-49A5454669F7}" presName="node" presStyleLbl="node1" presStyleIdx="0" presStyleCnt="5" custRadScaleRad="99704" custRadScaleInc="-48">
        <dgm:presLayoutVars>
          <dgm:bulletEnabled val="1"/>
        </dgm:presLayoutVars>
      </dgm:prSet>
      <dgm:spPr/>
      <dgm:t>
        <a:bodyPr/>
        <a:lstStyle/>
        <a:p>
          <a:endParaRPr lang="en-US"/>
        </a:p>
      </dgm:t>
    </dgm:pt>
    <dgm:pt modelId="{0C7666C2-B795-409E-8877-D284A514A5A8}" type="pres">
      <dgm:prSet presAssocID="{D2C4F5CB-4166-4E54-AE6F-2D378B16670C}" presName="sibTrans" presStyleLbl="sibTrans2D1" presStyleIdx="0" presStyleCnt="5"/>
      <dgm:spPr/>
      <dgm:t>
        <a:bodyPr/>
        <a:lstStyle/>
        <a:p>
          <a:endParaRPr lang="en-US"/>
        </a:p>
      </dgm:t>
    </dgm:pt>
    <dgm:pt modelId="{92D6B58A-C20C-4169-A2D5-2FDBEFE448AD}" type="pres">
      <dgm:prSet presAssocID="{D2C4F5CB-4166-4E54-AE6F-2D378B16670C}" presName="connectorText" presStyleLbl="sibTrans2D1" presStyleIdx="0" presStyleCnt="5"/>
      <dgm:spPr/>
      <dgm:t>
        <a:bodyPr/>
        <a:lstStyle/>
        <a:p>
          <a:endParaRPr lang="en-US"/>
        </a:p>
      </dgm:t>
    </dgm:pt>
    <dgm:pt modelId="{44985332-7BD6-49CB-9B6A-2EE5D6F73FD6}" type="pres">
      <dgm:prSet presAssocID="{53A03969-38BC-4E34-A127-87DF082A5BEB}" presName="node" presStyleLbl="node1" presStyleIdx="1" presStyleCnt="5">
        <dgm:presLayoutVars>
          <dgm:bulletEnabled val="1"/>
        </dgm:presLayoutVars>
      </dgm:prSet>
      <dgm:spPr/>
      <dgm:t>
        <a:bodyPr/>
        <a:lstStyle/>
        <a:p>
          <a:endParaRPr lang="en-US"/>
        </a:p>
      </dgm:t>
    </dgm:pt>
    <dgm:pt modelId="{E4367CE0-9B70-48AC-BB1D-90FAF982D2AC}" type="pres">
      <dgm:prSet presAssocID="{D72C75E8-5F26-42A3-9A82-93D338E4B34A}" presName="sibTrans" presStyleLbl="sibTrans2D1" presStyleIdx="1" presStyleCnt="5"/>
      <dgm:spPr/>
      <dgm:t>
        <a:bodyPr/>
        <a:lstStyle/>
        <a:p>
          <a:endParaRPr lang="en-US"/>
        </a:p>
      </dgm:t>
    </dgm:pt>
    <dgm:pt modelId="{C7F9CB05-78FE-4625-B5DC-DFD7D91958A3}" type="pres">
      <dgm:prSet presAssocID="{D72C75E8-5F26-42A3-9A82-93D338E4B34A}" presName="connectorText" presStyleLbl="sibTrans2D1" presStyleIdx="1" presStyleCnt="5"/>
      <dgm:spPr/>
      <dgm:t>
        <a:bodyPr/>
        <a:lstStyle/>
        <a:p>
          <a:endParaRPr lang="en-US"/>
        </a:p>
      </dgm:t>
    </dgm:pt>
    <dgm:pt modelId="{0DFE2BC1-96FF-46E9-B26C-33E0E13F7F37}" type="pres">
      <dgm:prSet presAssocID="{B9E6D69F-CA76-44F3-A491-723448119091}" presName="node" presStyleLbl="node1" presStyleIdx="2" presStyleCnt="5">
        <dgm:presLayoutVars>
          <dgm:bulletEnabled val="1"/>
        </dgm:presLayoutVars>
      </dgm:prSet>
      <dgm:spPr/>
      <dgm:t>
        <a:bodyPr/>
        <a:lstStyle/>
        <a:p>
          <a:endParaRPr lang="en-US"/>
        </a:p>
      </dgm:t>
    </dgm:pt>
    <dgm:pt modelId="{0E88441C-A8A7-4EA0-9867-1DC8D4D232DF}" type="pres">
      <dgm:prSet presAssocID="{E3D7DA7D-6CD1-4272-A3C6-DCE968B0197D}" presName="sibTrans" presStyleLbl="sibTrans2D1" presStyleIdx="2" presStyleCnt="5"/>
      <dgm:spPr/>
      <dgm:t>
        <a:bodyPr/>
        <a:lstStyle/>
        <a:p>
          <a:endParaRPr lang="en-US"/>
        </a:p>
      </dgm:t>
    </dgm:pt>
    <dgm:pt modelId="{84D0F0F5-E10B-460C-B79E-BB1AC25E9081}" type="pres">
      <dgm:prSet presAssocID="{E3D7DA7D-6CD1-4272-A3C6-DCE968B0197D}" presName="connectorText" presStyleLbl="sibTrans2D1" presStyleIdx="2" presStyleCnt="5"/>
      <dgm:spPr/>
      <dgm:t>
        <a:bodyPr/>
        <a:lstStyle/>
        <a:p>
          <a:endParaRPr lang="en-US"/>
        </a:p>
      </dgm:t>
    </dgm:pt>
    <dgm:pt modelId="{ED735E83-5793-45C0-948E-5868A805048E}" type="pres">
      <dgm:prSet presAssocID="{0F1432AD-997B-42C8-B3BA-EBE235F9CE17}" presName="node" presStyleLbl="node1" presStyleIdx="3" presStyleCnt="5">
        <dgm:presLayoutVars>
          <dgm:bulletEnabled val="1"/>
        </dgm:presLayoutVars>
      </dgm:prSet>
      <dgm:spPr/>
      <dgm:t>
        <a:bodyPr/>
        <a:lstStyle/>
        <a:p>
          <a:endParaRPr lang="en-US"/>
        </a:p>
      </dgm:t>
    </dgm:pt>
    <dgm:pt modelId="{C25BBA33-2717-4A9D-8943-941758D813BB}" type="pres">
      <dgm:prSet presAssocID="{0984592F-0B76-42B9-A927-B24FA18DB746}" presName="sibTrans" presStyleLbl="sibTrans2D1" presStyleIdx="3" presStyleCnt="5"/>
      <dgm:spPr/>
      <dgm:t>
        <a:bodyPr/>
        <a:lstStyle/>
        <a:p>
          <a:endParaRPr lang="en-US"/>
        </a:p>
      </dgm:t>
    </dgm:pt>
    <dgm:pt modelId="{697E50B9-017F-4B85-9F01-466D94144BFB}" type="pres">
      <dgm:prSet presAssocID="{0984592F-0B76-42B9-A927-B24FA18DB746}" presName="connectorText" presStyleLbl="sibTrans2D1" presStyleIdx="3" presStyleCnt="5"/>
      <dgm:spPr/>
      <dgm:t>
        <a:bodyPr/>
        <a:lstStyle/>
        <a:p>
          <a:endParaRPr lang="en-US"/>
        </a:p>
      </dgm:t>
    </dgm:pt>
    <dgm:pt modelId="{0CAAE68E-7F43-4860-B7F7-7AA4C51B1BCD}" type="pres">
      <dgm:prSet presAssocID="{06DB73B2-90B2-4FD7-A643-15AD49B33427}" presName="node" presStyleLbl="node1" presStyleIdx="4" presStyleCnt="5">
        <dgm:presLayoutVars>
          <dgm:bulletEnabled val="1"/>
        </dgm:presLayoutVars>
      </dgm:prSet>
      <dgm:spPr/>
      <dgm:t>
        <a:bodyPr/>
        <a:lstStyle/>
        <a:p>
          <a:endParaRPr lang="en-US"/>
        </a:p>
      </dgm:t>
    </dgm:pt>
    <dgm:pt modelId="{D636B95F-97B5-4302-81FA-D766142193EC}" type="pres">
      <dgm:prSet presAssocID="{63BE18E7-07FD-49AD-A225-FAB29441F669}" presName="sibTrans" presStyleLbl="sibTrans2D1" presStyleIdx="4" presStyleCnt="5"/>
      <dgm:spPr/>
      <dgm:t>
        <a:bodyPr/>
        <a:lstStyle/>
        <a:p>
          <a:endParaRPr lang="en-US"/>
        </a:p>
      </dgm:t>
    </dgm:pt>
    <dgm:pt modelId="{9FFFEBEE-C4B9-436D-8278-0941C727A7EB}" type="pres">
      <dgm:prSet presAssocID="{63BE18E7-07FD-49AD-A225-FAB29441F669}" presName="connectorText" presStyleLbl="sibTrans2D1" presStyleIdx="4" presStyleCnt="5"/>
      <dgm:spPr/>
      <dgm:t>
        <a:bodyPr/>
        <a:lstStyle/>
        <a:p>
          <a:endParaRPr lang="en-US"/>
        </a:p>
      </dgm:t>
    </dgm:pt>
  </dgm:ptLst>
  <dgm:cxnLst>
    <dgm:cxn modelId="{CE640D48-A99B-4055-9DFB-E46B8C2146DC}" type="presOf" srcId="{53A03969-38BC-4E34-A127-87DF082A5BEB}" destId="{44985332-7BD6-49CB-9B6A-2EE5D6F73FD6}" srcOrd="0" destOrd="0" presId="urn:microsoft.com/office/officeart/2005/8/layout/cycle2"/>
    <dgm:cxn modelId="{ABAC94F8-0B99-4B50-AE19-F560DCCA0033}" type="presOf" srcId="{E3D7DA7D-6CD1-4272-A3C6-DCE968B0197D}" destId="{0E88441C-A8A7-4EA0-9867-1DC8D4D232DF}" srcOrd="0" destOrd="0" presId="urn:microsoft.com/office/officeart/2005/8/layout/cycle2"/>
    <dgm:cxn modelId="{8D8C6400-247E-4F1C-8346-F3A5D2CEBA5D}" srcId="{F9C5B72F-D393-439A-B2C4-5C2E96019F1E}" destId="{B9E6D69F-CA76-44F3-A491-723448119091}" srcOrd="2" destOrd="0" parTransId="{BF7F769D-FEE4-4CAB-88B0-1E8F615B738C}" sibTransId="{E3D7DA7D-6CD1-4272-A3C6-DCE968B0197D}"/>
    <dgm:cxn modelId="{D391BF52-9150-47CA-B68D-BD247A00C60A}" srcId="{F9C5B72F-D393-439A-B2C4-5C2E96019F1E}" destId="{53A03969-38BC-4E34-A127-87DF082A5BEB}" srcOrd="1" destOrd="0" parTransId="{5D09C3E1-EC5E-422D-BEE1-E411B662CB99}" sibTransId="{D72C75E8-5F26-42A3-9A82-93D338E4B34A}"/>
    <dgm:cxn modelId="{88889702-702E-4952-9AEF-081EC43F658D}" type="presOf" srcId="{DD7628F2-7428-4AFB-BEC1-49A5454669F7}" destId="{7F9699E5-A860-4DA7-8FD7-F4907064F9A8}" srcOrd="0" destOrd="0" presId="urn:microsoft.com/office/officeart/2005/8/layout/cycle2"/>
    <dgm:cxn modelId="{4B28979C-9B37-4843-ACDA-929CCA7757D1}" srcId="{F9C5B72F-D393-439A-B2C4-5C2E96019F1E}" destId="{06DB73B2-90B2-4FD7-A643-15AD49B33427}" srcOrd="4" destOrd="0" parTransId="{9BDBDC3E-7BC1-4600-A501-EA022CF2DCC7}" sibTransId="{63BE18E7-07FD-49AD-A225-FAB29441F669}"/>
    <dgm:cxn modelId="{76840187-06C6-42B0-8ADF-0C3FD4298C29}" type="presOf" srcId="{D72C75E8-5F26-42A3-9A82-93D338E4B34A}" destId="{C7F9CB05-78FE-4625-B5DC-DFD7D91958A3}" srcOrd="1" destOrd="0" presId="urn:microsoft.com/office/officeart/2005/8/layout/cycle2"/>
    <dgm:cxn modelId="{632DF5B0-CC7B-43AD-81CA-8B84575AB726}" type="presOf" srcId="{F9C5B72F-D393-439A-B2C4-5C2E96019F1E}" destId="{F56E21A9-1CB8-4C46-B5B0-57FE486112C4}" srcOrd="0" destOrd="0" presId="urn:microsoft.com/office/officeart/2005/8/layout/cycle2"/>
    <dgm:cxn modelId="{CCF789A6-A69E-4B93-82AE-A53162297AE6}" type="presOf" srcId="{0984592F-0B76-42B9-A927-B24FA18DB746}" destId="{C25BBA33-2717-4A9D-8943-941758D813BB}" srcOrd="0" destOrd="0" presId="urn:microsoft.com/office/officeart/2005/8/layout/cycle2"/>
    <dgm:cxn modelId="{091B4884-B4F1-4308-AC45-69104A21B0EA}" type="presOf" srcId="{0984592F-0B76-42B9-A927-B24FA18DB746}" destId="{697E50B9-017F-4B85-9F01-466D94144BFB}" srcOrd="1" destOrd="0" presId="urn:microsoft.com/office/officeart/2005/8/layout/cycle2"/>
    <dgm:cxn modelId="{B7054BF3-B463-4C3C-ACCF-D6EEE4CE4312}" type="presOf" srcId="{D2C4F5CB-4166-4E54-AE6F-2D378B16670C}" destId="{0C7666C2-B795-409E-8877-D284A514A5A8}" srcOrd="0" destOrd="0" presId="urn:microsoft.com/office/officeart/2005/8/layout/cycle2"/>
    <dgm:cxn modelId="{829EECAF-4B29-44C8-93AD-CC98FE5DFE25}" type="presOf" srcId="{D2C4F5CB-4166-4E54-AE6F-2D378B16670C}" destId="{92D6B58A-C20C-4169-A2D5-2FDBEFE448AD}" srcOrd="1" destOrd="0" presId="urn:microsoft.com/office/officeart/2005/8/layout/cycle2"/>
    <dgm:cxn modelId="{C4C2AD03-A91B-47F2-9892-35C655926EB9}" srcId="{F9C5B72F-D393-439A-B2C4-5C2E96019F1E}" destId="{DD7628F2-7428-4AFB-BEC1-49A5454669F7}" srcOrd="0" destOrd="0" parTransId="{DA43756B-EC21-47A5-B6F6-8788734F4F86}" sibTransId="{D2C4F5CB-4166-4E54-AE6F-2D378B16670C}"/>
    <dgm:cxn modelId="{8B39DB66-AB3E-428B-8DB1-58FA8882E17C}" type="presOf" srcId="{06DB73B2-90B2-4FD7-A643-15AD49B33427}" destId="{0CAAE68E-7F43-4860-B7F7-7AA4C51B1BCD}" srcOrd="0" destOrd="0" presId="urn:microsoft.com/office/officeart/2005/8/layout/cycle2"/>
    <dgm:cxn modelId="{58D2CD2B-3D35-48C2-8774-9A171F59192B}" type="presOf" srcId="{E3D7DA7D-6CD1-4272-A3C6-DCE968B0197D}" destId="{84D0F0F5-E10B-460C-B79E-BB1AC25E9081}" srcOrd="1" destOrd="0" presId="urn:microsoft.com/office/officeart/2005/8/layout/cycle2"/>
    <dgm:cxn modelId="{B38DCD91-ECC7-49B6-B45C-FFFCB243008E}" type="presOf" srcId="{63BE18E7-07FD-49AD-A225-FAB29441F669}" destId="{D636B95F-97B5-4302-81FA-D766142193EC}" srcOrd="0" destOrd="0" presId="urn:microsoft.com/office/officeart/2005/8/layout/cycle2"/>
    <dgm:cxn modelId="{6FEE3A51-D57C-41CB-9176-8212BA043DFF}" type="presOf" srcId="{0F1432AD-997B-42C8-B3BA-EBE235F9CE17}" destId="{ED735E83-5793-45C0-948E-5868A805048E}" srcOrd="0" destOrd="0" presId="urn:microsoft.com/office/officeart/2005/8/layout/cycle2"/>
    <dgm:cxn modelId="{BACF035E-968A-4602-B7D7-60725F645842}" type="presOf" srcId="{63BE18E7-07FD-49AD-A225-FAB29441F669}" destId="{9FFFEBEE-C4B9-436D-8278-0941C727A7EB}" srcOrd="1" destOrd="0" presId="urn:microsoft.com/office/officeart/2005/8/layout/cycle2"/>
    <dgm:cxn modelId="{7F0CCDCE-9BF0-47A2-9AC8-169690A4C825}" type="presOf" srcId="{B9E6D69F-CA76-44F3-A491-723448119091}" destId="{0DFE2BC1-96FF-46E9-B26C-33E0E13F7F37}" srcOrd="0" destOrd="0" presId="urn:microsoft.com/office/officeart/2005/8/layout/cycle2"/>
    <dgm:cxn modelId="{63D2F5DC-0D97-49DC-BE4C-2AB1A940704B}" type="presOf" srcId="{D72C75E8-5F26-42A3-9A82-93D338E4B34A}" destId="{E4367CE0-9B70-48AC-BB1D-90FAF982D2AC}" srcOrd="0" destOrd="0" presId="urn:microsoft.com/office/officeart/2005/8/layout/cycle2"/>
    <dgm:cxn modelId="{C9325D7F-97AC-4424-889E-16FB23B110CC}" srcId="{F9C5B72F-D393-439A-B2C4-5C2E96019F1E}" destId="{0F1432AD-997B-42C8-B3BA-EBE235F9CE17}" srcOrd="3" destOrd="0" parTransId="{B168931E-F101-4DC1-B3F4-3C76DA2040E1}" sibTransId="{0984592F-0B76-42B9-A927-B24FA18DB746}"/>
    <dgm:cxn modelId="{BD4AD535-61EC-4496-AA4C-B587A7103ACD}" type="presParOf" srcId="{F56E21A9-1CB8-4C46-B5B0-57FE486112C4}" destId="{7F9699E5-A860-4DA7-8FD7-F4907064F9A8}" srcOrd="0" destOrd="0" presId="urn:microsoft.com/office/officeart/2005/8/layout/cycle2"/>
    <dgm:cxn modelId="{B776C376-164C-4323-BC35-3A9D2F73677C}" type="presParOf" srcId="{F56E21A9-1CB8-4C46-B5B0-57FE486112C4}" destId="{0C7666C2-B795-409E-8877-D284A514A5A8}" srcOrd="1" destOrd="0" presId="urn:microsoft.com/office/officeart/2005/8/layout/cycle2"/>
    <dgm:cxn modelId="{880E251B-4974-480A-AEE2-40C9EB88EC0F}" type="presParOf" srcId="{0C7666C2-B795-409E-8877-D284A514A5A8}" destId="{92D6B58A-C20C-4169-A2D5-2FDBEFE448AD}" srcOrd="0" destOrd="0" presId="urn:microsoft.com/office/officeart/2005/8/layout/cycle2"/>
    <dgm:cxn modelId="{5290B765-36E7-4756-AE34-D7FE90AED0CC}" type="presParOf" srcId="{F56E21A9-1CB8-4C46-B5B0-57FE486112C4}" destId="{44985332-7BD6-49CB-9B6A-2EE5D6F73FD6}" srcOrd="2" destOrd="0" presId="urn:microsoft.com/office/officeart/2005/8/layout/cycle2"/>
    <dgm:cxn modelId="{491A8ACE-A628-48B4-976C-FFB19C4E696C}" type="presParOf" srcId="{F56E21A9-1CB8-4C46-B5B0-57FE486112C4}" destId="{E4367CE0-9B70-48AC-BB1D-90FAF982D2AC}" srcOrd="3" destOrd="0" presId="urn:microsoft.com/office/officeart/2005/8/layout/cycle2"/>
    <dgm:cxn modelId="{16329C83-37E0-4601-9A2A-4DC9CF22C3D5}" type="presParOf" srcId="{E4367CE0-9B70-48AC-BB1D-90FAF982D2AC}" destId="{C7F9CB05-78FE-4625-B5DC-DFD7D91958A3}" srcOrd="0" destOrd="0" presId="urn:microsoft.com/office/officeart/2005/8/layout/cycle2"/>
    <dgm:cxn modelId="{F5738D76-CEDD-4565-AB59-2C5243EB1180}" type="presParOf" srcId="{F56E21A9-1CB8-4C46-B5B0-57FE486112C4}" destId="{0DFE2BC1-96FF-46E9-B26C-33E0E13F7F37}" srcOrd="4" destOrd="0" presId="urn:microsoft.com/office/officeart/2005/8/layout/cycle2"/>
    <dgm:cxn modelId="{209B30B9-D6F0-43C0-898D-BEBD0D43D5C5}" type="presParOf" srcId="{F56E21A9-1CB8-4C46-B5B0-57FE486112C4}" destId="{0E88441C-A8A7-4EA0-9867-1DC8D4D232DF}" srcOrd="5" destOrd="0" presId="urn:microsoft.com/office/officeart/2005/8/layout/cycle2"/>
    <dgm:cxn modelId="{278E80A1-7D3F-48B4-97A4-79C53A171259}" type="presParOf" srcId="{0E88441C-A8A7-4EA0-9867-1DC8D4D232DF}" destId="{84D0F0F5-E10B-460C-B79E-BB1AC25E9081}" srcOrd="0" destOrd="0" presId="urn:microsoft.com/office/officeart/2005/8/layout/cycle2"/>
    <dgm:cxn modelId="{4901A85B-5457-43E8-A819-56E349EAB0FA}" type="presParOf" srcId="{F56E21A9-1CB8-4C46-B5B0-57FE486112C4}" destId="{ED735E83-5793-45C0-948E-5868A805048E}" srcOrd="6" destOrd="0" presId="urn:microsoft.com/office/officeart/2005/8/layout/cycle2"/>
    <dgm:cxn modelId="{67171A6C-10D3-48DB-BD5F-99A098A259E9}" type="presParOf" srcId="{F56E21A9-1CB8-4C46-B5B0-57FE486112C4}" destId="{C25BBA33-2717-4A9D-8943-941758D813BB}" srcOrd="7" destOrd="0" presId="urn:microsoft.com/office/officeart/2005/8/layout/cycle2"/>
    <dgm:cxn modelId="{23563126-BDEB-4927-AC4A-3E82C70EFC89}" type="presParOf" srcId="{C25BBA33-2717-4A9D-8943-941758D813BB}" destId="{697E50B9-017F-4B85-9F01-466D94144BFB}" srcOrd="0" destOrd="0" presId="urn:microsoft.com/office/officeart/2005/8/layout/cycle2"/>
    <dgm:cxn modelId="{558DF3F0-C4EB-4138-B0D2-8CA1C0B316D7}" type="presParOf" srcId="{F56E21A9-1CB8-4C46-B5B0-57FE486112C4}" destId="{0CAAE68E-7F43-4860-B7F7-7AA4C51B1BCD}" srcOrd="8" destOrd="0" presId="urn:microsoft.com/office/officeart/2005/8/layout/cycle2"/>
    <dgm:cxn modelId="{9AC9CD9D-7D2B-4F8D-B27F-2F358B094E64}" type="presParOf" srcId="{F56E21A9-1CB8-4C46-B5B0-57FE486112C4}" destId="{D636B95F-97B5-4302-81FA-D766142193EC}" srcOrd="9" destOrd="0" presId="urn:microsoft.com/office/officeart/2005/8/layout/cycle2"/>
    <dgm:cxn modelId="{6130738E-FCFE-4140-97A8-A2F5F902B991}" type="presParOf" srcId="{D636B95F-97B5-4302-81FA-D766142193EC}" destId="{9FFFEBEE-C4B9-436D-8278-0941C727A7EB}" srcOrd="0" destOrd="0" presId="urn:microsoft.com/office/officeart/2005/8/layout/cycle2"/>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5CC16E-C149-4EE6-80F7-07187531FC49}" type="doc">
      <dgm:prSet loTypeId="urn:microsoft.com/office/officeart/2008/layout/AlternatingPictureBlocks" loCatId="list" qsTypeId="urn:microsoft.com/office/officeart/2005/8/quickstyle/simple1" qsCatId="simple" csTypeId="urn:microsoft.com/office/officeart/2005/8/colors/accent1_5" csCatId="accent1" phldr="1"/>
      <dgm:spPr/>
    </dgm:pt>
    <dgm:pt modelId="{408958CC-899F-4C23-A83B-00F05DE8A19B}">
      <dgm:prSet phldrT="[Text]"/>
      <dgm:spPr/>
      <dgm:t>
        <a:bodyPr/>
        <a:lstStyle/>
        <a:p>
          <a:r>
            <a:rPr lang="en-GB" b="1" dirty="0" smtClean="0"/>
            <a:t>j2e</a:t>
          </a:r>
          <a:r>
            <a:rPr lang="en-GB" dirty="0" smtClean="0"/>
            <a:t> tools can be accessed through </a:t>
          </a:r>
          <a:r>
            <a:rPr lang="en-GB" b="1" dirty="0" err="1" smtClean="0"/>
            <a:t>Hwb</a:t>
          </a:r>
          <a:r>
            <a:rPr lang="en-GB" dirty="0" smtClean="0"/>
            <a:t>. There are a variety of tools available including word processing (j2e5), coding and data.  </a:t>
          </a:r>
          <a:r>
            <a:rPr lang="en-GB" b="1" dirty="0" smtClean="0"/>
            <a:t>j2 </a:t>
          </a:r>
          <a:r>
            <a:rPr lang="en-GB" dirty="0" smtClean="0"/>
            <a:t>tools make online collaboration achievable in a safe environment. Below is an example of how the tools can be used to introduce a challenge. </a:t>
          </a:r>
          <a:endParaRPr lang="en-US" dirty="0"/>
        </a:p>
      </dgm:t>
    </dgm:pt>
    <dgm:pt modelId="{122E8814-BA86-49D3-981A-128081167D2C}" type="parTrans" cxnId="{BAF33479-1E18-4A22-AC6B-625E602F50E9}">
      <dgm:prSet/>
      <dgm:spPr/>
      <dgm:t>
        <a:bodyPr/>
        <a:lstStyle/>
        <a:p>
          <a:endParaRPr lang="en-US"/>
        </a:p>
      </dgm:t>
    </dgm:pt>
    <dgm:pt modelId="{1654E53F-E19D-4012-9CC0-17FAA4D03EBA}" type="sibTrans" cxnId="{BAF33479-1E18-4A22-AC6B-625E602F50E9}">
      <dgm:prSet/>
      <dgm:spPr/>
      <dgm:t>
        <a:bodyPr/>
        <a:lstStyle/>
        <a:p>
          <a:endParaRPr lang="en-US"/>
        </a:p>
      </dgm:t>
    </dgm:pt>
    <dgm:pt modelId="{5F2B6FA7-68D0-451A-AD44-CF8E0CF013E4}">
      <dgm:prSet phldrT="[Text]"/>
      <dgm:spPr/>
      <dgm:t>
        <a:bodyPr/>
        <a:lstStyle/>
        <a:p>
          <a:r>
            <a:rPr lang="en-US" dirty="0" smtClean="0"/>
            <a:t>Login to </a:t>
          </a:r>
          <a:r>
            <a:rPr lang="en-US" b="1" dirty="0" err="1" smtClean="0"/>
            <a:t>Hwb</a:t>
          </a:r>
          <a:r>
            <a:rPr lang="en-US" dirty="0" smtClean="0"/>
            <a:t>.</a:t>
          </a:r>
          <a:endParaRPr lang="en-GB" dirty="0" smtClean="0"/>
        </a:p>
        <a:p>
          <a:r>
            <a:rPr lang="en-US" dirty="0" smtClean="0"/>
            <a:t>In </a:t>
          </a:r>
          <a:r>
            <a:rPr lang="en-US" b="1" dirty="0" err="1" smtClean="0"/>
            <a:t>Hwb</a:t>
          </a:r>
          <a:r>
            <a:rPr lang="en-US" dirty="0" smtClean="0"/>
            <a:t> tools or </a:t>
          </a:r>
          <a:r>
            <a:rPr lang="en-US" b="1" dirty="0" err="1" smtClean="0"/>
            <a:t>Hwb</a:t>
          </a:r>
          <a:r>
            <a:rPr lang="en-US" dirty="0" smtClean="0"/>
            <a:t> dashboard you will find the link to </a:t>
          </a:r>
          <a:r>
            <a:rPr lang="en-US" b="1" dirty="0" smtClean="0"/>
            <a:t>Just2Easy</a:t>
          </a:r>
          <a:r>
            <a:rPr lang="en-US" dirty="0" smtClean="0"/>
            <a:t>.</a:t>
          </a:r>
          <a:endParaRPr lang="en-GB" dirty="0" smtClean="0"/>
        </a:p>
        <a:p>
          <a:r>
            <a:rPr lang="en-US" dirty="0" smtClean="0"/>
            <a:t>You will see the </a:t>
          </a:r>
          <a:r>
            <a:rPr lang="en-US" dirty="0" err="1" smtClean="0"/>
            <a:t>launchpad</a:t>
          </a:r>
          <a:r>
            <a:rPr lang="en-US" dirty="0" smtClean="0"/>
            <a:t>. Select a </a:t>
          </a:r>
          <a:r>
            <a:rPr lang="en-US" b="1" dirty="0" smtClean="0"/>
            <a:t>j2e5</a:t>
          </a:r>
          <a:r>
            <a:rPr lang="en-US" dirty="0" smtClean="0"/>
            <a:t> and create your challenge. </a:t>
          </a:r>
          <a:r>
            <a:rPr lang="en-US" b="1" dirty="0" smtClean="0"/>
            <a:t>Save</a:t>
          </a:r>
          <a:r>
            <a:rPr lang="en-US" dirty="0" smtClean="0"/>
            <a:t>. </a:t>
          </a:r>
          <a:endParaRPr lang="en-GB" dirty="0" smtClean="0"/>
        </a:p>
        <a:p>
          <a:r>
            <a:rPr lang="en-US" dirty="0" smtClean="0"/>
            <a:t>Share challenge with your class by clicking on the </a:t>
          </a:r>
          <a:r>
            <a:rPr lang="en-US" b="1" dirty="0" smtClean="0"/>
            <a:t>share</a:t>
          </a:r>
          <a:r>
            <a:rPr lang="en-US" dirty="0" smtClean="0"/>
            <a:t> icon. </a:t>
          </a:r>
          <a:endParaRPr lang="en-GB" dirty="0" smtClean="0"/>
        </a:p>
        <a:p>
          <a:r>
            <a:rPr lang="en-US" dirty="0" smtClean="0"/>
            <a:t>Select who you would like to share file with. </a:t>
          </a:r>
          <a:endParaRPr lang="en-GB" dirty="0" smtClean="0"/>
        </a:p>
        <a:p>
          <a:r>
            <a:rPr lang="en-US" dirty="0" smtClean="0"/>
            <a:t>Pupils can now see challenge and attempt tasks. </a:t>
          </a:r>
          <a:endParaRPr lang="en-GB" dirty="0" smtClean="0"/>
        </a:p>
        <a:p>
          <a:r>
            <a:rPr lang="en-US" dirty="0" smtClean="0"/>
            <a:t>Teachers can view pupil work and can give feedback at any time. Go back into the </a:t>
          </a:r>
          <a:r>
            <a:rPr lang="en-US" dirty="0" err="1" smtClean="0"/>
            <a:t>launchpad</a:t>
          </a:r>
          <a:r>
            <a:rPr lang="en-US" dirty="0" smtClean="0"/>
            <a:t>. Select </a:t>
          </a:r>
          <a:r>
            <a:rPr lang="en-US" b="1" dirty="0" smtClean="0"/>
            <a:t>pupils files. </a:t>
          </a:r>
          <a:r>
            <a:rPr lang="en-US" dirty="0" smtClean="0"/>
            <a:t>Choose your class, </a:t>
          </a:r>
          <a:r>
            <a:rPr lang="en-US" dirty="0" smtClean="0"/>
            <a:t>pupil, </a:t>
          </a:r>
          <a:r>
            <a:rPr lang="en-US" dirty="0" smtClean="0"/>
            <a:t>then work you wish to view. Click on the speech bubble to start a learning conversation. </a:t>
          </a:r>
          <a:endParaRPr lang="en-GB" dirty="0" smtClean="0"/>
        </a:p>
        <a:p>
          <a:r>
            <a:rPr lang="en-US" dirty="0" smtClean="0"/>
            <a:t>Click on the </a:t>
          </a:r>
          <a:r>
            <a:rPr lang="en-US" b="1" dirty="0" smtClean="0"/>
            <a:t>I</a:t>
          </a:r>
          <a:r>
            <a:rPr lang="en-US" dirty="0" smtClean="0"/>
            <a:t> and you will see many more options. </a:t>
          </a:r>
          <a:endParaRPr lang="en-US" dirty="0"/>
        </a:p>
      </dgm:t>
    </dgm:pt>
    <dgm:pt modelId="{96CE0A0E-270C-4862-8ECA-EAEEB3B4A690}" type="parTrans" cxnId="{E50FEDF4-3D33-4114-9994-3EDCB312DA0B}">
      <dgm:prSet/>
      <dgm:spPr/>
      <dgm:t>
        <a:bodyPr/>
        <a:lstStyle/>
        <a:p>
          <a:endParaRPr lang="en-US"/>
        </a:p>
      </dgm:t>
    </dgm:pt>
    <dgm:pt modelId="{3B7D4339-CBC9-4D72-A29F-95DD04D03F3E}" type="sibTrans" cxnId="{E50FEDF4-3D33-4114-9994-3EDCB312DA0B}">
      <dgm:prSet/>
      <dgm:spPr/>
      <dgm:t>
        <a:bodyPr/>
        <a:lstStyle/>
        <a:p>
          <a:endParaRPr lang="en-US"/>
        </a:p>
      </dgm:t>
    </dgm:pt>
    <dgm:pt modelId="{10193722-2000-431B-B866-9375D0067E29}">
      <dgm:prSet phldrT="[Text]"/>
      <dgm:spPr/>
      <dgm:t>
        <a:bodyPr/>
        <a:lstStyle/>
        <a:p>
          <a:r>
            <a:rPr lang="en-US" dirty="0" smtClean="0"/>
            <a:t>Six Nations Challenge</a:t>
          </a:r>
          <a:endParaRPr lang="en-GB" dirty="0" smtClean="0"/>
        </a:p>
        <a:p>
          <a:r>
            <a:rPr lang="en-US" dirty="0" smtClean="0"/>
            <a:t>DCF (Year 3)</a:t>
          </a:r>
        </a:p>
        <a:p>
          <a:r>
            <a:rPr lang="en-US" b="0" i="0" dirty="0" smtClean="0"/>
            <a:t>INTERACTING AND COLLABORATING </a:t>
          </a:r>
        </a:p>
        <a:p>
          <a:pPr rtl="0"/>
          <a:r>
            <a:rPr lang="en-GB" b="0" i="1" dirty="0" smtClean="0"/>
            <a:t>"Use an online collaborative platform to create or edit a file..." </a:t>
          </a:r>
          <a:r>
            <a:rPr lang="en-GB" b="0" i="0" dirty="0" smtClean="0"/>
            <a:t> </a:t>
          </a:r>
        </a:p>
        <a:p>
          <a:pPr rtl="0"/>
          <a:r>
            <a:rPr lang="en-US" b="0" i="1" dirty="0" smtClean="0"/>
            <a:t>"Save files to a specific location using an appropriate file name."</a:t>
          </a:r>
          <a:r>
            <a:rPr lang="en-US" b="0" i="0" dirty="0" smtClean="0"/>
            <a:t> </a:t>
          </a:r>
        </a:p>
        <a:p>
          <a:pPr rtl="0"/>
          <a:r>
            <a:rPr lang="en-US" b="0" i="1" dirty="0" smtClean="0"/>
            <a:t>"Understand the importance of saving work periodically to avoid losing work."</a:t>
          </a:r>
          <a:r>
            <a:rPr lang="en-US" b="0" i="0" dirty="0" smtClean="0"/>
            <a:t> </a:t>
          </a:r>
        </a:p>
        <a:p>
          <a:pPr rtl="0"/>
          <a:r>
            <a:rPr lang="en-US" b="0" i="0" dirty="0" smtClean="0"/>
            <a:t>PRODUCING </a:t>
          </a:r>
        </a:p>
        <a:p>
          <a:pPr rtl="0"/>
          <a:r>
            <a:rPr lang="en-US" b="0" i="1" dirty="0" smtClean="0"/>
            <a:t>"Develop strategies for finding information using different keywords and techniques..."</a:t>
          </a:r>
          <a:r>
            <a:rPr lang="en-US" b="0" i="0" dirty="0" smtClean="0"/>
            <a:t> </a:t>
          </a:r>
        </a:p>
        <a:p>
          <a:pPr rtl="0"/>
          <a:r>
            <a:rPr lang="en-US" b="0" i="1" dirty="0" smtClean="0"/>
            <a:t>"Give an opinion about their own work and suggest improvements..."</a:t>
          </a:r>
          <a:r>
            <a:rPr lang="en-US" b="0" i="0" dirty="0" smtClean="0"/>
            <a:t> </a:t>
          </a:r>
        </a:p>
        <a:p>
          <a:pPr rtl="0"/>
          <a:r>
            <a:rPr lang="en-US" b="0" i="0" dirty="0" smtClean="0"/>
            <a:t>DATA AND COMPUTATIONAL THINKING </a:t>
          </a:r>
        </a:p>
        <a:p>
          <a:pPr rtl="0"/>
          <a:r>
            <a:rPr lang="en-US" b="0" i="1" dirty="0" smtClean="0"/>
            <a:t>"Collect data, enter and begin to </a:t>
          </a:r>
          <a:r>
            <a:rPr lang="en-US" b="0" i="1" dirty="0" err="1" smtClean="0"/>
            <a:t>analyse</a:t>
          </a:r>
          <a:r>
            <a:rPr lang="en-US" b="0" i="1" dirty="0" smtClean="0"/>
            <a:t> in given formats..."</a:t>
          </a:r>
          <a:r>
            <a:rPr lang="en-US" b="0" i="0" dirty="0" smtClean="0"/>
            <a:t> </a:t>
          </a:r>
          <a:endParaRPr lang="en-US" dirty="0"/>
        </a:p>
      </dgm:t>
    </dgm:pt>
    <dgm:pt modelId="{860776F8-7EEE-4F4F-BADD-D4E117526E4C}" type="parTrans" cxnId="{4075400D-0C70-40AC-9B9F-7A734C8F72BF}">
      <dgm:prSet/>
      <dgm:spPr/>
      <dgm:t>
        <a:bodyPr/>
        <a:lstStyle/>
        <a:p>
          <a:endParaRPr lang="en-US"/>
        </a:p>
      </dgm:t>
    </dgm:pt>
    <dgm:pt modelId="{4469D8D2-F403-4810-9277-05FCB54E05B7}" type="sibTrans" cxnId="{4075400D-0C70-40AC-9B9F-7A734C8F72BF}">
      <dgm:prSet/>
      <dgm:spPr/>
      <dgm:t>
        <a:bodyPr/>
        <a:lstStyle/>
        <a:p>
          <a:endParaRPr lang="en-US"/>
        </a:p>
      </dgm:t>
    </dgm:pt>
    <dgm:pt modelId="{3A5FE65C-BB58-4D3C-89DB-74434FF0FBF3}" type="pres">
      <dgm:prSet presAssocID="{9D5CC16E-C149-4EE6-80F7-07187531FC49}" presName="linearFlow" presStyleCnt="0">
        <dgm:presLayoutVars>
          <dgm:dir/>
          <dgm:resizeHandles val="exact"/>
        </dgm:presLayoutVars>
      </dgm:prSet>
      <dgm:spPr/>
    </dgm:pt>
    <dgm:pt modelId="{CEA1F1BE-7CD2-49D8-8688-32F8B13EACCC}" type="pres">
      <dgm:prSet presAssocID="{408958CC-899F-4C23-A83B-00F05DE8A19B}" presName="comp" presStyleCnt="0"/>
      <dgm:spPr/>
    </dgm:pt>
    <dgm:pt modelId="{7F74352A-8DFE-4C56-AC13-8A2609D18793}" type="pres">
      <dgm:prSet presAssocID="{408958CC-899F-4C23-A83B-00F05DE8A19B}" presName="rect2" presStyleLbl="node1" presStyleIdx="0" presStyleCnt="3">
        <dgm:presLayoutVars>
          <dgm:bulletEnabled val="1"/>
        </dgm:presLayoutVars>
      </dgm:prSet>
      <dgm:spPr/>
      <dgm:t>
        <a:bodyPr/>
        <a:lstStyle/>
        <a:p>
          <a:endParaRPr lang="en-US"/>
        </a:p>
      </dgm:t>
    </dgm:pt>
    <dgm:pt modelId="{B771C424-0551-4DF1-BFB4-230301F43A27}" type="pres">
      <dgm:prSet presAssocID="{408958CC-899F-4C23-A83B-00F05DE8A19B}" presName="rect1" presStyleLbl="lnNode1" presStyleIdx="0" presStyleCnt="3"/>
      <dgm:spPr>
        <a:blipFill rotWithShape="1">
          <a:blip xmlns:r="http://schemas.openxmlformats.org/officeDocument/2006/relationships" r:embed="rId1"/>
          <a:stretch>
            <a:fillRect/>
          </a:stretch>
        </a:blipFill>
      </dgm:spPr>
    </dgm:pt>
    <dgm:pt modelId="{F15AE395-395C-40C7-9F30-2BA1EB6F2FBB}" type="pres">
      <dgm:prSet presAssocID="{1654E53F-E19D-4012-9CC0-17FAA4D03EBA}" presName="sibTrans" presStyleCnt="0"/>
      <dgm:spPr/>
    </dgm:pt>
    <dgm:pt modelId="{F276FA09-2706-4034-8D93-8447C63ABB33}" type="pres">
      <dgm:prSet presAssocID="{5F2B6FA7-68D0-451A-AD44-CF8E0CF013E4}" presName="comp" presStyleCnt="0"/>
      <dgm:spPr/>
    </dgm:pt>
    <dgm:pt modelId="{FB1726F4-6197-4B6E-B315-21218B9FDE38}" type="pres">
      <dgm:prSet presAssocID="{5F2B6FA7-68D0-451A-AD44-CF8E0CF013E4}" presName="rect2" presStyleLbl="node1" presStyleIdx="1" presStyleCnt="3">
        <dgm:presLayoutVars>
          <dgm:bulletEnabled val="1"/>
        </dgm:presLayoutVars>
      </dgm:prSet>
      <dgm:spPr/>
      <dgm:t>
        <a:bodyPr/>
        <a:lstStyle/>
        <a:p>
          <a:endParaRPr lang="en-US"/>
        </a:p>
      </dgm:t>
    </dgm:pt>
    <dgm:pt modelId="{65CDD6B6-DE20-425A-932A-0E65379B59B3}" type="pres">
      <dgm:prSet presAssocID="{5F2B6FA7-68D0-451A-AD44-CF8E0CF013E4}" presName="rect1" presStyleLbl="lnNode1" presStyleIdx="1" presStyleCnt="3"/>
      <dgm:spPr/>
      <dgm:t>
        <a:bodyPr/>
        <a:lstStyle/>
        <a:p>
          <a:endParaRPr lang="en-US"/>
        </a:p>
      </dgm:t>
    </dgm:pt>
    <dgm:pt modelId="{7C036033-63B9-4A14-9491-1BF05766CEEE}" type="pres">
      <dgm:prSet presAssocID="{3B7D4339-CBC9-4D72-A29F-95DD04D03F3E}" presName="sibTrans" presStyleCnt="0"/>
      <dgm:spPr/>
    </dgm:pt>
    <dgm:pt modelId="{0FEA515D-CC9F-42EC-AA91-752CB6C99B8A}" type="pres">
      <dgm:prSet presAssocID="{10193722-2000-431B-B866-9375D0067E29}" presName="comp" presStyleCnt="0"/>
      <dgm:spPr/>
    </dgm:pt>
    <dgm:pt modelId="{F873FFF0-6091-4AD5-84C5-DA09BA0AEB7D}" type="pres">
      <dgm:prSet presAssocID="{10193722-2000-431B-B866-9375D0067E29}" presName="rect2" presStyleLbl="node1" presStyleIdx="2" presStyleCnt="3">
        <dgm:presLayoutVars>
          <dgm:bulletEnabled val="1"/>
        </dgm:presLayoutVars>
      </dgm:prSet>
      <dgm:spPr/>
      <dgm:t>
        <a:bodyPr/>
        <a:lstStyle/>
        <a:p>
          <a:endParaRPr lang="en-US"/>
        </a:p>
      </dgm:t>
    </dgm:pt>
    <dgm:pt modelId="{841A93C5-4A14-4B31-B798-D9A5A71C2147}" type="pres">
      <dgm:prSet presAssocID="{10193722-2000-431B-B866-9375D0067E29}" presName="rect1" presStyleLbl="lnNode1" presStyleIdx="2" presStyleCnt="3"/>
      <dgm:spPr>
        <a:blipFill rotWithShape="1">
          <a:blip xmlns:r="http://schemas.openxmlformats.org/officeDocument/2006/relationships" r:embed="rId2"/>
          <a:stretch>
            <a:fillRect/>
          </a:stretch>
        </a:blipFill>
      </dgm:spPr>
    </dgm:pt>
  </dgm:ptLst>
  <dgm:cxnLst>
    <dgm:cxn modelId="{D5EB7A9A-2872-4A23-B11C-CF01DFB4F6A5}" type="presOf" srcId="{5F2B6FA7-68D0-451A-AD44-CF8E0CF013E4}" destId="{FB1726F4-6197-4B6E-B315-21218B9FDE38}" srcOrd="0" destOrd="0" presId="urn:microsoft.com/office/officeart/2008/layout/AlternatingPictureBlocks"/>
    <dgm:cxn modelId="{4075400D-0C70-40AC-9B9F-7A734C8F72BF}" srcId="{9D5CC16E-C149-4EE6-80F7-07187531FC49}" destId="{10193722-2000-431B-B866-9375D0067E29}" srcOrd="2" destOrd="0" parTransId="{860776F8-7EEE-4F4F-BADD-D4E117526E4C}" sibTransId="{4469D8D2-F403-4810-9277-05FCB54E05B7}"/>
    <dgm:cxn modelId="{BAF33479-1E18-4A22-AC6B-625E602F50E9}" srcId="{9D5CC16E-C149-4EE6-80F7-07187531FC49}" destId="{408958CC-899F-4C23-A83B-00F05DE8A19B}" srcOrd="0" destOrd="0" parTransId="{122E8814-BA86-49D3-981A-128081167D2C}" sibTransId="{1654E53F-E19D-4012-9CC0-17FAA4D03EBA}"/>
    <dgm:cxn modelId="{E50FEDF4-3D33-4114-9994-3EDCB312DA0B}" srcId="{9D5CC16E-C149-4EE6-80F7-07187531FC49}" destId="{5F2B6FA7-68D0-451A-AD44-CF8E0CF013E4}" srcOrd="1" destOrd="0" parTransId="{96CE0A0E-270C-4862-8ECA-EAEEB3B4A690}" sibTransId="{3B7D4339-CBC9-4D72-A29F-95DD04D03F3E}"/>
    <dgm:cxn modelId="{105F9AF7-3CD5-4101-ABFB-BCD60A2499F6}" type="presOf" srcId="{9D5CC16E-C149-4EE6-80F7-07187531FC49}" destId="{3A5FE65C-BB58-4D3C-89DB-74434FF0FBF3}" srcOrd="0" destOrd="0" presId="urn:microsoft.com/office/officeart/2008/layout/AlternatingPictureBlocks"/>
    <dgm:cxn modelId="{B7F03A0C-E51E-43DC-AB30-75B80548EE60}" type="presOf" srcId="{408958CC-899F-4C23-A83B-00F05DE8A19B}" destId="{7F74352A-8DFE-4C56-AC13-8A2609D18793}" srcOrd="0" destOrd="0" presId="urn:microsoft.com/office/officeart/2008/layout/AlternatingPictureBlocks"/>
    <dgm:cxn modelId="{FCAFF174-1DB8-45C4-B62F-6AEB2C89FE8C}" type="presOf" srcId="{10193722-2000-431B-B866-9375D0067E29}" destId="{F873FFF0-6091-4AD5-84C5-DA09BA0AEB7D}" srcOrd="0" destOrd="0" presId="urn:microsoft.com/office/officeart/2008/layout/AlternatingPictureBlocks"/>
    <dgm:cxn modelId="{C0FBD333-45ED-4FC0-872A-91416C1E0285}" type="presParOf" srcId="{3A5FE65C-BB58-4D3C-89DB-74434FF0FBF3}" destId="{CEA1F1BE-7CD2-49D8-8688-32F8B13EACCC}" srcOrd="0" destOrd="0" presId="urn:microsoft.com/office/officeart/2008/layout/AlternatingPictureBlocks"/>
    <dgm:cxn modelId="{9013FE7E-7569-4457-8014-02508B7C5999}" type="presParOf" srcId="{CEA1F1BE-7CD2-49D8-8688-32F8B13EACCC}" destId="{7F74352A-8DFE-4C56-AC13-8A2609D18793}" srcOrd="0" destOrd="0" presId="urn:microsoft.com/office/officeart/2008/layout/AlternatingPictureBlocks"/>
    <dgm:cxn modelId="{C29AA600-4750-4DE9-BBB4-707E3E26F4A8}" type="presParOf" srcId="{CEA1F1BE-7CD2-49D8-8688-32F8B13EACCC}" destId="{B771C424-0551-4DF1-BFB4-230301F43A27}" srcOrd="1" destOrd="0" presId="urn:microsoft.com/office/officeart/2008/layout/AlternatingPictureBlocks"/>
    <dgm:cxn modelId="{CE43340C-4736-4A85-BF0B-BD6DE9D649EA}" type="presParOf" srcId="{3A5FE65C-BB58-4D3C-89DB-74434FF0FBF3}" destId="{F15AE395-395C-40C7-9F30-2BA1EB6F2FBB}" srcOrd="1" destOrd="0" presId="urn:microsoft.com/office/officeart/2008/layout/AlternatingPictureBlocks"/>
    <dgm:cxn modelId="{214A29D3-A038-4334-ACFD-95556AB5783C}" type="presParOf" srcId="{3A5FE65C-BB58-4D3C-89DB-74434FF0FBF3}" destId="{F276FA09-2706-4034-8D93-8447C63ABB33}" srcOrd="2" destOrd="0" presId="urn:microsoft.com/office/officeart/2008/layout/AlternatingPictureBlocks"/>
    <dgm:cxn modelId="{1719BBFE-CF6E-487A-AE3D-31C88D6424FD}" type="presParOf" srcId="{F276FA09-2706-4034-8D93-8447C63ABB33}" destId="{FB1726F4-6197-4B6E-B315-21218B9FDE38}" srcOrd="0" destOrd="0" presId="urn:microsoft.com/office/officeart/2008/layout/AlternatingPictureBlocks"/>
    <dgm:cxn modelId="{21B7639E-004A-4341-8621-5509BBEDC283}" type="presParOf" srcId="{F276FA09-2706-4034-8D93-8447C63ABB33}" destId="{65CDD6B6-DE20-425A-932A-0E65379B59B3}" srcOrd="1" destOrd="0" presId="urn:microsoft.com/office/officeart/2008/layout/AlternatingPictureBlocks"/>
    <dgm:cxn modelId="{284662BB-4FF0-42DA-93B2-2BAF685B5385}" type="presParOf" srcId="{3A5FE65C-BB58-4D3C-89DB-74434FF0FBF3}" destId="{7C036033-63B9-4A14-9491-1BF05766CEEE}" srcOrd="3" destOrd="0" presId="urn:microsoft.com/office/officeart/2008/layout/AlternatingPictureBlocks"/>
    <dgm:cxn modelId="{984E308F-73F6-4E28-889A-83CC2729B6C6}" type="presParOf" srcId="{3A5FE65C-BB58-4D3C-89DB-74434FF0FBF3}" destId="{0FEA515D-CC9F-42EC-AA91-752CB6C99B8A}" srcOrd="4" destOrd="0" presId="urn:microsoft.com/office/officeart/2008/layout/AlternatingPictureBlocks"/>
    <dgm:cxn modelId="{47CFBABA-17A3-45BB-9BD4-50F61598EB9E}" type="presParOf" srcId="{0FEA515D-CC9F-42EC-AA91-752CB6C99B8A}" destId="{F873FFF0-6091-4AD5-84C5-DA09BA0AEB7D}" srcOrd="0" destOrd="0" presId="urn:microsoft.com/office/officeart/2008/layout/AlternatingPictureBlocks"/>
    <dgm:cxn modelId="{96FDB57F-0083-43DB-85EE-E46D0CEE9695}" type="presParOf" srcId="{0FEA515D-CC9F-42EC-AA91-752CB6C99B8A}" destId="{841A93C5-4A14-4B31-B798-D9A5A71C2147}" srcOrd="1" destOrd="0" presId="urn:microsoft.com/office/officeart/2008/layout/AlternatingPictureBlocks"/>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27D4AA4-8B08-4257-AD96-4030773B265F}"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E8E77CB8-16FA-46FC-84FD-8B930CBC761F}" type="pres">
      <dgm:prSet presAssocID="{127D4AA4-8B08-4257-AD96-4030773B265F}" presName="layout" presStyleCnt="0">
        <dgm:presLayoutVars>
          <dgm:chMax/>
          <dgm:chPref/>
          <dgm:dir/>
          <dgm:animOne val="branch"/>
          <dgm:animLvl val="lvl"/>
          <dgm:resizeHandles/>
        </dgm:presLayoutVars>
      </dgm:prSet>
      <dgm:spPr/>
      <dgm:t>
        <a:bodyPr/>
        <a:lstStyle/>
        <a:p>
          <a:endParaRPr lang="en-US"/>
        </a:p>
      </dgm:t>
    </dgm:pt>
  </dgm:ptLst>
  <dgm:cxnLst>
    <dgm:cxn modelId="{5765295B-8FE6-41B8-A8F0-DCDBE25DD038}" type="presOf" srcId="{127D4AA4-8B08-4257-AD96-4030773B265F}" destId="{E8E77CB8-16FA-46FC-84FD-8B930CBC761F}" srcOrd="0" destOrd="0" presId="urn:microsoft.com/office/officeart/2008/layout/PictureAccentList"/>
  </dgm:cxnLst>
  <dgm:bg/>
  <dgm:whole/>
  <dgm:extLst>
    <a:ext uri="http://schemas.microsoft.com/office/drawing/2008/diagram">
      <dsp:dataModelExt xmlns:dsp="http://schemas.microsoft.com/office/drawing/2008/diagram" relId="rId3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9C734FC-4FD1-4A76-A7EB-340858B52B1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82317D8C-5667-4A31-84C0-4F575DD7D3DE}">
      <dgm:prSet phldrT="[Text]" custT="1"/>
      <dgm:spPr/>
      <dgm:t>
        <a:bodyPr/>
        <a:lstStyle/>
        <a:p>
          <a:r>
            <a:rPr lang="en-US" sz="1100" b="1" dirty="0" smtClean="0"/>
            <a:t>Explain Everything </a:t>
          </a:r>
          <a:r>
            <a:rPr lang="en-US" sz="1100" b="0" dirty="0" smtClean="0"/>
            <a:t>is a presentation and creation app.</a:t>
          </a:r>
        </a:p>
        <a:p>
          <a:r>
            <a:rPr lang="en-US" sz="1100" b="0" dirty="0" smtClean="0"/>
            <a:t>It has a database of “ready made” presentations but it is just as easy to make your own.</a:t>
          </a:r>
        </a:p>
        <a:p>
          <a:r>
            <a:rPr lang="en-US" sz="1100" b="0" dirty="0" smtClean="0"/>
            <a:t>It’s a great way to record pupil’s thinking when solving </a:t>
          </a:r>
          <a:r>
            <a:rPr lang="en-US" sz="1100" b="0" dirty="0" err="1" smtClean="0"/>
            <a:t>Maths</a:t>
          </a:r>
          <a:r>
            <a:rPr lang="en-US" sz="1100" b="0" dirty="0" smtClean="0"/>
            <a:t> problems or for them to improve their </a:t>
          </a:r>
          <a:r>
            <a:rPr lang="en-US" sz="1100" b="0" dirty="0" err="1" smtClean="0"/>
            <a:t>oracy</a:t>
          </a:r>
          <a:r>
            <a:rPr lang="en-US" sz="1100" b="0" dirty="0" smtClean="0"/>
            <a:t> skills by listening to their recorded presentations and </a:t>
          </a:r>
          <a:r>
            <a:rPr lang="en-US" sz="1100" b="0" dirty="0" smtClean="0"/>
            <a:t>evaluating, </a:t>
          </a:r>
          <a:r>
            <a:rPr lang="en-US" sz="1100" b="0" dirty="0" smtClean="0"/>
            <a:t>using self or peer assessment.  </a:t>
          </a:r>
        </a:p>
        <a:p>
          <a:r>
            <a:rPr lang="en-US" sz="1100" b="0" dirty="0" smtClean="0"/>
            <a:t>Both the teacher and the pupil can import documents and annotate.</a:t>
          </a:r>
        </a:p>
        <a:p>
          <a:r>
            <a:rPr lang="en-GB" sz="1100" b="0" i="0" dirty="0" smtClean="0"/>
            <a:t>Collaboration skills are strengthened by giving students the tools to create and share their own tutorials, animated stories, and presentations.</a:t>
          </a:r>
          <a:endParaRPr lang="en-US" sz="1100" b="0" dirty="0" smtClean="0"/>
        </a:p>
        <a:p>
          <a:r>
            <a:rPr lang="en-US" sz="1100" b="0" dirty="0" smtClean="0"/>
            <a:t>Further ideas can be found in link below.</a:t>
          </a:r>
        </a:p>
        <a:p>
          <a:r>
            <a:rPr lang="en-US" sz="1100" dirty="0" smtClean="0"/>
            <a:t>https://www.bookwidgets.com/blog/2018/01/20-fun-lesson-ideas-with-explain-everything-for-in-the-classroom</a:t>
          </a:r>
          <a:endParaRPr lang="en-US" sz="1100" b="0" dirty="0"/>
        </a:p>
      </dgm:t>
    </dgm:pt>
    <dgm:pt modelId="{7D236B64-B6D8-4CAC-905D-4C95B31B67DA}" type="parTrans" cxnId="{4F836B3D-24FB-4EAC-98F3-EF63B5F44AAE}">
      <dgm:prSet/>
      <dgm:spPr/>
      <dgm:t>
        <a:bodyPr/>
        <a:lstStyle/>
        <a:p>
          <a:endParaRPr lang="en-US"/>
        </a:p>
      </dgm:t>
    </dgm:pt>
    <dgm:pt modelId="{59E4C7E7-1D33-4597-92E8-377FCA785B30}" type="sibTrans" cxnId="{4F836B3D-24FB-4EAC-98F3-EF63B5F44AAE}">
      <dgm:prSet/>
      <dgm:spPr/>
      <dgm:t>
        <a:bodyPr/>
        <a:lstStyle/>
        <a:p>
          <a:endParaRPr lang="en-US"/>
        </a:p>
      </dgm:t>
    </dgm:pt>
    <dgm:pt modelId="{C4B2FFA8-61A6-4874-AF5B-60D2F608E68F}">
      <dgm:prSet phldrT="[Text]" custT="1"/>
      <dgm:spPr/>
      <dgm:t>
        <a:bodyPr/>
        <a:lstStyle/>
        <a:p>
          <a:endParaRPr lang="en-US" sz="900" dirty="0" smtClean="0"/>
        </a:p>
        <a:p>
          <a:endParaRPr lang="en-US" sz="900" dirty="0" smtClean="0"/>
        </a:p>
        <a:p>
          <a:endParaRPr lang="en-US" sz="900" dirty="0" smtClean="0"/>
        </a:p>
        <a:p>
          <a:r>
            <a:rPr lang="en-US" sz="1100" dirty="0" smtClean="0"/>
            <a:t>Ensure the application is on your device.</a:t>
          </a:r>
        </a:p>
        <a:p>
          <a:r>
            <a:rPr lang="en-US" sz="1100" b="0" dirty="0" smtClean="0"/>
            <a:t>You </a:t>
          </a:r>
          <a:r>
            <a:rPr lang="en-US" sz="1100" b="0" dirty="0" smtClean="0"/>
            <a:t>do not need to create an account to use this app and completed presentations can be shared to your j2e </a:t>
          </a:r>
          <a:r>
            <a:rPr lang="en-US" sz="1100" b="0" dirty="0" smtClean="0"/>
            <a:t>account.</a:t>
          </a:r>
          <a:endParaRPr lang="en-US" sz="1100" b="0" dirty="0" smtClean="0"/>
        </a:p>
        <a:p>
          <a:r>
            <a:rPr lang="en-US" sz="1100" b="0" dirty="0" smtClean="0"/>
            <a:t>You </a:t>
          </a:r>
          <a:r>
            <a:rPr lang="en-US" sz="1100" dirty="0" smtClean="0"/>
            <a:t>can now begin making a presentation by drawing on the screen.</a:t>
          </a:r>
        </a:p>
        <a:p>
          <a:r>
            <a:rPr lang="en-US" sz="1100" b="0" dirty="0" smtClean="0"/>
            <a:t>.</a:t>
          </a:r>
          <a:r>
            <a:rPr lang="en-US" sz="1100" dirty="0" smtClean="0"/>
            <a:t>Use the tools on the side to add images, text or videos, change </a:t>
          </a:r>
          <a:r>
            <a:rPr lang="en-US" sz="1100" dirty="0" err="1" smtClean="0"/>
            <a:t>colours</a:t>
          </a:r>
          <a:r>
            <a:rPr lang="en-US" sz="1100" dirty="0" smtClean="0"/>
            <a:t> and highlight.</a:t>
          </a:r>
        </a:p>
        <a:p>
          <a:r>
            <a:rPr lang="en-US" sz="1100" dirty="0" smtClean="0"/>
            <a:t>If adding images from the internet, it is advisable to save them to your camera roll first.</a:t>
          </a:r>
        </a:p>
        <a:p>
          <a:r>
            <a:rPr lang="en-US" sz="1100" dirty="0" smtClean="0"/>
            <a:t>When presentation is complete, you can export  by clicking on </a:t>
          </a:r>
          <a:r>
            <a:rPr lang="en-US" sz="1100" b="1" dirty="0" smtClean="0"/>
            <a:t>Share</a:t>
          </a:r>
          <a:r>
            <a:rPr lang="en-US" sz="1100" dirty="0" smtClean="0"/>
            <a:t> and selecting </a:t>
          </a:r>
          <a:r>
            <a:rPr lang="en-US" sz="1100" b="1" dirty="0" smtClean="0"/>
            <a:t>j2launch</a:t>
          </a:r>
          <a:r>
            <a:rPr lang="en-US" sz="1100" dirty="0" smtClean="0"/>
            <a:t>.</a:t>
          </a:r>
        </a:p>
        <a:p>
          <a:endParaRPr lang="en-US" sz="500" dirty="0" smtClean="0"/>
        </a:p>
        <a:p>
          <a:r>
            <a:rPr lang="en-US" sz="500" dirty="0" smtClean="0"/>
            <a:t> </a:t>
          </a:r>
        </a:p>
        <a:p>
          <a:endParaRPr lang="en-US" sz="500" dirty="0" smtClean="0"/>
        </a:p>
        <a:p>
          <a:r>
            <a:rPr lang="en-US" sz="500" dirty="0" smtClean="0"/>
            <a:t> </a:t>
          </a:r>
        </a:p>
        <a:p>
          <a:endParaRPr lang="en-US" sz="500" dirty="0" smtClean="0"/>
        </a:p>
        <a:p>
          <a:endParaRPr lang="en-US" sz="500" dirty="0" smtClean="0"/>
        </a:p>
        <a:p>
          <a:endParaRPr lang="en-US" sz="500" dirty="0"/>
        </a:p>
      </dgm:t>
    </dgm:pt>
    <dgm:pt modelId="{27225D3B-8703-4ADC-86B1-237A5EDB4C1B}" type="parTrans" cxnId="{D809D9A7-8244-4A5A-972B-D597B51FF888}">
      <dgm:prSet/>
      <dgm:spPr/>
      <dgm:t>
        <a:bodyPr/>
        <a:lstStyle/>
        <a:p>
          <a:endParaRPr lang="en-US"/>
        </a:p>
      </dgm:t>
    </dgm:pt>
    <dgm:pt modelId="{57CBC3B9-6010-4D97-AED8-A262EADCEC8E}" type="sibTrans" cxnId="{D809D9A7-8244-4A5A-972B-D597B51FF888}">
      <dgm:prSet/>
      <dgm:spPr/>
      <dgm:t>
        <a:bodyPr/>
        <a:lstStyle/>
        <a:p>
          <a:endParaRPr lang="en-US"/>
        </a:p>
      </dgm:t>
    </dgm:pt>
    <dgm:pt modelId="{F8B54A1D-ED31-41FD-8858-2B4209EC6D8F}">
      <dgm:prSet phldrT="[Text]" custT="1"/>
      <dgm:spPr/>
      <dgm:t>
        <a:bodyPr/>
        <a:lstStyle/>
        <a:p>
          <a:pPr algn="l"/>
          <a:r>
            <a:rPr lang="en-US" sz="1100" dirty="0" smtClean="0"/>
            <a:t>Possible </a:t>
          </a:r>
          <a:r>
            <a:rPr lang="en-US" sz="1100" dirty="0" smtClean="0"/>
            <a:t>areas covered </a:t>
          </a:r>
          <a:r>
            <a:rPr lang="en-US" sz="1100" dirty="0" smtClean="0"/>
            <a:t>in LNF  (Year 4)                                                                                                                                                </a:t>
          </a:r>
        </a:p>
        <a:p>
          <a:pPr algn="l"/>
          <a:r>
            <a:rPr lang="en-US" sz="1100" dirty="0" smtClean="0"/>
            <a:t>ORACY                                                                                                                                                   </a:t>
          </a:r>
        </a:p>
        <a:p>
          <a:pPr algn="l"/>
          <a:r>
            <a:rPr lang="en-GB" sz="1100" b="0" i="1" dirty="0" smtClean="0"/>
            <a:t>“Explain information and ideas using supportive resources…”                                                       </a:t>
          </a:r>
        </a:p>
        <a:p>
          <a:pPr algn="l"/>
          <a:r>
            <a:rPr lang="en-GB" sz="1100" b="0" i="1" dirty="0" smtClean="0"/>
            <a:t>“Organise talk so that different audiences can follow what is being said…”</a:t>
          </a:r>
          <a:r>
            <a:rPr lang="en-US" sz="1100" i="1" dirty="0" smtClean="0"/>
            <a:t>                               </a:t>
          </a:r>
          <a:endParaRPr lang="en-US" sz="1100" i="0" dirty="0" smtClean="0"/>
        </a:p>
        <a:p>
          <a:pPr algn="l"/>
          <a:r>
            <a:rPr lang="en-GB" sz="1100" b="0" i="1" dirty="0" smtClean="0"/>
            <a:t>“Contribute to group discussion and help everyone take part.”                                                                                                                                                                                                                                                                                                                                                                    </a:t>
          </a:r>
        </a:p>
        <a:p>
          <a:pPr algn="l"/>
          <a:r>
            <a:rPr lang="en-GB" sz="900" b="0" i="1" dirty="0" smtClean="0"/>
            <a:t>                                                                                                                                                                                                                                                                                                                                                                                                                    </a:t>
          </a:r>
          <a:endParaRPr lang="en-US" sz="900" i="1" dirty="0"/>
        </a:p>
      </dgm:t>
    </dgm:pt>
    <dgm:pt modelId="{EA313150-9FC3-4D1A-93D3-DF7D235F3C23}" type="sibTrans" cxnId="{0F7615A0-2557-45E8-A8DA-D200E5A6DFEE}">
      <dgm:prSet/>
      <dgm:spPr/>
      <dgm:t>
        <a:bodyPr/>
        <a:lstStyle/>
        <a:p>
          <a:endParaRPr lang="en-US"/>
        </a:p>
      </dgm:t>
    </dgm:pt>
    <dgm:pt modelId="{41CA2C49-9E9D-441B-AE05-CC9A84027030}" type="parTrans" cxnId="{0F7615A0-2557-45E8-A8DA-D200E5A6DFEE}">
      <dgm:prSet/>
      <dgm:spPr/>
      <dgm:t>
        <a:bodyPr/>
        <a:lstStyle/>
        <a:p>
          <a:endParaRPr lang="en-US"/>
        </a:p>
      </dgm:t>
    </dgm:pt>
    <dgm:pt modelId="{94AE91E8-0C45-4299-81B3-C8719B930816}" type="pres">
      <dgm:prSet presAssocID="{79C734FC-4FD1-4A76-A7EB-340858B52B1B}" presName="linearFlow" presStyleCnt="0">
        <dgm:presLayoutVars>
          <dgm:dir/>
          <dgm:resizeHandles val="exact"/>
        </dgm:presLayoutVars>
      </dgm:prSet>
      <dgm:spPr/>
      <dgm:t>
        <a:bodyPr/>
        <a:lstStyle/>
        <a:p>
          <a:endParaRPr lang="en-US"/>
        </a:p>
      </dgm:t>
    </dgm:pt>
    <dgm:pt modelId="{2CF81A4A-D00E-454E-8328-FE5B7E5A906D}" type="pres">
      <dgm:prSet presAssocID="{82317D8C-5667-4A31-84C0-4F575DD7D3DE}" presName="composite" presStyleCnt="0"/>
      <dgm:spPr/>
    </dgm:pt>
    <dgm:pt modelId="{217A12FE-4DD0-4CFB-B521-5A3D3BBC8145}" type="pres">
      <dgm:prSet presAssocID="{82317D8C-5667-4A31-84C0-4F575DD7D3DE}" presName="imgShp" presStyleLbl="fgImgPlace1" presStyleIdx="0" presStyleCnt="3"/>
      <dgm:spPr>
        <a:blipFill rotWithShape="1">
          <a:blip xmlns:r="http://schemas.openxmlformats.org/officeDocument/2006/relationships" r:embed="rId1"/>
          <a:stretch>
            <a:fillRect/>
          </a:stretch>
        </a:blipFill>
      </dgm:spPr>
      <dgm:t>
        <a:bodyPr/>
        <a:lstStyle/>
        <a:p>
          <a:endParaRPr lang="en-US"/>
        </a:p>
      </dgm:t>
    </dgm:pt>
    <dgm:pt modelId="{FF013F62-F955-4E16-8167-737F08B25AE6}" type="pres">
      <dgm:prSet presAssocID="{82317D8C-5667-4A31-84C0-4F575DD7D3DE}" presName="txShp" presStyleLbl="node1" presStyleIdx="0" presStyleCnt="3" custScaleY="185921">
        <dgm:presLayoutVars>
          <dgm:bulletEnabled val="1"/>
        </dgm:presLayoutVars>
      </dgm:prSet>
      <dgm:spPr/>
      <dgm:t>
        <a:bodyPr/>
        <a:lstStyle/>
        <a:p>
          <a:endParaRPr lang="en-US"/>
        </a:p>
      </dgm:t>
    </dgm:pt>
    <dgm:pt modelId="{FCE6B53E-C133-4D92-BD7D-80805A75FF6F}" type="pres">
      <dgm:prSet presAssocID="{59E4C7E7-1D33-4597-92E8-377FCA785B30}" presName="spacing" presStyleCnt="0"/>
      <dgm:spPr/>
    </dgm:pt>
    <dgm:pt modelId="{C333C257-C1EE-494C-A27C-6853CAA0994F}" type="pres">
      <dgm:prSet presAssocID="{C4B2FFA8-61A6-4874-AF5B-60D2F608E68F}" presName="composite" presStyleCnt="0"/>
      <dgm:spPr/>
    </dgm:pt>
    <dgm:pt modelId="{9BB8CA5F-4EAE-4A7A-831B-67736A0C3D4A}" type="pres">
      <dgm:prSet presAssocID="{C4B2FFA8-61A6-4874-AF5B-60D2F608E68F}" presName="imgShp" presStyleLbl="fgImgPlace1" presStyleIdx="1" presStyleCnt="3"/>
      <dgm:spPr>
        <a:blipFill rotWithShape="1">
          <a:blip xmlns:r="http://schemas.openxmlformats.org/officeDocument/2006/relationships" r:embed="rId2"/>
          <a:stretch>
            <a:fillRect/>
          </a:stretch>
        </a:blipFill>
      </dgm:spPr>
      <dgm:t>
        <a:bodyPr/>
        <a:lstStyle/>
        <a:p>
          <a:endParaRPr lang="en-US"/>
        </a:p>
      </dgm:t>
    </dgm:pt>
    <dgm:pt modelId="{807661A6-1316-4A78-B92B-C70AD3A43EC3}" type="pres">
      <dgm:prSet presAssocID="{C4B2FFA8-61A6-4874-AF5B-60D2F608E68F}" presName="txShp" presStyleLbl="node1" presStyleIdx="1" presStyleCnt="3" custScaleY="196578">
        <dgm:presLayoutVars>
          <dgm:bulletEnabled val="1"/>
        </dgm:presLayoutVars>
      </dgm:prSet>
      <dgm:spPr/>
      <dgm:t>
        <a:bodyPr/>
        <a:lstStyle/>
        <a:p>
          <a:endParaRPr lang="en-US"/>
        </a:p>
      </dgm:t>
    </dgm:pt>
    <dgm:pt modelId="{87F84F7A-C8B8-438F-9AFC-E7B175B22E10}" type="pres">
      <dgm:prSet presAssocID="{57CBC3B9-6010-4D97-AED8-A262EADCEC8E}" presName="spacing" presStyleCnt="0"/>
      <dgm:spPr/>
    </dgm:pt>
    <dgm:pt modelId="{5DD9E16E-B52C-4240-8E18-3E39E374E2A2}" type="pres">
      <dgm:prSet presAssocID="{F8B54A1D-ED31-41FD-8858-2B4209EC6D8F}" presName="composite" presStyleCnt="0"/>
      <dgm:spPr/>
    </dgm:pt>
    <dgm:pt modelId="{D2627FC9-4914-4B9E-BAF5-B720CADA68EE}" type="pres">
      <dgm:prSet presAssocID="{F8B54A1D-ED31-41FD-8858-2B4209EC6D8F}" presName="imgShp" presStyleLbl="fgImgPlace1" presStyleIdx="2" presStyleCnt="3" custLinFactX="-58397" custLinFactNeighborX="-100000" custLinFactNeighborY="6554"/>
      <dgm:spPr>
        <a:blipFill rotWithShape="1">
          <a:blip xmlns:r="http://schemas.openxmlformats.org/officeDocument/2006/relationships" r:embed="rId3"/>
          <a:stretch>
            <a:fillRect/>
          </a:stretch>
        </a:blipFill>
      </dgm:spPr>
      <dgm:t>
        <a:bodyPr/>
        <a:lstStyle/>
        <a:p>
          <a:endParaRPr lang="en-US"/>
        </a:p>
      </dgm:t>
    </dgm:pt>
    <dgm:pt modelId="{6A7969EF-9774-4BE3-88B1-C1064C496B56}" type="pres">
      <dgm:prSet presAssocID="{F8B54A1D-ED31-41FD-8858-2B4209EC6D8F}" presName="txShp" presStyleLbl="node1" presStyleIdx="2" presStyleCnt="3" custScaleX="132468" custScaleY="191978">
        <dgm:presLayoutVars>
          <dgm:bulletEnabled val="1"/>
        </dgm:presLayoutVars>
      </dgm:prSet>
      <dgm:spPr/>
      <dgm:t>
        <a:bodyPr/>
        <a:lstStyle/>
        <a:p>
          <a:endParaRPr lang="en-US"/>
        </a:p>
      </dgm:t>
    </dgm:pt>
  </dgm:ptLst>
  <dgm:cxnLst>
    <dgm:cxn modelId="{2C05FC47-F999-4007-A0EE-249AB9FD97AB}" type="presOf" srcId="{F8B54A1D-ED31-41FD-8858-2B4209EC6D8F}" destId="{6A7969EF-9774-4BE3-88B1-C1064C496B56}" srcOrd="0" destOrd="0" presId="urn:microsoft.com/office/officeart/2005/8/layout/vList3"/>
    <dgm:cxn modelId="{7F84D643-0B51-45D1-81BA-E3679DF569D8}" type="presOf" srcId="{79C734FC-4FD1-4A76-A7EB-340858B52B1B}" destId="{94AE91E8-0C45-4299-81B3-C8719B930816}" srcOrd="0" destOrd="0" presId="urn:microsoft.com/office/officeart/2005/8/layout/vList3"/>
    <dgm:cxn modelId="{D809D9A7-8244-4A5A-972B-D597B51FF888}" srcId="{79C734FC-4FD1-4A76-A7EB-340858B52B1B}" destId="{C4B2FFA8-61A6-4874-AF5B-60D2F608E68F}" srcOrd="1" destOrd="0" parTransId="{27225D3B-8703-4ADC-86B1-237A5EDB4C1B}" sibTransId="{57CBC3B9-6010-4D97-AED8-A262EADCEC8E}"/>
    <dgm:cxn modelId="{4E3BBE67-E84E-4824-8FD3-03F35BA5D0F9}" type="presOf" srcId="{82317D8C-5667-4A31-84C0-4F575DD7D3DE}" destId="{FF013F62-F955-4E16-8167-737F08B25AE6}" srcOrd="0" destOrd="0" presId="urn:microsoft.com/office/officeart/2005/8/layout/vList3"/>
    <dgm:cxn modelId="{3A7545FD-AE1F-4DDB-ADC5-45309C803621}" type="presOf" srcId="{C4B2FFA8-61A6-4874-AF5B-60D2F608E68F}" destId="{807661A6-1316-4A78-B92B-C70AD3A43EC3}" srcOrd="0" destOrd="0" presId="urn:microsoft.com/office/officeart/2005/8/layout/vList3"/>
    <dgm:cxn modelId="{4F836B3D-24FB-4EAC-98F3-EF63B5F44AAE}" srcId="{79C734FC-4FD1-4A76-A7EB-340858B52B1B}" destId="{82317D8C-5667-4A31-84C0-4F575DD7D3DE}" srcOrd="0" destOrd="0" parTransId="{7D236B64-B6D8-4CAC-905D-4C95B31B67DA}" sibTransId="{59E4C7E7-1D33-4597-92E8-377FCA785B30}"/>
    <dgm:cxn modelId="{0F7615A0-2557-45E8-A8DA-D200E5A6DFEE}" srcId="{79C734FC-4FD1-4A76-A7EB-340858B52B1B}" destId="{F8B54A1D-ED31-41FD-8858-2B4209EC6D8F}" srcOrd="2" destOrd="0" parTransId="{41CA2C49-9E9D-441B-AE05-CC9A84027030}" sibTransId="{EA313150-9FC3-4D1A-93D3-DF7D235F3C23}"/>
    <dgm:cxn modelId="{47B31BF2-B78A-4B5B-86EB-C696316FDA80}" type="presParOf" srcId="{94AE91E8-0C45-4299-81B3-C8719B930816}" destId="{2CF81A4A-D00E-454E-8328-FE5B7E5A906D}" srcOrd="0" destOrd="0" presId="urn:microsoft.com/office/officeart/2005/8/layout/vList3"/>
    <dgm:cxn modelId="{9A520D1A-9F93-48DA-8A9D-AAB2FBDFCDE5}" type="presParOf" srcId="{2CF81A4A-D00E-454E-8328-FE5B7E5A906D}" destId="{217A12FE-4DD0-4CFB-B521-5A3D3BBC8145}" srcOrd="0" destOrd="0" presId="urn:microsoft.com/office/officeart/2005/8/layout/vList3"/>
    <dgm:cxn modelId="{B902F3CB-0F4F-4B34-B476-AF7C26836BDE}" type="presParOf" srcId="{2CF81A4A-D00E-454E-8328-FE5B7E5A906D}" destId="{FF013F62-F955-4E16-8167-737F08B25AE6}" srcOrd="1" destOrd="0" presId="urn:microsoft.com/office/officeart/2005/8/layout/vList3"/>
    <dgm:cxn modelId="{AA982A5B-9C9C-4112-9FE0-755B2B772B9A}" type="presParOf" srcId="{94AE91E8-0C45-4299-81B3-C8719B930816}" destId="{FCE6B53E-C133-4D92-BD7D-80805A75FF6F}" srcOrd="1" destOrd="0" presId="urn:microsoft.com/office/officeart/2005/8/layout/vList3"/>
    <dgm:cxn modelId="{6165B080-1272-47C2-B813-1B4F2DCE7DCE}" type="presParOf" srcId="{94AE91E8-0C45-4299-81B3-C8719B930816}" destId="{C333C257-C1EE-494C-A27C-6853CAA0994F}" srcOrd="2" destOrd="0" presId="urn:microsoft.com/office/officeart/2005/8/layout/vList3"/>
    <dgm:cxn modelId="{97BFDE76-715C-4DD9-B2BE-F50627482E7B}" type="presParOf" srcId="{C333C257-C1EE-494C-A27C-6853CAA0994F}" destId="{9BB8CA5F-4EAE-4A7A-831B-67736A0C3D4A}" srcOrd="0" destOrd="0" presId="urn:microsoft.com/office/officeart/2005/8/layout/vList3"/>
    <dgm:cxn modelId="{D5B46C8C-8F73-48AD-845C-69F4D1FA24D8}" type="presParOf" srcId="{C333C257-C1EE-494C-A27C-6853CAA0994F}" destId="{807661A6-1316-4A78-B92B-C70AD3A43EC3}" srcOrd="1" destOrd="0" presId="urn:microsoft.com/office/officeart/2005/8/layout/vList3"/>
    <dgm:cxn modelId="{AB94FB36-6A61-49D9-8F10-4EBE2454B3F8}" type="presParOf" srcId="{94AE91E8-0C45-4299-81B3-C8719B930816}" destId="{87F84F7A-C8B8-438F-9AFC-E7B175B22E10}" srcOrd="3" destOrd="0" presId="urn:microsoft.com/office/officeart/2005/8/layout/vList3"/>
    <dgm:cxn modelId="{52BBA206-D79F-40D5-BA1B-98258209F2AF}" type="presParOf" srcId="{94AE91E8-0C45-4299-81B3-C8719B930816}" destId="{5DD9E16E-B52C-4240-8E18-3E39E374E2A2}" srcOrd="4" destOrd="0" presId="urn:microsoft.com/office/officeart/2005/8/layout/vList3"/>
    <dgm:cxn modelId="{93F16258-6E78-4E8F-A14D-7828ECA9E6DF}" type="presParOf" srcId="{5DD9E16E-B52C-4240-8E18-3E39E374E2A2}" destId="{D2627FC9-4914-4B9E-BAF5-B720CADA68EE}" srcOrd="0" destOrd="0" presId="urn:microsoft.com/office/officeart/2005/8/layout/vList3"/>
    <dgm:cxn modelId="{F55EDDF0-24EC-429E-B418-2221FD7CF641}" type="presParOf" srcId="{5DD9E16E-B52C-4240-8E18-3E39E374E2A2}" destId="{6A7969EF-9774-4BE3-88B1-C1064C496B56}" srcOrd="1" destOrd="0" presId="urn:microsoft.com/office/officeart/2005/8/layout/vList3"/>
  </dgm:cxnLst>
  <dgm:bg/>
  <dgm:whole/>
  <dgm:extLst>
    <a:ext uri="http://schemas.microsoft.com/office/drawing/2008/diagram">
      <dsp:dataModelExt xmlns:dsp="http://schemas.microsoft.com/office/drawing/2008/diagram" relId="rId3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4FEDA4-BEC7-436F-BE91-ED69CD125B08}">
      <dsp:nvSpPr>
        <dsp:cNvPr id="0" name=""/>
        <dsp:cNvSpPr/>
      </dsp:nvSpPr>
      <dsp:spPr>
        <a:xfrm>
          <a:off x="3382798" y="3107151"/>
          <a:ext cx="6868107" cy="3106335"/>
        </a:xfrm>
        <a:prstGeom prst="rect">
          <a:avLst/>
        </a:prstGeom>
        <a:solidFill>
          <a:schemeClr val="accent2">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en-GB" sz="1100" b="1" i="0" kern="1200" dirty="0" err="1" smtClean="0"/>
            <a:t>Kahoot</a:t>
          </a:r>
          <a:r>
            <a:rPr lang="en-GB" sz="1100" b="0" i="0" kern="1200" dirty="0" smtClean="0"/>
            <a:t> is an online game-based platform. It can be used to play, create and share games that follow a quiz format.  </a:t>
          </a:r>
        </a:p>
        <a:p>
          <a:pPr lvl="0" algn="ctr" defTabSz="488950" rtl="0">
            <a:lnSpc>
              <a:spcPct val="90000"/>
            </a:lnSpc>
            <a:spcBef>
              <a:spcPct val="0"/>
            </a:spcBef>
            <a:spcAft>
              <a:spcPct val="35000"/>
            </a:spcAft>
          </a:pPr>
          <a:r>
            <a:rPr lang="en-US" sz="1100" b="0" i="0" kern="1200" dirty="0" smtClean="0"/>
            <a:t>Go to </a:t>
          </a:r>
          <a:r>
            <a:rPr lang="en-US" sz="1100" b="0" i="0" kern="1200" dirty="0" smtClean="0">
              <a:hlinkClick xmlns:r="http://schemas.openxmlformats.org/officeDocument/2006/relationships" r:id="rId1"/>
            </a:rPr>
            <a:t>https://kahoot.com/welcomeback/</a:t>
          </a:r>
          <a:r>
            <a:rPr lang="en-US" sz="1100" b="0" i="0" kern="1200" dirty="0" smtClean="0"/>
            <a:t> </a:t>
          </a:r>
          <a:r>
            <a:rPr lang="en-US" sz="1100" b="0" i="0" kern="1200" dirty="0" smtClean="0"/>
            <a:t>.</a:t>
          </a:r>
          <a:r>
            <a:rPr lang="en-GB" sz="1100" b="1" i="0" kern="1200" dirty="0" smtClean="0"/>
            <a:t>Log </a:t>
          </a:r>
          <a:r>
            <a:rPr lang="en-GB" sz="1100" b="1" i="0" kern="1200" dirty="0" smtClean="0"/>
            <a:t>in </a:t>
          </a:r>
          <a:r>
            <a:rPr lang="en-GB" sz="1100" b="0" i="0" kern="1200" dirty="0" smtClean="0"/>
            <a:t>or </a:t>
          </a:r>
          <a:r>
            <a:rPr lang="en-GB" sz="1100" b="1" i="0" kern="1200" dirty="0" smtClean="0"/>
            <a:t>create</a:t>
          </a:r>
          <a:r>
            <a:rPr lang="en-GB" sz="1100" b="0" i="0" kern="1200" dirty="0" smtClean="0"/>
            <a:t> an account by clicking </a:t>
          </a:r>
          <a:r>
            <a:rPr lang="en-GB" sz="1100" b="1" i="0" kern="1200" dirty="0" smtClean="0"/>
            <a:t>Sign up</a:t>
          </a:r>
          <a:r>
            <a:rPr lang="en-GB" sz="1100" b="0" i="0" kern="1200" dirty="0" smtClean="0"/>
            <a:t>.   </a:t>
          </a:r>
        </a:p>
        <a:p>
          <a:pPr lvl="0" algn="ctr" defTabSz="488950" rtl="0">
            <a:lnSpc>
              <a:spcPct val="90000"/>
            </a:lnSpc>
            <a:spcBef>
              <a:spcPct val="0"/>
            </a:spcBef>
            <a:spcAft>
              <a:spcPct val="35000"/>
            </a:spcAft>
          </a:pPr>
          <a:r>
            <a:rPr lang="en-GB" sz="1100" b="0" i="0" kern="1200" dirty="0" smtClean="0"/>
            <a:t>Search </a:t>
          </a:r>
          <a:r>
            <a:rPr lang="en-GB" sz="1100" b="1" i="0" kern="1200" dirty="0" err="1" smtClean="0"/>
            <a:t>Kahoot</a:t>
          </a:r>
          <a:r>
            <a:rPr lang="en-GB" sz="1100" b="0" i="0" kern="1200" dirty="0" smtClean="0"/>
            <a:t> for quizzes. Select quiz and </a:t>
          </a:r>
          <a:r>
            <a:rPr lang="en-GB" sz="1100" b="1" i="0" kern="1200" dirty="0" err="1" smtClean="0"/>
            <a:t>Kahoot</a:t>
          </a:r>
          <a:r>
            <a:rPr lang="en-GB" sz="1100" b="1" i="0" kern="1200" dirty="0" smtClean="0"/>
            <a:t> </a:t>
          </a:r>
          <a:r>
            <a:rPr lang="en-GB" sz="1100" b="0" i="0" kern="1200" dirty="0" smtClean="0"/>
            <a:t>displays the questions that the pupils will see. If appropriate, select </a:t>
          </a:r>
          <a:r>
            <a:rPr lang="en-GB" sz="1100" b="1" i="0" kern="1200" dirty="0" smtClean="0"/>
            <a:t>Play</a:t>
          </a:r>
          <a:r>
            <a:rPr lang="en-GB" sz="1100" b="0" i="0" kern="1200" dirty="0" smtClean="0"/>
            <a:t> . </a:t>
          </a:r>
        </a:p>
        <a:p>
          <a:pPr lvl="0" algn="ctr" defTabSz="488950" rtl="0">
            <a:lnSpc>
              <a:spcPct val="90000"/>
            </a:lnSpc>
            <a:spcBef>
              <a:spcPct val="0"/>
            </a:spcBef>
            <a:spcAft>
              <a:spcPct val="35000"/>
            </a:spcAft>
          </a:pPr>
          <a:r>
            <a:rPr lang="en-GB" sz="1100" b="0" i="0" kern="1200" dirty="0" smtClean="0"/>
            <a:t>Options are available on how you would like the game played. </a:t>
          </a:r>
        </a:p>
        <a:p>
          <a:pPr lvl="0" algn="ctr" defTabSz="488950" rtl="0">
            <a:lnSpc>
              <a:spcPct val="90000"/>
            </a:lnSpc>
            <a:spcBef>
              <a:spcPct val="0"/>
            </a:spcBef>
            <a:spcAft>
              <a:spcPct val="35000"/>
            </a:spcAft>
          </a:pPr>
          <a:r>
            <a:rPr lang="en-GB" sz="1100" b="0" i="0" kern="1200" dirty="0" smtClean="0"/>
            <a:t>Choose</a:t>
          </a:r>
          <a:r>
            <a:rPr lang="en-GB" sz="1100" b="1" i="0" kern="1200" dirty="0" smtClean="0"/>
            <a:t> Classic </a:t>
          </a:r>
          <a:r>
            <a:rPr lang="en-GB" sz="1100" b="0" i="0" kern="1200" dirty="0" smtClean="0"/>
            <a:t>or </a:t>
          </a:r>
          <a:r>
            <a:rPr lang="en-GB" sz="1100" b="1" i="0" kern="1200" dirty="0" smtClean="0"/>
            <a:t>Team</a:t>
          </a:r>
          <a:r>
            <a:rPr lang="en-GB" sz="1100" b="0" i="0" kern="1200" dirty="0" smtClean="0"/>
            <a:t> mode depending on how many devices you have in your classroom.  </a:t>
          </a:r>
        </a:p>
        <a:p>
          <a:pPr lvl="0" algn="ctr" defTabSz="488950" rtl="0">
            <a:lnSpc>
              <a:spcPct val="90000"/>
            </a:lnSpc>
            <a:spcBef>
              <a:spcPct val="0"/>
            </a:spcBef>
            <a:spcAft>
              <a:spcPct val="35000"/>
            </a:spcAft>
          </a:pPr>
          <a:r>
            <a:rPr lang="en-GB" sz="1100" b="1" i="0" kern="1200" dirty="0" err="1" smtClean="0"/>
            <a:t>Kahoot</a:t>
          </a:r>
          <a:r>
            <a:rPr lang="en-GB" sz="1100" b="0" i="0" kern="1200" dirty="0" smtClean="0"/>
            <a:t> will generate a </a:t>
          </a:r>
          <a:r>
            <a:rPr lang="en-GB" sz="1100" b="1" i="0" kern="1200" dirty="0" smtClean="0"/>
            <a:t>game pin,</a:t>
          </a:r>
          <a:r>
            <a:rPr lang="en-GB" sz="1100" b="0" i="0" kern="1200" dirty="0" smtClean="0"/>
            <a:t> ensure this is visible on the IWB.</a:t>
          </a:r>
        </a:p>
        <a:p>
          <a:pPr lvl="0" algn="ctr" defTabSz="488950" rtl="0">
            <a:lnSpc>
              <a:spcPct val="90000"/>
            </a:lnSpc>
            <a:spcBef>
              <a:spcPct val="0"/>
            </a:spcBef>
            <a:spcAft>
              <a:spcPct val="35000"/>
            </a:spcAft>
          </a:pPr>
          <a:r>
            <a:rPr lang="en-GB" sz="1100" b="0" i="0" kern="1200" dirty="0" smtClean="0"/>
            <a:t> Pupils need to visit </a:t>
          </a:r>
          <a:r>
            <a:rPr lang="en-GB" sz="1100" b="0" i="0" kern="1200" dirty="0" smtClean="0">
              <a:hlinkClick xmlns:r="http://schemas.openxmlformats.org/officeDocument/2006/relationships" r:id="rId2"/>
            </a:rPr>
            <a:t>https://kahoot.it</a:t>
          </a:r>
          <a:r>
            <a:rPr lang="en-GB" sz="1100" b="0" i="0" kern="1200" dirty="0" smtClean="0"/>
            <a:t> on their devices and input the game pin. </a:t>
          </a:r>
        </a:p>
        <a:p>
          <a:pPr lvl="0" algn="ctr" defTabSz="488950" rtl="0">
            <a:lnSpc>
              <a:spcPct val="90000"/>
            </a:lnSpc>
            <a:spcBef>
              <a:spcPct val="0"/>
            </a:spcBef>
            <a:spcAft>
              <a:spcPct val="35000"/>
            </a:spcAft>
          </a:pPr>
          <a:r>
            <a:rPr lang="en-GB" sz="1100" b="0" i="0" kern="1200" dirty="0" smtClean="0"/>
            <a:t>Pupils type in game pin, insert their names and press "</a:t>
          </a:r>
          <a:r>
            <a:rPr lang="en-GB" sz="1100" b="1" i="0" kern="1200" dirty="0" smtClean="0"/>
            <a:t>Ready to join</a:t>
          </a:r>
          <a:r>
            <a:rPr lang="en-GB" sz="1100" b="0" i="0" kern="1200" dirty="0" smtClean="0"/>
            <a:t>". </a:t>
          </a:r>
        </a:p>
        <a:p>
          <a:pPr lvl="0" algn="ctr" defTabSz="488950" rtl="0">
            <a:lnSpc>
              <a:spcPct val="90000"/>
            </a:lnSpc>
            <a:spcBef>
              <a:spcPct val="0"/>
            </a:spcBef>
            <a:spcAft>
              <a:spcPct val="35000"/>
            </a:spcAft>
          </a:pPr>
          <a:r>
            <a:rPr lang="en-GB" sz="1100" b="0" i="0" kern="1200" dirty="0" smtClean="0"/>
            <a:t>As a teacher, check the names pupils have chosen are appropriate. Press</a:t>
          </a:r>
          <a:r>
            <a:rPr lang="en-GB" sz="1100" b="1" i="0" kern="1200" dirty="0" smtClean="0"/>
            <a:t> start </a:t>
          </a:r>
          <a:r>
            <a:rPr lang="en-GB" sz="1100" b="0" i="0" kern="1200" dirty="0" smtClean="0"/>
            <a:t>to begin. </a:t>
          </a:r>
        </a:p>
        <a:p>
          <a:pPr lvl="0" algn="ctr" defTabSz="488950" rtl="0">
            <a:lnSpc>
              <a:spcPct val="90000"/>
            </a:lnSpc>
            <a:spcBef>
              <a:spcPct val="0"/>
            </a:spcBef>
            <a:spcAft>
              <a:spcPct val="35000"/>
            </a:spcAft>
          </a:pPr>
          <a:r>
            <a:rPr lang="en-GB" sz="1100" b="0" i="0" kern="1200" dirty="0" smtClean="0"/>
            <a:t> Questions appear on IWB, pupils choose shape representing correct answer on their device. At end of quiz, you can download results and pupils can give feedback. </a:t>
          </a:r>
          <a:endParaRPr lang="en-GB" sz="1100" b="0" i="0" kern="1200" dirty="0"/>
        </a:p>
      </dsp:txBody>
      <dsp:txXfrm>
        <a:off x="3382798" y="3107151"/>
        <a:ext cx="6868107" cy="3106335"/>
      </dsp:txXfrm>
    </dsp:sp>
    <dsp:sp modelId="{C99C3E59-1D15-477B-B223-49D27B310660}">
      <dsp:nvSpPr>
        <dsp:cNvPr id="0" name=""/>
        <dsp:cNvSpPr/>
      </dsp:nvSpPr>
      <dsp:spPr>
        <a:xfrm>
          <a:off x="0" y="3107151"/>
          <a:ext cx="3075271" cy="3106335"/>
        </a:xfrm>
        <a:prstGeom prst="rect">
          <a:avLst/>
        </a:prstGeom>
        <a:blipFill rotWithShape="1">
          <a:blip xmlns:r="http://schemas.openxmlformats.org/officeDocument/2006/relationships" r:embed="rId3"/>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884288-8FB3-4F05-A489-D81906019722}">
      <dsp:nvSpPr>
        <dsp:cNvPr id="0" name=""/>
        <dsp:cNvSpPr/>
      </dsp:nvSpPr>
      <dsp:spPr>
        <a:xfrm>
          <a:off x="0" y="6726031"/>
          <a:ext cx="6868107" cy="3106335"/>
        </a:xfrm>
        <a:prstGeom prst="rect">
          <a:avLst/>
        </a:prstGeom>
        <a:solidFill>
          <a:schemeClr val="accent3">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en-US" sz="1100" b="1" i="0" kern="1200" dirty="0" smtClean="0"/>
            <a:t>Using </a:t>
          </a:r>
          <a:r>
            <a:rPr lang="en-US" sz="1100" b="1" i="0" kern="1200" dirty="0" err="1" smtClean="0"/>
            <a:t>Kahoot</a:t>
          </a:r>
          <a:r>
            <a:rPr lang="en-US" sz="1100" b="1" i="0" kern="1200" dirty="0" smtClean="0"/>
            <a:t> more creatively</a:t>
          </a:r>
          <a:r>
            <a:rPr lang="en-US" sz="1100" b="0" i="0" kern="1200" dirty="0" smtClean="0"/>
            <a:t> </a:t>
          </a:r>
        </a:p>
        <a:p>
          <a:pPr lvl="0" algn="ctr" defTabSz="488950" rtl="0">
            <a:lnSpc>
              <a:spcPct val="90000"/>
            </a:lnSpc>
            <a:spcBef>
              <a:spcPct val="0"/>
            </a:spcBef>
            <a:spcAft>
              <a:spcPct val="35000"/>
            </a:spcAft>
          </a:pPr>
          <a:endParaRPr lang="en-GB" sz="1100" b="0" i="0" kern="1200" dirty="0" smtClean="0"/>
        </a:p>
        <a:p>
          <a:pPr lvl="0" algn="ctr" defTabSz="488950" rtl="0">
            <a:lnSpc>
              <a:spcPct val="90000"/>
            </a:lnSpc>
            <a:spcBef>
              <a:spcPct val="0"/>
            </a:spcBef>
            <a:spcAft>
              <a:spcPct val="35000"/>
            </a:spcAft>
          </a:pPr>
          <a:r>
            <a:rPr lang="en-GB" sz="1100" b="0" i="0" kern="1200" dirty="0" smtClean="0"/>
            <a:t>Pupils can create their own </a:t>
          </a:r>
          <a:r>
            <a:rPr lang="en-GB" sz="1100" b="1" i="0" kern="1200" dirty="0" err="1" smtClean="0"/>
            <a:t>Kahoots</a:t>
          </a:r>
          <a:r>
            <a:rPr lang="en-GB" sz="1100" b="0" i="0" kern="1200" dirty="0" smtClean="0"/>
            <a:t> easily. This process involves: </a:t>
          </a:r>
        </a:p>
        <a:p>
          <a:pPr lvl="0" algn="ctr" defTabSz="488950" rtl="0">
            <a:lnSpc>
              <a:spcPct val="90000"/>
            </a:lnSpc>
            <a:spcBef>
              <a:spcPct val="0"/>
            </a:spcBef>
            <a:spcAft>
              <a:spcPct val="35000"/>
            </a:spcAft>
          </a:pPr>
          <a:r>
            <a:rPr lang="en-US" sz="1100" b="0" i="0" kern="1200" dirty="0" smtClean="0"/>
            <a:t>Group/paired discussions </a:t>
          </a:r>
        </a:p>
        <a:p>
          <a:pPr lvl="0" algn="ctr" defTabSz="488950" rtl="0">
            <a:lnSpc>
              <a:spcPct val="90000"/>
            </a:lnSpc>
            <a:spcBef>
              <a:spcPct val="0"/>
            </a:spcBef>
            <a:spcAft>
              <a:spcPct val="35000"/>
            </a:spcAft>
          </a:pPr>
          <a:r>
            <a:rPr lang="en-US" sz="1100" b="0" i="0" kern="1200" dirty="0" smtClean="0"/>
            <a:t>Activating prior knowledge </a:t>
          </a:r>
        </a:p>
        <a:p>
          <a:pPr lvl="0" algn="ctr" defTabSz="488950" rtl="0">
            <a:lnSpc>
              <a:spcPct val="90000"/>
            </a:lnSpc>
            <a:spcBef>
              <a:spcPct val="0"/>
            </a:spcBef>
            <a:spcAft>
              <a:spcPct val="35000"/>
            </a:spcAft>
          </a:pPr>
          <a:r>
            <a:rPr lang="en-GB" sz="1100" b="0" i="0" kern="1200" dirty="0" smtClean="0"/>
            <a:t>Research skills and considering reliability of sources </a:t>
          </a:r>
        </a:p>
        <a:p>
          <a:pPr lvl="0" algn="ctr" defTabSz="488950" rtl="0">
            <a:lnSpc>
              <a:spcPct val="90000"/>
            </a:lnSpc>
            <a:spcBef>
              <a:spcPct val="0"/>
            </a:spcBef>
            <a:spcAft>
              <a:spcPct val="35000"/>
            </a:spcAft>
          </a:pPr>
          <a:r>
            <a:rPr lang="en-GB" sz="1100" b="0" i="0" kern="1200" dirty="0" smtClean="0"/>
            <a:t>Making notes and including correct terminology </a:t>
          </a:r>
        </a:p>
        <a:p>
          <a:pPr lvl="0" algn="ctr" defTabSz="488950" rtl="0">
            <a:lnSpc>
              <a:spcPct val="90000"/>
            </a:lnSpc>
            <a:spcBef>
              <a:spcPct val="0"/>
            </a:spcBef>
            <a:spcAft>
              <a:spcPct val="35000"/>
            </a:spcAft>
          </a:pPr>
          <a:r>
            <a:rPr lang="en-GB" sz="1100" b="0" i="0" kern="1200" dirty="0" smtClean="0"/>
            <a:t>Considering audience and purpose of their quiz </a:t>
          </a:r>
        </a:p>
        <a:p>
          <a:pPr lvl="0" algn="ctr" defTabSz="488950" rtl="0">
            <a:lnSpc>
              <a:spcPct val="90000"/>
            </a:lnSpc>
            <a:spcBef>
              <a:spcPct val="0"/>
            </a:spcBef>
            <a:spcAft>
              <a:spcPct val="35000"/>
            </a:spcAft>
          </a:pPr>
          <a:endParaRPr lang="en-GB" sz="1100" b="0" i="0" kern="1200" dirty="0" smtClean="0"/>
        </a:p>
        <a:p>
          <a:pPr lvl="0" algn="ctr" defTabSz="488950" rtl="0">
            <a:lnSpc>
              <a:spcPct val="90000"/>
            </a:lnSpc>
            <a:spcBef>
              <a:spcPct val="0"/>
            </a:spcBef>
            <a:spcAft>
              <a:spcPct val="35000"/>
            </a:spcAft>
          </a:pPr>
          <a:r>
            <a:rPr lang="en-GB" sz="1100" b="0" i="0" kern="1200" dirty="0" smtClean="0"/>
            <a:t>The </a:t>
          </a:r>
          <a:r>
            <a:rPr lang="en-GB" sz="1100" b="1" i="0" kern="1200" dirty="0" smtClean="0"/>
            <a:t>QR code </a:t>
          </a:r>
          <a:r>
            <a:rPr lang="en-GB" sz="1100" b="0" i="0" kern="1200" dirty="0" smtClean="0"/>
            <a:t>is a link to an example activity.</a:t>
          </a:r>
          <a:endParaRPr lang="en-GB" sz="1100" b="0" i="0" kern="1200" dirty="0"/>
        </a:p>
      </dsp:txBody>
      <dsp:txXfrm>
        <a:off x="0" y="6726031"/>
        <a:ext cx="6868107" cy="3106335"/>
      </dsp:txXfrm>
    </dsp:sp>
    <dsp:sp modelId="{8CCAB2D2-2276-4E7C-B6EE-A87B7CE5BB95}">
      <dsp:nvSpPr>
        <dsp:cNvPr id="0" name=""/>
        <dsp:cNvSpPr/>
      </dsp:nvSpPr>
      <dsp:spPr>
        <a:xfrm>
          <a:off x="7175634" y="6726031"/>
          <a:ext cx="3075271" cy="3106335"/>
        </a:xfrm>
        <a:prstGeom prst="rect">
          <a:avLst/>
        </a:prstGeom>
        <a:blipFill rotWithShape="1">
          <a:blip xmlns:r="http://schemas.openxmlformats.org/officeDocument/2006/relationships" r:embed="rId4"/>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EBC7A7-FD70-4179-BF2A-F147A9C0C37B}">
      <dsp:nvSpPr>
        <dsp:cNvPr id="0" name=""/>
        <dsp:cNvSpPr/>
      </dsp:nvSpPr>
      <dsp:spPr>
        <a:xfrm>
          <a:off x="3382798" y="10344912"/>
          <a:ext cx="6868107" cy="3106335"/>
        </a:xfrm>
        <a:prstGeom prst="rect">
          <a:avLst/>
        </a:prstGeom>
        <a:solidFill>
          <a:schemeClr val="accent4">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en-US" sz="1100" b="1" i="0" kern="1200" dirty="0" smtClean="0"/>
            <a:t>Why use </a:t>
          </a:r>
          <a:r>
            <a:rPr lang="en-US" sz="1100" b="1" i="0" kern="1200" dirty="0" err="1" smtClean="0"/>
            <a:t>Kahoot</a:t>
          </a:r>
          <a:r>
            <a:rPr lang="en-US" sz="1100" b="1" i="0" kern="1200" dirty="0" smtClean="0"/>
            <a:t>?</a:t>
          </a:r>
        </a:p>
        <a:p>
          <a:pPr lvl="0" algn="ctr" defTabSz="488950" rtl="0">
            <a:lnSpc>
              <a:spcPct val="90000"/>
            </a:lnSpc>
            <a:spcBef>
              <a:spcPct val="0"/>
            </a:spcBef>
            <a:spcAft>
              <a:spcPct val="35000"/>
            </a:spcAft>
          </a:pPr>
          <a:r>
            <a:rPr lang="en-GB" sz="1100" b="1" i="0" kern="1200" dirty="0" err="1" smtClean="0"/>
            <a:t>Kahoot</a:t>
          </a:r>
          <a:r>
            <a:rPr lang="en-GB" sz="1100" b="0" i="0" kern="1200" dirty="0" smtClean="0"/>
            <a:t> can be used to gauge pupils' existing knowledge on introduction of a topic and can also be utilised as an Assessment tool at the end. </a:t>
          </a:r>
        </a:p>
        <a:p>
          <a:pPr lvl="0" algn="ctr" defTabSz="488950" rtl="0">
            <a:lnSpc>
              <a:spcPct val="90000"/>
            </a:lnSpc>
            <a:spcBef>
              <a:spcPct val="0"/>
            </a:spcBef>
            <a:spcAft>
              <a:spcPct val="35000"/>
            </a:spcAft>
          </a:pPr>
          <a:r>
            <a:rPr lang="en-US" sz="1100" b="1" i="0" kern="1200" dirty="0" smtClean="0"/>
            <a:t>LNF (Year 5)</a:t>
          </a:r>
        </a:p>
        <a:p>
          <a:pPr lvl="0" algn="ctr" defTabSz="488950" rtl="0">
            <a:lnSpc>
              <a:spcPct val="90000"/>
            </a:lnSpc>
            <a:spcBef>
              <a:spcPct val="0"/>
            </a:spcBef>
            <a:spcAft>
              <a:spcPct val="35000"/>
            </a:spcAft>
          </a:pPr>
          <a:r>
            <a:rPr lang="en-US" sz="1100" b="1" i="0" kern="1200" dirty="0" smtClean="0"/>
            <a:t>READING</a:t>
          </a:r>
        </a:p>
        <a:p>
          <a:pPr lvl="0" algn="ctr" defTabSz="488950" rtl="0">
            <a:lnSpc>
              <a:spcPct val="90000"/>
            </a:lnSpc>
            <a:spcBef>
              <a:spcPct val="0"/>
            </a:spcBef>
            <a:spcAft>
              <a:spcPct val="35000"/>
            </a:spcAft>
          </a:pPr>
          <a:r>
            <a:rPr lang="en-US" sz="1100" b="0" i="1" kern="1200" dirty="0" smtClean="0"/>
            <a:t> "Scan to find specific details...“</a:t>
          </a:r>
        </a:p>
        <a:p>
          <a:pPr lvl="0" algn="ctr" defTabSz="488950" rtl="0">
            <a:lnSpc>
              <a:spcPct val="90000"/>
            </a:lnSpc>
            <a:spcBef>
              <a:spcPct val="0"/>
            </a:spcBef>
            <a:spcAft>
              <a:spcPct val="35000"/>
            </a:spcAft>
          </a:pPr>
          <a:r>
            <a:rPr lang="en-US" sz="1100" b="0" i="1" kern="1200" dirty="0" smtClean="0"/>
            <a:t>"Use information from trusted sources...“</a:t>
          </a:r>
        </a:p>
        <a:p>
          <a:pPr lvl="0" algn="ctr" defTabSz="488950" rtl="0">
            <a:lnSpc>
              <a:spcPct val="90000"/>
            </a:lnSpc>
            <a:spcBef>
              <a:spcPct val="0"/>
            </a:spcBef>
            <a:spcAft>
              <a:spcPct val="35000"/>
            </a:spcAft>
          </a:pPr>
          <a:r>
            <a:rPr lang="en-US" sz="1100" b="0" i="1" kern="1200" dirty="0" smtClean="0"/>
            <a:t>"Consider if the content is reliable...“</a:t>
          </a:r>
        </a:p>
        <a:p>
          <a:pPr lvl="0" algn="ctr" defTabSz="488950" rtl="0">
            <a:lnSpc>
              <a:spcPct val="90000"/>
            </a:lnSpc>
            <a:spcBef>
              <a:spcPct val="0"/>
            </a:spcBef>
            <a:spcAft>
              <a:spcPct val="35000"/>
            </a:spcAft>
          </a:pPr>
          <a:r>
            <a:rPr lang="en-US" sz="1100" b="1" i="0" kern="1200" dirty="0" smtClean="0"/>
            <a:t>ORACY</a:t>
          </a:r>
        </a:p>
        <a:p>
          <a:pPr lvl="0" algn="ctr" defTabSz="488950" rtl="0">
            <a:lnSpc>
              <a:spcPct val="90000"/>
            </a:lnSpc>
            <a:spcBef>
              <a:spcPct val="0"/>
            </a:spcBef>
            <a:spcAft>
              <a:spcPct val="35000"/>
            </a:spcAft>
          </a:pPr>
          <a:r>
            <a:rPr lang="en-US" sz="1100" b="0" i="1" kern="1200" dirty="0" smtClean="0"/>
            <a:t>"Contribute to group discussion, taking some responsibility for completing the task well...“</a:t>
          </a:r>
        </a:p>
        <a:p>
          <a:pPr lvl="0" algn="ctr" defTabSz="488950" rtl="0">
            <a:lnSpc>
              <a:spcPct val="90000"/>
            </a:lnSpc>
            <a:spcBef>
              <a:spcPct val="0"/>
            </a:spcBef>
            <a:spcAft>
              <a:spcPct val="35000"/>
            </a:spcAft>
          </a:pPr>
          <a:r>
            <a:rPr lang="en-US" sz="1100" b="0" i="1" kern="1200" dirty="0" smtClean="0"/>
            <a:t>"Build on and develop the ideas for others in group discussions...“</a:t>
          </a:r>
        </a:p>
        <a:p>
          <a:pPr lvl="0" algn="ctr" defTabSz="488950" rtl="0">
            <a:lnSpc>
              <a:spcPct val="90000"/>
            </a:lnSpc>
            <a:spcBef>
              <a:spcPct val="0"/>
            </a:spcBef>
            <a:spcAft>
              <a:spcPct val="35000"/>
            </a:spcAft>
          </a:pPr>
          <a:r>
            <a:rPr lang="en-US" sz="1100" b="1" i="0" kern="1200" dirty="0" smtClean="0"/>
            <a:t>WRITING </a:t>
          </a:r>
        </a:p>
        <a:p>
          <a:pPr lvl="0" algn="ctr" defTabSz="488950" rtl="0">
            <a:lnSpc>
              <a:spcPct val="90000"/>
            </a:lnSpc>
            <a:spcBef>
              <a:spcPct val="0"/>
            </a:spcBef>
            <a:spcAft>
              <a:spcPct val="35000"/>
            </a:spcAft>
          </a:pPr>
          <a:r>
            <a:rPr lang="en-GB" sz="1100" b="0" i="1" kern="1200" dirty="0" smtClean="0"/>
            <a:t>"Write with a clear purpose...“</a:t>
          </a:r>
        </a:p>
        <a:p>
          <a:pPr lvl="0" algn="ctr" defTabSz="488950" rtl="0">
            <a:lnSpc>
              <a:spcPct val="90000"/>
            </a:lnSpc>
            <a:spcBef>
              <a:spcPct val="0"/>
            </a:spcBef>
            <a:spcAft>
              <a:spcPct val="35000"/>
            </a:spcAft>
          </a:pPr>
          <a:r>
            <a:rPr lang="en-GB" sz="1100" b="0" i="1" kern="1200" dirty="0" smtClean="0"/>
            <a:t>"Use appropriate vocabulary, including subject specific words..." </a:t>
          </a:r>
          <a:r>
            <a:rPr lang="en-US" sz="1100" b="0" i="1" kern="1200" dirty="0" smtClean="0"/>
            <a:t> </a:t>
          </a:r>
          <a:endParaRPr lang="en-US" sz="1100" b="0" i="1" kern="1200" dirty="0"/>
        </a:p>
      </dsp:txBody>
      <dsp:txXfrm>
        <a:off x="3382798" y="10344912"/>
        <a:ext cx="6868107" cy="3106335"/>
      </dsp:txXfrm>
    </dsp:sp>
    <dsp:sp modelId="{6F3B955F-83D3-473B-BA9E-BB84672CC74A}">
      <dsp:nvSpPr>
        <dsp:cNvPr id="0" name=""/>
        <dsp:cNvSpPr/>
      </dsp:nvSpPr>
      <dsp:spPr>
        <a:xfrm>
          <a:off x="0" y="10344912"/>
          <a:ext cx="3075271" cy="3106335"/>
        </a:xfrm>
        <a:prstGeom prst="rect">
          <a:avLst/>
        </a:prstGeom>
        <a:blipFill rotWithShape="1">
          <a:blip xmlns:r="http://schemas.openxmlformats.org/officeDocument/2006/relationships" r:embed="rId5"/>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9699E5-A860-4DA7-8FD7-F4907064F9A8}">
      <dsp:nvSpPr>
        <dsp:cNvPr id="0" name=""/>
        <dsp:cNvSpPr/>
      </dsp:nvSpPr>
      <dsp:spPr>
        <a:xfrm>
          <a:off x="2600249" y="8919"/>
          <a:ext cx="2105108" cy="2105108"/>
        </a:xfrm>
        <a:prstGeom prst="ellipse">
          <a:avLst/>
        </a:prstGeom>
        <a:solidFill>
          <a:schemeClr val="accent2">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Relevant</a:t>
          </a:r>
          <a:endParaRPr lang="en-US" sz="2000" kern="1200" dirty="0"/>
        </a:p>
      </dsp:txBody>
      <dsp:txXfrm>
        <a:off x="2908535" y="317205"/>
        <a:ext cx="1488536" cy="1488536"/>
      </dsp:txXfrm>
    </dsp:sp>
    <dsp:sp modelId="{0C7666C2-B795-409E-8877-D284A514A5A8}">
      <dsp:nvSpPr>
        <dsp:cNvPr id="0" name=""/>
        <dsp:cNvSpPr/>
      </dsp:nvSpPr>
      <dsp:spPr>
        <a:xfrm rot="2152471">
          <a:off x="4639970" y="1621213"/>
          <a:ext cx="556016" cy="71047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4655791" y="1714433"/>
        <a:ext cx="389211" cy="426284"/>
      </dsp:txXfrm>
    </dsp:sp>
    <dsp:sp modelId="{44985332-7BD6-49CB-9B6A-2EE5D6F73FD6}">
      <dsp:nvSpPr>
        <dsp:cNvPr id="0" name=""/>
        <dsp:cNvSpPr/>
      </dsp:nvSpPr>
      <dsp:spPr>
        <a:xfrm>
          <a:off x="5156102" y="1857316"/>
          <a:ext cx="2105108" cy="2105108"/>
        </a:xfrm>
        <a:prstGeom prst="ellipse">
          <a:avLst/>
        </a:prstGeom>
        <a:solidFill>
          <a:schemeClr val="accent3">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Engaging</a:t>
          </a:r>
          <a:endParaRPr lang="en-US" sz="2000" kern="1200" dirty="0"/>
        </a:p>
      </dsp:txBody>
      <dsp:txXfrm>
        <a:off x="5464388" y="2165602"/>
        <a:ext cx="1488536" cy="1488536"/>
      </dsp:txXfrm>
    </dsp:sp>
    <dsp:sp modelId="{E4367CE0-9B70-48AC-BB1D-90FAF982D2AC}">
      <dsp:nvSpPr>
        <dsp:cNvPr id="0" name=""/>
        <dsp:cNvSpPr/>
      </dsp:nvSpPr>
      <dsp:spPr>
        <a:xfrm rot="6480000">
          <a:off x="5446496" y="4041428"/>
          <a:ext cx="558143" cy="71047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rot="10800000">
        <a:off x="5556089" y="4103899"/>
        <a:ext cx="390700" cy="426284"/>
      </dsp:txXfrm>
    </dsp:sp>
    <dsp:sp modelId="{0DFE2BC1-96FF-46E9-B26C-33E0E13F7F37}">
      <dsp:nvSpPr>
        <dsp:cNvPr id="0" name=""/>
        <dsp:cNvSpPr/>
      </dsp:nvSpPr>
      <dsp:spPr>
        <a:xfrm>
          <a:off x="4180162" y="4860952"/>
          <a:ext cx="2105108" cy="2105108"/>
        </a:xfrm>
        <a:prstGeom prst="ellipse">
          <a:avLst/>
        </a:prstGeom>
        <a:solidFill>
          <a:schemeClr val="accent4">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Challenge</a:t>
          </a:r>
          <a:endParaRPr lang="en-US" sz="2000" kern="1200" dirty="0"/>
        </a:p>
      </dsp:txBody>
      <dsp:txXfrm>
        <a:off x="4488448" y="5169238"/>
        <a:ext cx="1488536" cy="1488536"/>
      </dsp:txXfrm>
    </dsp:sp>
    <dsp:sp modelId="{0E88441C-A8A7-4EA0-9867-1DC8D4D232DF}">
      <dsp:nvSpPr>
        <dsp:cNvPr id="0" name=""/>
        <dsp:cNvSpPr/>
      </dsp:nvSpPr>
      <dsp:spPr>
        <a:xfrm rot="10800000">
          <a:off x="3390336" y="5558269"/>
          <a:ext cx="558143" cy="710474"/>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rot="10800000">
        <a:off x="3557779" y="5700364"/>
        <a:ext cx="390700" cy="426284"/>
      </dsp:txXfrm>
    </dsp:sp>
    <dsp:sp modelId="{ED735E83-5793-45C0-948E-5868A805048E}">
      <dsp:nvSpPr>
        <dsp:cNvPr id="0" name=""/>
        <dsp:cNvSpPr/>
      </dsp:nvSpPr>
      <dsp:spPr>
        <a:xfrm>
          <a:off x="1021952" y="4860952"/>
          <a:ext cx="2105108" cy="2105108"/>
        </a:xfrm>
        <a:prstGeom prst="ellipse">
          <a:avLst/>
        </a:prstGeom>
        <a:solidFill>
          <a:schemeClr val="accent5">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Interactivity</a:t>
          </a:r>
          <a:endParaRPr lang="en-US" sz="2000" kern="1200" dirty="0"/>
        </a:p>
      </dsp:txBody>
      <dsp:txXfrm>
        <a:off x="1330238" y="5169238"/>
        <a:ext cx="1488536" cy="1488536"/>
      </dsp:txXfrm>
    </dsp:sp>
    <dsp:sp modelId="{C25BBA33-2717-4A9D-8943-941758D813BB}">
      <dsp:nvSpPr>
        <dsp:cNvPr id="0" name=""/>
        <dsp:cNvSpPr/>
      </dsp:nvSpPr>
      <dsp:spPr>
        <a:xfrm rot="15120000">
          <a:off x="1312346" y="4071474"/>
          <a:ext cx="558143" cy="71047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rot="10800000">
        <a:off x="1421939" y="4293193"/>
        <a:ext cx="390700" cy="426284"/>
      </dsp:txXfrm>
    </dsp:sp>
    <dsp:sp modelId="{0CAAE68E-7F43-4860-B7F7-7AA4C51B1BCD}">
      <dsp:nvSpPr>
        <dsp:cNvPr id="0" name=""/>
        <dsp:cNvSpPr/>
      </dsp:nvSpPr>
      <dsp:spPr>
        <a:xfrm>
          <a:off x="46012" y="1857316"/>
          <a:ext cx="2105108" cy="2105108"/>
        </a:xfrm>
        <a:prstGeom prst="ellipse">
          <a:avLst/>
        </a:prstGeom>
        <a:solidFill>
          <a:schemeClr val="accent6">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Creativity</a:t>
          </a:r>
          <a:endParaRPr lang="en-US" sz="2000" kern="1200" dirty="0"/>
        </a:p>
      </dsp:txBody>
      <dsp:txXfrm>
        <a:off x="354298" y="2165602"/>
        <a:ext cx="1488536" cy="1488536"/>
      </dsp:txXfrm>
    </dsp:sp>
    <dsp:sp modelId="{D636B95F-97B5-4302-81FA-D766142193EC}">
      <dsp:nvSpPr>
        <dsp:cNvPr id="0" name=""/>
        <dsp:cNvSpPr/>
      </dsp:nvSpPr>
      <dsp:spPr>
        <a:xfrm rot="19446497">
          <a:off x="2085290" y="1639649"/>
          <a:ext cx="555322" cy="710474"/>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2101106" y="1830578"/>
        <a:ext cx="388725" cy="4262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4352A-8DFE-4C56-AC13-8A2609D18793}">
      <dsp:nvSpPr>
        <dsp:cNvPr id="0" name=""/>
        <dsp:cNvSpPr/>
      </dsp:nvSpPr>
      <dsp:spPr>
        <a:xfrm>
          <a:off x="3585637" y="2227233"/>
          <a:ext cx="7279929" cy="3292596"/>
        </a:xfrm>
        <a:prstGeom prst="rect">
          <a:avLst/>
        </a:prstGeom>
        <a:solidFill>
          <a:schemeClr val="accent1">
            <a:alpha val="90000"/>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dirty="0" smtClean="0"/>
            <a:t>j2e</a:t>
          </a:r>
          <a:r>
            <a:rPr lang="en-GB" sz="1400" kern="1200" dirty="0" smtClean="0"/>
            <a:t> tools can be accessed through </a:t>
          </a:r>
          <a:r>
            <a:rPr lang="en-GB" sz="1400" b="1" kern="1200" dirty="0" err="1" smtClean="0"/>
            <a:t>Hwb</a:t>
          </a:r>
          <a:r>
            <a:rPr lang="en-GB" sz="1400" kern="1200" dirty="0" smtClean="0"/>
            <a:t>. There are a variety of tools available including word processing (j2e5), coding and data.  </a:t>
          </a:r>
          <a:r>
            <a:rPr lang="en-GB" sz="1400" b="1" kern="1200" dirty="0" smtClean="0"/>
            <a:t>j2 </a:t>
          </a:r>
          <a:r>
            <a:rPr lang="en-GB" sz="1400" kern="1200" dirty="0" smtClean="0"/>
            <a:t>tools make online collaboration achievable in a safe environment. Below is an example of how the tools can be used to introduce a challenge. </a:t>
          </a:r>
          <a:endParaRPr lang="en-US" sz="1400" kern="1200" dirty="0"/>
        </a:p>
      </dsp:txBody>
      <dsp:txXfrm>
        <a:off x="3585637" y="2227233"/>
        <a:ext cx="7279929" cy="3292596"/>
      </dsp:txXfrm>
    </dsp:sp>
    <dsp:sp modelId="{B771C424-0551-4DF1-BFB4-230301F43A27}">
      <dsp:nvSpPr>
        <dsp:cNvPr id="0" name=""/>
        <dsp:cNvSpPr/>
      </dsp:nvSpPr>
      <dsp:spPr>
        <a:xfrm>
          <a:off x="0" y="2227233"/>
          <a:ext cx="3259670" cy="3292596"/>
        </a:xfrm>
        <a:prstGeom prst="rect">
          <a:avLst/>
        </a:prstGeom>
        <a:blipFill rotWithShape="1">
          <a:blip xmlns:r="http://schemas.openxmlformats.org/officeDocument/2006/relationships" r:embed="rId1"/>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1726F4-6197-4B6E-B315-21218B9FDE38}">
      <dsp:nvSpPr>
        <dsp:cNvPr id="0" name=""/>
        <dsp:cNvSpPr/>
      </dsp:nvSpPr>
      <dsp:spPr>
        <a:xfrm>
          <a:off x="0" y="6063107"/>
          <a:ext cx="7279929" cy="3292596"/>
        </a:xfrm>
        <a:prstGeom prst="rect">
          <a:avLst/>
        </a:prstGeom>
        <a:solidFill>
          <a:schemeClr val="accent1">
            <a:alpha val="90000"/>
            <a:hueOff val="0"/>
            <a:satOff val="0"/>
            <a:lumOff val="0"/>
            <a:alphaOff val="-2000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Login to </a:t>
          </a:r>
          <a:r>
            <a:rPr lang="en-US" sz="1400" b="1" kern="1200" dirty="0" err="1" smtClean="0"/>
            <a:t>Hwb</a:t>
          </a:r>
          <a:r>
            <a:rPr lang="en-US" sz="1400" kern="1200" dirty="0" smtClean="0"/>
            <a:t>.</a:t>
          </a:r>
          <a:endParaRPr lang="en-GB" sz="1400" kern="1200" dirty="0" smtClean="0"/>
        </a:p>
        <a:p>
          <a:pPr lvl="0" algn="ctr" defTabSz="622300">
            <a:lnSpc>
              <a:spcPct val="90000"/>
            </a:lnSpc>
            <a:spcBef>
              <a:spcPct val="0"/>
            </a:spcBef>
            <a:spcAft>
              <a:spcPct val="35000"/>
            </a:spcAft>
          </a:pPr>
          <a:r>
            <a:rPr lang="en-US" sz="1400" kern="1200" dirty="0" smtClean="0"/>
            <a:t>In </a:t>
          </a:r>
          <a:r>
            <a:rPr lang="en-US" sz="1400" b="1" kern="1200" dirty="0" err="1" smtClean="0"/>
            <a:t>Hwb</a:t>
          </a:r>
          <a:r>
            <a:rPr lang="en-US" sz="1400" kern="1200" dirty="0" smtClean="0"/>
            <a:t> tools or </a:t>
          </a:r>
          <a:r>
            <a:rPr lang="en-US" sz="1400" b="1" kern="1200" dirty="0" err="1" smtClean="0"/>
            <a:t>Hwb</a:t>
          </a:r>
          <a:r>
            <a:rPr lang="en-US" sz="1400" kern="1200" dirty="0" smtClean="0"/>
            <a:t> dashboard you will find the link to </a:t>
          </a:r>
          <a:r>
            <a:rPr lang="en-US" sz="1400" b="1" kern="1200" dirty="0" smtClean="0"/>
            <a:t>Just2Easy</a:t>
          </a:r>
          <a:r>
            <a:rPr lang="en-US" sz="1400" kern="1200" dirty="0" smtClean="0"/>
            <a:t>.</a:t>
          </a:r>
          <a:endParaRPr lang="en-GB" sz="1400" kern="1200" dirty="0" smtClean="0"/>
        </a:p>
        <a:p>
          <a:pPr lvl="0" algn="ctr" defTabSz="622300">
            <a:lnSpc>
              <a:spcPct val="90000"/>
            </a:lnSpc>
            <a:spcBef>
              <a:spcPct val="0"/>
            </a:spcBef>
            <a:spcAft>
              <a:spcPct val="35000"/>
            </a:spcAft>
          </a:pPr>
          <a:r>
            <a:rPr lang="en-US" sz="1400" kern="1200" dirty="0" smtClean="0"/>
            <a:t>You will see the </a:t>
          </a:r>
          <a:r>
            <a:rPr lang="en-US" sz="1400" kern="1200" dirty="0" err="1" smtClean="0"/>
            <a:t>launchpad</a:t>
          </a:r>
          <a:r>
            <a:rPr lang="en-US" sz="1400" kern="1200" dirty="0" smtClean="0"/>
            <a:t>. Select a </a:t>
          </a:r>
          <a:r>
            <a:rPr lang="en-US" sz="1400" b="1" kern="1200" dirty="0" smtClean="0"/>
            <a:t>j2e5</a:t>
          </a:r>
          <a:r>
            <a:rPr lang="en-US" sz="1400" kern="1200" dirty="0" smtClean="0"/>
            <a:t> and create your challenge. </a:t>
          </a:r>
          <a:r>
            <a:rPr lang="en-US" sz="1400" b="1" kern="1200" dirty="0" smtClean="0"/>
            <a:t>Save</a:t>
          </a:r>
          <a:r>
            <a:rPr lang="en-US" sz="1400" kern="1200" dirty="0" smtClean="0"/>
            <a:t>. </a:t>
          </a:r>
          <a:endParaRPr lang="en-GB" sz="1400" kern="1200" dirty="0" smtClean="0"/>
        </a:p>
        <a:p>
          <a:pPr lvl="0" algn="ctr" defTabSz="622300">
            <a:lnSpc>
              <a:spcPct val="90000"/>
            </a:lnSpc>
            <a:spcBef>
              <a:spcPct val="0"/>
            </a:spcBef>
            <a:spcAft>
              <a:spcPct val="35000"/>
            </a:spcAft>
          </a:pPr>
          <a:r>
            <a:rPr lang="en-US" sz="1400" kern="1200" dirty="0" smtClean="0"/>
            <a:t>Share challenge with your class by clicking on the </a:t>
          </a:r>
          <a:r>
            <a:rPr lang="en-US" sz="1400" b="1" kern="1200" dirty="0" smtClean="0"/>
            <a:t>share</a:t>
          </a:r>
          <a:r>
            <a:rPr lang="en-US" sz="1400" kern="1200" dirty="0" smtClean="0"/>
            <a:t> icon. </a:t>
          </a:r>
          <a:endParaRPr lang="en-GB" sz="1400" kern="1200" dirty="0" smtClean="0"/>
        </a:p>
        <a:p>
          <a:pPr lvl="0" algn="ctr" defTabSz="622300">
            <a:lnSpc>
              <a:spcPct val="90000"/>
            </a:lnSpc>
            <a:spcBef>
              <a:spcPct val="0"/>
            </a:spcBef>
            <a:spcAft>
              <a:spcPct val="35000"/>
            </a:spcAft>
          </a:pPr>
          <a:r>
            <a:rPr lang="en-US" sz="1400" kern="1200" dirty="0" smtClean="0"/>
            <a:t>Select who you would like to share file with. </a:t>
          </a:r>
          <a:endParaRPr lang="en-GB" sz="1400" kern="1200" dirty="0" smtClean="0"/>
        </a:p>
        <a:p>
          <a:pPr lvl="0" algn="ctr" defTabSz="622300">
            <a:lnSpc>
              <a:spcPct val="90000"/>
            </a:lnSpc>
            <a:spcBef>
              <a:spcPct val="0"/>
            </a:spcBef>
            <a:spcAft>
              <a:spcPct val="35000"/>
            </a:spcAft>
          </a:pPr>
          <a:r>
            <a:rPr lang="en-US" sz="1400" kern="1200" dirty="0" smtClean="0"/>
            <a:t>Pupils can now see challenge and attempt tasks. </a:t>
          </a:r>
          <a:endParaRPr lang="en-GB" sz="1400" kern="1200" dirty="0" smtClean="0"/>
        </a:p>
        <a:p>
          <a:pPr lvl="0" algn="ctr" defTabSz="622300">
            <a:lnSpc>
              <a:spcPct val="90000"/>
            </a:lnSpc>
            <a:spcBef>
              <a:spcPct val="0"/>
            </a:spcBef>
            <a:spcAft>
              <a:spcPct val="35000"/>
            </a:spcAft>
          </a:pPr>
          <a:r>
            <a:rPr lang="en-US" sz="1400" kern="1200" dirty="0" smtClean="0"/>
            <a:t>Teachers can view pupil work and can give feedback at any time. Go back into the </a:t>
          </a:r>
          <a:r>
            <a:rPr lang="en-US" sz="1400" kern="1200" dirty="0" err="1" smtClean="0"/>
            <a:t>launchpad</a:t>
          </a:r>
          <a:r>
            <a:rPr lang="en-US" sz="1400" kern="1200" dirty="0" smtClean="0"/>
            <a:t>. Select </a:t>
          </a:r>
          <a:r>
            <a:rPr lang="en-US" sz="1400" b="1" kern="1200" dirty="0" smtClean="0"/>
            <a:t>pupils files. </a:t>
          </a:r>
          <a:r>
            <a:rPr lang="en-US" sz="1400" kern="1200" dirty="0" smtClean="0"/>
            <a:t>Choose your class, </a:t>
          </a:r>
          <a:r>
            <a:rPr lang="en-US" sz="1400" kern="1200" dirty="0" smtClean="0"/>
            <a:t>pupil, </a:t>
          </a:r>
          <a:r>
            <a:rPr lang="en-US" sz="1400" kern="1200" dirty="0" smtClean="0"/>
            <a:t>then work you wish to view. Click on the speech bubble to start a learning conversation. </a:t>
          </a:r>
          <a:endParaRPr lang="en-GB" sz="1400" kern="1200" dirty="0" smtClean="0"/>
        </a:p>
        <a:p>
          <a:pPr lvl="0" algn="ctr" defTabSz="622300">
            <a:lnSpc>
              <a:spcPct val="90000"/>
            </a:lnSpc>
            <a:spcBef>
              <a:spcPct val="0"/>
            </a:spcBef>
            <a:spcAft>
              <a:spcPct val="35000"/>
            </a:spcAft>
          </a:pPr>
          <a:r>
            <a:rPr lang="en-US" sz="1400" kern="1200" dirty="0" smtClean="0"/>
            <a:t>Click on the </a:t>
          </a:r>
          <a:r>
            <a:rPr lang="en-US" sz="1400" b="1" kern="1200" dirty="0" smtClean="0"/>
            <a:t>I</a:t>
          </a:r>
          <a:r>
            <a:rPr lang="en-US" sz="1400" kern="1200" dirty="0" smtClean="0"/>
            <a:t> and you will see many more options. </a:t>
          </a:r>
          <a:endParaRPr lang="en-US" sz="1400" kern="1200" dirty="0"/>
        </a:p>
      </dsp:txBody>
      <dsp:txXfrm>
        <a:off x="0" y="6063107"/>
        <a:ext cx="7279929" cy="3292596"/>
      </dsp:txXfrm>
    </dsp:sp>
    <dsp:sp modelId="{65CDD6B6-DE20-425A-932A-0E65379B59B3}">
      <dsp:nvSpPr>
        <dsp:cNvPr id="0" name=""/>
        <dsp:cNvSpPr/>
      </dsp:nvSpPr>
      <dsp:spPr>
        <a:xfrm>
          <a:off x="7605896" y="6063107"/>
          <a:ext cx="3259670" cy="3292596"/>
        </a:xfrm>
        <a:prstGeom prst="rect">
          <a:avLst/>
        </a:prstGeom>
        <a:solidFill>
          <a:schemeClr val="accent1">
            <a:shade val="90000"/>
            <a:hueOff val="397435"/>
            <a:satOff val="-41506"/>
            <a:lumOff val="28247"/>
            <a:alphaOff val="-2500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73FFF0-6091-4AD5-84C5-DA09BA0AEB7D}">
      <dsp:nvSpPr>
        <dsp:cNvPr id="0" name=""/>
        <dsp:cNvSpPr/>
      </dsp:nvSpPr>
      <dsp:spPr>
        <a:xfrm>
          <a:off x="3585637" y="9898982"/>
          <a:ext cx="7279929" cy="3292596"/>
        </a:xfrm>
        <a:prstGeom prst="rect">
          <a:avLst/>
        </a:prstGeom>
        <a:solidFill>
          <a:schemeClr val="accent1">
            <a:alpha val="90000"/>
            <a:hueOff val="0"/>
            <a:satOff val="0"/>
            <a:lumOff val="0"/>
            <a:alphaOff val="-4000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Six Nations Challenge</a:t>
          </a:r>
          <a:endParaRPr lang="en-GB" sz="1400" kern="1200" dirty="0" smtClean="0"/>
        </a:p>
        <a:p>
          <a:pPr lvl="0" algn="ctr" defTabSz="622300">
            <a:lnSpc>
              <a:spcPct val="90000"/>
            </a:lnSpc>
            <a:spcBef>
              <a:spcPct val="0"/>
            </a:spcBef>
            <a:spcAft>
              <a:spcPct val="35000"/>
            </a:spcAft>
          </a:pPr>
          <a:r>
            <a:rPr lang="en-US" sz="1400" kern="1200" dirty="0" smtClean="0"/>
            <a:t>DCF (Year 3)</a:t>
          </a:r>
        </a:p>
        <a:p>
          <a:pPr lvl="0" algn="ctr" defTabSz="622300">
            <a:lnSpc>
              <a:spcPct val="90000"/>
            </a:lnSpc>
            <a:spcBef>
              <a:spcPct val="0"/>
            </a:spcBef>
            <a:spcAft>
              <a:spcPct val="35000"/>
            </a:spcAft>
          </a:pPr>
          <a:r>
            <a:rPr lang="en-US" sz="1400" b="0" i="0" kern="1200" dirty="0" smtClean="0"/>
            <a:t>INTERACTING AND COLLABORATING </a:t>
          </a:r>
        </a:p>
        <a:p>
          <a:pPr lvl="0" algn="ctr" defTabSz="622300" rtl="0">
            <a:lnSpc>
              <a:spcPct val="90000"/>
            </a:lnSpc>
            <a:spcBef>
              <a:spcPct val="0"/>
            </a:spcBef>
            <a:spcAft>
              <a:spcPct val="35000"/>
            </a:spcAft>
          </a:pPr>
          <a:r>
            <a:rPr lang="en-GB" sz="1400" b="0" i="1" kern="1200" dirty="0" smtClean="0"/>
            <a:t>"Use an online collaborative platform to create or edit a file..." </a:t>
          </a:r>
          <a:r>
            <a:rPr lang="en-GB" sz="1400" b="0" i="0" kern="1200" dirty="0" smtClean="0"/>
            <a:t> </a:t>
          </a:r>
        </a:p>
        <a:p>
          <a:pPr lvl="0" algn="ctr" defTabSz="622300" rtl="0">
            <a:lnSpc>
              <a:spcPct val="90000"/>
            </a:lnSpc>
            <a:spcBef>
              <a:spcPct val="0"/>
            </a:spcBef>
            <a:spcAft>
              <a:spcPct val="35000"/>
            </a:spcAft>
          </a:pPr>
          <a:r>
            <a:rPr lang="en-US" sz="1400" b="0" i="1" kern="1200" dirty="0" smtClean="0"/>
            <a:t>"Save files to a specific location using an appropriate file name."</a:t>
          </a:r>
          <a:r>
            <a:rPr lang="en-US" sz="1400" b="0" i="0" kern="1200" dirty="0" smtClean="0"/>
            <a:t> </a:t>
          </a:r>
        </a:p>
        <a:p>
          <a:pPr lvl="0" algn="ctr" defTabSz="622300" rtl="0">
            <a:lnSpc>
              <a:spcPct val="90000"/>
            </a:lnSpc>
            <a:spcBef>
              <a:spcPct val="0"/>
            </a:spcBef>
            <a:spcAft>
              <a:spcPct val="35000"/>
            </a:spcAft>
          </a:pPr>
          <a:r>
            <a:rPr lang="en-US" sz="1400" b="0" i="1" kern="1200" dirty="0" smtClean="0"/>
            <a:t>"Understand the importance of saving work periodically to avoid losing work."</a:t>
          </a:r>
          <a:r>
            <a:rPr lang="en-US" sz="1400" b="0" i="0" kern="1200" dirty="0" smtClean="0"/>
            <a:t> </a:t>
          </a:r>
        </a:p>
        <a:p>
          <a:pPr lvl="0" algn="ctr" defTabSz="622300" rtl="0">
            <a:lnSpc>
              <a:spcPct val="90000"/>
            </a:lnSpc>
            <a:spcBef>
              <a:spcPct val="0"/>
            </a:spcBef>
            <a:spcAft>
              <a:spcPct val="35000"/>
            </a:spcAft>
          </a:pPr>
          <a:r>
            <a:rPr lang="en-US" sz="1400" b="0" i="0" kern="1200" dirty="0" smtClean="0"/>
            <a:t>PRODUCING </a:t>
          </a:r>
        </a:p>
        <a:p>
          <a:pPr lvl="0" algn="ctr" defTabSz="622300" rtl="0">
            <a:lnSpc>
              <a:spcPct val="90000"/>
            </a:lnSpc>
            <a:spcBef>
              <a:spcPct val="0"/>
            </a:spcBef>
            <a:spcAft>
              <a:spcPct val="35000"/>
            </a:spcAft>
          </a:pPr>
          <a:r>
            <a:rPr lang="en-US" sz="1400" b="0" i="1" kern="1200" dirty="0" smtClean="0"/>
            <a:t>"Develop strategies for finding information using different keywords and techniques..."</a:t>
          </a:r>
          <a:r>
            <a:rPr lang="en-US" sz="1400" b="0" i="0" kern="1200" dirty="0" smtClean="0"/>
            <a:t> </a:t>
          </a:r>
        </a:p>
        <a:p>
          <a:pPr lvl="0" algn="ctr" defTabSz="622300" rtl="0">
            <a:lnSpc>
              <a:spcPct val="90000"/>
            </a:lnSpc>
            <a:spcBef>
              <a:spcPct val="0"/>
            </a:spcBef>
            <a:spcAft>
              <a:spcPct val="35000"/>
            </a:spcAft>
          </a:pPr>
          <a:r>
            <a:rPr lang="en-US" sz="1400" b="0" i="1" kern="1200" dirty="0" smtClean="0"/>
            <a:t>"Give an opinion about their own work and suggest improvements..."</a:t>
          </a:r>
          <a:r>
            <a:rPr lang="en-US" sz="1400" b="0" i="0" kern="1200" dirty="0" smtClean="0"/>
            <a:t> </a:t>
          </a:r>
        </a:p>
        <a:p>
          <a:pPr lvl="0" algn="ctr" defTabSz="622300" rtl="0">
            <a:lnSpc>
              <a:spcPct val="90000"/>
            </a:lnSpc>
            <a:spcBef>
              <a:spcPct val="0"/>
            </a:spcBef>
            <a:spcAft>
              <a:spcPct val="35000"/>
            </a:spcAft>
          </a:pPr>
          <a:r>
            <a:rPr lang="en-US" sz="1400" b="0" i="0" kern="1200" dirty="0" smtClean="0"/>
            <a:t>DATA AND COMPUTATIONAL THINKING </a:t>
          </a:r>
        </a:p>
        <a:p>
          <a:pPr lvl="0" algn="ctr" defTabSz="622300" rtl="0">
            <a:lnSpc>
              <a:spcPct val="90000"/>
            </a:lnSpc>
            <a:spcBef>
              <a:spcPct val="0"/>
            </a:spcBef>
            <a:spcAft>
              <a:spcPct val="35000"/>
            </a:spcAft>
          </a:pPr>
          <a:r>
            <a:rPr lang="en-US" sz="1400" b="0" i="1" kern="1200" dirty="0" smtClean="0"/>
            <a:t>"Collect data, enter and begin to </a:t>
          </a:r>
          <a:r>
            <a:rPr lang="en-US" sz="1400" b="0" i="1" kern="1200" dirty="0" err="1" smtClean="0"/>
            <a:t>analyse</a:t>
          </a:r>
          <a:r>
            <a:rPr lang="en-US" sz="1400" b="0" i="1" kern="1200" dirty="0" smtClean="0"/>
            <a:t> in given formats..."</a:t>
          </a:r>
          <a:r>
            <a:rPr lang="en-US" sz="1400" b="0" i="0" kern="1200" dirty="0" smtClean="0"/>
            <a:t> </a:t>
          </a:r>
          <a:endParaRPr lang="en-US" sz="1400" kern="1200" dirty="0"/>
        </a:p>
      </dsp:txBody>
      <dsp:txXfrm>
        <a:off x="3585637" y="9898982"/>
        <a:ext cx="7279929" cy="3292596"/>
      </dsp:txXfrm>
    </dsp:sp>
    <dsp:sp modelId="{841A93C5-4A14-4B31-B798-D9A5A71C2147}">
      <dsp:nvSpPr>
        <dsp:cNvPr id="0" name=""/>
        <dsp:cNvSpPr/>
      </dsp:nvSpPr>
      <dsp:spPr>
        <a:xfrm>
          <a:off x="0" y="9898982"/>
          <a:ext cx="3259670" cy="3292596"/>
        </a:xfrm>
        <a:prstGeom prst="rect">
          <a:avLst/>
        </a:prstGeom>
        <a:blipFill rotWithShape="1">
          <a:blip xmlns:r="http://schemas.openxmlformats.org/officeDocument/2006/relationships" r:embed="rId2"/>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013F62-F955-4E16-8167-737F08B25AE6}">
      <dsp:nvSpPr>
        <dsp:cNvPr id="0" name=""/>
        <dsp:cNvSpPr/>
      </dsp:nvSpPr>
      <dsp:spPr>
        <a:xfrm rot="10800000">
          <a:off x="2630300" y="2634"/>
          <a:ext cx="9467295" cy="1827090"/>
        </a:xfrm>
        <a:prstGeom prst="homePlate">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3354" tIns="41910" rIns="78232" bIns="41910" numCol="1" spcCol="1270" anchor="ctr" anchorCtr="0">
          <a:noAutofit/>
        </a:bodyPr>
        <a:lstStyle/>
        <a:p>
          <a:pPr lvl="0" algn="ctr" defTabSz="488950">
            <a:lnSpc>
              <a:spcPct val="90000"/>
            </a:lnSpc>
            <a:spcBef>
              <a:spcPct val="0"/>
            </a:spcBef>
            <a:spcAft>
              <a:spcPct val="35000"/>
            </a:spcAft>
          </a:pPr>
          <a:r>
            <a:rPr lang="en-US" sz="1100" b="1" kern="1200" dirty="0" smtClean="0"/>
            <a:t>Explain Everything </a:t>
          </a:r>
          <a:r>
            <a:rPr lang="en-US" sz="1100" b="0" kern="1200" dirty="0" smtClean="0"/>
            <a:t>is a presentation and creation app.</a:t>
          </a:r>
        </a:p>
        <a:p>
          <a:pPr lvl="0" algn="ctr" defTabSz="488950">
            <a:lnSpc>
              <a:spcPct val="90000"/>
            </a:lnSpc>
            <a:spcBef>
              <a:spcPct val="0"/>
            </a:spcBef>
            <a:spcAft>
              <a:spcPct val="35000"/>
            </a:spcAft>
          </a:pPr>
          <a:r>
            <a:rPr lang="en-US" sz="1100" b="0" kern="1200" dirty="0" smtClean="0"/>
            <a:t>It has a database of “ready made” presentations but it is just as easy to make your own.</a:t>
          </a:r>
        </a:p>
        <a:p>
          <a:pPr lvl="0" algn="ctr" defTabSz="488950">
            <a:lnSpc>
              <a:spcPct val="90000"/>
            </a:lnSpc>
            <a:spcBef>
              <a:spcPct val="0"/>
            </a:spcBef>
            <a:spcAft>
              <a:spcPct val="35000"/>
            </a:spcAft>
          </a:pPr>
          <a:r>
            <a:rPr lang="en-US" sz="1100" b="0" kern="1200" dirty="0" smtClean="0"/>
            <a:t>It’s a great way to record pupil’s thinking when solving </a:t>
          </a:r>
          <a:r>
            <a:rPr lang="en-US" sz="1100" b="0" kern="1200" dirty="0" err="1" smtClean="0"/>
            <a:t>Maths</a:t>
          </a:r>
          <a:r>
            <a:rPr lang="en-US" sz="1100" b="0" kern="1200" dirty="0" smtClean="0"/>
            <a:t> problems or for them to improve their </a:t>
          </a:r>
          <a:r>
            <a:rPr lang="en-US" sz="1100" b="0" kern="1200" dirty="0" err="1" smtClean="0"/>
            <a:t>oracy</a:t>
          </a:r>
          <a:r>
            <a:rPr lang="en-US" sz="1100" b="0" kern="1200" dirty="0" smtClean="0"/>
            <a:t> skills by listening to their recorded presentations and </a:t>
          </a:r>
          <a:r>
            <a:rPr lang="en-US" sz="1100" b="0" kern="1200" dirty="0" smtClean="0"/>
            <a:t>evaluating, </a:t>
          </a:r>
          <a:r>
            <a:rPr lang="en-US" sz="1100" b="0" kern="1200" dirty="0" smtClean="0"/>
            <a:t>using self or peer assessment.  </a:t>
          </a:r>
        </a:p>
        <a:p>
          <a:pPr lvl="0" algn="ctr" defTabSz="488950">
            <a:lnSpc>
              <a:spcPct val="90000"/>
            </a:lnSpc>
            <a:spcBef>
              <a:spcPct val="0"/>
            </a:spcBef>
            <a:spcAft>
              <a:spcPct val="35000"/>
            </a:spcAft>
          </a:pPr>
          <a:r>
            <a:rPr lang="en-US" sz="1100" b="0" kern="1200" dirty="0" smtClean="0"/>
            <a:t>Both the teacher and the pupil can import documents and annotate.</a:t>
          </a:r>
        </a:p>
        <a:p>
          <a:pPr lvl="0" algn="ctr" defTabSz="488950">
            <a:lnSpc>
              <a:spcPct val="90000"/>
            </a:lnSpc>
            <a:spcBef>
              <a:spcPct val="0"/>
            </a:spcBef>
            <a:spcAft>
              <a:spcPct val="35000"/>
            </a:spcAft>
          </a:pPr>
          <a:r>
            <a:rPr lang="en-GB" sz="1100" b="0" i="0" kern="1200" dirty="0" smtClean="0"/>
            <a:t>Collaboration skills are strengthened by giving students the tools to create and share their own tutorials, animated stories, and presentations.</a:t>
          </a:r>
          <a:endParaRPr lang="en-US" sz="1100" b="0" kern="1200" dirty="0" smtClean="0"/>
        </a:p>
        <a:p>
          <a:pPr lvl="0" algn="ctr" defTabSz="488950">
            <a:lnSpc>
              <a:spcPct val="90000"/>
            </a:lnSpc>
            <a:spcBef>
              <a:spcPct val="0"/>
            </a:spcBef>
            <a:spcAft>
              <a:spcPct val="35000"/>
            </a:spcAft>
          </a:pPr>
          <a:r>
            <a:rPr lang="en-US" sz="1100" b="0" kern="1200" dirty="0" smtClean="0"/>
            <a:t>Further ideas can be found in link below.</a:t>
          </a:r>
        </a:p>
        <a:p>
          <a:pPr lvl="0" algn="ctr" defTabSz="488950">
            <a:lnSpc>
              <a:spcPct val="90000"/>
            </a:lnSpc>
            <a:spcBef>
              <a:spcPct val="0"/>
            </a:spcBef>
            <a:spcAft>
              <a:spcPct val="35000"/>
            </a:spcAft>
          </a:pPr>
          <a:r>
            <a:rPr lang="en-US" sz="1100" kern="1200" dirty="0" smtClean="0"/>
            <a:t>https://www.bookwidgets.com/blog/2018/01/20-fun-lesson-ideas-with-explain-everything-for-in-the-classroom</a:t>
          </a:r>
          <a:endParaRPr lang="en-US" sz="1100" b="0" kern="1200" dirty="0"/>
        </a:p>
      </dsp:txBody>
      <dsp:txXfrm rot="10800000">
        <a:off x="3087072" y="2634"/>
        <a:ext cx="9010523" cy="1827090"/>
      </dsp:txXfrm>
    </dsp:sp>
    <dsp:sp modelId="{217A12FE-4DD0-4CFB-B521-5A3D3BBC8145}">
      <dsp:nvSpPr>
        <dsp:cNvPr id="0" name=""/>
        <dsp:cNvSpPr/>
      </dsp:nvSpPr>
      <dsp:spPr>
        <a:xfrm>
          <a:off x="2138938" y="424817"/>
          <a:ext cx="982724" cy="982724"/>
        </a:xfrm>
        <a:prstGeom prst="ellipse">
          <a:avLst/>
        </a:prstGeom>
        <a:blipFill rotWithShape="1">
          <a:blip xmlns:r="http://schemas.openxmlformats.org/officeDocument/2006/relationships" r:embed="rId1"/>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7661A6-1316-4A78-B92B-C70AD3A43EC3}">
      <dsp:nvSpPr>
        <dsp:cNvPr id="0" name=""/>
        <dsp:cNvSpPr/>
      </dsp:nvSpPr>
      <dsp:spPr>
        <a:xfrm rot="10800000">
          <a:off x="2630300" y="2123075"/>
          <a:ext cx="9467295" cy="1931819"/>
        </a:xfrm>
        <a:prstGeom prst="homePlate">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3354" tIns="34290" rIns="64008" bIns="34290" numCol="1" spcCol="1270" anchor="ctr" anchorCtr="0">
          <a:noAutofit/>
        </a:bodyPr>
        <a:lstStyle/>
        <a:p>
          <a:pPr lvl="0" algn="ctr" defTabSz="400050">
            <a:lnSpc>
              <a:spcPct val="90000"/>
            </a:lnSpc>
            <a:spcBef>
              <a:spcPct val="0"/>
            </a:spcBef>
            <a:spcAft>
              <a:spcPct val="35000"/>
            </a:spcAft>
          </a:pPr>
          <a:endParaRPr lang="en-US" sz="900" kern="1200" dirty="0" smtClean="0"/>
        </a:p>
        <a:p>
          <a:pPr lvl="0" algn="ctr" defTabSz="400050">
            <a:lnSpc>
              <a:spcPct val="90000"/>
            </a:lnSpc>
            <a:spcBef>
              <a:spcPct val="0"/>
            </a:spcBef>
            <a:spcAft>
              <a:spcPct val="35000"/>
            </a:spcAft>
          </a:pPr>
          <a:endParaRPr lang="en-US" sz="900" kern="1200" dirty="0" smtClean="0"/>
        </a:p>
        <a:p>
          <a:pPr lvl="0" algn="ctr" defTabSz="400050">
            <a:lnSpc>
              <a:spcPct val="90000"/>
            </a:lnSpc>
            <a:spcBef>
              <a:spcPct val="0"/>
            </a:spcBef>
            <a:spcAft>
              <a:spcPct val="35000"/>
            </a:spcAft>
          </a:pPr>
          <a:endParaRPr lang="en-US" sz="900" kern="1200" dirty="0" smtClean="0"/>
        </a:p>
        <a:p>
          <a:pPr lvl="0" algn="ctr" defTabSz="400050">
            <a:lnSpc>
              <a:spcPct val="90000"/>
            </a:lnSpc>
            <a:spcBef>
              <a:spcPct val="0"/>
            </a:spcBef>
            <a:spcAft>
              <a:spcPct val="35000"/>
            </a:spcAft>
          </a:pPr>
          <a:r>
            <a:rPr lang="en-US" sz="1100" kern="1200" dirty="0" smtClean="0"/>
            <a:t>Ensure the application is on your device.</a:t>
          </a:r>
        </a:p>
        <a:p>
          <a:pPr lvl="0" algn="ctr" defTabSz="400050">
            <a:lnSpc>
              <a:spcPct val="90000"/>
            </a:lnSpc>
            <a:spcBef>
              <a:spcPct val="0"/>
            </a:spcBef>
            <a:spcAft>
              <a:spcPct val="35000"/>
            </a:spcAft>
          </a:pPr>
          <a:r>
            <a:rPr lang="en-US" sz="1100" b="0" kern="1200" dirty="0" smtClean="0"/>
            <a:t>You </a:t>
          </a:r>
          <a:r>
            <a:rPr lang="en-US" sz="1100" b="0" kern="1200" dirty="0" smtClean="0"/>
            <a:t>do not need to create an account to use this app and completed presentations can be shared to your j2e </a:t>
          </a:r>
          <a:r>
            <a:rPr lang="en-US" sz="1100" b="0" kern="1200" dirty="0" smtClean="0"/>
            <a:t>account.</a:t>
          </a:r>
          <a:endParaRPr lang="en-US" sz="1100" b="0" kern="1200" dirty="0" smtClean="0"/>
        </a:p>
        <a:p>
          <a:pPr lvl="0" algn="ctr" defTabSz="400050">
            <a:lnSpc>
              <a:spcPct val="90000"/>
            </a:lnSpc>
            <a:spcBef>
              <a:spcPct val="0"/>
            </a:spcBef>
            <a:spcAft>
              <a:spcPct val="35000"/>
            </a:spcAft>
          </a:pPr>
          <a:r>
            <a:rPr lang="en-US" sz="1100" b="0" kern="1200" dirty="0" smtClean="0"/>
            <a:t>You </a:t>
          </a:r>
          <a:r>
            <a:rPr lang="en-US" sz="1100" kern="1200" dirty="0" smtClean="0"/>
            <a:t>can now begin making a presentation by drawing on the screen.</a:t>
          </a:r>
        </a:p>
        <a:p>
          <a:pPr lvl="0" algn="ctr" defTabSz="400050">
            <a:lnSpc>
              <a:spcPct val="90000"/>
            </a:lnSpc>
            <a:spcBef>
              <a:spcPct val="0"/>
            </a:spcBef>
            <a:spcAft>
              <a:spcPct val="35000"/>
            </a:spcAft>
          </a:pPr>
          <a:r>
            <a:rPr lang="en-US" sz="1100" b="0" kern="1200" dirty="0" smtClean="0"/>
            <a:t>.</a:t>
          </a:r>
          <a:r>
            <a:rPr lang="en-US" sz="1100" kern="1200" dirty="0" smtClean="0"/>
            <a:t>Use the tools on the side to add images, text or videos, change </a:t>
          </a:r>
          <a:r>
            <a:rPr lang="en-US" sz="1100" kern="1200" dirty="0" err="1" smtClean="0"/>
            <a:t>colours</a:t>
          </a:r>
          <a:r>
            <a:rPr lang="en-US" sz="1100" kern="1200" dirty="0" smtClean="0"/>
            <a:t> and highlight.</a:t>
          </a:r>
        </a:p>
        <a:p>
          <a:pPr lvl="0" algn="ctr" defTabSz="400050">
            <a:lnSpc>
              <a:spcPct val="90000"/>
            </a:lnSpc>
            <a:spcBef>
              <a:spcPct val="0"/>
            </a:spcBef>
            <a:spcAft>
              <a:spcPct val="35000"/>
            </a:spcAft>
          </a:pPr>
          <a:r>
            <a:rPr lang="en-US" sz="1100" kern="1200" dirty="0" smtClean="0"/>
            <a:t>If adding images from the internet, it is advisable to save them to your camera roll first.</a:t>
          </a:r>
        </a:p>
        <a:p>
          <a:pPr lvl="0" algn="ctr" defTabSz="400050">
            <a:lnSpc>
              <a:spcPct val="90000"/>
            </a:lnSpc>
            <a:spcBef>
              <a:spcPct val="0"/>
            </a:spcBef>
            <a:spcAft>
              <a:spcPct val="35000"/>
            </a:spcAft>
          </a:pPr>
          <a:r>
            <a:rPr lang="en-US" sz="1100" kern="1200" dirty="0" smtClean="0"/>
            <a:t>When presentation is complete, you can export  by clicking on </a:t>
          </a:r>
          <a:r>
            <a:rPr lang="en-US" sz="1100" b="1" kern="1200" dirty="0" smtClean="0"/>
            <a:t>Share</a:t>
          </a:r>
          <a:r>
            <a:rPr lang="en-US" sz="1100" kern="1200" dirty="0" smtClean="0"/>
            <a:t> and selecting </a:t>
          </a:r>
          <a:r>
            <a:rPr lang="en-US" sz="1100" b="1" kern="1200" dirty="0" smtClean="0"/>
            <a:t>j2launch</a:t>
          </a:r>
          <a:r>
            <a:rPr lang="en-US" sz="1100" kern="1200" dirty="0" smtClean="0"/>
            <a:t>.</a:t>
          </a:r>
        </a:p>
        <a:p>
          <a:pPr lvl="0" algn="ctr" defTabSz="400050">
            <a:lnSpc>
              <a:spcPct val="90000"/>
            </a:lnSpc>
            <a:spcBef>
              <a:spcPct val="0"/>
            </a:spcBef>
            <a:spcAft>
              <a:spcPct val="35000"/>
            </a:spcAft>
          </a:pPr>
          <a:endParaRPr lang="en-US" sz="500" kern="1200" dirty="0" smtClean="0"/>
        </a:p>
        <a:p>
          <a:pPr lvl="0" algn="ctr" defTabSz="400050">
            <a:lnSpc>
              <a:spcPct val="90000"/>
            </a:lnSpc>
            <a:spcBef>
              <a:spcPct val="0"/>
            </a:spcBef>
            <a:spcAft>
              <a:spcPct val="35000"/>
            </a:spcAft>
          </a:pPr>
          <a:r>
            <a:rPr lang="en-US" sz="500" kern="1200" dirty="0" smtClean="0"/>
            <a:t> </a:t>
          </a:r>
        </a:p>
        <a:p>
          <a:pPr lvl="0" algn="ctr" defTabSz="400050">
            <a:lnSpc>
              <a:spcPct val="90000"/>
            </a:lnSpc>
            <a:spcBef>
              <a:spcPct val="0"/>
            </a:spcBef>
            <a:spcAft>
              <a:spcPct val="35000"/>
            </a:spcAft>
          </a:pPr>
          <a:endParaRPr lang="en-US" sz="500" kern="1200" dirty="0" smtClean="0"/>
        </a:p>
        <a:p>
          <a:pPr lvl="0" algn="ctr" defTabSz="400050">
            <a:lnSpc>
              <a:spcPct val="90000"/>
            </a:lnSpc>
            <a:spcBef>
              <a:spcPct val="0"/>
            </a:spcBef>
            <a:spcAft>
              <a:spcPct val="35000"/>
            </a:spcAft>
          </a:pPr>
          <a:r>
            <a:rPr lang="en-US" sz="500" kern="1200" dirty="0" smtClean="0"/>
            <a:t> </a:t>
          </a:r>
        </a:p>
        <a:p>
          <a:pPr lvl="0" algn="ctr" defTabSz="400050">
            <a:lnSpc>
              <a:spcPct val="90000"/>
            </a:lnSpc>
            <a:spcBef>
              <a:spcPct val="0"/>
            </a:spcBef>
            <a:spcAft>
              <a:spcPct val="35000"/>
            </a:spcAft>
          </a:pPr>
          <a:endParaRPr lang="en-US" sz="500" kern="1200" dirty="0" smtClean="0"/>
        </a:p>
        <a:p>
          <a:pPr lvl="0" algn="ctr" defTabSz="400050">
            <a:lnSpc>
              <a:spcPct val="90000"/>
            </a:lnSpc>
            <a:spcBef>
              <a:spcPct val="0"/>
            </a:spcBef>
            <a:spcAft>
              <a:spcPct val="35000"/>
            </a:spcAft>
          </a:pPr>
          <a:endParaRPr lang="en-US" sz="500" kern="1200" dirty="0" smtClean="0"/>
        </a:p>
        <a:p>
          <a:pPr lvl="0" algn="ctr" defTabSz="400050">
            <a:lnSpc>
              <a:spcPct val="90000"/>
            </a:lnSpc>
            <a:spcBef>
              <a:spcPct val="0"/>
            </a:spcBef>
            <a:spcAft>
              <a:spcPct val="35000"/>
            </a:spcAft>
          </a:pPr>
          <a:endParaRPr lang="en-US" sz="500" kern="1200" dirty="0"/>
        </a:p>
      </dsp:txBody>
      <dsp:txXfrm rot="10800000">
        <a:off x="3113255" y="2123075"/>
        <a:ext cx="8984340" cy="1931819"/>
      </dsp:txXfrm>
    </dsp:sp>
    <dsp:sp modelId="{9BB8CA5F-4EAE-4A7A-831B-67736A0C3D4A}">
      <dsp:nvSpPr>
        <dsp:cNvPr id="0" name=""/>
        <dsp:cNvSpPr/>
      </dsp:nvSpPr>
      <dsp:spPr>
        <a:xfrm>
          <a:off x="2138938" y="2597623"/>
          <a:ext cx="982724" cy="982724"/>
        </a:xfrm>
        <a:prstGeom prst="ellipse">
          <a:avLst/>
        </a:prstGeom>
        <a:blipFill rotWithShape="1">
          <a:blip xmlns:r="http://schemas.openxmlformats.org/officeDocument/2006/relationships" r:embed="rId2"/>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A7969EF-9774-4BE3-88B1-C1064C496B56}">
      <dsp:nvSpPr>
        <dsp:cNvPr id="0" name=""/>
        <dsp:cNvSpPr/>
      </dsp:nvSpPr>
      <dsp:spPr>
        <a:xfrm rot="10800000">
          <a:off x="847698" y="4348245"/>
          <a:ext cx="12541136" cy="1886613"/>
        </a:xfrm>
        <a:prstGeom prst="homePlate">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3354" tIns="41910" rIns="78232" bIns="41910" numCol="1" spcCol="1270" anchor="ctr" anchorCtr="0">
          <a:noAutofit/>
        </a:bodyPr>
        <a:lstStyle/>
        <a:p>
          <a:pPr lvl="0" algn="l" defTabSz="488950">
            <a:lnSpc>
              <a:spcPct val="90000"/>
            </a:lnSpc>
            <a:spcBef>
              <a:spcPct val="0"/>
            </a:spcBef>
            <a:spcAft>
              <a:spcPct val="35000"/>
            </a:spcAft>
          </a:pPr>
          <a:r>
            <a:rPr lang="en-US" sz="1100" kern="1200" dirty="0" smtClean="0"/>
            <a:t>Possible </a:t>
          </a:r>
          <a:r>
            <a:rPr lang="en-US" sz="1100" kern="1200" dirty="0" smtClean="0"/>
            <a:t>areas covered </a:t>
          </a:r>
          <a:r>
            <a:rPr lang="en-US" sz="1100" kern="1200" dirty="0" smtClean="0"/>
            <a:t>in LNF  (Year 4)                                                                                                                                                </a:t>
          </a:r>
        </a:p>
        <a:p>
          <a:pPr lvl="0" algn="l" defTabSz="488950">
            <a:lnSpc>
              <a:spcPct val="90000"/>
            </a:lnSpc>
            <a:spcBef>
              <a:spcPct val="0"/>
            </a:spcBef>
            <a:spcAft>
              <a:spcPct val="35000"/>
            </a:spcAft>
          </a:pPr>
          <a:r>
            <a:rPr lang="en-US" sz="1100" kern="1200" dirty="0" smtClean="0"/>
            <a:t>ORACY                                                                                                                                                   </a:t>
          </a:r>
        </a:p>
        <a:p>
          <a:pPr lvl="0" algn="l" defTabSz="488950">
            <a:lnSpc>
              <a:spcPct val="90000"/>
            </a:lnSpc>
            <a:spcBef>
              <a:spcPct val="0"/>
            </a:spcBef>
            <a:spcAft>
              <a:spcPct val="35000"/>
            </a:spcAft>
          </a:pPr>
          <a:r>
            <a:rPr lang="en-GB" sz="1100" b="0" i="1" kern="1200" dirty="0" smtClean="0"/>
            <a:t>“Explain information and ideas using supportive resources…”                                                       </a:t>
          </a:r>
        </a:p>
        <a:p>
          <a:pPr lvl="0" algn="l" defTabSz="488950">
            <a:lnSpc>
              <a:spcPct val="90000"/>
            </a:lnSpc>
            <a:spcBef>
              <a:spcPct val="0"/>
            </a:spcBef>
            <a:spcAft>
              <a:spcPct val="35000"/>
            </a:spcAft>
          </a:pPr>
          <a:r>
            <a:rPr lang="en-GB" sz="1100" b="0" i="1" kern="1200" dirty="0" smtClean="0"/>
            <a:t>“Organise talk so that different audiences can follow what is being said…”</a:t>
          </a:r>
          <a:r>
            <a:rPr lang="en-US" sz="1100" i="1" kern="1200" dirty="0" smtClean="0"/>
            <a:t>                               </a:t>
          </a:r>
          <a:endParaRPr lang="en-US" sz="1100" i="0" kern="1200" dirty="0" smtClean="0"/>
        </a:p>
        <a:p>
          <a:pPr lvl="0" algn="l" defTabSz="488950">
            <a:lnSpc>
              <a:spcPct val="90000"/>
            </a:lnSpc>
            <a:spcBef>
              <a:spcPct val="0"/>
            </a:spcBef>
            <a:spcAft>
              <a:spcPct val="35000"/>
            </a:spcAft>
          </a:pPr>
          <a:r>
            <a:rPr lang="en-GB" sz="1100" b="0" i="1" kern="1200" dirty="0" smtClean="0"/>
            <a:t>“Contribute to group discussion and help everyone take part.”                                                                                                                                                                                                                                                                                                                                                                    </a:t>
          </a:r>
        </a:p>
        <a:p>
          <a:pPr lvl="0" algn="l" defTabSz="488950">
            <a:lnSpc>
              <a:spcPct val="90000"/>
            </a:lnSpc>
            <a:spcBef>
              <a:spcPct val="0"/>
            </a:spcBef>
            <a:spcAft>
              <a:spcPct val="35000"/>
            </a:spcAft>
          </a:pPr>
          <a:r>
            <a:rPr lang="en-GB" sz="900" b="0" i="1" kern="1200" dirty="0" smtClean="0"/>
            <a:t>                                                                                                                                                                                                                                                                                                                                                                                                                    </a:t>
          </a:r>
          <a:endParaRPr lang="en-US" sz="900" i="1" kern="1200" dirty="0"/>
        </a:p>
      </dsp:txBody>
      <dsp:txXfrm rot="10800000">
        <a:off x="1319351" y="4348245"/>
        <a:ext cx="12069483" cy="1886613"/>
      </dsp:txXfrm>
    </dsp:sp>
    <dsp:sp modelId="{D2627FC9-4914-4B9E-BAF5-B720CADA68EE}">
      <dsp:nvSpPr>
        <dsp:cNvPr id="0" name=""/>
        <dsp:cNvSpPr/>
      </dsp:nvSpPr>
      <dsp:spPr>
        <a:xfrm>
          <a:off x="336652" y="4864597"/>
          <a:ext cx="982724" cy="982724"/>
        </a:xfrm>
        <a:prstGeom prst="ellipse">
          <a:avLst/>
        </a:prstGeom>
        <a:blipFill rotWithShape="1">
          <a:blip xmlns:r="http://schemas.openxmlformats.org/officeDocument/2006/relationships" r:embed="rId3"/>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20292155" y="5164758"/>
            <a:ext cx="22538611" cy="22045555"/>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2496889" y="2354741"/>
            <a:ext cx="28810682" cy="13792046"/>
          </a:xfrm>
        </p:spPr>
        <p:txBody>
          <a:bodyPr anchor="b">
            <a:normAutofit/>
          </a:bodyPr>
          <a:lstStyle>
            <a:lvl1pPr algn="l">
              <a:defRPr sz="19424">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496886" y="16969076"/>
            <a:ext cx="23191223" cy="8447155"/>
          </a:xfrm>
        </p:spPr>
        <p:txBody>
          <a:bodyPr anchor="t">
            <a:normAutofit/>
          </a:bodyPr>
          <a:lstStyle>
            <a:lvl1pPr marL="0" indent="0" algn="l">
              <a:buNone/>
              <a:defRPr sz="8829">
                <a:solidFill>
                  <a:schemeClr val="bg2">
                    <a:lumMod val="75000"/>
                  </a:schemeClr>
                </a:solidFill>
              </a:defRPr>
            </a:lvl1pPr>
            <a:lvl2pPr marL="2018355" indent="0" algn="ctr">
              <a:buNone/>
              <a:defRPr>
                <a:solidFill>
                  <a:schemeClr val="tx1">
                    <a:tint val="75000"/>
                  </a:schemeClr>
                </a:solidFill>
              </a:defRPr>
            </a:lvl2pPr>
            <a:lvl3pPr marL="4036710" indent="0" algn="ctr">
              <a:buNone/>
              <a:defRPr>
                <a:solidFill>
                  <a:schemeClr val="tx1">
                    <a:tint val="75000"/>
                  </a:schemeClr>
                </a:solidFill>
              </a:defRPr>
            </a:lvl3pPr>
            <a:lvl4pPr marL="6055065" indent="0" algn="ctr">
              <a:buNone/>
              <a:defRPr>
                <a:solidFill>
                  <a:schemeClr val="tx1">
                    <a:tint val="75000"/>
                  </a:schemeClr>
                </a:solidFill>
              </a:defRPr>
            </a:lvl4pPr>
            <a:lvl5pPr marL="8073420" indent="0" algn="ctr">
              <a:buNone/>
              <a:defRPr>
                <a:solidFill>
                  <a:schemeClr val="tx1">
                    <a:tint val="75000"/>
                  </a:schemeClr>
                </a:solidFill>
              </a:defRPr>
            </a:lvl5pPr>
            <a:lvl6pPr marL="10091776" indent="0" algn="ctr">
              <a:buNone/>
              <a:defRPr>
                <a:solidFill>
                  <a:schemeClr val="tx1">
                    <a:tint val="75000"/>
                  </a:schemeClr>
                </a:solidFill>
              </a:defRPr>
            </a:lvl6pPr>
            <a:lvl7pPr marL="12110131" indent="0" algn="ctr">
              <a:buNone/>
              <a:defRPr>
                <a:solidFill>
                  <a:schemeClr val="tx1">
                    <a:tint val="75000"/>
                  </a:schemeClr>
                </a:solidFill>
              </a:defRPr>
            </a:lvl7pPr>
            <a:lvl8pPr marL="14128486" indent="0" algn="ctr">
              <a:buNone/>
              <a:defRPr>
                <a:solidFill>
                  <a:schemeClr val="tx1">
                    <a:tint val="75000"/>
                  </a:schemeClr>
                </a:solidFill>
              </a:defRPr>
            </a:lvl8pPr>
            <a:lvl9pPr marL="16146841"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927550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96888" y="19847084"/>
            <a:ext cx="30683834" cy="6727825"/>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496888" y="2354739"/>
            <a:ext cx="30683834" cy="16632693"/>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635646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6886" y="8746171"/>
            <a:ext cx="29970442" cy="10241246"/>
          </a:xfrm>
        </p:spPr>
        <p:txBody>
          <a:bodyPr anchor="b">
            <a:normAutofit/>
          </a:bodyPr>
          <a:lstStyle>
            <a:lvl1pPr algn="l">
              <a:defRPr sz="14127" b="0" cap="all"/>
            </a:lvl1pPr>
          </a:lstStyle>
          <a:p>
            <a:r>
              <a:rPr lang="en-US" smtClean="0"/>
              <a:t>Click to edit Master title style</a:t>
            </a:r>
            <a:endParaRPr lang="en-US" dirty="0"/>
          </a:p>
        </p:txBody>
      </p:sp>
      <p:sp>
        <p:nvSpPr>
          <p:cNvPr id="3" name="Text Placeholder 2"/>
          <p:cNvSpPr>
            <a:spLocks noGrp="1"/>
          </p:cNvSpPr>
          <p:nvPr>
            <p:ph type="body" idx="1"/>
          </p:nvPr>
        </p:nvSpPr>
        <p:spPr>
          <a:xfrm>
            <a:off x="2496889" y="19809708"/>
            <a:ext cx="29970437" cy="6765203"/>
          </a:xfrm>
        </p:spPr>
        <p:txBody>
          <a:bodyPr anchor="t">
            <a:normAutofit/>
          </a:bodyPr>
          <a:lstStyle>
            <a:lvl1pPr marL="0" indent="0" algn="l">
              <a:buNone/>
              <a:defRPr sz="7946">
                <a:solidFill>
                  <a:schemeClr val="bg2">
                    <a:lumMod val="75000"/>
                  </a:schemeClr>
                </a:solidFill>
              </a:defRPr>
            </a:lvl1pPr>
            <a:lvl2pPr marL="2018355" indent="0">
              <a:buNone/>
              <a:defRPr sz="7946">
                <a:solidFill>
                  <a:schemeClr val="tx1">
                    <a:tint val="75000"/>
                  </a:schemeClr>
                </a:solidFill>
              </a:defRPr>
            </a:lvl2pPr>
            <a:lvl3pPr marL="4036710" indent="0">
              <a:buNone/>
              <a:defRPr sz="7063">
                <a:solidFill>
                  <a:schemeClr val="tx1">
                    <a:tint val="75000"/>
                  </a:schemeClr>
                </a:solidFill>
              </a:defRPr>
            </a:lvl3pPr>
            <a:lvl4pPr marL="6055065" indent="0">
              <a:buNone/>
              <a:defRPr sz="6180">
                <a:solidFill>
                  <a:schemeClr val="tx1">
                    <a:tint val="75000"/>
                  </a:schemeClr>
                </a:solidFill>
              </a:defRPr>
            </a:lvl4pPr>
            <a:lvl5pPr marL="8073420" indent="0">
              <a:buNone/>
              <a:defRPr sz="6180">
                <a:solidFill>
                  <a:schemeClr val="tx1">
                    <a:tint val="75000"/>
                  </a:schemeClr>
                </a:solidFill>
              </a:defRPr>
            </a:lvl5pPr>
            <a:lvl6pPr marL="10091776" indent="0">
              <a:buNone/>
              <a:defRPr sz="6180">
                <a:solidFill>
                  <a:schemeClr val="tx1">
                    <a:tint val="75000"/>
                  </a:schemeClr>
                </a:solidFill>
              </a:defRPr>
            </a:lvl6pPr>
            <a:lvl7pPr marL="12110131" indent="0">
              <a:buNone/>
              <a:defRPr sz="6180">
                <a:solidFill>
                  <a:schemeClr val="tx1">
                    <a:tint val="75000"/>
                  </a:schemeClr>
                </a:solidFill>
              </a:defRPr>
            </a:lvl7pPr>
            <a:lvl8pPr marL="14128486" indent="0">
              <a:buNone/>
              <a:defRPr sz="6180">
                <a:solidFill>
                  <a:schemeClr val="tx1">
                    <a:tint val="75000"/>
                  </a:schemeClr>
                </a:solidFill>
              </a:defRPr>
            </a:lvl8pPr>
            <a:lvl9pPr marL="16146841" indent="0">
              <a:buNone/>
              <a:defRPr sz="61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850895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496888" y="19847084"/>
            <a:ext cx="30683834" cy="6727825"/>
          </a:xfrm>
        </p:spPr>
        <p:txBody>
          <a:bodyPr>
            <a:normAutofit/>
          </a:bodyPr>
          <a:lstStyle>
            <a:lvl1pPr>
              <a:defRPr sz="14127"/>
            </a:lvl1pPr>
          </a:lstStyle>
          <a:p>
            <a:r>
              <a:rPr lang="en-US" smtClean="0"/>
              <a:t>Click to edit Master title style</a:t>
            </a:r>
            <a:endParaRPr lang="en-US" dirty="0"/>
          </a:p>
        </p:txBody>
      </p:sp>
      <p:sp>
        <p:nvSpPr>
          <p:cNvPr id="11" name="Content Placeholder 3"/>
          <p:cNvSpPr>
            <a:spLocks noGrp="1"/>
          </p:cNvSpPr>
          <p:nvPr>
            <p:ph sz="half" idx="13"/>
          </p:nvPr>
        </p:nvSpPr>
        <p:spPr>
          <a:xfrm>
            <a:off x="2496889" y="2354741"/>
            <a:ext cx="18490097" cy="1663268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5"/>
          <p:cNvSpPr>
            <a:spLocks noGrp="1"/>
          </p:cNvSpPr>
          <p:nvPr>
            <p:ph sz="quarter" idx="4"/>
          </p:nvPr>
        </p:nvSpPr>
        <p:spPr>
          <a:xfrm>
            <a:off x="21824873" y="2354739"/>
            <a:ext cx="18482004" cy="16595302"/>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E78B2EF-1BCD-4983-B21E-12D341C04905}" type="datetimeFigureOut">
              <a:rPr lang="en-GB" smtClean="0"/>
              <a:t>15/04/2018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93634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96888" y="19847084"/>
            <a:ext cx="30683834" cy="6727825"/>
          </a:xfrm>
        </p:spPr>
        <p:txBody>
          <a:bodyPr>
            <a:normAutofit/>
          </a:bodyPr>
          <a:lstStyle>
            <a:lvl1pPr>
              <a:defRPr sz="14127"/>
            </a:lvl1pPr>
          </a:lstStyle>
          <a:p>
            <a:r>
              <a:rPr lang="en-US" smtClean="0"/>
              <a:t>Click to edit Master title style</a:t>
            </a:r>
            <a:endParaRPr lang="en-US" dirty="0"/>
          </a:p>
        </p:txBody>
      </p:sp>
      <p:sp>
        <p:nvSpPr>
          <p:cNvPr id="3" name="Text Placeholder 2"/>
          <p:cNvSpPr>
            <a:spLocks noGrp="1"/>
          </p:cNvSpPr>
          <p:nvPr>
            <p:ph type="body" idx="1"/>
          </p:nvPr>
        </p:nvSpPr>
        <p:spPr>
          <a:xfrm>
            <a:off x="3566985" y="2354739"/>
            <a:ext cx="17398934" cy="2691130"/>
          </a:xfrm>
        </p:spPr>
        <p:txBody>
          <a:bodyPr anchor="b">
            <a:noAutofit/>
          </a:bodyPr>
          <a:lstStyle>
            <a:lvl1pPr marL="0" indent="0">
              <a:buNone/>
              <a:defRPr sz="10595" b="0" cap="all">
                <a:solidFill>
                  <a:schemeClr val="tx1"/>
                </a:solidFill>
              </a:defRPr>
            </a:lvl1pPr>
            <a:lvl2pPr marL="2018355" indent="0">
              <a:buNone/>
              <a:defRPr sz="8829" b="1"/>
            </a:lvl2pPr>
            <a:lvl3pPr marL="4036710" indent="0">
              <a:buNone/>
              <a:defRPr sz="7946" b="1"/>
            </a:lvl3pPr>
            <a:lvl4pPr marL="6055065" indent="0">
              <a:buNone/>
              <a:defRPr sz="7063" b="1"/>
            </a:lvl4pPr>
            <a:lvl5pPr marL="8073420" indent="0">
              <a:buNone/>
              <a:defRPr sz="7063" b="1"/>
            </a:lvl5pPr>
            <a:lvl6pPr marL="10091776" indent="0">
              <a:buNone/>
              <a:defRPr sz="7063" b="1"/>
            </a:lvl6pPr>
            <a:lvl7pPr marL="12110131" indent="0">
              <a:buNone/>
              <a:defRPr sz="7063" b="1"/>
            </a:lvl7pPr>
            <a:lvl8pPr marL="14128486" indent="0">
              <a:buNone/>
              <a:defRPr sz="7063" b="1"/>
            </a:lvl8pPr>
            <a:lvl9pPr marL="16146841" indent="0">
              <a:buNone/>
              <a:defRPr sz="7063" b="1"/>
            </a:lvl9pPr>
          </a:lstStyle>
          <a:p>
            <a:pPr lvl="0"/>
            <a:r>
              <a:rPr lang="en-US" smtClean="0"/>
              <a:t>Edit Master text styles</a:t>
            </a:r>
          </a:p>
        </p:txBody>
      </p:sp>
      <p:sp>
        <p:nvSpPr>
          <p:cNvPr id="4" name="Content Placeholder 3"/>
          <p:cNvSpPr>
            <a:spLocks noGrp="1"/>
          </p:cNvSpPr>
          <p:nvPr>
            <p:ph sz="half" idx="2"/>
          </p:nvPr>
        </p:nvSpPr>
        <p:spPr>
          <a:xfrm>
            <a:off x="2496884" y="5045871"/>
            <a:ext cx="18469033" cy="139415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726704" y="2501912"/>
            <a:ext cx="17619810" cy="2543957"/>
          </a:xfrm>
        </p:spPr>
        <p:txBody>
          <a:bodyPr anchor="b">
            <a:noAutofit/>
          </a:bodyPr>
          <a:lstStyle>
            <a:lvl1pPr marL="0" indent="0">
              <a:buNone/>
              <a:defRPr sz="10595" b="0" cap="all">
                <a:solidFill>
                  <a:schemeClr val="tx1"/>
                </a:solidFill>
              </a:defRPr>
            </a:lvl1pPr>
            <a:lvl2pPr marL="2018355" indent="0">
              <a:buNone/>
              <a:defRPr sz="8829" b="1"/>
            </a:lvl2pPr>
            <a:lvl3pPr marL="4036710" indent="0">
              <a:buNone/>
              <a:defRPr sz="7946" b="1"/>
            </a:lvl3pPr>
            <a:lvl4pPr marL="6055065" indent="0">
              <a:buNone/>
              <a:defRPr sz="7063" b="1"/>
            </a:lvl4pPr>
            <a:lvl5pPr marL="8073420" indent="0">
              <a:buNone/>
              <a:defRPr sz="7063" b="1"/>
            </a:lvl5pPr>
            <a:lvl6pPr marL="10091776" indent="0">
              <a:buNone/>
              <a:defRPr sz="7063" b="1"/>
            </a:lvl6pPr>
            <a:lvl7pPr marL="12110131" indent="0">
              <a:buNone/>
              <a:defRPr sz="7063" b="1"/>
            </a:lvl7pPr>
            <a:lvl8pPr marL="14128486" indent="0">
              <a:buNone/>
              <a:defRPr sz="7063" b="1"/>
            </a:lvl8pPr>
            <a:lvl9pPr marL="16146841" indent="0">
              <a:buNone/>
              <a:defRPr sz="7063" b="1"/>
            </a:lvl9pPr>
          </a:lstStyle>
          <a:p>
            <a:pPr lvl="0"/>
            <a:r>
              <a:rPr lang="en-US" smtClean="0"/>
              <a:t>Edit Master text styles</a:t>
            </a:r>
          </a:p>
        </p:txBody>
      </p:sp>
      <p:sp>
        <p:nvSpPr>
          <p:cNvPr id="6" name="Content Placeholder 5"/>
          <p:cNvSpPr>
            <a:spLocks noGrp="1"/>
          </p:cNvSpPr>
          <p:nvPr>
            <p:ph sz="quarter" idx="4"/>
          </p:nvPr>
        </p:nvSpPr>
        <p:spPr>
          <a:xfrm>
            <a:off x="21824875" y="5045869"/>
            <a:ext cx="18521639" cy="13904172"/>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E78B2EF-1BCD-4983-B21E-12D341C04905}" type="datetimeFigureOut">
              <a:rPr lang="en-GB" smtClean="0"/>
              <a:t>15/04/2018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2189259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496888" y="19847084"/>
            <a:ext cx="30683834" cy="6727825"/>
          </a:xfrm>
        </p:spPr>
        <p:txBody>
          <a:bodyPr>
            <a:normAutofit/>
          </a:bodyPr>
          <a:lstStyle>
            <a:lvl1pPr>
              <a:defRPr sz="14127"/>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E78B2EF-1BCD-4983-B21E-12D341C04905}" type="datetimeFigureOut">
              <a:rPr lang="en-GB" smtClean="0"/>
              <a:t>15/04/2018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1469325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78B2EF-1BCD-4983-B21E-12D341C04905}" type="datetimeFigureOut">
              <a:rPr lang="en-GB" smtClean="0"/>
              <a:t>15/04/2018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1307909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365194" y="2354739"/>
            <a:ext cx="14981317" cy="6727825"/>
          </a:xfrm>
        </p:spPr>
        <p:txBody>
          <a:bodyPr anchor="b">
            <a:normAutofit/>
          </a:bodyPr>
          <a:lstStyle>
            <a:lvl1pPr algn="l">
              <a:defRPr sz="8829" b="0"/>
            </a:lvl1pPr>
          </a:lstStyle>
          <a:p>
            <a:r>
              <a:rPr lang="en-US" smtClean="0"/>
              <a:t>Click to edit Master title style</a:t>
            </a:r>
            <a:endParaRPr lang="en-US" dirty="0"/>
          </a:p>
        </p:txBody>
      </p:sp>
      <p:sp>
        <p:nvSpPr>
          <p:cNvPr id="3" name="Content Placeholder 2"/>
          <p:cNvSpPr>
            <a:spLocks noGrp="1"/>
          </p:cNvSpPr>
          <p:nvPr>
            <p:ph idx="1"/>
          </p:nvPr>
        </p:nvSpPr>
        <p:spPr>
          <a:xfrm>
            <a:off x="2496884" y="2354739"/>
            <a:ext cx="20778151" cy="2422017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365194" y="9755357"/>
            <a:ext cx="14981317" cy="9232073"/>
          </a:xfrm>
        </p:spPr>
        <p:txBody>
          <a:bodyPr anchor="t">
            <a:normAutofit/>
          </a:bodyPr>
          <a:lstStyle>
            <a:lvl1pPr marL="0" indent="0">
              <a:buNone/>
              <a:defRPr sz="7063"/>
            </a:lvl1pPr>
            <a:lvl2pPr marL="2018355" indent="0">
              <a:buNone/>
              <a:defRPr sz="5298"/>
            </a:lvl2pPr>
            <a:lvl3pPr marL="4036710" indent="0">
              <a:buNone/>
              <a:defRPr sz="4415"/>
            </a:lvl3pPr>
            <a:lvl4pPr marL="6055065" indent="0">
              <a:buNone/>
              <a:defRPr sz="3973"/>
            </a:lvl4pPr>
            <a:lvl5pPr marL="8073420" indent="0">
              <a:buNone/>
              <a:defRPr sz="3973"/>
            </a:lvl5pPr>
            <a:lvl6pPr marL="10091776" indent="0">
              <a:buNone/>
              <a:defRPr sz="3973"/>
            </a:lvl6pPr>
            <a:lvl7pPr marL="12110131" indent="0">
              <a:buNone/>
              <a:defRPr sz="3973"/>
            </a:lvl7pPr>
            <a:lvl8pPr marL="14128486" indent="0">
              <a:buNone/>
              <a:defRPr sz="3973"/>
            </a:lvl8pPr>
            <a:lvl9pPr marL="16146841" indent="0">
              <a:buNone/>
              <a:defRPr sz="3973"/>
            </a:lvl9pPr>
          </a:lstStyle>
          <a:p>
            <a:pPr lvl="0"/>
            <a:r>
              <a:rPr lang="en-US" smtClean="0"/>
              <a:t>Edit Master text styles</a:t>
            </a:r>
          </a:p>
        </p:txBody>
      </p:sp>
      <p:sp>
        <p:nvSpPr>
          <p:cNvPr id="5" name="Date Placeholder 4"/>
          <p:cNvSpPr>
            <a:spLocks noGrp="1"/>
          </p:cNvSpPr>
          <p:nvPr>
            <p:ph type="dt" sz="half" idx="10"/>
          </p:nvPr>
        </p:nvSpPr>
        <p:spPr/>
        <p:txBody>
          <a:bodyPr/>
          <a:lstStyle/>
          <a:p>
            <a:fld id="{FE78B2EF-1BCD-4983-B21E-12D341C04905}" type="datetimeFigureOut">
              <a:rPr lang="en-GB" smtClean="0"/>
              <a:t>15/04/2018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2211550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045184" y="6391434"/>
            <a:ext cx="16679883" cy="5045869"/>
          </a:xfrm>
        </p:spPr>
        <p:txBody>
          <a:bodyPr anchor="b">
            <a:normAutofit/>
          </a:bodyPr>
          <a:lstStyle>
            <a:lvl1pPr algn="l">
              <a:defRPr sz="10595" b="0"/>
            </a:lvl1p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3566980" y="4036695"/>
            <a:ext cx="15358490" cy="21192649"/>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7063"/>
            </a:lvl1pPr>
            <a:lvl2pPr marL="2018355" indent="0">
              <a:buNone/>
              <a:defRPr sz="7063"/>
            </a:lvl2pPr>
            <a:lvl3pPr marL="4036710" indent="0">
              <a:buNone/>
              <a:defRPr sz="7063"/>
            </a:lvl3pPr>
            <a:lvl4pPr marL="6055065" indent="0">
              <a:buNone/>
              <a:defRPr sz="7063"/>
            </a:lvl4pPr>
            <a:lvl5pPr marL="8073420" indent="0">
              <a:buNone/>
              <a:defRPr sz="7063"/>
            </a:lvl5pPr>
            <a:lvl6pPr marL="10091776" indent="0">
              <a:buNone/>
              <a:defRPr sz="7063"/>
            </a:lvl6pPr>
            <a:lvl7pPr marL="12110131" indent="0">
              <a:buNone/>
              <a:defRPr sz="7063"/>
            </a:lvl7pPr>
            <a:lvl8pPr marL="14128486" indent="0">
              <a:buNone/>
              <a:defRPr sz="7063"/>
            </a:lvl8pPr>
            <a:lvl9pPr marL="16146841" indent="0">
              <a:buNone/>
              <a:defRPr sz="7063"/>
            </a:lvl9pPr>
          </a:lstStyle>
          <a:p>
            <a:r>
              <a:rPr lang="en-US" smtClean="0"/>
              <a:t>Click icon to add picture</a:t>
            </a:r>
            <a:endParaRPr lang="en-US" dirty="0"/>
          </a:p>
        </p:txBody>
      </p:sp>
      <p:sp>
        <p:nvSpPr>
          <p:cNvPr id="4" name="Text Placeholder 3"/>
          <p:cNvSpPr>
            <a:spLocks noGrp="1"/>
          </p:cNvSpPr>
          <p:nvPr>
            <p:ph type="body" sz="half" idx="2"/>
          </p:nvPr>
        </p:nvSpPr>
        <p:spPr>
          <a:xfrm>
            <a:off x="21046249" y="12110085"/>
            <a:ext cx="16684400" cy="9194694"/>
          </a:xfrm>
        </p:spPr>
        <p:txBody>
          <a:bodyPr anchor="t">
            <a:normAutofit/>
          </a:bodyPr>
          <a:lstStyle>
            <a:lvl1pPr marL="0" indent="0">
              <a:buNone/>
              <a:defRPr sz="7946"/>
            </a:lvl1pPr>
            <a:lvl2pPr marL="2018355" indent="0">
              <a:buNone/>
              <a:defRPr sz="5298"/>
            </a:lvl2pPr>
            <a:lvl3pPr marL="4036710" indent="0">
              <a:buNone/>
              <a:defRPr sz="4415"/>
            </a:lvl3pPr>
            <a:lvl4pPr marL="6055065" indent="0">
              <a:buNone/>
              <a:defRPr sz="3973"/>
            </a:lvl4pPr>
            <a:lvl5pPr marL="8073420" indent="0">
              <a:buNone/>
              <a:defRPr sz="3973"/>
            </a:lvl5pPr>
            <a:lvl6pPr marL="10091776" indent="0">
              <a:buNone/>
              <a:defRPr sz="3973"/>
            </a:lvl6pPr>
            <a:lvl7pPr marL="12110131" indent="0">
              <a:buNone/>
              <a:defRPr sz="3973"/>
            </a:lvl7pPr>
            <a:lvl8pPr marL="14128486" indent="0">
              <a:buNone/>
              <a:defRPr sz="3973"/>
            </a:lvl8pPr>
            <a:lvl9pPr marL="16146841" indent="0">
              <a:buNone/>
              <a:defRPr sz="3973"/>
            </a:lvl9pPr>
          </a:lstStyle>
          <a:p>
            <a:pPr lvl="0"/>
            <a:r>
              <a:rPr lang="en-US" smtClean="0"/>
              <a:t>Edit Master text styles</a:t>
            </a:r>
          </a:p>
        </p:txBody>
      </p:sp>
      <p:sp>
        <p:nvSpPr>
          <p:cNvPr id="5" name="Date Placeholder 4"/>
          <p:cNvSpPr>
            <a:spLocks noGrp="1"/>
          </p:cNvSpPr>
          <p:nvPr>
            <p:ph type="dt" sz="half" idx="10"/>
          </p:nvPr>
        </p:nvSpPr>
        <p:spPr/>
        <p:txBody>
          <a:bodyPr/>
          <a:lstStyle/>
          <a:p>
            <a:fld id="{FE78B2EF-1BCD-4983-B21E-12D341C04905}" type="datetimeFigureOut">
              <a:rPr lang="en-GB" smtClean="0"/>
              <a:t>15/04/2018</a:t>
            </a:fld>
            <a:endParaRPr lang="en-GB"/>
          </a:p>
        </p:txBody>
      </p:sp>
      <p:sp>
        <p:nvSpPr>
          <p:cNvPr id="6" name="Footer Placeholder 5"/>
          <p:cNvSpPr>
            <a:spLocks noGrp="1"/>
          </p:cNvSpPr>
          <p:nvPr>
            <p:ph type="ftr" sz="quarter" idx="11"/>
          </p:nvPr>
        </p:nvSpPr>
        <p:spPr>
          <a:xfrm>
            <a:off x="2496886" y="27247694"/>
            <a:ext cx="27205124" cy="1611875"/>
          </a:xfrm>
        </p:spPr>
        <p:txBody>
          <a:bodyPr/>
          <a:lstStyle/>
          <a:p>
            <a:endParaRPr lang="en-GB"/>
          </a:p>
        </p:txBody>
      </p:sp>
      <p:sp>
        <p:nvSpPr>
          <p:cNvPr id="7" name="Slide Number Placeholder 6"/>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2665269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96888" y="19847084"/>
            <a:ext cx="30683834" cy="6727825"/>
          </a:xfrm>
        </p:spPr>
        <p:txBody>
          <a:bodyPr/>
          <a:lstStyle/>
          <a:p>
            <a:r>
              <a:rPr lang="en-US" smtClean="0"/>
              <a:t>Click to edit Master title style</a:t>
            </a:r>
            <a:endParaRPr lang="en-US" dirty="0"/>
          </a:p>
        </p:txBody>
      </p:sp>
      <p:sp>
        <p:nvSpPr>
          <p:cNvPr id="6" name="Picture Placeholder 2"/>
          <p:cNvSpPr>
            <a:spLocks noGrp="1" noChangeAspect="1"/>
          </p:cNvSpPr>
          <p:nvPr>
            <p:ph type="pic" idx="13"/>
          </p:nvPr>
        </p:nvSpPr>
        <p:spPr>
          <a:xfrm>
            <a:off x="2496886" y="2354739"/>
            <a:ext cx="37809991" cy="13792041"/>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7063"/>
            </a:lvl1pPr>
            <a:lvl2pPr marL="2018355" indent="0">
              <a:buNone/>
              <a:defRPr sz="7063"/>
            </a:lvl2pPr>
            <a:lvl3pPr marL="4036710" indent="0">
              <a:buNone/>
              <a:defRPr sz="7063"/>
            </a:lvl3pPr>
            <a:lvl4pPr marL="6055065" indent="0">
              <a:buNone/>
              <a:defRPr sz="7063"/>
            </a:lvl4pPr>
            <a:lvl5pPr marL="8073420" indent="0">
              <a:buNone/>
              <a:defRPr sz="7063"/>
            </a:lvl5pPr>
            <a:lvl6pPr marL="10091776" indent="0">
              <a:buNone/>
              <a:defRPr sz="7063"/>
            </a:lvl6pPr>
            <a:lvl7pPr marL="12110131" indent="0">
              <a:buNone/>
              <a:defRPr sz="7063"/>
            </a:lvl7pPr>
            <a:lvl8pPr marL="14128486" indent="0">
              <a:buNone/>
              <a:defRPr sz="7063"/>
            </a:lvl8pPr>
            <a:lvl9pPr marL="16146841" indent="0">
              <a:buNone/>
              <a:defRPr sz="7063"/>
            </a:lvl9pPr>
          </a:lstStyle>
          <a:p>
            <a:r>
              <a:rPr lang="en-US" smtClean="0"/>
              <a:t>Click icon to add picture</a:t>
            </a:r>
            <a:endParaRPr lang="en-US" dirty="0"/>
          </a:p>
        </p:txBody>
      </p:sp>
      <p:sp>
        <p:nvSpPr>
          <p:cNvPr id="9" name="Text Placeholder 9"/>
          <p:cNvSpPr>
            <a:spLocks noGrp="1"/>
          </p:cNvSpPr>
          <p:nvPr>
            <p:ph type="body" sz="quarter" idx="14"/>
          </p:nvPr>
        </p:nvSpPr>
        <p:spPr>
          <a:xfrm>
            <a:off x="3566989" y="16969071"/>
            <a:ext cx="34084472" cy="2018348"/>
          </a:xfrm>
        </p:spPr>
        <p:txBody>
          <a:bodyPr anchor="t">
            <a:normAutofit/>
          </a:bodyPr>
          <a:lstStyle>
            <a:lvl1pPr marL="0" indent="0">
              <a:buFontTx/>
              <a:buNone/>
              <a:defRPr sz="7063"/>
            </a:lvl1pPr>
            <a:lvl2pPr marL="2018355" indent="0">
              <a:buFontTx/>
              <a:buNone/>
              <a:defRPr/>
            </a:lvl2pPr>
            <a:lvl3pPr marL="4036710" indent="0">
              <a:buFontTx/>
              <a:buNone/>
              <a:defRPr/>
            </a:lvl3pPr>
            <a:lvl4pPr marL="6055065" indent="0">
              <a:buFontTx/>
              <a:buNone/>
              <a:defRPr/>
            </a:lvl4pPr>
            <a:lvl5pPr marL="807342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FE78B2EF-1BCD-4983-B21E-12D341C04905}" type="datetimeFigureOut">
              <a:rPr lang="en-GB" smtClean="0"/>
              <a:t>15/04/2018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1855750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496886" y="2354739"/>
            <a:ext cx="37809991" cy="12782868"/>
          </a:xfrm>
        </p:spPr>
        <p:txBody>
          <a:bodyPr anchor="ctr">
            <a:normAutofit/>
          </a:bodyPr>
          <a:lstStyle>
            <a:lvl1pPr algn="l">
              <a:defRPr sz="12361" b="0" cap="all"/>
            </a:lvl1pPr>
          </a:lstStyle>
          <a:p>
            <a:r>
              <a:rPr lang="en-US" smtClean="0"/>
              <a:t>Click to edit Master title style</a:t>
            </a:r>
            <a:endParaRPr lang="en-US" dirty="0"/>
          </a:p>
        </p:txBody>
      </p:sp>
      <p:sp>
        <p:nvSpPr>
          <p:cNvPr id="3" name="Text Placeholder 2"/>
          <p:cNvSpPr>
            <a:spLocks noGrp="1"/>
          </p:cNvSpPr>
          <p:nvPr>
            <p:ph type="body" idx="1"/>
          </p:nvPr>
        </p:nvSpPr>
        <p:spPr>
          <a:xfrm>
            <a:off x="2496886" y="18165128"/>
            <a:ext cx="29881895" cy="8409781"/>
          </a:xfrm>
        </p:spPr>
        <p:txBody>
          <a:bodyPr anchor="ctr">
            <a:normAutofit/>
          </a:bodyPr>
          <a:lstStyle>
            <a:lvl1pPr marL="0" indent="0" algn="l">
              <a:buNone/>
              <a:defRPr sz="7946">
                <a:solidFill>
                  <a:schemeClr val="bg2">
                    <a:lumMod val="75000"/>
                  </a:schemeClr>
                </a:solidFill>
              </a:defRPr>
            </a:lvl1pPr>
            <a:lvl2pPr marL="2018355" indent="0">
              <a:buNone/>
              <a:defRPr sz="7946">
                <a:solidFill>
                  <a:schemeClr val="tx1">
                    <a:tint val="75000"/>
                  </a:schemeClr>
                </a:solidFill>
              </a:defRPr>
            </a:lvl2pPr>
            <a:lvl3pPr marL="4036710" indent="0">
              <a:buNone/>
              <a:defRPr sz="7063">
                <a:solidFill>
                  <a:schemeClr val="tx1">
                    <a:tint val="75000"/>
                  </a:schemeClr>
                </a:solidFill>
              </a:defRPr>
            </a:lvl3pPr>
            <a:lvl4pPr marL="6055065" indent="0">
              <a:buNone/>
              <a:defRPr sz="6180">
                <a:solidFill>
                  <a:schemeClr val="tx1">
                    <a:tint val="75000"/>
                  </a:schemeClr>
                </a:solidFill>
              </a:defRPr>
            </a:lvl4pPr>
            <a:lvl5pPr marL="8073420" indent="0">
              <a:buNone/>
              <a:defRPr sz="6180">
                <a:solidFill>
                  <a:schemeClr val="tx1">
                    <a:tint val="75000"/>
                  </a:schemeClr>
                </a:solidFill>
              </a:defRPr>
            </a:lvl5pPr>
            <a:lvl6pPr marL="10091776" indent="0">
              <a:buNone/>
              <a:defRPr sz="6180">
                <a:solidFill>
                  <a:schemeClr val="tx1">
                    <a:tint val="75000"/>
                  </a:schemeClr>
                </a:solidFill>
              </a:defRPr>
            </a:lvl6pPr>
            <a:lvl7pPr marL="12110131" indent="0">
              <a:buNone/>
              <a:defRPr sz="6180">
                <a:solidFill>
                  <a:schemeClr val="tx1">
                    <a:tint val="75000"/>
                  </a:schemeClr>
                </a:solidFill>
              </a:defRPr>
            </a:lvl7pPr>
            <a:lvl8pPr marL="14128486" indent="0">
              <a:buNone/>
              <a:defRPr sz="6180">
                <a:solidFill>
                  <a:schemeClr val="tx1">
                    <a:tint val="75000"/>
                  </a:schemeClr>
                </a:solidFill>
              </a:defRPr>
            </a:lvl8pPr>
            <a:lvl9pPr marL="16146841" indent="0">
              <a:buNone/>
              <a:defRPr sz="61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27972819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08329" y="2354739"/>
            <a:ext cx="32111187" cy="12782868"/>
          </a:xfrm>
        </p:spPr>
        <p:txBody>
          <a:bodyPr anchor="ctr">
            <a:normAutofit/>
          </a:bodyPr>
          <a:lstStyle>
            <a:lvl1pPr algn="l">
              <a:defRPr sz="12361"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4993775" y="15137606"/>
            <a:ext cx="29970437" cy="2130478"/>
          </a:xfrm>
        </p:spPr>
        <p:txBody>
          <a:bodyPr anchor="ctr"/>
          <a:lstStyle>
            <a:lvl1pPr marL="0" indent="0">
              <a:buFontTx/>
              <a:buNone/>
              <a:defRPr/>
            </a:lvl1pPr>
            <a:lvl2pPr marL="2018355" indent="0">
              <a:buFontTx/>
              <a:buNone/>
              <a:defRPr/>
            </a:lvl2pPr>
            <a:lvl3pPr marL="4036710" indent="0">
              <a:buFontTx/>
              <a:buNone/>
              <a:defRPr/>
            </a:lvl3pPr>
            <a:lvl4pPr marL="6055065" indent="0">
              <a:buFontTx/>
              <a:buNone/>
              <a:defRPr/>
            </a:lvl4pPr>
            <a:lvl5pPr marL="8073420" indent="0">
              <a:buFontTx/>
              <a:buNone/>
              <a:defRPr/>
            </a:lvl5pPr>
          </a:lstStyle>
          <a:p>
            <a:pPr lvl="0"/>
            <a:r>
              <a:rPr lang="en-US" smtClean="0"/>
              <a:t>Edit Master text styles</a:t>
            </a:r>
          </a:p>
        </p:txBody>
      </p:sp>
      <p:sp>
        <p:nvSpPr>
          <p:cNvPr id="3" name="Text Placeholder 2"/>
          <p:cNvSpPr>
            <a:spLocks noGrp="1"/>
          </p:cNvSpPr>
          <p:nvPr>
            <p:ph type="body" idx="1"/>
          </p:nvPr>
        </p:nvSpPr>
        <p:spPr>
          <a:xfrm>
            <a:off x="2496888" y="18987432"/>
            <a:ext cx="29876320" cy="7587477"/>
          </a:xfrm>
        </p:spPr>
        <p:txBody>
          <a:bodyPr anchor="ctr">
            <a:normAutofit/>
          </a:bodyPr>
          <a:lstStyle>
            <a:lvl1pPr marL="0" indent="0" algn="l">
              <a:buNone/>
              <a:defRPr sz="8829">
                <a:solidFill>
                  <a:schemeClr val="bg2">
                    <a:lumMod val="75000"/>
                  </a:schemeClr>
                </a:solidFill>
              </a:defRPr>
            </a:lvl1pPr>
            <a:lvl2pPr marL="2018355" indent="0">
              <a:buNone/>
              <a:defRPr sz="7946">
                <a:solidFill>
                  <a:schemeClr val="tx1">
                    <a:tint val="75000"/>
                  </a:schemeClr>
                </a:solidFill>
              </a:defRPr>
            </a:lvl2pPr>
            <a:lvl3pPr marL="4036710" indent="0">
              <a:buNone/>
              <a:defRPr sz="7063">
                <a:solidFill>
                  <a:schemeClr val="tx1">
                    <a:tint val="75000"/>
                  </a:schemeClr>
                </a:solidFill>
              </a:defRPr>
            </a:lvl3pPr>
            <a:lvl4pPr marL="6055065" indent="0">
              <a:buNone/>
              <a:defRPr sz="6180">
                <a:solidFill>
                  <a:schemeClr val="tx1">
                    <a:tint val="75000"/>
                  </a:schemeClr>
                </a:solidFill>
              </a:defRPr>
            </a:lvl4pPr>
            <a:lvl5pPr marL="8073420" indent="0">
              <a:buNone/>
              <a:defRPr sz="6180">
                <a:solidFill>
                  <a:schemeClr val="tx1">
                    <a:tint val="75000"/>
                  </a:schemeClr>
                </a:solidFill>
              </a:defRPr>
            </a:lvl5pPr>
            <a:lvl6pPr marL="10091776" indent="0">
              <a:buNone/>
              <a:defRPr sz="6180">
                <a:solidFill>
                  <a:schemeClr val="tx1">
                    <a:tint val="75000"/>
                  </a:schemeClr>
                </a:solidFill>
              </a:defRPr>
            </a:lvl6pPr>
            <a:lvl7pPr marL="12110131" indent="0">
              <a:buNone/>
              <a:defRPr sz="6180">
                <a:solidFill>
                  <a:schemeClr val="tx1">
                    <a:tint val="75000"/>
                  </a:schemeClr>
                </a:solidFill>
              </a:defRPr>
            </a:lvl7pPr>
            <a:lvl8pPr marL="14128486" indent="0">
              <a:buNone/>
              <a:defRPr sz="6180">
                <a:solidFill>
                  <a:schemeClr val="tx1">
                    <a:tint val="75000"/>
                  </a:schemeClr>
                </a:solidFill>
              </a:defRPr>
            </a:lvl8pPr>
            <a:lvl9pPr marL="16146841" indent="0">
              <a:buNone/>
              <a:defRPr sz="61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
        <p:nvSpPr>
          <p:cNvPr id="14" name="TextBox 13"/>
          <p:cNvSpPr txBox="1"/>
          <p:nvPr/>
        </p:nvSpPr>
        <p:spPr>
          <a:xfrm>
            <a:off x="1070097" y="3137109"/>
            <a:ext cx="2140745" cy="2581542"/>
          </a:xfrm>
          <a:prstGeom prst="rect">
            <a:avLst/>
          </a:prstGeom>
        </p:spPr>
        <p:txBody>
          <a:bodyPr vert="horz" lIns="403670" tIns="201835" rIns="403670" bIns="201835" rtlCol="0" anchor="ctr">
            <a:noAutofit/>
          </a:bodyPr>
          <a:lstStyle/>
          <a:p>
            <a:pPr lvl="0"/>
            <a:r>
              <a:rPr lang="en-US" sz="35317" dirty="0">
                <a:solidFill>
                  <a:schemeClr val="tx1"/>
                </a:solidFill>
                <a:effectLst/>
              </a:rPr>
              <a:t>“</a:t>
            </a:r>
          </a:p>
        </p:txBody>
      </p:sp>
      <p:sp>
        <p:nvSpPr>
          <p:cNvPr id="15" name="TextBox 14"/>
          <p:cNvSpPr txBox="1"/>
          <p:nvPr/>
        </p:nvSpPr>
        <p:spPr>
          <a:xfrm>
            <a:off x="36026503" y="12222220"/>
            <a:ext cx="2140745" cy="2581542"/>
          </a:xfrm>
          <a:prstGeom prst="rect">
            <a:avLst/>
          </a:prstGeom>
        </p:spPr>
        <p:txBody>
          <a:bodyPr vert="horz" lIns="403670" tIns="201835" rIns="403670" bIns="201835" rtlCol="0" anchor="ctr">
            <a:noAutofit/>
          </a:bodyPr>
          <a:lstStyle/>
          <a:p>
            <a:pPr lvl="0" algn="r"/>
            <a:r>
              <a:rPr lang="en-US" sz="35317" dirty="0">
                <a:solidFill>
                  <a:schemeClr val="tx1"/>
                </a:solidFill>
                <a:effectLst/>
              </a:rPr>
              <a:t>”</a:t>
            </a:r>
          </a:p>
        </p:txBody>
      </p:sp>
    </p:spTree>
    <p:extLst>
      <p:ext uri="{BB962C8B-B14F-4D97-AF65-F5344CB8AC3E}">
        <p14:creationId xmlns:p14="http://schemas.microsoft.com/office/powerpoint/2010/main" val="23991857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496888" y="15137606"/>
            <a:ext cx="29876320" cy="7493314"/>
          </a:xfrm>
        </p:spPr>
        <p:txBody>
          <a:bodyPr anchor="b">
            <a:normAutofit/>
          </a:bodyPr>
          <a:lstStyle>
            <a:lvl1pPr algn="l">
              <a:defRPr sz="12361" b="0" cap="all"/>
            </a:lvl1pPr>
          </a:lstStyle>
          <a:p>
            <a:r>
              <a:rPr lang="en-US" smtClean="0"/>
              <a:t>Click to edit Master title style</a:t>
            </a:r>
            <a:endParaRPr lang="en-US" dirty="0"/>
          </a:p>
        </p:txBody>
      </p:sp>
      <p:sp>
        <p:nvSpPr>
          <p:cNvPr id="3" name="Text Placeholder 2"/>
          <p:cNvSpPr>
            <a:spLocks noGrp="1"/>
          </p:cNvSpPr>
          <p:nvPr>
            <p:ph type="body" idx="1"/>
          </p:nvPr>
        </p:nvSpPr>
        <p:spPr>
          <a:xfrm>
            <a:off x="2496886" y="22659971"/>
            <a:ext cx="29881895" cy="3914936"/>
          </a:xfrm>
        </p:spPr>
        <p:txBody>
          <a:bodyPr anchor="t">
            <a:normAutofit/>
          </a:bodyPr>
          <a:lstStyle>
            <a:lvl1pPr marL="0" indent="0" algn="l">
              <a:buNone/>
              <a:defRPr sz="7946">
                <a:solidFill>
                  <a:schemeClr val="bg2">
                    <a:lumMod val="75000"/>
                  </a:schemeClr>
                </a:solidFill>
              </a:defRPr>
            </a:lvl1pPr>
            <a:lvl2pPr marL="2018355" indent="0">
              <a:buNone/>
              <a:defRPr sz="7946">
                <a:solidFill>
                  <a:schemeClr val="tx1">
                    <a:tint val="75000"/>
                  </a:schemeClr>
                </a:solidFill>
              </a:defRPr>
            </a:lvl2pPr>
            <a:lvl3pPr marL="4036710" indent="0">
              <a:buNone/>
              <a:defRPr sz="7063">
                <a:solidFill>
                  <a:schemeClr val="tx1">
                    <a:tint val="75000"/>
                  </a:schemeClr>
                </a:solidFill>
              </a:defRPr>
            </a:lvl3pPr>
            <a:lvl4pPr marL="6055065" indent="0">
              <a:buNone/>
              <a:defRPr sz="6180">
                <a:solidFill>
                  <a:schemeClr val="tx1">
                    <a:tint val="75000"/>
                  </a:schemeClr>
                </a:solidFill>
              </a:defRPr>
            </a:lvl4pPr>
            <a:lvl5pPr marL="8073420" indent="0">
              <a:buNone/>
              <a:defRPr sz="6180">
                <a:solidFill>
                  <a:schemeClr val="tx1">
                    <a:tint val="75000"/>
                  </a:schemeClr>
                </a:solidFill>
              </a:defRPr>
            </a:lvl5pPr>
            <a:lvl6pPr marL="10091776" indent="0">
              <a:buNone/>
              <a:defRPr sz="6180">
                <a:solidFill>
                  <a:schemeClr val="tx1">
                    <a:tint val="75000"/>
                  </a:schemeClr>
                </a:solidFill>
              </a:defRPr>
            </a:lvl6pPr>
            <a:lvl7pPr marL="12110131" indent="0">
              <a:buNone/>
              <a:defRPr sz="6180">
                <a:solidFill>
                  <a:schemeClr val="tx1">
                    <a:tint val="75000"/>
                  </a:schemeClr>
                </a:solidFill>
              </a:defRPr>
            </a:lvl7pPr>
            <a:lvl8pPr marL="14128486" indent="0">
              <a:buNone/>
              <a:defRPr sz="6180">
                <a:solidFill>
                  <a:schemeClr val="tx1">
                    <a:tint val="75000"/>
                  </a:schemeClr>
                </a:solidFill>
              </a:defRPr>
            </a:lvl8pPr>
            <a:lvl9pPr marL="16146841" indent="0">
              <a:buNone/>
              <a:defRPr sz="61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3233865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4008331" y="2354739"/>
            <a:ext cx="32111183" cy="12782868"/>
          </a:xfrm>
        </p:spPr>
        <p:txBody>
          <a:bodyPr anchor="ctr">
            <a:normAutofit/>
          </a:bodyPr>
          <a:lstStyle>
            <a:lvl1pPr algn="l">
              <a:defRPr sz="12361"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96888" y="17155954"/>
            <a:ext cx="29876320" cy="4634721"/>
          </a:xfrm>
        </p:spPr>
        <p:txBody>
          <a:bodyPr vert="horz" lIns="91440" tIns="45720" rIns="91440" bIns="45720" rtlCol="0" anchor="b">
            <a:normAutofit/>
          </a:bodyPr>
          <a:lstStyle>
            <a:lvl1pPr>
              <a:buNone/>
              <a:defRPr lang="en-US" sz="8829"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2496886" y="21865431"/>
            <a:ext cx="29876315" cy="4709478"/>
          </a:xfrm>
        </p:spPr>
        <p:txBody>
          <a:bodyPr anchor="t">
            <a:normAutofit/>
          </a:bodyPr>
          <a:lstStyle>
            <a:lvl1pPr marL="0" indent="0" algn="l">
              <a:buNone/>
              <a:defRPr sz="7946">
                <a:solidFill>
                  <a:schemeClr val="bg2">
                    <a:lumMod val="75000"/>
                  </a:schemeClr>
                </a:solidFill>
              </a:defRPr>
            </a:lvl1pPr>
            <a:lvl2pPr marL="2018355" indent="0">
              <a:buNone/>
              <a:defRPr sz="7946">
                <a:solidFill>
                  <a:schemeClr val="tx1">
                    <a:tint val="75000"/>
                  </a:schemeClr>
                </a:solidFill>
              </a:defRPr>
            </a:lvl2pPr>
            <a:lvl3pPr marL="4036710" indent="0">
              <a:buNone/>
              <a:defRPr sz="7063">
                <a:solidFill>
                  <a:schemeClr val="tx1">
                    <a:tint val="75000"/>
                  </a:schemeClr>
                </a:solidFill>
              </a:defRPr>
            </a:lvl3pPr>
            <a:lvl4pPr marL="6055065" indent="0">
              <a:buNone/>
              <a:defRPr sz="6180">
                <a:solidFill>
                  <a:schemeClr val="tx1">
                    <a:tint val="75000"/>
                  </a:schemeClr>
                </a:solidFill>
              </a:defRPr>
            </a:lvl4pPr>
            <a:lvl5pPr marL="8073420" indent="0">
              <a:buNone/>
              <a:defRPr sz="6180">
                <a:solidFill>
                  <a:schemeClr val="tx1">
                    <a:tint val="75000"/>
                  </a:schemeClr>
                </a:solidFill>
              </a:defRPr>
            </a:lvl5pPr>
            <a:lvl6pPr marL="10091776" indent="0">
              <a:buNone/>
              <a:defRPr sz="6180">
                <a:solidFill>
                  <a:schemeClr val="tx1">
                    <a:tint val="75000"/>
                  </a:schemeClr>
                </a:solidFill>
              </a:defRPr>
            </a:lvl6pPr>
            <a:lvl7pPr marL="12110131" indent="0">
              <a:buNone/>
              <a:defRPr sz="6180">
                <a:solidFill>
                  <a:schemeClr val="tx1">
                    <a:tint val="75000"/>
                  </a:schemeClr>
                </a:solidFill>
              </a:defRPr>
            </a:lvl7pPr>
            <a:lvl8pPr marL="14128486" indent="0">
              <a:buNone/>
              <a:defRPr sz="6180">
                <a:solidFill>
                  <a:schemeClr val="tx1">
                    <a:tint val="75000"/>
                  </a:schemeClr>
                </a:solidFill>
              </a:defRPr>
            </a:lvl8pPr>
            <a:lvl9pPr marL="16146841" indent="0">
              <a:buNone/>
              <a:defRPr sz="61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
        <p:nvSpPr>
          <p:cNvPr id="14" name="TextBox 13"/>
          <p:cNvSpPr txBox="1"/>
          <p:nvPr/>
        </p:nvSpPr>
        <p:spPr>
          <a:xfrm>
            <a:off x="1070097" y="3137109"/>
            <a:ext cx="2140745" cy="2581542"/>
          </a:xfrm>
          <a:prstGeom prst="rect">
            <a:avLst/>
          </a:prstGeom>
        </p:spPr>
        <p:txBody>
          <a:bodyPr vert="horz" lIns="403670" tIns="201835" rIns="403670" bIns="201835" rtlCol="0" anchor="ctr">
            <a:noAutofit/>
          </a:bodyPr>
          <a:lstStyle/>
          <a:p>
            <a:pPr lvl="0"/>
            <a:r>
              <a:rPr lang="en-US" sz="35317" dirty="0">
                <a:solidFill>
                  <a:schemeClr val="tx1"/>
                </a:solidFill>
                <a:effectLst/>
              </a:rPr>
              <a:t>“</a:t>
            </a:r>
          </a:p>
        </p:txBody>
      </p:sp>
      <p:sp>
        <p:nvSpPr>
          <p:cNvPr id="15" name="TextBox 14"/>
          <p:cNvSpPr txBox="1"/>
          <p:nvPr/>
        </p:nvSpPr>
        <p:spPr>
          <a:xfrm>
            <a:off x="36026503" y="12222220"/>
            <a:ext cx="2140745" cy="2581542"/>
          </a:xfrm>
          <a:prstGeom prst="rect">
            <a:avLst/>
          </a:prstGeom>
        </p:spPr>
        <p:txBody>
          <a:bodyPr vert="horz" lIns="403670" tIns="201835" rIns="403670" bIns="201835" rtlCol="0" anchor="ctr">
            <a:noAutofit/>
          </a:bodyPr>
          <a:lstStyle/>
          <a:p>
            <a:pPr lvl="0" algn="r"/>
            <a:r>
              <a:rPr lang="en-US" sz="35317" dirty="0">
                <a:solidFill>
                  <a:schemeClr val="tx1"/>
                </a:solidFill>
                <a:effectLst/>
              </a:rPr>
              <a:t>”</a:t>
            </a:r>
          </a:p>
        </p:txBody>
      </p:sp>
    </p:spTree>
    <p:extLst>
      <p:ext uri="{BB962C8B-B14F-4D97-AF65-F5344CB8AC3E}">
        <p14:creationId xmlns:p14="http://schemas.microsoft.com/office/powerpoint/2010/main" val="1976582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496886" y="2354739"/>
            <a:ext cx="35228180" cy="12782868"/>
          </a:xfrm>
        </p:spPr>
        <p:txBody>
          <a:bodyPr vert="horz" lIns="91440" tIns="45720" rIns="91440" bIns="45720" rtlCol="0" anchor="ctr">
            <a:normAutofit/>
          </a:bodyPr>
          <a:lstStyle>
            <a:lvl1pPr>
              <a:defRPr lang="en-US" sz="12361"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2496888" y="17342841"/>
            <a:ext cx="29876320" cy="3700304"/>
          </a:xfrm>
        </p:spPr>
        <p:txBody>
          <a:bodyPr vert="horz" lIns="91440" tIns="45720" rIns="91440" bIns="45720" rtlCol="0" anchor="b">
            <a:normAutofit/>
          </a:bodyPr>
          <a:lstStyle>
            <a:lvl1pPr>
              <a:buNone/>
              <a:defRPr lang="en-US" sz="8829"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2496886" y="21043151"/>
            <a:ext cx="29876315" cy="5531760"/>
          </a:xfrm>
        </p:spPr>
        <p:txBody>
          <a:bodyPr anchor="t">
            <a:normAutofit/>
          </a:bodyPr>
          <a:lstStyle>
            <a:lvl1pPr marL="0" indent="0" algn="l">
              <a:buNone/>
              <a:defRPr sz="7946">
                <a:solidFill>
                  <a:schemeClr val="bg2">
                    <a:lumMod val="75000"/>
                  </a:schemeClr>
                </a:solidFill>
              </a:defRPr>
            </a:lvl1pPr>
            <a:lvl2pPr marL="2018355" indent="0">
              <a:buNone/>
              <a:defRPr sz="7946">
                <a:solidFill>
                  <a:schemeClr val="tx1">
                    <a:tint val="75000"/>
                  </a:schemeClr>
                </a:solidFill>
              </a:defRPr>
            </a:lvl2pPr>
            <a:lvl3pPr marL="4036710" indent="0">
              <a:buNone/>
              <a:defRPr sz="7063">
                <a:solidFill>
                  <a:schemeClr val="tx1">
                    <a:tint val="75000"/>
                  </a:schemeClr>
                </a:solidFill>
              </a:defRPr>
            </a:lvl3pPr>
            <a:lvl4pPr marL="6055065" indent="0">
              <a:buNone/>
              <a:defRPr sz="6180">
                <a:solidFill>
                  <a:schemeClr val="tx1">
                    <a:tint val="75000"/>
                  </a:schemeClr>
                </a:solidFill>
              </a:defRPr>
            </a:lvl4pPr>
            <a:lvl5pPr marL="8073420" indent="0">
              <a:buNone/>
              <a:defRPr sz="6180">
                <a:solidFill>
                  <a:schemeClr val="tx1">
                    <a:tint val="75000"/>
                  </a:schemeClr>
                </a:solidFill>
              </a:defRPr>
            </a:lvl5pPr>
            <a:lvl6pPr marL="10091776" indent="0">
              <a:buNone/>
              <a:defRPr sz="6180">
                <a:solidFill>
                  <a:schemeClr val="tx1">
                    <a:tint val="75000"/>
                  </a:schemeClr>
                </a:solidFill>
              </a:defRPr>
            </a:lvl6pPr>
            <a:lvl7pPr marL="12110131" indent="0">
              <a:buNone/>
              <a:defRPr sz="6180">
                <a:solidFill>
                  <a:schemeClr val="tx1">
                    <a:tint val="75000"/>
                  </a:schemeClr>
                </a:solidFill>
              </a:defRPr>
            </a:lvl7pPr>
            <a:lvl8pPr marL="14128486" indent="0">
              <a:buNone/>
              <a:defRPr sz="6180">
                <a:solidFill>
                  <a:schemeClr val="tx1">
                    <a:tint val="75000"/>
                  </a:schemeClr>
                </a:solidFill>
              </a:defRPr>
            </a:lvl8pPr>
            <a:lvl9pPr marL="16146841" indent="0">
              <a:buNone/>
              <a:defRPr sz="61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34194801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496888" y="19847084"/>
            <a:ext cx="30683834" cy="6727825"/>
          </a:xfrm>
        </p:spPr>
        <p:txBody>
          <a:bodyPr>
            <a:normAutofit/>
          </a:bodyPr>
          <a:lstStyle>
            <a:lvl1pPr algn="l">
              <a:defRPr sz="12361"/>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496888" y="2354743"/>
            <a:ext cx="30683834" cy="166326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40391754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737849" y="2354739"/>
            <a:ext cx="9569028" cy="19510693"/>
          </a:xfrm>
        </p:spPr>
        <p:txBody>
          <a:bodyPr vert="eaVert">
            <a:normAutofit/>
          </a:bodyPr>
          <a:lstStyle>
            <a:lvl1pPr>
              <a:defRPr sz="12361"/>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496886" y="2354739"/>
            <a:ext cx="27384353" cy="2422017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78B2EF-1BCD-4983-B21E-12D341C04905}" type="datetimeFigureOut">
              <a:rPr lang="en-GB" smtClean="0"/>
              <a:t>15/04/2018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99E32-0F6D-450F-B4BF-BE56554185BB}" type="slidenum">
              <a:rPr lang="en-GB" smtClean="0"/>
              <a:t>‹#›</a:t>
            </a:fld>
            <a:endParaRPr lang="en-GB"/>
          </a:p>
        </p:txBody>
      </p:sp>
    </p:spTree>
    <p:extLst>
      <p:ext uri="{BB962C8B-B14F-4D97-AF65-F5344CB8AC3E}">
        <p14:creationId xmlns:p14="http://schemas.microsoft.com/office/powerpoint/2010/main" val="1554315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31225940" y="17193334"/>
            <a:ext cx="11564393" cy="11736316"/>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2496888" y="19847084"/>
            <a:ext cx="30683834" cy="6727825"/>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496888" y="2354743"/>
            <a:ext cx="30683834" cy="16632693"/>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4781547" y="27247707"/>
            <a:ext cx="5619459" cy="1611875"/>
          </a:xfrm>
          <a:prstGeom prst="rect">
            <a:avLst/>
          </a:prstGeom>
        </p:spPr>
        <p:txBody>
          <a:bodyPr vert="horz" lIns="91440" tIns="45720" rIns="91440" bIns="45720" rtlCol="0" anchor="t"/>
          <a:lstStyle>
            <a:lvl1pPr algn="r">
              <a:defRPr sz="4415" b="0" i="0">
                <a:solidFill>
                  <a:schemeClr val="bg2">
                    <a:lumMod val="50000"/>
                  </a:schemeClr>
                </a:solidFill>
                <a:effectLst/>
                <a:latin typeface="+mn-lt"/>
              </a:defRPr>
            </a:lvl1pPr>
          </a:lstStyle>
          <a:p>
            <a:fld id="{FE78B2EF-1BCD-4983-B21E-12D341C04905}" type="datetimeFigureOut">
              <a:rPr lang="en-GB" smtClean="0"/>
              <a:t>15/04/2018</a:t>
            </a:fld>
            <a:endParaRPr lang="en-GB"/>
          </a:p>
        </p:txBody>
      </p:sp>
      <p:sp>
        <p:nvSpPr>
          <p:cNvPr id="5" name="Footer Placeholder 4"/>
          <p:cNvSpPr>
            <a:spLocks noGrp="1"/>
          </p:cNvSpPr>
          <p:nvPr>
            <p:ph type="ftr" sz="quarter" idx="3"/>
          </p:nvPr>
        </p:nvSpPr>
        <p:spPr>
          <a:xfrm>
            <a:off x="2496886" y="27247694"/>
            <a:ext cx="27205124" cy="1611875"/>
          </a:xfrm>
          <a:prstGeom prst="rect">
            <a:avLst/>
          </a:prstGeom>
        </p:spPr>
        <p:txBody>
          <a:bodyPr vert="horz" lIns="91440" tIns="45720" rIns="91440" bIns="45720" rtlCol="0" anchor="t"/>
          <a:lstStyle>
            <a:lvl1pPr algn="l">
              <a:defRPr sz="4415"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36392685" y="24626659"/>
            <a:ext cx="4011247" cy="2957440"/>
          </a:xfrm>
          <a:prstGeom prst="rect">
            <a:avLst/>
          </a:prstGeom>
        </p:spPr>
        <p:txBody>
          <a:bodyPr vert="horz" lIns="91440" tIns="45720" rIns="91440" bIns="45720" rtlCol="0" anchor="b"/>
          <a:lstStyle>
            <a:lvl1pPr algn="r">
              <a:defRPr sz="12361" b="0" i="0">
                <a:solidFill>
                  <a:schemeClr val="bg2">
                    <a:lumMod val="50000"/>
                  </a:schemeClr>
                </a:solidFill>
                <a:effectLst/>
                <a:latin typeface="+mn-lt"/>
              </a:defRPr>
            </a:lvl1pPr>
          </a:lstStyle>
          <a:p>
            <a:fld id="{A1299E32-0F6D-450F-B4BF-BE56554185BB}" type="slidenum">
              <a:rPr lang="en-GB" smtClean="0"/>
              <a:t>‹#›</a:t>
            </a:fld>
            <a:endParaRPr lang="en-GB"/>
          </a:p>
        </p:txBody>
      </p:sp>
    </p:spTree>
    <p:extLst>
      <p:ext uri="{BB962C8B-B14F-4D97-AF65-F5344CB8AC3E}">
        <p14:creationId xmlns:p14="http://schemas.microsoft.com/office/powerpoint/2010/main" val="522218922"/>
      </p:ext>
    </p:extLst>
  </p:cSld>
  <p:clrMap bg1="dk1" tx1="lt1" bg2="dk2" tx2="lt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Lst>
  <p:txStyles>
    <p:titleStyle>
      <a:lvl1pPr algn="l" defTabSz="2018355" rtl="0" eaLnBrk="1" latinLnBrk="0" hangingPunct="1">
        <a:spcBef>
          <a:spcPct val="0"/>
        </a:spcBef>
        <a:buNone/>
        <a:defRPr sz="14127"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261472" indent="-1261472" algn="l" defTabSz="2018355" rtl="0" eaLnBrk="1" latinLnBrk="0" hangingPunct="1">
        <a:spcBef>
          <a:spcPct val="20000"/>
        </a:spcBef>
        <a:spcAft>
          <a:spcPts val="2649"/>
        </a:spcAft>
        <a:buClr>
          <a:schemeClr val="tx1"/>
        </a:buClr>
        <a:buSzPct val="80000"/>
        <a:buFont typeface="Wingdings 3" panose="05040102010807070707" pitchFamily="18" charset="2"/>
        <a:buChar char=""/>
        <a:defRPr sz="8829" kern="1200" cap="none">
          <a:solidFill>
            <a:schemeClr val="bg2">
              <a:lumMod val="75000"/>
            </a:schemeClr>
          </a:solidFill>
          <a:effectLst/>
          <a:latin typeface="+mn-lt"/>
          <a:ea typeface="+mn-ea"/>
          <a:cs typeface="+mn-cs"/>
        </a:defRPr>
      </a:lvl1pPr>
      <a:lvl2pPr marL="3279827" indent="-1261472" algn="l" defTabSz="2018355" rtl="0" eaLnBrk="1" latinLnBrk="0" hangingPunct="1">
        <a:spcBef>
          <a:spcPct val="20000"/>
        </a:spcBef>
        <a:spcAft>
          <a:spcPts val="2649"/>
        </a:spcAft>
        <a:buClr>
          <a:schemeClr val="tx1"/>
        </a:buClr>
        <a:buSzPct val="80000"/>
        <a:buFont typeface="Wingdings 3" panose="05040102010807070707" pitchFamily="18" charset="2"/>
        <a:buChar char=""/>
        <a:defRPr sz="7946" kern="1200" cap="none">
          <a:solidFill>
            <a:schemeClr val="bg2">
              <a:lumMod val="75000"/>
            </a:schemeClr>
          </a:solidFill>
          <a:effectLst/>
          <a:latin typeface="+mn-lt"/>
          <a:ea typeface="+mn-ea"/>
          <a:cs typeface="+mn-cs"/>
        </a:defRPr>
      </a:lvl2pPr>
      <a:lvl3pPr marL="5298182" indent="-1261472" algn="l" defTabSz="2018355" rtl="0" eaLnBrk="1" latinLnBrk="0" hangingPunct="1">
        <a:spcBef>
          <a:spcPct val="20000"/>
        </a:spcBef>
        <a:spcAft>
          <a:spcPts val="2649"/>
        </a:spcAft>
        <a:buClr>
          <a:schemeClr val="tx1"/>
        </a:buClr>
        <a:buSzPct val="80000"/>
        <a:buFont typeface="Wingdings 3" panose="05040102010807070707" pitchFamily="18" charset="2"/>
        <a:buChar char=""/>
        <a:defRPr sz="7063" kern="1200" cap="none">
          <a:solidFill>
            <a:schemeClr val="bg2">
              <a:lumMod val="75000"/>
            </a:schemeClr>
          </a:solidFill>
          <a:effectLst/>
          <a:latin typeface="+mn-lt"/>
          <a:ea typeface="+mn-ea"/>
          <a:cs typeface="+mn-cs"/>
        </a:defRPr>
      </a:lvl3pPr>
      <a:lvl4pPr marL="6811949" indent="-756883" algn="l" defTabSz="2018355" rtl="0" eaLnBrk="1" latinLnBrk="0" hangingPunct="1">
        <a:spcBef>
          <a:spcPct val="20000"/>
        </a:spcBef>
        <a:spcAft>
          <a:spcPts val="2649"/>
        </a:spcAft>
        <a:buClr>
          <a:schemeClr val="tx1"/>
        </a:buClr>
        <a:buSzPct val="80000"/>
        <a:buFont typeface="Wingdings 3" panose="05040102010807070707" pitchFamily="18" charset="2"/>
        <a:buChar char=""/>
        <a:defRPr sz="6180" kern="1200" cap="none">
          <a:solidFill>
            <a:schemeClr val="bg2">
              <a:lumMod val="75000"/>
            </a:schemeClr>
          </a:solidFill>
          <a:effectLst/>
          <a:latin typeface="+mn-lt"/>
          <a:ea typeface="+mn-ea"/>
          <a:cs typeface="+mn-cs"/>
        </a:defRPr>
      </a:lvl4pPr>
      <a:lvl5pPr marL="8830304" indent="-756883" algn="l" defTabSz="2018355" rtl="0" eaLnBrk="1" latinLnBrk="0" hangingPunct="1">
        <a:spcBef>
          <a:spcPct val="20000"/>
        </a:spcBef>
        <a:spcAft>
          <a:spcPts val="2649"/>
        </a:spcAft>
        <a:buClr>
          <a:schemeClr val="tx1"/>
        </a:buClr>
        <a:buSzPct val="80000"/>
        <a:buFont typeface="Wingdings 3" panose="05040102010807070707" pitchFamily="18" charset="2"/>
        <a:buChar char=""/>
        <a:defRPr sz="6180" kern="1200" cap="none">
          <a:solidFill>
            <a:schemeClr val="bg2">
              <a:lumMod val="75000"/>
            </a:schemeClr>
          </a:solidFill>
          <a:effectLst/>
          <a:latin typeface="+mn-lt"/>
          <a:ea typeface="+mn-ea"/>
          <a:cs typeface="+mn-cs"/>
        </a:defRPr>
      </a:lvl5pPr>
      <a:lvl6pPr marL="11100953" indent="-1009178" algn="l" defTabSz="2018355" rtl="0" eaLnBrk="1" latinLnBrk="0" hangingPunct="1">
        <a:spcBef>
          <a:spcPct val="20000"/>
        </a:spcBef>
        <a:spcAft>
          <a:spcPts val="2649"/>
        </a:spcAft>
        <a:buClr>
          <a:schemeClr val="tx1"/>
        </a:buClr>
        <a:buSzPct val="80000"/>
        <a:buFont typeface="Wingdings 3" panose="05040102010807070707" pitchFamily="18" charset="2"/>
        <a:buChar char=""/>
        <a:defRPr sz="6180" kern="1200" cap="none">
          <a:solidFill>
            <a:schemeClr val="bg2">
              <a:lumMod val="75000"/>
            </a:schemeClr>
          </a:solidFill>
          <a:effectLst/>
          <a:latin typeface="+mn-lt"/>
          <a:ea typeface="+mn-ea"/>
          <a:cs typeface="+mn-cs"/>
        </a:defRPr>
      </a:lvl6pPr>
      <a:lvl7pPr marL="13119308" indent="-1009178" algn="l" defTabSz="2018355" rtl="0" eaLnBrk="1" latinLnBrk="0" hangingPunct="1">
        <a:spcBef>
          <a:spcPct val="20000"/>
        </a:spcBef>
        <a:spcAft>
          <a:spcPts val="2649"/>
        </a:spcAft>
        <a:buClr>
          <a:schemeClr val="tx1"/>
        </a:buClr>
        <a:buSzPct val="80000"/>
        <a:buFont typeface="Wingdings 3" panose="05040102010807070707" pitchFamily="18" charset="2"/>
        <a:buChar char=""/>
        <a:defRPr sz="6180" kern="1200" cap="none">
          <a:solidFill>
            <a:schemeClr val="bg2">
              <a:lumMod val="75000"/>
            </a:schemeClr>
          </a:solidFill>
          <a:effectLst/>
          <a:latin typeface="+mn-lt"/>
          <a:ea typeface="+mn-ea"/>
          <a:cs typeface="+mn-cs"/>
        </a:defRPr>
      </a:lvl7pPr>
      <a:lvl8pPr marL="15137663" indent="-1009178" algn="l" defTabSz="2018355" rtl="0" eaLnBrk="1" latinLnBrk="0" hangingPunct="1">
        <a:spcBef>
          <a:spcPct val="20000"/>
        </a:spcBef>
        <a:spcAft>
          <a:spcPts val="2649"/>
        </a:spcAft>
        <a:buClr>
          <a:schemeClr val="tx1"/>
        </a:buClr>
        <a:buSzPct val="80000"/>
        <a:buFont typeface="Wingdings 3" panose="05040102010807070707" pitchFamily="18" charset="2"/>
        <a:buChar char=""/>
        <a:defRPr sz="6180" kern="1200" cap="none">
          <a:solidFill>
            <a:schemeClr val="bg2">
              <a:lumMod val="75000"/>
            </a:schemeClr>
          </a:solidFill>
          <a:effectLst/>
          <a:latin typeface="+mn-lt"/>
          <a:ea typeface="+mn-ea"/>
          <a:cs typeface="+mn-cs"/>
        </a:defRPr>
      </a:lvl8pPr>
      <a:lvl9pPr marL="17156019" indent="-1009178" algn="l" defTabSz="2018355" rtl="0" eaLnBrk="1" latinLnBrk="0" hangingPunct="1">
        <a:spcBef>
          <a:spcPct val="20000"/>
        </a:spcBef>
        <a:spcAft>
          <a:spcPts val="2649"/>
        </a:spcAft>
        <a:buClr>
          <a:schemeClr val="tx1"/>
        </a:buClr>
        <a:buSzPct val="80000"/>
        <a:buFont typeface="Wingdings 3" panose="05040102010807070707" pitchFamily="18" charset="2"/>
        <a:buChar char=""/>
        <a:defRPr sz="6180" kern="1200" cap="none">
          <a:solidFill>
            <a:schemeClr val="bg2">
              <a:lumMod val="75000"/>
            </a:schemeClr>
          </a:solidFill>
          <a:effectLst/>
          <a:latin typeface="+mn-lt"/>
          <a:ea typeface="+mn-ea"/>
          <a:cs typeface="+mn-cs"/>
        </a:defRPr>
      </a:lvl9pPr>
    </p:bodyStyle>
    <p:otherStyle>
      <a:defPPr>
        <a:defRPr lang="en-US"/>
      </a:defPPr>
      <a:lvl1pPr marL="0" algn="l" defTabSz="2018355" rtl="0" eaLnBrk="1" latinLnBrk="0" hangingPunct="1">
        <a:defRPr sz="7946" kern="1200">
          <a:solidFill>
            <a:schemeClr val="tx1"/>
          </a:solidFill>
          <a:latin typeface="+mn-lt"/>
          <a:ea typeface="+mn-ea"/>
          <a:cs typeface="+mn-cs"/>
        </a:defRPr>
      </a:lvl1pPr>
      <a:lvl2pPr marL="2018355" algn="l" defTabSz="2018355" rtl="0" eaLnBrk="1" latinLnBrk="0" hangingPunct="1">
        <a:defRPr sz="7946" kern="1200">
          <a:solidFill>
            <a:schemeClr val="tx1"/>
          </a:solidFill>
          <a:latin typeface="+mn-lt"/>
          <a:ea typeface="+mn-ea"/>
          <a:cs typeface="+mn-cs"/>
        </a:defRPr>
      </a:lvl2pPr>
      <a:lvl3pPr marL="4036710" algn="l" defTabSz="2018355" rtl="0" eaLnBrk="1" latinLnBrk="0" hangingPunct="1">
        <a:defRPr sz="7946" kern="1200">
          <a:solidFill>
            <a:schemeClr val="tx1"/>
          </a:solidFill>
          <a:latin typeface="+mn-lt"/>
          <a:ea typeface="+mn-ea"/>
          <a:cs typeface="+mn-cs"/>
        </a:defRPr>
      </a:lvl3pPr>
      <a:lvl4pPr marL="6055065" algn="l" defTabSz="2018355" rtl="0" eaLnBrk="1" latinLnBrk="0" hangingPunct="1">
        <a:defRPr sz="7946" kern="1200">
          <a:solidFill>
            <a:schemeClr val="tx1"/>
          </a:solidFill>
          <a:latin typeface="+mn-lt"/>
          <a:ea typeface="+mn-ea"/>
          <a:cs typeface="+mn-cs"/>
        </a:defRPr>
      </a:lvl4pPr>
      <a:lvl5pPr marL="8073420" algn="l" defTabSz="2018355" rtl="0" eaLnBrk="1" latinLnBrk="0" hangingPunct="1">
        <a:defRPr sz="7946" kern="1200">
          <a:solidFill>
            <a:schemeClr val="tx1"/>
          </a:solidFill>
          <a:latin typeface="+mn-lt"/>
          <a:ea typeface="+mn-ea"/>
          <a:cs typeface="+mn-cs"/>
        </a:defRPr>
      </a:lvl5pPr>
      <a:lvl6pPr marL="10091776" algn="l" defTabSz="2018355" rtl="0" eaLnBrk="1" latinLnBrk="0" hangingPunct="1">
        <a:defRPr sz="7946" kern="1200">
          <a:solidFill>
            <a:schemeClr val="tx1"/>
          </a:solidFill>
          <a:latin typeface="+mn-lt"/>
          <a:ea typeface="+mn-ea"/>
          <a:cs typeface="+mn-cs"/>
        </a:defRPr>
      </a:lvl6pPr>
      <a:lvl7pPr marL="12110131" algn="l" defTabSz="2018355" rtl="0" eaLnBrk="1" latinLnBrk="0" hangingPunct="1">
        <a:defRPr sz="7946" kern="1200">
          <a:solidFill>
            <a:schemeClr val="tx1"/>
          </a:solidFill>
          <a:latin typeface="+mn-lt"/>
          <a:ea typeface="+mn-ea"/>
          <a:cs typeface="+mn-cs"/>
        </a:defRPr>
      </a:lvl7pPr>
      <a:lvl8pPr marL="14128486" algn="l" defTabSz="2018355" rtl="0" eaLnBrk="1" latinLnBrk="0" hangingPunct="1">
        <a:defRPr sz="7946" kern="1200">
          <a:solidFill>
            <a:schemeClr val="tx1"/>
          </a:solidFill>
          <a:latin typeface="+mn-lt"/>
          <a:ea typeface="+mn-ea"/>
          <a:cs typeface="+mn-cs"/>
        </a:defRPr>
      </a:lvl8pPr>
      <a:lvl9pPr marL="16146841" algn="l" defTabSz="2018355" rtl="0" eaLnBrk="1" latinLnBrk="0" hangingPunct="1">
        <a:defRPr sz="79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microsoft.com/office/2007/relationships/diagramDrawing" Target="../diagrams/drawing2.xml"/><Relationship Id="rId18" Type="http://schemas.openxmlformats.org/officeDocument/2006/relationships/diagramColors" Target="../diagrams/colors3.xml"/><Relationship Id="rId26" Type="http://schemas.openxmlformats.org/officeDocument/2006/relationships/diagramData" Target="../diagrams/data5.xml"/><Relationship Id="rId39" Type="http://schemas.openxmlformats.org/officeDocument/2006/relationships/hyperlink" Target="mailto:https://d271l2xf0l385q.cloudfront.net/cef7slVCwMJuDTYb" TargetMode="External"/><Relationship Id="rId21" Type="http://schemas.openxmlformats.org/officeDocument/2006/relationships/diagramLayout" Target="../diagrams/layout4.xml"/><Relationship Id="rId34" Type="http://schemas.openxmlformats.org/officeDocument/2006/relationships/diagramQuickStyle" Target="../diagrams/quickStyle6.xml"/><Relationship Id="rId7" Type="http://schemas.openxmlformats.org/officeDocument/2006/relationships/hyperlink" Target="http://learning.gov.wales/resources/browse-all/nlnf/framework?lang=en" TargetMode="External"/><Relationship Id="rId12" Type="http://schemas.openxmlformats.org/officeDocument/2006/relationships/diagramColors" Target="../diagrams/colors2.xml"/><Relationship Id="rId17" Type="http://schemas.openxmlformats.org/officeDocument/2006/relationships/diagramQuickStyle" Target="../diagrams/quickStyle3.xml"/><Relationship Id="rId25" Type="http://schemas.openxmlformats.org/officeDocument/2006/relationships/image" Target="../media/image7.png"/><Relationship Id="rId33" Type="http://schemas.openxmlformats.org/officeDocument/2006/relationships/diagramLayout" Target="../diagrams/layout6.xml"/><Relationship Id="rId38" Type="http://schemas.openxmlformats.org/officeDocument/2006/relationships/hyperlink" Target="mailto:http://learning.gov.wales/resources/learningpacks/mep/literacy/literacy-in-a-digital-age/the-future-of-teaching-oracy-reading-and-writing/?lang=en" TargetMode="External"/><Relationship Id="rId2" Type="http://schemas.openxmlformats.org/officeDocument/2006/relationships/diagramData" Target="../diagrams/data1.xml"/><Relationship Id="rId16" Type="http://schemas.openxmlformats.org/officeDocument/2006/relationships/diagramLayout" Target="../diagrams/layout3.xml"/><Relationship Id="rId20" Type="http://schemas.openxmlformats.org/officeDocument/2006/relationships/diagramData" Target="../diagrams/data4.xml"/><Relationship Id="rId29" Type="http://schemas.openxmlformats.org/officeDocument/2006/relationships/diagramColors" Target="../diagrams/colors5.xml"/><Relationship Id="rId1" Type="http://schemas.openxmlformats.org/officeDocument/2006/relationships/slideLayout" Target="../slideLayouts/slideLayout1.xml"/><Relationship Id="rId6" Type="http://schemas.microsoft.com/office/2007/relationships/diagramDrawing" Target="../diagrams/drawing1.xml"/><Relationship Id="rId11" Type="http://schemas.openxmlformats.org/officeDocument/2006/relationships/diagramQuickStyle" Target="../diagrams/quickStyle2.xml"/><Relationship Id="rId24" Type="http://schemas.microsoft.com/office/2007/relationships/diagramDrawing" Target="../diagrams/drawing4.xml"/><Relationship Id="rId32" Type="http://schemas.openxmlformats.org/officeDocument/2006/relationships/diagramData" Target="../diagrams/data6.xml"/><Relationship Id="rId37" Type="http://schemas.openxmlformats.org/officeDocument/2006/relationships/hyperlink" Target="mailto:https://pict.sdsu.edu/engauge21st.pdf" TargetMode="External"/><Relationship Id="rId5" Type="http://schemas.openxmlformats.org/officeDocument/2006/relationships/diagramColors" Target="../diagrams/colors1.xml"/><Relationship Id="rId15" Type="http://schemas.openxmlformats.org/officeDocument/2006/relationships/diagramData" Target="../diagrams/data3.xml"/><Relationship Id="rId23" Type="http://schemas.openxmlformats.org/officeDocument/2006/relationships/diagramColors" Target="../diagrams/colors4.xml"/><Relationship Id="rId28" Type="http://schemas.openxmlformats.org/officeDocument/2006/relationships/diagramQuickStyle" Target="../diagrams/quickStyle5.xml"/><Relationship Id="rId36" Type="http://schemas.microsoft.com/office/2007/relationships/diagramDrawing" Target="../diagrams/drawing6.xml"/><Relationship Id="rId10" Type="http://schemas.openxmlformats.org/officeDocument/2006/relationships/diagramLayout" Target="../diagrams/layout2.xml"/><Relationship Id="rId19" Type="http://schemas.microsoft.com/office/2007/relationships/diagramDrawing" Target="../diagrams/drawing3.xml"/><Relationship Id="rId31" Type="http://schemas.openxmlformats.org/officeDocument/2006/relationships/image" Target="../media/image8.gif"/><Relationship Id="rId4" Type="http://schemas.openxmlformats.org/officeDocument/2006/relationships/diagramQuickStyle" Target="../diagrams/quickStyle1.xml"/><Relationship Id="rId9" Type="http://schemas.openxmlformats.org/officeDocument/2006/relationships/diagramData" Target="../diagrams/data2.xml"/><Relationship Id="rId14" Type="http://schemas.openxmlformats.org/officeDocument/2006/relationships/image" Target="../media/image4.png"/><Relationship Id="rId22" Type="http://schemas.openxmlformats.org/officeDocument/2006/relationships/diagramQuickStyle" Target="../diagrams/quickStyle4.xml"/><Relationship Id="rId27" Type="http://schemas.openxmlformats.org/officeDocument/2006/relationships/diagramLayout" Target="../diagrams/layout5.xml"/><Relationship Id="rId30" Type="http://schemas.microsoft.com/office/2007/relationships/diagramDrawing" Target="../diagrams/drawing5.xml"/><Relationship Id="rId35" Type="http://schemas.openxmlformats.org/officeDocument/2006/relationships/diagramColors" Target="../diagrams/colors6.xml"/><Relationship Id="rId8" Type="http://schemas.openxmlformats.org/officeDocument/2006/relationships/hyperlink" Target="http://learning.gov.wales/resources/browse-all/digital-competence-framework/framework?lang=en" TargetMode="External"/><Relationship Id="rId3"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921225248"/>
              </p:ext>
            </p:extLst>
          </p:nvPr>
        </p:nvGraphicFramePr>
        <p:xfrm>
          <a:off x="6849376" y="6876923"/>
          <a:ext cx="28535842" cy="19023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481263" y="673768"/>
            <a:ext cx="41773642" cy="18288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600" b="1" dirty="0" smtClean="0"/>
              <a:t>Using digital resources to support Literacy</a:t>
            </a:r>
          </a:p>
        </p:txBody>
      </p:sp>
      <p:sp>
        <p:nvSpPr>
          <p:cNvPr id="7" name="Rectangle 6"/>
          <p:cNvSpPr/>
          <p:nvPr/>
        </p:nvSpPr>
        <p:spPr>
          <a:xfrm>
            <a:off x="529389" y="2935705"/>
            <a:ext cx="41725516" cy="337977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Why?</a:t>
            </a:r>
          </a:p>
          <a:p>
            <a:pPr algn="ctr"/>
            <a:r>
              <a:rPr lang="en-US" sz="3200" i="1" dirty="0" smtClean="0"/>
              <a:t>“Children </a:t>
            </a:r>
            <a:r>
              <a:rPr lang="en-US" sz="3200" i="1" dirty="0"/>
              <a:t>and young people want lessons to be more relevant and engaging, with more </a:t>
            </a:r>
            <a:r>
              <a:rPr lang="en-US" sz="3200" i="1" dirty="0" smtClean="0"/>
              <a:t>practical </a:t>
            </a:r>
            <a:r>
              <a:rPr lang="en-US" sz="3200" i="1" dirty="0"/>
              <a:t>lessons, more fun, more interactivity, and more out-of-classroom activities</a:t>
            </a:r>
            <a:r>
              <a:rPr lang="en-US" sz="3200" dirty="0" smtClean="0"/>
              <a:t>.” (Donaldson, 2015  p.17)</a:t>
            </a:r>
          </a:p>
          <a:p>
            <a:pPr algn="ctr"/>
            <a:r>
              <a:rPr lang="en-US" sz="3200" dirty="0" smtClean="0"/>
              <a:t>Donaldson</a:t>
            </a:r>
            <a:r>
              <a:rPr lang="en-US" sz="3200" dirty="0"/>
              <a:t> </a:t>
            </a:r>
            <a:r>
              <a:rPr lang="en-US" sz="3200" dirty="0" err="1"/>
              <a:t>emphasises</a:t>
            </a:r>
            <a:r>
              <a:rPr lang="en-US" sz="3200" dirty="0"/>
              <a:t> the importance of teaching children the skills they will need in the future, identifying </a:t>
            </a:r>
            <a:r>
              <a:rPr lang="en-US" sz="3200" dirty="0" smtClean="0"/>
              <a:t>technology as </a:t>
            </a:r>
            <a:r>
              <a:rPr lang="en-US" sz="3200" dirty="0"/>
              <a:t>a significant part of their lives and that they will need to be highly competent in a digital world</a:t>
            </a:r>
            <a:r>
              <a:rPr lang="en-US" sz="3200" dirty="0" smtClean="0"/>
              <a:t>. </a:t>
            </a:r>
            <a:r>
              <a:rPr lang="en-GB" sz="3200" dirty="0" smtClean="0"/>
              <a:t>Jukes, </a:t>
            </a:r>
            <a:r>
              <a:rPr lang="en-GB" sz="3200" dirty="0"/>
              <a:t>McCain, and </a:t>
            </a:r>
            <a:r>
              <a:rPr lang="en-GB" sz="3200" dirty="0" smtClean="0"/>
              <a:t>Crockett (2009) acknowledge that “any </a:t>
            </a:r>
            <a:r>
              <a:rPr lang="en-GB" sz="3200" dirty="0"/>
              <a:t>teacher will tell you that engagement is the key ingredient to real </a:t>
            </a:r>
            <a:r>
              <a:rPr lang="en-GB" sz="3200" dirty="0" smtClean="0"/>
              <a:t>learning”. The aim of the DCF is to make the curriculum relevant to the 21</a:t>
            </a:r>
            <a:r>
              <a:rPr lang="en-GB" sz="3200" baseline="30000" dirty="0" smtClean="0"/>
              <a:t>st</a:t>
            </a:r>
            <a:r>
              <a:rPr lang="en-GB" sz="3200" dirty="0" smtClean="0"/>
              <a:t> Century, utilising digital resources to improve skills across the curriculum. It is important to construct a pedagogy that facilitates the needs of a changing world, for example, employees </a:t>
            </a:r>
            <a:r>
              <a:rPr lang="en-GB" sz="3200" dirty="0"/>
              <a:t>may need to communicate information through graphical texts, audio files, web pages and data as well as being able to compose more traditional text-based documents.</a:t>
            </a:r>
          </a:p>
        </p:txBody>
      </p:sp>
      <p:sp>
        <p:nvSpPr>
          <p:cNvPr id="13" name="Rounded Rectangle 12"/>
          <p:cNvSpPr/>
          <p:nvPr/>
        </p:nvSpPr>
        <p:spPr>
          <a:xfrm>
            <a:off x="1911927" y="23052505"/>
            <a:ext cx="12179220" cy="5792659"/>
          </a:xfrm>
          <a:prstGeom prst="round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3200" u="sng" dirty="0" smtClean="0"/>
              <a:t>References</a:t>
            </a:r>
          </a:p>
          <a:p>
            <a:r>
              <a:rPr lang="en-GB" sz="2600" dirty="0"/>
              <a:t>Donaldson, G (2015) </a:t>
            </a:r>
            <a:r>
              <a:rPr lang="en-GB" sz="2600" i="1" dirty="0"/>
              <a:t>Successful Futures</a:t>
            </a:r>
            <a:r>
              <a:rPr lang="en-GB" sz="2600" dirty="0"/>
              <a:t>. OGL </a:t>
            </a:r>
            <a:r>
              <a:rPr lang="en-GB" sz="2600" dirty="0" smtClean="0"/>
              <a:t>Crown Copyright</a:t>
            </a:r>
            <a:r>
              <a:rPr lang="en-GB" sz="2600" dirty="0"/>
              <a:t> </a:t>
            </a:r>
            <a:endParaRPr lang="en-GB" sz="2600" dirty="0" smtClean="0"/>
          </a:p>
          <a:p>
            <a:r>
              <a:rPr lang="en-GB" sz="2600" dirty="0" smtClean="0"/>
              <a:t>Jukes, I, McCain T, Crockett L (2010) </a:t>
            </a:r>
            <a:r>
              <a:rPr lang="en-GB" sz="2600" i="1" dirty="0" smtClean="0"/>
              <a:t>Education and the Role of the Educator in the Future. </a:t>
            </a:r>
            <a:r>
              <a:rPr lang="en-GB" sz="2600" dirty="0" smtClean="0"/>
              <a:t>Kappanmagazine.org</a:t>
            </a:r>
          </a:p>
          <a:p>
            <a:r>
              <a:rPr lang="en-GB" sz="2600" dirty="0" smtClean="0">
                <a:hlinkClick r:id="rId7"/>
              </a:rPr>
              <a:t>http</a:t>
            </a:r>
            <a:r>
              <a:rPr lang="en-GB" sz="2600" dirty="0">
                <a:hlinkClick r:id="rId7"/>
              </a:rPr>
              <a:t>://</a:t>
            </a:r>
            <a:r>
              <a:rPr lang="en-GB" sz="2600" dirty="0" smtClean="0">
                <a:hlinkClick r:id="rId7"/>
              </a:rPr>
              <a:t>learning.gov.wales/resources/browse-all/nlnf/framework?lang=en</a:t>
            </a:r>
            <a:r>
              <a:rPr lang="en-GB" sz="2600" dirty="0" smtClean="0"/>
              <a:t> (Accessed: April 2018)</a:t>
            </a:r>
          </a:p>
          <a:p>
            <a:r>
              <a:rPr lang="en-US" sz="2600" u="sng" dirty="0">
                <a:hlinkClick r:id="rId8"/>
              </a:rPr>
              <a:t>http://learning.gov.wales/resources/browse-all/digital-competence-framework/framework?lang=en</a:t>
            </a:r>
            <a:r>
              <a:rPr lang="en-US" sz="2600" dirty="0"/>
              <a:t> (Accessed: April 2018) </a:t>
            </a:r>
            <a:endParaRPr lang="en-US" sz="2600" dirty="0" smtClean="0"/>
          </a:p>
          <a:p>
            <a:r>
              <a:rPr lang="en-US" sz="2600" dirty="0" smtClean="0"/>
              <a:t>Burnett, C (2016) </a:t>
            </a:r>
            <a:r>
              <a:rPr lang="en-US" sz="2600" i="1" dirty="0" smtClean="0"/>
              <a:t>The Digital Age and its implications for learning and teaching in the Primary School. </a:t>
            </a:r>
            <a:r>
              <a:rPr lang="en-US" sz="2600" dirty="0" smtClean="0"/>
              <a:t>Cambridge Primary Review Trust</a:t>
            </a:r>
          </a:p>
          <a:p>
            <a:r>
              <a:rPr lang="en-US" sz="2600" dirty="0" smtClean="0"/>
              <a:t>Schleicher, A (2015) </a:t>
            </a:r>
            <a:r>
              <a:rPr lang="en-GB" sz="2600" i="1" dirty="0"/>
              <a:t>Students, computers and learning: making the </a:t>
            </a:r>
            <a:r>
              <a:rPr lang="en-GB" sz="2600" i="1" dirty="0" smtClean="0"/>
              <a:t>connection. </a:t>
            </a:r>
            <a:r>
              <a:rPr lang="en-GB" sz="2600" dirty="0" smtClean="0"/>
              <a:t>PISA</a:t>
            </a:r>
            <a:r>
              <a:rPr lang="en-GB" sz="2600" dirty="0"/>
              <a:t>, </a:t>
            </a:r>
            <a:r>
              <a:rPr lang="en-GB" sz="2600" dirty="0" smtClean="0"/>
              <a:t>OECD Publishing</a:t>
            </a:r>
            <a:endParaRPr lang="en-GB" sz="2600" dirty="0"/>
          </a:p>
          <a:p>
            <a:endParaRPr lang="en-US" sz="2600" dirty="0"/>
          </a:p>
          <a:p>
            <a:endParaRPr lang="en-GB" sz="3200" dirty="0" smtClean="0"/>
          </a:p>
          <a:p>
            <a:endParaRPr lang="en-GB" sz="3200" dirty="0" smtClean="0"/>
          </a:p>
          <a:p>
            <a:endParaRPr lang="en-GB" sz="3200" u="sng" dirty="0"/>
          </a:p>
        </p:txBody>
      </p:sp>
      <p:graphicFrame>
        <p:nvGraphicFramePr>
          <p:cNvPr id="15" name="Diagram 14"/>
          <p:cNvGraphicFramePr/>
          <p:nvPr>
            <p:extLst>
              <p:ext uri="{D42A27DB-BD31-4B8C-83A1-F6EECF244321}">
                <p14:modId xmlns:p14="http://schemas.microsoft.com/office/powerpoint/2010/main" val="3251072513"/>
              </p:ext>
            </p:extLst>
          </p:nvPr>
        </p:nvGraphicFramePr>
        <p:xfrm>
          <a:off x="2418465" y="5321023"/>
          <a:ext cx="10250906" cy="1655839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6" name="TextBox 15"/>
          <p:cNvSpPr txBox="1"/>
          <p:nvPr/>
        </p:nvSpPr>
        <p:spPr>
          <a:xfrm flipV="1">
            <a:off x="-1371932509" y="31760422"/>
            <a:ext cx="1448736730" cy="14968713"/>
          </a:xfrm>
          <a:prstGeom prst="rect">
            <a:avLst/>
          </a:prstGeom>
          <a:noFill/>
        </p:spPr>
        <p:txBody>
          <a:bodyPr wrap="square" rtlCol="0">
            <a:spAutoFit/>
          </a:bodyPr>
          <a:lstStyle/>
          <a:p>
            <a:pPr fontAlgn="base"/>
            <a:r>
              <a:rPr lang="en-GB" dirty="0"/>
              <a:t>Why use </a:t>
            </a:r>
            <a:r>
              <a:rPr lang="en-GB" dirty="0" err="1"/>
              <a:t>Kahoot</a:t>
            </a:r>
            <a:r>
              <a:rPr lang="en-GB" dirty="0"/>
              <a:t>? </a:t>
            </a:r>
          </a:p>
          <a:p>
            <a:pPr fontAlgn="base"/>
            <a:r>
              <a:rPr lang="en-GB" dirty="0" err="1"/>
              <a:t>Kahoot</a:t>
            </a:r>
            <a:r>
              <a:rPr lang="en-GB" dirty="0"/>
              <a:t> can be used to gauge pupils' existing knowledge on introduction of a topic and can also be utilised as an Assessment tool at the end.  </a:t>
            </a:r>
          </a:p>
          <a:p>
            <a:pPr fontAlgn="base"/>
            <a:r>
              <a:rPr lang="en-GB" dirty="0"/>
              <a:t>LNF (Year 5) </a:t>
            </a:r>
          </a:p>
          <a:p>
            <a:pPr fontAlgn="base"/>
            <a:r>
              <a:rPr lang="en-GB" dirty="0"/>
              <a:t>READING  </a:t>
            </a:r>
          </a:p>
          <a:p>
            <a:pPr fontAlgn="base"/>
            <a:r>
              <a:rPr lang="en-GB" dirty="0"/>
              <a:t> "Scan to find specific details..." </a:t>
            </a:r>
          </a:p>
          <a:p>
            <a:pPr fontAlgn="base"/>
            <a:r>
              <a:rPr lang="en-GB" dirty="0"/>
              <a:t>"Use information from trusted sources..." </a:t>
            </a:r>
          </a:p>
          <a:p>
            <a:pPr fontAlgn="base"/>
            <a:r>
              <a:rPr lang="en-GB" dirty="0"/>
              <a:t>"Consider if the content is reliable..." </a:t>
            </a:r>
          </a:p>
          <a:p>
            <a:pPr fontAlgn="base"/>
            <a:r>
              <a:rPr lang="en-GB" dirty="0"/>
              <a:t>ORACY </a:t>
            </a:r>
          </a:p>
          <a:p>
            <a:pPr fontAlgn="base"/>
            <a:r>
              <a:rPr lang="en-GB" dirty="0"/>
              <a:t>"Contribute to group discussion, taking some responsibility for completing the task well..." </a:t>
            </a:r>
          </a:p>
          <a:p>
            <a:pPr fontAlgn="base"/>
            <a:r>
              <a:rPr lang="en-GB" dirty="0"/>
              <a:t>"Build on and develop the ideas for others in group discussions..." </a:t>
            </a:r>
          </a:p>
          <a:p>
            <a:pPr fontAlgn="base"/>
            <a:r>
              <a:rPr lang="en-GB" dirty="0"/>
              <a:t>WRITING </a:t>
            </a:r>
          </a:p>
          <a:p>
            <a:pPr fontAlgn="base"/>
            <a:r>
              <a:rPr lang="en-GB" dirty="0"/>
              <a:t>"Write with a clear purpose..." </a:t>
            </a:r>
          </a:p>
          <a:p>
            <a:pPr fontAlgn="base"/>
            <a:r>
              <a:rPr lang="en-GB" dirty="0"/>
              <a:t>"Use appropriate vocabulary, including subject specific words..." </a:t>
            </a:r>
          </a:p>
          <a:p>
            <a:endParaRPr lang="en-GB" dirty="0"/>
          </a:p>
        </p:txBody>
      </p:sp>
      <p:sp>
        <p:nvSpPr>
          <p:cNvPr id="22" name="Rectangle 1"/>
          <p:cNvSpPr>
            <a:spLocks noChangeArrowheads="1"/>
          </p:cNvSpPr>
          <p:nvPr/>
        </p:nvSpPr>
        <p:spPr bwMode="auto">
          <a:xfrm>
            <a:off x="0" y="159350"/>
            <a:ext cx="65" cy="1384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chemeClr val="tx1"/>
              </a:solidFill>
              <a:effectLst/>
              <a:latin typeface="Segoe UI" panose="020B0502040204020203" pitchFamily="34" charset="0"/>
              <a:cs typeface="Segoe UI" panose="020B0502040204020203" pitchFamily="34" charset="0"/>
            </a:endParaRPr>
          </a:p>
        </p:txBody>
      </p:sp>
      <p:sp>
        <p:nvSpPr>
          <p:cNvPr id="23" name="AutoShape 2" descr="data:image/png;base64,iVBORw0KGgoAAAANSUhEUgAAAA8AAAAYCAYAAAAlBadpAAAAAXNSR0IArs4c6QAAAARnQU1BAACxjwv8YQUAAAAJcEhZcwAADsMAAA7DAcdvqGQAAADSSURBVDhPY/wPBAxIIK5jHcOTV++hPASQERNkWFQRBOVBABOUhgOQRiktSwyMzUAMzaSAUc0kglHNJIIhqhmcn7MmbmG48fAlWICFhYVBTM0UzEYGr26dZvjz5w+YrSEvzjAt3wei+c7Ttww1Cw8xMAmrMDAxM4MVYAP//v5l+Pf2DkNLvB2DirQwxNkgBkgAJAFSgA2gawQBuJ/xGYBNIwigBBg2A3BpBAGMAhAEYGHAKKjA8P/9A6wawQCkGRu4/eTN/8C65WAaF8BqM3GAgQEAj26nxq3RN8kAAAAASUVORK5CYII="/>
          <p:cNvSpPr>
            <a:spLocks noChangeAspect="1" noChangeArrowheads="1"/>
          </p:cNvSpPr>
          <p:nvPr/>
        </p:nvSpPr>
        <p:spPr bwMode="auto">
          <a:xfrm>
            <a:off x="14093825" y="-4270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 name="AutoShape 3" descr="data:image/png;base64,iVBORw0KGgoAAAANSUhEUgAAAKsAAAAmCAYAAAC7xmsfAAAAAXNSR0IArs4c6QAAAARnQU1BAACxjwv8YQUAAAAJcEhZcwAADsMAAA7DAcdvqGQAACSCSURBVHhe7XsHlB3Vle1+OXRQB3UrINRSK7QQQoARWSAwGREFJggTjAd/gu2xv43BBNtj4MPY2GAYC0zwMBY2tskYGQSIbJIiEgoWikhqdc7v9ctv9j63S2qxPGv+X8szf7RW36fqqrp178nn3HNulXzNzc1FH3zgH6Cof7or8AAKPr/+8gB8fMa/dlEs8rk/wLNu7cGuVuS9z6fZmpvnAJ3Vzzkar3mCafM0zjXN2T3XwdHh93G8L++eIWS0ab6odPQK6G44XhsMS8145Fnj1S+6C4PGeOPt3gZypDdd56L40Bg31rp5411rvI+8Slrq8ZNZn25MXpzkH4Brf/RA8Jx8TTacOxjeYHp24RjUvOd65Bfsgfa3xnrtb8Ey1hxhbB6Pbpzo1rUYMQwFhyfvp144RfoUa/8RjV4zGGyFAueRVsldePzk2eHZjdP0xOH+gTmD4fra29sdrQRUkBEEpEgf8nkKlBMCQTIgonTPZ0USnOe4sBRDQIUC5wwSlkeYh0TGJhlIIVSHMxAjSHPzvJKAgGAwaLDyefYRhoNDGERrqtV4k4yUKxgBBAJOwZqjFggEkMvlrE+C4CBjrSgaB2AKhw6N9fvJA68FT9eCo3NRY41/zhUZvDR4/Cf6PXiCoWYy4H1xQBl58uUUrXvhEV0ZG+f3B22McLp54kHycUrTIVl8nlbJj4+sCZ4401gjzgC48ZonHtQcPsejDk/GmqdxhkN6EW90RuEww+S94RBO/iR3iUH85POOCM0NBDVGfU7+Hl7BV18wQHyEIf2xAwHJQrwIpuYM0Cqa1IwmyYZy3IPGAfp9yWRyADtP0owII1CiM2IDfkYzMiDDUpR0xFKgNMKcjE0IaTRey+XyHJNDSALnESjqnkoLSVA0cylUIIhDhEkIIswjzhOmFCQWxJQZvMIUHUWMSmhiPM9xHOxoGGBac3XthMxnwmXGYKddOLyme+8sB5W8xXuxEECIwpZT0UclCqSyGRsnpQuP4HiGlZOTCAOv5bvETFjiS8YoQ3By0ZOAlKjgwPlG6wAPHh2OlgHZDjx3YyRnXWuk/bGzriQPjfEczp7w3rv2cHm8e45msKmzHHkPhKkvOlOBvMgx/TTGYo4BhLQ68kS7uJQeOEDsslc4BVcwB9OuOeJT12qGX/hEC3kxwxQzGqNrjjE6OV7XjmcnD/X7urq6igIicLJVjkAkHEM4EkKeROeyOXoIo1gwxIdAItmLDIUeDIQH7HtPxPIKYZIsEpkCUtRypZTLwXpky68RFyAMebbIcoQNFrIThIhUpHSKUMSz5UEer3sSLAfwhOQpREdRAhSYASGINWOY41ykKpqBaaw5Bp/lOCfA55pRIM6Q6OG/vqwcxoeogAiO4d6tBDUHm4pjf4iyCYX8iETCfKIxoqCAZCLraKRziy8O5RzhFh2C4gxTzaPVeDF8zsAU/bxn7CV0x4scWH069Fx9Gq8mPtU8vj24XivQkeSMgYEAJIMM2YpK3AoZhGeOr5iBMOFlDbdoEiy1wXA9Y1Ufh7kx1ENBq5XoZ79kwC6O5TXtR1E6L7o1QY3KE6zBcvAlEgny7xkQUFpSiv50Am+t/QjvrF+Gxq6dqC6tweTREzBr/EFoGF2PVD5LxWYJQF4kQTgDcdYrurREF9BK5TSn8mgoi/IZBSJlDBhqlM+1ilgbECqBcTKvBUvSs3teG1dAlkLqz3CcEe+EKweTcKzxWiQEQzQSGks+Q4Ogs5mgBoQQENP8mSDZPCGrSTBqwWCY6BUtyGMghM29GdLrw9gSKop0WYbAKZ5ReIrx4ARDWo2KaG3pRnt7J68DqKsbiYqKEqQzWaQpE0VdY5MG4eA4OarJqDxFebwpGocZ+UJcobxxrhWRyWRsnKPfGazo8XhU0zMPrme8utYQz9ALNJxw2M9AFUQmKR3T6CR7Crkog6IUw0E6OdFkbJXjQWFojGALhw6zBTUC9yKpKNGYMB1YgS9PnOrTKit6bOUmYAWFHMc7STr9aJ6ar6enx1gK0tLj8RKs3bYRdy94EH35NCaMmohX25djSdNqoD+Buugo/K/D5+J7x11qyk9lUmaYXp4jOC6fY1QiU819OXSkC5hYFuIzGZ7yNeLhs0S2iNUdWfRklMs4z9kV/kWZqCIDRc7J8TpOrqYNC6I84mek4zMNIkeegThhSyE0UjKfSaURpGD8jOr2XGFWZ0U1OQJvPQFLIJ6ATeD8kRo+pyNQUdsSOUSIZlScS6QGce4uB2HT3BAN1IukiWQ/Hpi3APN/8zby6SiioSgmTByOb99wEo44sgGJRB8VpBSL46U00rMHH6RBMD1FRaMR9us+j6amDrS3dZsvi77SshhqR1RxDAMCcafTKdLm9GEGMNAGG6+lE8RruSqZkdzUF44E6Ew5PLv4M7y6uR/FMGkPaJXxczWlLdHxp48M47IDazGyIsqgRXOl7vRTk0w8uSg9IkIlVIYnHA5RRmHQrdDb3IZkazefM4JXxFE6ugZhrdSUbqY3Yao12ghWspAMRLuvs7OzGCaQeEkMG3ZuwVfu/zrSJRHMv/peNFSPxZJtazDnuR8gXlmKA4eNx46+HlwzfTYuafgiUozARQpM3pWVV1hoJxJiCwV9aE5k0JnOYUIlBUkeuFgjSmPb2pPBXSsTeH5bGn2UgubEqDdF3ozclgSGw1ra6SMZF/WjvD9zdATfm16CyZVh6/fRgKUYMSQlBxh1ZPCtH6xDZnsnqg6fjNKJo8x481kuXYRt6iJcCVgGYcaqLs7TXAmbGC13C5GfNOdt4woRJ+yRMUYEs3MXxTjDcvNoPGJRf2djBxWax8hRZXj//fW4794P8cE7bYhxCeno7MUJJ03ELx6agzH7lqGvN02cihiKajroODRGi1fWDxp/kEqPYNtnTXj9tWV4+5U1WP9JK3q6kyCnJrdSGmldfRUOmTkOJ5w1HftNn0A4pDtFsyDfgmd8kkktszLSCB2rSEPLkFcFTj2PR5l702AeWbgaNy/civ2njUTDiKjxo0EBztvK8mZ1nx9X1pfghkMqEIrQYBk4vIJRh+QnWTqnY0rE1SAeiyPRl8SG1xdj05NL0fPhFoT6sizSyR9hDNtvFKrPmooRZxyI8n1q4aNTaFXcnSpxNSS8wK233vqjCD1fxP/LwvmY//F8jJ9xME6eOBOl+SBeeOclbN65A7+56HZce9DZOKRqAh776AXsWzkC+1aNQirVb0yq8jNlS9VSJAWf5FIho6rg0iKDoA+gJwv8dEUv7l/bhyomgUfVRDC5TF4IlNHAp1cEUK97tjLq7JDqIMaXBtGWyuLNZkYNzj92ZJAGIGHbMBOSBK6CIMOqO7mmEWW9QGzMcBTKQ+atKhJUiTov5RwzNk3mIYWR9l1nqViD+FCC6suxoKRCShW1LVqRR0YFP1ODkpIoFi/9FLfd8RQefPANPPnkSny0eCtOOHE6Lr/saHz6aRM2bqTjVJWgubEXdeMrccBBo4nHRTUHS/Fa95STrIq4FTxkW3984nV8+7qH8etH/4LmrTlGtH1xwNSJmDJ1PGqH16KYiWLzuk68/OdVeOPZVcgwT5p6wCjEy6PIUuEW9RT9FL0VrAoDK4vYZFNaVBIP4bOmLjz6yjr8ckkPsmNGYta+MZR3JdDfm0I1DfWr0yowd2olln/Wj/U9SZw4KoAqpoxUh8nSnJ50S77ShcD7QwGU0FC3rt6AP133S6z5pxcQX9mLieX1mHzgdOw7fixx0HGWbkP388vQ/ZdNCIypQLxhH6NXBbXkZIUeIQa+//2bfhSNRbCjZQfmvfVv2BhqRbB2BBZ/+jHe+2QJykuGMRKMxaSK0RjD3LVlRzPuf/0JlNdW49i66RSvW6bkQco5svQKP41OW1tWYJHRakYIap3RklGvv4iHV/VgY3sWNx9YjntnVuPCyaUoJvOYVubH7UdV4ssNZTSwLPbnsv/z42twQX0MERrMnzclEOGydNLYGKpLmFcpHTCFuybhqLDKbOtENEcFUWGdWxrR98k25Jv6EKJhBSpiWttNifJWa6RRUJSjec0Ebo99dDAZdgFlhK8qQ/ZkSi6LY+myv+K6r/8aC19pRDZdjWRfCB+934hVH+/E2WdPw+T9yvD2m2vR3pyxHZTjTpiM6TRWLzrLQBWhaUI8K6ZzFWG01Iox797n8I/fegx9PTF85xsX4aYfnYurvns0zrviYJwyZzpmX7g/TrtwGmbN3h+T6/fBmiVtWPD8xyhjunLI0RNNydqdER4rkKQtOpzYEjYt1fF4HN09Pbj2kcV4en0ax3xhJI4aF6FsC+hl/E4igo96AtiUCuPA0iI+2dCBbgagMyeWoIIORRVbkyydgzvZ+VmgxaNxbF6+Ac9e9lNk396IWUecgsPvuBh1d52IzNGVSE0vxaj/PRO1x++Hkl6uTovWIffudpQfVw//mEpGVxYoVImnJlLusHWn+tCWacfJB5yKZ067E98/+gpUjqrB1PoGFBNpfOtP9+LLv/8xLpl/A9alGhErq7B5ISpw0dK3cO2/3oknV7yNcJSGxUhtibV5tFvO/WIkT2FRcEFV10wPRjAlCHB5V1Hlt7xXxYnuKVh5FgVtJFKotUrJUnQEGqiWQBVpzqCc0QmX7W1KXjyKfJbvScO/sw/DuhgBO7k8cW6BA2wvWRFW18TJO8tpQyruNF208zAlm0FZp5OaT0tTHjHmLQU6529/9y5Wrklg/KT9UVNbheHD46ivq8XaNV2Msmsx49DxmDGjlst+EkcfOwHHnziB7OaZW6YJ1OWlSgO00yFDjbD4CIfDeO2lj/DPd/2J0XMi/vWRb+KHd5+Gw2aNQXllkL6WY1BI8cgiytRk6sGj8JXrZ+Gf5p2FsftUY/59i/GXl/6KMGWpgkx1hXJL48desFAHZCXMPx+u3oZ/fHgZXtgewqTpjHihLHybWoDGNhxfkcVDs6twVUMM729N4M0tHXTIFEKMeJIh/DJ5/iR/48OdpfsIl/fOpna8fvPj8H/cgtMv+DIOfuoKlF+2P5o7O/Cnr96JxWfdhyzlVHZKA6ofPw+xS2cgt3Unur/9JtCWgD+mGsFLuSQt6YJ6ULgeX1OPM8fOxEGV43HCuBmozZXg+ufuwfjhY3D7qVdjJ32tqTaAR752O65oOBbL136M6x76MeY+fgceWPIMXu9YR2sj0QSZU75hP0tBGYr4hxW6mYYqbRrii+t7cP87Tbj37Z14ZUMCizYlce87rbjnrWa8tjmJt7b02fUvOOap1T0AjTykaCoEUi2FLuHIaGVo6qa9DgiScYT9KrKsio6y2FLkNX45L+8qaBm59oBDsahFItmjl9DbzgXvxYVPjiGseRkVwZMVFTBdPXlGqGFWJBaKGSsGZQnK9dpbmVsGYsSRp5EFcNU3j8C+46qQ7qcTFtxeq4ZrR0BAtUSHSWdfXwJ/fn4J89wCrvvaqTjzoqmEnWNh1o9Uf475aMEKoSTz0kR/Cj29KtgymHnGFFx8zXS0drTipd+vRF9nhnlliNW3ZbguqlJA2pqKxgJY8MEmXD7vQ7zfHsCcI/fByGgGS5p9WNsfwyf95bj/kwDe2FpAlAWjrztF3nx0ENKuaFfUask8l3zLSC2a8vDSAOl93WtL0PnSasyYOhP1t5+Ewj4xFuUZW/0OOO4YHPG1c1A2thJpCiFUytz1tuPRt38tut5ZjswzdDbKTjsHlhlJ5kq6+5NJjK/eF+dPP4lGsQg/ffNRPPLyfFaFr+Lqo8/HVcfOwfH1B+PZs2/Fyit/hZnRcfj5Hx7EWQ/fiHmb3kTLuGHAlDoqPEIFe9siTJ7FiIoGaZmMafnlBXzafkrmMDzqx2TmrA3VYVSx3K4JFzGR15NrohjO+yrmupOqQ5jCvto4ox5TiAyFpe0jF42dgCQsNe+lg+4VYcUbRyPPqO0MQ2+HQra1pWittzRypEx/2mSgJVPFjcHjYYInDkKzaw+PrjM0lhCNe9YxkzFiRByZtGVvsjwkkxmMGVuBE0+egMbGRqxdvR29LKjWrm6yVMMCOAm0PWS5Ag1RkilqH4f9/aSntTWFclRi0uQaoWQxm+YYbe3whkRrm0l0ScZWLFl+GmR0HAVfaYrFXjv5kjNTAiz+TAVaUfiLkP9+0vjC0kZkosNxzwX1eODkUtx1VAV+NrsWD100Bj87tRwlpGXBmj5s7+xCCWkLcZU00lksKI0xIfPfHisQm48pgFaOlmUbUYEY9j1hOphHIusiBdLtvchSl9sTbWhtbzMbYfWL8roxCFwwGR155s1vfEa+qDsW3qojgnKGoPIaKpndOPeg0/GlhpPw048ew1ULb8FZx56Gb8+8BB+uW46XPliEZRvW4jcLn8YZ912H21Y9i+1MwrHfJPiVEjAqUKWmUAvbihbSAE/2doXPFT5U8eYSNGhWgzPGxHHKlBqctn8VDmelP6M2gjkHVGH21Bpeh3FQdRRnTKvGKVOHY9ZYVmd9jIZKBSQRMq6fGZDwsMmIdJ2X0emnikJ0cIxbpnhNpi36sSBUwtW9fBO6X1+DxNvrkW/uhY/5tcAJrsHz4PMQDF1IR1nlgqTh/HMPw6Vzp7GYobFnfUgns4zyYVxz3VE4ZlYdHn14Ef66rhux6DA8/+RqbN3SxkgfJVgXrc3peJjRyqGYqw4rj6OhYQwSyOC9dzdyFQLzvxLSo4VQ0Yu0kS7loCJJTqPcM9XfjzdeWsG8OYspU8awyGLxIgNRqifSBxxWe8cZrhAy930qgqhjQVtVNQxjR1SjrnYYRgyvxj5lpYh2daFIeRdYL/jpEBGmEDlG835GdkIiQLYB2apJ71qtTG4KTKQj7ovAXxUjJq62GaYQYaY58SiaFy5Fat4yxDYzcjGwaa84SPpCo8tZtHEuK/FsKmkrtQpZoWDgIPNktj+VogD8uG7mxXjxkgdw52U/wRUzz0Hjzu24+ne348Knb8A5z96EG1f8DhuYCvgamASXlcPH3LOQJkIm5Ba9VMGRMAnWWJBQpXhRq7Cgf/JCKuA9pgELVuzEC8ub8O6GHnywqQ9/XNyK55fvxAcbe7H4s148t6IVC1a24a31CRoXowfx2LJJ4BJMJuu2aGzjmRxZNS0BighDx2s+C2hrhg7ctXITWhetQO/yzUi0diLf0Yd4VwbxtiwCXGIVOlQcmHBts1oORtg6i25GXi+a+2iU4rajtYWG0kP2iJuMpnMpdLQzp2SqwdWZ/MZRVhrCxg0teO+trQbXRWrCYsEoJxbBUkqasgxHIjhjzhcweWIlHnn0TfzgO89i1bINiNGRykrjiJeUsLgrRZkdcZSUlqJlZxvu+O4jeOChl3HA5Ek45/IZiJaGKRvnpDIvpQL2bp4Bgxk9c0/G6nTBdjvkJNo3TShq8nk/nTHPIjVImbJeY6ruw8J1TBO2ZjC+Ioy4dkY4R3JxOyjOme0QLtkVC9p0MY1sB41Oz+1HWOUMlyx+41w7wiURmgLHM9qHSGeyuQf9YD5fGkSEBVqoGOJEplWMsn6naBJPQ9KbqRQT98NGTsON0y7E6HAlGrub8VlvC3oL7ej2d2l/iZk5o1wyjUIiBSZQNCJqhF5doMFLsVpu9BpWi4VFeJGoCxEsK5LX0fC2taexpjGFldvT2NbJ+64sPtmewOrtXMa68tjZkcPqbf3sS2JzG3Fok5NLGq1GVijApF35saKcU4qUoWdZMicGpaS8hMl8VUtpckMz/Js6ENrSCX9bP4LkJURPR9gVOFqatfktgzLBcqpFbx7aAXB7iuSFipaSFr27As//eSULGUYP5qbhCPnO9eOPT3yIj5e14UsXHoX68XH09vWiubEDSz/aSIMsWGFqX2ZxaSXphkuLrL6F6OtP4tAjJ+In95yP6dOG42f3LcR5p/4S37j613jyiUV4/71lTCk2YuXyv+LVFz/E3T9+HF865Qf4xbyXccikg3Drz+diypFjmNf221af6YCCyhUYrQhfh1vCKR/qQnmsCzH8OyBaFbj6ZoBiQdSXRXt3EluTw3D6oWNx5aFhxFgE0r0NrtItyUgGqqOg2iIaQtUXxqGLVrDpjRVIrGtCaYSrA/EUGHC6kj1oYhWUZrSNEGOM0bVjRwvW/+E9ZOjAxaNHUJdM1VQUe05hb1EEQB0ELIaSqR4mwglbTquGDcdXjzgXlx91Bb5+yMU4ZvgBVHIHik2NYCVAI6U09A40ReNlVFBgk/AtdyTjeq2oZgZjWiHyJIXVm8EZ0ytw/en1uOXMcTizoRSnTizB90+rw01njseJE2M4YVIJbjxjLG44fSwuOriS+Jis9Lvlxhm/tl+oYh7Wx0PY9O1CXs/NLxgxaIAZHgUKIUjDjMRK4NPGOGnKUWn9Gq/8UXCUKrBp31hNfKhZMUcWvI3qcDRCH03j9UWr0EGnKo0zihXosLk0Sphf79jRijdeX4f9po3G5P3L0Ny3A2PqSjHzuHpEo6JXjqFDimaUZQEqWrXM5+hUGS6/J58xA/Ofugp33nEmhtdW4LfzF+OauY/h0pMexD+c8wC+edGveDyMO374HDpb/Lj+mq/gV898A0fNnsRInyJ9pJkGqS/nZEQSjnJwvbrVTZERlTkRLLjL6OTcPJvRcnyYRrqpOYeXVrLAop6vP9KHu+ZU4qApo+GPljpDHzBSW2l4aMWwL/T4b/JJX8CwE+ux9JN3sOSW59G5pVWiRHdTO5IRrjz7MHdm1GV4If3tWHD9PLSs+hi106eh5PxpJE1vxPTKmzQrXVKVadFQSKUM6rhQCDAZ5pJAYxxVVYOfzPkWHpvzQ9x/xnfx9AU/xLxTv4nDh08Ay10UW5toeLSgZAp5CtmEz5+UyhPP7q2QsjLlJnrvm6JnKQ3YwciWycj1fTzn6WUiToyqKNCXTPJ6RgIu9Tu0lNg+bnFgR0tvd7SUOkYsTxIONhmhhlh0lZEqxsuQ6fHZYhYZ8qxkP0dvknPKsMWvjIdQ3RJN3SpympIFk8/Fl7vWll2IxVMTli7ZwvkyfEV35yQB+n+S+darL69Aa3MCF395Jn5w82z8+g+X4ryLZtCoxZNZiMnJyV75J3mnLLT1p0IsQZmOGVeDb910Gv6w4Fr87vGv45YfX4w5c2dRLlGsWt+G7oQfl5x/Ip548UbcOu981O1XjUQiYbsFgm82qsChyp04tEWonQvVEHrLRULspQBzBpRwSS4bpu84Qqgo8yPINGblZuolPBbXfrEKM8cpnapAJML0j3BlNxYkBpp3LVmluMpWjmStccfFKJk2Du89/QyePvNHeO2236KTdnP83ddh5gvXI1EfxKKHn8OD530Pa37/IiZNOBCT7pmDyOgK2lOWq5wcTrjIQ3dPV9ESfTHEJVpbOYpaUoxW6yAFGbJXnwEakpJ5eo8U1dGCZ5YuwkPvP4dV2zYAfZ244Jjz8OBlt6AyVsYcOIm2/jw6aSCTmeNoWY1FYsy5c7jhiS341cJGlNSEccCYMkRpdBvaksTnxzhW/yGSsLk9SyMrYOLwGNLEu3ZbL7pb0rjwiyPx8KV1iMeCxKHqn7LleNuW4ZFK96PpjdUItTCZL49RFzzn9e4+jDT1kOISG8n4EOV9JsIckcYSy5F/6ZYwww0jUTZFb1AoDwKXser1cJjr4yjlV5STIlCcEbqruxffufE3ePKpTwk/ypjIdIpCy9HpcnTCuXMPxf/55wtQw6hIAfNgqpXqN+cr6j01mwxUOGSsYkSwlWporAJHgGFP3zdo+02fa6otfOkdXH/lw4iUVuEfrj0Fc6+cRSOLI0ne9FJGc+1LOcKxaG186LNGFad6iRM0Gm6e9wGeXFzE1WeNw4SKBJKkW2lJhClKY3MrfvlCIw6bMQW3XliDuuHEHYjTjmM0dAYAykF0eq9XBzu1Dq1UeukQKynDzrXb8N5dT2Hd/DfRX+xG6YgRGDZxLArMMdo/24q2jRtRxmTgsFNOxMzbLkfVofVI9TE4kW4FHpOdUhV9yEJMzG3k4fpogETZc3k+L0xwPPFaEcEiDq/j9ETF760tjXjk7afx5Eev4aLDT8YNs79q1SnLY+zk0tFOS2sYFuFcwiMT8VgAG3emcMOzO/Dasg4kaNCCGeLSKKazLNiU1yotFp4UI0Qhz2qXjB3PtOH28+pwYB2NPsGIbEJS3uQMSPmqNszbWTxhW49FyEJQyhKpjCx2Ib6kMrdroaVduZHSoALz72j9SFQcOoHLOZVuivBjS08aEebho0okG+Kj8HKMSLFYDC0dPXj1ldX48MNNaN7RYZVzdU05jjhyEs46+2DUDC832pSL6vsJCoF4bWmgMhVNRY91kyK3Ce5jlPbpO2KjUbk39UI6Yvp+Y8NneOLRBSgtLWeUPgX1k0fYHL10kHzdSuPyb4YV/hV8/uUKp37pU3osoWOuWrMTdz/XhLXbA8j1tZNGZqG0Ba06mUwRU8aX4+rZ1TjpkBpG1EokGOX8iv6Uu143W9HMJoP1mrcbIF1aAGQAUUHYzzRx0ztrsP6p99D09nr0cNkXX8OqyjGauW3DuUdh/FmHIloWQz9XdBXOCkBKWUxGMlZ9zzrYM3Sth97ZE6ZbZt1zvTnReH3EEQlHTaBNXa1MumMMToxmxQyi9OTm/jRaWGE3VMQQ4n2aSlMiW0rD7KGxLdmaRG9a75NdziPjtJREiESf8DHnzdAASiN+HFIXRxVzwz4auKKuV4WKFi/90CqhPCeXSA8sfwO88azRjh3HkwxU0cF45VnP9HUQLZOCpOIYZRTxtrCQFD8j4zICQXERRa28vMzui0wneu0bBPVpmynE1YT5P5dy8ae2a8kkHuVhf0vO3r2apxPNc3mmDx3tnUZj7YjhvM8zUqeJRwakf26uyUL8DhyC40XA3fAUcEJcHRJYz1VLGyFh7U5wTJYrq+x65LAAaxa6uRWP+ojH5esyaOERXA/2YPp16F7YFNlVwEX0UoYRSGVrPx081drFBbyIWHU5ho2osrGqK1IJ5rAS04DMPJrV7HtWT4hCPJjZwYTo+vNj3DwSwspQAswxCqa1xBG+0ocMiUlxTBmNk3K1uRnmjAFGzhLO8am2MzIHn8W0rnXoekDBbCoIElz69TpWdZs8U02O5NGqFiLswkBh5xTjoq/Hp6U9hK3XpVbd887lp9rsZ97NCKJeuY/+GUqOiTAVUK+ilymDc5ycVFi4tzmKXjJSfYWlAGrbU4TrcO82osFy1qGmPtEqPrxnHu223UQ4Smdk/Cl9Csjor6VWoD3eJAdda46nKzfG6Uu5OwE72KRVX7cFZR0cp34Tu/bEKT/Rn2XtkNXOCB978HR4uARH9HrXap4eFHxkdFbJ815yL0hG+lyQ13quHF+7LwWtPoplfK4gI2dW2wVL8Pv6+gyzbtQ8IXltsBDUPEJ3nQeil5AYR7w2InkmWyYQJcccyMckVkPYJ2i2BcSx7v8r7cbl4ZcB+bhs26a0lMhxYkrKkuK0vKoNpld0cZbhFjxPiOrXvbdCePd6pj67Zr+2YfaQBa8lWL3MsC+3GGE52+Z749REi9j0nrvP/nbLTNGeT3cZn4fTu5ZSdC3DcuN3R0LvrPxWMDVPOCQD1+904fHp3Q/m3evzzrubk70b6/i0JXcX7aLR6cWjWc2jyaN7MC5dq1/jbQyNXd9iKI9W+qQxLmA4OFpNpWtRpmgr0N7zwXB8TU1N9t9aPIGJGN1/vum5kOSEmNA0RsKSwTnkZETCJEYduhZyizi80Bsy8a+9RPsPdRK2foTjKc2aMSyByPM5gYTbVohko4OyNEFxGXMfDUuwvB6keJ3lIKLBU779BzU2422ARq0AWublPBKo26uV8YY4biAPtipa0UX//0q5mDNix79nOA6u8Djl7jYUFSKON8efrtW/e7xTrhvjmsePzmoePt1rnPfMOaxguH1yb56axuvQ/ef7PBiSlaPPwbNhzJflcDIdPZPQFRz2xLubb/V/Hu8e9zwMLPUlfUuXkrtFWdJOAAxE7NAllSIb1C6PBn3eEXxtbW2Ws6pTzTureYzpudc8IlyfBOQQyvRkTOo1CGZgYlljhFT2RSIs0rp7fQ3kea1HgwzHjEY/wSVAmb1Sh13AhVKbuAbbzRtMt/p2wXMdtgLo5+h2Y4jIPSMPNtv7Q1ziyxO08KgqpTR2KcyDr6azZKWm4snh8A7h1Dh3bzR9bq4HT8dg+Q4eo+bGyPh2G7trguHwe/C8a68N7vfwGDzrEQRP126cPWe/F+H0bDCMwc3r8557YwVAdO3CwQvrZ+Mo63dm4ugwU7I5u3n3mo1h5569/wXNjGQXyf/3TYT9v8/6e7T/f5j/8/bfQdt/AY6/A8j/FmMdakPt79FcjB9qQ20vaEPGOtT2mjZkrENtr2lDxjrU9po2ZKxDba9pQ8Y61PaaNmSsQ22vaUPGOtT2mjZkrENtr2lDxjrU9po2ZKxDba9pA8b6n30e8B89/5/8WYFo25M+923V4L6Br62s7Tl2qP1Pa8C/A/F3nQPzoyKdAAAAAElFTkSuQmCC"/>
          <p:cNvSpPr>
            <a:spLocks noChangeAspect="1" noChangeArrowheads="1"/>
          </p:cNvSpPr>
          <p:nvPr/>
        </p:nvSpPr>
        <p:spPr bwMode="auto">
          <a:xfrm>
            <a:off x="5070475" y="-13811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 name="TextBox 33"/>
          <p:cNvSpPr txBox="1"/>
          <p:nvPr/>
        </p:nvSpPr>
        <p:spPr>
          <a:xfrm>
            <a:off x="16979618" y="7862760"/>
            <a:ext cx="184731" cy="1154932"/>
          </a:xfrm>
          <a:prstGeom prst="rect">
            <a:avLst/>
          </a:prstGeom>
          <a:noFill/>
        </p:spPr>
        <p:txBody>
          <a:bodyPr wrap="none" rtlCol="0">
            <a:spAutoFit/>
          </a:bodyPr>
          <a:lstStyle/>
          <a:p>
            <a:endParaRPr lang="en-GB" dirty="0"/>
          </a:p>
        </p:txBody>
      </p:sp>
      <p:pic>
        <p:nvPicPr>
          <p:cNvPr id="37" name="Picture 36"/>
          <p:cNvPicPr>
            <a:picLocks noChangeAspect="1"/>
          </p:cNvPicPr>
          <p:nvPr/>
        </p:nvPicPr>
        <p:blipFill>
          <a:blip r:embed="rId14"/>
          <a:stretch>
            <a:fillRect/>
          </a:stretch>
        </p:blipFill>
        <p:spPr>
          <a:xfrm>
            <a:off x="32535910" y="7025715"/>
            <a:ext cx="4200525" cy="1085850"/>
          </a:xfrm>
          <a:prstGeom prst="rect">
            <a:avLst/>
          </a:prstGeom>
        </p:spPr>
      </p:pic>
      <p:graphicFrame>
        <p:nvGraphicFramePr>
          <p:cNvPr id="2" name="Diagram 1"/>
          <p:cNvGraphicFramePr/>
          <p:nvPr>
            <p:extLst>
              <p:ext uri="{D42A27DB-BD31-4B8C-83A1-F6EECF244321}">
                <p14:modId xmlns:p14="http://schemas.microsoft.com/office/powerpoint/2010/main" val="3565430814"/>
              </p:ext>
            </p:extLst>
          </p:nvPr>
        </p:nvGraphicFramePr>
        <p:xfrm>
          <a:off x="17738535" y="7164326"/>
          <a:ext cx="7307223" cy="6967028"/>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
        <p:nvSpPr>
          <p:cNvPr id="4" name="TextBox 3"/>
          <p:cNvSpPr txBox="1"/>
          <p:nvPr/>
        </p:nvSpPr>
        <p:spPr>
          <a:xfrm>
            <a:off x="20137268" y="10128400"/>
            <a:ext cx="2711408" cy="2062103"/>
          </a:xfrm>
          <a:prstGeom prst="rect">
            <a:avLst/>
          </a:prstGeom>
          <a:noFill/>
        </p:spPr>
        <p:txBody>
          <a:bodyPr wrap="square" rtlCol="0">
            <a:spAutoFit/>
          </a:bodyPr>
          <a:lstStyle/>
          <a:p>
            <a:pPr algn="ctr"/>
            <a:r>
              <a:rPr lang="en-GB" sz="3200" dirty="0" smtClean="0"/>
              <a:t>Keywords from Successful Futures</a:t>
            </a:r>
            <a:endParaRPr lang="en-GB" sz="3200" dirty="0"/>
          </a:p>
        </p:txBody>
      </p:sp>
      <p:graphicFrame>
        <p:nvGraphicFramePr>
          <p:cNvPr id="5" name="Diagram 4"/>
          <p:cNvGraphicFramePr/>
          <p:nvPr>
            <p:extLst>
              <p:ext uri="{D42A27DB-BD31-4B8C-83A1-F6EECF244321}">
                <p14:modId xmlns:p14="http://schemas.microsoft.com/office/powerpoint/2010/main" val="835507423"/>
              </p:ext>
            </p:extLst>
          </p:nvPr>
        </p:nvGraphicFramePr>
        <p:xfrm>
          <a:off x="29944115" y="6295482"/>
          <a:ext cx="10865567" cy="15418812"/>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9" name="Picture 28"/>
          <p:cNvPicPr>
            <a:picLocks noChangeAspect="1"/>
          </p:cNvPicPr>
          <p:nvPr/>
        </p:nvPicPr>
        <p:blipFill>
          <a:blip r:embed="rId25"/>
          <a:stretch>
            <a:fillRect/>
          </a:stretch>
        </p:blipFill>
        <p:spPr>
          <a:xfrm>
            <a:off x="37172322" y="13595752"/>
            <a:ext cx="3292822" cy="1288486"/>
          </a:xfrm>
          <a:prstGeom prst="rect">
            <a:avLst/>
          </a:prstGeom>
        </p:spPr>
      </p:pic>
      <p:sp>
        <p:nvSpPr>
          <p:cNvPr id="30" name="Down Arrow 29"/>
          <p:cNvSpPr/>
          <p:nvPr/>
        </p:nvSpPr>
        <p:spPr>
          <a:xfrm>
            <a:off x="38262532" y="12548696"/>
            <a:ext cx="1112401" cy="100281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2695075" y="20116800"/>
            <a:ext cx="5510462" cy="2308324"/>
          </a:xfrm>
          <a:prstGeom prst="rect">
            <a:avLst/>
          </a:prstGeom>
          <a:noFill/>
        </p:spPr>
        <p:txBody>
          <a:bodyPr wrap="square" rtlCol="0">
            <a:spAutoFit/>
          </a:bodyPr>
          <a:lstStyle/>
          <a:p>
            <a:r>
              <a:rPr lang="en-GB" sz="2400" i="1" dirty="0" smtClean="0"/>
              <a:t>“Innovative </a:t>
            </a:r>
            <a:r>
              <a:rPr lang="en-GB" sz="2400" i="1" dirty="0"/>
              <a:t>approaches to assessment, including interactive approaches, should be developed drawing on the increasing potential contribution of digital technology</a:t>
            </a:r>
            <a:r>
              <a:rPr lang="en-GB" sz="2400" i="1" dirty="0" smtClean="0"/>
              <a:t>.”</a:t>
            </a:r>
          </a:p>
          <a:p>
            <a:r>
              <a:rPr lang="en-GB" sz="2400" dirty="0" smtClean="0"/>
              <a:t>(Donaldson, 2015 p.117)</a:t>
            </a:r>
            <a:endParaRPr lang="en-GB" sz="2400" dirty="0"/>
          </a:p>
        </p:txBody>
      </p:sp>
      <p:graphicFrame>
        <p:nvGraphicFramePr>
          <p:cNvPr id="11" name="Diagram 10"/>
          <p:cNvGraphicFramePr/>
          <p:nvPr>
            <p:extLst>
              <p:ext uri="{D42A27DB-BD31-4B8C-83A1-F6EECF244321}">
                <p14:modId xmlns:p14="http://schemas.microsoft.com/office/powerpoint/2010/main" val="3728484627"/>
              </p:ext>
            </p:extLst>
          </p:nvPr>
        </p:nvGraphicFramePr>
        <p:xfrm>
          <a:off x="14558446" y="17046612"/>
          <a:ext cx="13598565" cy="7602942"/>
        </p:xfrm>
        <a:graphic>
          <a:graphicData uri="http://schemas.openxmlformats.org/drawingml/2006/diagram">
            <dgm:relIds xmlns:dgm="http://schemas.openxmlformats.org/drawingml/2006/diagram" xmlns:r="http://schemas.openxmlformats.org/officeDocument/2006/relationships" r:dm="rId26" r:lo="rId27" r:qs="rId28" r:cs="rId29"/>
          </a:graphicData>
        </a:graphic>
      </p:graphicFrame>
      <p:pic>
        <p:nvPicPr>
          <p:cNvPr id="1026" name="Picture 2" descr="Image result for kahoot"/>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6223602" y="6506362"/>
            <a:ext cx="1981935" cy="198193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Diagram 13"/>
          <p:cNvGraphicFramePr/>
          <p:nvPr>
            <p:extLst>
              <p:ext uri="{D42A27DB-BD31-4B8C-83A1-F6EECF244321}">
                <p14:modId xmlns:p14="http://schemas.microsoft.com/office/powerpoint/2010/main" val="2364305818"/>
              </p:ext>
            </p:extLst>
          </p:nvPr>
        </p:nvGraphicFramePr>
        <p:xfrm>
          <a:off x="14239461" y="14877297"/>
          <a:ext cx="14236534" cy="6237494"/>
        </p:xfrm>
        <a:graphic>
          <a:graphicData uri="http://schemas.openxmlformats.org/drawingml/2006/diagram">
            <dgm:relIds xmlns:dgm="http://schemas.openxmlformats.org/drawingml/2006/diagram" xmlns:r="http://schemas.openxmlformats.org/officeDocument/2006/relationships" r:dm="rId32" r:lo="rId33" r:qs="rId34" r:cs="rId35"/>
          </a:graphicData>
        </a:graphic>
      </p:graphicFrame>
      <p:sp>
        <p:nvSpPr>
          <p:cNvPr id="9" name="TextBox 8"/>
          <p:cNvSpPr txBox="1"/>
          <p:nvPr/>
        </p:nvSpPr>
        <p:spPr>
          <a:xfrm>
            <a:off x="16335435" y="22037005"/>
            <a:ext cx="10929563" cy="1569660"/>
          </a:xfrm>
          <a:prstGeom prst="rect">
            <a:avLst/>
          </a:prstGeom>
          <a:noFill/>
        </p:spPr>
        <p:txBody>
          <a:bodyPr wrap="square" rtlCol="0">
            <a:spAutoFit/>
          </a:bodyPr>
          <a:lstStyle/>
          <a:p>
            <a:r>
              <a:rPr lang="en-GB" sz="2400" dirty="0" smtClean="0"/>
              <a:t>The traditional skills of </a:t>
            </a:r>
            <a:r>
              <a:rPr lang="en-GB" sz="2400" dirty="0" err="1" smtClean="0"/>
              <a:t>oracy</a:t>
            </a:r>
            <a:r>
              <a:rPr lang="en-GB" sz="2400" dirty="0" smtClean="0"/>
              <a:t>, reading and writing are still as relevant and essential as ever, however, the ways in which we teach them needs to change and reflect the digital age we live in. For example, writing now includes many different modes, not limited to pen and paper. </a:t>
            </a:r>
            <a:endParaRPr lang="en-GB" sz="2400" dirty="0"/>
          </a:p>
        </p:txBody>
      </p:sp>
      <p:sp>
        <p:nvSpPr>
          <p:cNvPr id="10" name="TextBox 9"/>
          <p:cNvSpPr txBox="1"/>
          <p:nvPr/>
        </p:nvSpPr>
        <p:spPr>
          <a:xfrm rot="10800000" flipV="1">
            <a:off x="30909393" y="20415929"/>
            <a:ext cx="9514960" cy="4524315"/>
          </a:xfrm>
          <a:prstGeom prst="rect">
            <a:avLst/>
          </a:prstGeom>
          <a:noFill/>
        </p:spPr>
        <p:txBody>
          <a:bodyPr wrap="square" rtlCol="0">
            <a:spAutoFit/>
          </a:bodyPr>
          <a:lstStyle/>
          <a:p>
            <a:r>
              <a:rPr lang="en-GB" sz="2400" dirty="0" smtClean="0"/>
              <a:t>Burnett (2016) identifies that schools need to build on children’s out of school experiences and allow children to participate in activities that “capitalise on opportunities to collaborate and gain feedback, reach different audiences and experiment and reflect on their use of digital media.” (p.32)</a:t>
            </a:r>
          </a:p>
          <a:p>
            <a:endParaRPr lang="en-GB" sz="2400" dirty="0"/>
          </a:p>
          <a:p>
            <a:r>
              <a:rPr lang="en-GB" sz="2400" dirty="0" smtClean="0"/>
              <a:t>Burnett recommends that schools and teachers plan for children to “work creatively with digital technologies in projects that integrate digital technologies alongside other activities.” (p. 39) She advocates the use of cross-curricular projects that are relevant and stimulating to the children. Schools should provide opportunities for collaboration “on and off-screen”.</a:t>
            </a:r>
            <a:endParaRPr lang="en-GB" sz="2400" dirty="0"/>
          </a:p>
        </p:txBody>
      </p:sp>
      <p:sp>
        <p:nvSpPr>
          <p:cNvPr id="17" name="TextBox 16"/>
          <p:cNvSpPr txBox="1"/>
          <p:nvPr/>
        </p:nvSpPr>
        <p:spPr>
          <a:xfrm>
            <a:off x="18553980" y="24528880"/>
            <a:ext cx="5877984" cy="2585323"/>
          </a:xfrm>
          <a:prstGeom prst="rect">
            <a:avLst/>
          </a:prstGeom>
          <a:solidFill>
            <a:srgbClr val="00B0F0"/>
          </a:solidFill>
          <a:ln>
            <a:solidFill>
              <a:schemeClr val="tx1"/>
            </a:solidFill>
          </a:ln>
        </p:spPr>
        <p:txBody>
          <a:bodyPr wrap="square" rtlCol="0">
            <a:spAutoFit/>
          </a:bodyPr>
          <a:lstStyle/>
          <a:p>
            <a:r>
              <a:rPr lang="en-GB" sz="3200" u="sng" dirty="0" smtClean="0"/>
              <a:t>Further reading</a:t>
            </a:r>
          </a:p>
          <a:p>
            <a:r>
              <a:rPr lang="en-GB" sz="2600" dirty="0" smtClean="0">
                <a:hlinkClick r:id="rId37"/>
              </a:rPr>
              <a:t>21</a:t>
            </a:r>
            <a:r>
              <a:rPr lang="en-GB" sz="2600" baseline="30000" dirty="0" smtClean="0">
                <a:hlinkClick r:id="rId37"/>
              </a:rPr>
              <a:t>st</a:t>
            </a:r>
            <a:r>
              <a:rPr lang="en-GB" sz="2600" dirty="0" smtClean="0">
                <a:hlinkClick r:id="rId37"/>
              </a:rPr>
              <a:t> Century skills for 21</a:t>
            </a:r>
            <a:r>
              <a:rPr lang="en-GB" sz="2600" baseline="30000" dirty="0" smtClean="0">
                <a:hlinkClick r:id="rId37"/>
              </a:rPr>
              <a:t>st</a:t>
            </a:r>
            <a:r>
              <a:rPr lang="en-GB" sz="2600" dirty="0" smtClean="0">
                <a:hlinkClick r:id="rId37"/>
              </a:rPr>
              <a:t> Century learners</a:t>
            </a:r>
            <a:endParaRPr lang="en-GB" sz="2600" dirty="0" smtClean="0"/>
          </a:p>
          <a:p>
            <a:r>
              <a:rPr lang="en-GB" sz="2600" dirty="0" smtClean="0">
                <a:hlinkClick r:id="rId38"/>
              </a:rPr>
              <a:t>The future of teaching </a:t>
            </a:r>
            <a:r>
              <a:rPr lang="en-GB" sz="2600" dirty="0" err="1" smtClean="0">
                <a:hlinkClick r:id="rId38"/>
              </a:rPr>
              <a:t>oracy</a:t>
            </a:r>
            <a:r>
              <a:rPr lang="en-GB" sz="2600" dirty="0" smtClean="0">
                <a:hlinkClick r:id="rId38"/>
              </a:rPr>
              <a:t>, reading and writing</a:t>
            </a:r>
            <a:endParaRPr lang="en-GB" sz="2600" dirty="0" smtClean="0"/>
          </a:p>
          <a:p>
            <a:r>
              <a:rPr lang="en-GB" sz="2600" dirty="0" smtClean="0">
                <a:hlinkClick r:id="rId39"/>
              </a:rPr>
              <a:t>Bloom’s Digital Taxonomy Verbs</a:t>
            </a:r>
            <a:endParaRPr lang="en-GB" sz="2600" dirty="0" smtClean="0"/>
          </a:p>
        </p:txBody>
      </p:sp>
      <p:sp>
        <p:nvSpPr>
          <p:cNvPr id="18" name="TextBox 17"/>
          <p:cNvSpPr txBox="1"/>
          <p:nvPr/>
        </p:nvSpPr>
        <p:spPr>
          <a:xfrm>
            <a:off x="27792947" y="26791037"/>
            <a:ext cx="8638674" cy="1077218"/>
          </a:xfrm>
          <a:prstGeom prst="rect">
            <a:avLst/>
          </a:prstGeom>
          <a:noFill/>
        </p:spPr>
        <p:txBody>
          <a:bodyPr wrap="square" rtlCol="0">
            <a:spAutoFit/>
          </a:bodyPr>
          <a:lstStyle/>
          <a:p>
            <a:r>
              <a:rPr lang="en-GB" sz="3200" dirty="0" smtClean="0"/>
              <a:t>“Technology can amplify great teaching.” (</a:t>
            </a:r>
            <a:r>
              <a:rPr lang="en-GB" sz="3200" dirty="0" err="1" smtClean="0"/>
              <a:t>Schleicher</a:t>
            </a:r>
            <a:r>
              <a:rPr lang="en-GB" sz="3200" dirty="0" smtClean="0"/>
              <a:t>, 2015)</a:t>
            </a:r>
            <a:endParaRPr lang="en-GB" sz="3200" dirty="0"/>
          </a:p>
        </p:txBody>
      </p:sp>
      <p:sp>
        <p:nvSpPr>
          <p:cNvPr id="20" name="TextBox 19"/>
          <p:cNvSpPr txBox="1"/>
          <p:nvPr/>
        </p:nvSpPr>
        <p:spPr>
          <a:xfrm>
            <a:off x="21215098" y="19375687"/>
            <a:ext cx="6941913" cy="1785104"/>
          </a:xfrm>
          <a:prstGeom prst="rect">
            <a:avLst/>
          </a:prstGeom>
          <a:noFill/>
        </p:spPr>
        <p:txBody>
          <a:bodyPr wrap="square" rtlCol="0">
            <a:spAutoFit/>
          </a:bodyPr>
          <a:lstStyle/>
          <a:p>
            <a:r>
              <a:rPr lang="en-GB" sz="1100" dirty="0" smtClean="0"/>
              <a:t>DCF (Year 4)</a:t>
            </a:r>
            <a:endParaRPr lang="en-GB" sz="1100" dirty="0" smtClean="0"/>
          </a:p>
          <a:p>
            <a:r>
              <a:rPr lang="en-GB" sz="1100" dirty="0" smtClean="0"/>
              <a:t>INTERACTING AND COLLABORATING</a:t>
            </a:r>
          </a:p>
          <a:p>
            <a:r>
              <a:rPr lang="en-GB" sz="1100" i="1" dirty="0" smtClean="0"/>
              <a:t>“Exchange online communication with other learners…”</a:t>
            </a:r>
          </a:p>
          <a:p>
            <a:r>
              <a:rPr lang="en-GB" sz="1100" dirty="0" smtClean="0"/>
              <a:t>PRODUCING</a:t>
            </a:r>
          </a:p>
          <a:p>
            <a:r>
              <a:rPr lang="en-GB" sz="1100" dirty="0" smtClean="0"/>
              <a:t>“</a:t>
            </a:r>
            <a:r>
              <a:rPr lang="en-GB" sz="1100" i="1" dirty="0" smtClean="0"/>
              <a:t>Develop own success criteria to be used to plan a digital task.”</a:t>
            </a:r>
          </a:p>
          <a:p>
            <a:r>
              <a:rPr lang="en-GB" sz="1100" i="1" dirty="0" smtClean="0"/>
              <a:t>“Find relevant information using different </a:t>
            </a:r>
            <a:r>
              <a:rPr lang="en-GB" sz="1100" i="1" dirty="0"/>
              <a:t>k</a:t>
            </a:r>
            <a:r>
              <a:rPr lang="en-GB" sz="1100" i="1" dirty="0" smtClean="0"/>
              <a:t>eywords and search techniques.”</a:t>
            </a:r>
          </a:p>
          <a:p>
            <a:r>
              <a:rPr lang="en-GB" sz="1100" i="1" dirty="0" smtClean="0"/>
              <a:t>“Create and modify multimedia components…”</a:t>
            </a:r>
          </a:p>
          <a:p>
            <a:r>
              <a:rPr lang="en-GB" sz="1100" i="1" dirty="0" smtClean="0"/>
              <a:t>“Modify and present a range of text, image, sound, animation and video…”</a:t>
            </a:r>
          </a:p>
          <a:p>
            <a:r>
              <a:rPr lang="en-GB" sz="1100" i="1" dirty="0" smtClean="0"/>
              <a:t>“Give an opinion about their own and other’s work…”</a:t>
            </a:r>
          </a:p>
          <a:p>
            <a:r>
              <a:rPr lang="en-GB" sz="1100" i="1" dirty="0" smtClean="0"/>
              <a:t> </a:t>
            </a:r>
          </a:p>
        </p:txBody>
      </p:sp>
    </p:spTree>
    <p:extLst>
      <p:ext uri="{BB962C8B-B14F-4D97-AF65-F5344CB8AC3E}">
        <p14:creationId xmlns:p14="http://schemas.microsoft.com/office/powerpoint/2010/main" val="3858098730"/>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3270</TotalTime>
  <Words>861</Words>
  <Application>Microsoft Office PowerPoint</Application>
  <PresentationFormat>Custom</PresentationFormat>
  <Paragraphs>133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Century Gothic</vt:lpstr>
      <vt:lpstr>Segoe UI</vt:lpstr>
      <vt:lpstr>Wingdings 3</vt:lpstr>
      <vt:lpstr>Slice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MORRIS</dc:creator>
  <cp:lastModifiedBy>HELEN MORRIS</cp:lastModifiedBy>
  <cp:revision>71</cp:revision>
  <dcterms:created xsi:type="dcterms:W3CDTF">2018-04-07T13:21:25Z</dcterms:created>
  <dcterms:modified xsi:type="dcterms:W3CDTF">2018-04-15T09:05:40Z</dcterms:modified>
</cp:coreProperties>
</file>