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9" r:id="rId1"/>
  </p:sldMasterIdLst>
  <p:notesMasterIdLst>
    <p:notesMasterId r:id="rId12"/>
  </p:notesMasterIdLst>
  <p:handoutMasterIdLst>
    <p:handoutMasterId r:id="rId13"/>
  </p:handoutMasterIdLst>
  <p:sldIdLst>
    <p:sldId id="260" r:id="rId2"/>
    <p:sldId id="261" r:id="rId3"/>
    <p:sldId id="262" r:id="rId4"/>
    <p:sldId id="263" r:id="rId5"/>
    <p:sldId id="269" r:id="rId6"/>
    <p:sldId id="264" r:id="rId7"/>
    <p:sldId id="265" r:id="rId8"/>
    <p:sldId id="266" r:id="rId9"/>
    <p:sldId id="267" r:id="rId10"/>
    <p:sldId id="26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70878" autoAdjust="0"/>
  </p:normalViewPr>
  <p:slideViewPr>
    <p:cSldViewPr snapToGrid="0" showGuides="1">
      <p:cViewPr>
        <p:scale>
          <a:sx n="70" d="100"/>
          <a:sy n="70" d="100"/>
        </p:scale>
        <p:origin x="344" y="-544"/>
      </p:cViewPr>
      <p:guideLst>
        <p:guide orient="horz" pos="2160"/>
        <p:guide pos="3840"/>
      </p:guideLst>
    </p:cSldViewPr>
  </p:slideViewPr>
  <p:notesTextViewPr>
    <p:cViewPr>
      <p:scale>
        <a:sx n="1" d="1"/>
        <a:sy n="1" d="1"/>
      </p:scale>
      <p:origin x="0" y="0"/>
    </p:cViewPr>
  </p:notesTextViewPr>
  <p:sorterViewPr>
    <p:cViewPr>
      <p:scale>
        <a:sx n="120" d="100"/>
        <a:sy n="120" d="100"/>
      </p:scale>
      <p:origin x="0" y="0"/>
    </p:cViewPr>
  </p:sorterViewPr>
  <p:notesViewPr>
    <p:cSldViewPr snapToGrid="0" showGuides="1">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7/19/2026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7/19/2026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4928266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The following digital portfolio will include three things that I have made in this module, which demonstrate my digital skills and indicates my gradual academic development. I have chosen a presentation slide, a word document and the screenshot of my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folder. I will explain the challenges I faced while doing this task and also describe what I am presently able to do independently. I will also provide an evaluation of the importance of these skills in my everyday life.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8EFF46E-6B43-41F9-9272-B566D03A251C}" type="slidenum">
              <a:rPr lang="en-US" smtClean="0"/>
              <a:t>2</a:t>
            </a:fld>
            <a:endParaRPr lang="en-US"/>
          </a:p>
        </p:txBody>
      </p:sp>
    </p:spTree>
    <p:extLst>
      <p:ext uri="{BB962C8B-B14F-4D97-AF65-F5344CB8AC3E}">
        <p14:creationId xmlns:p14="http://schemas.microsoft.com/office/powerpoint/2010/main" val="26654693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In this task, I had to use a range of skills such as formatting, (adding headings, page numbers and so on). I also typed the data explaining the meaning of each pictures used in the word document.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8EFF46E-6B43-41F9-9272-B566D03A251C}" type="slidenum">
              <a:rPr lang="en-US" smtClean="0"/>
              <a:t>4</a:t>
            </a:fld>
            <a:endParaRPr lang="en-US"/>
          </a:p>
        </p:txBody>
      </p:sp>
    </p:spTree>
    <p:extLst>
      <p:ext uri="{BB962C8B-B14F-4D97-AF65-F5344CB8AC3E}">
        <p14:creationId xmlns:p14="http://schemas.microsoft.com/office/powerpoint/2010/main" val="38134316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In this task, I demonstrated my ability to use tables, type in data, use </a:t>
            </a:r>
            <a:r>
              <a:rPr lang="en-US" sz="1200" kern="1200" dirty="0" err="1">
                <a:solidFill>
                  <a:schemeClr val="tx1"/>
                </a:solidFill>
                <a:effectLst/>
                <a:latin typeface="+mn-lt"/>
                <a:ea typeface="+mn-ea"/>
                <a:cs typeface="+mn-cs"/>
              </a:rPr>
              <a:t>colours</a:t>
            </a:r>
            <a:r>
              <a:rPr lang="en-US" sz="1200" kern="1200" dirty="0">
                <a:solidFill>
                  <a:schemeClr val="tx1"/>
                </a:solidFill>
                <a:effectLst/>
                <a:latin typeface="+mn-lt"/>
                <a:ea typeface="+mn-ea"/>
                <a:cs typeface="+mn-cs"/>
              </a:rPr>
              <a:t>, properly format a slide, add pictures and icons to compliment the text. I ensured using a range of </a:t>
            </a:r>
            <a:r>
              <a:rPr lang="en-US" sz="1200" kern="1200" dirty="0" err="1">
                <a:solidFill>
                  <a:schemeClr val="tx1"/>
                </a:solidFill>
                <a:effectLst/>
                <a:latin typeface="+mn-lt"/>
                <a:ea typeface="+mn-ea"/>
                <a:cs typeface="+mn-cs"/>
              </a:rPr>
              <a:t>colours</a:t>
            </a:r>
            <a:r>
              <a:rPr lang="en-US" sz="1200" kern="1200" dirty="0">
                <a:solidFill>
                  <a:schemeClr val="tx1"/>
                </a:solidFill>
                <a:effectLst/>
                <a:latin typeface="+mn-lt"/>
                <a:ea typeface="+mn-ea"/>
                <a:cs typeface="+mn-cs"/>
              </a:rPr>
              <a:t> and textual formatting (bold texts) to make the menu look appealing.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8EFF46E-6B43-41F9-9272-B566D03A251C}" type="slidenum">
              <a:rPr lang="en-US" smtClean="0"/>
              <a:t>5</a:t>
            </a:fld>
            <a:endParaRPr lang="en-US"/>
          </a:p>
        </p:txBody>
      </p:sp>
    </p:spTree>
    <p:extLst>
      <p:ext uri="{BB962C8B-B14F-4D97-AF65-F5344CB8AC3E}">
        <p14:creationId xmlns:p14="http://schemas.microsoft.com/office/powerpoint/2010/main" val="27425893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For this task, I have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a messy folder (which was provided in the Week 1). I have first extracted all the files in the folder into a new file and then rearranged the files present based on their file types.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8EFF46E-6B43-41F9-9272-B566D03A251C}" type="slidenum">
              <a:rPr lang="en-US" smtClean="0"/>
              <a:t>6</a:t>
            </a:fld>
            <a:endParaRPr lang="en-US"/>
          </a:p>
        </p:txBody>
      </p:sp>
    </p:spTree>
    <p:extLst>
      <p:ext uri="{BB962C8B-B14F-4D97-AF65-F5344CB8AC3E}">
        <p14:creationId xmlns:p14="http://schemas.microsoft.com/office/powerpoint/2010/main" val="41958277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At first navigating through the diverse aspects of digital skills appeared difficult. I found it hard to understand ways to use the Microsoft software. However, with every passing week, I slowly developed my competence and ability in using the diverse tools and techniques offered by these </a:t>
            </a:r>
            <a:r>
              <a:rPr lang="en-US" sz="1200" kern="1200" dirty="0" err="1">
                <a:solidFill>
                  <a:schemeClr val="tx1"/>
                </a:solidFill>
                <a:effectLst/>
                <a:latin typeface="+mn-lt"/>
                <a:ea typeface="+mn-ea"/>
                <a:cs typeface="+mn-cs"/>
              </a:rPr>
              <a:t>softwares</a:t>
            </a:r>
            <a:r>
              <a:rPr lang="en-US" sz="1200" kern="1200" dirty="0">
                <a:solidFill>
                  <a:schemeClr val="tx1"/>
                </a:solidFill>
                <a:effectLst/>
                <a:latin typeface="+mn-lt"/>
                <a:ea typeface="+mn-ea"/>
                <a:cs typeface="+mn-cs"/>
              </a:rPr>
              <a:t>. For instance, now I feel confident to use Microsoft Word and features like headings, page numbers, paragraphs, textual font types and alignments and so on to format my document. The same applies for using MS Excel, MS PowerPoint and other basic Digital functions.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8EFF46E-6B43-41F9-9272-B566D03A251C}" type="slidenum">
              <a:rPr lang="en-US" smtClean="0"/>
              <a:t>7</a:t>
            </a:fld>
            <a:endParaRPr lang="en-US"/>
          </a:p>
        </p:txBody>
      </p:sp>
    </p:spTree>
    <p:extLst>
      <p:ext uri="{BB962C8B-B14F-4D97-AF65-F5344CB8AC3E}">
        <p14:creationId xmlns:p14="http://schemas.microsoft.com/office/powerpoint/2010/main" val="33586401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From the first task, I was able to develop my ability to format MS Word documents with precision. Previously I used to be unaware regarding the application of the variety of tools available in the software. However, now it appears easy and comprehendible. </a:t>
            </a:r>
            <a:endParaRPr lang="en-IN"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From the second task (PowerPoint), I was able to develop my ability to present information clearly. I learnt regarding the use of bullet points, tables, icons, clipart, </a:t>
            </a:r>
            <a:r>
              <a:rPr lang="en-US" sz="1200" kern="1200" dirty="0" err="1">
                <a:solidFill>
                  <a:schemeClr val="tx1"/>
                </a:solidFill>
                <a:effectLst/>
                <a:latin typeface="+mn-lt"/>
                <a:ea typeface="+mn-ea"/>
                <a:cs typeface="+mn-cs"/>
              </a:rPr>
              <a:t>colours</a:t>
            </a:r>
            <a:r>
              <a:rPr lang="en-US" sz="1200" kern="1200" dirty="0">
                <a:solidFill>
                  <a:schemeClr val="tx1"/>
                </a:solidFill>
                <a:effectLst/>
                <a:latin typeface="+mn-lt"/>
                <a:ea typeface="+mn-ea"/>
                <a:cs typeface="+mn-cs"/>
              </a:rPr>
              <a:t>, and many other aspects, all of which supported me in creating simple and engaging PowerPoint slides. </a:t>
            </a:r>
            <a:endParaRPr lang="en-IN"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From the third task (Week 1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Activity of Messy Folder), I was able to identify file types, re-organise them correctly and ensure the data is easily accessible and less messy. </a:t>
            </a:r>
            <a:endParaRPr lang="en-IN"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All these tasks has immensely helped me to develop digital skills, which will support me in my daily academic ventures. Apart from these skills, I also developed important skills such as online information searching, using MS Excel for chart creation and simple mathematical calculations and so on. The lecture notes and tutors were extremely supportive. However, I believe the regular activities also largely helped in my overall skill development. They will not only come in handy in my academic career, but I believe they are also essential hard skills for future employment.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8EFF46E-6B43-41F9-9272-B566D03A251C}" type="slidenum">
              <a:rPr lang="en-US" smtClean="0"/>
              <a:t>8</a:t>
            </a:fld>
            <a:endParaRPr lang="en-US"/>
          </a:p>
        </p:txBody>
      </p:sp>
    </p:spTree>
    <p:extLst>
      <p:ext uri="{BB962C8B-B14F-4D97-AF65-F5344CB8AC3E}">
        <p14:creationId xmlns:p14="http://schemas.microsoft.com/office/powerpoint/2010/main" val="3036520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The module and its various sets of activities has helped me develop essential digital skills, which will support me in my general daily life, studies, and work. For instance, I developed my ability to write and format documents, in word, which will help me in framing assignments. I also developed my ability to prepare presentation, and communicate information in clear and simple manner, which appears to be an important employability skill. Lastly, I also developed my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skills in general, which is essential in my daily life. Overall, I do feel confident in using technology and easing my life a bit more.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8EFF46E-6B43-41F9-9272-B566D03A251C}" type="slidenum">
              <a:rPr lang="en-US" smtClean="0"/>
              <a:t>9</a:t>
            </a:fld>
            <a:endParaRPr lang="en-US"/>
          </a:p>
        </p:txBody>
      </p:sp>
    </p:spTree>
    <p:extLst>
      <p:ext uri="{BB962C8B-B14F-4D97-AF65-F5344CB8AC3E}">
        <p14:creationId xmlns:p14="http://schemas.microsoft.com/office/powerpoint/2010/main" val="34756726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close up of a colorful background&#10;&#10;AI-generated content may be incorrect.">
            <a:extLst>
              <a:ext uri="{FF2B5EF4-FFF2-40B4-BE49-F238E27FC236}">
                <a16:creationId xmlns:a16="http://schemas.microsoft.com/office/drawing/2014/main" id="{C9D2B7C3-93C4-3719-D2A9-FBE9AFC2AC0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094"/>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2054227"/>
            <a:ext cx="8229600" cy="4727574"/>
          </a:xfrm>
          <a:prstGeom prst="rect">
            <a:avLst/>
          </a:prstGeom>
        </p:spPr>
        <p:txBody>
          <a:bodyPr vert="horz" lIns="91440" tIns="45720" rIns="91440" bIns="45720" rtlCol="0" anchor="b">
            <a:normAutofit/>
          </a:bodyPr>
          <a:lstStyle>
            <a:lvl1pPr>
              <a:defRPr lang="en-US" sz="9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457200"/>
            <a:ext cx="3424518" cy="1139825"/>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76200"/>
            <a:ext cx="1295400" cy="381000"/>
          </a:xfrm>
        </p:spPr>
        <p:txBody>
          <a:bodyPr/>
          <a:lstStyle/>
          <a:p>
            <a:fld id="{B3CFBE15-E4BE-4B42-AEEE-ED6C6B9CFCE2}" type="datetime1">
              <a:rPr lang="en-US" smtClean="0"/>
              <a:t>7/19/2026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57885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14" name="Title Placeholder 1">
            <a:extLst>
              <a:ext uri="{FF2B5EF4-FFF2-40B4-BE49-F238E27FC236}">
                <a16:creationId xmlns:a16="http://schemas.microsoft.com/office/drawing/2014/main" id="{6D8A5A2A-9561-6566-F92F-F70D32882A3B}"/>
              </a:ext>
            </a:extLst>
          </p:cNvPr>
          <p:cNvSpPr>
            <a:spLocks noGrp="1"/>
          </p:cNvSpPr>
          <p:nvPr>
            <p:ph type="title"/>
          </p:nvPr>
        </p:nvSpPr>
        <p:spPr>
          <a:xfrm>
            <a:off x="457200" y="490128"/>
            <a:ext cx="11277599" cy="914400"/>
          </a:xfrm>
          <a:prstGeom prst="rect">
            <a:avLst/>
          </a:prstGeom>
        </p:spPr>
        <p:txBody>
          <a:bodyPr vert="horz" lIns="91440" tIns="45720" rIns="91440" bIns="45720" rtlCol="0" anchor="t">
            <a:normAutofit/>
          </a:body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295400" cy="381000"/>
          </a:xfrm>
        </p:spPr>
        <p:txBody>
          <a:bodyPr/>
          <a:lstStyle/>
          <a:p>
            <a:fld id="{94040C0B-3638-F744-9F98-D66CEC428329}" type="datetime1">
              <a:rPr lang="en-US" smtClean="0"/>
              <a:t>7/19/2026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3" name="Text Placeholder 2">
            <a:extLst>
              <a:ext uri="{FF2B5EF4-FFF2-40B4-BE49-F238E27FC236}">
                <a16:creationId xmlns:a16="http://schemas.microsoft.com/office/drawing/2014/main" id="{0F542A43-84A6-50F4-C658-B1BBDDAD8C0D}"/>
              </a:ext>
            </a:extLst>
          </p:cNvPr>
          <p:cNvSpPr>
            <a:spLocks noGrp="1"/>
          </p:cNvSpPr>
          <p:nvPr>
            <p:ph idx="1"/>
          </p:nvPr>
        </p:nvSpPr>
        <p:spPr>
          <a:xfrm>
            <a:off x="457200" y="1861728"/>
            <a:ext cx="11277599" cy="4539072"/>
          </a:xfrm>
          <a:prstGeom prst="rect">
            <a:avLst/>
          </a:prstGeom>
        </p:spPr>
        <p:txBody>
          <a:bodyPr vert="horz" lIns="91440" tIns="45720" rIns="91440" bIns="45720" rtlCol="0">
            <a:normAutofit/>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02290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05031BA-FE29-1272-03FA-2B84A991745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1094"/>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5257800"/>
            <a:ext cx="11277600" cy="685800"/>
          </a:xfrm>
          <a:prstGeom prst="rect">
            <a:avLst/>
          </a:prstGeom>
        </p:spPr>
        <p:txBody>
          <a:bodyPr vert="horz" lIns="91440" tIns="45720" rIns="91440" bIns="45720" rtlCol="0" anchor="t">
            <a:normAutofit/>
          </a:bodyPr>
          <a:lstStyle>
            <a:lvl1pPr>
              <a:defRPr lang="en-US" sz="60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1" y="6019799"/>
            <a:ext cx="11277598" cy="381000"/>
          </a:xfrm>
        </p:spPr>
        <p:txBody>
          <a:bodyPr vert="horz" lIns="91440" tIns="45720" rIns="91440" bIns="45720" rtlCol="0" anchor="b">
            <a:normAutofit/>
          </a:bodyPr>
          <a:lstStyle>
            <a:lvl1pPr marL="0" indent="0">
              <a:lnSpc>
                <a:spcPct val="100000"/>
              </a:lnSpc>
              <a:buNone/>
              <a:defRPr lang="en-US" sz="20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D9EF7764-3766-AD43-917F-3181D2483C36}" type="datetime1">
              <a:rPr lang="en-US" smtClean="0"/>
              <a:t>7/19/2026</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10" name="Picture Placeholder 4">
            <a:extLst>
              <a:ext uri="{FF2B5EF4-FFF2-40B4-BE49-F238E27FC236}">
                <a16:creationId xmlns:a16="http://schemas.microsoft.com/office/drawing/2014/main" id="{7071A80C-9405-B736-DA8E-7C6B87617DC7}"/>
              </a:ext>
            </a:extLst>
          </p:cNvPr>
          <p:cNvSpPr>
            <a:spLocks noGrp="1"/>
          </p:cNvSpPr>
          <p:nvPr>
            <p:ph type="pic" sz="quarter" idx="17" hasCustomPrompt="1"/>
          </p:nvPr>
        </p:nvSpPr>
        <p:spPr>
          <a:xfrm>
            <a:off x="457200" y="457199"/>
            <a:ext cx="11274552" cy="4572001"/>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5460713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3E88507-42ED-EBB5-0C22-CA3A46666AB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3052" y="3175"/>
            <a:ext cx="12186353" cy="6854823"/>
          </a:xfrm>
          <a:custGeom>
            <a:avLst/>
            <a:gdLst>
              <a:gd name="csX0" fmla="*/ 0 w 12186355"/>
              <a:gd name="csY0" fmla="*/ 0 h 6854824"/>
              <a:gd name="csX1" fmla="*/ 12186355 w 12186355"/>
              <a:gd name="csY1" fmla="*/ 0 h 6854824"/>
              <a:gd name="csX2" fmla="*/ 12186355 w 12186355"/>
              <a:gd name="csY2" fmla="*/ 454025 h 6854824"/>
              <a:gd name="csX3" fmla="*/ 4798004 w 12186355"/>
              <a:gd name="csY3" fmla="*/ 454025 h 6854824"/>
              <a:gd name="csX4" fmla="*/ 4798004 w 12186355"/>
              <a:gd name="csY4" fmla="*/ 6397625 h 6854824"/>
              <a:gd name="csX5" fmla="*/ 12186355 w 12186355"/>
              <a:gd name="csY5" fmla="*/ 6397625 h 6854824"/>
              <a:gd name="csX6" fmla="*/ 12186355 w 12186355"/>
              <a:gd name="csY6" fmla="*/ 6854824 h 6854824"/>
              <a:gd name="csX7" fmla="*/ 0 w 12186355"/>
              <a:gd name="csY7" fmla="*/ 6854824 h 6854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5" h="6854824">
                <a:moveTo>
                  <a:pt x="0" y="0"/>
                </a:moveTo>
                <a:lnTo>
                  <a:pt x="12186355" y="0"/>
                </a:lnTo>
                <a:lnTo>
                  <a:pt x="12186355" y="454025"/>
                </a:lnTo>
                <a:lnTo>
                  <a:pt x="4798004" y="454025"/>
                </a:lnTo>
                <a:lnTo>
                  <a:pt x="4798004" y="6397625"/>
                </a:lnTo>
                <a:lnTo>
                  <a:pt x="12186355" y="6397625"/>
                </a:lnTo>
                <a:lnTo>
                  <a:pt x="12186355" y="6854824"/>
                </a:lnTo>
                <a:lnTo>
                  <a:pt x="0" y="6854824"/>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3886198" cy="4513974"/>
          </a:xfrm>
          <a:prstGeom prst="rect">
            <a:avLst/>
          </a:prstGeom>
        </p:spPr>
        <p:txBody>
          <a:bodyPr vert="horz" lIns="91440" tIns="45720" rIns="91440" bIns="45720" rtlCol="0" anchor="t">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9" y="5425200"/>
            <a:ext cx="3886200" cy="975600"/>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76200" y="76201"/>
            <a:ext cx="1295400" cy="380999"/>
          </a:xfrm>
        </p:spPr>
        <p:txBody>
          <a:bodyPr/>
          <a:lstStyle/>
          <a:p>
            <a:fld id="{BD2E1884-4CA3-F14A-A3FE-9D94D32D34BF}" type="datetime1">
              <a:rPr lang="en-US" smtClean="0"/>
              <a:t>7/19/2026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096000" y="76202"/>
            <a:ext cx="6019800" cy="365124"/>
          </a:xfrm>
        </p:spPr>
        <p:txBody>
          <a:bodyPr/>
          <a:lstStyle/>
          <a:p>
            <a:r>
              <a:rPr lang="en-US"/>
              <a:t>Sample Footer Text</a:t>
            </a:r>
          </a:p>
        </p:txBody>
      </p:sp>
      <p:sp>
        <p:nvSpPr>
          <p:cNvPr id="5" name="Picture Placeholder 10">
            <a:extLst>
              <a:ext uri="{FF2B5EF4-FFF2-40B4-BE49-F238E27FC236}">
                <a16:creationId xmlns:a16="http://schemas.microsoft.com/office/drawing/2014/main" id="{9B516699-87B0-CAF3-CAD8-AA40FF750A2A}"/>
              </a:ext>
            </a:extLst>
          </p:cNvPr>
          <p:cNvSpPr>
            <a:spLocks noGrp="1"/>
          </p:cNvSpPr>
          <p:nvPr>
            <p:ph type="pic" sz="quarter" idx="13" hasCustomPrompt="1"/>
          </p:nvPr>
        </p:nvSpPr>
        <p:spPr>
          <a:xfrm>
            <a:off x="4794950" y="457200"/>
            <a:ext cx="7388352"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10820400" y="6416675"/>
            <a:ext cx="1295400"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9112450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FA396DB-37C9-E6F8-96EC-A98E7090367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custGeom>
            <a:avLst/>
            <a:gdLst>
              <a:gd name="csX0" fmla="*/ 0 w 12186353"/>
              <a:gd name="csY0" fmla="*/ 6854824 h 6854824"/>
              <a:gd name="csX1" fmla="*/ 12186353 w 12186353"/>
              <a:gd name="csY1" fmla="*/ 6854824 h 6854824"/>
              <a:gd name="csX2" fmla="*/ 12186353 w 12186353"/>
              <a:gd name="csY2" fmla="*/ 0 h 6854824"/>
              <a:gd name="csX3" fmla="*/ 0 w 12186353"/>
              <a:gd name="csY3" fmla="*/ 0 h 6854824"/>
              <a:gd name="csX4" fmla="*/ 0 w 12186353"/>
              <a:gd name="csY4" fmla="*/ 457198 h 6854824"/>
              <a:gd name="csX5" fmla="*/ 7418624 w 12186353"/>
              <a:gd name="csY5" fmla="*/ 457198 h 6854824"/>
              <a:gd name="csX6" fmla="*/ 7418624 w 12186353"/>
              <a:gd name="csY6" fmla="*/ 6400798 h 6854824"/>
              <a:gd name="csX7" fmla="*/ 0 w 12186353"/>
              <a:gd name="csY7" fmla="*/ 6400798 h 6854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4">
                <a:moveTo>
                  <a:pt x="0" y="6854824"/>
                </a:moveTo>
                <a:lnTo>
                  <a:pt x="12186353" y="6854824"/>
                </a:lnTo>
                <a:lnTo>
                  <a:pt x="12186353" y="0"/>
                </a:lnTo>
                <a:lnTo>
                  <a:pt x="0" y="0"/>
                </a:lnTo>
                <a:lnTo>
                  <a:pt x="0" y="457198"/>
                </a:lnTo>
                <a:lnTo>
                  <a:pt x="7418624" y="457198"/>
                </a:lnTo>
                <a:lnTo>
                  <a:pt x="7418624" y="6400798"/>
                </a:lnTo>
                <a:lnTo>
                  <a:pt x="0" y="6400798"/>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18702" y="1856835"/>
            <a:ext cx="3816098" cy="3048276"/>
          </a:xfrm>
          <a:prstGeom prst="rect">
            <a:avLst/>
          </a:prstGeo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918702" y="5362310"/>
            <a:ext cx="3816098" cy="1026767"/>
          </a:xfrm>
        </p:spPr>
        <p:txBody>
          <a:bodyPr vert="horz" lIns="91440" tIns="45720" rIns="91440" bIns="45720" rtlCol="0">
            <a:normAutofit/>
          </a:bodyPr>
          <a:lstStyle>
            <a:lvl1pPr marL="0" indent="0">
              <a:lnSpc>
                <a:spcPct val="100000"/>
              </a:lnSpc>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76201"/>
            <a:ext cx="1295400" cy="380999"/>
          </a:xfrm>
        </p:spPr>
        <p:txBody>
          <a:bodyPr/>
          <a:lstStyle>
            <a:lvl1pPr>
              <a:defRPr>
                <a:solidFill>
                  <a:schemeClr val="tx1"/>
                </a:solidFill>
                <a:effectLst/>
              </a:defRPr>
            </a:lvl1pPr>
          </a:lstStyle>
          <a:p>
            <a:fld id="{3DCB9363-2EBD-E747-A181-1D3A08C65245}" type="datetime1">
              <a:rPr lang="en-US" smtClean="0"/>
              <a:t>7/19/2026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80999"/>
          </a:xfrm>
        </p:spPr>
        <p:txBody>
          <a:bodyPr/>
          <a:lstStyle/>
          <a:p>
            <a:r>
              <a:rPr lang="en-US"/>
              <a:t>Sample Footer Text</a:t>
            </a:r>
          </a:p>
        </p:txBody>
      </p:sp>
      <p:sp>
        <p:nvSpPr>
          <p:cNvPr id="9" name="Picture Placeholder 13">
            <a:extLst>
              <a:ext uri="{FF2B5EF4-FFF2-40B4-BE49-F238E27FC236}">
                <a16:creationId xmlns:a16="http://schemas.microsoft.com/office/drawing/2014/main" id="{29ACD8CA-973C-C07A-B4B5-1C33BD62674E}"/>
              </a:ext>
            </a:extLst>
          </p:cNvPr>
          <p:cNvSpPr>
            <a:spLocks noGrp="1"/>
          </p:cNvSpPr>
          <p:nvPr>
            <p:ph type="pic" sz="quarter" idx="14" hasCustomPrompt="1"/>
          </p:nvPr>
        </p:nvSpPr>
        <p:spPr>
          <a:xfrm>
            <a:off x="1" y="457200"/>
            <a:ext cx="7424272" cy="59436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4566599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31CBD8CA-F53F-CFB6-D102-6C4CA833B8E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3" cy="685482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8229600" cy="5414681"/>
          </a:xfrm>
          <a:prstGeom prst="rect">
            <a:avLst/>
          </a:prstGeom>
        </p:spPr>
        <p:txBody>
          <a:bodyPr vert="horz" lIns="91440" tIns="45720" rIns="91440" bIns="45720" rtlCol="0" anchor="b">
            <a:normAutofit/>
          </a:bodyPr>
          <a:lstStyle>
            <a:lvl1pPr>
              <a:defRPr lang="en-US" sz="9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5943599"/>
            <a:ext cx="10896600" cy="461681"/>
          </a:xfrm>
        </p:spPr>
        <p:txBody>
          <a:bodyPr vert="horz" lIns="91440" tIns="45720" rIns="91440" bIns="45720" rtlCol="0" anchor="b">
            <a:normAutofit/>
          </a:bodyPr>
          <a:lstStyle>
            <a:lvl1pPr marL="0" indent="0">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87593"/>
            <a:ext cx="914400" cy="365125"/>
          </a:xfrm>
        </p:spPr>
        <p:txBody>
          <a:bodyPr/>
          <a:lstStyle/>
          <a:p>
            <a:fld id="{A43625EB-9CE7-FE4A-962B-ADA6590F06B0}" type="datetime1">
              <a:rPr lang="en-US" smtClean="0"/>
              <a:t>7/19/2026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9310395" y="87593"/>
            <a:ext cx="2805405"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505803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933488-440B-D134-7B68-A14A7114C1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3" cy="685482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17588" y="457200"/>
            <a:ext cx="8723871" cy="4419600"/>
          </a:xfrm>
          <a:prstGeom prst="rect">
            <a:avLst/>
          </a:prstGeom>
        </p:spPr>
        <p:txBody>
          <a:bodyPr anchor="b">
            <a:normAutofit/>
          </a:bodyPr>
          <a:lstStyle>
            <a:lvl1pPr algn="ctr">
              <a:defRPr sz="8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467100" y="5483226"/>
            <a:ext cx="5257800" cy="917574"/>
          </a:xfrm>
        </p:spPr>
        <p:txBody>
          <a:bodyPr anchor="b">
            <a:normAutofit/>
          </a:bodyPr>
          <a:lstStyle>
            <a:lvl1pPr marL="0" indent="0" algn="ctr">
              <a:lnSpc>
                <a:spcPct val="100000"/>
              </a:lnSpc>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8E0F305-9E38-2F43-A154-0A13A54C557F}" type="datetime1">
              <a:rPr lang="en-US" smtClean="0"/>
              <a:t>7/19/2026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62696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4">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933488-440B-D134-7B68-A14A7114C1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9" name="Title 8">
            <a:extLst>
              <a:ext uri="{FF2B5EF4-FFF2-40B4-BE49-F238E27FC236}">
                <a16:creationId xmlns:a16="http://schemas.microsoft.com/office/drawing/2014/main" id="{DDDC27D1-1506-B7FD-BBD8-570878A444FC}"/>
              </a:ext>
            </a:extLst>
          </p:cNvPr>
          <p:cNvSpPr>
            <a:spLocks noGrp="1"/>
          </p:cNvSpPr>
          <p:nvPr>
            <p:ph type="title"/>
          </p:nvPr>
        </p:nvSpPr>
        <p:spPr>
          <a:xfrm>
            <a:off x="457200" y="457200"/>
            <a:ext cx="7380952" cy="6277097"/>
          </a:xfrm>
        </p:spPr>
        <p:txBody>
          <a:bodyPr anchor="b"/>
          <a:lstStyle>
            <a:lvl1pPr>
              <a:defRPr sz="8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295354" y="457200"/>
            <a:ext cx="3439445" cy="2971800"/>
          </a:xfrm>
        </p:spPr>
        <p:txBody>
          <a:bodyPr anchor="t">
            <a:normAutofit/>
          </a:bodyPr>
          <a:lstStyle>
            <a:lvl1pPr marL="0" indent="0" algn="r">
              <a:lnSpc>
                <a:spcPct val="100000"/>
              </a:lnSpc>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B9258CAE-C0F2-B346-BD4B-417B70F2F6EB}" type="datetime1">
              <a:rPr lang="en-US" smtClean="0"/>
              <a:t>7/19/2026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0703248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B2BFDAB-1042-6B32-CEEF-4E400B77CFCB}"/>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 y="3174"/>
            <a:ext cx="12192002" cy="6854824"/>
          </a:xfrm>
          <a:custGeom>
            <a:avLst/>
            <a:gdLst>
              <a:gd name="csX0" fmla="*/ 0 w 5650525"/>
              <a:gd name="csY0" fmla="*/ 0 h 6854824"/>
              <a:gd name="csX1" fmla="*/ 5650525 w 5650525"/>
              <a:gd name="csY1" fmla="*/ 0 h 6854824"/>
              <a:gd name="csX2" fmla="*/ 5650525 w 5650525"/>
              <a:gd name="csY2" fmla="*/ 6854824 h 6854824"/>
              <a:gd name="csX3" fmla="*/ 0 w 5650525"/>
              <a:gd name="csY3" fmla="*/ 6854824 h 6854824"/>
            </a:gdLst>
            <a:ahLst/>
            <a:cxnLst>
              <a:cxn ang="0">
                <a:pos x="csX0" y="csY0"/>
              </a:cxn>
              <a:cxn ang="0">
                <a:pos x="csX1" y="csY1"/>
              </a:cxn>
              <a:cxn ang="0">
                <a:pos x="csX2" y="csY2"/>
              </a:cxn>
              <a:cxn ang="0">
                <a:pos x="csX3" y="csY3"/>
              </a:cxn>
            </a:cxnLst>
            <a:rect l="l" t="t" r="r" b="b"/>
            <a:pathLst>
              <a:path w="5650525" h="6854824">
                <a:moveTo>
                  <a:pt x="0" y="0"/>
                </a:moveTo>
                <a:lnTo>
                  <a:pt x="5650525" y="0"/>
                </a:lnTo>
                <a:lnTo>
                  <a:pt x="5650525" y="6854824"/>
                </a:lnTo>
                <a:lnTo>
                  <a:pt x="0" y="6854824"/>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199" y="457200"/>
            <a:ext cx="7845553" cy="6172200"/>
          </a:xfrm>
          <a:prstGeom prst="rect">
            <a:avLst/>
          </a:prstGeom>
        </p:spPr>
        <p:txBody>
          <a:bodyPr vert="horz" lIns="91440" tIns="45720" rIns="91440" bIns="45720" rtlCol="0" anchor="b">
            <a:normAutofit/>
          </a:bodyPr>
          <a:lstStyle>
            <a:lvl1pPr>
              <a:defRPr lang="en-US" sz="60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1" y="76201"/>
            <a:ext cx="914400" cy="381000"/>
          </a:xfrm>
        </p:spPr>
        <p:txBody>
          <a:bodyPr/>
          <a:lstStyle/>
          <a:p>
            <a:fld id="{51EF5BDB-72C5-6C45-B365-DB2A3AA7E4EB}" type="datetime1">
              <a:rPr lang="en-US" smtClean="0"/>
              <a:t>7/19/2026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37823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5515063-D727-8995-60D3-02623A7C2AF1}"/>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199" y="457200"/>
            <a:ext cx="9982201" cy="6172200"/>
          </a:xfrm>
          <a:prstGeom prst="rect">
            <a:avLst/>
          </a:prstGeom>
        </p:spPr>
        <p:txBody>
          <a:bodyPr vert="horz" lIns="91440" tIns="45720" rIns="91440" bIns="45720" rtlCol="0" anchor="b">
            <a:normAutofit/>
          </a:bodyPr>
          <a:lstStyle>
            <a:lvl1pPr>
              <a:defRPr lang="en-US" sz="60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1" y="76201"/>
            <a:ext cx="914400" cy="381000"/>
          </a:xfrm>
        </p:spPr>
        <p:txBody>
          <a:bodyPr/>
          <a:lstStyle/>
          <a:p>
            <a:fld id="{FF6B260B-9C30-8041-A127-55431CED219C}" type="datetime1">
              <a:rPr lang="en-US" smtClean="0"/>
              <a:t>7/19/2026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3934272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0E223EA-E781-514C-FE24-98349C5AF91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custGeom>
            <a:avLst/>
            <a:gdLst>
              <a:gd name="csX0" fmla="*/ 0 w 6386732"/>
              <a:gd name="csY0" fmla="*/ 0 h 6858000"/>
              <a:gd name="csX1" fmla="*/ 6386732 w 6386732"/>
              <a:gd name="csY1" fmla="*/ 0 h 6858000"/>
              <a:gd name="csX2" fmla="*/ 6386732 w 6386732"/>
              <a:gd name="csY2" fmla="*/ 6858000 h 6858000"/>
              <a:gd name="csX3" fmla="*/ 0 w 6386732"/>
              <a:gd name="csY3" fmla="*/ 6858000 h 6858000"/>
            </a:gdLst>
            <a:ahLst/>
            <a:cxnLst>
              <a:cxn ang="0">
                <a:pos x="csX0" y="csY0"/>
              </a:cxn>
              <a:cxn ang="0">
                <a:pos x="csX1" y="csY1"/>
              </a:cxn>
              <a:cxn ang="0">
                <a:pos x="csX2" y="csY2"/>
              </a:cxn>
              <a:cxn ang="0">
                <a:pos x="csX3" y="csY3"/>
              </a:cxn>
            </a:cxnLst>
            <a:rect l="l" t="t" r="r" b="b"/>
            <a:pathLst>
              <a:path w="6386732" h="6858000">
                <a:moveTo>
                  <a:pt x="0" y="0"/>
                </a:moveTo>
                <a:lnTo>
                  <a:pt x="6386732" y="0"/>
                </a:lnTo>
                <a:lnTo>
                  <a:pt x="6386732" y="6858000"/>
                </a:lnTo>
                <a:lnTo>
                  <a:pt x="0" y="6858000"/>
                </a:lnTo>
                <a:close/>
              </a:path>
            </a:pathLst>
          </a:cu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934200" y="457200"/>
            <a:ext cx="4800600" cy="2540756"/>
          </a:xfrm>
          <a:prstGeom prst="rect">
            <a:avLst/>
          </a:prstGeom>
        </p:spPr>
        <p:txBody>
          <a:bodyPr anchor="b">
            <a:normAutofit/>
          </a:bodyPr>
          <a:lstStyle>
            <a:lvl1pPr>
              <a:defRPr sz="6000">
                <a:solidFill>
                  <a:schemeClr val="tx1"/>
                </a:solidFill>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F63FFE14-963B-F240-A047-D4733954729E}" type="datetime1">
              <a:rPr lang="en-US" smtClean="0"/>
              <a:t>7/19/2026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934200" y="3455158"/>
            <a:ext cx="4800600" cy="2945641"/>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953381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A6842E55-F2D0-924E-CEFB-721E6B52AAD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8718468" cy="2540756"/>
          </a:xfrm>
          <a:prstGeom prst="rect">
            <a:avLst/>
          </a:prstGeom>
        </p:spPr>
        <p:txBody>
          <a:bodyPr anchor="b">
            <a:normAutofit/>
          </a:bodyPr>
          <a:lstStyle>
            <a:lvl1pPr>
              <a:defRPr sz="6000">
                <a:solidFill>
                  <a:schemeClr val="tx1"/>
                </a:solidFill>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AEC70E42-D83C-0945-8790-6453F9081E20}" type="datetime1">
              <a:rPr lang="en-US" smtClean="0"/>
              <a:t>7/19/2026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7200" y="3455158"/>
            <a:ext cx="8718468" cy="2945641"/>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9524547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Picture ">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FEFDED5-938A-286B-8D7B-122F48C83FF3}"/>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custGeom>
            <a:avLst/>
            <a:gdLst>
              <a:gd name="csX0" fmla="*/ 0 w 12192000"/>
              <a:gd name="csY0" fmla="*/ 0 h 6858000"/>
              <a:gd name="csX1" fmla="*/ 12192000 w 12192000"/>
              <a:gd name="csY1" fmla="*/ 0 h 6858000"/>
              <a:gd name="csX2" fmla="*/ 12192000 w 12192000"/>
              <a:gd name="csY2" fmla="*/ 457200 h 6858000"/>
              <a:gd name="csX3" fmla="*/ 5715000 w 12192000"/>
              <a:gd name="csY3" fmla="*/ 457200 h 6858000"/>
              <a:gd name="csX4" fmla="*/ 5715000 w 12192000"/>
              <a:gd name="csY4" fmla="*/ 6400800 h 6858000"/>
              <a:gd name="csX5" fmla="*/ 12192000 w 12192000"/>
              <a:gd name="csY5" fmla="*/ 6400800 h 6858000"/>
              <a:gd name="csX6" fmla="*/ 12192000 w 12192000"/>
              <a:gd name="csY6" fmla="*/ 6858000 h 6858000"/>
              <a:gd name="csX7" fmla="*/ 0 w 12192000"/>
              <a:gd name="csY7" fmla="*/ 6858000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92000" h="6858000">
                <a:moveTo>
                  <a:pt x="0" y="0"/>
                </a:moveTo>
                <a:lnTo>
                  <a:pt x="12192000" y="0"/>
                </a:lnTo>
                <a:lnTo>
                  <a:pt x="12192000" y="457200"/>
                </a:lnTo>
                <a:lnTo>
                  <a:pt x="5715000" y="457200"/>
                </a:lnTo>
                <a:lnTo>
                  <a:pt x="5715000" y="6400800"/>
                </a:lnTo>
                <a:lnTo>
                  <a:pt x="12192000" y="6400800"/>
                </a:lnTo>
                <a:lnTo>
                  <a:pt x="12192000" y="6858000"/>
                </a:lnTo>
                <a:lnTo>
                  <a:pt x="0" y="6858000"/>
                </a:lnTo>
                <a:close/>
              </a:path>
            </a:pathLst>
          </a:cu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4800600" cy="2540758"/>
          </a:xfrm>
          <a:prstGeom prst="rect">
            <a:avLst/>
          </a:prstGeom>
        </p:spPr>
        <p:txBody>
          <a:bodyPr anchor="t">
            <a:normAutofit/>
          </a:bodyPr>
          <a:lstStyle>
            <a:lvl1pPr>
              <a:defRPr sz="6000">
                <a:solidFill>
                  <a:schemeClr val="tx1"/>
                </a:solidFill>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BC14B53C-24D5-7E4A-A014-94F398D5C635}" type="datetime1">
              <a:rPr lang="en-US" smtClean="0"/>
              <a:t>7/19/2026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7200" y="3455158"/>
            <a:ext cx="4800601" cy="2945642"/>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9">
            <a:extLst>
              <a:ext uri="{FF2B5EF4-FFF2-40B4-BE49-F238E27FC236}">
                <a16:creationId xmlns:a16="http://schemas.microsoft.com/office/drawing/2014/main" id="{CF711452-E8CD-4198-878F-62016D1DDAAE}"/>
              </a:ext>
            </a:extLst>
          </p:cNvPr>
          <p:cNvSpPr>
            <a:spLocks noGrp="1"/>
          </p:cNvSpPr>
          <p:nvPr>
            <p:ph type="pic" sz="quarter" idx="14" hasCustomPrompt="1"/>
          </p:nvPr>
        </p:nvSpPr>
        <p:spPr>
          <a:xfrm>
            <a:off x="5715000" y="457200"/>
            <a:ext cx="6480048" cy="5943600"/>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a:defRPr/>
            </a:lvl1pPr>
          </a:lstStyle>
          <a:p>
            <a:r>
              <a:rPr lang="en-US" dirty="0"/>
              <a:t>   </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408913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04AEF0-FD49-9901-2650-A660E32BBD05}"/>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H="1" flipV="1">
            <a:off x="5649" y="3174"/>
            <a:ext cx="12186352" cy="6854823"/>
          </a:xfrm>
          <a:prstGeom prst="rect">
            <a:avLst/>
          </a:prstGeom>
        </p:spPr>
      </p:pic>
      <p:sp>
        <p:nvSpPr>
          <p:cNvPr id="9" name="Title 8">
            <a:extLst>
              <a:ext uri="{FF2B5EF4-FFF2-40B4-BE49-F238E27FC236}">
                <a16:creationId xmlns:a16="http://schemas.microsoft.com/office/drawing/2014/main" id="{1559CC2E-67E0-CD45-1923-3D29474D2A5B}"/>
              </a:ext>
            </a:extLst>
          </p:cNvPr>
          <p:cNvSpPr>
            <a:spLocks noGrp="1"/>
          </p:cNvSpPr>
          <p:nvPr>
            <p:ph type="title"/>
          </p:nvPr>
        </p:nvSpPr>
        <p:spPr>
          <a:xfrm>
            <a:off x="6934200" y="510298"/>
            <a:ext cx="4800600" cy="3381766"/>
          </a:xfrm>
        </p:spPr>
        <p:txBody>
          <a:bodyPr anchor="b"/>
          <a:lstStyle/>
          <a:p>
            <a:r>
              <a:rPr lang="en-US"/>
              <a:t>Click to edit Master title style</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123D06D-70B8-D14B-A67C-9271374366C3}" type="datetime1">
              <a:rPr lang="en-US" smtClean="0"/>
              <a:t>7/19/2026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1" name="Content Placeholder 11">
            <a:extLst>
              <a:ext uri="{FF2B5EF4-FFF2-40B4-BE49-F238E27FC236}">
                <a16:creationId xmlns:a16="http://schemas.microsoft.com/office/drawing/2014/main" id="{7EBA0937-B41B-914E-2AAC-46E2E3534AD2}"/>
              </a:ext>
            </a:extLst>
          </p:cNvPr>
          <p:cNvSpPr>
            <a:spLocks noGrp="1"/>
          </p:cNvSpPr>
          <p:nvPr>
            <p:ph sz="quarter" idx="15"/>
          </p:nvPr>
        </p:nvSpPr>
        <p:spPr>
          <a:xfrm>
            <a:off x="6934200" y="4343400"/>
            <a:ext cx="48006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375406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3">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6C589F9-B5E9-4B33-8105-9AC2FFA5989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8" name="Title 7">
            <a:extLst>
              <a:ext uri="{FF2B5EF4-FFF2-40B4-BE49-F238E27FC236}">
                <a16:creationId xmlns:a16="http://schemas.microsoft.com/office/drawing/2014/main" id="{CB78262B-02D6-47C9-67D0-07D0F3357461}"/>
              </a:ext>
            </a:extLst>
          </p:cNvPr>
          <p:cNvSpPr>
            <a:spLocks noGrp="1"/>
          </p:cNvSpPr>
          <p:nvPr>
            <p:ph type="title"/>
          </p:nvPr>
        </p:nvSpPr>
        <p:spPr>
          <a:xfrm>
            <a:off x="457200" y="908537"/>
            <a:ext cx="4800600" cy="2983527"/>
          </a:xfr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5AE1D74-C13D-F14A-9B9E-EB7933559C88}" type="datetime1">
              <a:rPr lang="en-US" smtClean="0"/>
              <a:t>7/19/2026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2" name="Content Placeholder 11">
            <a:extLst>
              <a:ext uri="{FF2B5EF4-FFF2-40B4-BE49-F238E27FC236}">
                <a16:creationId xmlns:a16="http://schemas.microsoft.com/office/drawing/2014/main" id="{2DBB5A5D-0276-D53B-63DA-FE8A52528AC6}"/>
              </a:ext>
            </a:extLst>
          </p:cNvPr>
          <p:cNvSpPr>
            <a:spLocks noGrp="1"/>
          </p:cNvSpPr>
          <p:nvPr>
            <p:ph sz="quarter" idx="15"/>
          </p:nvPr>
        </p:nvSpPr>
        <p:spPr>
          <a:xfrm>
            <a:off x="457200" y="4343400"/>
            <a:ext cx="48006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0525019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84CEF6-557E-9804-CC9A-89809A5FF7CC}"/>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600200"/>
            <a:ext cx="3657600" cy="3657600"/>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04FB7707-CCB1-0246-9925-E5DB223369A7}" type="datetime1">
              <a:rPr lang="en-US" smtClean="0"/>
              <a:t>7/19/2026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9" name="Content Placeholder 7">
            <a:extLst>
              <a:ext uri="{FF2B5EF4-FFF2-40B4-BE49-F238E27FC236}">
                <a16:creationId xmlns:a16="http://schemas.microsoft.com/office/drawing/2014/main" id="{847EA967-03AF-58FD-4A3C-C4F2DD0449F3}"/>
              </a:ext>
            </a:extLst>
          </p:cNvPr>
          <p:cNvSpPr>
            <a:spLocks noGrp="1"/>
          </p:cNvSpPr>
          <p:nvPr>
            <p:ph sz="quarter" idx="14"/>
          </p:nvPr>
        </p:nvSpPr>
        <p:spPr>
          <a:xfrm>
            <a:off x="5105400" y="1600200"/>
            <a:ext cx="5565663" cy="3657600"/>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269076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0BAAE26-8B0A-A488-121D-8BF5642E9046}"/>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AE76B46A-8201-CC4A-8088-50255B4B9D0D}" type="datetime1">
              <a:rPr lang="en-US" smtClean="0"/>
              <a:t>7/19/2026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05400" y="1386993"/>
            <a:ext cx="6629400" cy="4083579"/>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481966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6">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960BFB7-1A46-3D6C-10AE-175CE77B8EBC}"/>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0F2D9860-67F8-974D-8794-2C5A1B3DA504}" type="datetime1">
              <a:rPr lang="en-US" smtClean="0"/>
              <a:t>7/19/2026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05400" y="1050111"/>
            <a:ext cx="6629400" cy="4940661"/>
          </a:xfrm>
        </p:spPr>
        <p:txBody>
          <a:bodyPr anchor="ct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915351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DB91743-0D30-2350-EB44-06EFA20D93F8}"/>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8351A969-2D26-4F49-AF79-EF4D76632F71}" type="datetime1">
              <a:rPr lang="en-US" smtClean="0"/>
              <a:t>7/19/2026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3" name="Content Placeholder 7">
            <a:extLst>
              <a:ext uri="{FF2B5EF4-FFF2-40B4-BE49-F238E27FC236}">
                <a16:creationId xmlns:a16="http://schemas.microsoft.com/office/drawing/2014/main" id="{02E3AAFD-6A60-1D0B-28FF-0B5CB92D6A3C}"/>
              </a:ext>
            </a:extLst>
          </p:cNvPr>
          <p:cNvSpPr>
            <a:spLocks noGrp="1"/>
          </p:cNvSpPr>
          <p:nvPr>
            <p:ph sz="quarter" idx="14"/>
          </p:nvPr>
        </p:nvSpPr>
        <p:spPr>
          <a:xfrm>
            <a:off x="5105400" y="457200"/>
            <a:ext cx="6629400" cy="5943600"/>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326549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D313C0D-237C-145D-6D99-0704931ED3D9}"/>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6 h 6854823"/>
              <a:gd name="csX3" fmla="*/ 3827047 w 12186352"/>
              <a:gd name="csY3" fmla="*/ 454026 h 6854823"/>
              <a:gd name="csX4" fmla="*/ 3827047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6"/>
                </a:lnTo>
                <a:lnTo>
                  <a:pt x="3827047" y="454026"/>
                </a:lnTo>
                <a:lnTo>
                  <a:pt x="3827047" y="6397626"/>
                </a:lnTo>
                <a:lnTo>
                  <a:pt x="12186352" y="6397626"/>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2102" y="457200"/>
            <a:ext cx="2887123" cy="2514601"/>
          </a:xfrm>
          <a:prstGeom prst="rect">
            <a:avLst/>
          </a:prstGeom>
        </p:spPr>
        <p:txBody>
          <a:bodyPr anchor="b"/>
          <a:lstStyle/>
          <a:p>
            <a:r>
              <a:rPr lang="en-US"/>
              <a:t>Click to edit Master title style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0" y="76201"/>
            <a:ext cx="1295400" cy="380999"/>
          </a:xfrm>
        </p:spPr>
        <p:txBody>
          <a:bodyPr/>
          <a:lstStyle>
            <a:lvl1pPr>
              <a:defRPr>
                <a:solidFill>
                  <a:schemeClr val="tx1"/>
                </a:solidFill>
                <a:effectLst/>
              </a:defRPr>
            </a:lvl1pPr>
          </a:lstStyle>
          <a:p>
            <a:fld id="{383FCCD6-08E9-5F43-B78A-D6D06FA7D888}" type="datetime1">
              <a:rPr lang="en-US" smtClean="0"/>
              <a:t>7/19/2026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1"/>
            <a:ext cx="6019800" cy="380999"/>
          </a:xfrm>
        </p:spPr>
        <p:txBody>
          <a:bodyPr/>
          <a:lstStyle/>
          <a:p>
            <a:r>
              <a:rPr lang="en-US" dirty="0"/>
              <a:t>Sample Footer Text</a:t>
            </a:r>
          </a:p>
        </p:txBody>
      </p:sp>
      <p:sp>
        <p:nvSpPr>
          <p:cNvPr id="11" name="Content Placeholder 7">
            <a:extLst>
              <a:ext uri="{FF2B5EF4-FFF2-40B4-BE49-F238E27FC236}">
                <a16:creationId xmlns:a16="http://schemas.microsoft.com/office/drawing/2014/main" id="{983E9A5C-C933-60D2-BA0B-5D63E2467D6A}"/>
              </a:ext>
            </a:extLst>
          </p:cNvPr>
          <p:cNvSpPr>
            <a:spLocks noGrp="1"/>
          </p:cNvSpPr>
          <p:nvPr>
            <p:ph sz="quarter" idx="15"/>
          </p:nvPr>
        </p:nvSpPr>
        <p:spPr>
          <a:xfrm>
            <a:off x="492102" y="3429000"/>
            <a:ext cx="2887123" cy="2971799"/>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Picture Placeholder 9">
            <a:extLst>
              <a:ext uri="{FF2B5EF4-FFF2-40B4-BE49-F238E27FC236}">
                <a16:creationId xmlns:a16="http://schemas.microsoft.com/office/drawing/2014/main" id="{74DB69AA-A231-8C00-D853-CD5E094B0681}"/>
              </a:ext>
            </a:extLst>
          </p:cNvPr>
          <p:cNvSpPr>
            <a:spLocks noGrp="1"/>
          </p:cNvSpPr>
          <p:nvPr>
            <p:ph type="pic" sz="quarter" idx="13" hasCustomPrompt="1"/>
          </p:nvPr>
        </p:nvSpPr>
        <p:spPr>
          <a:xfrm>
            <a:off x="3832696" y="457200"/>
            <a:ext cx="8359305" cy="59436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799"/>
            <a:ext cx="1295400" cy="381001"/>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6758158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314FBE-6941-996E-732C-BE9042D03FA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454026 h 6854823"/>
              <a:gd name="csX1" fmla="*/ 451551 w 12186352"/>
              <a:gd name="csY1" fmla="*/ 4568825 h 6854823"/>
              <a:gd name="csX2" fmla="*/ 11729151 w 12186352"/>
              <a:gd name="csY2" fmla="*/ 4568825 h 6854823"/>
              <a:gd name="csX3" fmla="*/ 11729151 w 12186352"/>
              <a:gd name="csY3" fmla="*/ 454026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454026"/>
                </a:moveTo>
                <a:lnTo>
                  <a:pt x="451551" y="4568825"/>
                </a:lnTo>
                <a:lnTo>
                  <a:pt x="11729151" y="4568825"/>
                </a:lnTo>
                <a:lnTo>
                  <a:pt x="11729151" y="454026"/>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5029201"/>
            <a:ext cx="3810000" cy="1371600"/>
          </a:xfrm>
          <a:prstGeom prst="rect">
            <a:avLst/>
          </a:prstGeom>
        </p:spPr>
        <p:txBody>
          <a:bodyPr anchor="t">
            <a:normAutofit/>
          </a:bodyPr>
          <a:lstStyle>
            <a:lvl1pPr>
              <a:defRPr sz="3600"/>
            </a:lvl1pPr>
          </a:lstStyle>
          <a:p>
            <a:r>
              <a:rPr lang="en-US"/>
              <a:t>Click to edit Master title style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D5752D2-CCDE-DA48-AA88-B770548F7575}" type="datetime1">
              <a:rPr lang="en-US" smtClean="0"/>
              <a:t>7/19/2026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4D0830D9-CC27-C2C3-C727-D0E6E595B28C}"/>
              </a:ext>
            </a:extLst>
          </p:cNvPr>
          <p:cNvSpPr>
            <a:spLocks noGrp="1"/>
          </p:cNvSpPr>
          <p:nvPr>
            <p:ph type="pic" sz="quarter" idx="13" hasCustomPrompt="1"/>
          </p:nvPr>
        </p:nvSpPr>
        <p:spPr>
          <a:xfrm>
            <a:off x="457200" y="457200"/>
            <a:ext cx="11277600" cy="4114799"/>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718751" y="5029200"/>
            <a:ext cx="7016048" cy="1371600"/>
          </a:xfrm>
        </p:spPr>
        <p:txBody>
          <a:bodyPr vert="horz" lIns="91440" tIns="45720" rIns="91440" bIns="45720" rtlCol="0">
            <a:normAutofit/>
          </a:bodyPr>
          <a:lstStyle>
            <a:lvl1pPr marL="0" indent="0">
              <a:lnSpc>
                <a:spcPct val="100000"/>
              </a:lnSpc>
              <a:spcBef>
                <a:spcPts val="0"/>
              </a:spcBef>
              <a:buNone/>
              <a:defRPr lang="en-US" dirty="0"/>
            </a:lvl1pPr>
            <a:lvl2pPr marL="228600" indent="0">
              <a:lnSpc>
                <a:spcPct val="100000"/>
              </a:lnSpc>
              <a:spcBef>
                <a:spcPts val="0"/>
              </a:spcBef>
              <a:buNone/>
              <a:defRPr lang="en-US" dirty="0"/>
            </a:lvl2pPr>
            <a:lvl3pPr marL="457200" indent="0">
              <a:lnSpc>
                <a:spcPct val="100000"/>
              </a:lnSpc>
              <a:spcBef>
                <a:spcPts val="0"/>
              </a:spcBef>
              <a:buNone/>
              <a:defRPr lang="en-US" dirty="0"/>
            </a:lvl3pPr>
            <a:lvl4pPr marL="685800" indent="0">
              <a:lnSpc>
                <a:spcPct val="100000"/>
              </a:lnSpc>
              <a:spcBef>
                <a:spcPts val="0"/>
              </a:spcBef>
              <a:buNone/>
              <a:defRPr lang="en-US" dirty="0"/>
            </a:lvl4pPr>
            <a:lvl5pPr marL="914400" indent="0">
              <a:lnSpc>
                <a:spcPct val="100000"/>
              </a:lnSpc>
              <a:spcBef>
                <a:spcPts val="0"/>
              </a:spcBef>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0940907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3CB3BA5-C3CC-30C6-920A-AFE4D14AF261}"/>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8" y="3177"/>
            <a:ext cx="12186352" cy="6854823"/>
          </a:xfrm>
          <a:custGeom>
            <a:avLst/>
            <a:gdLst>
              <a:gd name="csX0" fmla="*/ 12186352 w 12186352"/>
              <a:gd name="csY0" fmla="*/ 0 h 6854823"/>
              <a:gd name="csX1" fmla="*/ 0 w 12186352"/>
              <a:gd name="csY1" fmla="*/ 0 h 6854823"/>
              <a:gd name="csX2" fmla="*/ 0 w 12186352"/>
              <a:gd name="csY2" fmla="*/ 6854823 h 6854823"/>
              <a:gd name="csX3" fmla="*/ 12186352 w 12186352"/>
              <a:gd name="csY3" fmla="*/ 6854823 h 6854823"/>
              <a:gd name="csX4" fmla="*/ 12186352 w 12186352"/>
              <a:gd name="csY4" fmla="*/ 6397623 h 6854823"/>
              <a:gd name="csX5" fmla="*/ 4761059 w 12186352"/>
              <a:gd name="csY5" fmla="*/ 6397623 h 6854823"/>
              <a:gd name="csX6" fmla="*/ 4761059 w 12186352"/>
              <a:gd name="csY6" fmla="*/ 454023 h 6854823"/>
              <a:gd name="csX7" fmla="*/ 12186352 w 12186352"/>
              <a:gd name="csY7" fmla="*/ 4540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12186352" y="0"/>
                </a:moveTo>
                <a:lnTo>
                  <a:pt x="0" y="0"/>
                </a:lnTo>
                <a:lnTo>
                  <a:pt x="0" y="6854823"/>
                </a:lnTo>
                <a:lnTo>
                  <a:pt x="12186352" y="6854823"/>
                </a:lnTo>
                <a:lnTo>
                  <a:pt x="12186352" y="6397623"/>
                </a:lnTo>
                <a:lnTo>
                  <a:pt x="4761059" y="6397623"/>
                </a:lnTo>
                <a:lnTo>
                  <a:pt x="4761059" y="454023"/>
                </a:lnTo>
                <a:lnTo>
                  <a:pt x="12186352" y="454023"/>
                </a:lnTo>
                <a:close/>
              </a:path>
            </a:pathLst>
          </a:custGeom>
        </p:spPr>
      </p:pic>
      <p:sp>
        <p:nvSpPr>
          <p:cNvPr id="3" name="Title 1">
            <a:extLst>
              <a:ext uri="{FF2B5EF4-FFF2-40B4-BE49-F238E27FC236}">
                <a16:creationId xmlns:a16="http://schemas.microsoft.com/office/drawing/2014/main" id="{1B804614-19A7-C141-7231-844689471208}"/>
              </a:ext>
            </a:extLst>
          </p:cNvPr>
          <p:cNvSpPr>
            <a:spLocks noGrp="1"/>
          </p:cNvSpPr>
          <p:nvPr>
            <p:ph type="title"/>
          </p:nvPr>
        </p:nvSpPr>
        <p:spPr>
          <a:xfrm>
            <a:off x="7890964" y="457200"/>
            <a:ext cx="3843837" cy="1710063"/>
          </a:xfrm>
          <a:prstGeom prst="rect">
            <a:avLst/>
          </a:prstGeom>
        </p:spPr>
        <p:txBody>
          <a:bodyPr anchor="b">
            <a:normAutofit/>
          </a:bodyPr>
          <a:lstStyle>
            <a:lvl1pPr>
              <a:defRPr sz="3600"/>
            </a:lvl1pPr>
          </a:lstStyle>
          <a:p>
            <a:r>
              <a:rPr lang="en-US"/>
              <a:t>Click to edit Master title style</a:t>
            </a:r>
            <a:endParaRPr lang="en-US" dirty="0"/>
          </a:p>
        </p:txBody>
      </p:sp>
      <p:sp>
        <p:nvSpPr>
          <p:cNvPr id="7" name="Date Placeholder 3">
            <a:extLst>
              <a:ext uri="{FF2B5EF4-FFF2-40B4-BE49-F238E27FC236}">
                <a16:creationId xmlns:a16="http://schemas.microsoft.com/office/drawing/2014/main" id="{30915B74-DE73-85C6-5754-84F12F96E928}"/>
              </a:ext>
            </a:extLst>
          </p:cNvPr>
          <p:cNvSpPr>
            <a:spLocks noGrp="1"/>
          </p:cNvSpPr>
          <p:nvPr>
            <p:ph type="dt" sz="half" idx="15"/>
          </p:nvPr>
        </p:nvSpPr>
        <p:spPr>
          <a:xfrm>
            <a:off x="76200" y="76200"/>
            <a:ext cx="1295401" cy="381000"/>
          </a:xfrm>
        </p:spPr>
        <p:txBody>
          <a:bodyPr/>
          <a:lstStyle/>
          <a:p>
            <a:fld id="{2E2458BC-FE32-0A45-9DD7-ED7D64447D19}" type="datetime1">
              <a:rPr lang="en-US" smtClean="0"/>
              <a:t>7/19/2026</a:t>
            </a:fld>
            <a:endParaRPr lang="en-US" dirty="0"/>
          </a:p>
        </p:txBody>
      </p:sp>
      <p:sp>
        <p:nvSpPr>
          <p:cNvPr id="6" name="Footer Placeholder 8">
            <a:extLst>
              <a:ext uri="{FF2B5EF4-FFF2-40B4-BE49-F238E27FC236}">
                <a16:creationId xmlns:a16="http://schemas.microsoft.com/office/drawing/2014/main" id="{AF0EABC9-86BA-DDCF-A091-AB6C3E9C93F9}"/>
              </a:ext>
            </a:extLst>
          </p:cNvPr>
          <p:cNvSpPr>
            <a:spLocks noGrp="1"/>
          </p:cNvSpPr>
          <p:nvPr>
            <p:ph type="ftr" sz="quarter" idx="16"/>
          </p:nvPr>
        </p:nvSpPr>
        <p:spPr>
          <a:xfrm>
            <a:off x="6096000" y="76200"/>
            <a:ext cx="6019800" cy="384048"/>
          </a:xfrm>
        </p:spPr>
        <p:txBody>
          <a:bodyPr/>
          <a:lstStyle/>
          <a:p>
            <a:r>
              <a:rPr lang="en-US" dirty="0"/>
              <a:t>Sample Footer Text</a:t>
            </a:r>
          </a:p>
        </p:txBody>
      </p:sp>
      <p:sp>
        <p:nvSpPr>
          <p:cNvPr id="4" name="Picture Placeholder 10">
            <a:extLst>
              <a:ext uri="{FF2B5EF4-FFF2-40B4-BE49-F238E27FC236}">
                <a16:creationId xmlns:a16="http://schemas.microsoft.com/office/drawing/2014/main" id="{B4F324D2-4F52-DFB7-CF7C-C3182974B46A}"/>
              </a:ext>
            </a:extLst>
          </p:cNvPr>
          <p:cNvSpPr>
            <a:spLocks noGrp="1"/>
          </p:cNvSpPr>
          <p:nvPr>
            <p:ph type="pic" sz="quarter" idx="13" hasCustomPrompt="1"/>
          </p:nvPr>
        </p:nvSpPr>
        <p:spPr>
          <a:xfrm>
            <a:off x="1" y="457200"/>
            <a:ext cx="7430940"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5" name="Content Placeholder 7">
            <a:extLst>
              <a:ext uri="{FF2B5EF4-FFF2-40B4-BE49-F238E27FC236}">
                <a16:creationId xmlns:a16="http://schemas.microsoft.com/office/drawing/2014/main" id="{C8445A35-FB03-D828-D87E-A268F3E1E0A3}"/>
              </a:ext>
            </a:extLst>
          </p:cNvPr>
          <p:cNvSpPr>
            <a:spLocks noGrp="1"/>
          </p:cNvSpPr>
          <p:nvPr>
            <p:ph sz="quarter" idx="14"/>
          </p:nvPr>
        </p:nvSpPr>
        <p:spPr>
          <a:xfrm>
            <a:off x="7890964" y="2624462"/>
            <a:ext cx="3843837" cy="3776337"/>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Slide Number Placeholder 9">
            <a:extLst>
              <a:ext uri="{FF2B5EF4-FFF2-40B4-BE49-F238E27FC236}">
                <a16:creationId xmlns:a16="http://schemas.microsoft.com/office/drawing/2014/main" id="{C5C69391-C5F6-E4C0-A8D2-D378757ACC43}"/>
              </a:ext>
            </a:extLst>
          </p:cNvPr>
          <p:cNvSpPr>
            <a:spLocks noGrp="1"/>
          </p:cNvSpPr>
          <p:nvPr>
            <p:ph type="sldNum" sz="quarter" idx="17"/>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9660822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078C312-FD23-D608-5B72-5DB439895604}"/>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6 h 6854823"/>
              <a:gd name="csX3" fmla="*/ 4755412 w 12186352"/>
              <a:gd name="csY3" fmla="*/ 454026 h 6854823"/>
              <a:gd name="csX4" fmla="*/ 4755412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6"/>
                </a:lnTo>
                <a:lnTo>
                  <a:pt x="4755412" y="454026"/>
                </a:lnTo>
                <a:lnTo>
                  <a:pt x="4755412" y="6397626"/>
                </a:lnTo>
                <a:lnTo>
                  <a:pt x="12186352" y="6397626"/>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813714" cy="1710064"/>
          </a:xfrm>
          <a:prstGeom prst="rect">
            <a:avLst/>
          </a:prstGeom>
        </p:spPr>
        <p:txBody>
          <a:bodyPr anchor="b">
            <a:normAutofit/>
          </a:bodyPr>
          <a:lstStyle>
            <a:lvl1pPr>
              <a:defRPr sz="3600"/>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76200" y="76201"/>
            <a:ext cx="1295400" cy="381000"/>
          </a:xfrm>
        </p:spPr>
        <p:txBody>
          <a:bodyPr/>
          <a:lstStyle/>
          <a:p>
            <a:fld id="{1233975F-0E53-0840-98CD-E03B319E6BC3}" type="datetime1">
              <a:rPr lang="en-US" smtClean="0"/>
              <a:t>7/19/2026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096000" y="76201"/>
            <a:ext cx="6019799" cy="381000"/>
          </a:xfrm>
        </p:spPr>
        <p:txBody>
          <a:bodyPr/>
          <a:lstStyle/>
          <a:p>
            <a:r>
              <a:rPr lang="en-US" dirty="0"/>
              <a:t>Sample Footer Text</a:t>
            </a:r>
          </a:p>
        </p:txBody>
      </p:sp>
      <p:sp>
        <p:nvSpPr>
          <p:cNvPr id="6" name="Content Placeholder 7">
            <a:extLst>
              <a:ext uri="{FF2B5EF4-FFF2-40B4-BE49-F238E27FC236}">
                <a16:creationId xmlns:a16="http://schemas.microsoft.com/office/drawing/2014/main" id="{C04AEB09-C22F-E34F-DEF8-A875003EEE36}"/>
              </a:ext>
            </a:extLst>
          </p:cNvPr>
          <p:cNvSpPr>
            <a:spLocks noGrp="1"/>
          </p:cNvSpPr>
          <p:nvPr>
            <p:ph sz="quarter" idx="18"/>
          </p:nvPr>
        </p:nvSpPr>
        <p:spPr>
          <a:xfrm>
            <a:off x="457201" y="2621290"/>
            <a:ext cx="3813714" cy="377951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10">
            <a:extLst>
              <a:ext uri="{FF2B5EF4-FFF2-40B4-BE49-F238E27FC236}">
                <a16:creationId xmlns:a16="http://schemas.microsoft.com/office/drawing/2014/main" id="{B255439D-9DD5-19F0-DFF1-101A9899DFC7}"/>
              </a:ext>
            </a:extLst>
          </p:cNvPr>
          <p:cNvSpPr>
            <a:spLocks noGrp="1"/>
          </p:cNvSpPr>
          <p:nvPr>
            <p:ph type="pic" sz="quarter" idx="13" hasCustomPrompt="1"/>
          </p:nvPr>
        </p:nvSpPr>
        <p:spPr>
          <a:xfrm>
            <a:off x="4761061" y="457200"/>
            <a:ext cx="7430940"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40737075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5DD87899-462F-D06B-5D64-3ED065B39543}"/>
              </a:ext>
            </a:extLst>
          </p:cNvPr>
          <p:cNvSpPr>
            <a:spLocks noGrp="1"/>
          </p:cNvSpPr>
          <p:nvPr>
            <p:ph type="title"/>
          </p:nvPr>
        </p:nvSpPr>
        <p:spPr>
          <a:xfrm>
            <a:off x="6999060" y="457200"/>
            <a:ext cx="4735740" cy="1306009"/>
          </a:xfrm>
          <a:prstGeom prst="rect">
            <a:avLst/>
          </a:prstGeom>
        </p:spPr>
        <p:txBody>
          <a:bodyPr anchor="b"/>
          <a:lstStyle/>
          <a:p>
            <a:r>
              <a:rPr lang="en-US"/>
              <a:t>Click to edit Master title style</a:t>
            </a:r>
            <a:endParaRPr lang="en-US" dirty="0"/>
          </a:p>
        </p:txBody>
      </p:sp>
      <p:sp>
        <p:nvSpPr>
          <p:cNvPr id="4" name="Date Placeholder 4">
            <a:extLst>
              <a:ext uri="{FF2B5EF4-FFF2-40B4-BE49-F238E27FC236}">
                <a16:creationId xmlns:a16="http://schemas.microsoft.com/office/drawing/2014/main" id="{634F943B-FBB0-AD70-5392-FF1249A8D95F}"/>
              </a:ext>
            </a:extLst>
          </p:cNvPr>
          <p:cNvSpPr>
            <a:spLocks noGrp="1"/>
          </p:cNvSpPr>
          <p:nvPr>
            <p:ph type="dt" sz="half" idx="10"/>
          </p:nvPr>
        </p:nvSpPr>
        <p:spPr>
          <a:xfrm>
            <a:off x="76201" y="76201"/>
            <a:ext cx="1295400" cy="380999"/>
          </a:xfrm>
        </p:spPr>
        <p:txBody>
          <a:bodyPr/>
          <a:lstStyle/>
          <a:p>
            <a:fld id="{D0CA20AB-D25D-704E-83C3-6B013E02E645}" type="datetime1">
              <a:rPr lang="en-US" smtClean="0"/>
              <a:t>7/19/2026</a:t>
            </a:fld>
            <a:endParaRPr lang="en-US" dirty="0"/>
          </a:p>
        </p:txBody>
      </p:sp>
      <p:sp>
        <p:nvSpPr>
          <p:cNvPr id="9" name="Footer Placeholder 5">
            <a:extLst>
              <a:ext uri="{FF2B5EF4-FFF2-40B4-BE49-F238E27FC236}">
                <a16:creationId xmlns:a16="http://schemas.microsoft.com/office/drawing/2014/main" id="{53A7B337-CA3D-E1B0-7039-CA1FCFDEEFF1}"/>
              </a:ext>
            </a:extLst>
          </p:cNvPr>
          <p:cNvSpPr>
            <a:spLocks noGrp="1"/>
          </p:cNvSpPr>
          <p:nvPr>
            <p:ph type="ftr" sz="quarter" idx="11"/>
          </p:nvPr>
        </p:nvSpPr>
        <p:spPr>
          <a:xfrm>
            <a:off x="6096000" y="76201"/>
            <a:ext cx="6019799" cy="380999"/>
          </a:xfrm>
        </p:spPr>
        <p:txBody>
          <a:bodyPr/>
          <a:lstStyle>
            <a:lvl1pPr>
              <a:defRPr>
                <a:solidFill>
                  <a:schemeClr val="tx1"/>
                </a:solidFill>
                <a:effectLst/>
              </a:defRPr>
            </a:lvl1pPr>
          </a:lstStyle>
          <a:p>
            <a:r>
              <a:rPr lang="en-US" dirty="0"/>
              <a:t>Sample Footer Text</a:t>
            </a:r>
          </a:p>
        </p:txBody>
      </p:sp>
      <p:sp>
        <p:nvSpPr>
          <p:cNvPr id="6" name="Picture Placeholder 10">
            <a:extLst>
              <a:ext uri="{FF2B5EF4-FFF2-40B4-BE49-F238E27FC236}">
                <a16:creationId xmlns:a16="http://schemas.microsoft.com/office/drawing/2014/main" id="{805F337F-4512-E680-8F5A-95C181282643}"/>
              </a:ext>
            </a:extLst>
          </p:cNvPr>
          <p:cNvSpPr>
            <a:spLocks noGrp="1"/>
          </p:cNvSpPr>
          <p:nvPr>
            <p:ph type="pic" sz="quarter" idx="13" hasCustomPrompt="1"/>
          </p:nvPr>
        </p:nvSpPr>
        <p:spPr>
          <a:xfrm>
            <a:off x="1" y="457200"/>
            <a:ext cx="6492240" cy="5943600"/>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3" name="Content Placeholder 7">
            <a:extLst>
              <a:ext uri="{FF2B5EF4-FFF2-40B4-BE49-F238E27FC236}">
                <a16:creationId xmlns:a16="http://schemas.microsoft.com/office/drawing/2014/main" id="{C68F33D8-4565-CA0E-DF2E-27FBE006F917}"/>
              </a:ext>
            </a:extLst>
          </p:cNvPr>
          <p:cNvSpPr>
            <a:spLocks noGrp="1"/>
          </p:cNvSpPr>
          <p:nvPr>
            <p:ph sz="quarter" idx="14"/>
          </p:nvPr>
        </p:nvSpPr>
        <p:spPr>
          <a:xfrm>
            <a:off x="6999060" y="2209800"/>
            <a:ext cx="4735740" cy="419100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Slide Number Placeholder 6">
            <a:extLst>
              <a:ext uri="{FF2B5EF4-FFF2-40B4-BE49-F238E27FC236}">
                <a16:creationId xmlns:a16="http://schemas.microsoft.com/office/drawing/2014/main" id="{A52E7D2F-742D-CB2D-2766-5AF678F3B879}"/>
              </a:ext>
            </a:extLst>
          </p:cNvPr>
          <p:cNvSpPr>
            <a:spLocks noGrp="1"/>
          </p:cNvSpPr>
          <p:nvPr>
            <p:ph type="sldNum" sz="quarter" idx="12"/>
          </p:nvPr>
        </p:nvSpPr>
        <p:spPr>
          <a:xfrm>
            <a:off x="10820399" y="6400800"/>
            <a:ext cx="1295399" cy="381000"/>
          </a:xfrm>
        </p:spPr>
        <p:txBody>
          <a:bodyPr/>
          <a:lstStyle>
            <a:lvl1pPr>
              <a:defRPr>
                <a:solidFill>
                  <a:schemeClr val="tx1"/>
                </a:solidFill>
                <a:effectLst/>
              </a:defRPr>
            </a:lvl1pPr>
          </a:lstStyle>
          <a:p>
            <a:fld id="{AEAA3239-9EA4-4A65-A281-97F994456D9F}" type="slidenum">
              <a:rPr lang="en-US" smtClean="0"/>
              <a:t>‹#›</a:t>
            </a:fld>
            <a:endParaRPr lang="en-US" dirty="0"/>
          </a:p>
        </p:txBody>
      </p:sp>
    </p:spTree>
    <p:extLst>
      <p:ext uri="{BB962C8B-B14F-4D97-AF65-F5344CB8AC3E}">
        <p14:creationId xmlns:p14="http://schemas.microsoft.com/office/powerpoint/2010/main" val="40697869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E2693257-E100-0525-B4C7-8CA75053567B}"/>
              </a:ext>
            </a:extLst>
          </p:cNvPr>
          <p:cNvSpPr>
            <a:spLocks noGrp="1"/>
          </p:cNvSpPr>
          <p:nvPr>
            <p:ph type="title"/>
          </p:nvPr>
        </p:nvSpPr>
        <p:spPr>
          <a:xfrm>
            <a:off x="445860" y="457200"/>
            <a:ext cx="4796699" cy="1306009"/>
          </a:xfrm>
          <a:prstGeom prst="rect">
            <a:avLst/>
          </a:prstGeom>
        </p:spPr>
        <p:txBody>
          <a:bodyPr anchor="b"/>
          <a:lstStyle/>
          <a:p>
            <a:r>
              <a:rPr lang="en-US"/>
              <a:t>Click to edit Master title style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0" y="76201"/>
            <a:ext cx="1295401" cy="380999"/>
          </a:xfrm>
        </p:spPr>
        <p:txBody>
          <a:bodyPr/>
          <a:lstStyle/>
          <a:p>
            <a:fld id="{B31F77D0-31D8-5446-A1F3-FE6147C324EC}" type="datetime1">
              <a:rPr lang="en-US" smtClean="0"/>
              <a:t>7/19/2026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2"/>
            <a:ext cx="6019800" cy="380998"/>
          </a:xfrm>
        </p:spPr>
        <p:txBody>
          <a:bodyPr/>
          <a:lstStyle>
            <a:lvl1pPr>
              <a:defRPr>
                <a:solidFill>
                  <a:schemeClr val="tx1"/>
                </a:solidFill>
                <a:effectLst/>
              </a:defRPr>
            </a:lvl1pPr>
          </a:lstStyle>
          <a:p>
            <a:r>
              <a:rPr lang="en-US" dirty="0"/>
              <a:t>Sample Footer Text</a:t>
            </a:r>
          </a:p>
        </p:txBody>
      </p:sp>
      <p:sp>
        <p:nvSpPr>
          <p:cNvPr id="4" name="Content Placeholder 7">
            <a:extLst>
              <a:ext uri="{FF2B5EF4-FFF2-40B4-BE49-F238E27FC236}">
                <a16:creationId xmlns:a16="http://schemas.microsoft.com/office/drawing/2014/main" id="{EAC9A1BA-A83A-E476-1A91-3DB0B544DF34}"/>
              </a:ext>
            </a:extLst>
          </p:cNvPr>
          <p:cNvSpPr>
            <a:spLocks noGrp="1"/>
          </p:cNvSpPr>
          <p:nvPr>
            <p:ph sz="quarter" idx="14"/>
          </p:nvPr>
        </p:nvSpPr>
        <p:spPr>
          <a:xfrm>
            <a:off x="484835" y="2209800"/>
            <a:ext cx="4735740" cy="419100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Picture Placeholder 10">
            <a:extLst>
              <a:ext uri="{FF2B5EF4-FFF2-40B4-BE49-F238E27FC236}">
                <a16:creationId xmlns:a16="http://schemas.microsoft.com/office/drawing/2014/main" id="{A90998F5-C9FB-EC52-B802-B62AA63E4263}"/>
              </a:ext>
            </a:extLst>
          </p:cNvPr>
          <p:cNvSpPr>
            <a:spLocks noGrp="1"/>
          </p:cNvSpPr>
          <p:nvPr>
            <p:ph type="pic" sz="quarter" idx="13" hasCustomPrompt="1"/>
          </p:nvPr>
        </p:nvSpPr>
        <p:spPr>
          <a:xfrm>
            <a:off x="5699761" y="457200"/>
            <a:ext cx="6492240" cy="5943600"/>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800"/>
            <a:ext cx="1295400" cy="381000"/>
          </a:xfrm>
        </p:spPr>
        <p:txBody>
          <a:bodyPr/>
          <a:lstStyle>
            <a:lvl1pPr>
              <a:defRPr>
                <a:solidFill>
                  <a:schemeClr val="tx1"/>
                </a:solidFill>
                <a:effectLst/>
              </a:defRPr>
            </a:lvl1pPr>
          </a:lstStyle>
          <a:p>
            <a:fld id="{AEAA3239-9EA4-4A65-A281-97F994456D9F}" type="slidenum">
              <a:rPr lang="en-US" smtClean="0"/>
              <a:t>‹#›</a:t>
            </a:fld>
            <a:endParaRPr lang="en-US" dirty="0"/>
          </a:p>
        </p:txBody>
      </p:sp>
    </p:spTree>
    <p:extLst>
      <p:ext uri="{BB962C8B-B14F-4D97-AF65-F5344CB8AC3E}">
        <p14:creationId xmlns:p14="http://schemas.microsoft.com/office/powerpoint/2010/main" val="39606013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3E46F2B-72CE-C947-0021-F34244B43444}"/>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454026 h 6854823"/>
              <a:gd name="csX1" fmla="*/ 451551 w 12186352"/>
              <a:gd name="csY1" fmla="*/ 3654426 h 6854823"/>
              <a:gd name="csX2" fmla="*/ 11729151 w 12186352"/>
              <a:gd name="csY2" fmla="*/ 3654426 h 6854823"/>
              <a:gd name="csX3" fmla="*/ 11729151 w 12186352"/>
              <a:gd name="csY3" fmla="*/ 454026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454026"/>
                </a:moveTo>
                <a:lnTo>
                  <a:pt x="451551" y="3654426"/>
                </a:lnTo>
                <a:lnTo>
                  <a:pt x="11729151" y="3654426"/>
                </a:lnTo>
                <a:lnTo>
                  <a:pt x="11729151" y="454026"/>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111624"/>
            <a:ext cx="3219343" cy="2289175"/>
          </a:xfrm>
          <a:prstGeom prst="rect">
            <a:avLst/>
          </a:prstGeom>
        </p:spPr>
        <p:txBody>
          <a:bodyPr anchor="t">
            <a:normAutofit/>
          </a:bodyPr>
          <a:lstStyle>
            <a:lvl1pPr>
              <a:defRPr sz="3600"/>
            </a:lvl1pPr>
          </a:lstStyle>
          <a:p>
            <a:r>
              <a:rPr lang="en-US"/>
              <a:t>Click to edit Master title style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005CF00-6C05-B849-B141-54CC9A394B3C}" type="datetime1">
              <a:rPr lang="en-US" smtClean="0"/>
              <a:t>7/19/2026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endParaRPr lang="en-US" dirty="0"/>
          </a:p>
        </p:txBody>
      </p:sp>
      <p:sp>
        <p:nvSpPr>
          <p:cNvPr id="9" name="Picture Placeholder 10">
            <a:extLst>
              <a:ext uri="{FF2B5EF4-FFF2-40B4-BE49-F238E27FC236}">
                <a16:creationId xmlns:a16="http://schemas.microsoft.com/office/drawing/2014/main" id="{5CCD5774-AB2C-F489-2BCD-75A5731FA857}"/>
              </a:ext>
            </a:extLst>
          </p:cNvPr>
          <p:cNvSpPr>
            <a:spLocks noGrp="1"/>
          </p:cNvSpPr>
          <p:nvPr>
            <p:ph type="pic" sz="quarter" idx="13" hasCustomPrompt="1"/>
          </p:nvPr>
        </p:nvSpPr>
        <p:spPr>
          <a:xfrm>
            <a:off x="457200" y="457200"/>
            <a:ext cx="11277600" cy="32004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8092" y="4111624"/>
            <a:ext cx="7606708" cy="2289176"/>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8283268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64D3EA0-3FE9-3CAB-830E-268B27509F72}"/>
              </a:ext>
            </a:extLst>
          </p:cNvPr>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custGeom>
            <a:avLst/>
            <a:gdLst>
              <a:gd name="csX0" fmla="*/ 451551 w 12186352"/>
              <a:gd name="csY0" fmla="*/ 3638875 h 6854823"/>
              <a:gd name="csX1" fmla="*/ 451551 w 12186352"/>
              <a:gd name="csY1" fmla="*/ 438477 h 6854823"/>
              <a:gd name="csX2" fmla="*/ 11729151 w 12186352"/>
              <a:gd name="csY2" fmla="*/ 438477 h 6854823"/>
              <a:gd name="csX3" fmla="*/ 11729151 w 12186352"/>
              <a:gd name="csY3" fmla="*/ 3638875 h 6854823"/>
              <a:gd name="csX4" fmla="*/ 0 w 12186352"/>
              <a:gd name="csY4" fmla="*/ 6854823 h 6854823"/>
              <a:gd name="csX5" fmla="*/ 12186352 w 12186352"/>
              <a:gd name="csY5" fmla="*/ 6854823 h 6854823"/>
              <a:gd name="csX6" fmla="*/ 12186352 w 12186352"/>
              <a:gd name="csY6" fmla="*/ 0 h 6854823"/>
              <a:gd name="csX7" fmla="*/ 0 w 12186352"/>
              <a:gd name="csY7" fmla="*/ 0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3638875"/>
                </a:moveTo>
                <a:lnTo>
                  <a:pt x="451551" y="438477"/>
                </a:lnTo>
                <a:lnTo>
                  <a:pt x="11729151" y="438477"/>
                </a:lnTo>
                <a:lnTo>
                  <a:pt x="11729151" y="3638875"/>
                </a:lnTo>
                <a:close/>
                <a:moveTo>
                  <a:pt x="0" y="6854823"/>
                </a:moveTo>
                <a:lnTo>
                  <a:pt x="12186352" y="6854823"/>
                </a:lnTo>
                <a:lnTo>
                  <a:pt x="12186352" y="0"/>
                </a:lnTo>
                <a:lnTo>
                  <a:pt x="0" y="0"/>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200400" cy="2307896"/>
          </a:xfrm>
          <a:prstGeom prst="rect">
            <a:avLst/>
          </a:prstGeom>
        </p:spPr>
        <p:txBody>
          <a:bodyPr anchor="t">
            <a:normAutofit/>
          </a:bodyPr>
          <a:lstStyle>
            <a:lvl1pPr>
              <a:defRPr sz="3600"/>
            </a:lvl1pPr>
          </a:lstStyle>
          <a:p>
            <a:r>
              <a:rPr lang="en-US"/>
              <a:t>Click to edit Master title style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1" y="76201"/>
            <a:ext cx="1295400" cy="381000"/>
          </a:xfrm>
        </p:spPr>
        <p:txBody>
          <a:bodyPr/>
          <a:lstStyle/>
          <a:p>
            <a:fld id="{66499679-3EA0-9342-AF62-C5FAA18B6EFA}" type="datetime1">
              <a:rPr lang="en-US" smtClean="0"/>
              <a:t>7/19/2026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1"/>
            <a:ext cx="6019800" cy="381000"/>
          </a:xfrm>
        </p:spPr>
        <p:txBody>
          <a:bodyPr/>
          <a:lstStyle/>
          <a:p>
            <a:r>
              <a:rPr lang="en-US" dirty="0"/>
              <a:t>Sample Footer Text</a:t>
            </a:r>
          </a:p>
        </p:txBody>
      </p:sp>
      <p:sp>
        <p:nvSpPr>
          <p:cNvPr id="11" name="Content Placeholder 7">
            <a:extLst>
              <a:ext uri="{FF2B5EF4-FFF2-40B4-BE49-F238E27FC236}">
                <a16:creationId xmlns:a16="http://schemas.microsoft.com/office/drawing/2014/main" id="{FAF7E276-884D-AF00-1E18-715F56A8A905}"/>
              </a:ext>
            </a:extLst>
          </p:cNvPr>
          <p:cNvSpPr>
            <a:spLocks noGrp="1"/>
          </p:cNvSpPr>
          <p:nvPr>
            <p:ph sz="quarter" idx="15"/>
          </p:nvPr>
        </p:nvSpPr>
        <p:spPr>
          <a:xfrm>
            <a:off x="4122370" y="457200"/>
            <a:ext cx="7612430" cy="2307896"/>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Picture Placeholder 10">
            <a:extLst>
              <a:ext uri="{FF2B5EF4-FFF2-40B4-BE49-F238E27FC236}">
                <a16:creationId xmlns:a16="http://schemas.microsoft.com/office/drawing/2014/main" id="{B1DE11C5-B5A8-F8F8-2A43-C0C95802637E}"/>
              </a:ext>
            </a:extLst>
          </p:cNvPr>
          <p:cNvSpPr>
            <a:spLocks noGrp="1"/>
          </p:cNvSpPr>
          <p:nvPr>
            <p:ph type="pic" sz="quarter" idx="13" hasCustomPrompt="1"/>
          </p:nvPr>
        </p:nvSpPr>
        <p:spPr>
          <a:xfrm>
            <a:off x="457200" y="3219122"/>
            <a:ext cx="11277600" cy="3200398"/>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5536262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268A4B-F698-5EDC-1790-BA10F89CD8F3}"/>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12186352 w 12186352"/>
              <a:gd name="csY0" fmla="*/ 0 h 6854823"/>
              <a:gd name="csX1" fmla="*/ 0 w 12186352"/>
              <a:gd name="csY1" fmla="*/ 0 h 6854823"/>
              <a:gd name="csX2" fmla="*/ 0 w 12186352"/>
              <a:gd name="csY2" fmla="*/ 6854823 h 6854823"/>
              <a:gd name="csX3" fmla="*/ 12186352 w 12186352"/>
              <a:gd name="csY3" fmla="*/ 6854823 h 6854823"/>
              <a:gd name="csX4" fmla="*/ 12186352 w 12186352"/>
              <a:gd name="csY4" fmla="*/ 6397626 h 6854823"/>
              <a:gd name="csX5" fmla="*/ 7467253 w 12186352"/>
              <a:gd name="csY5" fmla="*/ 6397626 h 6854823"/>
              <a:gd name="csX6" fmla="*/ 7467253 w 12186352"/>
              <a:gd name="csY6" fmla="*/ 454025 h 6854823"/>
              <a:gd name="csX7" fmla="*/ 12186352 w 12186352"/>
              <a:gd name="csY7" fmla="*/ 454025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12186352" y="0"/>
                </a:moveTo>
                <a:lnTo>
                  <a:pt x="0" y="0"/>
                </a:lnTo>
                <a:lnTo>
                  <a:pt x="0" y="6854823"/>
                </a:lnTo>
                <a:lnTo>
                  <a:pt x="12186352" y="6854823"/>
                </a:lnTo>
                <a:lnTo>
                  <a:pt x="12186352" y="6397626"/>
                </a:lnTo>
                <a:lnTo>
                  <a:pt x="7467253" y="6397626"/>
                </a:lnTo>
                <a:lnTo>
                  <a:pt x="7467253" y="454025"/>
                </a:lnTo>
                <a:lnTo>
                  <a:pt x="12186352" y="454025"/>
                </a:lnTo>
                <a:close/>
              </a:path>
            </a:pathLst>
          </a:custGeom>
        </p:spPr>
      </p:pic>
      <p:sp>
        <p:nvSpPr>
          <p:cNvPr id="12" name="Title 1">
            <a:extLst>
              <a:ext uri="{FF2B5EF4-FFF2-40B4-BE49-F238E27FC236}">
                <a16:creationId xmlns:a16="http://schemas.microsoft.com/office/drawing/2014/main" id="{93B9DEC9-1D26-F04D-4F91-7BE751BC626C}"/>
              </a:ext>
            </a:extLst>
          </p:cNvPr>
          <p:cNvSpPr>
            <a:spLocks noGrp="1"/>
          </p:cNvSpPr>
          <p:nvPr>
            <p:ph type="title"/>
          </p:nvPr>
        </p:nvSpPr>
        <p:spPr>
          <a:xfrm>
            <a:off x="5181949" y="457199"/>
            <a:ext cx="6552851" cy="1555845"/>
          </a:xfrm>
          <a:prstGeom prst="rect">
            <a:avLst/>
          </a:prstGeom>
        </p:spPr>
        <p:txBody>
          <a:bodyPr anchor="b"/>
          <a:lstStyle/>
          <a:p>
            <a:r>
              <a:rPr lang="en-US"/>
              <a:t>Click to edit Master title style</a:t>
            </a:r>
            <a:endParaRPr lang="en-US" dirty="0"/>
          </a:p>
        </p:txBody>
      </p:sp>
      <p:sp>
        <p:nvSpPr>
          <p:cNvPr id="7" name="Date Placeholder 8">
            <a:extLst>
              <a:ext uri="{FF2B5EF4-FFF2-40B4-BE49-F238E27FC236}">
                <a16:creationId xmlns:a16="http://schemas.microsoft.com/office/drawing/2014/main" id="{1E168D7B-B77A-72AC-AA72-64FBAA8D378C}"/>
              </a:ext>
            </a:extLst>
          </p:cNvPr>
          <p:cNvSpPr>
            <a:spLocks noGrp="1"/>
          </p:cNvSpPr>
          <p:nvPr>
            <p:ph type="dt" sz="half" idx="15"/>
          </p:nvPr>
        </p:nvSpPr>
        <p:spPr>
          <a:xfrm>
            <a:off x="76200" y="76201"/>
            <a:ext cx="1295400" cy="380998"/>
          </a:xfrm>
        </p:spPr>
        <p:txBody>
          <a:bodyPr/>
          <a:lstStyle/>
          <a:p>
            <a:fld id="{3C97155C-DE68-4440-8202-CC9478E27F07}" type="datetime1">
              <a:rPr lang="en-US" smtClean="0"/>
              <a:t>7/19/2026</a:t>
            </a:fld>
            <a:endParaRPr lang="en-US" dirty="0"/>
          </a:p>
        </p:txBody>
      </p:sp>
      <p:sp>
        <p:nvSpPr>
          <p:cNvPr id="6" name="Footer Placeholder 9">
            <a:extLst>
              <a:ext uri="{FF2B5EF4-FFF2-40B4-BE49-F238E27FC236}">
                <a16:creationId xmlns:a16="http://schemas.microsoft.com/office/drawing/2014/main" id="{4014B883-B832-AE53-6858-8E25B13C5BC7}"/>
              </a:ext>
            </a:extLst>
          </p:cNvPr>
          <p:cNvSpPr>
            <a:spLocks noGrp="1"/>
          </p:cNvSpPr>
          <p:nvPr>
            <p:ph type="ftr" sz="quarter" idx="16"/>
          </p:nvPr>
        </p:nvSpPr>
        <p:spPr>
          <a:xfrm>
            <a:off x="6096000" y="76201"/>
            <a:ext cx="6019800" cy="380998"/>
          </a:xfrm>
        </p:spPr>
        <p:txBody>
          <a:bodyPr/>
          <a:lstStyle/>
          <a:p>
            <a:r>
              <a:rPr lang="en-US" dirty="0"/>
              <a:t>Sample Footer Text</a:t>
            </a:r>
          </a:p>
        </p:txBody>
      </p:sp>
      <p:sp>
        <p:nvSpPr>
          <p:cNvPr id="4" name="Picture Placeholder 13">
            <a:extLst>
              <a:ext uri="{FF2B5EF4-FFF2-40B4-BE49-F238E27FC236}">
                <a16:creationId xmlns:a16="http://schemas.microsoft.com/office/drawing/2014/main" id="{CC1B439C-57E0-A299-9A98-A81BFA738C83}"/>
              </a:ext>
            </a:extLst>
          </p:cNvPr>
          <p:cNvSpPr>
            <a:spLocks noGrp="1"/>
          </p:cNvSpPr>
          <p:nvPr>
            <p:ph type="pic" sz="quarter" idx="13" hasCustomPrompt="1"/>
          </p:nvPr>
        </p:nvSpPr>
        <p:spPr>
          <a:xfrm>
            <a:off x="0" y="457199"/>
            <a:ext cx="4724748" cy="59436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5" name="Content Placeholder 7">
            <a:extLst>
              <a:ext uri="{FF2B5EF4-FFF2-40B4-BE49-F238E27FC236}">
                <a16:creationId xmlns:a16="http://schemas.microsoft.com/office/drawing/2014/main" id="{7D22B98A-40DC-D510-5762-8D7E05344EF8}"/>
              </a:ext>
            </a:extLst>
          </p:cNvPr>
          <p:cNvSpPr>
            <a:spLocks noGrp="1"/>
          </p:cNvSpPr>
          <p:nvPr>
            <p:ph sz="quarter" idx="14"/>
          </p:nvPr>
        </p:nvSpPr>
        <p:spPr>
          <a:xfrm>
            <a:off x="5181949" y="2470242"/>
            <a:ext cx="6552851" cy="3930558"/>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Slide Number Placeholder 11">
            <a:extLst>
              <a:ext uri="{FF2B5EF4-FFF2-40B4-BE49-F238E27FC236}">
                <a16:creationId xmlns:a16="http://schemas.microsoft.com/office/drawing/2014/main" id="{7CA11211-0281-DD36-148E-3ABC6374978F}"/>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392797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4C1286-F0A1-DDC1-4A24-85A9D3462CB1}"/>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5 h 6854823"/>
              <a:gd name="csX3" fmla="*/ 7461604 w 12186352"/>
              <a:gd name="csY3" fmla="*/ 454025 h 6854823"/>
              <a:gd name="csX4" fmla="*/ 7461604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5"/>
                </a:lnTo>
                <a:lnTo>
                  <a:pt x="7461604" y="454025"/>
                </a:lnTo>
                <a:lnTo>
                  <a:pt x="7461604" y="6397626"/>
                </a:lnTo>
                <a:lnTo>
                  <a:pt x="12186352" y="6397626"/>
                </a:lnTo>
                <a:lnTo>
                  <a:pt x="12186352" y="6854823"/>
                </a:lnTo>
                <a:lnTo>
                  <a:pt x="0" y="6854823"/>
                </a:lnTo>
                <a:close/>
              </a:path>
            </a:pathLst>
          </a:custGeom>
        </p:spPr>
      </p:pic>
      <p:sp>
        <p:nvSpPr>
          <p:cNvPr id="3" name="Title 1">
            <a:extLst>
              <a:ext uri="{FF2B5EF4-FFF2-40B4-BE49-F238E27FC236}">
                <a16:creationId xmlns:a16="http://schemas.microsoft.com/office/drawing/2014/main" id="{D7F3BC77-0C60-6C24-E5FE-6B80D4812824}"/>
              </a:ext>
            </a:extLst>
          </p:cNvPr>
          <p:cNvSpPr>
            <a:spLocks noGrp="1"/>
          </p:cNvSpPr>
          <p:nvPr>
            <p:ph type="title"/>
          </p:nvPr>
        </p:nvSpPr>
        <p:spPr>
          <a:xfrm>
            <a:off x="457200" y="457200"/>
            <a:ext cx="6549553" cy="1549495"/>
          </a:xfrm>
          <a:prstGeom prst="rect">
            <a:avLst/>
          </a:prstGeom>
        </p:spPr>
        <p:txBody>
          <a:bodyPr anchor="b"/>
          <a:lstStyle/>
          <a:p>
            <a:r>
              <a:rPr lang="en-US"/>
              <a:t>Click to edit Master title style</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76200" y="76201"/>
            <a:ext cx="1295400" cy="380999"/>
          </a:xfrm>
        </p:spPr>
        <p:txBody>
          <a:bodyPr/>
          <a:lstStyle/>
          <a:p>
            <a:fld id="{2B9DA8F7-1BE7-954A-B654-92996DBA4E86}" type="datetime1">
              <a:rPr lang="en-US" smtClean="0"/>
              <a:t>7/19/2026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096000" y="76201"/>
            <a:ext cx="6019800" cy="380998"/>
          </a:xfrm>
        </p:spPr>
        <p:txBody>
          <a:bodyPr/>
          <a:lstStyle/>
          <a:p>
            <a:r>
              <a:rPr lang="en-US" dirty="0"/>
              <a:t>Sample Footer Text</a:t>
            </a:r>
          </a:p>
        </p:txBody>
      </p:sp>
      <p:sp>
        <p:nvSpPr>
          <p:cNvPr id="15" name="Content Placeholder 7">
            <a:extLst>
              <a:ext uri="{FF2B5EF4-FFF2-40B4-BE49-F238E27FC236}">
                <a16:creationId xmlns:a16="http://schemas.microsoft.com/office/drawing/2014/main" id="{F0A2831D-F063-09A6-A707-24AC43E312D9}"/>
              </a:ext>
            </a:extLst>
          </p:cNvPr>
          <p:cNvSpPr>
            <a:spLocks noGrp="1"/>
          </p:cNvSpPr>
          <p:nvPr>
            <p:ph sz="quarter" idx="14"/>
          </p:nvPr>
        </p:nvSpPr>
        <p:spPr>
          <a:xfrm>
            <a:off x="453902" y="2470242"/>
            <a:ext cx="6552851" cy="3930558"/>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13">
            <a:extLst>
              <a:ext uri="{FF2B5EF4-FFF2-40B4-BE49-F238E27FC236}">
                <a16:creationId xmlns:a16="http://schemas.microsoft.com/office/drawing/2014/main" id="{FEC7CBEB-1BF7-2607-DBAA-531A9067F8B1}"/>
              </a:ext>
            </a:extLst>
          </p:cNvPr>
          <p:cNvSpPr>
            <a:spLocks noGrp="1"/>
          </p:cNvSpPr>
          <p:nvPr>
            <p:ph type="pic" sz="quarter" idx="19" hasCustomPrompt="1"/>
          </p:nvPr>
        </p:nvSpPr>
        <p:spPr>
          <a:xfrm>
            <a:off x="7467253" y="457199"/>
            <a:ext cx="4724748" cy="59436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29776884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C1A7354-C3D2-8AD8-40DE-4E850BDFCC68}"/>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6533074 w 12186352"/>
              <a:gd name="csY0" fmla="*/ 1858587 h 6854823"/>
              <a:gd name="csX1" fmla="*/ 6533074 w 12186352"/>
              <a:gd name="csY1" fmla="*/ 6397626 h 6854823"/>
              <a:gd name="csX2" fmla="*/ 3 w 12186352"/>
              <a:gd name="csY2" fmla="*/ 6397626 h 6854823"/>
              <a:gd name="csX3" fmla="*/ 3 w 12186352"/>
              <a:gd name="csY3" fmla="*/ 1858587 h 6854823"/>
              <a:gd name="csX4" fmla="*/ 12186352 w 12186352"/>
              <a:gd name="csY4" fmla="*/ 0 h 6854823"/>
              <a:gd name="csX5" fmla="*/ 0 w 12186352"/>
              <a:gd name="csY5" fmla="*/ 0 h 6854823"/>
              <a:gd name="csX6" fmla="*/ 0 w 12186352"/>
              <a:gd name="csY6" fmla="*/ 6854823 h 6854823"/>
              <a:gd name="csX7" fmla="*/ 12186352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6533074" y="1858587"/>
                </a:moveTo>
                <a:lnTo>
                  <a:pt x="6533074" y="6397626"/>
                </a:lnTo>
                <a:lnTo>
                  <a:pt x="3" y="6397626"/>
                </a:lnTo>
                <a:lnTo>
                  <a:pt x="3" y="1858587"/>
                </a:lnTo>
                <a:close/>
                <a:moveTo>
                  <a:pt x="12186352" y="0"/>
                </a:moveTo>
                <a:lnTo>
                  <a:pt x="0" y="0"/>
                </a:lnTo>
                <a:lnTo>
                  <a:pt x="0" y="6854823"/>
                </a:lnTo>
                <a:lnTo>
                  <a:pt x="12186352" y="6854823"/>
                </a:lnTo>
                <a:close/>
              </a:path>
            </a:pathLst>
          </a:custGeom>
        </p:spPr>
      </p:pic>
      <p:sp>
        <p:nvSpPr>
          <p:cNvPr id="3" name="Title 1">
            <a:extLst>
              <a:ext uri="{FF2B5EF4-FFF2-40B4-BE49-F238E27FC236}">
                <a16:creationId xmlns:a16="http://schemas.microsoft.com/office/drawing/2014/main" id="{0E2067BC-DC4F-D794-A7F8-65900B7934E0}"/>
              </a:ext>
            </a:extLst>
          </p:cNvPr>
          <p:cNvSpPr>
            <a:spLocks noGrp="1"/>
          </p:cNvSpPr>
          <p:nvPr>
            <p:ph type="title"/>
          </p:nvPr>
        </p:nvSpPr>
        <p:spPr>
          <a:xfrm>
            <a:off x="457200" y="490161"/>
            <a:ext cx="11277599" cy="914400"/>
          </a:xfrm>
          <a:prstGeom prst="rect">
            <a:avLst/>
          </a:prstGeom>
        </p:spPr>
        <p:txBody>
          <a:bodyPr anchor="b"/>
          <a:lstStyle/>
          <a:p>
            <a:r>
              <a:rPr lang="en-US"/>
              <a:t>Click to edit Master title style</a:t>
            </a:r>
            <a:endParaRPr lang="en-US" dirty="0"/>
          </a:p>
        </p:txBody>
      </p:sp>
      <p:sp>
        <p:nvSpPr>
          <p:cNvPr id="7" name="Date Placeholder 3">
            <a:extLst>
              <a:ext uri="{FF2B5EF4-FFF2-40B4-BE49-F238E27FC236}">
                <a16:creationId xmlns:a16="http://schemas.microsoft.com/office/drawing/2014/main" id="{61FAF02C-8E8E-0257-0307-15E6853700FC}"/>
              </a:ext>
            </a:extLst>
          </p:cNvPr>
          <p:cNvSpPr>
            <a:spLocks noGrp="1"/>
          </p:cNvSpPr>
          <p:nvPr>
            <p:ph type="dt" sz="half" idx="15"/>
          </p:nvPr>
        </p:nvSpPr>
        <p:spPr>
          <a:xfrm>
            <a:off x="76201" y="76201"/>
            <a:ext cx="1295400" cy="380999"/>
          </a:xfrm>
        </p:spPr>
        <p:txBody>
          <a:bodyPr/>
          <a:lstStyle/>
          <a:p>
            <a:fld id="{5447FF96-6068-D045-B983-6A2E1F44124F}" type="datetime1">
              <a:rPr lang="en-US" smtClean="0"/>
              <a:t>7/19/2026</a:t>
            </a:fld>
            <a:endParaRPr lang="en-US" dirty="0"/>
          </a:p>
        </p:txBody>
      </p:sp>
      <p:sp>
        <p:nvSpPr>
          <p:cNvPr id="6" name="Footer Placeholder 8">
            <a:extLst>
              <a:ext uri="{FF2B5EF4-FFF2-40B4-BE49-F238E27FC236}">
                <a16:creationId xmlns:a16="http://schemas.microsoft.com/office/drawing/2014/main" id="{12F6119E-6325-71C5-AFDB-160A100A21B2}"/>
              </a:ext>
            </a:extLst>
          </p:cNvPr>
          <p:cNvSpPr>
            <a:spLocks noGrp="1"/>
          </p:cNvSpPr>
          <p:nvPr>
            <p:ph type="ftr" sz="quarter" idx="16"/>
          </p:nvPr>
        </p:nvSpPr>
        <p:spPr>
          <a:xfrm>
            <a:off x="6096000" y="76201"/>
            <a:ext cx="6019800" cy="380999"/>
          </a:xfrm>
        </p:spPr>
        <p:txBody>
          <a:bodyPr/>
          <a:lstStyle/>
          <a:p>
            <a:r>
              <a:rPr lang="en-US" dirty="0"/>
              <a:t>Sample Footer Text</a:t>
            </a:r>
          </a:p>
        </p:txBody>
      </p:sp>
      <p:sp>
        <p:nvSpPr>
          <p:cNvPr id="5" name="Content Placeholder 7">
            <a:extLst>
              <a:ext uri="{FF2B5EF4-FFF2-40B4-BE49-F238E27FC236}">
                <a16:creationId xmlns:a16="http://schemas.microsoft.com/office/drawing/2014/main" id="{DAF060C4-6682-AB70-5937-47DB8276FDCD}"/>
              </a:ext>
            </a:extLst>
          </p:cNvPr>
          <p:cNvSpPr>
            <a:spLocks noGrp="1"/>
          </p:cNvSpPr>
          <p:nvPr>
            <p:ph sz="quarter" idx="14"/>
          </p:nvPr>
        </p:nvSpPr>
        <p:spPr>
          <a:xfrm>
            <a:off x="457200" y="1861761"/>
            <a:ext cx="4744527" cy="4539039"/>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Picture Placeholder 11">
            <a:extLst>
              <a:ext uri="{FF2B5EF4-FFF2-40B4-BE49-F238E27FC236}">
                <a16:creationId xmlns:a16="http://schemas.microsoft.com/office/drawing/2014/main" id="{4E3FB443-D4CA-E6C5-2187-4A649A47F28A}"/>
              </a:ext>
            </a:extLst>
          </p:cNvPr>
          <p:cNvSpPr>
            <a:spLocks noGrp="1"/>
          </p:cNvSpPr>
          <p:nvPr>
            <p:ph type="pic" sz="quarter" idx="13" hasCustomPrompt="1"/>
          </p:nvPr>
        </p:nvSpPr>
        <p:spPr>
          <a:xfrm>
            <a:off x="5658927" y="1861761"/>
            <a:ext cx="6533071" cy="4539039"/>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11" name="Slide Number Placeholder 9">
            <a:extLst>
              <a:ext uri="{FF2B5EF4-FFF2-40B4-BE49-F238E27FC236}">
                <a16:creationId xmlns:a16="http://schemas.microsoft.com/office/drawing/2014/main" id="{339D0113-D166-6E44-FF30-39C61CD13791}"/>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9727427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ABB22AD-DA7B-73AE-1F66-31345119900C}"/>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315201 w 12186352"/>
              <a:gd name="csY0" fmla="*/ 1858587 h 6854823"/>
              <a:gd name="csX1" fmla="*/ 7315201 w 12186352"/>
              <a:gd name="csY1" fmla="*/ 6397626 h 6854823"/>
              <a:gd name="csX2" fmla="*/ 2 w 12186352"/>
              <a:gd name="csY2" fmla="*/ 6397626 h 6854823"/>
              <a:gd name="csX3" fmla="*/ 2 w 12186352"/>
              <a:gd name="csY3" fmla="*/ 1858587 h 6854823"/>
              <a:gd name="csX4" fmla="*/ 457201 w 12186352"/>
              <a:gd name="csY4" fmla="*/ 1858587 h 6854823"/>
              <a:gd name="csX5" fmla="*/ 6533074 w 12186352"/>
              <a:gd name="csY5" fmla="*/ 1858587 h 6854823"/>
              <a:gd name="csX6" fmla="*/ 12186352 w 12186352"/>
              <a:gd name="csY6" fmla="*/ 0 h 6854823"/>
              <a:gd name="csX7" fmla="*/ 0 w 12186352"/>
              <a:gd name="csY7" fmla="*/ 0 h 6854823"/>
              <a:gd name="csX8" fmla="*/ 0 w 12186352"/>
              <a:gd name="csY8" fmla="*/ 6854823 h 6854823"/>
              <a:gd name="csX9" fmla="*/ 12186352 w 12186352"/>
              <a:gd name="csY9"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2186352" h="6854823">
                <a:moveTo>
                  <a:pt x="7315201" y="1858587"/>
                </a:moveTo>
                <a:lnTo>
                  <a:pt x="7315201" y="6397626"/>
                </a:lnTo>
                <a:lnTo>
                  <a:pt x="2" y="6397626"/>
                </a:lnTo>
                <a:lnTo>
                  <a:pt x="2" y="1858587"/>
                </a:lnTo>
                <a:lnTo>
                  <a:pt x="457201" y="1858587"/>
                </a:lnTo>
                <a:lnTo>
                  <a:pt x="6533074" y="1858587"/>
                </a:lnTo>
                <a:close/>
                <a:moveTo>
                  <a:pt x="12186352" y="0"/>
                </a:moveTo>
                <a:lnTo>
                  <a:pt x="0" y="0"/>
                </a:lnTo>
                <a:lnTo>
                  <a:pt x="0" y="6854823"/>
                </a:lnTo>
                <a:lnTo>
                  <a:pt x="12186352" y="6854823"/>
                </a:lnTo>
                <a:close/>
              </a:path>
            </a:pathLst>
          </a:custGeom>
        </p:spPr>
      </p:pic>
      <p:sp>
        <p:nvSpPr>
          <p:cNvPr id="3" name="Title 1">
            <a:extLst>
              <a:ext uri="{FF2B5EF4-FFF2-40B4-BE49-F238E27FC236}">
                <a16:creationId xmlns:a16="http://schemas.microsoft.com/office/drawing/2014/main" id="{0FFB7B32-3B46-FEC3-8857-8E1A162E4308}"/>
              </a:ext>
            </a:extLst>
          </p:cNvPr>
          <p:cNvSpPr>
            <a:spLocks noGrp="1"/>
          </p:cNvSpPr>
          <p:nvPr>
            <p:ph type="title"/>
          </p:nvPr>
        </p:nvSpPr>
        <p:spPr>
          <a:xfrm>
            <a:off x="457200" y="497349"/>
            <a:ext cx="11277599" cy="914400"/>
          </a:xfrm>
          <a:prstGeom prst="rect">
            <a:avLst/>
          </a:prstGeom>
        </p:spPr>
        <p:txBody>
          <a:bodyPr anchor="b"/>
          <a:lstStyle/>
          <a:p>
            <a:r>
              <a:rPr lang="en-US"/>
              <a:t>Click to edit Master title style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1"/>
            <a:ext cx="1295400" cy="380999"/>
          </a:xfrm>
        </p:spPr>
        <p:txBody>
          <a:bodyPr/>
          <a:lstStyle/>
          <a:p>
            <a:fld id="{C195F3F8-9E31-7F42-8188-F6043F071A39}" type="datetime1">
              <a:rPr lang="en-US" smtClean="0"/>
              <a:t>7/19/2026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5999" y="76201"/>
            <a:ext cx="6019800" cy="380999"/>
          </a:xfrm>
        </p:spPr>
        <p:txBody>
          <a:bodyPr/>
          <a:lstStyle/>
          <a:p>
            <a:r>
              <a:rPr lang="en-US" dirty="0"/>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201" y="1861761"/>
            <a:ext cx="3886199" cy="4539039"/>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Picture Placeholder 5">
            <a:extLst>
              <a:ext uri="{FF2B5EF4-FFF2-40B4-BE49-F238E27FC236}">
                <a16:creationId xmlns:a16="http://schemas.microsoft.com/office/drawing/2014/main" id="{9BB8F855-8399-5C2F-8FFE-3445E6ACC133}"/>
              </a:ext>
            </a:extLst>
          </p:cNvPr>
          <p:cNvSpPr>
            <a:spLocks noGrp="1"/>
          </p:cNvSpPr>
          <p:nvPr>
            <p:ph type="pic" sz="quarter" idx="13" hasCustomPrompt="1"/>
          </p:nvPr>
        </p:nvSpPr>
        <p:spPr>
          <a:xfrm>
            <a:off x="4876800" y="1861761"/>
            <a:ext cx="7315199" cy="4539039"/>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5078864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7870277-9BEA-773F-5ABC-0478C95CF73B}"/>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6854823 h 6854823"/>
              <a:gd name="csX3" fmla="*/ 0 w 12186352"/>
              <a:gd name="csY3" fmla="*/ 6854823 h 6854823"/>
              <a:gd name="csX4" fmla="*/ 0 w 12186352"/>
              <a:gd name="csY4" fmla="*/ 6377154 h 6854823"/>
              <a:gd name="csX5" fmla="*/ 6527422 w 12186352"/>
              <a:gd name="csY5" fmla="*/ 6377154 h 6854823"/>
              <a:gd name="csX6" fmla="*/ 6527422 w 12186352"/>
              <a:gd name="csY6" fmla="*/ 1858587 h 6854823"/>
              <a:gd name="csX7" fmla="*/ 0 w 12186352"/>
              <a:gd name="csY7" fmla="*/ 1858587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6854823"/>
                </a:lnTo>
                <a:lnTo>
                  <a:pt x="0" y="6854823"/>
                </a:lnTo>
                <a:lnTo>
                  <a:pt x="0" y="6377154"/>
                </a:lnTo>
                <a:lnTo>
                  <a:pt x="6527422" y="6377154"/>
                </a:lnTo>
                <a:lnTo>
                  <a:pt x="6527422" y="1858587"/>
                </a:lnTo>
                <a:lnTo>
                  <a:pt x="0" y="1858587"/>
                </a:lnTo>
                <a:close/>
              </a:path>
            </a:pathLst>
          </a:custGeom>
        </p:spPr>
      </p:pic>
      <p:sp>
        <p:nvSpPr>
          <p:cNvPr id="7" name="Title 1">
            <a:extLst>
              <a:ext uri="{FF2B5EF4-FFF2-40B4-BE49-F238E27FC236}">
                <a16:creationId xmlns:a16="http://schemas.microsoft.com/office/drawing/2014/main" id="{C5CBF9ED-624B-FB83-6E83-BB42410F285F}"/>
              </a:ext>
            </a:extLst>
          </p:cNvPr>
          <p:cNvSpPr>
            <a:spLocks noGrp="1"/>
          </p:cNvSpPr>
          <p:nvPr>
            <p:ph type="title"/>
          </p:nvPr>
        </p:nvSpPr>
        <p:spPr>
          <a:xfrm>
            <a:off x="457200" y="490162"/>
            <a:ext cx="11277597" cy="914400"/>
          </a:xfrm>
          <a:prstGeom prst="rect">
            <a:avLst/>
          </a:prstGeom>
        </p:spPr>
        <p:txBody>
          <a:bodyPr anchor="b"/>
          <a:lstStyle/>
          <a:p>
            <a:r>
              <a:rPr lang="en-US"/>
              <a:t>Click to edit Master title style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1"/>
            <a:ext cx="1295400" cy="380999"/>
          </a:xfrm>
        </p:spPr>
        <p:txBody>
          <a:bodyPr/>
          <a:lstStyle/>
          <a:p>
            <a:fld id="{AE8BA31F-10E3-B74C-A113-9DB8A6700F67}" type="datetime1">
              <a:rPr lang="en-US" smtClean="0"/>
              <a:t>7/19/2026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6001" y="76201"/>
            <a:ext cx="6019798" cy="380999"/>
          </a:xfrm>
        </p:spPr>
        <p:txBody>
          <a:bodyPr/>
          <a:lstStyle/>
          <a:p>
            <a:r>
              <a:rPr lang="en-US" dirty="0"/>
              <a:t>Sample Footer Text</a:t>
            </a:r>
          </a:p>
        </p:txBody>
      </p:sp>
      <p:sp>
        <p:nvSpPr>
          <p:cNvPr id="8" name="Picture Placeholder 11">
            <a:extLst>
              <a:ext uri="{FF2B5EF4-FFF2-40B4-BE49-F238E27FC236}">
                <a16:creationId xmlns:a16="http://schemas.microsoft.com/office/drawing/2014/main" id="{9BCDC3DB-8BBB-CC92-23DB-44BEC6BD61F7}"/>
              </a:ext>
            </a:extLst>
          </p:cNvPr>
          <p:cNvSpPr>
            <a:spLocks noGrp="1"/>
          </p:cNvSpPr>
          <p:nvPr>
            <p:ph type="pic" sz="quarter" idx="19" hasCustomPrompt="1"/>
          </p:nvPr>
        </p:nvSpPr>
        <p:spPr>
          <a:xfrm>
            <a:off x="0" y="1861761"/>
            <a:ext cx="6533071" cy="451856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6" name="Content Placeholder 7">
            <a:extLst>
              <a:ext uri="{FF2B5EF4-FFF2-40B4-BE49-F238E27FC236}">
                <a16:creationId xmlns:a16="http://schemas.microsoft.com/office/drawing/2014/main" id="{7C7B1CAB-4A9F-B8E9-3C1E-15C58564C1FF}"/>
              </a:ext>
            </a:extLst>
          </p:cNvPr>
          <p:cNvSpPr>
            <a:spLocks noGrp="1"/>
          </p:cNvSpPr>
          <p:nvPr>
            <p:ph sz="quarter" idx="18"/>
          </p:nvPr>
        </p:nvSpPr>
        <p:spPr>
          <a:xfrm>
            <a:off x="6990270" y="1861761"/>
            <a:ext cx="4744527" cy="4539039"/>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744199" y="6400800"/>
            <a:ext cx="13715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3761393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D7B64117-148B-10E8-7721-A4C85F0BDEAD}"/>
              </a:ext>
            </a:extLst>
          </p:cNvPr>
          <p:cNvSpPr>
            <a:spLocks noGrp="1"/>
          </p:cNvSpPr>
          <p:nvPr>
            <p:ph type="title"/>
          </p:nvPr>
        </p:nvSpPr>
        <p:spPr>
          <a:xfrm>
            <a:off x="4480561" y="457200"/>
            <a:ext cx="7254240" cy="1173708"/>
          </a:xfrm>
          <a:prstGeom prst="rect">
            <a:avLst/>
          </a:prstGeom>
        </p:spPr>
        <p:txBody>
          <a:bodyPr anchor="b"/>
          <a:lstStyle/>
          <a:p>
            <a:r>
              <a:rPr lang="en-US"/>
              <a:t>Click to edit Master title style</a:t>
            </a:r>
            <a:endParaRPr lang="en-US" dirty="0"/>
          </a:p>
        </p:txBody>
      </p:sp>
      <p:sp>
        <p:nvSpPr>
          <p:cNvPr id="12" name="Date Placeholder 3">
            <a:extLst>
              <a:ext uri="{FF2B5EF4-FFF2-40B4-BE49-F238E27FC236}">
                <a16:creationId xmlns:a16="http://schemas.microsoft.com/office/drawing/2014/main" id="{CACEC350-F243-8E48-2F30-905D6999DFE7}"/>
              </a:ext>
            </a:extLst>
          </p:cNvPr>
          <p:cNvSpPr>
            <a:spLocks noGrp="1"/>
          </p:cNvSpPr>
          <p:nvPr>
            <p:ph type="dt" sz="half" idx="15"/>
          </p:nvPr>
        </p:nvSpPr>
        <p:spPr>
          <a:xfrm>
            <a:off x="76200" y="76200"/>
            <a:ext cx="1295401" cy="380999"/>
          </a:xfrm>
        </p:spPr>
        <p:txBody>
          <a:bodyPr/>
          <a:lstStyle/>
          <a:p>
            <a:fld id="{3596BBB1-49AB-C544-9861-84EE6CF53403}" type="datetime1">
              <a:rPr lang="en-US" smtClean="0"/>
              <a:t>7/19/2026</a:t>
            </a:fld>
            <a:endParaRPr lang="en-US" dirty="0"/>
          </a:p>
        </p:txBody>
      </p:sp>
      <p:sp>
        <p:nvSpPr>
          <p:cNvPr id="10" name="Footer Placeholder 8">
            <a:extLst>
              <a:ext uri="{FF2B5EF4-FFF2-40B4-BE49-F238E27FC236}">
                <a16:creationId xmlns:a16="http://schemas.microsoft.com/office/drawing/2014/main" id="{693FD3A5-45B7-3678-FCC8-1AA49237E7B7}"/>
              </a:ext>
            </a:extLst>
          </p:cNvPr>
          <p:cNvSpPr>
            <a:spLocks noGrp="1"/>
          </p:cNvSpPr>
          <p:nvPr>
            <p:ph type="ftr" sz="quarter" idx="16"/>
          </p:nvPr>
        </p:nvSpPr>
        <p:spPr>
          <a:xfrm>
            <a:off x="6096000" y="76201"/>
            <a:ext cx="6019800" cy="381000"/>
          </a:xfrm>
        </p:spPr>
        <p:txBody>
          <a:bodyPr/>
          <a:lstStyle/>
          <a:p>
            <a:r>
              <a:rPr lang="en-US" dirty="0"/>
              <a:t>Sample Footer Text</a:t>
            </a:r>
          </a:p>
        </p:txBody>
      </p:sp>
      <p:sp>
        <p:nvSpPr>
          <p:cNvPr id="4" name="Picture Placeholder 10">
            <a:extLst>
              <a:ext uri="{FF2B5EF4-FFF2-40B4-BE49-F238E27FC236}">
                <a16:creationId xmlns:a16="http://schemas.microsoft.com/office/drawing/2014/main" id="{90E31D68-951A-2336-5424-6671B2E929A3}"/>
              </a:ext>
            </a:extLst>
          </p:cNvPr>
          <p:cNvSpPr>
            <a:spLocks noGrp="1"/>
          </p:cNvSpPr>
          <p:nvPr>
            <p:ph type="pic" sz="quarter" idx="13" hasCustomPrompt="1"/>
          </p:nvPr>
        </p:nvSpPr>
        <p:spPr>
          <a:xfrm>
            <a:off x="0" y="457199"/>
            <a:ext cx="4023360" cy="5943601"/>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Content Placeholder 7">
            <a:extLst>
              <a:ext uri="{FF2B5EF4-FFF2-40B4-BE49-F238E27FC236}">
                <a16:creationId xmlns:a16="http://schemas.microsoft.com/office/drawing/2014/main" id="{679495B1-3D42-5CC6-1177-BBB5CCDEF14A}"/>
              </a:ext>
            </a:extLst>
          </p:cNvPr>
          <p:cNvSpPr>
            <a:spLocks noGrp="1"/>
          </p:cNvSpPr>
          <p:nvPr>
            <p:ph sz="quarter" idx="14"/>
          </p:nvPr>
        </p:nvSpPr>
        <p:spPr>
          <a:xfrm>
            <a:off x="4480560" y="2088108"/>
            <a:ext cx="7254240" cy="4312692"/>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Slide Number Placeholder 9">
            <a:extLst>
              <a:ext uri="{FF2B5EF4-FFF2-40B4-BE49-F238E27FC236}">
                <a16:creationId xmlns:a16="http://schemas.microsoft.com/office/drawing/2014/main" id="{05F3D1FB-5F83-6976-2FDE-42146116FF09}"/>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20799621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0E5C046-40A5-D694-E725-EA0ABE0B80B9}"/>
              </a:ext>
            </a:extLst>
          </p:cNvPr>
          <p:cNvSpPr>
            <a:spLocks noGrp="1"/>
          </p:cNvSpPr>
          <p:nvPr>
            <p:ph type="title"/>
          </p:nvPr>
        </p:nvSpPr>
        <p:spPr>
          <a:xfrm>
            <a:off x="457201" y="457199"/>
            <a:ext cx="7254239" cy="1173712"/>
          </a:xfrm>
          <a:prstGeom prst="rect">
            <a:avLst/>
          </a:prstGeom>
        </p:spPr>
        <p:txBody>
          <a:bodyPr anchor="b"/>
          <a:lstStyle/>
          <a:p>
            <a:r>
              <a:rPr lang="en-US"/>
              <a:t>Click to edit Master title style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0"/>
            <a:ext cx="1295400" cy="380999"/>
          </a:xfrm>
        </p:spPr>
        <p:txBody>
          <a:bodyPr/>
          <a:lstStyle/>
          <a:p>
            <a:fld id="{9D50FFC8-0737-944F-9B20-403A2248B3E7}" type="datetime1">
              <a:rPr lang="en-US" smtClean="0"/>
              <a:t>7/19/2026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6000" y="76200"/>
            <a:ext cx="6019800" cy="380999"/>
          </a:xfrm>
        </p:spPr>
        <p:txBody>
          <a:bodyPr/>
          <a:lstStyle/>
          <a:p>
            <a:r>
              <a:rPr lang="en-US" dirty="0"/>
              <a:t>Sample Footer Text</a:t>
            </a:r>
          </a:p>
        </p:txBody>
      </p:sp>
      <p:sp>
        <p:nvSpPr>
          <p:cNvPr id="6" name="Content Placeholder 7">
            <a:extLst>
              <a:ext uri="{FF2B5EF4-FFF2-40B4-BE49-F238E27FC236}">
                <a16:creationId xmlns:a16="http://schemas.microsoft.com/office/drawing/2014/main" id="{4E5FB0DF-C175-C1BD-BDD9-3536A2F7E448}"/>
              </a:ext>
            </a:extLst>
          </p:cNvPr>
          <p:cNvSpPr>
            <a:spLocks noGrp="1"/>
          </p:cNvSpPr>
          <p:nvPr>
            <p:ph sz="quarter" idx="18"/>
          </p:nvPr>
        </p:nvSpPr>
        <p:spPr>
          <a:xfrm>
            <a:off x="457201" y="2088108"/>
            <a:ext cx="7254240" cy="4312692"/>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Picture Placeholder 10">
            <a:extLst>
              <a:ext uri="{FF2B5EF4-FFF2-40B4-BE49-F238E27FC236}">
                <a16:creationId xmlns:a16="http://schemas.microsoft.com/office/drawing/2014/main" id="{7C20B94A-DE1D-8112-79D8-ADD778F243A9}"/>
              </a:ext>
            </a:extLst>
          </p:cNvPr>
          <p:cNvSpPr>
            <a:spLocks noGrp="1"/>
          </p:cNvSpPr>
          <p:nvPr>
            <p:ph type="pic" sz="quarter" idx="13" hasCustomPrompt="1"/>
          </p:nvPr>
        </p:nvSpPr>
        <p:spPr>
          <a:xfrm>
            <a:off x="8168640" y="457199"/>
            <a:ext cx="4023360" cy="5943601"/>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20443100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160961-81A4-744C-57F0-3A91AB73281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2354110 h 6854823"/>
              <a:gd name="csX1" fmla="*/ 451551 w 12186352"/>
              <a:gd name="csY1" fmla="*/ 6397626 h 6854823"/>
              <a:gd name="csX2" fmla="*/ 5480751 w 12186352"/>
              <a:gd name="csY2" fmla="*/ 6397626 h 6854823"/>
              <a:gd name="csX3" fmla="*/ 5480751 w 12186352"/>
              <a:gd name="csY3" fmla="*/ 2354110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2354110"/>
                </a:moveTo>
                <a:lnTo>
                  <a:pt x="451551" y="6397626"/>
                </a:lnTo>
                <a:lnTo>
                  <a:pt x="5480751" y="6397626"/>
                </a:lnTo>
                <a:lnTo>
                  <a:pt x="5480751" y="2354110"/>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1"/>
            <a:ext cx="5029200" cy="1519083"/>
          </a:xfrm>
          <a:prstGeom prst="rect">
            <a:avLst/>
          </a:prstGeom>
        </p:spPr>
        <p:txBody>
          <a:bodyPr anchor="t">
            <a:normAutofit/>
          </a:bodyPr>
          <a:lstStyle>
            <a:lvl1pPr>
              <a:defRPr sz="3600"/>
            </a:lvl1pPr>
          </a:lstStyle>
          <a:p>
            <a:r>
              <a:rPr lang="en-US"/>
              <a:t>Click to edit Master title style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E45DA7B-3D23-9747-B64E-78D5DD68C6C7}" type="datetime1">
              <a:rPr lang="en-US" smtClean="0"/>
              <a:t>7/19/2026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10" name="Picture Placeholder 10">
            <a:extLst>
              <a:ext uri="{FF2B5EF4-FFF2-40B4-BE49-F238E27FC236}">
                <a16:creationId xmlns:a16="http://schemas.microsoft.com/office/drawing/2014/main" id="{802CE9A6-F23E-1299-6CEA-8B0DBFBE2016}"/>
              </a:ext>
            </a:extLst>
          </p:cNvPr>
          <p:cNvSpPr>
            <a:spLocks noGrp="1"/>
          </p:cNvSpPr>
          <p:nvPr>
            <p:ph type="pic" sz="quarter" idx="13" hasCustomPrompt="1"/>
          </p:nvPr>
        </p:nvSpPr>
        <p:spPr>
          <a:xfrm>
            <a:off x="457200" y="2357283"/>
            <a:ext cx="5029199" cy="4043516"/>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457200"/>
            <a:ext cx="5638799" cy="5943599"/>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9310574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292B07A-D9A0-38E9-B941-74C38124D599}"/>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2354110 h 6854823"/>
              <a:gd name="csX1" fmla="*/ 451551 w 12186352"/>
              <a:gd name="csY1" fmla="*/ 6397626 h 6854823"/>
              <a:gd name="csX2" fmla="*/ 5480751 w 12186352"/>
              <a:gd name="csY2" fmla="*/ 6397626 h 6854823"/>
              <a:gd name="csX3" fmla="*/ 5480751 w 12186352"/>
              <a:gd name="csY3" fmla="*/ 2354110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2354110"/>
                </a:moveTo>
                <a:lnTo>
                  <a:pt x="451551" y="6397626"/>
                </a:lnTo>
                <a:lnTo>
                  <a:pt x="5480751" y="6397626"/>
                </a:lnTo>
                <a:lnTo>
                  <a:pt x="5480751" y="2354110"/>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1" y="457200"/>
            <a:ext cx="3716844" cy="1919945"/>
          </a:xfrm>
          <a:prstGeom prst="rect">
            <a:avLst/>
          </a:prstGeom>
        </p:spPr>
        <p:txBody>
          <a:bodyPr anchor="t">
            <a:normAutofit/>
          </a:bodyPr>
          <a:lstStyle>
            <a:lvl1pPr>
              <a:defRPr sz="3600"/>
            </a:lvl1pPr>
          </a:lstStyle>
          <a:p>
            <a:r>
              <a:rPr lang="en-US"/>
              <a:t>Click to edit Master title style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13040DD-291F-D14A-B0CD-056B01183946}" type="datetime1">
              <a:rPr lang="en-US" smtClean="0"/>
              <a:t>7/19/2026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115A2C62-B33D-41E9-D363-2E5B5EC4C673}"/>
              </a:ext>
            </a:extLst>
          </p:cNvPr>
          <p:cNvSpPr>
            <a:spLocks noGrp="1"/>
          </p:cNvSpPr>
          <p:nvPr>
            <p:ph type="pic" sz="quarter" idx="13" hasCustomPrompt="1"/>
          </p:nvPr>
        </p:nvSpPr>
        <p:spPr>
          <a:xfrm>
            <a:off x="457200" y="2743200"/>
            <a:ext cx="3716845" cy="3657600"/>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724399" y="457201"/>
            <a:ext cx="7010401" cy="5943599"/>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89724918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DD16EBF9-B68A-0B06-1D11-8A73C8F97835}"/>
              </a:ext>
            </a:extLst>
          </p:cNvPr>
          <p:cNvSpPr>
            <a:spLocks noGrp="1"/>
          </p:cNvSpPr>
          <p:nvPr>
            <p:ph type="title"/>
          </p:nvPr>
        </p:nvSpPr>
        <p:spPr>
          <a:xfrm>
            <a:off x="457200" y="5349242"/>
            <a:ext cx="5638800" cy="1051558"/>
          </a:xfrm>
        </p:spPr>
        <p:txBody>
          <a:bodyPr anchor="b"/>
          <a:lstStyle>
            <a:lvl1pPr>
              <a:lnSpc>
                <a:spcPct val="110000"/>
              </a:lnSpc>
              <a:defRPr sz="2000">
                <a:latin typeface="+mn-lt"/>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F20AA6F4-6FEB-A645-BC84-8FD86BB56A56}" type="datetime1">
              <a:rPr lang="en-US" smtClean="0"/>
              <a:t>7/19/2026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Content Placeholder 10">
            <a:extLst>
              <a:ext uri="{FF2B5EF4-FFF2-40B4-BE49-F238E27FC236}">
                <a16:creationId xmlns:a16="http://schemas.microsoft.com/office/drawing/2014/main" id="{FC49D795-05CD-88A6-65D2-CE59AB098CDC}"/>
              </a:ext>
            </a:extLst>
          </p:cNvPr>
          <p:cNvSpPr>
            <a:spLocks noGrp="1"/>
          </p:cNvSpPr>
          <p:nvPr>
            <p:ph sz="quarter" idx="14" hasCustomPrompt="1"/>
          </p:nvPr>
        </p:nvSpPr>
        <p:spPr>
          <a:xfrm>
            <a:off x="457200" y="152400"/>
            <a:ext cx="11277600" cy="4434840"/>
          </a:xfrm>
        </p:spPr>
        <p:txBody>
          <a:bodyPr anchor="t"/>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11991989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362229AA-0D53-41CE-F2F6-A43A58F408A6}"/>
              </a:ext>
            </a:extLst>
          </p:cNvPr>
          <p:cNvSpPr>
            <a:spLocks noGrp="1"/>
          </p:cNvSpPr>
          <p:nvPr>
            <p:ph type="title"/>
          </p:nvPr>
        </p:nvSpPr>
        <p:spPr>
          <a:xfrm>
            <a:off x="457200" y="5334002"/>
            <a:ext cx="5638800" cy="1066798"/>
          </a:xfrm>
        </p:spPr>
        <p:txBody>
          <a:bodyPr anchor="b"/>
          <a:lstStyle>
            <a:lvl1pPr>
              <a:lnSpc>
                <a:spcPct val="11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019C1F0A-369C-694C-9034-23649A99EDDB}" type="datetime1">
              <a:rPr lang="en-US" smtClean="0"/>
              <a:t>7/19/2026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Content Placeholder 10">
            <a:extLst>
              <a:ext uri="{FF2B5EF4-FFF2-40B4-BE49-F238E27FC236}">
                <a16:creationId xmlns:a16="http://schemas.microsoft.com/office/drawing/2014/main" id="{2685CAE8-3040-D343-9736-69ED07ADEE28}"/>
              </a:ext>
            </a:extLst>
          </p:cNvPr>
          <p:cNvSpPr>
            <a:spLocks noGrp="1"/>
          </p:cNvSpPr>
          <p:nvPr>
            <p:ph sz="quarter" idx="14" hasCustomPrompt="1"/>
          </p:nvPr>
        </p:nvSpPr>
        <p:spPr>
          <a:xfrm>
            <a:off x="457200" y="152400"/>
            <a:ext cx="11277600" cy="4434840"/>
          </a:xfrm>
        </p:spPr>
        <p:txBody>
          <a:bodyPr anchor="t"/>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4199812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Number Large 3">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F9AC97C7-C18C-1AFB-595D-1164216CB3A0}"/>
              </a:ext>
            </a:extLst>
          </p:cNvPr>
          <p:cNvSpPr>
            <a:spLocks noGrp="1"/>
          </p:cNvSpPr>
          <p:nvPr>
            <p:ph type="title"/>
          </p:nvPr>
        </p:nvSpPr>
        <p:spPr>
          <a:xfrm>
            <a:off x="8991600" y="457200"/>
            <a:ext cx="2743200" cy="5943600"/>
          </a:xfrm>
        </p:spPr>
        <p:txBody>
          <a:bodyPr anchor="ctr"/>
          <a:lstStyle>
            <a:lvl1pPr>
              <a:lnSpc>
                <a:spcPct val="11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C05CB68B-3B3F-204E-812A-7CA74DAAFECC}" type="datetime1">
              <a:rPr lang="en-US" smtClean="0"/>
              <a:t>7/19/2026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1" name="Content Placeholder 10">
            <a:extLst>
              <a:ext uri="{FF2B5EF4-FFF2-40B4-BE49-F238E27FC236}">
                <a16:creationId xmlns:a16="http://schemas.microsoft.com/office/drawing/2014/main" id="{0794CDEE-6628-D8C2-4DD7-A2AF2B148E2B}"/>
              </a:ext>
            </a:extLst>
          </p:cNvPr>
          <p:cNvSpPr>
            <a:spLocks noGrp="1"/>
          </p:cNvSpPr>
          <p:nvPr>
            <p:ph sz="quarter" idx="14" hasCustomPrompt="1"/>
          </p:nvPr>
        </p:nvSpPr>
        <p:spPr>
          <a:xfrm>
            <a:off x="457200" y="762000"/>
            <a:ext cx="8077200" cy="5943600"/>
          </a:xfrm>
        </p:spPr>
        <p:txBody>
          <a:bodyPr anchor="ctr"/>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77585432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963A025-A5F8-BC41-857C-074A129970DD}" type="datetime1">
              <a:rPr lang="en-US" smtClean="0"/>
              <a:t>7/19/2026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ctr">
            <a:normAutofit/>
          </a:bodyPr>
          <a:lstStyle>
            <a:lvl1pPr marL="0" indent="0">
              <a:lnSpc>
                <a:spcPct val="90000"/>
              </a:lnSpc>
              <a:spcBef>
                <a:spcPts val="0"/>
              </a:spcBef>
              <a:buNone/>
              <a:defRPr sz="6000" b="0">
                <a:latin typeface="+mj-lt"/>
              </a:defRPr>
            </a:lvl1pPr>
            <a:lvl2pPr marL="228600" indent="0">
              <a:lnSpc>
                <a:spcPct val="90000"/>
              </a:lnSpc>
              <a:spcBef>
                <a:spcPts val="0"/>
              </a:spcBef>
              <a:buNone/>
              <a:defRPr sz="6000" b="0">
                <a:latin typeface="+mj-lt"/>
              </a:defRPr>
            </a:lvl2pPr>
            <a:lvl3pPr marL="457200" indent="0">
              <a:lnSpc>
                <a:spcPct val="90000"/>
              </a:lnSpc>
              <a:spcBef>
                <a:spcPts val="0"/>
              </a:spcBef>
              <a:buNone/>
              <a:defRPr sz="6000" b="0">
                <a:latin typeface="+mj-lt"/>
              </a:defRPr>
            </a:lvl3pPr>
            <a:lvl4pPr marL="685800" indent="0">
              <a:lnSpc>
                <a:spcPct val="90000"/>
              </a:lnSpc>
              <a:spcBef>
                <a:spcPts val="0"/>
              </a:spcBef>
              <a:buNone/>
              <a:defRPr sz="6000" b="0">
                <a:latin typeface="+mj-lt"/>
              </a:defRPr>
            </a:lvl4pPr>
            <a:lvl5pPr marL="914400" indent="0">
              <a:lnSpc>
                <a:spcPct val="90000"/>
              </a:lnSpc>
              <a:spcBef>
                <a:spcPts val="0"/>
              </a:spcBef>
              <a:buNone/>
              <a:defRPr sz="60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706717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7E1A02B-DBB0-A046-81B0-FEDCAC57CE71}" type="datetime1">
              <a:rPr lang="en-US" smtClean="0"/>
              <a:t>7/19/2026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b">
            <a:normAutofit/>
          </a:bodyPr>
          <a:lstStyle>
            <a:lvl1pPr marL="0" indent="0">
              <a:lnSpc>
                <a:spcPct val="90000"/>
              </a:lnSpc>
              <a:spcBef>
                <a:spcPts val="0"/>
              </a:spcBef>
              <a:buNone/>
              <a:defRPr sz="6000" b="0">
                <a:latin typeface="+mj-lt"/>
              </a:defRPr>
            </a:lvl1pPr>
            <a:lvl2pPr marL="228600" indent="0">
              <a:lnSpc>
                <a:spcPct val="90000"/>
              </a:lnSpc>
              <a:spcBef>
                <a:spcPts val="0"/>
              </a:spcBef>
              <a:buNone/>
              <a:defRPr sz="6000" b="0">
                <a:latin typeface="+mj-lt"/>
              </a:defRPr>
            </a:lvl2pPr>
            <a:lvl3pPr marL="457200" indent="0">
              <a:lnSpc>
                <a:spcPct val="90000"/>
              </a:lnSpc>
              <a:spcBef>
                <a:spcPts val="0"/>
              </a:spcBef>
              <a:buNone/>
              <a:defRPr sz="6000" b="0">
                <a:latin typeface="+mj-lt"/>
              </a:defRPr>
            </a:lvl3pPr>
            <a:lvl4pPr marL="685800" indent="0">
              <a:lnSpc>
                <a:spcPct val="90000"/>
              </a:lnSpc>
              <a:spcBef>
                <a:spcPts val="0"/>
              </a:spcBef>
              <a:buNone/>
              <a:defRPr sz="6000" b="0">
                <a:latin typeface="+mj-lt"/>
              </a:defRPr>
            </a:lvl4pPr>
            <a:lvl5pPr marL="914400" indent="0">
              <a:lnSpc>
                <a:spcPct val="90000"/>
              </a:lnSpc>
              <a:spcBef>
                <a:spcPts val="0"/>
              </a:spcBef>
              <a:buNone/>
              <a:defRPr sz="60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282821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192E1041-C021-CE4A-9D2F-9EE16EB193AE}" type="datetime1">
              <a:rPr lang="en-US" smtClean="0"/>
              <a:t>7/19/2026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t">
            <a:normAutofit/>
          </a:bodyPr>
          <a:lstStyle>
            <a:lvl1pPr marL="0" indent="0">
              <a:lnSpc>
                <a:spcPct val="90000"/>
              </a:lnSpc>
              <a:spcBef>
                <a:spcPts val="0"/>
              </a:spcBef>
              <a:buNone/>
              <a:defRPr sz="6000" b="0">
                <a:solidFill>
                  <a:schemeClr val="tx1"/>
                </a:solidFill>
                <a:latin typeface="+mj-lt"/>
              </a:defRPr>
            </a:lvl1pPr>
            <a:lvl2pPr marL="228600" indent="0">
              <a:lnSpc>
                <a:spcPct val="90000"/>
              </a:lnSpc>
              <a:spcBef>
                <a:spcPts val="0"/>
              </a:spcBef>
              <a:buNone/>
              <a:defRPr sz="6000" b="0">
                <a:solidFill>
                  <a:schemeClr val="tx1"/>
                </a:solidFill>
                <a:latin typeface="+mj-lt"/>
              </a:defRPr>
            </a:lvl2pPr>
            <a:lvl3pPr marL="457200" indent="0">
              <a:lnSpc>
                <a:spcPct val="90000"/>
              </a:lnSpc>
              <a:spcBef>
                <a:spcPts val="0"/>
              </a:spcBef>
              <a:buNone/>
              <a:defRPr sz="6000" b="0">
                <a:solidFill>
                  <a:schemeClr val="tx1"/>
                </a:solidFill>
                <a:latin typeface="+mj-lt"/>
              </a:defRPr>
            </a:lvl3pPr>
            <a:lvl4pPr marL="685800" indent="0">
              <a:lnSpc>
                <a:spcPct val="90000"/>
              </a:lnSpc>
              <a:spcBef>
                <a:spcPts val="0"/>
              </a:spcBef>
              <a:buNone/>
              <a:defRPr sz="6000" b="0">
                <a:solidFill>
                  <a:schemeClr val="tx1"/>
                </a:solidFill>
                <a:latin typeface="+mj-lt"/>
              </a:defRPr>
            </a:lvl4pPr>
            <a:lvl5pPr marL="914400" indent="0">
              <a:lnSpc>
                <a:spcPct val="90000"/>
              </a:lnSpc>
              <a:spcBef>
                <a:spcPts val="0"/>
              </a:spcBef>
              <a:buNone/>
              <a:defRPr sz="6000" b="0">
                <a:solidFill>
                  <a:schemeClr val="tx1"/>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1381736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8991598" y="457200"/>
            <a:ext cx="2743200" cy="5943600"/>
          </a:xfrm>
          <a:prstGeom prst="rect">
            <a:avLst/>
          </a:prstGeom>
        </p:spPr>
        <p:txBody>
          <a:bodyPr anchor="b">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B19110DB-B309-8C4D-B2B7-2B6318BF3864}" type="datetime1">
              <a:rPr lang="en-US" smtClean="0"/>
              <a:t>7/19/2026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7">
            <a:extLst>
              <a:ext uri="{FF2B5EF4-FFF2-40B4-BE49-F238E27FC236}">
                <a16:creationId xmlns:a16="http://schemas.microsoft.com/office/drawing/2014/main" id="{F2B13095-060E-7C64-69EA-E7821D5019ED}"/>
              </a:ext>
            </a:extLst>
          </p:cNvPr>
          <p:cNvSpPr>
            <a:spLocks noGrp="1"/>
          </p:cNvSpPr>
          <p:nvPr>
            <p:ph sz="quarter" idx="15" hasCustomPrompt="1"/>
          </p:nvPr>
        </p:nvSpPr>
        <p:spPr>
          <a:xfrm>
            <a:off x="457200" y="457200"/>
            <a:ext cx="7848600" cy="5943600"/>
          </a:xfrm>
        </p:spPr>
        <p:txBody>
          <a:bodyPr anchor="t"/>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92753556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457200" y="5937084"/>
            <a:ext cx="9144000" cy="466344"/>
          </a:xfrm>
          <a:prstGeom prst="rect">
            <a:avLst/>
          </a:prstGeom>
        </p:spPr>
        <p:txBody>
          <a:bodyPr anchor="b">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FCCD263F-17D1-DD49-AE75-3B385E0CFFA9}" type="datetime1">
              <a:rPr lang="en-US" smtClean="0"/>
              <a:t>7/19/2026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6" name="Content Placeholder 7">
            <a:extLst>
              <a:ext uri="{FF2B5EF4-FFF2-40B4-BE49-F238E27FC236}">
                <a16:creationId xmlns:a16="http://schemas.microsoft.com/office/drawing/2014/main" id="{58A7DA2E-06EC-D8CE-ACE3-28D98B5AC26C}"/>
              </a:ext>
            </a:extLst>
          </p:cNvPr>
          <p:cNvSpPr>
            <a:spLocks noGrp="1"/>
          </p:cNvSpPr>
          <p:nvPr>
            <p:ph sz="quarter" idx="15" hasCustomPrompt="1"/>
          </p:nvPr>
        </p:nvSpPr>
        <p:spPr>
          <a:xfrm>
            <a:off x="457200" y="454572"/>
            <a:ext cx="11277600" cy="5417308"/>
          </a:xfrm>
        </p:spPr>
        <p:txBody>
          <a:bodyPr anchor="b"/>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89162274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Grp="1" noRot="1" noChangeAspect="1" noMove="1" noResize="1" noEditPoints="1" noAdjustHandles="1" noChangeArrowheads="1" noChangeShapeType="1" noCrop="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8763000" y="457200"/>
            <a:ext cx="2971800" cy="5946228"/>
          </a:xfrm>
          <a:prstGeom prst="rect">
            <a:avLst/>
          </a:prstGeom>
        </p:spPr>
        <p:txBody>
          <a:bodyPr anchor="ctr">
            <a:normAutofit/>
          </a:bodyPr>
          <a:lstStyle>
            <a:lvl1pPr>
              <a:lnSpc>
                <a:spcPct val="120000"/>
              </a:lnSpc>
              <a:defRPr sz="2000" b="0" i="0" spc="0">
                <a:solidFill>
                  <a:schemeClr val="tx1"/>
                </a:solidFill>
                <a:latin typeface="+mn-lt"/>
              </a:defRPr>
            </a:lvl1pPr>
          </a:lstStyle>
          <a:p>
            <a:r>
              <a:rPr lang="en-US" dirty="0"/>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1664374B-BFF6-3C4D-A435-E85D19EC7285}" type="datetime1">
              <a:rPr lang="en-US" smtClean="0"/>
              <a:t>7/19/2026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3BD97FB3-18C6-51BD-4179-B642A2A709C5}"/>
              </a:ext>
            </a:extLst>
          </p:cNvPr>
          <p:cNvSpPr>
            <a:spLocks noGrp="1"/>
          </p:cNvSpPr>
          <p:nvPr>
            <p:ph sz="quarter" idx="15" hasCustomPrompt="1"/>
          </p:nvPr>
        </p:nvSpPr>
        <p:spPr>
          <a:xfrm>
            <a:off x="457200" y="457200"/>
            <a:ext cx="7848600" cy="5943600"/>
          </a:xfrm>
        </p:spPr>
        <p:txBody>
          <a:bodyPr anchor="ctr"/>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25523730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5431640-8AD9-CB9D-CC0B-964AF3B74D51}"/>
              </a:ext>
            </a:extLst>
          </p:cNvPr>
          <p:cNvSpPr>
            <a:spLocks noGrp="1"/>
          </p:cNvSpPr>
          <p:nvPr>
            <p:ph type="title"/>
          </p:nvPr>
        </p:nvSpPr>
        <p:spPr>
          <a:xfrm>
            <a:off x="457201" y="457201"/>
            <a:ext cx="11277598" cy="914400"/>
          </a:xfrm>
          <a:prstGeom prst="rect">
            <a:avLst/>
          </a:prstGeom>
        </p:spPr>
        <p:txBody>
          <a:bodyPr anchor="t"/>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9C4FF47-482A-5A42-BC2B-D17760A60D7C}" type="datetime1">
              <a:rPr lang="en-US" smtClean="0"/>
              <a:t>7/19/2026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457200" y="1825624"/>
            <a:ext cx="5230495" cy="4575175"/>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504307" y="1825625"/>
            <a:ext cx="5230493" cy="4575174"/>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4898708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CDF3CAC-6CE7-7E83-9091-EB44FB9BBAEA}"/>
              </a:ext>
            </a:extLst>
          </p:cNvPr>
          <p:cNvSpPr>
            <a:spLocks noGrp="1"/>
          </p:cNvSpPr>
          <p:nvPr>
            <p:ph type="title"/>
          </p:nvPr>
        </p:nvSpPr>
        <p:spPr>
          <a:xfrm>
            <a:off x="457200" y="457200"/>
            <a:ext cx="11277600" cy="914400"/>
          </a:xfrm>
          <a:prstGeom prst="rect">
            <a:avLst/>
          </a:prstGeom>
        </p:spPr>
        <p:txBody>
          <a:bodyPr anchor="t"/>
          <a:lstStyle/>
          <a:p>
            <a:r>
              <a:rPr lang="en-US"/>
              <a:t>Click to edit Master title style</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0E0A138-5AFC-9A4D-A014-96125C4D80CC}" type="datetime1">
              <a:rPr lang="en-US" smtClean="0"/>
              <a:t>7/19/2026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0" y="1823847"/>
            <a:ext cx="5227320" cy="354857"/>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457200" y="2286000"/>
            <a:ext cx="5227638" cy="4114800"/>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1381" y="1823847"/>
            <a:ext cx="5233417" cy="354858"/>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01092" y="2286000"/>
            <a:ext cx="5233708" cy="4114800"/>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1419061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57200" y="457201"/>
            <a:ext cx="11277600" cy="914400"/>
          </a:xfrm>
          <a:prstGeom prst="rect">
            <a:avLst/>
          </a:prstGeo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3BF1EA9-87CF-8343-9776-D1D52A179B2E}" type="datetime1">
              <a:rPr lang="en-US" smtClean="0"/>
              <a:t>7/19/2026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9082217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889506F-D76B-DF43-A96B-B8A73BD734D5}" type="datetime1">
              <a:rPr lang="en-US" smtClean="0"/>
              <a:t>7/19/2026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54237993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DB8EF09-85B4-2CB8-82A3-EECAE01D45AD}"/>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57200" y="457201"/>
            <a:ext cx="3810000" cy="1676400"/>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B2777B30-84C4-E14A-AD9D-99C744B58D2B}" type="datetime1">
              <a:rPr lang="en-US" smtClean="0"/>
              <a:t>7/19/2026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57200" y="2458616"/>
            <a:ext cx="3810000" cy="3942184"/>
          </a:xfrm>
        </p:spPr>
        <p:txBody>
          <a:bodyPr anchor="t">
            <a:normAutofit/>
          </a:bodyPr>
          <a:lstStyle>
            <a:lvl1pPr marL="0" indent="0">
              <a:lnSpc>
                <a:spcPct val="100000"/>
              </a:lnSpc>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00600" y="457200"/>
            <a:ext cx="6934200" cy="5943600"/>
          </a:xfrm>
        </p:spPr>
        <p:txBody>
          <a:bodyPr vert="horz" lIns="91440" tIns="45720" rIns="91440" bIns="45720" rtlCol="0">
            <a:normAutofit/>
          </a:bodyPr>
          <a:lstStyle>
            <a:lvl1pPr>
              <a:spcBef>
                <a:spcPts val="0"/>
              </a:spcBef>
              <a:defRPr lang="en-US" b="0" dirty="0"/>
            </a:lvl1pPr>
            <a:lvl2pPr>
              <a:spcBef>
                <a:spcPts val="0"/>
              </a:spcBef>
              <a:defRPr lang="en-US" dirty="0"/>
            </a:lvl2pPr>
            <a:lvl3pPr>
              <a:spcBef>
                <a:spcPts val="0"/>
              </a:spcBef>
              <a:defRPr lang="en-US" dirty="0"/>
            </a:lvl3pPr>
            <a:lvl4pPr>
              <a:spcBef>
                <a:spcPts val="0"/>
              </a:spcBef>
              <a:defRPr lang="en-US" dirty="0"/>
            </a:lvl4pPr>
            <a:lvl5pPr>
              <a:spcBef>
                <a:spcPts val="0"/>
              </a:spcBef>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5879567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0935E8B-BB8A-9B48-4EC5-768D5E3A1DD2}"/>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467602 w 12186353"/>
              <a:gd name="csY0" fmla="*/ 454026 h 6854823"/>
              <a:gd name="csX1" fmla="*/ 7467602 w 12186353"/>
              <a:gd name="csY1" fmla="*/ 6397626 h 6854823"/>
              <a:gd name="csX2" fmla="*/ 457203 w 12186353"/>
              <a:gd name="csY2" fmla="*/ 6397626 h 6854823"/>
              <a:gd name="csX3" fmla="*/ 457203 w 12186353"/>
              <a:gd name="csY3" fmla="*/ 454026 h 6854823"/>
              <a:gd name="csX4" fmla="*/ 12186353 w 12186353"/>
              <a:gd name="csY4" fmla="*/ 0 h 6854823"/>
              <a:gd name="csX5" fmla="*/ 0 w 12186353"/>
              <a:gd name="csY5" fmla="*/ 0 h 6854823"/>
              <a:gd name="csX6" fmla="*/ 0 w 12186353"/>
              <a:gd name="csY6" fmla="*/ 6854823 h 6854823"/>
              <a:gd name="csX7" fmla="*/ 12186353 w 12186353"/>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3">
                <a:moveTo>
                  <a:pt x="7467602" y="454026"/>
                </a:moveTo>
                <a:lnTo>
                  <a:pt x="7467602" y="6397626"/>
                </a:lnTo>
                <a:lnTo>
                  <a:pt x="457203" y="6397626"/>
                </a:lnTo>
                <a:lnTo>
                  <a:pt x="457203" y="454026"/>
                </a:lnTo>
                <a:close/>
                <a:moveTo>
                  <a:pt x="12186353" y="0"/>
                </a:moveTo>
                <a:lnTo>
                  <a:pt x="0" y="0"/>
                </a:lnTo>
                <a:lnTo>
                  <a:pt x="0" y="6854823"/>
                </a:lnTo>
                <a:lnTo>
                  <a:pt x="12186353" y="6854823"/>
                </a:lnTo>
                <a:close/>
              </a:path>
            </a:pathLst>
          </a:custGeom>
        </p:spPr>
      </p:pic>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57200" y="457200"/>
            <a:ext cx="3810000" cy="2971800"/>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AB2B00D-D41F-AF4D-9311-8F7464F57478}" type="datetime1">
              <a:rPr lang="en-US" smtClean="0"/>
              <a:t>7/19/2026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7200" y="3810000"/>
            <a:ext cx="3810000" cy="2590800"/>
          </a:xfrm>
        </p:spPr>
        <p:txBody>
          <a:bodyPr anchor="b"/>
          <a:lstStyle>
            <a:lvl1pPr marL="0" indent="0">
              <a:lnSpc>
                <a:spcPct val="100000"/>
              </a:lnSpc>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 name="Picture Placeholder 2">
            <a:extLst>
              <a:ext uri="{FF2B5EF4-FFF2-40B4-BE49-F238E27FC236}">
                <a16:creationId xmlns:a16="http://schemas.microsoft.com/office/drawing/2014/main" id="{0D567F4A-97DA-0A34-ED21-0C003CA8AF5F}"/>
              </a:ext>
            </a:extLst>
          </p:cNvPr>
          <p:cNvSpPr>
            <a:spLocks noGrp="1"/>
          </p:cNvSpPr>
          <p:nvPr>
            <p:ph type="pic" idx="1" hasCustomPrompt="1"/>
          </p:nvPr>
        </p:nvSpPr>
        <p:spPr>
          <a:xfrm>
            <a:off x="4724400" y="457200"/>
            <a:ext cx="7010399" cy="5943600"/>
          </a:xfrm>
          <a:blipFill>
            <a:blip r:embed="rId3" cstate="email">
              <a:alphaModFix amt="60000"/>
              <a:extLst>
                <a:ext uri="{28A0092B-C50C-407E-A947-70E740481C1C}">
                  <a14:useLocalDpi xmlns:a14="http://schemas.microsoft.com/office/drawing/2010/main"/>
                </a:ext>
              </a:extLst>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42496092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4087CE1-ACE0-D6A3-D3B7-DF95BF55950D}"/>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457200"/>
            <a:ext cx="8305801" cy="2971800"/>
          </a:xfrm>
          <a:prstGeom prst="rect">
            <a:avLst/>
          </a:prstGeom>
        </p:spPr>
        <p:txBody>
          <a:bodyPr anchor="b">
            <a:normAutofit/>
          </a:bodyPr>
          <a:lstStyle>
            <a:lvl1pPr>
              <a:defRPr sz="6000">
                <a:solidFill>
                  <a:schemeClr val="tx1"/>
                </a:solidFill>
              </a:defRPr>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ED1D72C-8184-5840-B481-389540A01A17}" type="datetime1">
              <a:rPr lang="en-US" smtClean="0"/>
              <a:t>7/19/2026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57198" y="3733800"/>
            <a:ext cx="11277599" cy="2666998"/>
          </a:xfrm>
        </p:spPr>
        <p:txBody>
          <a:bodyPr/>
          <a:lstStyle>
            <a:lvl1pPr marL="0" indent="0">
              <a:lnSpc>
                <a:spcPct val="100000"/>
              </a:lnSpc>
              <a:spcBef>
                <a:spcPts val="0"/>
              </a:spcBef>
              <a:buNone/>
              <a:defRPr>
                <a:solidFill>
                  <a:schemeClr val="tx1"/>
                </a:solidFill>
              </a:defRPr>
            </a:lvl1pPr>
            <a:lvl2pPr marL="228600" indent="0">
              <a:lnSpc>
                <a:spcPct val="100000"/>
              </a:lnSpc>
              <a:spcBef>
                <a:spcPts val="0"/>
              </a:spcBef>
              <a:buNone/>
              <a:defRPr>
                <a:solidFill>
                  <a:schemeClr val="tx1"/>
                </a:solidFill>
              </a:defRPr>
            </a:lvl2pPr>
            <a:lvl3pPr marL="457200" indent="0">
              <a:lnSpc>
                <a:spcPct val="100000"/>
              </a:lnSpc>
              <a:spcBef>
                <a:spcPts val="0"/>
              </a:spcBef>
              <a:buNone/>
              <a:defRPr>
                <a:solidFill>
                  <a:schemeClr val="tx1"/>
                </a:solidFill>
              </a:defRPr>
            </a:lvl3pPr>
            <a:lvl4pPr marL="685800" indent="0">
              <a:lnSpc>
                <a:spcPct val="100000"/>
              </a:lnSpc>
              <a:spcBef>
                <a:spcPts val="0"/>
              </a:spcBef>
              <a:buNone/>
              <a:defRPr>
                <a:solidFill>
                  <a:schemeClr val="tx1"/>
                </a:solidFill>
              </a:defRPr>
            </a:lvl4pPr>
            <a:lvl5pPr marL="914400" indent="0">
              <a:lnSpc>
                <a:spcPct val="100000"/>
              </a:lnSpc>
              <a:spcBef>
                <a:spcPts val="0"/>
              </a:spcBef>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24166167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DF1DC1-62BC-8F1C-64E5-A5FBEAB8F40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1" y="457200"/>
            <a:ext cx="5638799" cy="2971800"/>
          </a:xfrm>
          <a:prstGeom prst="rect">
            <a:avLst/>
          </a:prstGeom>
        </p:spPr>
        <p:txBody>
          <a:bodyPr anchor="t">
            <a:noAutofit/>
          </a:bodyPr>
          <a:lstStyle>
            <a:lvl1pPr>
              <a:defRPr sz="6000"/>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B32C1FE-0BA1-514C-8495-D43A7528783D}" type="datetime1">
              <a:rPr lang="en-US" smtClean="0"/>
              <a:t>7/19/2026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1" y="3810000"/>
            <a:ext cx="8382000" cy="2590800"/>
          </a:xfrm>
        </p:spPr>
        <p:txBody>
          <a:bodyPr anchor="b">
            <a:normAutofit/>
          </a:bodyPr>
          <a:lstStyle>
            <a:lvl1pPr marL="0" indent="0">
              <a:lnSpc>
                <a:spcPct val="100000"/>
              </a:lnSpc>
              <a:spcBef>
                <a:spcPts val="0"/>
              </a:spcBef>
              <a:buNone/>
              <a:defRPr sz="2000"/>
            </a:lvl1pPr>
            <a:lvl2pPr marL="228600" indent="0">
              <a:lnSpc>
                <a:spcPct val="100000"/>
              </a:lnSpc>
              <a:spcBef>
                <a:spcPts val="0"/>
              </a:spcBef>
              <a:buNone/>
              <a:defRPr sz="2000"/>
            </a:lvl2pPr>
            <a:lvl3pPr marL="457200" indent="0">
              <a:lnSpc>
                <a:spcPct val="100000"/>
              </a:lnSpc>
              <a:spcBef>
                <a:spcPts val="0"/>
              </a:spcBef>
              <a:buNone/>
              <a:defRPr sz="2000"/>
            </a:lvl3pPr>
            <a:lvl4pPr marL="685800" indent="0">
              <a:lnSpc>
                <a:spcPct val="100000"/>
              </a:lnSpc>
              <a:spcBef>
                <a:spcPts val="0"/>
              </a:spcBef>
              <a:buNone/>
              <a:defRPr sz="2000"/>
            </a:lvl4pPr>
            <a:lvl5pPr marL="914400" indent="0">
              <a:lnSpc>
                <a:spcPct val="100000"/>
              </a:lnSpc>
              <a:spcBef>
                <a:spcPts val="0"/>
              </a:spcBef>
              <a:buNone/>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13855209"/>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3">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7200" y="457201"/>
            <a:ext cx="11277600" cy="9144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7200" y="1752601"/>
            <a:ext cx="11277599" cy="464819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76200" y="76201"/>
            <a:ext cx="1447800" cy="381000"/>
          </a:xfrm>
          <a:prstGeom prst="rect">
            <a:avLst/>
          </a:prstGeom>
        </p:spPr>
        <p:txBody>
          <a:bodyPr vert="horz" lIns="91440" tIns="45720" rIns="91440" bIns="45720" rtlCol="0" anchor="t"/>
          <a:lstStyle>
            <a:lvl1pPr algn="l" rtl="0">
              <a:defRPr sz="900" b="0" i="0" cap="all" spc="50" baseline="0">
                <a:solidFill>
                  <a:schemeClr val="tx1"/>
                </a:solidFill>
                <a:latin typeface="+mn-lt"/>
              </a:defRPr>
            </a:lvl1pPr>
          </a:lstStyle>
          <a:p>
            <a:fld id="{ABF82D58-E94F-DA46-9A9B-DBAB917AB2DD}" type="datetime1">
              <a:rPr lang="en-US" smtClean="0"/>
              <a:pPr/>
              <a:t>7/19/2026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096000" y="76201"/>
            <a:ext cx="6019800" cy="381000"/>
          </a:xfrm>
          <a:prstGeom prst="rect">
            <a:avLst/>
          </a:prstGeom>
        </p:spPr>
        <p:txBody>
          <a:bodyPr vert="horz" lIns="91440" tIns="45720" rIns="91440" bIns="45720" rtlCol="0" anchor="t"/>
          <a:lstStyle>
            <a:lvl1pPr algn="r" rtl="0">
              <a:defRPr sz="900" b="0" i="0" cap="all" spc="50" baseline="0">
                <a:solidFill>
                  <a:schemeClr val="tx1"/>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0820400" y="6400800"/>
            <a:ext cx="1295400" cy="381000"/>
          </a:xfrm>
          <a:prstGeom prst="rect">
            <a:avLst/>
          </a:prstGeom>
        </p:spPr>
        <p:txBody>
          <a:bodyPr vert="horz" lIns="91440" tIns="45720" rIns="91440" bIns="45720" rtlCol="0" anchor="b"/>
          <a:lstStyle>
            <a:lvl1pPr algn="r" rtl="0">
              <a:defRPr sz="900" b="0" i="0" cap="all" spc="50" baseline="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15406036"/>
      </p:ext>
    </p:extLst>
  </p:cSld>
  <p:clrMap bg1="dk1" tx1="lt1" bg2="dk2" tx2="lt2" accent1="accent1" accent2="accent2" accent3="accent3" accent4="accent4" accent5="accent5" accent6="accent6" hlink="hlink" folHlink="folHlink"/>
  <p:sldLayoutIdLst>
    <p:sldLayoutId id="2147483980" r:id="rId1"/>
    <p:sldLayoutId id="2147483981" r:id="rId2"/>
    <p:sldLayoutId id="2147483982" r:id="rId3"/>
    <p:sldLayoutId id="2147483983" r:id="rId4"/>
    <p:sldLayoutId id="2147483984" r:id="rId5"/>
    <p:sldLayoutId id="2147483985" r:id="rId6"/>
    <p:sldLayoutId id="2147483986" r:id="rId7"/>
    <p:sldLayoutId id="2147483987" r:id="rId8"/>
    <p:sldLayoutId id="2147483988" r:id="rId9"/>
    <p:sldLayoutId id="2147483989" r:id="rId10"/>
    <p:sldLayoutId id="2147483990" r:id="rId11"/>
    <p:sldLayoutId id="2147483991" r:id="rId12"/>
    <p:sldLayoutId id="2147483992" r:id="rId13"/>
    <p:sldLayoutId id="2147483993" r:id="rId14"/>
    <p:sldLayoutId id="2147483994" r:id="rId15"/>
    <p:sldLayoutId id="2147483995" r:id="rId16"/>
    <p:sldLayoutId id="2147483996" r:id="rId17"/>
    <p:sldLayoutId id="2147483997" r:id="rId18"/>
    <p:sldLayoutId id="2147483998" r:id="rId19"/>
    <p:sldLayoutId id="2147483999" r:id="rId20"/>
    <p:sldLayoutId id="2147484000" r:id="rId21"/>
    <p:sldLayoutId id="2147484001" r:id="rId22"/>
    <p:sldLayoutId id="2147484002" r:id="rId23"/>
    <p:sldLayoutId id="2147484003" r:id="rId24"/>
    <p:sldLayoutId id="2147484004" r:id="rId25"/>
    <p:sldLayoutId id="2147484005" r:id="rId26"/>
    <p:sldLayoutId id="2147484006" r:id="rId27"/>
    <p:sldLayoutId id="2147484007" r:id="rId28"/>
    <p:sldLayoutId id="2147484008" r:id="rId29"/>
    <p:sldLayoutId id="2147484009" r:id="rId30"/>
    <p:sldLayoutId id="2147484010" r:id="rId31"/>
    <p:sldLayoutId id="2147484011" r:id="rId32"/>
    <p:sldLayoutId id="2147484012" r:id="rId33"/>
    <p:sldLayoutId id="2147484013" r:id="rId34"/>
    <p:sldLayoutId id="2147484014" r:id="rId35"/>
    <p:sldLayoutId id="2147484015" r:id="rId36"/>
    <p:sldLayoutId id="2147484016" r:id="rId37"/>
    <p:sldLayoutId id="2147484017" r:id="rId38"/>
    <p:sldLayoutId id="2147484018" r:id="rId39"/>
    <p:sldLayoutId id="2147484019" r:id="rId40"/>
    <p:sldLayoutId id="2147484020" r:id="rId41"/>
    <p:sldLayoutId id="2147484021" r:id="rId42"/>
    <p:sldLayoutId id="2147484022" r:id="rId43"/>
    <p:sldLayoutId id="2147484023" r:id="rId44"/>
    <p:sldLayoutId id="2147484024" r:id="rId45"/>
    <p:sldLayoutId id="2147484025" r:id="rId46"/>
    <p:sldLayoutId id="2147484026" r:id="rId47"/>
    <p:sldLayoutId id="2147484027" r:id="rId48"/>
    <p:sldLayoutId id="2147484028" r:id="rId49"/>
    <p:sldLayoutId id="2147484029" r:id="rId50"/>
    <p:sldLayoutId id="2147484030" r:id="rId51"/>
    <p:sldLayoutId id="2147484031" r:id="rId52"/>
    <p:sldLayoutId id="2147484032" r:id="rId53"/>
  </p:sldLayoutIdLst>
  <p:hf sldNum="0" hdr="0" ftr="0" dt="0"/>
  <p:txStyles>
    <p:titleStyle>
      <a:lvl1pPr algn="l" defTabSz="914400" rtl="0" eaLnBrk="1" latinLnBrk="0" hangingPunct="1">
        <a:lnSpc>
          <a:spcPct val="80000"/>
        </a:lnSpc>
        <a:spcBef>
          <a:spcPct val="0"/>
        </a:spcBef>
        <a:buNone/>
        <a:defRPr sz="3600" b="0" kern="1200" spc="0" baseline="0">
          <a:solidFill>
            <a:schemeClr val="tx1"/>
          </a:solidFill>
          <a:latin typeface="+mj-lt"/>
          <a:ea typeface="+mj-ea"/>
          <a:cs typeface="Biome" panose="020B0503030204020804" pitchFamily="34" charset="0"/>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3" orient="horz" pos="2160" userDrawn="1">
          <p15:clr>
            <a:srgbClr val="F26B43"/>
          </p15:clr>
        </p15:guide>
        <p15:guide id="24" pos="3840" userDrawn="1">
          <p15:clr>
            <a:srgbClr val="F26B43"/>
          </p15:clr>
        </p15:guide>
        <p15:guide id="31" orient="horz" pos="48" userDrawn="1">
          <p15:clr>
            <a:srgbClr val="F26B43"/>
          </p15:clr>
        </p15:guide>
        <p15:guide id="32" orient="horz" pos="4272" userDrawn="1">
          <p15:clr>
            <a:srgbClr val="F26B43"/>
          </p15:clr>
        </p15:guide>
        <p15:guide id="33" pos="48" userDrawn="1">
          <p15:clr>
            <a:srgbClr val="F26B43"/>
          </p15:clr>
        </p15:guide>
        <p15:guide id="34" pos="7632" userDrawn="1">
          <p15:clr>
            <a:srgbClr val="F26B43"/>
          </p15:clr>
        </p15:guide>
        <p15:guide id="35" orient="horz" pos="288" userDrawn="1">
          <p15:clr>
            <a:srgbClr val="F26B43"/>
          </p15:clr>
        </p15:guide>
        <p15:guide id="36" orient="horz" pos="4032" userDrawn="1">
          <p15:clr>
            <a:srgbClr val="F26B43"/>
          </p15:clr>
        </p15:guide>
        <p15:guide id="37" pos="7392" userDrawn="1">
          <p15:clr>
            <a:srgbClr val="F26B43"/>
          </p15:clr>
        </p15:guide>
        <p15:guide id="38" pos="28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4.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4.png"/><Relationship Id="rId5" Type="http://schemas.openxmlformats.org/officeDocument/2006/relationships/image" Target="../media/image45.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44.png"/><Relationship Id="rId4" Type="http://schemas.openxmlformats.org/officeDocument/2006/relationships/image" Target="../media/image46.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4.png"/><Relationship Id="rId5" Type="http://schemas.openxmlformats.org/officeDocument/2006/relationships/image" Target="../media/image47.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9.xml"/><Relationship Id="rId7" Type="http://schemas.openxmlformats.org/officeDocument/2006/relationships/image" Target="../media/image44.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4.png"/><Relationship Id="rId5" Type="http://schemas.openxmlformats.org/officeDocument/2006/relationships/image" Target="../media/image50.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4.png"/><Relationship Id="rId5" Type="http://schemas.openxmlformats.org/officeDocument/2006/relationships/image" Target="../media/image51.jp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5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44.png"/><Relationship Id="rId5" Type="http://schemas.openxmlformats.org/officeDocument/2006/relationships/image" Target="../media/image52.jpe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44.png"/><Relationship Id="rId5" Type="http://schemas.openxmlformats.org/officeDocument/2006/relationships/image" Target="../media/image53.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4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872FD-7E92-C3C8-5956-A6C41548252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01FB9CD-CBF7-C634-8B2F-5E2490FDF9F0}"/>
              </a:ext>
            </a:extLst>
          </p:cNvPr>
          <p:cNvSpPr>
            <a:spLocks noGrp="1"/>
          </p:cNvSpPr>
          <p:nvPr>
            <p:ph type="ctrTitle"/>
          </p:nvPr>
        </p:nvSpPr>
        <p:spPr>
          <a:xfrm>
            <a:off x="457199" y="2054227"/>
            <a:ext cx="10692063" cy="1587331"/>
          </a:xfrm>
        </p:spPr>
        <p:txBody>
          <a:bodyPr>
            <a:normAutofit fontScale="90000"/>
          </a:bodyPr>
          <a:lstStyle/>
          <a:p>
            <a:pPr algn="ctr"/>
            <a:r>
              <a:rPr lang="en-US" sz="6600" b="1" dirty="0">
                <a:solidFill>
                  <a:schemeClr val="bg2"/>
                </a:solidFill>
              </a:rPr>
              <a:t>DS 3: DIGITAL PORTFOLIO AND REFLECTION</a:t>
            </a:r>
            <a:endParaRPr lang="en-IN" sz="6600" dirty="0">
              <a:solidFill>
                <a:schemeClr val="bg2"/>
              </a:solidFill>
            </a:endParaRPr>
          </a:p>
        </p:txBody>
      </p:sp>
      <p:sp>
        <p:nvSpPr>
          <p:cNvPr id="4" name="Subtitle 3">
            <a:extLst>
              <a:ext uri="{FF2B5EF4-FFF2-40B4-BE49-F238E27FC236}">
                <a16:creationId xmlns:a16="http://schemas.microsoft.com/office/drawing/2014/main" id="{D8319D33-1EDC-2FD6-1393-613ECEB01295}"/>
              </a:ext>
            </a:extLst>
          </p:cNvPr>
          <p:cNvSpPr>
            <a:spLocks noGrp="1"/>
          </p:cNvSpPr>
          <p:nvPr>
            <p:ph type="subTitle" idx="1"/>
          </p:nvPr>
        </p:nvSpPr>
        <p:spPr>
          <a:xfrm>
            <a:off x="2671481" y="4307305"/>
            <a:ext cx="6921697" cy="1139825"/>
          </a:xfrm>
        </p:spPr>
        <p:txBody>
          <a:bodyPr anchor="t">
            <a:normAutofit/>
          </a:bodyPr>
          <a:lstStyle/>
          <a:p>
            <a:pPr algn="ctr"/>
            <a:r>
              <a:rPr lang="en-US" b="1" dirty="0">
                <a:solidFill>
                  <a:schemeClr val="bg2"/>
                </a:solidFill>
              </a:rPr>
              <a:t>STUDENT NAME: Daniel-Stefan </a:t>
            </a:r>
            <a:r>
              <a:rPr lang="en-US" b="1" dirty="0" err="1">
                <a:solidFill>
                  <a:schemeClr val="bg2"/>
                </a:solidFill>
              </a:rPr>
              <a:t>Fieraru</a:t>
            </a:r>
            <a:r>
              <a:rPr lang="en-US" b="1" dirty="0">
                <a:solidFill>
                  <a:schemeClr val="bg2"/>
                </a:solidFill>
              </a:rPr>
              <a:t> </a:t>
            </a:r>
          </a:p>
          <a:p>
            <a:pPr algn="ctr"/>
            <a:r>
              <a:rPr lang="en-US" b="1" dirty="0">
                <a:solidFill>
                  <a:schemeClr val="bg2"/>
                </a:solidFill>
              </a:rPr>
              <a:t>STUDENT ID</a:t>
            </a:r>
            <a:r>
              <a:rPr lang="en-US" b="1">
                <a:solidFill>
                  <a:schemeClr val="bg2"/>
                </a:solidFill>
              </a:rPr>
              <a:t>: 2534905</a:t>
            </a:r>
            <a:endParaRPr lang="en-US" b="1" dirty="0">
              <a:solidFill>
                <a:schemeClr val="bg2"/>
              </a:solidFill>
            </a:endParaRPr>
          </a:p>
        </p:txBody>
      </p:sp>
      <p:pic>
        <p:nvPicPr>
          <p:cNvPr id="6" name="Audio 5">
            <a:hlinkClick r:id="" action="ppaction://media"/>
            <a:extLst>
              <a:ext uri="{FF2B5EF4-FFF2-40B4-BE49-F238E27FC236}">
                <a16:creationId xmlns:a16="http://schemas.microsoft.com/office/drawing/2014/main" id="{2125FFFA-6449-8FA5-3B39-03BDF81460A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29614230"/>
      </p:ext>
    </p:extLst>
  </p:cSld>
  <p:clrMapOvr>
    <a:masterClrMapping/>
  </p:clrMapOvr>
  <mc:AlternateContent xmlns:mc="http://schemas.openxmlformats.org/markup-compatibility/2006">
    <mc:Choice xmlns:p14="http://schemas.microsoft.com/office/powerpoint/2010/main" Requires="p14">
      <p:transition spd="slow" p14:dur="2000" advTm="4712"/>
    </mc:Choice>
    <mc:Fallback>
      <p:transition spd="slow" advTm="47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04410-4D16-5A67-4117-95F51F1D858A}"/>
              </a:ext>
            </a:extLst>
          </p:cNvPr>
          <p:cNvSpPr>
            <a:spLocks noGrp="1"/>
          </p:cNvSpPr>
          <p:nvPr>
            <p:ph type="title"/>
          </p:nvPr>
        </p:nvSpPr>
        <p:spPr>
          <a:xfrm>
            <a:off x="457200" y="457200"/>
            <a:ext cx="3813714" cy="1710064"/>
          </a:xfrm>
        </p:spPr>
        <p:txBody>
          <a:bodyPr anchor="b">
            <a:normAutofit/>
          </a:bodyPr>
          <a:lstStyle/>
          <a:p>
            <a:r>
              <a:rPr lang="en-US" b="1">
                <a:solidFill>
                  <a:schemeClr val="bg2"/>
                </a:solidFill>
              </a:rPr>
              <a:t>INTRODUCTION</a:t>
            </a:r>
            <a:endParaRPr lang="en-IN" b="1">
              <a:solidFill>
                <a:schemeClr val="bg2"/>
              </a:solidFill>
            </a:endParaRPr>
          </a:p>
        </p:txBody>
      </p:sp>
      <p:sp>
        <p:nvSpPr>
          <p:cNvPr id="3" name="Content Placeholder 2">
            <a:extLst>
              <a:ext uri="{FF2B5EF4-FFF2-40B4-BE49-F238E27FC236}">
                <a16:creationId xmlns:a16="http://schemas.microsoft.com/office/drawing/2014/main" id="{779FD03F-D9EB-7D97-9804-61D0479FFF7F}"/>
              </a:ext>
            </a:extLst>
          </p:cNvPr>
          <p:cNvSpPr>
            <a:spLocks noGrp="1"/>
          </p:cNvSpPr>
          <p:nvPr>
            <p:ph sz="quarter" idx="18"/>
          </p:nvPr>
        </p:nvSpPr>
        <p:spPr>
          <a:xfrm>
            <a:off x="457200" y="2621290"/>
            <a:ext cx="4857749" cy="3779510"/>
          </a:xfrm>
        </p:spPr>
        <p:txBody>
          <a:bodyPr>
            <a:normAutofit fontScale="92500" lnSpcReduction="10000"/>
          </a:bodyPr>
          <a:lstStyle/>
          <a:p>
            <a:pPr marL="285750" indent="-285750" algn="just">
              <a:buFont typeface="Arial" panose="020B0604020202020204" pitchFamily="34" charset="0"/>
              <a:buChar char="•"/>
            </a:pPr>
            <a:r>
              <a:rPr lang="en-IN" sz="1800" dirty="0">
                <a:solidFill>
                  <a:schemeClr val="bg2"/>
                </a:solidFill>
              </a:rPr>
              <a:t>This portfolio demonstrates my digital skills and gradual academic development.</a:t>
            </a:r>
          </a:p>
          <a:p>
            <a:pPr marL="285750" indent="-285750" algn="just">
              <a:buFont typeface="Arial" panose="020B0604020202020204" pitchFamily="34" charset="0"/>
              <a:buChar char="•"/>
            </a:pPr>
            <a:r>
              <a:rPr lang="en-IN" sz="1800" dirty="0">
                <a:solidFill>
                  <a:schemeClr val="bg2"/>
                </a:solidFill>
              </a:rPr>
              <a:t>I selected Word, PowerPoint, and file organisation examples.</a:t>
            </a:r>
          </a:p>
          <a:p>
            <a:pPr marL="285750" indent="-285750" algn="just">
              <a:buFont typeface="Arial" panose="020B0604020202020204" pitchFamily="34" charset="0"/>
              <a:buChar char="•"/>
            </a:pPr>
            <a:r>
              <a:rPr lang="en-IN" sz="1800" dirty="0">
                <a:solidFill>
                  <a:schemeClr val="bg2"/>
                </a:solidFill>
              </a:rPr>
              <a:t>The selected examples demonstrate different practical and digital skills developed.</a:t>
            </a:r>
          </a:p>
          <a:p>
            <a:pPr marL="285750" indent="-285750" algn="just">
              <a:buFont typeface="Arial" panose="020B0604020202020204" pitchFamily="34" charset="0"/>
              <a:buChar char="•"/>
            </a:pPr>
            <a:r>
              <a:rPr lang="en-IN" sz="1800" dirty="0">
                <a:solidFill>
                  <a:schemeClr val="bg2"/>
                </a:solidFill>
              </a:rPr>
              <a:t>It discusses the challenges I faced and skills I developed, while working through the various activities.</a:t>
            </a:r>
          </a:p>
          <a:p>
            <a:pPr marL="285750" indent="-285750" algn="just">
              <a:buFont typeface="Arial" panose="020B0604020202020204" pitchFamily="34" charset="0"/>
              <a:buChar char="•"/>
            </a:pPr>
            <a:r>
              <a:rPr lang="en-IN" sz="1800" dirty="0">
                <a:solidFill>
                  <a:schemeClr val="bg2"/>
                </a:solidFill>
              </a:rPr>
              <a:t>The portfolio evaluates the importance of digital skills in my everyday life.</a:t>
            </a:r>
          </a:p>
        </p:txBody>
      </p:sp>
      <p:pic>
        <p:nvPicPr>
          <p:cNvPr id="4" name="Picture 3" descr="10 Digital Skills to Empower Youth in New-Age Tech | Varthana">
            <a:extLst>
              <a:ext uri="{FF2B5EF4-FFF2-40B4-BE49-F238E27FC236}">
                <a16:creationId xmlns:a16="http://schemas.microsoft.com/office/drawing/2014/main" id="{75C668A2-5C7A-D762-05F4-E2C18ABEF113}"/>
              </a:ext>
            </a:extLst>
          </p:cNvPr>
          <p:cNvPicPr>
            <a:picLocks noChangeAspect="1"/>
          </p:cNvPicPr>
          <p:nvPr/>
        </p:nvPicPr>
        <p:blipFill>
          <a:blip r:embed="rId5"/>
          <a:srcRect l="2481"/>
          <a:stretch>
            <a:fillRect/>
          </a:stretch>
        </p:blipFill>
        <p:spPr>
          <a:xfrm>
            <a:off x="6011459" y="457200"/>
            <a:ext cx="6180541" cy="5943600"/>
          </a:xfrm>
          <a:prstGeom prst="rect">
            <a:avLst/>
          </a:prstGeom>
          <a:noFill/>
        </p:spPr>
      </p:pic>
      <p:pic>
        <p:nvPicPr>
          <p:cNvPr id="7" name="Audio 6">
            <a:hlinkClick r:id="" action="ppaction://media"/>
            <a:extLst>
              <a:ext uri="{FF2B5EF4-FFF2-40B4-BE49-F238E27FC236}">
                <a16:creationId xmlns:a16="http://schemas.microsoft.com/office/drawing/2014/main" id="{6703A871-D34B-4BF5-F713-BAE26F795EB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84398566"/>
      </p:ext>
    </p:extLst>
  </p:cSld>
  <p:clrMapOvr>
    <a:masterClrMapping/>
  </p:clrMapOvr>
  <mc:AlternateContent xmlns:mc="http://schemas.openxmlformats.org/markup-compatibility/2006">
    <mc:Choice xmlns:p14="http://schemas.microsoft.com/office/powerpoint/2010/main" Requires="p14">
      <p:transition spd="slow" p14:dur="2000" advTm="38551"/>
    </mc:Choice>
    <mc:Fallback>
      <p:transition spd="slow" advTm="385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07986-D692-13D3-2EE9-CC8BF75C1610}"/>
              </a:ext>
            </a:extLst>
          </p:cNvPr>
          <p:cNvSpPr>
            <a:spLocks noGrp="1"/>
          </p:cNvSpPr>
          <p:nvPr>
            <p:ph type="title"/>
          </p:nvPr>
        </p:nvSpPr>
        <p:spPr>
          <a:xfrm>
            <a:off x="457199" y="4111624"/>
            <a:ext cx="3219343" cy="2289175"/>
          </a:xfrm>
        </p:spPr>
        <p:txBody>
          <a:bodyPr anchor="t">
            <a:normAutofit/>
          </a:bodyPr>
          <a:lstStyle/>
          <a:p>
            <a:pPr algn="just"/>
            <a:r>
              <a:rPr lang="en-US" dirty="0">
                <a:solidFill>
                  <a:schemeClr val="bg2"/>
                </a:solidFill>
              </a:rPr>
              <a:t>WORK EXAMPLES</a:t>
            </a:r>
            <a:endParaRPr lang="en-IN" dirty="0">
              <a:solidFill>
                <a:schemeClr val="bg2"/>
              </a:solidFill>
            </a:endParaRPr>
          </a:p>
        </p:txBody>
      </p:sp>
      <p:pic>
        <p:nvPicPr>
          <p:cNvPr id="5" name="Picture 4" descr="Multi-colored paper-craft art">
            <a:extLst>
              <a:ext uri="{FF2B5EF4-FFF2-40B4-BE49-F238E27FC236}">
                <a16:creationId xmlns:a16="http://schemas.microsoft.com/office/drawing/2014/main" id="{2D66C001-87F6-2E68-9E21-32799637CCA1}"/>
              </a:ext>
            </a:extLst>
          </p:cNvPr>
          <p:cNvPicPr>
            <a:picLocks noChangeAspect="1"/>
          </p:cNvPicPr>
          <p:nvPr/>
        </p:nvPicPr>
        <p:blipFill>
          <a:blip r:embed="rId4"/>
          <a:srcRect t="28742" b="28743"/>
          <a:stretch>
            <a:fillRect/>
          </a:stretch>
        </p:blipFill>
        <p:spPr>
          <a:xfrm>
            <a:off x="457200" y="457200"/>
            <a:ext cx="11277600" cy="3200400"/>
          </a:xfrm>
          <a:prstGeom prst="rect">
            <a:avLst/>
          </a:prstGeom>
          <a:noFill/>
        </p:spPr>
      </p:pic>
      <p:sp>
        <p:nvSpPr>
          <p:cNvPr id="3" name="Content Placeholder 2">
            <a:extLst>
              <a:ext uri="{FF2B5EF4-FFF2-40B4-BE49-F238E27FC236}">
                <a16:creationId xmlns:a16="http://schemas.microsoft.com/office/drawing/2014/main" id="{3908BBAF-F9AD-3FC4-D51F-B60654C71660}"/>
              </a:ext>
            </a:extLst>
          </p:cNvPr>
          <p:cNvSpPr>
            <a:spLocks noGrp="1"/>
          </p:cNvSpPr>
          <p:nvPr>
            <p:ph sz="quarter" idx="14"/>
          </p:nvPr>
        </p:nvSpPr>
        <p:spPr>
          <a:xfrm>
            <a:off x="4128092" y="4111624"/>
            <a:ext cx="7606708" cy="2289176"/>
          </a:xfrm>
        </p:spPr>
        <p:txBody>
          <a:bodyPr>
            <a:normAutofit fontScale="92500" lnSpcReduction="20000"/>
          </a:bodyPr>
          <a:lstStyle/>
          <a:p>
            <a:pPr marL="285750" indent="-285750" algn="just">
              <a:buFont typeface="Arial" panose="020B0604020202020204" pitchFamily="34" charset="0"/>
              <a:buChar char="•"/>
            </a:pPr>
            <a:r>
              <a:rPr lang="en-IN" sz="1800" dirty="0">
                <a:solidFill>
                  <a:schemeClr val="bg2"/>
                </a:solidFill>
              </a:rPr>
              <a:t>Three examples are chosen to demonstrate my overall digital skills development through this portfolio.</a:t>
            </a:r>
          </a:p>
          <a:p>
            <a:pPr marL="285750" indent="-285750" algn="just">
              <a:buFont typeface="Arial" panose="020B0604020202020204" pitchFamily="34" charset="0"/>
              <a:buChar char="•"/>
            </a:pPr>
            <a:r>
              <a:rPr lang="en-IN" sz="1800" dirty="0">
                <a:solidFill>
                  <a:schemeClr val="bg2"/>
                </a:solidFill>
              </a:rPr>
              <a:t>Word task demonstrates document creation and formatting skills.</a:t>
            </a:r>
          </a:p>
          <a:p>
            <a:pPr marL="285750" indent="-285750" algn="just">
              <a:buFont typeface="Arial" panose="020B0604020202020204" pitchFamily="34" charset="0"/>
              <a:buChar char="•"/>
            </a:pPr>
            <a:r>
              <a:rPr lang="en-IN" sz="1800" dirty="0">
                <a:solidFill>
                  <a:schemeClr val="bg2"/>
                </a:solidFill>
              </a:rPr>
              <a:t>PowerPoint task demonstrates effective visual presentation skills.</a:t>
            </a:r>
          </a:p>
          <a:p>
            <a:pPr marL="285750" indent="-285750" algn="just">
              <a:buFont typeface="Arial" panose="020B0604020202020204" pitchFamily="34" charset="0"/>
              <a:buChar char="•"/>
            </a:pPr>
            <a:r>
              <a:rPr lang="en-IN" sz="1800" dirty="0">
                <a:solidFill>
                  <a:schemeClr val="bg2"/>
                </a:solidFill>
              </a:rPr>
              <a:t>Folder organisation demonstrates effective digital file management.</a:t>
            </a:r>
          </a:p>
          <a:p>
            <a:pPr marL="285750" indent="-285750" algn="just">
              <a:buFont typeface="Arial" panose="020B0604020202020204" pitchFamily="34" charset="0"/>
              <a:buChar char="•"/>
            </a:pPr>
            <a:r>
              <a:rPr lang="en-IN" sz="1800" dirty="0">
                <a:solidFill>
                  <a:schemeClr val="bg2"/>
                </a:solidFill>
              </a:rPr>
              <a:t>Each activity strengthened my different practical digital competencies.</a:t>
            </a:r>
          </a:p>
        </p:txBody>
      </p:sp>
      <p:pic>
        <p:nvPicPr>
          <p:cNvPr id="6" name="Audio 5">
            <a:hlinkClick r:id="" action="ppaction://media"/>
            <a:extLst>
              <a:ext uri="{FF2B5EF4-FFF2-40B4-BE49-F238E27FC236}">
                <a16:creationId xmlns:a16="http://schemas.microsoft.com/office/drawing/2014/main" id="{CE62E89E-7148-D265-8956-CA11A2DEB55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68109354"/>
      </p:ext>
    </p:extLst>
  </p:cSld>
  <p:clrMapOvr>
    <a:masterClrMapping/>
  </p:clrMapOvr>
  <mc:AlternateContent xmlns:mc="http://schemas.openxmlformats.org/markup-compatibility/2006">
    <mc:Choice xmlns:p14="http://schemas.microsoft.com/office/powerpoint/2010/main" Requires="p14">
      <p:transition spd="slow" p14:dur="2000" advTm="32231"/>
    </mc:Choice>
    <mc:Fallback>
      <p:transition spd="slow" advTm="32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1D35DC-69B4-D108-2E2D-490F25F114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98C0C0-350F-DC62-973F-DB7BF63E3034}"/>
              </a:ext>
            </a:extLst>
          </p:cNvPr>
          <p:cNvSpPr>
            <a:spLocks noGrp="1"/>
          </p:cNvSpPr>
          <p:nvPr>
            <p:ph type="title"/>
          </p:nvPr>
        </p:nvSpPr>
        <p:spPr>
          <a:xfrm>
            <a:off x="457200" y="457200"/>
            <a:ext cx="4911212" cy="1253613"/>
          </a:xfrm>
        </p:spPr>
        <p:txBody>
          <a:bodyPr anchor="b">
            <a:normAutofit/>
          </a:bodyPr>
          <a:lstStyle/>
          <a:p>
            <a:r>
              <a:rPr lang="en-US" dirty="0">
                <a:solidFill>
                  <a:schemeClr val="bg2"/>
                </a:solidFill>
              </a:rPr>
              <a:t>EXAMPLE 1: WORD DOCUMENT</a:t>
            </a:r>
            <a:endParaRPr lang="en-IN" dirty="0">
              <a:solidFill>
                <a:schemeClr val="bg2"/>
              </a:solidFill>
            </a:endParaRPr>
          </a:p>
        </p:txBody>
      </p:sp>
      <p:sp>
        <p:nvSpPr>
          <p:cNvPr id="3" name="Content Placeholder 2">
            <a:extLst>
              <a:ext uri="{FF2B5EF4-FFF2-40B4-BE49-F238E27FC236}">
                <a16:creationId xmlns:a16="http://schemas.microsoft.com/office/drawing/2014/main" id="{118825F2-2E5F-918F-C857-5BA9BCFD9B8D}"/>
              </a:ext>
            </a:extLst>
          </p:cNvPr>
          <p:cNvSpPr>
            <a:spLocks noGrp="1"/>
          </p:cNvSpPr>
          <p:nvPr>
            <p:ph sz="quarter" idx="18"/>
          </p:nvPr>
        </p:nvSpPr>
        <p:spPr>
          <a:xfrm>
            <a:off x="457201" y="2621290"/>
            <a:ext cx="4911212" cy="3779510"/>
          </a:xfrm>
        </p:spPr>
        <p:txBody>
          <a:bodyPr anchor="ctr">
            <a:normAutofit/>
          </a:bodyPr>
          <a:lstStyle/>
          <a:p>
            <a:pPr marL="285750" indent="-285750" algn="just">
              <a:buFont typeface="Arial" panose="020B0604020202020204" pitchFamily="34" charset="0"/>
              <a:buChar char="•"/>
            </a:pPr>
            <a:r>
              <a:rPr lang="en-US" sz="1800" dirty="0">
                <a:solidFill>
                  <a:schemeClr val="bg2"/>
                </a:solidFill>
              </a:rPr>
              <a:t>For the Word task, I used headings, page numbers, and other formatting features.</a:t>
            </a:r>
          </a:p>
          <a:p>
            <a:pPr marL="285750" indent="-285750" algn="just">
              <a:buFont typeface="Arial" panose="020B0604020202020204" pitchFamily="34" charset="0"/>
              <a:buChar char="•"/>
            </a:pPr>
            <a:r>
              <a:rPr lang="en-US" sz="1800" dirty="0">
                <a:solidFill>
                  <a:schemeClr val="bg2"/>
                </a:solidFill>
              </a:rPr>
              <a:t>I typed information explaining pictures included within the document.</a:t>
            </a:r>
          </a:p>
          <a:p>
            <a:pPr marL="285750" indent="-285750" algn="just">
              <a:buFont typeface="Arial" panose="020B0604020202020204" pitchFamily="34" charset="0"/>
              <a:buChar char="•"/>
            </a:pPr>
            <a:r>
              <a:rPr lang="en-US" sz="1800" dirty="0">
                <a:solidFill>
                  <a:schemeClr val="bg2"/>
                </a:solidFill>
              </a:rPr>
              <a:t>I was able to develop accurate document formatting and presentation skills.</a:t>
            </a:r>
          </a:p>
          <a:p>
            <a:pPr marL="285750" indent="-285750" algn="just">
              <a:buFont typeface="Arial" panose="020B0604020202020204" pitchFamily="34" charset="0"/>
              <a:buChar char="•"/>
            </a:pPr>
            <a:r>
              <a:rPr lang="en-US" sz="1800" dirty="0">
                <a:solidFill>
                  <a:schemeClr val="bg2"/>
                </a:solidFill>
              </a:rPr>
              <a:t>It improved my ability to use Microsoft Word effectively.</a:t>
            </a:r>
            <a:endParaRPr lang="en-IN" sz="1800" dirty="0">
              <a:solidFill>
                <a:schemeClr val="bg2"/>
              </a:solidFill>
            </a:endParaRPr>
          </a:p>
        </p:txBody>
      </p:sp>
      <p:pic>
        <p:nvPicPr>
          <p:cNvPr id="4" name="Picture 3">
            <a:extLst>
              <a:ext uri="{FF2B5EF4-FFF2-40B4-BE49-F238E27FC236}">
                <a16:creationId xmlns:a16="http://schemas.microsoft.com/office/drawing/2014/main" id="{BAB14123-B6D4-3CDC-F0BB-1159A127CD89}"/>
              </a:ext>
            </a:extLst>
          </p:cNvPr>
          <p:cNvPicPr>
            <a:picLocks noChangeAspect="1"/>
          </p:cNvPicPr>
          <p:nvPr/>
        </p:nvPicPr>
        <p:blipFill>
          <a:blip r:embed="rId5"/>
          <a:stretch>
            <a:fillRect/>
          </a:stretch>
        </p:blipFill>
        <p:spPr>
          <a:xfrm>
            <a:off x="7470725" y="457200"/>
            <a:ext cx="4442840" cy="5943600"/>
          </a:xfrm>
          <a:prstGeom prst="rect">
            <a:avLst/>
          </a:prstGeom>
          <a:noFill/>
        </p:spPr>
      </p:pic>
      <p:pic>
        <p:nvPicPr>
          <p:cNvPr id="6" name="Audio 5">
            <a:hlinkClick r:id="" action="ppaction://media"/>
            <a:extLst>
              <a:ext uri="{FF2B5EF4-FFF2-40B4-BE49-F238E27FC236}">
                <a16:creationId xmlns:a16="http://schemas.microsoft.com/office/drawing/2014/main" id="{32A61A09-6B96-E1CA-146D-4D256F7FBA9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41725564"/>
      </p:ext>
    </p:extLst>
  </p:cSld>
  <p:clrMapOvr>
    <a:masterClrMapping/>
  </p:clrMapOvr>
  <mc:AlternateContent xmlns:mc="http://schemas.openxmlformats.org/markup-compatibility/2006">
    <mc:Choice xmlns:p14="http://schemas.microsoft.com/office/powerpoint/2010/main" Requires="p14">
      <p:transition spd="slow" p14:dur="2000" advTm="28195"/>
    </mc:Choice>
    <mc:Fallback>
      <p:transition spd="slow" advTm="281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BB7A2-495C-909F-63E5-2BCDAA2C438B}"/>
              </a:ext>
            </a:extLst>
          </p:cNvPr>
          <p:cNvSpPr>
            <a:spLocks noGrp="1"/>
          </p:cNvSpPr>
          <p:nvPr>
            <p:ph type="title"/>
          </p:nvPr>
        </p:nvSpPr>
        <p:spPr>
          <a:xfrm>
            <a:off x="457200" y="457200"/>
            <a:ext cx="6549553" cy="1549495"/>
          </a:xfrm>
        </p:spPr>
        <p:txBody>
          <a:bodyPr anchor="b">
            <a:normAutofit/>
          </a:bodyPr>
          <a:lstStyle/>
          <a:p>
            <a:r>
              <a:rPr lang="en-US" dirty="0">
                <a:solidFill>
                  <a:schemeClr val="bg2"/>
                </a:solidFill>
              </a:rPr>
              <a:t>EXAMPLE 2: POWERPOINT SLIDE </a:t>
            </a:r>
            <a:endParaRPr lang="en-IN" dirty="0">
              <a:solidFill>
                <a:schemeClr val="bg2"/>
              </a:solidFill>
            </a:endParaRPr>
          </a:p>
        </p:txBody>
      </p:sp>
      <p:sp>
        <p:nvSpPr>
          <p:cNvPr id="3" name="Content Placeholder 2">
            <a:extLst>
              <a:ext uri="{FF2B5EF4-FFF2-40B4-BE49-F238E27FC236}">
                <a16:creationId xmlns:a16="http://schemas.microsoft.com/office/drawing/2014/main" id="{57DD7991-3E1C-6246-AC09-EE1B6108C59A}"/>
              </a:ext>
            </a:extLst>
          </p:cNvPr>
          <p:cNvSpPr>
            <a:spLocks noGrp="1"/>
          </p:cNvSpPr>
          <p:nvPr>
            <p:ph sz="quarter" idx="14"/>
          </p:nvPr>
        </p:nvSpPr>
        <p:spPr>
          <a:xfrm>
            <a:off x="453902" y="2470242"/>
            <a:ext cx="6552851" cy="3930558"/>
          </a:xfrm>
        </p:spPr>
        <p:txBody>
          <a:bodyPr anchor="ctr">
            <a:normAutofit/>
          </a:bodyPr>
          <a:lstStyle/>
          <a:p>
            <a:pPr marL="285750" indent="-285750" algn="just">
              <a:buFont typeface="Arial" panose="020B0604020202020204" pitchFamily="34" charset="0"/>
              <a:buChar char="•"/>
            </a:pPr>
            <a:r>
              <a:rPr lang="en-US" sz="1800" dirty="0">
                <a:solidFill>
                  <a:schemeClr val="bg2"/>
                </a:solidFill>
              </a:rPr>
              <a:t>For this task, I used tables and text to present information clearly.</a:t>
            </a:r>
          </a:p>
          <a:p>
            <a:pPr marL="285750" indent="-285750" algn="just">
              <a:buFont typeface="Arial" panose="020B0604020202020204" pitchFamily="34" charset="0"/>
              <a:buChar char="•"/>
            </a:pPr>
            <a:r>
              <a:rPr lang="en-US" sz="1800" dirty="0">
                <a:solidFill>
                  <a:schemeClr val="bg2"/>
                </a:solidFill>
              </a:rPr>
              <a:t>I added pictures and icons complementing the written content.</a:t>
            </a:r>
          </a:p>
          <a:p>
            <a:pPr marL="285750" indent="-285750" algn="just">
              <a:buFont typeface="Arial" panose="020B0604020202020204" pitchFamily="34" charset="0"/>
              <a:buChar char="•"/>
            </a:pPr>
            <a:r>
              <a:rPr lang="en-US" sz="1800" dirty="0">
                <a:solidFill>
                  <a:schemeClr val="bg2"/>
                </a:solidFill>
              </a:rPr>
              <a:t>I also applied </a:t>
            </a:r>
            <a:r>
              <a:rPr lang="en-US" sz="1800" dirty="0" err="1">
                <a:solidFill>
                  <a:schemeClr val="bg2"/>
                </a:solidFill>
              </a:rPr>
              <a:t>colours</a:t>
            </a:r>
            <a:r>
              <a:rPr lang="en-US" sz="1800" dirty="0">
                <a:solidFill>
                  <a:schemeClr val="bg2"/>
                </a:solidFill>
              </a:rPr>
              <a:t> to create an attractive presentation slide.</a:t>
            </a:r>
          </a:p>
          <a:p>
            <a:pPr marL="285750" indent="-285750" algn="just">
              <a:buFont typeface="Arial" panose="020B0604020202020204" pitchFamily="34" charset="0"/>
              <a:buChar char="•"/>
            </a:pPr>
            <a:r>
              <a:rPr lang="en-US" sz="1800" dirty="0">
                <a:solidFill>
                  <a:schemeClr val="bg2"/>
                </a:solidFill>
              </a:rPr>
              <a:t>I used features like bold text to format the slide effectively.</a:t>
            </a:r>
          </a:p>
          <a:p>
            <a:pPr marL="285750" indent="-285750" algn="just">
              <a:buFont typeface="Arial" panose="020B0604020202020204" pitchFamily="34" charset="0"/>
              <a:buChar char="•"/>
            </a:pPr>
            <a:r>
              <a:rPr lang="en-US" sz="1800" dirty="0">
                <a:solidFill>
                  <a:schemeClr val="bg2"/>
                </a:solidFill>
              </a:rPr>
              <a:t>Overall, through this task, I developed skills to create simple and visually engaging presentations.</a:t>
            </a:r>
            <a:endParaRPr lang="en-IN" sz="1800" dirty="0">
              <a:solidFill>
                <a:schemeClr val="bg2"/>
              </a:solidFill>
            </a:endParaRPr>
          </a:p>
        </p:txBody>
      </p:sp>
      <p:pic>
        <p:nvPicPr>
          <p:cNvPr id="4" name="Graphic 1">
            <a:extLst>
              <a:ext uri="{FF2B5EF4-FFF2-40B4-BE49-F238E27FC236}">
                <a16:creationId xmlns:a16="http://schemas.microsoft.com/office/drawing/2014/main" id="{189B6528-E3E8-8F68-1E8F-BCB41F0DB3B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599052" y="457199"/>
            <a:ext cx="3343275" cy="59436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p:spPr>
      </p:pic>
      <p:pic>
        <p:nvPicPr>
          <p:cNvPr id="6" name="Audio 5">
            <a:hlinkClick r:id="" action="ppaction://media"/>
            <a:extLst>
              <a:ext uri="{FF2B5EF4-FFF2-40B4-BE49-F238E27FC236}">
                <a16:creationId xmlns:a16="http://schemas.microsoft.com/office/drawing/2014/main" id="{3DA8C252-3D21-83A6-622D-50810F99E49E}"/>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15850073"/>
      </p:ext>
    </p:extLst>
  </p:cSld>
  <p:clrMapOvr>
    <a:masterClrMapping/>
  </p:clrMapOvr>
  <mc:AlternateContent xmlns:mc="http://schemas.openxmlformats.org/markup-compatibility/2006">
    <mc:Choice xmlns:p14="http://schemas.microsoft.com/office/powerpoint/2010/main" Requires="p14">
      <p:transition spd="slow" p14:dur="2000" advTm="33526"/>
    </mc:Choice>
    <mc:Fallback>
      <p:transition spd="slow" advTm="335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36EE90-A1D4-D154-C3A8-59BD0E1A92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064E54-48AE-64FF-3B88-AE7102A0758E}"/>
              </a:ext>
            </a:extLst>
          </p:cNvPr>
          <p:cNvSpPr>
            <a:spLocks noGrp="1"/>
          </p:cNvSpPr>
          <p:nvPr>
            <p:ph type="title"/>
          </p:nvPr>
        </p:nvSpPr>
        <p:spPr>
          <a:xfrm>
            <a:off x="457199" y="457200"/>
            <a:ext cx="4547419" cy="1710064"/>
          </a:xfrm>
        </p:spPr>
        <p:txBody>
          <a:bodyPr anchor="ctr">
            <a:normAutofit/>
          </a:bodyPr>
          <a:lstStyle/>
          <a:p>
            <a:r>
              <a:rPr lang="en-US">
                <a:solidFill>
                  <a:schemeClr val="bg2"/>
                </a:solidFill>
              </a:rPr>
              <a:t>EXAMPLE 3: FILE ORGANISATION SCREENSHOT</a:t>
            </a:r>
            <a:endParaRPr lang="en-IN">
              <a:solidFill>
                <a:schemeClr val="bg2"/>
              </a:solidFill>
            </a:endParaRPr>
          </a:p>
        </p:txBody>
      </p:sp>
      <p:sp>
        <p:nvSpPr>
          <p:cNvPr id="3" name="Content Placeholder 2">
            <a:extLst>
              <a:ext uri="{FF2B5EF4-FFF2-40B4-BE49-F238E27FC236}">
                <a16:creationId xmlns:a16="http://schemas.microsoft.com/office/drawing/2014/main" id="{DB899F50-4BB3-788B-B6D6-B3E2FFF05852}"/>
              </a:ext>
            </a:extLst>
          </p:cNvPr>
          <p:cNvSpPr>
            <a:spLocks noGrp="1"/>
          </p:cNvSpPr>
          <p:nvPr>
            <p:ph sz="quarter" idx="18"/>
          </p:nvPr>
        </p:nvSpPr>
        <p:spPr>
          <a:xfrm>
            <a:off x="457200" y="2621290"/>
            <a:ext cx="4547419" cy="3779510"/>
          </a:xfrm>
        </p:spPr>
        <p:txBody>
          <a:bodyPr anchor="ctr">
            <a:normAutofit lnSpcReduction="10000"/>
          </a:bodyPr>
          <a:lstStyle/>
          <a:p>
            <a:pPr marL="285750" indent="-285750" algn="just">
              <a:buFont typeface="Arial" panose="020B0604020202020204" pitchFamily="34" charset="0"/>
              <a:buChar char="•"/>
            </a:pPr>
            <a:r>
              <a:rPr lang="en-US" sz="1800" dirty="0">
                <a:solidFill>
                  <a:schemeClr val="bg2"/>
                </a:solidFill>
              </a:rPr>
              <a:t>In this task, I </a:t>
            </a:r>
            <a:r>
              <a:rPr lang="en-US" sz="1800" dirty="0" err="1">
                <a:solidFill>
                  <a:schemeClr val="bg2"/>
                </a:solidFill>
              </a:rPr>
              <a:t>organised</a:t>
            </a:r>
            <a:r>
              <a:rPr lang="en-US" sz="1800" dirty="0">
                <a:solidFill>
                  <a:schemeClr val="bg2"/>
                </a:solidFill>
              </a:rPr>
              <a:t> a messy folder provided during Week One.</a:t>
            </a:r>
          </a:p>
          <a:p>
            <a:pPr marL="285750" indent="-285750" algn="just">
              <a:buFont typeface="Arial" panose="020B0604020202020204" pitchFamily="34" charset="0"/>
              <a:buChar char="•"/>
            </a:pPr>
            <a:r>
              <a:rPr lang="en-US" sz="1800" dirty="0">
                <a:solidFill>
                  <a:schemeClr val="bg2"/>
                </a:solidFill>
              </a:rPr>
              <a:t>For this, I extracted all provided files into a new folder.</a:t>
            </a:r>
          </a:p>
          <a:p>
            <a:pPr marL="285750" indent="-285750" algn="just">
              <a:buFont typeface="Arial" panose="020B0604020202020204" pitchFamily="34" charset="0"/>
              <a:buChar char="•"/>
            </a:pPr>
            <a:r>
              <a:rPr lang="en-US" sz="1800" dirty="0">
                <a:solidFill>
                  <a:schemeClr val="bg2"/>
                </a:solidFill>
              </a:rPr>
              <a:t>I identified different files according to their file types.</a:t>
            </a:r>
          </a:p>
          <a:p>
            <a:pPr marL="285750" indent="-285750" algn="just">
              <a:buFont typeface="Arial" panose="020B0604020202020204" pitchFamily="34" charset="0"/>
              <a:buChar char="•"/>
            </a:pPr>
            <a:r>
              <a:rPr lang="en-US" sz="1800" dirty="0">
                <a:solidFill>
                  <a:schemeClr val="bg2"/>
                </a:solidFill>
              </a:rPr>
              <a:t>I rearranged files systematically based on their formats.</a:t>
            </a:r>
          </a:p>
          <a:p>
            <a:pPr marL="285750" indent="-285750" algn="just">
              <a:buFont typeface="Arial" panose="020B0604020202020204" pitchFamily="34" charset="0"/>
              <a:buChar char="•"/>
            </a:pPr>
            <a:r>
              <a:rPr lang="en-US" sz="1800" dirty="0">
                <a:solidFill>
                  <a:schemeClr val="bg2"/>
                </a:solidFill>
              </a:rPr>
              <a:t>This task improved my </a:t>
            </a:r>
            <a:r>
              <a:rPr lang="en-US" sz="1800" dirty="0" err="1">
                <a:solidFill>
                  <a:schemeClr val="bg2"/>
                </a:solidFill>
              </a:rPr>
              <a:t>organisation</a:t>
            </a:r>
            <a:r>
              <a:rPr lang="en-US" sz="1800" dirty="0">
                <a:solidFill>
                  <a:schemeClr val="bg2"/>
                </a:solidFill>
              </a:rPr>
              <a:t> skills to a large extent.</a:t>
            </a:r>
            <a:endParaRPr lang="en-IN" sz="1800" dirty="0">
              <a:solidFill>
                <a:schemeClr val="bg2"/>
              </a:solidFill>
            </a:endParaRPr>
          </a:p>
        </p:txBody>
      </p:sp>
      <p:pic>
        <p:nvPicPr>
          <p:cNvPr id="4" name="Picture 3">
            <a:extLst>
              <a:ext uri="{FF2B5EF4-FFF2-40B4-BE49-F238E27FC236}">
                <a16:creationId xmlns:a16="http://schemas.microsoft.com/office/drawing/2014/main" id="{11AFF7BA-C413-FDB1-8273-A3FDD55A41E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bwMode="auto">
          <a:xfrm>
            <a:off x="5686862" y="3827487"/>
            <a:ext cx="6318326" cy="1579582"/>
          </a:xfrm>
          <a:prstGeom prst="rect">
            <a:avLst/>
          </a:prstGeom>
          <a:noFill/>
        </p:spPr>
      </p:pic>
      <p:pic>
        <p:nvPicPr>
          <p:cNvPr id="6" name="Audio 5">
            <a:hlinkClick r:id="" action="ppaction://media"/>
            <a:extLst>
              <a:ext uri="{FF2B5EF4-FFF2-40B4-BE49-F238E27FC236}">
                <a16:creationId xmlns:a16="http://schemas.microsoft.com/office/drawing/2014/main" id="{2A0E0DD7-8096-076A-9D58-F78FA5DC0E2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69637413"/>
      </p:ext>
    </p:extLst>
  </p:cSld>
  <p:clrMapOvr>
    <a:masterClrMapping/>
  </p:clrMapOvr>
  <mc:AlternateContent xmlns:mc="http://schemas.openxmlformats.org/markup-compatibility/2006">
    <mc:Choice xmlns:p14="http://schemas.microsoft.com/office/powerpoint/2010/main" Requires="p14">
      <p:transition spd="slow" p14:dur="2000" advTm="31889"/>
    </mc:Choice>
    <mc:Fallback>
      <p:transition spd="slow" advTm="318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8BCC46-2834-CFF4-0598-0BB14B0973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C02A9F-F4B2-62C2-D1C3-7CC770CD022E}"/>
              </a:ext>
            </a:extLst>
          </p:cNvPr>
          <p:cNvSpPr>
            <a:spLocks noGrp="1"/>
          </p:cNvSpPr>
          <p:nvPr>
            <p:ph type="title"/>
          </p:nvPr>
        </p:nvSpPr>
        <p:spPr>
          <a:xfrm>
            <a:off x="457200" y="457200"/>
            <a:ext cx="4800600" cy="1435768"/>
          </a:xfrm>
        </p:spPr>
        <p:txBody>
          <a:bodyPr anchor="t">
            <a:normAutofit/>
          </a:bodyPr>
          <a:lstStyle/>
          <a:p>
            <a:r>
              <a:rPr lang="en-US" sz="5100" dirty="0">
                <a:solidFill>
                  <a:schemeClr val="bg2"/>
                </a:solidFill>
              </a:rPr>
              <a:t>MY DEVELOPMENT</a:t>
            </a:r>
            <a:endParaRPr lang="en-IN" sz="5100" dirty="0">
              <a:solidFill>
                <a:schemeClr val="bg2"/>
              </a:solidFill>
            </a:endParaRPr>
          </a:p>
        </p:txBody>
      </p:sp>
      <p:sp>
        <p:nvSpPr>
          <p:cNvPr id="3" name="Content Placeholder 2">
            <a:extLst>
              <a:ext uri="{FF2B5EF4-FFF2-40B4-BE49-F238E27FC236}">
                <a16:creationId xmlns:a16="http://schemas.microsoft.com/office/drawing/2014/main" id="{9FC9133C-B0FC-9F3B-7415-A22CD8BB1BA2}"/>
              </a:ext>
            </a:extLst>
          </p:cNvPr>
          <p:cNvSpPr>
            <a:spLocks noGrp="1"/>
          </p:cNvSpPr>
          <p:nvPr>
            <p:ph sz="quarter" idx="13"/>
          </p:nvPr>
        </p:nvSpPr>
        <p:spPr>
          <a:xfrm>
            <a:off x="457200" y="2053389"/>
            <a:ext cx="4800601" cy="4347411"/>
          </a:xfrm>
        </p:spPr>
        <p:txBody>
          <a:bodyPr>
            <a:normAutofit/>
          </a:bodyPr>
          <a:lstStyle/>
          <a:p>
            <a:pPr algn="just">
              <a:lnSpc>
                <a:spcPct val="110000"/>
              </a:lnSpc>
              <a:spcAft>
                <a:spcPts val="600"/>
              </a:spcAft>
              <a:buFont typeface="Arial" panose="020B0604020202020204" pitchFamily="34" charset="0"/>
              <a:buChar char="•"/>
            </a:pPr>
            <a:r>
              <a:rPr lang="en-US" sz="1800" dirty="0">
                <a:solidFill>
                  <a:schemeClr val="bg2"/>
                </a:solidFill>
              </a:rPr>
              <a:t>I initially found navigating different digital tools to be challenging.</a:t>
            </a:r>
          </a:p>
          <a:p>
            <a:pPr algn="just">
              <a:lnSpc>
                <a:spcPct val="110000"/>
              </a:lnSpc>
              <a:spcAft>
                <a:spcPts val="600"/>
              </a:spcAft>
              <a:buFont typeface="Arial" panose="020B0604020202020204" pitchFamily="34" charset="0"/>
              <a:buChar char="•"/>
            </a:pPr>
            <a:r>
              <a:rPr lang="en-US" sz="1800" dirty="0">
                <a:solidFill>
                  <a:schemeClr val="bg2"/>
                </a:solidFill>
              </a:rPr>
              <a:t>I struggled to understand features available within Microsoft software.</a:t>
            </a:r>
          </a:p>
          <a:p>
            <a:pPr algn="just">
              <a:lnSpc>
                <a:spcPct val="110000"/>
              </a:lnSpc>
              <a:spcAft>
                <a:spcPts val="600"/>
              </a:spcAft>
              <a:buFont typeface="Arial" panose="020B0604020202020204" pitchFamily="34" charset="0"/>
              <a:buChar char="•"/>
            </a:pPr>
            <a:r>
              <a:rPr lang="en-US" sz="1800" dirty="0">
                <a:solidFill>
                  <a:schemeClr val="bg2"/>
                </a:solidFill>
              </a:rPr>
              <a:t>Weekly practice gradually developed my digital competence and confidence.</a:t>
            </a:r>
          </a:p>
          <a:p>
            <a:pPr algn="just">
              <a:lnSpc>
                <a:spcPct val="110000"/>
              </a:lnSpc>
              <a:spcAft>
                <a:spcPts val="600"/>
              </a:spcAft>
              <a:buFont typeface="Arial" panose="020B0604020202020204" pitchFamily="34" charset="0"/>
              <a:buChar char="•"/>
            </a:pPr>
            <a:r>
              <a:rPr lang="en-US" sz="1800" dirty="0">
                <a:solidFill>
                  <a:schemeClr val="bg2"/>
                </a:solidFill>
              </a:rPr>
              <a:t>I can now independently format Word documents using various features.</a:t>
            </a:r>
          </a:p>
          <a:p>
            <a:pPr algn="just">
              <a:lnSpc>
                <a:spcPct val="110000"/>
              </a:lnSpc>
              <a:spcAft>
                <a:spcPts val="600"/>
              </a:spcAft>
              <a:buFont typeface="Arial" panose="020B0604020202020204" pitchFamily="34" charset="0"/>
              <a:buChar char="•"/>
            </a:pPr>
            <a:r>
              <a:rPr lang="en-US" sz="1800" dirty="0">
                <a:solidFill>
                  <a:schemeClr val="bg2"/>
                </a:solidFill>
              </a:rPr>
              <a:t>I have also become confident in using Excel, PowerPoint, and basic digital functions.</a:t>
            </a:r>
            <a:endParaRPr lang="en-IN" sz="1800" dirty="0">
              <a:solidFill>
                <a:schemeClr val="bg2"/>
              </a:solidFill>
            </a:endParaRPr>
          </a:p>
        </p:txBody>
      </p:sp>
      <p:pic>
        <p:nvPicPr>
          <p:cNvPr id="4" name="Picture 3" descr="Academic development Images - Free Download on Magnific (formerly Freepik)">
            <a:extLst>
              <a:ext uri="{FF2B5EF4-FFF2-40B4-BE49-F238E27FC236}">
                <a16:creationId xmlns:a16="http://schemas.microsoft.com/office/drawing/2014/main" id="{234DD8C7-F18F-2797-8ECC-157043DDA6B5}"/>
              </a:ext>
            </a:extLst>
          </p:cNvPr>
          <p:cNvPicPr>
            <a:picLocks noChangeAspect="1"/>
          </p:cNvPicPr>
          <p:nvPr/>
        </p:nvPicPr>
        <p:blipFill>
          <a:blip r:embed="rId5"/>
          <a:stretch>
            <a:fillRect/>
          </a:stretch>
        </p:blipFill>
        <p:spPr>
          <a:xfrm>
            <a:off x="5983224" y="457200"/>
            <a:ext cx="5943600" cy="5943600"/>
          </a:xfrm>
          <a:prstGeom prst="rect">
            <a:avLst/>
          </a:prstGeom>
          <a:noFill/>
        </p:spPr>
      </p:pic>
      <p:pic>
        <p:nvPicPr>
          <p:cNvPr id="6" name="Audio 5">
            <a:hlinkClick r:id="" action="ppaction://media"/>
            <a:extLst>
              <a:ext uri="{FF2B5EF4-FFF2-40B4-BE49-F238E27FC236}">
                <a16:creationId xmlns:a16="http://schemas.microsoft.com/office/drawing/2014/main" id="{3F7863F2-B129-C06D-2FB8-2ACA3D3155F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97548985"/>
      </p:ext>
    </p:extLst>
  </p:cSld>
  <p:clrMapOvr>
    <a:masterClrMapping/>
  </p:clrMapOvr>
  <mc:AlternateContent xmlns:mc="http://schemas.openxmlformats.org/markup-compatibility/2006">
    <mc:Choice xmlns:p14="http://schemas.microsoft.com/office/powerpoint/2010/main" Requires="p14">
      <p:transition spd="slow" p14:dur="2000" advTm="32392"/>
    </mc:Choice>
    <mc:Fallback>
      <p:transition spd="slow" advTm="323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FEB268-6D19-3943-66B5-9F7D2427C8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402A4F-37A8-0CE3-B0E9-51CD1D66C68F}"/>
              </a:ext>
            </a:extLst>
          </p:cNvPr>
          <p:cNvSpPr>
            <a:spLocks noGrp="1"/>
          </p:cNvSpPr>
          <p:nvPr>
            <p:ph type="title"/>
          </p:nvPr>
        </p:nvSpPr>
        <p:spPr>
          <a:xfrm>
            <a:off x="457200" y="457200"/>
            <a:ext cx="3810000" cy="626440"/>
          </a:xfrm>
        </p:spPr>
        <p:txBody>
          <a:bodyPr anchor="t">
            <a:normAutofit/>
          </a:bodyPr>
          <a:lstStyle/>
          <a:p>
            <a:r>
              <a:rPr lang="en-US" dirty="0">
                <a:solidFill>
                  <a:schemeClr val="bg2"/>
                </a:solidFill>
              </a:rPr>
              <a:t>REFLECTION</a:t>
            </a:r>
            <a:endParaRPr lang="en-IN" dirty="0">
              <a:solidFill>
                <a:schemeClr val="bg2"/>
              </a:solidFill>
            </a:endParaRPr>
          </a:p>
        </p:txBody>
      </p:sp>
      <p:sp>
        <p:nvSpPr>
          <p:cNvPr id="3" name="Content Placeholder 2">
            <a:extLst>
              <a:ext uri="{FF2B5EF4-FFF2-40B4-BE49-F238E27FC236}">
                <a16:creationId xmlns:a16="http://schemas.microsoft.com/office/drawing/2014/main" id="{803E0245-2AAE-7CDC-0B43-D4B3AB66D073}"/>
              </a:ext>
            </a:extLst>
          </p:cNvPr>
          <p:cNvSpPr>
            <a:spLocks noGrp="1"/>
          </p:cNvSpPr>
          <p:nvPr>
            <p:ph type="body" sz="half" idx="2"/>
          </p:nvPr>
        </p:nvSpPr>
        <p:spPr>
          <a:xfrm>
            <a:off x="457200" y="1083640"/>
            <a:ext cx="3810000" cy="4690720"/>
          </a:xfrm>
        </p:spPr>
        <p:txBody>
          <a:bodyPr anchor="b">
            <a:normAutofit/>
          </a:bodyPr>
          <a:lstStyle/>
          <a:p>
            <a:pPr marL="285750" indent="-285750" algn="just">
              <a:spcAft>
                <a:spcPts val="600"/>
              </a:spcAft>
              <a:buFont typeface="Arial" panose="020B0604020202020204" pitchFamily="34" charset="0"/>
              <a:buChar char="•"/>
            </a:pPr>
            <a:r>
              <a:rPr lang="en-US" sz="1800" dirty="0">
                <a:solidFill>
                  <a:schemeClr val="bg2"/>
                </a:solidFill>
              </a:rPr>
              <a:t>This module has improved my ability to format Microsoft Word documents accurately.</a:t>
            </a:r>
          </a:p>
          <a:p>
            <a:pPr marL="285750" indent="-285750" algn="just">
              <a:spcAft>
                <a:spcPts val="600"/>
              </a:spcAft>
              <a:buFont typeface="Arial" panose="020B0604020202020204" pitchFamily="34" charset="0"/>
              <a:buChar char="•"/>
            </a:pPr>
            <a:r>
              <a:rPr lang="en-US" sz="1800" dirty="0">
                <a:solidFill>
                  <a:schemeClr val="bg2"/>
                </a:solidFill>
              </a:rPr>
              <a:t>I developed clear presentation skills by practicing to use MS PowerPoint and its different features.</a:t>
            </a:r>
          </a:p>
          <a:p>
            <a:pPr marL="285750" indent="-285750" algn="just">
              <a:spcAft>
                <a:spcPts val="600"/>
              </a:spcAft>
              <a:buFont typeface="Arial" panose="020B0604020202020204" pitchFamily="34" charset="0"/>
              <a:buChar char="•"/>
            </a:pPr>
            <a:r>
              <a:rPr lang="en-US" sz="1800" dirty="0">
                <a:solidFill>
                  <a:schemeClr val="bg2"/>
                </a:solidFill>
              </a:rPr>
              <a:t>I also learned to identify, organise, and manage different file types.</a:t>
            </a:r>
          </a:p>
          <a:p>
            <a:pPr marL="285750" indent="-285750" algn="just">
              <a:spcAft>
                <a:spcPts val="600"/>
              </a:spcAft>
              <a:buFont typeface="Arial" panose="020B0604020202020204" pitchFamily="34" charset="0"/>
              <a:buChar char="•"/>
            </a:pPr>
            <a:r>
              <a:rPr lang="en-US" sz="1800" dirty="0">
                <a:solidFill>
                  <a:schemeClr val="bg2"/>
                </a:solidFill>
              </a:rPr>
              <a:t>I developed additional Excel, online research, and calculation skills.</a:t>
            </a:r>
          </a:p>
          <a:p>
            <a:pPr marL="285750" indent="-285750" algn="just">
              <a:spcAft>
                <a:spcPts val="600"/>
              </a:spcAft>
              <a:buFont typeface="Arial" panose="020B0604020202020204" pitchFamily="34" charset="0"/>
              <a:buChar char="•"/>
            </a:pPr>
            <a:r>
              <a:rPr lang="en-US" sz="1800" dirty="0">
                <a:solidFill>
                  <a:schemeClr val="bg2"/>
                </a:solidFill>
              </a:rPr>
              <a:t>Regular engagement with the set-activities, lectures, and tutors supported my skill development.</a:t>
            </a:r>
            <a:endParaRPr lang="en-IN" sz="1800" dirty="0">
              <a:solidFill>
                <a:schemeClr val="bg2"/>
              </a:solidFill>
            </a:endParaRPr>
          </a:p>
        </p:txBody>
      </p:sp>
      <p:pic>
        <p:nvPicPr>
          <p:cNvPr id="5" name="Picture 4" descr="Student Academic Reflection by Staker's Stuff | TPT">
            <a:extLst>
              <a:ext uri="{FF2B5EF4-FFF2-40B4-BE49-F238E27FC236}">
                <a16:creationId xmlns:a16="http://schemas.microsoft.com/office/drawing/2014/main" id="{3AED5402-A8AE-5734-99B4-07A9685EB856}"/>
              </a:ext>
            </a:extLst>
          </p:cNvPr>
          <p:cNvPicPr>
            <a:picLocks noChangeAspect="1"/>
          </p:cNvPicPr>
          <p:nvPr/>
        </p:nvPicPr>
        <p:blipFill>
          <a:blip r:embed="rId5"/>
          <a:srcRect b="48383"/>
          <a:stretch>
            <a:fillRect/>
          </a:stretch>
        </p:blipFill>
        <p:spPr>
          <a:xfrm>
            <a:off x="4724400" y="1083640"/>
            <a:ext cx="7010399" cy="4690720"/>
          </a:xfrm>
          <a:prstGeom prst="rect">
            <a:avLst/>
          </a:prstGeom>
          <a:noFill/>
        </p:spPr>
      </p:pic>
      <p:pic>
        <p:nvPicPr>
          <p:cNvPr id="6" name="Audio 5">
            <a:hlinkClick r:id="" action="ppaction://media"/>
            <a:extLst>
              <a:ext uri="{FF2B5EF4-FFF2-40B4-BE49-F238E27FC236}">
                <a16:creationId xmlns:a16="http://schemas.microsoft.com/office/drawing/2014/main" id="{3C31ADF7-B1CC-E94E-F00B-E4A32A74E75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07743489"/>
      </p:ext>
    </p:extLst>
  </p:cSld>
  <p:clrMapOvr>
    <a:masterClrMapping/>
  </p:clrMapOvr>
  <mc:AlternateContent xmlns:mc="http://schemas.openxmlformats.org/markup-compatibility/2006">
    <mc:Choice xmlns:p14="http://schemas.microsoft.com/office/powerpoint/2010/main" Requires="p14">
      <p:transition spd="slow" p14:dur="2000" advTm="37606"/>
    </mc:Choice>
    <mc:Fallback>
      <p:transition spd="slow" advTm="376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F3B8C8-B0E2-DBF5-D13F-05CAF3A575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F9677D-8990-2DB9-BB8C-CD14C78ED850}"/>
              </a:ext>
            </a:extLst>
          </p:cNvPr>
          <p:cNvSpPr>
            <a:spLocks noGrp="1"/>
          </p:cNvSpPr>
          <p:nvPr>
            <p:ph type="title"/>
          </p:nvPr>
        </p:nvSpPr>
        <p:spPr>
          <a:xfrm>
            <a:off x="457200" y="457200"/>
            <a:ext cx="3813714" cy="1710064"/>
          </a:xfrm>
        </p:spPr>
        <p:txBody>
          <a:bodyPr anchor="b">
            <a:normAutofit/>
          </a:bodyPr>
          <a:lstStyle/>
          <a:p>
            <a:r>
              <a:rPr lang="en-US">
                <a:solidFill>
                  <a:schemeClr val="bg2"/>
                </a:solidFill>
              </a:rPr>
              <a:t>CONCLUSION</a:t>
            </a:r>
            <a:endParaRPr lang="en-IN">
              <a:solidFill>
                <a:schemeClr val="bg2"/>
              </a:solidFill>
            </a:endParaRPr>
          </a:p>
        </p:txBody>
      </p:sp>
      <p:sp>
        <p:nvSpPr>
          <p:cNvPr id="3" name="Content Placeholder 2">
            <a:extLst>
              <a:ext uri="{FF2B5EF4-FFF2-40B4-BE49-F238E27FC236}">
                <a16:creationId xmlns:a16="http://schemas.microsoft.com/office/drawing/2014/main" id="{93A86F8C-5A2C-C8A6-928F-934F4EC73D69}"/>
              </a:ext>
            </a:extLst>
          </p:cNvPr>
          <p:cNvSpPr>
            <a:spLocks noGrp="1"/>
          </p:cNvSpPr>
          <p:nvPr>
            <p:ph sz="quarter" idx="18"/>
          </p:nvPr>
        </p:nvSpPr>
        <p:spPr>
          <a:xfrm>
            <a:off x="457201" y="2621290"/>
            <a:ext cx="4852736" cy="3779510"/>
          </a:xfrm>
        </p:spPr>
        <p:txBody>
          <a:bodyPr>
            <a:normAutofit fontScale="92500"/>
          </a:bodyPr>
          <a:lstStyle/>
          <a:p>
            <a:pPr marL="342900" indent="-342900" algn="just">
              <a:lnSpc>
                <a:spcPct val="110000"/>
              </a:lnSpc>
              <a:spcAft>
                <a:spcPts val="600"/>
              </a:spcAft>
              <a:buFont typeface="Arial" panose="020B0604020202020204" pitchFamily="34" charset="0"/>
              <a:buChar char="•"/>
            </a:pPr>
            <a:r>
              <a:rPr lang="en-US" sz="1800" dirty="0">
                <a:solidFill>
                  <a:schemeClr val="bg2"/>
                </a:solidFill>
              </a:rPr>
              <a:t>I developed essential digital skills supporting study, work, and life.</a:t>
            </a:r>
          </a:p>
          <a:p>
            <a:pPr marL="342900" indent="-342900" algn="just">
              <a:lnSpc>
                <a:spcPct val="110000"/>
              </a:lnSpc>
              <a:spcAft>
                <a:spcPts val="600"/>
              </a:spcAft>
              <a:buFont typeface="Arial" panose="020B0604020202020204" pitchFamily="34" charset="0"/>
              <a:buChar char="•"/>
            </a:pPr>
            <a:r>
              <a:rPr lang="en-US" sz="1800" dirty="0">
                <a:solidFill>
                  <a:schemeClr val="bg2"/>
                </a:solidFill>
              </a:rPr>
              <a:t>Word skills will support me in writing and formatting academic assignments.</a:t>
            </a:r>
          </a:p>
          <a:p>
            <a:pPr marL="342900" indent="-342900" algn="just">
              <a:lnSpc>
                <a:spcPct val="110000"/>
              </a:lnSpc>
              <a:spcAft>
                <a:spcPts val="600"/>
              </a:spcAft>
              <a:buFont typeface="Arial" panose="020B0604020202020204" pitchFamily="34" charset="0"/>
              <a:buChar char="•"/>
            </a:pPr>
            <a:r>
              <a:rPr lang="en-US" sz="1800" dirty="0">
                <a:solidFill>
                  <a:schemeClr val="bg2"/>
                </a:solidFill>
              </a:rPr>
              <a:t>Presentation skills enable clear and effective information communication.</a:t>
            </a:r>
          </a:p>
          <a:p>
            <a:pPr marL="342900" indent="-342900" algn="just">
              <a:lnSpc>
                <a:spcPct val="110000"/>
              </a:lnSpc>
              <a:spcAft>
                <a:spcPts val="600"/>
              </a:spcAft>
              <a:buFont typeface="Arial" panose="020B0604020202020204" pitchFamily="34" charset="0"/>
              <a:buChar char="•"/>
            </a:pPr>
            <a:r>
              <a:rPr lang="en-US" sz="1800" dirty="0">
                <a:solidFill>
                  <a:schemeClr val="bg2"/>
                </a:solidFill>
              </a:rPr>
              <a:t>I also improved my </a:t>
            </a:r>
            <a:r>
              <a:rPr lang="en-US" sz="1800" dirty="0" err="1">
                <a:solidFill>
                  <a:schemeClr val="bg2"/>
                </a:solidFill>
              </a:rPr>
              <a:t>organisational</a:t>
            </a:r>
            <a:r>
              <a:rPr lang="en-US" sz="1800" dirty="0">
                <a:solidFill>
                  <a:schemeClr val="bg2"/>
                </a:solidFill>
              </a:rPr>
              <a:t> skills, which will be useful throughout my everyday life.</a:t>
            </a:r>
          </a:p>
          <a:p>
            <a:pPr marL="342900" indent="-342900" algn="just">
              <a:lnSpc>
                <a:spcPct val="110000"/>
              </a:lnSpc>
              <a:spcAft>
                <a:spcPts val="600"/>
              </a:spcAft>
              <a:buFont typeface="Arial" panose="020B0604020202020204" pitchFamily="34" charset="0"/>
              <a:buChar char="•"/>
            </a:pPr>
            <a:r>
              <a:rPr lang="en-US" sz="1800" dirty="0">
                <a:solidFill>
                  <a:schemeClr val="bg2"/>
                </a:solidFill>
              </a:rPr>
              <a:t>This module has increased my confidence in using technology effectively and independently.</a:t>
            </a:r>
            <a:endParaRPr lang="en-IN" sz="1800" dirty="0">
              <a:solidFill>
                <a:schemeClr val="bg2"/>
              </a:solidFill>
            </a:endParaRPr>
          </a:p>
        </p:txBody>
      </p:sp>
      <p:pic>
        <p:nvPicPr>
          <p:cNvPr id="4" name="Picture 3" descr="Conclusion Slides for PowerPoint and Google Slides">
            <a:extLst>
              <a:ext uri="{FF2B5EF4-FFF2-40B4-BE49-F238E27FC236}">
                <a16:creationId xmlns:a16="http://schemas.microsoft.com/office/drawing/2014/main" id="{B6FFEAE1-DFA6-EF13-4135-2C833C64D63D}"/>
              </a:ext>
            </a:extLst>
          </p:cNvPr>
          <p:cNvPicPr>
            <a:picLocks noChangeAspect="1"/>
          </p:cNvPicPr>
          <p:nvPr/>
        </p:nvPicPr>
        <p:blipFill>
          <a:blip r:embed="rId5"/>
          <a:srcRect r="45972"/>
          <a:stretch>
            <a:fillRect/>
          </a:stretch>
        </p:blipFill>
        <p:spPr>
          <a:xfrm>
            <a:off x="7910390" y="457200"/>
            <a:ext cx="4281610" cy="5943600"/>
          </a:xfrm>
          <a:prstGeom prst="rect">
            <a:avLst/>
          </a:prstGeom>
          <a:noFill/>
        </p:spPr>
      </p:pic>
      <p:pic>
        <p:nvPicPr>
          <p:cNvPr id="6" name="Audio 5">
            <a:hlinkClick r:id="" action="ppaction://media"/>
            <a:extLst>
              <a:ext uri="{FF2B5EF4-FFF2-40B4-BE49-F238E27FC236}">
                <a16:creationId xmlns:a16="http://schemas.microsoft.com/office/drawing/2014/main" id="{C9E0F49A-AC1B-A7B5-5715-9DC508D4753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64690106"/>
      </p:ext>
    </p:extLst>
  </p:cSld>
  <p:clrMapOvr>
    <a:masterClrMapping/>
  </p:clrMapOvr>
  <mc:AlternateContent xmlns:mc="http://schemas.openxmlformats.org/markup-compatibility/2006">
    <mc:Choice xmlns:p14="http://schemas.microsoft.com/office/powerpoint/2010/main" Requires="p14">
      <p:transition spd="slow" p14:dur="2000" advTm="32299"/>
    </mc:Choice>
    <mc:Fallback>
      <p:transition spd="slow" advTm="322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EBD49E-4A02-EEC7-3BFB-B34DE9ABD4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7F1B4A-1DDB-9BCC-2DBD-F492AE3BC4D5}"/>
              </a:ext>
            </a:extLst>
          </p:cNvPr>
          <p:cNvSpPr>
            <a:spLocks noGrp="1"/>
          </p:cNvSpPr>
          <p:nvPr>
            <p:ph type="title"/>
          </p:nvPr>
        </p:nvSpPr>
        <p:spPr>
          <a:xfrm>
            <a:off x="5422232" y="1724526"/>
            <a:ext cx="6601326" cy="2540756"/>
          </a:xfrm>
        </p:spPr>
        <p:txBody>
          <a:bodyPr anchor="b">
            <a:normAutofit/>
          </a:bodyPr>
          <a:lstStyle/>
          <a:p>
            <a:r>
              <a:rPr lang="en-US" sz="8800" dirty="0">
                <a:solidFill>
                  <a:schemeClr val="bg2"/>
                </a:solidFill>
              </a:rPr>
              <a:t>THANK YOU</a:t>
            </a:r>
            <a:endParaRPr lang="en-IN" sz="8800" dirty="0">
              <a:solidFill>
                <a:schemeClr val="bg2"/>
              </a:solidFill>
            </a:endParaRPr>
          </a:p>
        </p:txBody>
      </p:sp>
      <p:pic>
        <p:nvPicPr>
          <p:cNvPr id="4" name="Audio 3">
            <a:hlinkClick r:id="" action="ppaction://media"/>
            <a:extLst>
              <a:ext uri="{FF2B5EF4-FFF2-40B4-BE49-F238E27FC236}">
                <a16:creationId xmlns:a16="http://schemas.microsoft.com/office/drawing/2014/main" id="{E449DE62-F64A-825D-A4FD-0BFFAFAABA3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89787567"/>
      </p:ext>
    </p:extLst>
  </p:cSld>
  <p:clrMapOvr>
    <a:masterClrMapping/>
  </p:clrMapOvr>
  <mc:AlternateContent xmlns:mc="http://schemas.openxmlformats.org/markup-compatibility/2006">
    <mc:Choice xmlns:p14="http://schemas.microsoft.com/office/powerpoint/2010/main" Requires="p14">
      <p:transition spd="slow" p14:dur="2000" advTm="4580"/>
    </mc:Choice>
    <mc:Fallback>
      <p:transition spd="slow" advTm="45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Prismatic polygons">
  <a:themeElements>
    <a:clrScheme name="Custom 2">
      <a:dk1>
        <a:srgbClr val="FFE9C9"/>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Custom 82">
      <a:majorFont>
        <a:latin typeface="Chamberi Super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assmorphism_wac_SD_V5 (Prismatic Polygons).pptx" id="{B385A2A1-EF3F-4C3B-9DAC-1996EB6D3A54}" vid="{B3C5DF8C-E290-4834-9BBD-6D53C49DE7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{41309C20-E4C1-4DED-8054-8516DA7A4CF3}76eb6e63-359a-49aa-b46c-7c5b67ea33bb-TF1ddfefa5-03ef-44f0-b9f8-5e27349af6c5_win32</Template>
  <TotalTime>45</TotalTime>
  <Words>1210</Words>
  <Application>Microsoft Office PowerPoint</Application>
  <PresentationFormat>Widescreen</PresentationFormat>
  <Paragraphs>69</Paragraphs>
  <Slides>10</Slides>
  <Notes>8</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Light</vt:lpstr>
      <vt:lpstr>Arial</vt:lpstr>
      <vt:lpstr>Chamberi Super Display</vt:lpstr>
      <vt:lpstr>Prismatic polygons</vt:lpstr>
      <vt:lpstr>DS 3: DIGITAL PORTFOLIO AND REFLECTION</vt:lpstr>
      <vt:lpstr>INTRODUCTION</vt:lpstr>
      <vt:lpstr>WORK EXAMPLES</vt:lpstr>
      <vt:lpstr>EXAMPLE 1: WORD DOCUMENT</vt:lpstr>
      <vt:lpstr>EXAMPLE 2: POWERPOINT SLIDE </vt:lpstr>
      <vt:lpstr>EXAMPLE 3: FILE ORGANISATION SCREENSHOT</vt:lpstr>
      <vt:lpstr>MY DEVELOPMENT</vt:lpstr>
      <vt:lpstr>REFLECTION</vt:lpstr>
      <vt:lpstr>CONCLUSION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gabriela cucuteanu</cp:lastModifiedBy>
  <cp:revision>2</cp:revision>
  <dcterms:created xsi:type="dcterms:W3CDTF">2026-07-18T19:15:40Z</dcterms:created>
  <dcterms:modified xsi:type="dcterms:W3CDTF">2026-07-19T11:44:12Z</dcterms:modified>
</cp:coreProperties>
</file>