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8"/>
  </p:notesMasterIdLst>
  <p:sldIdLst>
    <p:sldId id="781" r:id="rId2"/>
    <p:sldId id="782" r:id="rId3"/>
    <p:sldId id="274" r:id="rId4"/>
    <p:sldId id="257" r:id="rId5"/>
    <p:sldId id="258" r:id="rId6"/>
    <p:sldId id="259" r:id="rId7"/>
    <p:sldId id="788" r:id="rId8"/>
    <p:sldId id="260" r:id="rId9"/>
    <p:sldId id="261" r:id="rId10"/>
    <p:sldId id="262" r:id="rId11"/>
    <p:sldId id="264" r:id="rId12"/>
    <p:sldId id="270" r:id="rId13"/>
    <p:sldId id="785" r:id="rId14"/>
    <p:sldId id="786" r:id="rId15"/>
    <p:sldId id="789" r:id="rId16"/>
    <p:sldId id="263" r:id="rId1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EF58480D-1F81-4A7B-A5E6-1E869BA4A415}" v="39" dt="2026-04-15T11:34:34.076"/>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6988" autoAdjust="0"/>
    <p:restoredTop sz="94660"/>
  </p:normalViewPr>
  <p:slideViewPr>
    <p:cSldViewPr snapToGrid="0">
      <p:cViewPr varScale="1">
        <p:scale>
          <a:sx n="77" d="100"/>
          <a:sy n="77" d="100"/>
        </p:scale>
        <p:origin x="27" y="537"/>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microsoft.com/office/2016/11/relationships/changesInfo" Target="changesInfos/changesInfo1.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Ebad Banissi" userId="46ce2bb489724496" providerId="LiveId" clId="{00C2EBFC-F7A4-4F9D-811A-7E1AEC1E73C0}"/>
    <pc:docChg chg="undo custSel addSld delSld modSld">
      <pc:chgData name="Ebad Banissi" userId="46ce2bb489724496" providerId="LiveId" clId="{00C2EBFC-F7A4-4F9D-811A-7E1AEC1E73C0}" dt="2026-04-15T11:36:34.600" v="333" actId="207"/>
      <pc:docMkLst>
        <pc:docMk/>
      </pc:docMkLst>
      <pc:sldChg chg="addSp delSp modSp mod setBg">
        <pc:chgData name="Ebad Banissi" userId="46ce2bb489724496" providerId="LiveId" clId="{00C2EBFC-F7A4-4F9D-811A-7E1AEC1E73C0}" dt="2026-04-15T10:36:16.236" v="118" actId="20577"/>
        <pc:sldMkLst>
          <pc:docMk/>
          <pc:sldMk cId="0" sldId="257"/>
        </pc:sldMkLst>
        <pc:spChg chg="add mod">
          <ac:chgData name="Ebad Banissi" userId="46ce2bb489724496" providerId="LiveId" clId="{00C2EBFC-F7A4-4F9D-811A-7E1AEC1E73C0}" dt="2026-04-15T10:36:16.236" v="118" actId="20577"/>
          <ac:spMkLst>
            <pc:docMk/>
            <pc:sldMk cId="0" sldId="257"/>
            <ac:spMk id="3" creationId="{7EB96C75-E02F-4593-EFA8-58343F7D137B}"/>
          </ac:spMkLst>
        </pc:spChg>
        <pc:spChg chg="add del mod">
          <ac:chgData name="Ebad Banissi" userId="46ce2bb489724496" providerId="LiveId" clId="{00C2EBFC-F7A4-4F9D-811A-7E1AEC1E73C0}" dt="2026-04-15T10:22:02.227" v="39" actId="478"/>
          <ac:spMkLst>
            <pc:docMk/>
            <pc:sldMk cId="0" sldId="257"/>
            <ac:spMk id="5" creationId="{96BA7B20-C8D1-F386-FD21-ED3F7177342F}"/>
          </ac:spMkLst>
        </pc:spChg>
        <pc:spChg chg="mod">
          <ac:chgData name="Ebad Banissi" userId="46ce2bb489724496" providerId="LiveId" clId="{00C2EBFC-F7A4-4F9D-811A-7E1AEC1E73C0}" dt="2026-04-15T10:36:10.204" v="117" actId="27636"/>
          <ac:spMkLst>
            <pc:docMk/>
            <pc:sldMk cId="0" sldId="257"/>
            <ac:spMk id="16" creationId="{00000000-0000-0000-0000-000000000000}"/>
          </ac:spMkLst>
        </pc:spChg>
        <pc:spChg chg="del">
          <ac:chgData name="Ebad Banissi" userId="46ce2bb489724496" providerId="LiveId" clId="{00C2EBFC-F7A4-4F9D-811A-7E1AEC1E73C0}" dt="2026-04-15T10:21:58.099" v="38" actId="478"/>
          <ac:spMkLst>
            <pc:docMk/>
            <pc:sldMk cId="0" sldId="257"/>
            <ac:spMk id="17" creationId="{00000000-0000-0000-0000-000000000000}"/>
          </ac:spMkLst>
        </pc:spChg>
        <pc:spChg chg="add del">
          <ac:chgData name="Ebad Banissi" userId="46ce2bb489724496" providerId="LiveId" clId="{00C2EBFC-F7A4-4F9D-811A-7E1AEC1E73C0}" dt="2026-04-15T10:35:39.948" v="111" actId="26606"/>
          <ac:spMkLst>
            <pc:docMk/>
            <pc:sldMk cId="0" sldId="257"/>
            <ac:spMk id="21" creationId="{F13C74B1-5B17-4795-BED0-7140497B445A}"/>
          </ac:spMkLst>
        </pc:spChg>
        <pc:spChg chg="add del">
          <ac:chgData name="Ebad Banissi" userId="46ce2bb489724496" providerId="LiveId" clId="{00C2EBFC-F7A4-4F9D-811A-7E1AEC1E73C0}" dt="2026-04-15T10:35:39.948" v="111" actId="26606"/>
          <ac:spMkLst>
            <pc:docMk/>
            <pc:sldMk cId="0" sldId="257"/>
            <ac:spMk id="23" creationId="{D4974D33-8DC5-464E-8C6D-BE58F0669C17}"/>
          </ac:spMkLst>
        </pc:spChg>
        <pc:picChg chg="add mod">
          <ac:chgData name="Ebad Banissi" userId="46ce2bb489724496" providerId="LiveId" clId="{00C2EBFC-F7A4-4F9D-811A-7E1AEC1E73C0}" dt="2026-04-15T10:36:03.071" v="115" actId="1076"/>
          <ac:picMkLst>
            <pc:docMk/>
            <pc:sldMk cId="0" sldId="257"/>
            <ac:picMk id="7" creationId="{0060F3BB-638F-FAB9-ECD7-7447F869EAEF}"/>
          </ac:picMkLst>
        </pc:picChg>
      </pc:sldChg>
      <pc:sldChg chg="addSp delSp modSp mod">
        <pc:chgData name="Ebad Banissi" userId="46ce2bb489724496" providerId="LiveId" clId="{00C2EBFC-F7A4-4F9D-811A-7E1AEC1E73C0}" dt="2026-04-15T10:29:11.719" v="82" actId="113"/>
        <pc:sldMkLst>
          <pc:docMk/>
          <pc:sldMk cId="0" sldId="258"/>
        </pc:sldMkLst>
        <pc:spChg chg="del mod">
          <ac:chgData name="Ebad Banissi" userId="46ce2bb489724496" providerId="LiveId" clId="{00C2EBFC-F7A4-4F9D-811A-7E1AEC1E73C0}" dt="2026-04-15T10:24:58.550" v="55" actId="478"/>
          <ac:spMkLst>
            <pc:docMk/>
            <pc:sldMk cId="0" sldId="258"/>
            <ac:spMk id="3" creationId="{AFE773FE-EBFC-A45D-313D-D260503FBB70}"/>
          </ac:spMkLst>
        </pc:spChg>
        <pc:spChg chg="del">
          <ac:chgData name="Ebad Banissi" userId="46ce2bb489724496" providerId="LiveId" clId="{00C2EBFC-F7A4-4F9D-811A-7E1AEC1E73C0}" dt="2026-04-15T10:24:53.468" v="53" actId="478"/>
          <ac:spMkLst>
            <pc:docMk/>
            <pc:sldMk cId="0" sldId="258"/>
            <ac:spMk id="5" creationId="{02E7A9BF-BE84-63D1-6180-38C5948685D4}"/>
          </ac:spMkLst>
        </pc:spChg>
        <pc:spChg chg="add del mod">
          <ac:chgData name="Ebad Banissi" userId="46ce2bb489724496" providerId="LiveId" clId="{00C2EBFC-F7A4-4F9D-811A-7E1AEC1E73C0}" dt="2026-04-15T10:25:08.717" v="57" actId="478"/>
          <ac:spMkLst>
            <pc:docMk/>
            <pc:sldMk cId="0" sldId="258"/>
            <ac:spMk id="11" creationId="{EFC4D1B5-F6A6-18FD-08CE-05A5EEEDBF69}"/>
          </ac:spMkLst>
        </pc:spChg>
        <pc:spChg chg="mod">
          <ac:chgData name="Ebad Banissi" userId="46ce2bb489724496" providerId="LiveId" clId="{00C2EBFC-F7A4-4F9D-811A-7E1AEC1E73C0}" dt="2026-04-15T10:24:26.431" v="51"/>
          <ac:spMkLst>
            <pc:docMk/>
            <pc:sldMk cId="0" sldId="258"/>
            <ac:spMk id="16" creationId="{00000000-0000-0000-0000-000000000000}"/>
          </ac:spMkLst>
        </pc:spChg>
        <pc:spChg chg="del">
          <ac:chgData name="Ebad Banissi" userId="46ce2bb489724496" providerId="LiveId" clId="{00C2EBFC-F7A4-4F9D-811A-7E1AEC1E73C0}" dt="2026-04-15T10:25:03.404" v="56" actId="478"/>
          <ac:spMkLst>
            <pc:docMk/>
            <pc:sldMk cId="0" sldId="258"/>
            <ac:spMk id="17" creationId="{00000000-0000-0000-0000-000000000000}"/>
          </ac:spMkLst>
        </pc:spChg>
        <pc:graphicFrameChg chg="add del mod">
          <ac:chgData name="Ebad Banissi" userId="46ce2bb489724496" providerId="LiveId" clId="{00C2EBFC-F7A4-4F9D-811A-7E1AEC1E73C0}" dt="2026-04-15T10:26:08.199" v="66" actId="478"/>
          <ac:graphicFrameMkLst>
            <pc:docMk/>
            <pc:sldMk cId="0" sldId="258"/>
            <ac:graphicFrameMk id="2" creationId="{04D4A1A2-D926-B080-94F1-6A49CC637639}"/>
          </ac:graphicFrameMkLst>
        </pc:graphicFrameChg>
        <pc:graphicFrameChg chg="add del mod">
          <ac:chgData name="Ebad Banissi" userId="46ce2bb489724496" providerId="LiveId" clId="{00C2EBFC-F7A4-4F9D-811A-7E1AEC1E73C0}" dt="2026-04-15T10:26:03.646" v="65" actId="478"/>
          <ac:graphicFrameMkLst>
            <pc:docMk/>
            <pc:sldMk cId="0" sldId="258"/>
            <ac:graphicFrameMk id="4" creationId="{2BA4674C-CD3B-7305-A47D-89989419E869}"/>
          </ac:graphicFrameMkLst>
        </pc:graphicFrameChg>
        <pc:graphicFrameChg chg="add del mod">
          <ac:chgData name="Ebad Banissi" userId="46ce2bb489724496" providerId="LiveId" clId="{00C2EBFC-F7A4-4F9D-811A-7E1AEC1E73C0}" dt="2026-04-15T10:25:59.824" v="64" actId="478"/>
          <ac:graphicFrameMkLst>
            <pc:docMk/>
            <pc:sldMk cId="0" sldId="258"/>
            <ac:graphicFrameMk id="6" creationId="{2129FFE1-6D0F-E122-FACD-4053E30B5B82}"/>
          </ac:graphicFrameMkLst>
        </pc:graphicFrameChg>
        <pc:graphicFrameChg chg="add del mod modGraphic">
          <ac:chgData name="Ebad Banissi" userId="46ce2bb489724496" providerId="LiveId" clId="{00C2EBFC-F7A4-4F9D-811A-7E1AEC1E73C0}" dt="2026-04-15T10:25:53.472" v="63" actId="478"/>
          <ac:graphicFrameMkLst>
            <pc:docMk/>
            <pc:sldMk cId="0" sldId="258"/>
            <ac:graphicFrameMk id="7" creationId="{64997EC0-1C82-FA77-6D0A-EDC8FD9C16B6}"/>
          </ac:graphicFrameMkLst>
        </pc:graphicFrameChg>
        <pc:graphicFrameChg chg="add del mod">
          <ac:chgData name="Ebad Banissi" userId="46ce2bb489724496" providerId="LiveId" clId="{00C2EBFC-F7A4-4F9D-811A-7E1AEC1E73C0}" dt="2026-04-15T10:25:28.965" v="61" actId="478"/>
          <ac:graphicFrameMkLst>
            <pc:docMk/>
            <pc:sldMk cId="0" sldId="258"/>
            <ac:graphicFrameMk id="8" creationId="{3B161DA0-601A-66A2-896B-3456CCDE463D}"/>
          </ac:graphicFrameMkLst>
        </pc:graphicFrameChg>
        <pc:graphicFrameChg chg="add del mod modGraphic">
          <ac:chgData name="Ebad Banissi" userId="46ce2bb489724496" providerId="LiveId" clId="{00C2EBFC-F7A4-4F9D-811A-7E1AEC1E73C0}" dt="2026-04-15T10:25:25.128" v="60" actId="478"/>
          <ac:graphicFrameMkLst>
            <pc:docMk/>
            <pc:sldMk cId="0" sldId="258"/>
            <ac:graphicFrameMk id="9" creationId="{8B27FB33-A545-A486-6C97-1239D98B2C77}"/>
          </ac:graphicFrameMkLst>
        </pc:graphicFrameChg>
        <pc:graphicFrameChg chg="add mod modGraphic">
          <ac:chgData name="Ebad Banissi" userId="46ce2bb489724496" providerId="LiveId" clId="{00C2EBFC-F7A4-4F9D-811A-7E1AEC1E73C0}" dt="2026-04-15T10:29:11.719" v="82" actId="113"/>
          <ac:graphicFrameMkLst>
            <pc:docMk/>
            <pc:sldMk cId="0" sldId="258"/>
            <ac:graphicFrameMk id="12" creationId="{3A929859-4942-6ED7-956F-72B14D3B3616}"/>
          </ac:graphicFrameMkLst>
        </pc:graphicFrameChg>
      </pc:sldChg>
      <pc:sldChg chg="addSp delSp modSp mod">
        <pc:chgData name="Ebad Banissi" userId="46ce2bb489724496" providerId="LiveId" clId="{00C2EBFC-F7A4-4F9D-811A-7E1AEC1E73C0}" dt="2026-04-15T10:29:04.643" v="81" actId="113"/>
        <pc:sldMkLst>
          <pc:docMk/>
          <pc:sldMk cId="0" sldId="259"/>
        </pc:sldMkLst>
        <pc:spChg chg="mod">
          <ac:chgData name="Ebad Banissi" userId="46ce2bb489724496" providerId="LiveId" clId="{00C2EBFC-F7A4-4F9D-811A-7E1AEC1E73C0}" dt="2026-04-15T10:27:53.794" v="73"/>
          <ac:spMkLst>
            <pc:docMk/>
            <pc:sldMk cId="0" sldId="259"/>
            <ac:spMk id="16" creationId="{00000000-0000-0000-0000-000000000000}"/>
          </ac:spMkLst>
        </pc:spChg>
        <pc:graphicFrameChg chg="add mod modGraphic">
          <ac:chgData name="Ebad Banissi" userId="46ce2bb489724496" providerId="LiveId" clId="{00C2EBFC-F7A4-4F9D-811A-7E1AEC1E73C0}" dt="2026-04-15T10:29:04.643" v="81" actId="113"/>
          <ac:graphicFrameMkLst>
            <pc:docMk/>
            <pc:sldMk cId="0" sldId="259"/>
            <ac:graphicFrameMk id="2" creationId="{0219EF13-3456-E2A8-6867-7B89C44792BA}"/>
          </ac:graphicFrameMkLst>
        </pc:graphicFrameChg>
        <pc:graphicFrameChg chg="del">
          <ac:chgData name="Ebad Banissi" userId="46ce2bb489724496" providerId="LiveId" clId="{00C2EBFC-F7A4-4F9D-811A-7E1AEC1E73C0}" dt="2026-04-15T10:28:03.009" v="74" actId="478"/>
          <ac:graphicFrameMkLst>
            <pc:docMk/>
            <pc:sldMk cId="0" sldId="259"/>
            <ac:graphicFrameMk id="3" creationId="{E5291110-2295-ED97-0975-4E63AFBA9005}"/>
          </ac:graphicFrameMkLst>
        </pc:graphicFrameChg>
      </pc:sldChg>
      <pc:sldChg chg="addSp delSp modSp mod setBg">
        <pc:chgData name="Ebad Banissi" userId="46ce2bb489724496" providerId="LiveId" clId="{00C2EBFC-F7A4-4F9D-811A-7E1AEC1E73C0}" dt="2026-04-15T10:43:34.279" v="134" actId="1076"/>
        <pc:sldMkLst>
          <pc:docMk/>
          <pc:sldMk cId="0" sldId="260"/>
        </pc:sldMkLst>
        <pc:spChg chg="del">
          <ac:chgData name="Ebad Banissi" userId="46ce2bb489724496" providerId="LiveId" clId="{00C2EBFC-F7A4-4F9D-811A-7E1AEC1E73C0}" dt="2026-04-15T10:33:36.351" v="102" actId="478"/>
          <ac:spMkLst>
            <pc:docMk/>
            <pc:sldMk cId="0" sldId="260"/>
            <ac:spMk id="3" creationId="{1D688BAC-CC16-3041-6B20-3889339163C9}"/>
          </ac:spMkLst>
        </pc:spChg>
        <pc:spChg chg="mod">
          <ac:chgData name="Ebad Banissi" userId="46ce2bb489724496" providerId="LiveId" clId="{00C2EBFC-F7A4-4F9D-811A-7E1AEC1E73C0}" dt="2026-04-15T10:43:23.284" v="132" actId="14100"/>
          <ac:spMkLst>
            <pc:docMk/>
            <pc:sldMk cId="0" sldId="260"/>
            <ac:spMk id="16" creationId="{00000000-0000-0000-0000-000000000000}"/>
          </ac:spMkLst>
        </pc:spChg>
        <pc:spChg chg="mod">
          <ac:chgData name="Ebad Banissi" userId="46ce2bb489724496" providerId="LiveId" clId="{00C2EBFC-F7A4-4F9D-811A-7E1AEC1E73C0}" dt="2026-04-15T10:42:47.705" v="125" actId="14100"/>
          <ac:spMkLst>
            <pc:docMk/>
            <pc:sldMk cId="0" sldId="260"/>
            <ac:spMk id="17" creationId="{00000000-0000-0000-0000-000000000000}"/>
          </ac:spMkLst>
        </pc:spChg>
        <pc:spChg chg="add">
          <ac:chgData name="Ebad Banissi" userId="46ce2bb489724496" providerId="LiveId" clId="{00C2EBFC-F7A4-4F9D-811A-7E1AEC1E73C0}" dt="2026-04-15T10:42:27.139" v="120" actId="26606"/>
          <ac:spMkLst>
            <pc:docMk/>
            <pc:sldMk cId="0" sldId="260"/>
            <ac:spMk id="22" creationId="{2B97F24A-32CE-4C1C-A50D-3016B394DCFB}"/>
          </ac:spMkLst>
        </pc:spChg>
        <pc:spChg chg="add">
          <ac:chgData name="Ebad Banissi" userId="46ce2bb489724496" providerId="LiveId" clId="{00C2EBFC-F7A4-4F9D-811A-7E1AEC1E73C0}" dt="2026-04-15T10:42:27.139" v="120" actId="26606"/>
          <ac:spMkLst>
            <pc:docMk/>
            <pc:sldMk cId="0" sldId="260"/>
            <ac:spMk id="24" creationId="{CD8B4F24-440B-49E9-B85D-733523DC064B}"/>
          </ac:spMkLst>
        </pc:spChg>
        <pc:picChg chg="add mod">
          <ac:chgData name="Ebad Banissi" userId="46ce2bb489724496" providerId="LiveId" clId="{00C2EBFC-F7A4-4F9D-811A-7E1AEC1E73C0}" dt="2026-04-15T10:43:34.279" v="134" actId="1076"/>
          <ac:picMkLst>
            <pc:docMk/>
            <pc:sldMk cId="0" sldId="260"/>
            <ac:picMk id="4" creationId="{00192CC7-35F3-BFF9-8B41-A7CAB3F56CF9}"/>
          </ac:picMkLst>
        </pc:picChg>
      </pc:sldChg>
      <pc:sldChg chg="addSp delSp modSp mod">
        <pc:chgData name="Ebad Banissi" userId="46ce2bb489724496" providerId="LiveId" clId="{00C2EBFC-F7A4-4F9D-811A-7E1AEC1E73C0}" dt="2026-04-15T10:47:58.247" v="149" actId="114"/>
        <pc:sldMkLst>
          <pc:docMk/>
          <pc:sldMk cId="0" sldId="261"/>
        </pc:sldMkLst>
        <pc:spChg chg="add del mod">
          <ac:chgData name="Ebad Banissi" userId="46ce2bb489724496" providerId="LiveId" clId="{00C2EBFC-F7A4-4F9D-811A-7E1AEC1E73C0}" dt="2026-04-15T10:45:55.810" v="138" actId="478"/>
          <ac:spMkLst>
            <pc:docMk/>
            <pc:sldMk cId="0" sldId="261"/>
            <ac:spMk id="4" creationId="{317C3A6C-3C2C-172F-9F30-F5F90C0919C0}"/>
          </ac:spMkLst>
        </pc:spChg>
        <pc:spChg chg="mod">
          <ac:chgData name="Ebad Banissi" userId="46ce2bb489724496" providerId="LiveId" clId="{00C2EBFC-F7A4-4F9D-811A-7E1AEC1E73C0}" dt="2026-04-15T10:47:58.247" v="149" actId="114"/>
          <ac:spMkLst>
            <pc:docMk/>
            <pc:sldMk cId="0" sldId="261"/>
            <ac:spMk id="16" creationId="{00000000-0000-0000-0000-000000000000}"/>
          </ac:spMkLst>
        </pc:spChg>
        <pc:spChg chg="del">
          <ac:chgData name="Ebad Banissi" userId="46ce2bb489724496" providerId="LiveId" clId="{00C2EBFC-F7A4-4F9D-811A-7E1AEC1E73C0}" dt="2026-04-15T10:45:51.524" v="137" actId="478"/>
          <ac:spMkLst>
            <pc:docMk/>
            <pc:sldMk cId="0" sldId="261"/>
            <ac:spMk id="17" creationId="{00000000-0000-0000-0000-000000000000}"/>
          </ac:spMkLst>
        </pc:spChg>
        <pc:graphicFrameChg chg="add mod modGraphic">
          <ac:chgData name="Ebad Banissi" userId="46ce2bb489724496" providerId="LiveId" clId="{00C2EBFC-F7A4-4F9D-811A-7E1AEC1E73C0}" dt="2026-04-15T10:46:55.977" v="145" actId="113"/>
          <ac:graphicFrameMkLst>
            <pc:docMk/>
            <pc:sldMk cId="0" sldId="261"/>
            <ac:graphicFrameMk id="2" creationId="{79CF59B8-5511-66A5-4AE0-CF738EEC6CFA}"/>
          </ac:graphicFrameMkLst>
        </pc:graphicFrameChg>
      </pc:sldChg>
      <pc:sldChg chg="addSp delSp modSp mod">
        <pc:chgData name="Ebad Banissi" userId="46ce2bb489724496" providerId="LiveId" clId="{00C2EBFC-F7A4-4F9D-811A-7E1AEC1E73C0}" dt="2026-04-15T10:50:51.294" v="169" actId="14100"/>
        <pc:sldMkLst>
          <pc:docMk/>
          <pc:sldMk cId="0" sldId="262"/>
        </pc:sldMkLst>
        <pc:spChg chg="add mod">
          <ac:chgData name="Ebad Banissi" userId="46ce2bb489724496" providerId="LiveId" clId="{00C2EBFC-F7A4-4F9D-811A-7E1AEC1E73C0}" dt="2026-04-15T10:50:51.294" v="169" actId="14100"/>
          <ac:spMkLst>
            <pc:docMk/>
            <pc:sldMk cId="0" sldId="262"/>
            <ac:spMk id="3" creationId="{F6888E14-D90A-A689-C59A-D0C5868FF931}"/>
          </ac:spMkLst>
        </pc:spChg>
        <pc:spChg chg="add del mod">
          <ac:chgData name="Ebad Banissi" userId="46ce2bb489724496" providerId="LiveId" clId="{00C2EBFC-F7A4-4F9D-811A-7E1AEC1E73C0}" dt="2026-04-15T10:49:10.826" v="153" actId="478"/>
          <ac:spMkLst>
            <pc:docMk/>
            <pc:sldMk cId="0" sldId="262"/>
            <ac:spMk id="5" creationId="{9FCE59CA-262D-1CC3-56B0-78AAAE6ED8C3}"/>
          </ac:spMkLst>
        </pc:spChg>
        <pc:spChg chg="mod">
          <ac:chgData name="Ebad Banissi" userId="46ce2bb489724496" providerId="LiveId" clId="{00C2EBFC-F7A4-4F9D-811A-7E1AEC1E73C0}" dt="2026-04-15T10:48:25.270" v="150"/>
          <ac:spMkLst>
            <pc:docMk/>
            <pc:sldMk cId="0" sldId="262"/>
            <ac:spMk id="16" creationId="{00000000-0000-0000-0000-000000000000}"/>
          </ac:spMkLst>
        </pc:spChg>
        <pc:spChg chg="del">
          <ac:chgData name="Ebad Banissi" userId="46ce2bb489724496" providerId="LiveId" clId="{00C2EBFC-F7A4-4F9D-811A-7E1AEC1E73C0}" dt="2026-04-15T10:49:07.358" v="152" actId="478"/>
          <ac:spMkLst>
            <pc:docMk/>
            <pc:sldMk cId="0" sldId="262"/>
            <ac:spMk id="17" creationId="{00000000-0000-0000-0000-000000000000}"/>
          </ac:spMkLst>
        </pc:spChg>
      </pc:sldChg>
      <pc:sldChg chg="addSp delSp modSp mod setBg">
        <pc:chgData name="Ebad Banissi" userId="46ce2bb489724496" providerId="LiveId" clId="{00C2EBFC-F7A4-4F9D-811A-7E1AEC1E73C0}" dt="2026-04-15T11:36:34.600" v="333" actId="207"/>
        <pc:sldMkLst>
          <pc:docMk/>
          <pc:sldMk cId="0" sldId="263"/>
        </pc:sldMkLst>
        <pc:spChg chg="add del mod">
          <ac:chgData name="Ebad Banissi" userId="46ce2bb489724496" providerId="LiveId" clId="{00C2EBFC-F7A4-4F9D-811A-7E1AEC1E73C0}" dt="2026-04-15T11:05:08.439" v="256" actId="478"/>
          <ac:spMkLst>
            <pc:docMk/>
            <pc:sldMk cId="0" sldId="263"/>
            <ac:spMk id="2" creationId="{460E2378-97E4-A5B0-68A2-1E36F3726F8B}"/>
          </ac:spMkLst>
        </pc:spChg>
        <pc:spChg chg="add del mod">
          <ac:chgData name="Ebad Banissi" userId="46ce2bb489724496" providerId="LiveId" clId="{00C2EBFC-F7A4-4F9D-811A-7E1AEC1E73C0}" dt="2026-04-15T11:15:54.237" v="307" actId="478"/>
          <ac:spMkLst>
            <pc:docMk/>
            <pc:sldMk cId="0" sldId="263"/>
            <ac:spMk id="4" creationId="{3B3DB404-15E0-6E5A-CD91-AC3FB0ADB5EE}"/>
          </ac:spMkLst>
        </pc:spChg>
        <pc:spChg chg="add mod">
          <ac:chgData name="Ebad Banissi" userId="46ce2bb489724496" providerId="LiveId" clId="{00C2EBFC-F7A4-4F9D-811A-7E1AEC1E73C0}" dt="2026-04-15T11:36:34.600" v="333" actId="207"/>
          <ac:spMkLst>
            <pc:docMk/>
            <pc:sldMk cId="0" sldId="263"/>
            <ac:spMk id="5" creationId="{D15E87D8-AD18-4FD4-FE46-1C7491A56B6C}"/>
          </ac:spMkLst>
        </pc:spChg>
        <pc:spChg chg="add del mod">
          <ac:chgData name="Ebad Banissi" userId="46ce2bb489724496" providerId="LiveId" clId="{00C2EBFC-F7A4-4F9D-811A-7E1AEC1E73C0}" dt="2026-04-15T11:35:47.172" v="330" actId="478"/>
          <ac:spMkLst>
            <pc:docMk/>
            <pc:sldMk cId="0" sldId="263"/>
            <ac:spMk id="7" creationId="{5BCABBD6-508D-A847-23B0-406A6336CC34}"/>
          </ac:spMkLst>
        </pc:spChg>
        <pc:spChg chg="add del mod">
          <ac:chgData name="Ebad Banissi" userId="46ce2bb489724496" providerId="LiveId" clId="{00C2EBFC-F7A4-4F9D-811A-7E1AEC1E73C0}" dt="2026-04-15T11:35:27.653" v="327" actId="478"/>
          <ac:spMkLst>
            <pc:docMk/>
            <pc:sldMk cId="0" sldId="263"/>
            <ac:spMk id="9" creationId="{617C13B0-151A-4893-E7B1-C35CC0718216}"/>
          </ac:spMkLst>
        </pc:spChg>
        <pc:spChg chg="del mod">
          <ac:chgData name="Ebad Banissi" userId="46ce2bb489724496" providerId="LiveId" clId="{00C2EBFC-F7A4-4F9D-811A-7E1AEC1E73C0}" dt="2026-04-15T11:34:50.069" v="323" actId="478"/>
          <ac:spMkLst>
            <pc:docMk/>
            <pc:sldMk cId="0" sldId="263"/>
            <ac:spMk id="16" creationId="{00000000-0000-0000-0000-000000000000}"/>
          </ac:spMkLst>
        </pc:spChg>
        <pc:spChg chg="del mod">
          <ac:chgData name="Ebad Banissi" userId="46ce2bb489724496" providerId="LiveId" clId="{00C2EBFC-F7A4-4F9D-811A-7E1AEC1E73C0}" dt="2026-04-15T11:34:55.283" v="324" actId="478"/>
          <ac:spMkLst>
            <pc:docMk/>
            <pc:sldMk cId="0" sldId="263"/>
            <ac:spMk id="17" creationId="{00000000-0000-0000-0000-000000000000}"/>
          </ac:spMkLst>
        </pc:spChg>
        <pc:spChg chg="add">
          <ac:chgData name="Ebad Banissi" userId="46ce2bb489724496" providerId="LiveId" clId="{00C2EBFC-F7A4-4F9D-811A-7E1AEC1E73C0}" dt="2026-04-15T11:33:18.728" v="320" actId="26606"/>
          <ac:spMkLst>
            <pc:docMk/>
            <pc:sldMk cId="0" sldId="263"/>
            <ac:spMk id="23" creationId="{9AA72BD9-2C5A-4EDC-931F-5AA08EACA0F3}"/>
          </ac:spMkLst>
        </pc:spChg>
        <pc:spChg chg="add">
          <ac:chgData name="Ebad Banissi" userId="46ce2bb489724496" providerId="LiveId" clId="{00C2EBFC-F7A4-4F9D-811A-7E1AEC1E73C0}" dt="2026-04-15T11:33:18.728" v="320" actId="26606"/>
          <ac:spMkLst>
            <pc:docMk/>
            <pc:sldMk cId="0" sldId="263"/>
            <ac:spMk id="25" creationId="{DD3981AC-7B61-4947-BCF3-F7AA7FA385B9}"/>
          </ac:spMkLst>
        </pc:spChg>
        <pc:spChg chg="add">
          <ac:chgData name="Ebad Banissi" userId="46ce2bb489724496" providerId="LiveId" clId="{00C2EBFC-F7A4-4F9D-811A-7E1AEC1E73C0}" dt="2026-04-15T11:33:18.728" v="320" actId="26606"/>
          <ac:spMkLst>
            <pc:docMk/>
            <pc:sldMk cId="0" sldId="263"/>
            <ac:spMk id="27" creationId="{55D4142C-5077-457F-A6AD-3FECFDB39685}"/>
          </ac:spMkLst>
        </pc:spChg>
        <pc:spChg chg="add">
          <ac:chgData name="Ebad Banissi" userId="46ce2bb489724496" providerId="LiveId" clId="{00C2EBFC-F7A4-4F9D-811A-7E1AEC1E73C0}" dt="2026-04-15T11:33:18.728" v="320" actId="26606"/>
          <ac:spMkLst>
            <pc:docMk/>
            <pc:sldMk cId="0" sldId="263"/>
            <ac:spMk id="29" creationId="{7A5F0580-5EE9-419F-96EE-B6529EF6E7D0}"/>
          </ac:spMkLst>
        </pc:spChg>
        <pc:picChg chg="add">
          <ac:chgData name="Ebad Banissi" userId="46ce2bb489724496" providerId="LiveId" clId="{00C2EBFC-F7A4-4F9D-811A-7E1AEC1E73C0}" dt="2026-04-15T11:33:18.728" v="320" actId="26606"/>
          <ac:picMkLst>
            <pc:docMk/>
            <pc:sldMk cId="0" sldId="263"/>
            <ac:picMk id="19" creationId="{254E9E4B-0C60-14EE-367A-5E8E6BCB7E4A}"/>
          </ac:picMkLst>
        </pc:picChg>
      </pc:sldChg>
      <pc:sldChg chg="addSp delSp modSp mod">
        <pc:chgData name="Ebad Banissi" userId="46ce2bb489724496" providerId="LiveId" clId="{00C2EBFC-F7A4-4F9D-811A-7E1AEC1E73C0}" dt="2026-04-15T10:54:42.399" v="195" actId="12"/>
        <pc:sldMkLst>
          <pc:docMk/>
          <pc:sldMk cId="0" sldId="264"/>
        </pc:sldMkLst>
        <pc:spChg chg="add del mod">
          <ac:chgData name="Ebad Banissi" userId="46ce2bb489724496" providerId="LiveId" clId="{00C2EBFC-F7A4-4F9D-811A-7E1AEC1E73C0}" dt="2026-04-15T10:51:49.853" v="176" actId="478"/>
          <ac:spMkLst>
            <pc:docMk/>
            <pc:sldMk cId="0" sldId="264"/>
            <ac:spMk id="4" creationId="{F1516E81-97E4-73DE-4F13-F8779AA590BD}"/>
          </ac:spMkLst>
        </pc:spChg>
        <pc:spChg chg="add mod">
          <ac:chgData name="Ebad Banissi" userId="46ce2bb489724496" providerId="LiveId" clId="{00C2EBFC-F7A4-4F9D-811A-7E1AEC1E73C0}" dt="2026-04-15T10:54:42.399" v="195" actId="12"/>
          <ac:spMkLst>
            <pc:docMk/>
            <pc:sldMk cId="0" sldId="264"/>
            <ac:spMk id="6" creationId="{6B103DBE-300C-83B8-9D1B-4C939BCFEB30}"/>
          </ac:spMkLst>
        </pc:spChg>
        <pc:spChg chg="mod">
          <ac:chgData name="Ebad Banissi" userId="46ce2bb489724496" providerId="LiveId" clId="{00C2EBFC-F7A4-4F9D-811A-7E1AEC1E73C0}" dt="2026-04-15T10:51:29.316" v="173" actId="14100"/>
          <ac:spMkLst>
            <pc:docMk/>
            <pc:sldMk cId="0" sldId="264"/>
            <ac:spMk id="16" creationId="{00000000-0000-0000-0000-000000000000}"/>
          </ac:spMkLst>
        </pc:spChg>
        <pc:spChg chg="del">
          <ac:chgData name="Ebad Banissi" userId="46ce2bb489724496" providerId="LiveId" clId="{00C2EBFC-F7A4-4F9D-811A-7E1AEC1E73C0}" dt="2026-04-15T10:51:47.099" v="175" actId="478"/>
          <ac:spMkLst>
            <pc:docMk/>
            <pc:sldMk cId="0" sldId="264"/>
            <ac:spMk id="17" creationId="{00000000-0000-0000-0000-000000000000}"/>
          </ac:spMkLst>
        </pc:spChg>
        <pc:graphicFrameChg chg="add mod modGraphic">
          <ac:chgData name="Ebad Banissi" userId="46ce2bb489724496" providerId="LiveId" clId="{00C2EBFC-F7A4-4F9D-811A-7E1AEC1E73C0}" dt="2026-04-15T10:53:47.334" v="188" actId="1076"/>
          <ac:graphicFrameMkLst>
            <pc:docMk/>
            <pc:sldMk cId="0" sldId="264"/>
            <ac:graphicFrameMk id="2" creationId="{1A4D3751-00F8-2165-A478-9D8A3BC6735D}"/>
          </ac:graphicFrameMkLst>
        </pc:graphicFrameChg>
      </pc:sldChg>
      <pc:sldChg chg="del">
        <pc:chgData name="Ebad Banissi" userId="46ce2bb489724496" providerId="LiveId" clId="{00C2EBFC-F7A4-4F9D-811A-7E1AEC1E73C0}" dt="2026-04-15T11:05:41.978" v="259" actId="2696"/>
        <pc:sldMkLst>
          <pc:docMk/>
          <pc:sldMk cId="0" sldId="265"/>
        </pc:sldMkLst>
      </pc:sldChg>
      <pc:sldChg chg="del">
        <pc:chgData name="Ebad Banissi" userId="46ce2bb489724496" providerId="LiveId" clId="{00C2EBFC-F7A4-4F9D-811A-7E1AEC1E73C0}" dt="2026-04-15T11:05:50.037" v="260" actId="2696"/>
        <pc:sldMkLst>
          <pc:docMk/>
          <pc:sldMk cId="0" sldId="266"/>
        </pc:sldMkLst>
      </pc:sldChg>
      <pc:sldChg chg="del">
        <pc:chgData name="Ebad Banissi" userId="46ce2bb489724496" providerId="LiveId" clId="{00C2EBFC-F7A4-4F9D-811A-7E1AEC1E73C0}" dt="2026-04-15T11:05:55.558" v="261" actId="2696"/>
        <pc:sldMkLst>
          <pc:docMk/>
          <pc:sldMk cId="0" sldId="267"/>
        </pc:sldMkLst>
      </pc:sldChg>
      <pc:sldChg chg="addSp delSp modSp mod">
        <pc:chgData name="Ebad Banissi" userId="46ce2bb489724496" providerId="LiveId" clId="{00C2EBFC-F7A4-4F9D-811A-7E1AEC1E73C0}" dt="2026-04-15T10:57:07.976" v="212" actId="207"/>
        <pc:sldMkLst>
          <pc:docMk/>
          <pc:sldMk cId="0" sldId="270"/>
        </pc:sldMkLst>
        <pc:spChg chg="add mod">
          <ac:chgData name="Ebad Banissi" userId="46ce2bb489724496" providerId="LiveId" clId="{00C2EBFC-F7A4-4F9D-811A-7E1AEC1E73C0}" dt="2026-04-15T10:57:07.976" v="212" actId="207"/>
          <ac:spMkLst>
            <pc:docMk/>
            <pc:sldMk cId="0" sldId="270"/>
            <ac:spMk id="3" creationId="{CADAD049-C745-65FF-E19F-6B837EF181DD}"/>
          </ac:spMkLst>
        </pc:spChg>
        <pc:spChg chg="del">
          <ac:chgData name="Ebad Banissi" userId="46ce2bb489724496" providerId="LiveId" clId="{00C2EBFC-F7A4-4F9D-811A-7E1AEC1E73C0}" dt="2026-04-15T10:55:48.820" v="200" actId="478"/>
          <ac:spMkLst>
            <pc:docMk/>
            <pc:sldMk cId="0" sldId="270"/>
            <ac:spMk id="5" creationId="{0887D4D8-6450-F21D-1F02-88678056AAFF}"/>
          </ac:spMkLst>
        </pc:spChg>
        <pc:spChg chg="del">
          <ac:chgData name="Ebad Banissi" userId="46ce2bb489724496" providerId="LiveId" clId="{00C2EBFC-F7A4-4F9D-811A-7E1AEC1E73C0}" dt="2026-04-15T10:55:34.841" v="198" actId="478"/>
          <ac:spMkLst>
            <pc:docMk/>
            <pc:sldMk cId="0" sldId="270"/>
            <ac:spMk id="6" creationId="{F235AB25-B0EA-9E84-768C-D30F467E92B9}"/>
          </ac:spMkLst>
        </pc:spChg>
        <pc:spChg chg="del">
          <ac:chgData name="Ebad Banissi" userId="46ce2bb489724496" providerId="LiveId" clId="{00C2EBFC-F7A4-4F9D-811A-7E1AEC1E73C0}" dt="2026-04-15T10:55:41.490" v="199" actId="478"/>
          <ac:spMkLst>
            <pc:docMk/>
            <pc:sldMk cId="0" sldId="270"/>
            <ac:spMk id="8" creationId="{EEB065EE-8050-549F-F580-586397EAD562}"/>
          </ac:spMkLst>
        </pc:spChg>
        <pc:spChg chg="del">
          <ac:chgData name="Ebad Banissi" userId="46ce2bb489724496" providerId="LiveId" clId="{00C2EBFC-F7A4-4F9D-811A-7E1AEC1E73C0}" dt="2026-04-15T10:55:29.773" v="197" actId="478"/>
          <ac:spMkLst>
            <pc:docMk/>
            <pc:sldMk cId="0" sldId="270"/>
            <ac:spMk id="9" creationId="{8EF98FD9-04B8-2EBB-6FF0-DC44CAFAC62F}"/>
          </ac:spMkLst>
        </pc:spChg>
        <pc:spChg chg="mod">
          <ac:chgData name="Ebad Banissi" userId="46ce2bb489724496" providerId="LiveId" clId="{00C2EBFC-F7A4-4F9D-811A-7E1AEC1E73C0}" dt="2026-04-15T10:55:22.202" v="196"/>
          <ac:spMkLst>
            <pc:docMk/>
            <pc:sldMk cId="0" sldId="270"/>
            <ac:spMk id="16" creationId="{00000000-0000-0000-0000-000000000000}"/>
          </ac:spMkLst>
        </pc:spChg>
        <pc:spChg chg="mod">
          <ac:chgData name="Ebad Banissi" userId="46ce2bb489724496" providerId="LiveId" clId="{00C2EBFC-F7A4-4F9D-811A-7E1AEC1E73C0}" dt="2026-04-15T10:56:08.214" v="204"/>
          <ac:spMkLst>
            <pc:docMk/>
            <pc:sldMk cId="0" sldId="270"/>
            <ac:spMk id="17" creationId="{00000000-0000-0000-0000-000000000000}"/>
          </ac:spMkLst>
        </pc:spChg>
      </pc:sldChg>
      <pc:sldChg chg="addSp delSp modSp mod">
        <pc:chgData name="Ebad Banissi" userId="46ce2bb489724496" providerId="LiveId" clId="{00C2EBFC-F7A4-4F9D-811A-7E1AEC1E73C0}" dt="2026-04-15T10:15:56.356" v="25" actId="122"/>
        <pc:sldMkLst>
          <pc:docMk/>
          <pc:sldMk cId="3994706489" sldId="274"/>
        </pc:sldMkLst>
        <pc:spChg chg="mod">
          <ac:chgData name="Ebad Banissi" userId="46ce2bb489724496" providerId="LiveId" clId="{00C2EBFC-F7A4-4F9D-811A-7E1AEC1E73C0}" dt="2026-04-15T10:15:56.356" v="25" actId="122"/>
          <ac:spMkLst>
            <pc:docMk/>
            <pc:sldMk cId="3994706489" sldId="274"/>
            <ac:spMk id="2" creationId="{8305510D-093C-790B-F432-62D59E5451D1}"/>
          </ac:spMkLst>
        </pc:spChg>
        <pc:spChg chg="add del mod">
          <ac:chgData name="Ebad Banissi" userId="46ce2bb489724496" providerId="LiveId" clId="{00C2EBFC-F7A4-4F9D-811A-7E1AEC1E73C0}" dt="2026-04-15T10:14:22.888" v="4" actId="478"/>
          <ac:spMkLst>
            <pc:docMk/>
            <pc:sldMk cId="3994706489" sldId="274"/>
            <ac:spMk id="4" creationId="{3EEBDA24-C860-6DDD-71E2-FB525EC71BE8}"/>
          </ac:spMkLst>
        </pc:spChg>
        <pc:spChg chg="mod">
          <ac:chgData name="Ebad Banissi" userId="46ce2bb489724496" providerId="LiveId" clId="{00C2EBFC-F7A4-4F9D-811A-7E1AEC1E73C0}" dt="2026-04-15T10:13:50.827" v="2"/>
          <ac:spMkLst>
            <pc:docMk/>
            <pc:sldMk cId="3994706489" sldId="274"/>
            <ac:spMk id="10" creationId="{0662C632-567F-1101-2017-21B4B336A168}"/>
          </ac:spMkLst>
        </pc:spChg>
        <pc:picChg chg="del">
          <ac:chgData name="Ebad Banissi" userId="46ce2bb489724496" providerId="LiveId" clId="{00C2EBFC-F7A4-4F9D-811A-7E1AEC1E73C0}" dt="2026-04-15T10:13:53.805" v="3" actId="478"/>
          <ac:picMkLst>
            <pc:docMk/>
            <pc:sldMk cId="3994706489" sldId="274"/>
            <ac:picMk id="5" creationId="{00000000-0000-0000-0000-000000000000}"/>
          </ac:picMkLst>
        </pc:picChg>
      </pc:sldChg>
      <pc:sldChg chg="addSp delSp modSp mod">
        <pc:chgData name="Ebad Banissi" userId="46ce2bb489724496" providerId="LiveId" clId="{00C2EBFC-F7A4-4F9D-811A-7E1AEC1E73C0}" dt="2026-04-15T11:31:38.086" v="313" actId="26606"/>
        <pc:sldMkLst>
          <pc:docMk/>
          <pc:sldMk cId="623654577" sldId="781"/>
        </pc:sldMkLst>
        <pc:spChg chg="mod">
          <ac:chgData name="Ebad Banissi" userId="46ce2bb489724496" providerId="LiveId" clId="{00C2EBFC-F7A4-4F9D-811A-7E1AEC1E73C0}" dt="2026-04-15T11:31:38.086" v="313" actId="26606"/>
          <ac:spMkLst>
            <pc:docMk/>
            <pc:sldMk cId="623654577" sldId="781"/>
            <ac:spMk id="2" creationId="{4E493DFE-CDE9-63BC-9DB7-3376E11E2670}"/>
          </ac:spMkLst>
        </pc:spChg>
        <pc:spChg chg="mod">
          <ac:chgData name="Ebad Banissi" userId="46ce2bb489724496" providerId="LiveId" clId="{00C2EBFC-F7A4-4F9D-811A-7E1AEC1E73C0}" dt="2026-04-15T11:31:38.086" v="313" actId="26606"/>
          <ac:spMkLst>
            <pc:docMk/>
            <pc:sldMk cId="623654577" sldId="781"/>
            <ac:spMk id="3" creationId="{A200E8FB-BCDD-CD3C-93AF-F5F1FD387A4E}"/>
          </ac:spMkLst>
        </pc:spChg>
        <pc:spChg chg="del">
          <ac:chgData name="Ebad Banissi" userId="46ce2bb489724496" providerId="LiveId" clId="{00C2EBFC-F7A4-4F9D-811A-7E1AEC1E73C0}" dt="2026-04-15T11:31:38.086" v="313" actId="26606"/>
          <ac:spMkLst>
            <pc:docMk/>
            <pc:sldMk cId="623654577" sldId="781"/>
            <ac:spMk id="17" creationId="{87CC2527-562A-4F69-B487-4371E5B243E7}"/>
          </ac:spMkLst>
        </pc:spChg>
        <pc:spChg chg="add">
          <ac:chgData name="Ebad Banissi" userId="46ce2bb489724496" providerId="LiveId" clId="{00C2EBFC-F7A4-4F9D-811A-7E1AEC1E73C0}" dt="2026-04-15T11:31:38.086" v="313" actId="26606"/>
          <ac:spMkLst>
            <pc:docMk/>
            <pc:sldMk cId="623654577" sldId="781"/>
            <ac:spMk id="24" creationId="{0671A8AE-40A1-4631-A6B8-581AFF065482}"/>
          </ac:spMkLst>
        </pc:spChg>
        <pc:spChg chg="add">
          <ac:chgData name="Ebad Banissi" userId="46ce2bb489724496" providerId="LiveId" clId="{00C2EBFC-F7A4-4F9D-811A-7E1AEC1E73C0}" dt="2026-04-15T11:31:38.086" v="313" actId="26606"/>
          <ac:spMkLst>
            <pc:docMk/>
            <pc:sldMk cId="623654577" sldId="781"/>
            <ac:spMk id="26" creationId="{AB58EF07-17C2-48CF-ABB0-EEF1F17CB8F0}"/>
          </ac:spMkLst>
        </pc:spChg>
        <pc:spChg chg="add">
          <ac:chgData name="Ebad Banissi" userId="46ce2bb489724496" providerId="LiveId" clId="{00C2EBFC-F7A4-4F9D-811A-7E1AEC1E73C0}" dt="2026-04-15T11:31:38.086" v="313" actId="26606"/>
          <ac:spMkLst>
            <pc:docMk/>
            <pc:sldMk cId="623654577" sldId="781"/>
            <ac:spMk id="28" creationId="{AF2F604E-43BE-4DC3-B983-E071523364F8}"/>
          </ac:spMkLst>
        </pc:spChg>
        <pc:spChg chg="add">
          <ac:chgData name="Ebad Banissi" userId="46ce2bb489724496" providerId="LiveId" clId="{00C2EBFC-F7A4-4F9D-811A-7E1AEC1E73C0}" dt="2026-04-15T11:31:38.086" v="313" actId="26606"/>
          <ac:spMkLst>
            <pc:docMk/>
            <pc:sldMk cId="623654577" sldId="781"/>
            <ac:spMk id="30" creationId="{08C9B587-E65E-4B52-B37C-ABEBB6E87928}"/>
          </ac:spMkLst>
        </pc:spChg>
        <pc:picChg chg="del">
          <ac:chgData name="Ebad Banissi" userId="46ce2bb489724496" providerId="LiveId" clId="{00C2EBFC-F7A4-4F9D-811A-7E1AEC1E73C0}" dt="2026-04-15T11:31:13.817" v="310" actId="478"/>
          <ac:picMkLst>
            <pc:docMk/>
            <pc:sldMk cId="623654577" sldId="781"/>
            <ac:picMk id="4" creationId="{5627FDC6-610F-2BD2-C644-7BF7DDAB01FE}"/>
          </ac:picMkLst>
        </pc:picChg>
        <pc:picChg chg="add del">
          <ac:chgData name="Ebad Banissi" userId="46ce2bb489724496" providerId="LiveId" clId="{00C2EBFC-F7A4-4F9D-811A-7E1AEC1E73C0}" dt="2026-04-15T11:31:11.276" v="309" actId="22"/>
          <ac:picMkLst>
            <pc:docMk/>
            <pc:sldMk cId="623654577" sldId="781"/>
            <ac:picMk id="6" creationId="{13F142B8-1DEF-EAAA-2420-B8DAED932F9B}"/>
          </ac:picMkLst>
        </pc:picChg>
        <pc:picChg chg="add mod ord">
          <ac:chgData name="Ebad Banissi" userId="46ce2bb489724496" providerId="LiveId" clId="{00C2EBFC-F7A4-4F9D-811A-7E1AEC1E73C0}" dt="2026-04-15T11:31:38.086" v="313" actId="26606"/>
          <ac:picMkLst>
            <pc:docMk/>
            <pc:sldMk cId="623654577" sldId="781"/>
            <ac:picMk id="8" creationId="{BF685BB9-9D49-24FF-7A11-666B391F5E59}"/>
          </ac:picMkLst>
        </pc:picChg>
        <pc:cxnChg chg="del">
          <ac:chgData name="Ebad Banissi" userId="46ce2bb489724496" providerId="LiveId" clId="{00C2EBFC-F7A4-4F9D-811A-7E1AEC1E73C0}" dt="2026-04-15T11:31:38.086" v="313" actId="26606"/>
          <ac:cxnSpMkLst>
            <pc:docMk/>
            <pc:sldMk cId="623654577" sldId="781"/>
            <ac:cxnSpMk id="19" creationId="{BCDAEC91-5BCE-4B55-9CC0-43EF94CB734B}"/>
          </ac:cxnSpMkLst>
        </pc:cxnChg>
      </pc:sldChg>
      <pc:sldChg chg="addSp delSp modSp mod setBg addAnim delAnim">
        <pc:chgData name="Ebad Banissi" userId="46ce2bb489724496" providerId="LiveId" clId="{00C2EBFC-F7A4-4F9D-811A-7E1AEC1E73C0}" dt="2026-04-15T11:32:47.768" v="319"/>
        <pc:sldMkLst>
          <pc:docMk/>
          <pc:sldMk cId="4154244929" sldId="782"/>
        </pc:sldMkLst>
        <pc:spChg chg="mod">
          <ac:chgData name="Ebad Banissi" userId="46ce2bb489724496" providerId="LiveId" clId="{00C2EBFC-F7A4-4F9D-811A-7E1AEC1E73C0}" dt="2026-04-15T11:32:47.765" v="318" actId="26606"/>
          <ac:spMkLst>
            <pc:docMk/>
            <pc:sldMk cId="4154244929" sldId="782"/>
            <ac:spMk id="2" creationId="{AB3A1329-FB49-46D9-8DC9-3633D7210747}"/>
          </ac:spMkLst>
        </pc:spChg>
        <pc:spChg chg="add del">
          <ac:chgData name="Ebad Banissi" userId="46ce2bb489724496" providerId="LiveId" clId="{00C2EBFC-F7A4-4F9D-811A-7E1AEC1E73C0}" dt="2026-04-15T11:32:47.731" v="317" actId="26606"/>
          <ac:spMkLst>
            <pc:docMk/>
            <pc:sldMk cId="4154244929" sldId="782"/>
            <ac:spMk id="5" creationId="{C1DD1A8A-57D5-4A81-AD04-532B043C5611}"/>
          </ac:spMkLst>
        </pc:spChg>
        <pc:spChg chg="add del mod">
          <ac:chgData name="Ebad Banissi" userId="46ce2bb489724496" providerId="LiveId" clId="{00C2EBFC-F7A4-4F9D-811A-7E1AEC1E73C0}" dt="2026-04-15T11:32:08.156" v="314" actId="478"/>
          <ac:spMkLst>
            <pc:docMk/>
            <pc:sldMk cId="4154244929" sldId="782"/>
            <ac:spMk id="6" creationId="{8533D4CB-6617-9B98-7536-FBD1A3E392EE}"/>
          </ac:spMkLst>
        </pc:spChg>
        <pc:spChg chg="add del">
          <ac:chgData name="Ebad Banissi" userId="46ce2bb489724496" providerId="LiveId" clId="{00C2EBFC-F7A4-4F9D-811A-7E1AEC1E73C0}" dt="2026-04-15T11:32:47.731" v="317" actId="26606"/>
          <ac:spMkLst>
            <pc:docMk/>
            <pc:sldMk cId="4154244929" sldId="782"/>
            <ac:spMk id="7" creationId="{007891EC-4501-44ED-A8C8-B11B6DB767AB}"/>
          </ac:spMkLst>
        </pc:spChg>
        <pc:spChg chg="add">
          <ac:chgData name="Ebad Banissi" userId="46ce2bb489724496" providerId="LiveId" clId="{00C2EBFC-F7A4-4F9D-811A-7E1AEC1E73C0}" dt="2026-04-15T11:32:47.765" v="318" actId="26606"/>
          <ac:spMkLst>
            <pc:docMk/>
            <pc:sldMk cId="4154244929" sldId="782"/>
            <ac:spMk id="9" creationId="{0671A8AE-40A1-4631-A6B8-581AFF065482}"/>
          </ac:spMkLst>
        </pc:spChg>
        <pc:spChg chg="add del mod">
          <ac:chgData name="Ebad Banissi" userId="46ce2bb489724496" providerId="LiveId" clId="{00C2EBFC-F7A4-4F9D-811A-7E1AEC1E73C0}" dt="2026-04-15T10:20:53.619" v="32" actId="478"/>
          <ac:spMkLst>
            <pc:docMk/>
            <pc:sldMk cId="4154244929" sldId="782"/>
            <ac:spMk id="10" creationId="{D638AE3F-6067-9B6F-5462-5AF844B8D341}"/>
          </ac:spMkLst>
        </pc:spChg>
        <pc:spChg chg="add">
          <ac:chgData name="Ebad Banissi" userId="46ce2bb489724496" providerId="LiveId" clId="{00C2EBFC-F7A4-4F9D-811A-7E1AEC1E73C0}" dt="2026-04-15T11:32:47.765" v="318" actId="26606"/>
          <ac:spMkLst>
            <pc:docMk/>
            <pc:sldMk cId="4154244929" sldId="782"/>
            <ac:spMk id="12" creationId="{AF2F604E-43BE-4DC3-B983-E071523364F8}"/>
          </ac:spMkLst>
        </pc:spChg>
        <pc:spChg chg="add del">
          <ac:chgData name="Ebad Banissi" userId="46ce2bb489724496" providerId="LiveId" clId="{00C2EBFC-F7A4-4F9D-811A-7E1AEC1E73C0}" dt="2026-04-15T10:17:41.497" v="29" actId="26606"/>
          <ac:spMkLst>
            <pc:docMk/>
            <pc:sldMk cId="4154244929" sldId="782"/>
            <ac:spMk id="13" creationId="{1A95671B-3CC6-4792-9114-B74FAEA224E6}"/>
          </ac:spMkLst>
        </pc:spChg>
        <pc:spChg chg="add">
          <ac:chgData name="Ebad Banissi" userId="46ce2bb489724496" providerId="LiveId" clId="{00C2EBFC-F7A4-4F9D-811A-7E1AEC1E73C0}" dt="2026-04-15T11:32:47.765" v="318" actId="26606"/>
          <ac:spMkLst>
            <pc:docMk/>
            <pc:sldMk cId="4154244929" sldId="782"/>
            <ac:spMk id="14" creationId="{08C9B587-E65E-4B52-B37C-ABEBB6E87928}"/>
          </ac:spMkLst>
        </pc:spChg>
        <pc:spChg chg="add del">
          <ac:chgData name="Ebad Banissi" userId="46ce2bb489724496" providerId="LiveId" clId="{00C2EBFC-F7A4-4F9D-811A-7E1AEC1E73C0}" dt="2026-04-15T10:20:54.451" v="33" actId="26606"/>
          <ac:spMkLst>
            <pc:docMk/>
            <pc:sldMk cId="4154244929" sldId="782"/>
            <ac:spMk id="15" creationId="{A4AC5506-6312-4701-8D3C-40187889A947}"/>
          </ac:spMkLst>
        </pc:spChg>
        <pc:spChg chg="add">
          <ac:chgData name="Ebad Banissi" userId="46ce2bb489724496" providerId="LiveId" clId="{00C2EBFC-F7A4-4F9D-811A-7E1AEC1E73C0}" dt="2026-04-15T11:32:47.765" v="318" actId="26606"/>
          <ac:spMkLst>
            <pc:docMk/>
            <pc:sldMk cId="4154244929" sldId="782"/>
            <ac:spMk id="16" creationId="{AB58EF07-17C2-48CF-ABB0-EEF1F17CB8F0}"/>
          </ac:spMkLst>
        </pc:spChg>
        <pc:picChg chg="add del">
          <ac:chgData name="Ebad Banissi" userId="46ce2bb489724496" providerId="LiveId" clId="{00C2EBFC-F7A4-4F9D-811A-7E1AEC1E73C0}" dt="2026-04-15T11:32:47.731" v="317" actId="26606"/>
          <ac:picMkLst>
            <pc:docMk/>
            <pc:sldMk cId="4154244929" sldId="782"/>
            <ac:picMk id="4" creationId="{71E3338D-12BA-448A-21D9-32EAE0C5E63B}"/>
          </ac:picMkLst>
        </pc:picChg>
        <pc:picChg chg="add del mod">
          <ac:chgData name="Ebad Banissi" userId="46ce2bb489724496" providerId="LiveId" clId="{00C2EBFC-F7A4-4F9D-811A-7E1AEC1E73C0}" dt="2026-04-15T10:20:55.124" v="34" actId="22"/>
          <ac:picMkLst>
            <pc:docMk/>
            <pc:sldMk cId="4154244929" sldId="782"/>
            <ac:picMk id="8" creationId="{A8BBCFAA-8A61-2602-0561-218D0CE7094A}"/>
          </ac:picMkLst>
        </pc:picChg>
        <pc:picChg chg="add">
          <ac:chgData name="Ebad Banissi" userId="46ce2bb489724496" providerId="LiveId" clId="{00C2EBFC-F7A4-4F9D-811A-7E1AEC1E73C0}" dt="2026-04-15T11:32:47.765" v="318" actId="26606"/>
          <ac:picMkLst>
            <pc:docMk/>
            <pc:sldMk cId="4154244929" sldId="782"/>
            <ac:picMk id="11" creationId="{F9A40A26-CD4E-F144-199E-9137960E8E3C}"/>
          </ac:picMkLst>
        </pc:picChg>
      </pc:sldChg>
      <pc:sldChg chg="delSp modSp mod">
        <pc:chgData name="Ebad Banissi" userId="46ce2bb489724496" providerId="LiveId" clId="{00C2EBFC-F7A4-4F9D-811A-7E1AEC1E73C0}" dt="2026-04-15T11:02:05.930" v="246" actId="14100"/>
        <pc:sldMkLst>
          <pc:docMk/>
          <pc:sldMk cId="2647581721" sldId="785"/>
        </pc:sldMkLst>
        <pc:spChg chg="mod">
          <ac:chgData name="Ebad Banissi" userId="46ce2bb489724496" providerId="LiveId" clId="{00C2EBFC-F7A4-4F9D-811A-7E1AEC1E73C0}" dt="2026-04-15T10:57:38.714" v="213"/>
          <ac:spMkLst>
            <pc:docMk/>
            <pc:sldMk cId="2647581721" sldId="785"/>
            <ac:spMk id="2" creationId="{0EDF16C8-D932-682A-B910-60BFDE3DC459}"/>
          </ac:spMkLst>
        </pc:spChg>
        <pc:spChg chg="mod">
          <ac:chgData name="Ebad Banissi" userId="46ce2bb489724496" providerId="LiveId" clId="{00C2EBFC-F7A4-4F9D-811A-7E1AEC1E73C0}" dt="2026-04-15T11:02:05.930" v="246" actId="14100"/>
          <ac:spMkLst>
            <pc:docMk/>
            <pc:sldMk cId="2647581721" sldId="785"/>
            <ac:spMk id="3" creationId="{752C7B11-5612-B443-E3F4-51219CC3E95A}"/>
          </ac:spMkLst>
        </pc:spChg>
        <pc:spChg chg="del">
          <ac:chgData name="Ebad Banissi" userId="46ce2bb489724496" providerId="LiveId" clId="{00C2EBFC-F7A4-4F9D-811A-7E1AEC1E73C0}" dt="2026-04-15T10:58:10.512" v="216" actId="478"/>
          <ac:spMkLst>
            <pc:docMk/>
            <pc:sldMk cId="2647581721" sldId="785"/>
            <ac:spMk id="5" creationId="{398E6BF1-C13F-E654-DECA-59234B3B2598}"/>
          </ac:spMkLst>
        </pc:spChg>
      </pc:sldChg>
      <pc:sldChg chg="addSp delSp modSp mod">
        <pc:chgData name="Ebad Banissi" userId="46ce2bb489724496" providerId="LiveId" clId="{00C2EBFC-F7A4-4F9D-811A-7E1AEC1E73C0}" dt="2026-04-15T11:34:25.850" v="321" actId="21"/>
        <pc:sldMkLst>
          <pc:docMk/>
          <pc:sldMk cId="695933574" sldId="786"/>
        </pc:sldMkLst>
        <pc:spChg chg="mod">
          <ac:chgData name="Ebad Banissi" userId="46ce2bb489724496" providerId="LiveId" clId="{00C2EBFC-F7A4-4F9D-811A-7E1AEC1E73C0}" dt="2026-04-15T10:59:40.266" v="232" actId="20577"/>
          <ac:spMkLst>
            <pc:docMk/>
            <pc:sldMk cId="695933574" sldId="786"/>
            <ac:spMk id="2" creationId="{31A77EC8-0958-5CEC-095A-9CF9531A1603}"/>
          </ac:spMkLst>
        </pc:spChg>
        <pc:spChg chg="mod">
          <ac:chgData name="Ebad Banissi" userId="46ce2bb489724496" providerId="LiveId" clId="{00C2EBFC-F7A4-4F9D-811A-7E1AEC1E73C0}" dt="2026-04-15T11:00:31.811" v="240" actId="5793"/>
          <ac:spMkLst>
            <pc:docMk/>
            <pc:sldMk cId="695933574" sldId="786"/>
            <ac:spMk id="3" creationId="{4497EF2C-5799-9EC0-EB9F-C99D8D227A65}"/>
          </ac:spMkLst>
        </pc:spChg>
        <pc:spChg chg="add del mod">
          <ac:chgData name="Ebad Banissi" userId="46ce2bb489724496" providerId="LiveId" clId="{00C2EBFC-F7A4-4F9D-811A-7E1AEC1E73C0}" dt="2026-04-15T11:34:25.850" v="321" actId="21"/>
          <ac:spMkLst>
            <pc:docMk/>
            <pc:sldMk cId="695933574" sldId="786"/>
            <ac:spMk id="5" creationId="{D15E87D8-AD18-4FD4-FE46-1C7491A56B6C}"/>
          </ac:spMkLst>
        </pc:spChg>
      </pc:sldChg>
      <pc:sldChg chg="del">
        <pc:chgData name="Ebad Banissi" userId="46ce2bb489724496" providerId="LiveId" clId="{00C2EBFC-F7A4-4F9D-811A-7E1AEC1E73C0}" dt="2026-04-15T11:05:35.376" v="258" actId="2696"/>
        <pc:sldMkLst>
          <pc:docMk/>
          <pc:sldMk cId="2885644939" sldId="787"/>
        </pc:sldMkLst>
      </pc:sldChg>
      <pc:sldChg chg="addSp delSp modSp mod">
        <pc:chgData name="Ebad Banissi" userId="46ce2bb489724496" providerId="LiveId" clId="{00C2EBFC-F7A4-4F9D-811A-7E1AEC1E73C0}" dt="2026-04-15T10:32:30.697" v="98"/>
        <pc:sldMkLst>
          <pc:docMk/>
          <pc:sldMk cId="2165940971" sldId="788"/>
        </pc:sldMkLst>
        <pc:spChg chg="mod">
          <ac:chgData name="Ebad Banissi" userId="46ce2bb489724496" providerId="LiveId" clId="{00C2EBFC-F7A4-4F9D-811A-7E1AEC1E73C0}" dt="2026-04-15T10:32:30.697" v="98"/>
          <ac:spMkLst>
            <pc:docMk/>
            <pc:sldMk cId="2165940971" sldId="788"/>
            <ac:spMk id="2" creationId="{85FCD8F2-3FE0-0944-DF8A-21D33647795A}"/>
          </ac:spMkLst>
        </pc:spChg>
        <pc:spChg chg="add mod">
          <ac:chgData name="Ebad Banissi" userId="46ce2bb489724496" providerId="LiveId" clId="{00C2EBFC-F7A4-4F9D-811A-7E1AEC1E73C0}" dt="2026-04-15T10:31:57.657" v="97" actId="20577"/>
          <ac:spMkLst>
            <pc:docMk/>
            <pc:sldMk cId="2165940971" sldId="788"/>
            <ac:spMk id="4" creationId="{865C217B-0933-CEDD-4F6A-9D142EF477E1}"/>
          </ac:spMkLst>
        </pc:spChg>
        <pc:spChg chg="del">
          <ac:chgData name="Ebad Banissi" userId="46ce2bb489724496" providerId="LiveId" clId="{00C2EBFC-F7A4-4F9D-811A-7E1AEC1E73C0}" dt="2026-04-15T10:30:22.282" v="85" actId="478"/>
          <ac:spMkLst>
            <pc:docMk/>
            <pc:sldMk cId="2165940971" sldId="788"/>
            <ac:spMk id="5" creationId="{C6BCB790-AB6C-90AA-B7E6-59442DD2523A}"/>
          </ac:spMkLst>
        </pc:spChg>
      </pc:sldChg>
      <pc:sldChg chg="addSp delSp modSp new mod">
        <pc:chgData name="Ebad Banissi" userId="46ce2bb489724496" providerId="LiveId" clId="{00C2EBFC-F7A4-4F9D-811A-7E1AEC1E73C0}" dt="2026-04-15T11:15:29.677" v="306" actId="13822"/>
        <pc:sldMkLst>
          <pc:docMk/>
          <pc:sldMk cId="441408068" sldId="789"/>
        </pc:sldMkLst>
        <pc:spChg chg="del">
          <ac:chgData name="Ebad Banissi" userId="46ce2bb489724496" providerId="LiveId" clId="{00C2EBFC-F7A4-4F9D-811A-7E1AEC1E73C0}" dt="2026-04-15T11:09:35.865" v="274" actId="478"/>
          <ac:spMkLst>
            <pc:docMk/>
            <pc:sldMk cId="441408068" sldId="789"/>
            <ac:spMk id="2" creationId="{224FAD6E-0D8F-B39B-F4F1-32AC1BBD6D75}"/>
          </ac:spMkLst>
        </pc:spChg>
        <pc:spChg chg="del">
          <ac:chgData name="Ebad Banissi" userId="46ce2bb489724496" providerId="LiveId" clId="{00C2EBFC-F7A4-4F9D-811A-7E1AEC1E73C0}" dt="2026-04-15T11:09:32.215" v="273" actId="478"/>
          <ac:spMkLst>
            <pc:docMk/>
            <pc:sldMk cId="441408068" sldId="789"/>
            <ac:spMk id="3" creationId="{08ACF597-49D8-9DBC-4793-0F3A97327CDC}"/>
          </ac:spMkLst>
        </pc:spChg>
        <pc:spChg chg="add mod">
          <ac:chgData name="Ebad Banissi" userId="46ce2bb489724496" providerId="LiveId" clId="{00C2EBFC-F7A4-4F9D-811A-7E1AEC1E73C0}" dt="2026-04-15T11:12:07.221" v="291" actId="113"/>
          <ac:spMkLst>
            <pc:docMk/>
            <pc:sldMk cId="441408068" sldId="789"/>
            <ac:spMk id="5" creationId="{043DC5A4-103D-72E9-0229-D9974B6BCFCC}"/>
          </ac:spMkLst>
        </pc:spChg>
        <pc:spChg chg="add mod">
          <ac:chgData name="Ebad Banissi" userId="46ce2bb489724496" providerId="LiveId" clId="{00C2EBFC-F7A4-4F9D-811A-7E1AEC1E73C0}" dt="2026-04-15T11:13:34.039" v="300" actId="207"/>
          <ac:spMkLst>
            <pc:docMk/>
            <pc:sldMk cId="441408068" sldId="789"/>
            <ac:spMk id="7" creationId="{64C05F14-6F26-824B-A89A-1C30E7FE7B0F}"/>
          </ac:spMkLst>
        </pc:spChg>
        <pc:inkChg chg="add del">
          <ac:chgData name="Ebad Banissi" userId="46ce2bb489724496" providerId="LiveId" clId="{00C2EBFC-F7A4-4F9D-811A-7E1AEC1E73C0}" dt="2026-04-15T11:14:25.744" v="304" actId="9405"/>
          <ac:inkMkLst>
            <pc:docMk/>
            <pc:sldMk cId="441408068" sldId="789"/>
            <ac:inkMk id="8" creationId="{7AE40F7C-7A78-2637-4CBA-0DE07E671BFF}"/>
          </ac:inkMkLst>
        </pc:inkChg>
        <pc:inkChg chg="add">
          <ac:chgData name="Ebad Banissi" userId="46ce2bb489724496" providerId="LiveId" clId="{00C2EBFC-F7A4-4F9D-811A-7E1AEC1E73C0}" dt="2026-04-15T11:14:20.645" v="302"/>
          <ac:inkMkLst>
            <pc:docMk/>
            <pc:sldMk cId="441408068" sldId="789"/>
            <ac:inkMk id="9" creationId="{F7688DFE-314B-C360-5BEB-3ACE03F6EF81}"/>
          </ac:inkMkLst>
        </pc:inkChg>
        <pc:cxnChg chg="add mod">
          <ac:chgData name="Ebad Banissi" userId="46ce2bb489724496" providerId="LiveId" clId="{00C2EBFC-F7A4-4F9D-811A-7E1AEC1E73C0}" dt="2026-04-15T11:15:29.677" v="306" actId="13822"/>
          <ac:cxnSpMkLst>
            <pc:docMk/>
            <pc:sldMk cId="441408068" sldId="789"/>
            <ac:cxnSpMk id="11" creationId="{DDEF9C1A-0DE3-5484-7C8D-14A883422ACF}"/>
          </ac:cxnSpMkLst>
        </pc:cxnChg>
      </pc:sldChg>
      <pc:sldChg chg="del">
        <pc:chgData name="Ebad Banissi" userId="46ce2bb489724496" providerId="LiveId" clId="{00C2EBFC-F7A4-4F9D-811A-7E1AEC1E73C0}" dt="2026-04-15T11:05:14.778" v="257" actId="2696"/>
        <pc:sldMkLst>
          <pc:docMk/>
          <pc:sldMk cId="512766519" sldId="789"/>
        </pc:sldMkLst>
      </pc:sldChg>
      <pc:sldChg chg="del">
        <pc:chgData name="Ebad Banissi" userId="46ce2bb489724496" providerId="LiveId" clId="{00C2EBFC-F7A4-4F9D-811A-7E1AEC1E73C0}" dt="2026-04-15T11:06:09.106" v="262" actId="2696"/>
        <pc:sldMkLst>
          <pc:docMk/>
          <pc:sldMk cId="3111945186" sldId="790"/>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ED16BCB-ACDA-4CAA-9B52-7CA9755FB911}" type="datetimeFigureOut">
              <a:rPr lang="en-GB" smtClean="0"/>
              <a:t>15/04/2026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6F81F4E-37FC-4631-BCAF-74738D345DAE}" type="slidenum">
              <a:rPr lang="en-GB" smtClean="0"/>
              <a:t>‹#›</a:t>
            </a:fld>
            <a:endParaRPr lang="en-GB"/>
          </a:p>
        </p:txBody>
      </p:sp>
    </p:spTree>
    <p:extLst>
      <p:ext uri="{BB962C8B-B14F-4D97-AF65-F5344CB8AC3E}">
        <p14:creationId xmlns:p14="http://schemas.microsoft.com/office/powerpoint/2010/main" val="232372132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 For him is Paradise packed with bounties, pleasure and delight and spiritual sustenance and comforts</a:t>
            </a:r>
            <a:endParaRPr lang="en-GB" dirty="0"/>
          </a:p>
        </p:txBody>
      </p:sp>
      <p:sp>
        <p:nvSpPr>
          <p:cNvPr id="4" name="Slide Number Placeholder 3"/>
          <p:cNvSpPr>
            <a:spLocks noGrp="1"/>
          </p:cNvSpPr>
          <p:nvPr>
            <p:ph type="sldNum" sz="quarter" idx="5"/>
          </p:nvPr>
        </p:nvSpPr>
        <p:spPr/>
        <p:txBody>
          <a:bodyPr/>
          <a:lstStyle/>
          <a:p>
            <a:fld id="{14D43FD9-D1D0-4CE0-84D1-A3A9AB9D63C3}" type="slidenum">
              <a:rPr lang="en-GB" smtClean="0"/>
              <a:t>2</a:t>
            </a:fld>
            <a:endParaRPr lang="en-GB"/>
          </a:p>
        </p:txBody>
      </p:sp>
    </p:spTree>
    <p:extLst>
      <p:ext uri="{BB962C8B-B14F-4D97-AF65-F5344CB8AC3E}">
        <p14:creationId xmlns:p14="http://schemas.microsoft.com/office/powerpoint/2010/main" val="389204216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0"/>
        <p:cNvGrpSpPr/>
        <p:nvPr/>
      </p:nvGrpSpPr>
      <p:grpSpPr>
        <a:xfrm>
          <a:off x="0" y="0"/>
          <a:ext cx="0" cy="0"/>
          <a:chOff x="0" y="0"/>
          <a:chExt cx="0" cy="0"/>
        </a:xfrm>
      </p:grpSpPr>
      <p:sp>
        <p:nvSpPr>
          <p:cNvPr id="91" name="Google Shape;91;p2: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92" name="Google Shape;92;p2: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8"/>
        <p:cNvGrpSpPr/>
        <p:nvPr/>
      </p:nvGrpSpPr>
      <p:grpSpPr>
        <a:xfrm>
          <a:off x="0" y="0"/>
          <a:ext cx="0" cy="0"/>
          <a:chOff x="0" y="0"/>
          <a:chExt cx="0" cy="0"/>
        </a:xfrm>
      </p:grpSpPr>
      <p:sp>
        <p:nvSpPr>
          <p:cNvPr id="99" name="Google Shape;99;p3: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00" name="Google Shape;100;p3: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6"/>
        <p:cNvGrpSpPr/>
        <p:nvPr/>
      </p:nvGrpSpPr>
      <p:grpSpPr>
        <a:xfrm>
          <a:off x="0" y="0"/>
          <a:ext cx="0" cy="0"/>
          <a:chOff x="0" y="0"/>
          <a:chExt cx="0" cy="0"/>
        </a:xfrm>
      </p:grpSpPr>
      <p:sp>
        <p:nvSpPr>
          <p:cNvPr id="107" name="Google Shape;107;p4: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08" name="Google Shape;108;p4: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4"/>
        <p:cNvGrpSpPr/>
        <p:nvPr/>
      </p:nvGrpSpPr>
      <p:grpSpPr>
        <a:xfrm>
          <a:off x="0" y="0"/>
          <a:ext cx="0" cy="0"/>
          <a:chOff x="0" y="0"/>
          <a:chExt cx="0" cy="0"/>
        </a:xfrm>
      </p:grpSpPr>
      <p:sp>
        <p:nvSpPr>
          <p:cNvPr id="115" name="Google Shape;115;p5: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16" name="Google Shape;116;p5: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2"/>
        <p:cNvGrpSpPr/>
        <p:nvPr/>
      </p:nvGrpSpPr>
      <p:grpSpPr>
        <a:xfrm>
          <a:off x="0" y="0"/>
          <a:ext cx="0" cy="0"/>
          <a:chOff x="0" y="0"/>
          <a:chExt cx="0" cy="0"/>
        </a:xfrm>
      </p:grpSpPr>
      <p:sp>
        <p:nvSpPr>
          <p:cNvPr id="123" name="Google Shape;123;p6: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24" name="Google Shape;124;p6: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0"/>
        <p:cNvGrpSpPr/>
        <p:nvPr/>
      </p:nvGrpSpPr>
      <p:grpSpPr>
        <a:xfrm>
          <a:off x="0" y="0"/>
          <a:ext cx="0" cy="0"/>
          <a:chOff x="0" y="0"/>
          <a:chExt cx="0" cy="0"/>
        </a:xfrm>
      </p:grpSpPr>
      <p:sp>
        <p:nvSpPr>
          <p:cNvPr id="131" name="Google Shape;131;p7: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32" name="Google Shape;132;p7: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46"/>
        <p:cNvGrpSpPr/>
        <p:nvPr/>
      </p:nvGrpSpPr>
      <p:grpSpPr>
        <a:xfrm>
          <a:off x="0" y="0"/>
          <a:ext cx="0" cy="0"/>
          <a:chOff x="0" y="0"/>
          <a:chExt cx="0" cy="0"/>
        </a:xfrm>
      </p:grpSpPr>
      <p:sp>
        <p:nvSpPr>
          <p:cNvPr id="147" name="Google Shape;147;gdd585e1754_0_31:notes"/>
          <p:cNvSpPr txBox="1">
            <a:spLocks noGrp="1"/>
          </p:cNvSpPr>
          <p:nvPr>
            <p:ph type="body" idx="1"/>
          </p:nvPr>
        </p:nvSpPr>
        <p:spPr>
          <a:xfrm>
            <a:off x="685800" y="4400550"/>
            <a:ext cx="5486400" cy="360060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48" name="Google Shape;148;gdd585e1754_0_31: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2"/>
        <p:cNvGrpSpPr/>
        <p:nvPr/>
      </p:nvGrpSpPr>
      <p:grpSpPr>
        <a:xfrm>
          <a:off x="0" y="0"/>
          <a:ext cx="0" cy="0"/>
          <a:chOff x="0" y="0"/>
          <a:chExt cx="0" cy="0"/>
        </a:xfrm>
      </p:grpSpPr>
      <p:sp>
        <p:nvSpPr>
          <p:cNvPr id="123" name="Google Shape;123;p6: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24" name="Google Shape;124;p6: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8"/>
        <p:cNvGrpSpPr/>
        <p:nvPr/>
      </p:nvGrpSpPr>
      <p:grpSpPr>
        <a:xfrm>
          <a:off x="0" y="0"/>
          <a:ext cx="0" cy="0"/>
          <a:chOff x="0" y="0"/>
          <a:chExt cx="0" cy="0"/>
        </a:xfrm>
      </p:grpSpPr>
      <p:sp>
        <p:nvSpPr>
          <p:cNvPr id="139" name="Google Shape;139;gdd585e1754_0_51:notes"/>
          <p:cNvSpPr txBox="1">
            <a:spLocks noGrp="1"/>
          </p:cNvSpPr>
          <p:nvPr>
            <p:ph type="body" idx="1"/>
          </p:nvPr>
        </p:nvSpPr>
        <p:spPr>
          <a:xfrm>
            <a:off x="685800" y="4400550"/>
            <a:ext cx="5486400" cy="360060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40" name="Google Shape;140;gdd585e1754_0_51: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C91CC7-27F7-5C73-EE8D-C3293B12B8B2}"/>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A523D158-77ED-5594-79A2-6E4E96A29F6B}"/>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40403C1F-9E9D-7B55-92BB-8A6B03D48168}"/>
              </a:ext>
            </a:extLst>
          </p:cNvPr>
          <p:cNvSpPr>
            <a:spLocks noGrp="1"/>
          </p:cNvSpPr>
          <p:nvPr>
            <p:ph type="dt" sz="half" idx="10"/>
          </p:nvPr>
        </p:nvSpPr>
        <p:spPr/>
        <p:txBody>
          <a:bodyPr/>
          <a:lstStyle/>
          <a:p>
            <a:fld id="{DBC1077C-7F41-4843-A0F6-74C22F7E8258}" type="datetime1">
              <a:rPr lang="en-GB" smtClean="0"/>
              <a:t>15/04/2026</a:t>
            </a:fld>
            <a:endParaRPr lang="en-GB"/>
          </a:p>
        </p:txBody>
      </p:sp>
      <p:sp>
        <p:nvSpPr>
          <p:cNvPr id="5" name="Footer Placeholder 4">
            <a:extLst>
              <a:ext uri="{FF2B5EF4-FFF2-40B4-BE49-F238E27FC236}">
                <a16:creationId xmlns:a16="http://schemas.microsoft.com/office/drawing/2014/main" id="{126274EE-5D27-F9A6-3CCE-DBCD57330A91}"/>
              </a:ext>
            </a:extLst>
          </p:cNvPr>
          <p:cNvSpPr>
            <a:spLocks noGrp="1"/>
          </p:cNvSpPr>
          <p:nvPr>
            <p:ph type="ftr" sz="quarter" idx="11"/>
          </p:nvPr>
        </p:nvSpPr>
        <p:spPr/>
        <p:txBody>
          <a:bodyPr/>
          <a:lstStyle/>
          <a:p>
            <a:r>
              <a:rPr lang="en-GB"/>
              <a:t>Systematic Approaches to a Successful Literature Review, 3rd edn | © Booth et al 2021 | SAGE Publishing</a:t>
            </a:r>
          </a:p>
        </p:txBody>
      </p:sp>
      <p:sp>
        <p:nvSpPr>
          <p:cNvPr id="6" name="Slide Number Placeholder 5">
            <a:extLst>
              <a:ext uri="{FF2B5EF4-FFF2-40B4-BE49-F238E27FC236}">
                <a16:creationId xmlns:a16="http://schemas.microsoft.com/office/drawing/2014/main" id="{CAA209E8-335D-A07D-A21F-D25BA248BBC3}"/>
              </a:ext>
            </a:extLst>
          </p:cNvPr>
          <p:cNvSpPr>
            <a:spLocks noGrp="1"/>
          </p:cNvSpPr>
          <p:nvPr>
            <p:ph type="sldNum" sz="quarter" idx="12"/>
          </p:nvPr>
        </p:nvSpPr>
        <p:spPr/>
        <p:txBody>
          <a:bodyPr/>
          <a:lstStyle/>
          <a:p>
            <a:fld id="{F33849C3-E25A-4EAA-A134-C7AF84BE43DD}" type="slidenum">
              <a:rPr lang="en-GB" smtClean="0"/>
              <a:t>‹#›</a:t>
            </a:fld>
            <a:endParaRPr lang="en-GB"/>
          </a:p>
        </p:txBody>
      </p:sp>
    </p:spTree>
    <p:extLst>
      <p:ext uri="{BB962C8B-B14F-4D97-AF65-F5344CB8AC3E}">
        <p14:creationId xmlns:p14="http://schemas.microsoft.com/office/powerpoint/2010/main" val="34720577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40A160-B9B8-543C-B612-EF9B663034F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349825F4-D79C-9650-75F5-B2EF8F2F5C1A}"/>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888C5A8-CA26-79F3-D55F-0894AA54F739}"/>
              </a:ext>
            </a:extLst>
          </p:cNvPr>
          <p:cNvSpPr>
            <a:spLocks noGrp="1"/>
          </p:cNvSpPr>
          <p:nvPr>
            <p:ph type="dt" sz="half" idx="10"/>
          </p:nvPr>
        </p:nvSpPr>
        <p:spPr/>
        <p:txBody>
          <a:bodyPr/>
          <a:lstStyle/>
          <a:p>
            <a:fld id="{4B11E8DB-F630-4574-A71A-83A867470E77}" type="datetime1">
              <a:rPr lang="en-GB" smtClean="0"/>
              <a:t>15/04/2026</a:t>
            </a:fld>
            <a:endParaRPr lang="en-GB"/>
          </a:p>
        </p:txBody>
      </p:sp>
      <p:sp>
        <p:nvSpPr>
          <p:cNvPr id="5" name="Footer Placeholder 4">
            <a:extLst>
              <a:ext uri="{FF2B5EF4-FFF2-40B4-BE49-F238E27FC236}">
                <a16:creationId xmlns:a16="http://schemas.microsoft.com/office/drawing/2014/main" id="{E81FF217-EFB0-6417-E7D5-469D08DC442D}"/>
              </a:ext>
            </a:extLst>
          </p:cNvPr>
          <p:cNvSpPr>
            <a:spLocks noGrp="1"/>
          </p:cNvSpPr>
          <p:nvPr>
            <p:ph type="ftr" sz="quarter" idx="11"/>
          </p:nvPr>
        </p:nvSpPr>
        <p:spPr/>
        <p:txBody>
          <a:bodyPr/>
          <a:lstStyle/>
          <a:p>
            <a:r>
              <a:rPr lang="en-GB"/>
              <a:t>Systematic Approaches to a Successful Literature Review, 3rd edn | © Booth et al 2021 | SAGE Publishing</a:t>
            </a:r>
          </a:p>
        </p:txBody>
      </p:sp>
      <p:sp>
        <p:nvSpPr>
          <p:cNvPr id="6" name="Slide Number Placeholder 5">
            <a:extLst>
              <a:ext uri="{FF2B5EF4-FFF2-40B4-BE49-F238E27FC236}">
                <a16:creationId xmlns:a16="http://schemas.microsoft.com/office/drawing/2014/main" id="{92D84DF1-155B-9549-56BF-293F22602143}"/>
              </a:ext>
            </a:extLst>
          </p:cNvPr>
          <p:cNvSpPr>
            <a:spLocks noGrp="1"/>
          </p:cNvSpPr>
          <p:nvPr>
            <p:ph type="sldNum" sz="quarter" idx="12"/>
          </p:nvPr>
        </p:nvSpPr>
        <p:spPr/>
        <p:txBody>
          <a:bodyPr/>
          <a:lstStyle/>
          <a:p>
            <a:fld id="{F33849C3-E25A-4EAA-A134-C7AF84BE43DD}" type="slidenum">
              <a:rPr lang="en-GB" smtClean="0"/>
              <a:t>‹#›</a:t>
            </a:fld>
            <a:endParaRPr lang="en-GB"/>
          </a:p>
        </p:txBody>
      </p:sp>
    </p:spTree>
    <p:extLst>
      <p:ext uri="{BB962C8B-B14F-4D97-AF65-F5344CB8AC3E}">
        <p14:creationId xmlns:p14="http://schemas.microsoft.com/office/powerpoint/2010/main" val="418468577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642181-3E92-FD84-E8C0-A6659E527A16}"/>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5C167BD3-9C00-08C1-67E6-5895E4945021}"/>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F1D5ED9C-3CFD-5AE7-D977-3BC381C25DB9}"/>
              </a:ext>
            </a:extLst>
          </p:cNvPr>
          <p:cNvSpPr>
            <a:spLocks noGrp="1"/>
          </p:cNvSpPr>
          <p:nvPr>
            <p:ph type="dt" sz="half" idx="10"/>
          </p:nvPr>
        </p:nvSpPr>
        <p:spPr/>
        <p:txBody>
          <a:bodyPr/>
          <a:lstStyle/>
          <a:p>
            <a:fld id="{D3202E49-9C5B-4FD7-8EA2-9BAC5AAEC655}" type="datetime1">
              <a:rPr lang="en-GB" smtClean="0"/>
              <a:t>15/04/2026</a:t>
            </a:fld>
            <a:endParaRPr lang="en-GB"/>
          </a:p>
        </p:txBody>
      </p:sp>
      <p:sp>
        <p:nvSpPr>
          <p:cNvPr id="5" name="Footer Placeholder 4">
            <a:extLst>
              <a:ext uri="{FF2B5EF4-FFF2-40B4-BE49-F238E27FC236}">
                <a16:creationId xmlns:a16="http://schemas.microsoft.com/office/drawing/2014/main" id="{C07AFF63-09E7-E5C2-B5C5-DD475FA3CC44}"/>
              </a:ext>
            </a:extLst>
          </p:cNvPr>
          <p:cNvSpPr>
            <a:spLocks noGrp="1"/>
          </p:cNvSpPr>
          <p:nvPr>
            <p:ph type="ftr" sz="quarter" idx="11"/>
          </p:nvPr>
        </p:nvSpPr>
        <p:spPr/>
        <p:txBody>
          <a:bodyPr/>
          <a:lstStyle/>
          <a:p>
            <a:r>
              <a:rPr lang="en-GB"/>
              <a:t>Systematic Approaches to a Successful Literature Review, 3rd edn | © Booth et al 2021 | SAGE Publishing</a:t>
            </a:r>
          </a:p>
        </p:txBody>
      </p:sp>
      <p:sp>
        <p:nvSpPr>
          <p:cNvPr id="6" name="Slide Number Placeholder 5">
            <a:extLst>
              <a:ext uri="{FF2B5EF4-FFF2-40B4-BE49-F238E27FC236}">
                <a16:creationId xmlns:a16="http://schemas.microsoft.com/office/drawing/2014/main" id="{190F2F59-CE28-8FA7-17A6-A0BEC137D886}"/>
              </a:ext>
            </a:extLst>
          </p:cNvPr>
          <p:cNvSpPr>
            <a:spLocks noGrp="1"/>
          </p:cNvSpPr>
          <p:nvPr>
            <p:ph type="sldNum" sz="quarter" idx="12"/>
          </p:nvPr>
        </p:nvSpPr>
        <p:spPr/>
        <p:txBody>
          <a:bodyPr/>
          <a:lstStyle/>
          <a:p>
            <a:fld id="{F33849C3-E25A-4EAA-A134-C7AF84BE43DD}" type="slidenum">
              <a:rPr lang="en-GB" smtClean="0"/>
              <a:t>‹#›</a:t>
            </a:fld>
            <a:endParaRPr lang="en-GB"/>
          </a:p>
        </p:txBody>
      </p:sp>
    </p:spTree>
    <p:extLst>
      <p:ext uri="{BB962C8B-B14F-4D97-AF65-F5344CB8AC3E}">
        <p14:creationId xmlns:p14="http://schemas.microsoft.com/office/powerpoint/2010/main" val="15798220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9B6A7D-6DBA-0E4F-B7CB-3582C8CC1D6A}"/>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EA6E2574-7230-7FEA-2316-4C29E779C7D2}"/>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4A2B91DD-2472-6785-019C-2F72C0AB3E3B}"/>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0799EF39-C788-093C-2E8D-586CEA6AF6C8}"/>
              </a:ext>
            </a:extLst>
          </p:cNvPr>
          <p:cNvSpPr>
            <a:spLocks noGrp="1"/>
          </p:cNvSpPr>
          <p:nvPr>
            <p:ph type="dt" sz="half" idx="10"/>
          </p:nvPr>
        </p:nvSpPr>
        <p:spPr/>
        <p:txBody>
          <a:bodyPr/>
          <a:lstStyle/>
          <a:p>
            <a:fld id="{9EF7FDF2-CFCC-401E-B00A-19524EC2F33F}" type="datetime1">
              <a:rPr lang="en-GB" smtClean="0"/>
              <a:t>15/04/2026</a:t>
            </a:fld>
            <a:endParaRPr lang="en-GB"/>
          </a:p>
        </p:txBody>
      </p:sp>
      <p:sp>
        <p:nvSpPr>
          <p:cNvPr id="6" name="Footer Placeholder 5">
            <a:extLst>
              <a:ext uri="{FF2B5EF4-FFF2-40B4-BE49-F238E27FC236}">
                <a16:creationId xmlns:a16="http://schemas.microsoft.com/office/drawing/2014/main" id="{7ED6D3D8-87D4-A5A1-420E-340153A4B110}"/>
              </a:ext>
            </a:extLst>
          </p:cNvPr>
          <p:cNvSpPr>
            <a:spLocks noGrp="1"/>
          </p:cNvSpPr>
          <p:nvPr>
            <p:ph type="ftr" sz="quarter" idx="11"/>
          </p:nvPr>
        </p:nvSpPr>
        <p:spPr/>
        <p:txBody>
          <a:bodyPr/>
          <a:lstStyle/>
          <a:p>
            <a:r>
              <a:rPr lang="en-GB"/>
              <a:t>Systematic Approaches to a Successful Literature Review, 3rd edn | © Booth et al 2021 | SAGE Publishing</a:t>
            </a:r>
          </a:p>
        </p:txBody>
      </p:sp>
      <p:sp>
        <p:nvSpPr>
          <p:cNvPr id="7" name="Slide Number Placeholder 6">
            <a:extLst>
              <a:ext uri="{FF2B5EF4-FFF2-40B4-BE49-F238E27FC236}">
                <a16:creationId xmlns:a16="http://schemas.microsoft.com/office/drawing/2014/main" id="{D828B510-2FCC-37A0-A04E-441DDC9E8C6E}"/>
              </a:ext>
            </a:extLst>
          </p:cNvPr>
          <p:cNvSpPr>
            <a:spLocks noGrp="1"/>
          </p:cNvSpPr>
          <p:nvPr>
            <p:ph type="sldNum" sz="quarter" idx="12"/>
          </p:nvPr>
        </p:nvSpPr>
        <p:spPr/>
        <p:txBody>
          <a:bodyPr/>
          <a:lstStyle/>
          <a:p>
            <a:fld id="{F33849C3-E25A-4EAA-A134-C7AF84BE43DD}" type="slidenum">
              <a:rPr lang="en-GB" smtClean="0"/>
              <a:t>‹#›</a:t>
            </a:fld>
            <a:endParaRPr lang="en-GB"/>
          </a:p>
        </p:txBody>
      </p:sp>
    </p:spTree>
    <p:extLst>
      <p:ext uri="{BB962C8B-B14F-4D97-AF65-F5344CB8AC3E}">
        <p14:creationId xmlns:p14="http://schemas.microsoft.com/office/powerpoint/2010/main" val="209438578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33DE6C-1AB6-E99B-EDDA-9E04545E52E9}"/>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FF2F21BA-6496-57FE-EC49-42550D366B90}"/>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3A8EE59D-252B-D5EB-6100-ADF8BF5029F8}"/>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1B737C78-5857-827F-FD06-B0C914837D03}"/>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6206EE45-E0A4-F12F-875B-4DC6956924C6}"/>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E3E9FBC9-D55D-3FA7-0ADB-23E4DC38D7E6}"/>
              </a:ext>
            </a:extLst>
          </p:cNvPr>
          <p:cNvSpPr>
            <a:spLocks noGrp="1"/>
          </p:cNvSpPr>
          <p:nvPr>
            <p:ph type="dt" sz="half" idx="10"/>
          </p:nvPr>
        </p:nvSpPr>
        <p:spPr/>
        <p:txBody>
          <a:bodyPr/>
          <a:lstStyle/>
          <a:p>
            <a:fld id="{02724937-6F3E-4FEE-948B-C14FDE16A693}" type="datetime1">
              <a:rPr lang="en-GB" smtClean="0"/>
              <a:t>15/04/2026</a:t>
            </a:fld>
            <a:endParaRPr lang="en-GB"/>
          </a:p>
        </p:txBody>
      </p:sp>
      <p:sp>
        <p:nvSpPr>
          <p:cNvPr id="8" name="Footer Placeholder 7">
            <a:extLst>
              <a:ext uri="{FF2B5EF4-FFF2-40B4-BE49-F238E27FC236}">
                <a16:creationId xmlns:a16="http://schemas.microsoft.com/office/drawing/2014/main" id="{E8372189-557E-BE1C-8BA2-ED267C97D7FE}"/>
              </a:ext>
            </a:extLst>
          </p:cNvPr>
          <p:cNvSpPr>
            <a:spLocks noGrp="1"/>
          </p:cNvSpPr>
          <p:nvPr>
            <p:ph type="ftr" sz="quarter" idx="11"/>
          </p:nvPr>
        </p:nvSpPr>
        <p:spPr/>
        <p:txBody>
          <a:bodyPr/>
          <a:lstStyle/>
          <a:p>
            <a:r>
              <a:rPr lang="en-GB"/>
              <a:t>Systematic Approaches to a Successful Literature Review, 3rd edn | © Booth et al 2021 | SAGE Publishing</a:t>
            </a:r>
          </a:p>
        </p:txBody>
      </p:sp>
      <p:sp>
        <p:nvSpPr>
          <p:cNvPr id="9" name="Slide Number Placeholder 8">
            <a:extLst>
              <a:ext uri="{FF2B5EF4-FFF2-40B4-BE49-F238E27FC236}">
                <a16:creationId xmlns:a16="http://schemas.microsoft.com/office/drawing/2014/main" id="{390BA7B3-3D84-1EE4-1D42-AB459CE02344}"/>
              </a:ext>
            </a:extLst>
          </p:cNvPr>
          <p:cNvSpPr>
            <a:spLocks noGrp="1"/>
          </p:cNvSpPr>
          <p:nvPr>
            <p:ph type="sldNum" sz="quarter" idx="12"/>
          </p:nvPr>
        </p:nvSpPr>
        <p:spPr/>
        <p:txBody>
          <a:bodyPr/>
          <a:lstStyle/>
          <a:p>
            <a:fld id="{F33849C3-E25A-4EAA-A134-C7AF84BE43DD}" type="slidenum">
              <a:rPr lang="en-GB" smtClean="0"/>
              <a:t>‹#›</a:t>
            </a:fld>
            <a:endParaRPr lang="en-GB"/>
          </a:p>
        </p:txBody>
      </p:sp>
    </p:spTree>
    <p:extLst>
      <p:ext uri="{BB962C8B-B14F-4D97-AF65-F5344CB8AC3E}">
        <p14:creationId xmlns:p14="http://schemas.microsoft.com/office/powerpoint/2010/main" val="371231773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3FFCC8-DCBA-3360-2D81-CFC0774C89A4}"/>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48704DF0-57BC-22BE-1E49-52245321B7B3}"/>
              </a:ext>
            </a:extLst>
          </p:cNvPr>
          <p:cNvSpPr>
            <a:spLocks noGrp="1"/>
          </p:cNvSpPr>
          <p:nvPr>
            <p:ph type="dt" sz="half" idx="10"/>
          </p:nvPr>
        </p:nvSpPr>
        <p:spPr/>
        <p:txBody>
          <a:bodyPr/>
          <a:lstStyle/>
          <a:p>
            <a:fld id="{CB110F07-4720-4763-8802-C93942218E98}" type="datetime1">
              <a:rPr lang="en-GB" smtClean="0"/>
              <a:t>15/04/2026</a:t>
            </a:fld>
            <a:endParaRPr lang="en-GB"/>
          </a:p>
        </p:txBody>
      </p:sp>
      <p:sp>
        <p:nvSpPr>
          <p:cNvPr id="4" name="Footer Placeholder 3">
            <a:extLst>
              <a:ext uri="{FF2B5EF4-FFF2-40B4-BE49-F238E27FC236}">
                <a16:creationId xmlns:a16="http://schemas.microsoft.com/office/drawing/2014/main" id="{9083BD9C-D446-9B2B-7F56-2E8689CBF277}"/>
              </a:ext>
            </a:extLst>
          </p:cNvPr>
          <p:cNvSpPr>
            <a:spLocks noGrp="1"/>
          </p:cNvSpPr>
          <p:nvPr>
            <p:ph type="ftr" sz="quarter" idx="11"/>
          </p:nvPr>
        </p:nvSpPr>
        <p:spPr/>
        <p:txBody>
          <a:bodyPr/>
          <a:lstStyle/>
          <a:p>
            <a:r>
              <a:rPr lang="en-GB"/>
              <a:t>Systematic Approaches to a Successful Literature Review, 3rd edn | © Booth et al 2021 | SAGE Publishing</a:t>
            </a:r>
          </a:p>
        </p:txBody>
      </p:sp>
      <p:sp>
        <p:nvSpPr>
          <p:cNvPr id="5" name="Slide Number Placeholder 4">
            <a:extLst>
              <a:ext uri="{FF2B5EF4-FFF2-40B4-BE49-F238E27FC236}">
                <a16:creationId xmlns:a16="http://schemas.microsoft.com/office/drawing/2014/main" id="{28E1A1F9-EEDF-4A42-A083-8CB6E551C6EC}"/>
              </a:ext>
            </a:extLst>
          </p:cNvPr>
          <p:cNvSpPr>
            <a:spLocks noGrp="1"/>
          </p:cNvSpPr>
          <p:nvPr>
            <p:ph type="sldNum" sz="quarter" idx="12"/>
          </p:nvPr>
        </p:nvSpPr>
        <p:spPr/>
        <p:txBody>
          <a:bodyPr/>
          <a:lstStyle/>
          <a:p>
            <a:fld id="{F33849C3-E25A-4EAA-A134-C7AF84BE43DD}" type="slidenum">
              <a:rPr lang="en-GB" smtClean="0"/>
              <a:t>‹#›</a:t>
            </a:fld>
            <a:endParaRPr lang="en-GB"/>
          </a:p>
        </p:txBody>
      </p:sp>
    </p:spTree>
    <p:extLst>
      <p:ext uri="{BB962C8B-B14F-4D97-AF65-F5344CB8AC3E}">
        <p14:creationId xmlns:p14="http://schemas.microsoft.com/office/powerpoint/2010/main" val="144106855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5BBE8E3-0FC7-9C00-C37E-ED0AC4326DA9}"/>
              </a:ext>
            </a:extLst>
          </p:cNvPr>
          <p:cNvSpPr>
            <a:spLocks noGrp="1"/>
          </p:cNvSpPr>
          <p:nvPr>
            <p:ph type="dt" sz="half" idx="10"/>
          </p:nvPr>
        </p:nvSpPr>
        <p:spPr/>
        <p:txBody>
          <a:bodyPr/>
          <a:lstStyle/>
          <a:p>
            <a:fld id="{E7B2B5C9-C4FC-4933-B073-09FF764BD82D}" type="datetime1">
              <a:rPr lang="en-GB" smtClean="0"/>
              <a:t>15/04/2026</a:t>
            </a:fld>
            <a:endParaRPr lang="en-GB"/>
          </a:p>
        </p:txBody>
      </p:sp>
      <p:sp>
        <p:nvSpPr>
          <p:cNvPr id="3" name="Footer Placeholder 2">
            <a:extLst>
              <a:ext uri="{FF2B5EF4-FFF2-40B4-BE49-F238E27FC236}">
                <a16:creationId xmlns:a16="http://schemas.microsoft.com/office/drawing/2014/main" id="{A89EFBA2-FB44-DFB8-B2F5-94EE34FE9A0C}"/>
              </a:ext>
            </a:extLst>
          </p:cNvPr>
          <p:cNvSpPr>
            <a:spLocks noGrp="1"/>
          </p:cNvSpPr>
          <p:nvPr>
            <p:ph type="ftr" sz="quarter" idx="11"/>
          </p:nvPr>
        </p:nvSpPr>
        <p:spPr/>
        <p:txBody>
          <a:bodyPr/>
          <a:lstStyle/>
          <a:p>
            <a:r>
              <a:rPr lang="en-GB"/>
              <a:t>Systematic Approaches to a Successful Literature Review, 3rd edn | © Booth et al 2021 | SAGE Publishing</a:t>
            </a:r>
          </a:p>
        </p:txBody>
      </p:sp>
      <p:sp>
        <p:nvSpPr>
          <p:cNvPr id="4" name="Slide Number Placeholder 3">
            <a:extLst>
              <a:ext uri="{FF2B5EF4-FFF2-40B4-BE49-F238E27FC236}">
                <a16:creationId xmlns:a16="http://schemas.microsoft.com/office/drawing/2014/main" id="{74DCBD7D-EADC-9A38-55BD-2EBDB043562B}"/>
              </a:ext>
            </a:extLst>
          </p:cNvPr>
          <p:cNvSpPr>
            <a:spLocks noGrp="1"/>
          </p:cNvSpPr>
          <p:nvPr>
            <p:ph type="sldNum" sz="quarter" idx="12"/>
          </p:nvPr>
        </p:nvSpPr>
        <p:spPr/>
        <p:txBody>
          <a:bodyPr/>
          <a:lstStyle/>
          <a:p>
            <a:fld id="{F33849C3-E25A-4EAA-A134-C7AF84BE43DD}" type="slidenum">
              <a:rPr lang="en-GB" smtClean="0"/>
              <a:t>‹#›</a:t>
            </a:fld>
            <a:endParaRPr lang="en-GB"/>
          </a:p>
        </p:txBody>
      </p:sp>
    </p:spTree>
    <p:extLst>
      <p:ext uri="{BB962C8B-B14F-4D97-AF65-F5344CB8AC3E}">
        <p14:creationId xmlns:p14="http://schemas.microsoft.com/office/powerpoint/2010/main" val="341100195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2E4C3E-A53A-4CD4-FCE5-8797EDC3CFE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C524F16A-7124-FA7E-D80F-D021A3B00C82}"/>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251477FF-8E8A-3756-B361-8BDF7B8586A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5071F71-DFA4-C384-655C-A97E300542B0}"/>
              </a:ext>
            </a:extLst>
          </p:cNvPr>
          <p:cNvSpPr>
            <a:spLocks noGrp="1"/>
          </p:cNvSpPr>
          <p:nvPr>
            <p:ph type="dt" sz="half" idx="10"/>
          </p:nvPr>
        </p:nvSpPr>
        <p:spPr/>
        <p:txBody>
          <a:bodyPr/>
          <a:lstStyle/>
          <a:p>
            <a:fld id="{A8645F5A-B9A7-4A67-8226-B24A0DE77A11}" type="datetime1">
              <a:rPr lang="en-GB" smtClean="0"/>
              <a:t>15/04/2026</a:t>
            </a:fld>
            <a:endParaRPr lang="en-GB"/>
          </a:p>
        </p:txBody>
      </p:sp>
      <p:sp>
        <p:nvSpPr>
          <p:cNvPr id="6" name="Footer Placeholder 5">
            <a:extLst>
              <a:ext uri="{FF2B5EF4-FFF2-40B4-BE49-F238E27FC236}">
                <a16:creationId xmlns:a16="http://schemas.microsoft.com/office/drawing/2014/main" id="{071BD0CC-21EA-C99B-75DD-BA191425D511}"/>
              </a:ext>
            </a:extLst>
          </p:cNvPr>
          <p:cNvSpPr>
            <a:spLocks noGrp="1"/>
          </p:cNvSpPr>
          <p:nvPr>
            <p:ph type="ftr" sz="quarter" idx="11"/>
          </p:nvPr>
        </p:nvSpPr>
        <p:spPr/>
        <p:txBody>
          <a:bodyPr/>
          <a:lstStyle/>
          <a:p>
            <a:r>
              <a:rPr lang="en-GB"/>
              <a:t>Systematic Approaches to a Successful Literature Review, 3rd edn | © Booth et al 2021 | SAGE Publishing</a:t>
            </a:r>
          </a:p>
        </p:txBody>
      </p:sp>
      <p:sp>
        <p:nvSpPr>
          <p:cNvPr id="7" name="Slide Number Placeholder 6">
            <a:extLst>
              <a:ext uri="{FF2B5EF4-FFF2-40B4-BE49-F238E27FC236}">
                <a16:creationId xmlns:a16="http://schemas.microsoft.com/office/drawing/2014/main" id="{8F05673A-F601-2DF7-9FE8-1A8E27BF32D1}"/>
              </a:ext>
            </a:extLst>
          </p:cNvPr>
          <p:cNvSpPr>
            <a:spLocks noGrp="1"/>
          </p:cNvSpPr>
          <p:nvPr>
            <p:ph type="sldNum" sz="quarter" idx="12"/>
          </p:nvPr>
        </p:nvSpPr>
        <p:spPr/>
        <p:txBody>
          <a:bodyPr/>
          <a:lstStyle/>
          <a:p>
            <a:fld id="{F33849C3-E25A-4EAA-A134-C7AF84BE43DD}" type="slidenum">
              <a:rPr lang="en-GB" smtClean="0"/>
              <a:t>‹#›</a:t>
            </a:fld>
            <a:endParaRPr lang="en-GB"/>
          </a:p>
        </p:txBody>
      </p:sp>
    </p:spTree>
    <p:extLst>
      <p:ext uri="{BB962C8B-B14F-4D97-AF65-F5344CB8AC3E}">
        <p14:creationId xmlns:p14="http://schemas.microsoft.com/office/powerpoint/2010/main" val="314030524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A37C7F-091E-54E4-D6A8-5EABCF70011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77199159-0FF6-CDC6-5431-30839D61861E}"/>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54EFAAD6-AA03-CBF4-DADA-17B8B1E4512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071CBDB-6FEB-AA34-C0E3-23E2D342DB7B}"/>
              </a:ext>
            </a:extLst>
          </p:cNvPr>
          <p:cNvSpPr>
            <a:spLocks noGrp="1"/>
          </p:cNvSpPr>
          <p:nvPr>
            <p:ph type="dt" sz="half" idx="10"/>
          </p:nvPr>
        </p:nvSpPr>
        <p:spPr/>
        <p:txBody>
          <a:bodyPr/>
          <a:lstStyle/>
          <a:p>
            <a:fld id="{04EBAAA9-5A11-42FA-8CB0-99EC5AEE5391}" type="datetime1">
              <a:rPr lang="en-GB" smtClean="0"/>
              <a:t>15/04/2026</a:t>
            </a:fld>
            <a:endParaRPr lang="en-GB"/>
          </a:p>
        </p:txBody>
      </p:sp>
      <p:sp>
        <p:nvSpPr>
          <p:cNvPr id="6" name="Footer Placeholder 5">
            <a:extLst>
              <a:ext uri="{FF2B5EF4-FFF2-40B4-BE49-F238E27FC236}">
                <a16:creationId xmlns:a16="http://schemas.microsoft.com/office/drawing/2014/main" id="{094637AA-1C90-826B-F9A0-439AD3057BB5}"/>
              </a:ext>
            </a:extLst>
          </p:cNvPr>
          <p:cNvSpPr>
            <a:spLocks noGrp="1"/>
          </p:cNvSpPr>
          <p:nvPr>
            <p:ph type="ftr" sz="quarter" idx="11"/>
          </p:nvPr>
        </p:nvSpPr>
        <p:spPr/>
        <p:txBody>
          <a:bodyPr/>
          <a:lstStyle/>
          <a:p>
            <a:r>
              <a:rPr lang="en-GB"/>
              <a:t>Systematic Approaches to a Successful Literature Review, 3rd edn | © Booth et al 2021 | SAGE Publishing</a:t>
            </a:r>
          </a:p>
        </p:txBody>
      </p:sp>
      <p:sp>
        <p:nvSpPr>
          <p:cNvPr id="7" name="Slide Number Placeholder 6">
            <a:extLst>
              <a:ext uri="{FF2B5EF4-FFF2-40B4-BE49-F238E27FC236}">
                <a16:creationId xmlns:a16="http://schemas.microsoft.com/office/drawing/2014/main" id="{D35FD9CB-7E97-FE2E-4820-27772C0B292D}"/>
              </a:ext>
            </a:extLst>
          </p:cNvPr>
          <p:cNvSpPr>
            <a:spLocks noGrp="1"/>
          </p:cNvSpPr>
          <p:nvPr>
            <p:ph type="sldNum" sz="quarter" idx="12"/>
          </p:nvPr>
        </p:nvSpPr>
        <p:spPr/>
        <p:txBody>
          <a:bodyPr/>
          <a:lstStyle/>
          <a:p>
            <a:fld id="{F33849C3-E25A-4EAA-A134-C7AF84BE43DD}" type="slidenum">
              <a:rPr lang="en-GB" smtClean="0"/>
              <a:t>‹#›</a:t>
            </a:fld>
            <a:endParaRPr lang="en-GB"/>
          </a:p>
        </p:txBody>
      </p:sp>
    </p:spTree>
    <p:extLst>
      <p:ext uri="{BB962C8B-B14F-4D97-AF65-F5344CB8AC3E}">
        <p14:creationId xmlns:p14="http://schemas.microsoft.com/office/powerpoint/2010/main" val="254553778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FAC4D5-D3FB-F134-8BCA-0B2614723150}"/>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06ACBF9C-0E43-EAF7-AF68-DB5A804AF69C}"/>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320C9FB-C9AF-F96D-8CD7-D7CC2AE1180F}"/>
              </a:ext>
            </a:extLst>
          </p:cNvPr>
          <p:cNvSpPr>
            <a:spLocks noGrp="1"/>
          </p:cNvSpPr>
          <p:nvPr>
            <p:ph type="dt" sz="half" idx="10"/>
          </p:nvPr>
        </p:nvSpPr>
        <p:spPr/>
        <p:txBody>
          <a:bodyPr/>
          <a:lstStyle/>
          <a:p>
            <a:fld id="{25F1E680-721E-4298-8E47-834889A994E9}" type="datetime1">
              <a:rPr lang="en-GB" smtClean="0"/>
              <a:t>15/04/2026</a:t>
            </a:fld>
            <a:endParaRPr lang="en-GB"/>
          </a:p>
        </p:txBody>
      </p:sp>
      <p:sp>
        <p:nvSpPr>
          <p:cNvPr id="5" name="Footer Placeholder 4">
            <a:extLst>
              <a:ext uri="{FF2B5EF4-FFF2-40B4-BE49-F238E27FC236}">
                <a16:creationId xmlns:a16="http://schemas.microsoft.com/office/drawing/2014/main" id="{99F3945C-81AD-5A9C-B0A6-5684E4171A69}"/>
              </a:ext>
            </a:extLst>
          </p:cNvPr>
          <p:cNvSpPr>
            <a:spLocks noGrp="1"/>
          </p:cNvSpPr>
          <p:nvPr>
            <p:ph type="ftr" sz="quarter" idx="11"/>
          </p:nvPr>
        </p:nvSpPr>
        <p:spPr/>
        <p:txBody>
          <a:bodyPr/>
          <a:lstStyle/>
          <a:p>
            <a:r>
              <a:rPr lang="en-GB"/>
              <a:t>Systematic Approaches to a Successful Literature Review, 3rd edn | © Booth et al 2021 | SAGE Publishing</a:t>
            </a:r>
          </a:p>
        </p:txBody>
      </p:sp>
      <p:sp>
        <p:nvSpPr>
          <p:cNvPr id="6" name="Slide Number Placeholder 5">
            <a:extLst>
              <a:ext uri="{FF2B5EF4-FFF2-40B4-BE49-F238E27FC236}">
                <a16:creationId xmlns:a16="http://schemas.microsoft.com/office/drawing/2014/main" id="{F16B3CFE-F456-AF7C-14AC-50DFE21D5738}"/>
              </a:ext>
            </a:extLst>
          </p:cNvPr>
          <p:cNvSpPr>
            <a:spLocks noGrp="1"/>
          </p:cNvSpPr>
          <p:nvPr>
            <p:ph type="sldNum" sz="quarter" idx="12"/>
          </p:nvPr>
        </p:nvSpPr>
        <p:spPr/>
        <p:txBody>
          <a:bodyPr/>
          <a:lstStyle/>
          <a:p>
            <a:fld id="{F33849C3-E25A-4EAA-A134-C7AF84BE43DD}" type="slidenum">
              <a:rPr lang="en-GB" smtClean="0"/>
              <a:t>‹#›</a:t>
            </a:fld>
            <a:endParaRPr lang="en-GB"/>
          </a:p>
        </p:txBody>
      </p:sp>
    </p:spTree>
    <p:extLst>
      <p:ext uri="{BB962C8B-B14F-4D97-AF65-F5344CB8AC3E}">
        <p14:creationId xmlns:p14="http://schemas.microsoft.com/office/powerpoint/2010/main" val="321635267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E4026C3-77FE-35BA-7B18-DB72F0DAE6DB}"/>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C029E5A0-6CC1-D5E4-C94B-90A15FCE4A34}"/>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9E34209-5070-1C9C-1300-832E21C51412}"/>
              </a:ext>
            </a:extLst>
          </p:cNvPr>
          <p:cNvSpPr>
            <a:spLocks noGrp="1"/>
          </p:cNvSpPr>
          <p:nvPr>
            <p:ph type="dt" sz="half" idx="10"/>
          </p:nvPr>
        </p:nvSpPr>
        <p:spPr/>
        <p:txBody>
          <a:bodyPr/>
          <a:lstStyle/>
          <a:p>
            <a:fld id="{498BAFFD-912A-4E4E-969B-A453A2E7EFD0}" type="datetime1">
              <a:rPr lang="en-GB" smtClean="0"/>
              <a:t>15/04/2026</a:t>
            </a:fld>
            <a:endParaRPr lang="en-GB"/>
          </a:p>
        </p:txBody>
      </p:sp>
      <p:sp>
        <p:nvSpPr>
          <p:cNvPr id="5" name="Footer Placeholder 4">
            <a:extLst>
              <a:ext uri="{FF2B5EF4-FFF2-40B4-BE49-F238E27FC236}">
                <a16:creationId xmlns:a16="http://schemas.microsoft.com/office/drawing/2014/main" id="{F8DF0323-51D5-2A6B-3763-DC73CDC48599}"/>
              </a:ext>
            </a:extLst>
          </p:cNvPr>
          <p:cNvSpPr>
            <a:spLocks noGrp="1"/>
          </p:cNvSpPr>
          <p:nvPr>
            <p:ph type="ftr" sz="quarter" idx="11"/>
          </p:nvPr>
        </p:nvSpPr>
        <p:spPr/>
        <p:txBody>
          <a:bodyPr/>
          <a:lstStyle/>
          <a:p>
            <a:r>
              <a:rPr lang="en-GB"/>
              <a:t>Systematic Approaches to a Successful Literature Review, 3rd edn | © Booth et al 2021 | SAGE Publishing</a:t>
            </a:r>
          </a:p>
        </p:txBody>
      </p:sp>
      <p:sp>
        <p:nvSpPr>
          <p:cNvPr id="6" name="Slide Number Placeholder 5">
            <a:extLst>
              <a:ext uri="{FF2B5EF4-FFF2-40B4-BE49-F238E27FC236}">
                <a16:creationId xmlns:a16="http://schemas.microsoft.com/office/drawing/2014/main" id="{999792FD-5513-6D0A-AF09-0F5F2FF200D6}"/>
              </a:ext>
            </a:extLst>
          </p:cNvPr>
          <p:cNvSpPr>
            <a:spLocks noGrp="1"/>
          </p:cNvSpPr>
          <p:nvPr>
            <p:ph type="sldNum" sz="quarter" idx="12"/>
          </p:nvPr>
        </p:nvSpPr>
        <p:spPr/>
        <p:txBody>
          <a:bodyPr/>
          <a:lstStyle/>
          <a:p>
            <a:fld id="{F33849C3-E25A-4EAA-A134-C7AF84BE43DD}" type="slidenum">
              <a:rPr lang="en-GB" smtClean="0"/>
              <a:t>‹#›</a:t>
            </a:fld>
            <a:endParaRPr lang="en-GB"/>
          </a:p>
        </p:txBody>
      </p:sp>
    </p:spTree>
    <p:extLst>
      <p:ext uri="{BB962C8B-B14F-4D97-AF65-F5344CB8AC3E}">
        <p14:creationId xmlns:p14="http://schemas.microsoft.com/office/powerpoint/2010/main" val="117130641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61AC541-BC6D-3186-8685-0CCC4B710B62}"/>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7886BCF9-F60A-584C-C9FE-FA4E9901073D}"/>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3FAB629-0789-D2CD-66A2-85B7147A67C2}"/>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FA54734-5CC6-40B2-A3C4-F1C289EB2BD7}" type="datetime1">
              <a:rPr lang="en-GB" smtClean="0"/>
              <a:t>15/04/2026</a:t>
            </a:fld>
            <a:endParaRPr lang="en-GB"/>
          </a:p>
        </p:txBody>
      </p:sp>
      <p:sp>
        <p:nvSpPr>
          <p:cNvPr id="5" name="Footer Placeholder 4">
            <a:extLst>
              <a:ext uri="{FF2B5EF4-FFF2-40B4-BE49-F238E27FC236}">
                <a16:creationId xmlns:a16="http://schemas.microsoft.com/office/drawing/2014/main" id="{9E6140CA-3852-A0DB-B637-91CF74708722}"/>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r>
              <a:rPr lang="en-GB"/>
              <a:t>Systematic Approaches to a Successful Literature Review, 3rd edn | © Booth et al 2021 | SAGE Publishing</a:t>
            </a:r>
          </a:p>
        </p:txBody>
      </p:sp>
      <p:sp>
        <p:nvSpPr>
          <p:cNvPr id="6" name="Slide Number Placeholder 5">
            <a:extLst>
              <a:ext uri="{FF2B5EF4-FFF2-40B4-BE49-F238E27FC236}">
                <a16:creationId xmlns:a16="http://schemas.microsoft.com/office/drawing/2014/main" id="{F3392AA7-D591-5A8A-A148-6FA91CE13BCD}"/>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33849C3-E25A-4EAA-A134-C7AF84BE43DD}" type="slidenum">
              <a:rPr lang="en-GB" smtClean="0"/>
              <a:t>‹#›</a:t>
            </a:fld>
            <a:endParaRPr lang="en-GB"/>
          </a:p>
        </p:txBody>
      </p:sp>
    </p:spTree>
    <p:extLst>
      <p:ext uri="{BB962C8B-B14F-4D97-AF65-F5344CB8AC3E}">
        <p14:creationId xmlns:p14="http://schemas.microsoft.com/office/powerpoint/2010/main" val="353196691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sldNum="0"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8.xm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0671A8AE-40A1-4631-A6B8-581AFF0654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Picture 7">
            <a:extLst>
              <a:ext uri="{FF2B5EF4-FFF2-40B4-BE49-F238E27FC236}">
                <a16:creationId xmlns:a16="http://schemas.microsoft.com/office/drawing/2014/main" id="{BF685BB9-9D49-24FF-7A11-666B391F5E59}"/>
              </a:ext>
            </a:extLst>
          </p:cNvPr>
          <p:cNvPicPr>
            <a:picLocks noChangeAspect="1"/>
          </p:cNvPicPr>
          <p:nvPr/>
        </p:nvPicPr>
        <p:blipFill>
          <a:blip r:embed="rId2"/>
          <a:srcRect t="3369" r="22281" b="4859"/>
          <a:stretch>
            <a:fillRect/>
          </a:stretch>
        </p:blipFill>
        <p:spPr>
          <a:xfrm>
            <a:off x="3523488" y="10"/>
            <a:ext cx="8668512" cy="6857990"/>
          </a:xfrm>
          <a:prstGeom prst="rect">
            <a:avLst/>
          </a:prstGeom>
        </p:spPr>
      </p:pic>
      <p:sp>
        <p:nvSpPr>
          <p:cNvPr id="26" name="Rectangle 25">
            <a:extLst>
              <a:ext uri="{FF2B5EF4-FFF2-40B4-BE49-F238E27FC236}">
                <a16:creationId xmlns:a16="http://schemas.microsoft.com/office/drawing/2014/main" id="{AB58EF07-17C2-48CF-ABB0-EEF1F17CB8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 y="0"/>
            <a:ext cx="9339206" cy="6858000"/>
          </a:xfrm>
          <a:prstGeom prst="rect">
            <a:avLst/>
          </a:prstGeom>
          <a:gradFill>
            <a:gsLst>
              <a:gs pos="58000">
                <a:schemeClr val="tx1"/>
              </a:gs>
              <a:gs pos="33000">
                <a:schemeClr val="tx1">
                  <a:alpha val="64000"/>
                </a:schemeClr>
              </a:gs>
              <a:gs pos="0">
                <a:schemeClr val="tx1">
                  <a:alpha val="0"/>
                </a:schemeClr>
              </a:gs>
              <a:gs pos="100000">
                <a:schemeClr val="tx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4E493DFE-CDE9-63BC-9DB7-3376E11E2670}"/>
              </a:ext>
            </a:extLst>
          </p:cNvPr>
          <p:cNvSpPr>
            <a:spLocks noGrp="1"/>
          </p:cNvSpPr>
          <p:nvPr>
            <p:ph type="title"/>
          </p:nvPr>
        </p:nvSpPr>
        <p:spPr>
          <a:xfrm>
            <a:off x="477981" y="1122363"/>
            <a:ext cx="4023360" cy="3204134"/>
          </a:xfrm>
        </p:spPr>
        <p:txBody>
          <a:bodyPr vert="horz" lIns="91440" tIns="45720" rIns="91440" bIns="45720" rtlCol="0" anchor="b">
            <a:normAutofit/>
          </a:bodyPr>
          <a:lstStyle/>
          <a:p>
            <a:r>
              <a:rPr lang="en-US" sz="4400" dirty="0">
                <a:solidFill>
                  <a:schemeClr val="bg1"/>
                </a:solidFill>
              </a:rPr>
              <a:t>DBA CRITICAL LITERATURE REVIEW FOR DOCTORAL RESEARCH</a:t>
            </a:r>
          </a:p>
        </p:txBody>
      </p:sp>
      <p:sp>
        <p:nvSpPr>
          <p:cNvPr id="3" name="Subtitle 2">
            <a:extLst>
              <a:ext uri="{FF2B5EF4-FFF2-40B4-BE49-F238E27FC236}">
                <a16:creationId xmlns:a16="http://schemas.microsoft.com/office/drawing/2014/main" id="{A200E8FB-BCDD-CD3C-93AF-F5F1FD387A4E}"/>
              </a:ext>
            </a:extLst>
          </p:cNvPr>
          <p:cNvSpPr>
            <a:spLocks noGrp="1"/>
          </p:cNvSpPr>
          <p:nvPr>
            <p:ph type="body" sz="half" idx="2"/>
          </p:nvPr>
        </p:nvSpPr>
        <p:spPr>
          <a:xfrm>
            <a:off x="477980" y="4872922"/>
            <a:ext cx="4023359" cy="1208141"/>
          </a:xfrm>
        </p:spPr>
        <p:txBody>
          <a:bodyPr vert="horz" lIns="91440" tIns="45720" rIns="91440" bIns="45720" rtlCol="0">
            <a:normAutofit/>
          </a:bodyPr>
          <a:lstStyle/>
          <a:p>
            <a:r>
              <a:rPr lang="en-US" sz="2000">
                <a:solidFill>
                  <a:schemeClr val="bg1"/>
                </a:solidFill>
              </a:rPr>
              <a:t>Ebad Banissi</a:t>
            </a:r>
          </a:p>
        </p:txBody>
      </p:sp>
      <p:sp>
        <p:nvSpPr>
          <p:cNvPr id="28" name="Rectangle 27">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9921"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30" name="Rectangle 29">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29" y="4546920"/>
            <a:ext cx="3977640" cy="18288"/>
          </a:xfrm>
          <a:prstGeom prst="rect">
            <a:avLst/>
          </a:prstGeom>
          <a:solidFill>
            <a:schemeClr val="tx1"/>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62365457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500"/>
                                  </p:stCondLst>
                                  <p:iterate>
                                    <p:tmPct val="10000"/>
                                  </p:iterate>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700"/>
                                        <p:tgtEl>
                                          <p:spTgt spid="3">
                                            <p:txEl>
                                              <p:pRg st="0" end="0"/>
                                            </p:txEl>
                                          </p:spTgt>
                                        </p:tgtEl>
                                      </p:cBhvr>
                                    </p:animEffect>
                                  </p:childTnLst>
                                </p:cTn>
                              </p:par>
                              <p:par>
                                <p:cTn id="8" presetID="10" presetClass="entr" presetSubtype="0" fill="hold" grpId="0" nodeType="withEffect">
                                  <p:stCondLst>
                                    <p:cond delay="1000"/>
                                  </p:stCondLst>
                                  <p:iterate>
                                    <p:tmPct val="10000"/>
                                  </p:iterate>
                                  <p:childTnLst>
                                    <p:set>
                                      <p:cBhvr>
                                        <p:cTn id="9" dur="1" fill="hold">
                                          <p:stCondLst>
                                            <p:cond delay="0"/>
                                          </p:stCondLst>
                                        </p:cTn>
                                        <p:tgtEl>
                                          <p:spTgt spid="2"/>
                                        </p:tgtEl>
                                        <p:attrNameLst>
                                          <p:attrName>style.visibility</p:attrName>
                                        </p:attrNameLst>
                                      </p:cBhvr>
                                      <p:to>
                                        <p:strVal val="visible"/>
                                      </p:to>
                                    </p:set>
                                    <p:animEffect transition="in" filter="fade">
                                      <p:cBhvr>
                                        <p:cTn id="10"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671A8AE-40A1-4631-A6B8-581AFF0654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1" name="Picture 10">
            <a:extLst>
              <a:ext uri="{FF2B5EF4-FFF2-40B4-BE49-F238E27FC236}">
                <a16:creationId xmlns:a16="http://schemas.microsoft.com/office/drawing/2014/main" id="{F9A40A26-CD4E-F144-199E-9137960E8E3C}"/>
              </a:ext>
            </a:extLst>
          </p:cNvPr>
          <p:cNvPicPr>
            <a:picLocks noChangeAspect="1"/>
          </p:cNvPicPr>
          <p:nvPr/>
        </p:nvPicPr>
        <p:blipFill>
          <a:blip r:embed="rId3"/>
          <a:srcRect l="1547" r="27353"/>
          <a:stretch>
            <a:fillRect/>
          </a:stretch>
        </p:blipFill>
        <p:spPr>
          <a:xfrm>
            <a:off x="3523488" y="10"/>
            <a:ext cx="8668512" cy="6857990"/>
          </a:xfrm>
          <a:prstGeom prst="rect">
            <a:avLst/>
          </a:prstGeom>
        </p:spPr>
      </p:pic>
      <p:sp>
        <p:nvSpPr>
          <p:cNvPr id="16" name="Rectangle 15">
            <a:extLst>
              <a:ext uri="{FF2B5EF4-FFF2-40B4-BE49-F238E27FC236}">
                <a16:creationId xmlns:a16="http://schemas.microsoft.com/office/drawing/2014/main" id="{AB58EF07-17C2-48CF-ABB0-EEF1F17CB8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 y="0"/>
            <a:ext cx="9339206" cy="6858000"/>
          </a:xfrm>
          <a:prstGeom prst="rect">
            <a:avLst/>
          </a:prstGeom>
          <a:gradFill>
            <a:gsLst>
              <a:gs pos="58000">
                <a:schemeClr val="tx1"/>
              </a:gs>
              <a:gs pos="33000">
                <a:schemeClr val="tx1">
                  <a:alpha val="64000"/>
                </a:schemeClr>
              </a:gs>
              <a:gs pos="0">
                <a:schemeClr val="tx1">
                  <a:alpha val="0"/>
                </a:schemeClr>
              </a:gs>
              <a:gs pos="100000">
                <a:schemeClr val="tx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AB3A1329-FB49-46D9-8DC9-3633D7210747}"/>
              </a:ext>
            </a:extLst>
          </p:cNvPr>
          <p:cNvSpPr>
            <a:spLocks noGrp="1"/>
          </p:cNvSpPr>
          <p:nvPr>
            <p:ph type="title"/>
          </p:nvPr>
        </p:nvSpPr>
        <p:spPr>
          <a:xfrm>
            <a:off x="477981" y="1122363"/>
            <a:ext cx="4023360" cy="3204134"/>
          </a:xfrm>
        </p:spPr>
        <p:txBody>
          <a:bodyPr vert="horz" lIns="91440" tIns="45720" rIns="91440" bIns="45720" rtlCol="0" anchor="b">
            <a:normAutofit/>
          </a:bodyPr>
          <a:lstStyle/>
          <a:p>
            <a:r>
              <a:rPr lang="en-US" sz="3700">
                <a:solidFill>
                  <a:schemeClr val="bg1"/>
                </a:solidFill>
              </a:rPr>
              <a:t>From Theory to Method - Linking the Literature Review to Methodology in DBA Research</a:t>
            </a:r>
          </a:p>
        </p:txBody>
      </p:sp>
      <p:sp>
        <p:nvSpPr>
          <p:cNvPr id="12" name="Rectangle 11">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9921"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4" name="Rectangle 13">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29" y="4546920"/>
            <a:ext cx="3977640" cy="18288"/>
          </a:xfrm>
          <a:prstGeom prst="rect">
            <a:avLst/>
          </a:prstGeom>
          <a:solidFill>
            <a:schemeClr val="tx1"/>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15424492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itle 1">
            <a:extLst>
              <a:ext uri="{FF2B5EF4-FFF2-40B4-BE49-F238E27FC236}">
                <a16:creationId xmlns:a16="http://schemas.microsoft.com/office/drawing/2014/main" id="{0662C632-567F-1101-2017-21B4B336A168}"/>
              </a:ext>
            </a:extLst>
          </p:cNvPr>
          <p:cNvSpPr>
            <a:spLocks noGrp="1"/>
          </p:cNvSpPr>
          <p:nvPr>
            <p:ph type="title"/>
          </p:nvPr>
        </p:nvSpPr>
        <p:spPr>
          <a:xfrm>
            <a:off x="0" y="74539"/>
            <a:ext cx="10515600" cy="980663"/>
          </a:xfrm>
        </p:spPr>
        <p:txBody>
          <a:bodyPr/>
          <a:lstStyle/>
          <a:p>
            <a:r>
              <a:rPr lang="en-GB" dirty="0"/>
              <a:t>Why This Link Matters</a:t>
            </a:r>
            <a:endParaRPr lang="en-US" dirty="0"/>
          </a:p>
        </p:txBody>
      </p:sp>
      <p:sp>
        <p:nvSpPr>
          <p:cNvPr id="2" name="Content Placeholder 2">
            <a:extLst>
              <a:ext uri="{FF2B5EF4-FFF2-40B4-BE49-F238E27FC236}">
                <a16:creationId xmlns:a16="http://schemas.microsoft.com/office/drawing/2014/main" id="{8305510D-093C-790B-F432-62D59E5451D1}"/>
              </a:ext>
            </a:extLst>
          </p:cNvPr>
          <p:cNvSpPr txBox="1">
            <a:spLocks/>
          </p:cNvSpPr>
          <p:nvPr/>
        </p:nvSpPr>
        <p:spPr>
          <a:xfrm>
            <a:off x="-55984" y="934616"/>
            <a:ext cx="12247984" cy="4525963"/>
          </a:xfrm>
          <a:prstGeom prst="rect">
            <a:avLst/>
          </a:prstGeom>
        </p:spPr>
        <p:txBody>
          <a:bodyPr vert="horz" lIns="91440" tIns="45720" rIns="91440" bIns="45720" rtlCol="0">
            <a:normAutofit fontScale="77500" lnSpcReduction="2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defRPr sz="2000"/>
            </a:pPr>
            <a:r>
              <a:rPr lang="en-GB" sz="3600" dirty="0"/>
              <a:t>A DBA thesis is judged not just on </a:t>
            </a:r>
            <a:r>
              <a:rPr lang="en-GB" sz="3600" i="1" dirty="0"/>
              <a:t>what you review</a:t>
            </a:r>
            <a:r>
              <a:rPr lang="en-GB" sz="3600" dirty="0"/>
              <a:t>, but on </a:t>
            </a:r>
            <a:r>
              <a:rPr lang="en-GB" sz="3600" b="1" dirty="0"/>
              <a:t>how that review drives your research design</a:t>
            </a:r>
          </a:p>
          <a:p>
            <a:pPr marL="0" indent="0">
              <a:buNone/>
              <a:defRPr sz="2000"/>
            </a:pPr>
            <a:endParaRPr lang="en-GB" sz="3600" b="1" dirty="0"/>
          </a:p>
          <a:p>
            <a:r>
              <a:rPr lang="en-GB" sz="3600" b="1" dirty="0"/>
              <a:t>Key Points:</a:t>
            </a:r>
            <a:endParaRPr lang="en-GB" sz="3600" dirty="0"/>
          </a:p>
          <a:p>
            <a:pPr lvl="1"/>
            <a:r>
              <a:rPr lang="en-GB" sz="3200" dirty="0"/>
              <a:t>Literature Review = </a:t>
            </a:r>
            <a:r>
              <a:rPr lang="en-GB" sz="3200" b="1" dirty="0"/>
              <a:t>What we know + what is missing</a:t>
            </a:r>
            <a:r>
              <a:rPr lang="en-GB" sz="3200" dirty="0"/>
              <a:t> </a:t>
            </a:r>
          </a:p>
          <a:p>
            <a:pPr lvl="1"/>
            <a:r>
              <a:rPr lang="en-GB" sz="3200" dirty="0"/>
              <a:t>Methodology = </a:t>
            </a:r>
            <a:r>
              <a:rPr lang="en-GB" sz="3200" b="1" dirty="0"/>
              <a:t>How you will address what is missing</a:t>
            </a:r>
            <a:r>
              <a:rPr lang="en-GB" sz="3200" dirty="0"/>
              <a:t> </a:t>
            </a:r>
          </a:p>
          <a:p>
            <a:pPr lvl="1"/>
            <a:r>
              <a:rPr lang="en-GB" sz="3200" dirty="0"/>
              <a:t>Weak theses: Chapters are </a:t>
            </a:r>
            <a:r>
              <a:rPr lang="en-GB" sz="3200" b="1" dirty="0"/>
              <a:t>descriptive and disconnected</a:t>
            </a:r>
            <a:r>
              <a:rPr lang="en-GB" sz="3200" dirty="0"/>
              <a:t> </a:t>
            </a:r>
          </a:p>
          <a:p>
            <a:pPr lvl="1"/>
            <a:r>
              <a:rPr lang="en-GB" sz="3200" dirty="0"/>
              <a:t>Strong theses: Chapters are </a:t>
            </a:r>
            <a:r>
              <a:rPr lang="en-GB" sz="3200" b="1" dirty="0"/>
              <a:t>logically integrated</a:t>
            </a:r>
            <a:r>
              <a:rPr lang="en-GB" sz="3200" dirty="0"/>
              <a:t> </a:t>
            </a:r>
          </a:p>
          <a:p>
            <a:pPr marL="457200" lvl="1" indent="0">
              <a:buNone/>
            </a:pPr>
            <a:endParaRPr lang="en-GB" sz="3200" dirty="0"/>
          </a:p>
          <a:p>
            <a:r>
              <a:rPr lang="en-GB" sz="3600" b="1" dirty="0"/>
              <a:t>DBA Expectation:</a:t>
            </a:r>
            <a:endParaRPr lang="en-GB" sz="3600" dirty="0"/>
          </a:p>
          <a:p>
            <a:pPr marL="0" indent="0" algn="ctr">
              <a:buNone/>
            </a:pPr>
            <a:r>
              <a:rPr lang="en-GB" sz="3600" dirty="0"/>
              <a:t>“</a:t>
            </a:r>
            <a:r>
              <a:rPr lang="en-GB" sz="3600" dirty="0">
                <a:solidFill>
                  <a:srgbClr val="C00000"/>
                </a:solidFill>
              </a:rPr>
              <a:t>Every methodological choice must be traceable to a literature-based gap or debate</a:t>
            </a:r>
            <a:r>
              <a:rPr lang="en-GB" sz="3600" dirty="0"/>
              <a:t>”</a:t>
            </a:r>
          </a:p>
          <a:p>
            <a:pPr marL="0" indent="0">
              <a:buNone/>
              <a:defRPr sz="2000"/>
            </a:pPr>
            <a:endParaRPr lang="en-GB" sz="3600" b="1" dirty="0"/>
          </a:p>
        </p:txBody>
      </p:sp>
    </p:spTree>
    <p:extLst>
      <p:ext uri="{BB962C8B-B14F-4D97-AF65-F5344CB8AC3E}">
        <p14:creationId xmlns:p14="http://schemas.microsoft.com/office/powerpoint/2010/main" val="399470648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93"/>
        <p:cNvGrpSpPr/>
        <p:nvPr/>
      </p:nvGrpSpPr>
      <p:grpSpPr>
        <a:xfrm>
          <a:off x="0" y="0"/>
          <a:ext cx="0" cy="0"/>
          <a:chOff x="0" y="0"/>
          <a:chExt cx="0" cy="0"/>
        </a:xfrm>
      </p:grpSpPr>
      <p:sp>
        <p:nvSpPr>
          <p:cNvPr id="16" name="Title 15"/>
          <p:cNvSpPr>
            <a:spLocks noGrp="1"/>
          </p:cNvSpPr>
          <p:nvPr>
            <p:ph type="title"/>
          </p:nvPr>
        </p:nvSpPr>
        <p:spPr>
          <a:xfrm>
            <a:off x="-1" y="0"/>
            <a:ext cx="7613781" cy="1113453"/>
          </a:xfrm>
        </p:spPr>
        <p:txBody>
          <a:bodyPr>
            <a:normAutofit fontScale="90000"/>
          </a:bodyPr>
          <a:lstStyle/>
          <a:p>
            <a:r>
              <a:rPr lang="en-GB" dirty="0"/>
              <a:t>The Golden Thread (Conceptual Logic)</a:t>
            </a:r>
            <a:endParaRPr lang="en-US" dirty="0"/>
          </a:p>
        </p:txBody>
      </p:sp>
      <p:sp>
        <p:nvSpPr>
          <p:cNvPr id="3" name="TextBox 2">
            <a:extLst>
              <a:ext uri="{FF2B5EF4-FFF2-40B4-BE49-F238E27FC236}">
                <a16:creationId xmlns:a16="http://schemas.microsoft.com/office/drawing/2014/main" id="{7EB96C75-E02F-4593-EFA8-58343F7D137B}"/>
              </a:ext>
            </a:extLst>
          </p:cNvPr>
          <p:cNvSpPr txBox="1"/>
          <p:nvPr/>
        </p:nvSpPr>
        <p:spPr>
          <a:xfrm>
            <a:off x="0" y="1196579"/>
            <a:ext cx="6232849" cy="5724644"/>
          </a:xfrm>
          <a:prstGeom prst="rect">
            <a:avLst/>
          </a:prstGeom>
          <a:noFill/>
        </p:spPr>
        <p:txBody>
          <a:bodyPr wrap="square">
            <a:spAutoFit/>
          </a:bodyPr>
          <a:lstStyle/>
          <a:p>
            <a:pPr algn="ctr">
              <a:buNone/>
            </a:pPr>
            <a:r>
              <a:rPr lang="en-GB" sz="2400" dirty="0">
                <a:solidFill>
                  <a:srgbClr val="00B050"/>
                </a:solidFill>
              </a:rPr>
              <a:t>Literature Review</a:t>
            </a:r>
            <a:br>
              <a:rPr lang="en-GB" sz="2400" dirty="0">
                <a:solidFill>
                  <a:srgbClr val="00B050"/>
                </a:solidFill>
              </a:rPr>
            </a:br>
            <a:r>
              <a:rPr lang="en-GB" sz="2400" dirty="0">
                <a:solidFill>
                  <a:srgbClr val="00B050"/>
                </a:solidFill>
              </a:rPr>
              <a:t>⬇</a:t>
            </a:r>
            <a:br>
              <a:rPr lang="en-GB" sz="2400" dirty="0">
                <a:solidFill>
                  <a:srgbClr val="00B050"/>
                </a:solidFill>
              </a:rPr>
            </a:br>
            <a:r>
              <a:rPr lang="en-GB" sz="2400" dirty="0">
                <a:solidFill>
                  <a:srgbClr val="00B050"/>
                </a:solidFill>
              </a:rPr>
              <a:t>Theoretical Framing</a:t>
            </a:r>
            <a:br>
              <a:rPr lang="en-GB" sz="2400" dirty="0">
                <a:solidFill>
                  <a:srgbClr val="00B050"/>
                </a:solidFill>
              </a:rPr>
            </a:br>
            <a:r>
              <a:rPr lang="en-GB" sz="2400" dirty="0">
                <a:solidFill>
                  <a:srgbClr val="00B050"/>
                </a:solidFill>
              </a:rPr>
              <a:t>⬇</a:t>
            </a:r>
            <a:br>
              <a:rPr lang="en-GB" sz="2400" dirty="0">
                <a:solidFill>
                  <a:srgbClr val="00B050"/>
                </a:solidFill>
              </a:rPr>
            </a:br>
            <a:r>
              <a:rPr lang="en-GB" sz="2400" dirty="0">
                <a:solidFill>
                  <a:srgbClr val="00B050"/>
                </a:solidFill>
              </a:rPr>
              <a:t>Research Gap</a:t>
            </a:r>
            <a:br>
              <a:rPr lang="en-GB" sz="2400" dirty="0">
                <a:solidFill>
                  <a:srgbClr val="00B050"/>
                </a:solidFill>
              </a:rPr>
            </a:br>
            <a:r>
              <a:rPr lang="en-GB" sz="2400" dirty="0">
                <a:solidFill>
                  <a:srgbClr val="00B050"/>
                </a:solidFill>
              </a:rPr>
              <a:t>⬇</a:t>
            </a:r>
            <a:br>
              <a:rPr lang="en-GB" sz="2400" dirty="0">
                <a:solidFill>
                  <a:srgbClr val="00B050"/>
                </a:solidFill>
              </a:rPr>
            </a:br>
            <a:r>
              <a:rPr lang="en-GB" sz="2400" dirty="0">
                <a:solidFill>
                  <a:srgbClr val="00B050"/>
                </a:solidFill>
              </a:rPr>
              <a:t>Research Questions / Hypotheses</a:t>
            </a:r>
            <a:br>
              <a:rPr lang="en-GB" sz="2400" dirty="0"/>
            </a:br>
            <a:r>
              <a:rPr lang="en-GB" sz="2400" dirty="0"/>
              <a:t>⬇</a:t>
            </a:r>
            <a:br>
              <a:rPr lang="en-GB" sz="2400" dirty="0"/>
            </a:br>
            <a:r>
              <a:rPr lang="en-GB" sz="2400" dirty="0">
                <a:solidFill>
                  <a:srgbClr val="C00000"/>
                </a:solidFill>
              </a:rPr>
              <a:t>Methodological Design</a:t>
            </a:r>
            <a:br>
              <a:rPr lang="en-GB" sz="2400" dirty="0">
                <a:solidFill>
                  <a:srgbClr val="C00000"/>
                </a:solidFill>
              </a:rPr>
            </a:br>
            <a:r>
              <a:rPr lang="en-GB" sz="2400" dirty="0">
                <a:solidFill>
                  <a:srgbClr val="C00000"/>
                </a:solidFill>
              </a:rPr>
              <a:t>⬇</a:t>
            </a:r>
            <a:br>
              <a:rPr lang="en-GB" sz="2400" dirty="0">
                <a:solidFill>
                  <a:srgbClr val="C00000"/>
                </a:solidFill>
              </a:rPr>
            </a:br>
            <a:r>
              <a:rPr lang="en-GB" sz="2400" dirty="0">
                <a:solidFill>
                  <a:srgbClr val="C00000"/>
                </a:solidFill>
              </a:rPr>
              <a:t>Data Collection &amp; Analysis</a:t>
            </a:r>
          </a:p>
          <a:p>
            <a:pPr>
              <a:buNone/>
            </a:pPr>
            <a:endParaRPr lang="en-GB" b="1" dirty="0"/>
          </a:p>
          <a:p>
            <a:pPr>
              <a:buNone/>
            </a:pPr>
            <a:r>
              <a:rPr lang="en-GB" b="1" dirty="0"/>
              <a:t>Key Insight:</a:t>
            </a:r>
          </a:p>
          <a:p>
            <a:pPr>
              <a:buNone/>
            </a:pPr>
            <a:endParaRPr lang="en-GB" dirty="0"/>
          </a:p>
          <a:p>
            <a:pPr marL="285750" indent="-285750">
              <a:buFont typeface="Courier New" panose="02070309020205020404" pitchFamily="49" charset="0"/>
              <a:buChar char="o"/>
            </a:pPr>
            <a:r>
              <a:rPr lang="en-GB" sz="2400" dirty="0"/>
              <a:t>This is your </a:t>
            </a:r>
            <a:r>
              <a:rPr lang="en-GB" sz="2400" b="1" dirty="0"/>
              <a:t>“Golden Thread”</a:t>
            </a:r>
            <a:r>
              <a:rPr lang="en-GB" sz="2400" dirty="0"/>
              <a:t> </a:t>
            </a:r>
          </a:p>
          <a:p>
            <a:pPr marL="285750" indent="-285750">
              <a:buFont typeface="Courier New" panose="02070309020205020404" pitchFamily="49" charset="0"/>
              <a:buChar char="o"/>
            </a:pPr>
            <a:r>
              <a:rPr lang="en-GB" sz="2400" dirty="0"/>
              <a:t>Examiners look for </a:t>
            </a:r>
            <a:r>
              <a:rPr lang="en-GB" sz="2400" b="1" dirty="0"/>
              <a:t>traceability</a:t>
            </a:r>
            <a:endParaRPr lang="en-GB" sz="2400" dirty="0"/>
          </a:p>
        </p:txBody>
      </p:sp>
      <p:pic>
        <p:nvPicPr>
          <p:cNvPr id="7" name="Picture 6">
            <a:extLst>
              <a:ext uri="{FF2B5EF4-FFF2-40B4-BE49-F238E27FC236}">
                <a16:creationId xmlns:a16="http://schemas.microsoft.com/office/drawing/2014/main" id="{0060F3BB-638F-FAB9-ECD7-7447F869EAEF}"/>
              </a:ext>
            </a:extLst>
          </p:cNvPr>
          <p:cNvPicPr>
            <a:picLocks noChangeAspect="1"/>
          </p:cNvPicPr>
          <p:nvPr/>
        </p:nvPicPr>
        <p:blipFill>
          <a:blip r:embed="rId3"/>
          <a:stretch>
            <a:fillRect/>
          </a:stretch>
        </p:blipFill>
        <p:spPr>
          <a:xfrm>
            <a:off x="7485163" y="783771"/>
            <a:ext cx="4706837" cy="6155094"/>
          </a:xfrm>
          <a:prstGeom prst="rect">
            <a:avLst/>
          </a:prstGeom>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101"/>
        <p:cNvGrpSpPr/>
        <p:nvPr/>
      </p:nvGrpSpPr>
      <p:grpSpPr>
        <a:xfrm>
          <a:off x="0" y="0"/>
          <a:ext cx="0" cy="0"/>
          <a:chOff x="0" y="0"/>
          <a:chExt cx="0" cy="0"/>
        </a:xfrm>
      </p:grpSpPr>
      <p:sp>
        <p:nvSpPr>
          <p:cNvPr id="16" name="Title 15"/>
          <p:cNvSpPr>
            <a:spLocks noGrp="1"/>
          </p:cNvSpPr>
          <p:nvPr>
            <p:ph type="title"/>
          </p:nvPr>
        </p:nvSpPr>
        <p:spPr>
          <a:xfrm>
            <a:off x="48208" y="18255"/>
            <a:ext cx="12143791" cy="802839"/>
          </a:xfrm>
        </p:spPr>
        <p:txBody>
          <a:bodyPr/>
          <a:lstStyle/>
          <a:p>
            <a:pPr>
              <a:lnSpc>
                <a:spcPct val="100000"/>
              </a:lnSpc>
            </a:pPr>
            <a:r>
              <a:rPr lang="en-GB" dirty="0"/>
              <a:t>What Exactly Should Link?</a:t>
            </a:r>
            <a:endParaRPr lang="en-US" dirty="0"/>
          </a:p>
        </p:txBody>
      </p:sp>
      <p:graphicFrame>
        <p:nvGraphicFramePr>
          <p:cNvPr id="12" name="Table 11">
            <a:extLst>
              <a:ext uri="{FF2B5EF4-FFF2-40B4-BE49-F238E27FC236}">
                <a16:creationId xmlns:a16="http://schemas.microsoft.com/office/drawing/2014/main" id="{3A929859-4942-6ED7-956F-72B14D3B3616}"/>
              </a:ext>
            </a:extLst>
          </p:cNvPr>
          <p:cNvGraphicFramePr>
            <a:graphicFrameLocks noGrp="1"/>
          </p:cNvGraphicFramePr>
          <p:nvPr>
            <p:extLst>
              <p:ext uri="{D42A27DB-BD31-4B8C-83A1-F6EECF244321}">
                <p14:modId xmlns:p14="http://schemas.microsoft.com/office/powerpoint/2010/main" val="3071762826"/>
              </p:ext>
            </p:extLst>
          </p:nvPr>
        </p:nvGraphicFramePr>
        <p:xfrm>
          <a:off x="93306" y="1592424"/>
          <a:ext cx="12098694" cy="3506148"/>
        </p:xfrm>
        <a:graphic>
          <a:graphicData uri="http://schemas.openxmlformats.org/drawingml/2006/table">
            <a:tbl>
              <a:tblPr/>
              <a:tblGrid>
                <a:gridCol w="6049347">
                  <a:extLst>
                    <a:ext uri="{9D8B030D-6E8A-4147-A177-3AD203B41FA5}">
                      <a16:colId xmlns:a16="http://schemas.microsoft.com/office/drawing/2014/main" val="3089117306"/>
                    </a:ext>
                  </a:extLst>
                </a:gridCol>
                <a:gridCol w="6049347">
                  <a:extLst>
                    <a:ext uri="{9D8B030D-6E8A-4147-A177-3AD203B41FA5}">
                      <a16:colId xmlns:a16="http://schemas.microsoft.com/office/drawing/2014/main" val="4261476769"/>
                    </a:ext>
                  </a:extLst>
                </a:gridCol>
              </a:tblGrid>
              <a:tr h="584358">
                <a:tc>
                  <a:txBody>
                    <a:bodyPr/>
                    <a:lstStyle/>
                    <a:p>
                      <a:pPr>
                        <a:buNone/>
                      </a:pPr>
                      <a:r>
                        <a:rPr lang="en-GB" sz="2400" b="1" dirty="0"/>
                        <a:t>Literature Review Element</a:t>
                      </a:r>
                    </a:p>
                  </a:txBody>
                  <a:tcPr anchor="ctr">
                    <a:lnL>
                      <a:noFill/>
                    </a:lnL>
                    <a:lnR w="12700" cap="flat" cmpd="sng" algn="ctr">
                      <a:solidFill>
                        <a:schemeClr val="tx1"/>
                      </a:solidFill>
                      <a:prstDash val="solid"/>
                      <a:round/>
                      <a:headEnd type="none" w="med" len="med"/>
                      <a:tailEnd type="none" w="med" len="med"/>
                    </a:lnR>
                    <a:lnT>
                      <a:noFill/>
                    </a:lnT>
                    <a:lnB w="12700" cap="flat" cmpd="sng" algn="ctr">
                      <a:solidFill>
                        <a:schemeClr val="tx1"/>
                      </a:solidFill>
                      <a:prstDash val="solid"/>
                      <a:round/>
                      <a:headEnd type="none" w="med" len="med"/>
                      <a:tailEnd type="none" w="med" len="med"/>
                    </a:lnB>
                    <a:solidFill>
                      <a:schemeClr val="accent5">
                        <a:lumMod val="20000"/>
                        <a:lumOff val="80000"/>
                      </a:schemeClr>
                    </a:solidFill>
                  </a:tcPr>
                </a:tc>
                <a:tc>
                  <a:txBody>
                    <a:bodyPr/>
                    <a:lstStyle/>
                    <a:p>
                      <a:pPr>
                        <a:buNone/>
                      </a:pPr>
                      <a:r>
                        <a:rPr lang="en-GB" sz="2400" b="1" dirty="0"/>
                        <a:t>Methodology Element</a:t>
                      </a:r>
                    </a:p>
                  </a:txBody>
                  <a:tcPr anchor="ctr">
                    <a:lnL w="12700" cap="flat" cmpd="sng" algn="ctr">
                      <a:solidFill>
                        <a:schemeClr val="tx1"/>
                      </a:solidFill>
                      <a:prstDash val="solid"/>
                      <a:round/>
                      <a:headEnd type="none" w="med" len="med"/>
                      <a:tailEnd type="none" w="med" len="med"/>
                    </a:lnL>
                    <a:lnR>
                      <a:noFill/>
                    </a:lnR>
                    <a:lnT>
                      <a:noFill/>
                    </a:lnT>
                    <a:lnB w="12700" cap="flat" cmpd="sng" algn="ctr">
                      <a:solidFill>
                        <a:schemeClr val="tx1"/>
                      </a:solidFill>
                      <a:prstDash val="solid"/>
                      <a:round/>
                      <a:headEnd type="none" w="med" len="med"/>
                      <a:tailEnd type="none" w="med" len="med"/>
                    </a:lnB>
                    <a:solidFill>
                      <a:schemeClr val="accent5">
                        <a:lumMod val="20000"/>
                        <a:lumOff val="80000"/>
                      </a:schemeClr>
                    </a:solidFill>
                  </a:tcPr>
                </a:tc>
                <a:extLst>
                  <a:ext uri="{0D108BD9-81ED-4DB2-BD59-A6C34878D82A}">
                    <a16:rowId xmlns:a16="http://schemas.microsoft.com/office/drawing/2014/main" val="1949457820"/>
                  </a:ext>
                </a:extLst>
              </a:tr>
              <a:tr h="584358">
                <a:tc>
                  <a:txBody>
                    <a:bodyPr/>
                    <a:lstStyle/>
                    <a:p>
                      <a:pPr>
                        <a:buNone/>
                      </a:pPr>
                      <a:r>
                        <a:rPr lang="en-GB" sz="2400" dirty="0"/>
                        <a:t>Theories (e.g. RBV, Trust Theory)</a:t>
                      </a:r>
                    </a:p>
                  </a:txBody>
                  <a:tcPr anchor="ctr">
                    <a:lnL>
                      <a:noFill/>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buNone/>
                      </a:pPr>
                      <a:r>
                        <a:rPr lang="en-GB" sz="2400" dirty="0"/>
                        <a:t>Variables / constructs</a:t>
                      </a:r>
                    </a:p>
                  </a:txBody>
                  <a:tcPr anchor="ctr">
                    <a:lnL w="12700" cap="flat" cmpd="sng" algn="ctr">
                      <a:solidFill>
                        <a:schemeClr val="tx1"/>
                      </a:solidFill>
                      <a:prstDash val="solid"/>
                      <a:round/>
                      <a:headEnd type="none" w="med" len="med"/>
                      <a:tailEnd type="none" w="med" len="med"/>
                    </a:lnL>
                    <a:lnR>
                      <a:noFill/>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464569759"/>
                  </a:ext>
                </a:extLst>
              </a:tr>
              <a:tr h="584358">
                <a:tc>
                  <a:txBody>
                    <a:bodyPr/>
                    <a:lstStyle/>
                    <a:p>
                      <a:pPr>
                        <a:buNone/>
                      </a:pPr>
                      <a:r>
                        <a:rPr lang="en-GB" sz="2400"/>
                        <a:t>Empirical findings</a:t>
                      </a:r>
                    </a:p>
                  </a:txBody>
                  <a:tcPr anchor="ctr">
                    <a:lnL>
                      <a:noFill/>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buNone/>
                      </a:pPr>
                      <a:r>
                        <a:rPr lang="en-GB" sz="2400" dirty="0"/>
                        <a:t>Hypotheses / relationships</a:t>
                      </a:r>
                    </a:p>
                  </a:txBody>
                  <a:tcPr anchor="ctr">
                    <a:lnL w="12700" cap="flat" cmpd="sng" algn="ctr">
                      <a:solidFill>
                        <a:schemeClr val="tx1"/>
                      </a:solidFill>
                      <a:prstDash val="solid"/>
                      <a:round/>
                      <a:headEnd type="none" w="med" len="med"/>
                      <a:tailEnd type="none" w="med" len="med"/>
                    </a:lnL>
                    <a:lnR>
                      <a:noFill/>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3997514998"/>
                  </a:ext>
                </a:extLst>
              </a:tr>
              <a:tr h="584358">
                <a:tc>
                  <a:txBody>
                    <a:bodyPr/>
                    <a:lstStyle/>
                    <a:p>
                      <a:pPr>
                        <a:buNone/>
                      </a:pPr>
                      <a:r>
                        <a:rPr lang="en-GB" sz="2400"/>
                        <a:t>Gaps (e.g. lack of context)</a:t>
                      </a:r>
                    </a:p>
                  </a:txBody>
                  <a:tcPr anchor="ctr">
                    <a:lnL>
                      <a:noFill/>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buNone/>
                      </a:pPr>
                      <a:r>
                        <a:rPr lang="en-GB" sz="2400" dirty="0"/>
                        <a:t>Research design choice</a:t>
                      </a:r>
                    </a:p>
                  </a:txBody>
                  <a:tcPr anchor="ctr">
                    <a:lnL w="12700" cap="flat" cmpd="sng" algn="ctr">
                      <a:solidFill>
                        <a:schemeClr val="tx1"/>
                      </a:solidFill>
                      <a:prstDash val="solid"/>
                      <a:round/>
                      <a:headEnd type="none" w="med" len="med"/>
                      <a:tailEnd type="none" w="med" len="med"/>
                    </a:lnL>
                    <a:lnR>
                      <a:noFill/>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3440784464"/>
                  </a:ext>
                </a:extLst>
              </a:tr>
              <a:tr h="584358">
                <a:tc>
                  <a:txBody>
                    <a:bodyPr/>
                    <a:lstStyle/>
                    <a:p>
                      <a:pPr>
                        <a:buNone/>
                      </a:pPr>
                      <a:r>
                        <a:rPr lang="en-GB" sz="2400"/>
                        <a:t>Debates (quant vs qual)</a:t>
                      </a:r>
                    </a:p>
                  </a:txBody>
                  <a:tcPr anchor="ctr">
                    <a:lnL>
                      <a:noFill/>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buNone/>
                      </a:pPr>
                      <a:r>
                        <a:rPr lang="en-GB" sz="2400" dirty="0"/>
                        <a:t>Methodological justification</a:t>
                      </a:r>
                    </a:p>
                  </a:txBody>
                  <a:tcPr anchor="ctr">
                    <a:lnL w="12700" cap="flat" cmpd="sng" algn="ctr">
                      <a:solidFill>
                        <a:schemeClr val="tx1"/>
                      </a:solidFill>
                      <a:prstDash val="solid"/>
                      <a:round/>
                      <a:headEnd type="none" w="med" len="med"/>
                      <a:tailEnd type="none" w="med" len="med"/>
                    </a:lnL>
                    <a:lnR>
                      <a:noFill/>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3522784506"/>
                  </a:ext>
                </a:extLst>
              </a:tr>
              <a:tr h="584358">
                <a:tc>
                  <a:txBody>
                    <a:bodyPr/>
                    <a:lstStyle/>
                    <a:p>
                      <a:pPr>
                        <a:buNone/>
                      </a:pPr>
                      <a:r>
                        <a:rPr lang="en-GB" sz="2400" dirty="0"/>
                        <a:t>Measurement scales used</a:t>
                      </a:r>
                    </a:p>
                  </a:txBody>
                  <a:tcPr anchor="ctr">
                    <a:lnL>
                      <a:noFill/>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a:noFill/>
                    </a:lnB>
                    <a:noFill/>
                  </a:tcPr>
                </a:tc>
                <a:tc>
                  <a:txBody>
                    <a:bodyPr/>
                    <a:lstStyle/>
                    <a:p>
                      <a:pPr>
                        <a:buNone/>
                      </a:pPr>
                      <a:r>
                        <a:rPr lang="en-GB" sz="2400" dirty="0"/>
                        <a:t>Survey instruments</a:t>
                      </a:r>
                    </a:p>
                  </a:txBody>
                  <a:tcPr anchor="ctr">
                    <a:lnL w="12700" cap="flat" cmpd="sng" algn="ctr">
                      <a:solidFill>
                        <a:schemeClr val="tx1"/>
                      </a:solidFill>
                      <a:prstDash val="solid"/>
                      <a:round/>
                      <a:headEnd type="none" w="med" len="med"/>
                      <a:tailEnd type="none" w="med" len="med"/>
                    </a:lnL>
                    <a:lnR>
                      <a:noFill/>
                    </a:lnR>
                    <a:lnT w="12700" cap="flat" cmpd="sng" algn="ctr">
                      <a:solidFill>
                        <a:schemeClr val="tx1"/>
                      </a:solidFill>
                      <a:prstDash val="solid"/>
                      <a:round/>
                      <a:headEnd type="none" w="med" len="med"/>
                      <a:tailEnd type="none" w="med" len="med"/>
                    </a:lnT>
                    <a:lnB>
                      <a:noFill/>
                    </a:lnB>
                    <a:noFill/>
                  </a:tcPr>
                </a:tc>
                <a:extLst>
                  <a:ext uri="{0D108BD9-81ED-4DB2-BD59-A6C34878D82A}">
                    <a16:rowId xmlns:a16="http://schemas.microsoft.com/office/drawing/2014/main" val="432655144"/>
                  </a:ext>
                </a:extLst>
              </a:tr>
            </a:tbl>
          </a:graphicData>
        </a:graphic>
      </p:graphicFrame>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109"/>
        <p:cNvGrpSpPr/>
        <p:nvPr/>
      </p:nvGrpSpPr>
      <p:grpSpPr>
        <a:xfrm>
          <a:off x="0" y="0"/>
          <a:ext cx="0" cy="0"/>
          <a:chOff x="0" y="0"/>
          <a:chExt cx="0" cy="0"/>
        </a:xfrm>
      </p:grpSpPr>
      <p:sp>
        <p:nvSpPr>
          <p:cNvPr id="16" name="Title 15"/>
          <p:cNvSpPr>
            <a:spLocks noGrp="1"/>
          </p:cNvSpPr>
          <p:nvPr>
            <p:ph type="title"/>
          </p:nvPr>
        </p:nvSpPr>
        <p:spPr>
          <a:xfrm>
            <a:off x="67236" y="42395"/>
            <a:ext cx="12124764" cy="1325563"/>
          </a:xfrm>
        </p:spPr>
        <p:txBody>
          <a:bodyPr/>
          <a:lstStyle/>
          <a:p>
            <a:r>
              <a:rPr lang="en-GB" dirty="0"/>
              <a:t>Types of Research Gaps → Method Choices</a:t>
            </a:r>
            <a:endParaRPr lang="en-US" dirty="0"/>
          </a:p>
        </p:txBody>
      </p:sp>
      <p:graphicFrame>
        <p:nvGraphicFramePr>
          <p:cNvPr id="2" name="Table 1">
            <a:extLst>
              <a:ext uri="{FF2B5EF4-FFF2-40B4-BE49-F238E27FC236}">
                <a16:creationId xmlns:a16="http://schemas.microsoft.com/office/drawing/2014/main" id="{0219EF13-3456-E2A8-6867-7B89C44792BA}"/>
              </a:ext>
            </a:extLst>
          </p:cNvPr>
          <p:cNvGraphicFramePr>
            <a:graphicFrameLocks noGrp="1"/>
          </p:cNvGraphicFramePr>
          <p:nvPr>
            <p:extLst>
              <p:ext uri="{D42A27DB-BD31-4B8C-83A1-F6EECF244321}">
                <p14:modId xmlns:p14="http://schemas.microsoft.com/office/powerpoint/2010/main" val="2427775177"/>
              </p:ext>
            </p:extLst>
          </p:nvPr>
        </p:nvGraphicFramePr>
        <p:xfrm>
          <a:off x="-1" y="1723052"/>
          <a:ext cx="12124764" cy="4316965"/>
        </p:xfrm>
        <a:graphic>
          <a:graphicData uri="http://schemas.openxmlformats.org/drawingml/2006/table">
            <a:tbl>
              <a:tblPr/>
              <a:tblGrid>
                <a:gridCol w="4041588">
                  <a:extLst>
                    <a:ext uri="{9D8B030D-6E8A-4147-A177-3AD203B41FA5}">
                      <a16:colId xmlns:a16="http://schemas.microsoft.com/office/drawing/2014/main" val="3957049017"/>
                    </a:ext>
                  </a:extLst>
                </a:gridCol>
                <a:gridCol w="4041588">
                  <a:extLst>
                    <a:ext uri="{9D8B030D-6E8A-4147-A177-3AD203B41FA5}">
                      <a16:colId xmlns:a16="http://schemas.microsoft.com/office/drawing/2014/main" val="95371642"/>
                    </a:ext>
                  </a:extLst>
                </a:gridCol>
                <a:gridCol w="4041588">
                  <a:extLst>
                    <a:ext uri="{9D8B030D-6E8A-4147-A177-3AD203B41FA5}">
                      <a16:colId xmlns:a16="http://schemas.microsoft.com/office/drawing/2014/main" val="4068979217"/>
                    </a:ext>
                  </a:extLst>
                </a:gridCol>
              </a:tblGrid>
              <a:tr h="863393">
                <a:tc>
                  <a:txBody>
                    <a:bodyPr/>
                    <a:lstStyle/>
                    <a:p>
                      <a:pPr>
                        <a:buNone/>
                      </a:pPr>
                      <a:r>
                        <a:rPr lang="en-GB" sz="2400" b="1" dirty="0"/>
                        <a:t>Gap Type</a:t>
                      </a:r>
                    </a:p>
                  </a:txBody>
                  <a:tcPr anchor="ctr">
                    <a:lnL>
                      <a:noFill/>
                    </a:lnL>
                    <a:lnR w="12700" cap="flat" cmpd="sng" algn="ctr">
                      <a:solidFill>
                        <a:schemeClr val="tx1"/>
                      </a:solidFill>
                      <a:prstDash val="solid"/>
                      <a:round/>
                      <a:headEnd type="none" w="med" len="med"/>
                      <a:tailEnd type="none" w="med" len="med"/>
                    </a:lnR>
                    <a:lnT>
                      <a:noFill/>
                    </a:lnT>
                    <a:lnB w="12700" cap="flat" cmpd="sng" algn="ctr">
                      <a:solidFill>
                        <a:schemeClr val="tx1"/>
                      </a:solidFill>
                      <a:prstDash val="solid"/>
                      <a:round/>
                      <a:headEnd type="none" w="med" len="med"/>
                      <a:tailEnd type="none" w="med" len="med"/>
                    </a:lnB>
                    <a:solidFill>
                      <a:schemeClr val="accent5">
                        <a:lumMod val="20000"/>
                        <a:lumOff val="80000"/>
                      </a:schemeClr>
                    </a:solidFill>
                  </a:tcPr>
                </a:tc>
                <a:tc>
                  <a:txBody>
                    <a:bodyPr/>
                    <a:lstStyle/>
                    <a:p>
                      <a:pPr>
                        <a:buNone/>
                      </a:pPr>
                      <a:r>
                        <a:rPr lang="en-GB" sz="2400" b="1" dirty="0"/>
                        <a:t>Example</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a:noFill/>
                    </a:lnT>
                    <a:lnB w="12700" cap="flat" cmpd="sng" algn="ctr">
                      <a:solidFill>
                        <a:schemeClr val="tx1"/>
                      </a:solidFill>
                      <a:prstDash val="solid"/>
                      <a:round/>
                      <a:headEnd type="none" w="med" len="med"/>
                      <a:tailEnd type="none" w="med" len="med"/>
                    </a:lnB>
                    <a:solidFill>
                      <a:schemeClr val="accent5">
                        <a:lumMod val="20000"/>
                        <a:lumOff val="80000"/>
                      </a:schemeClr>
                    </a:solidFill>
                  </a:tcPr>
                </a:tc>
                <a:tc>
                  <a:txBody>
                    <a:bodyPr/>
                    <a:lstStyle/>
                    <a:p>
                      <a:pPr>
                        <a:buNone/>
                      </a:pPr>
                      <a:r>
                        <a:rPr lang="en-GB" sz="2400" b="1" dirty="0"/>
                        <a:t>Methodological Implication</a:t>
                      </a:r>
                    </a:p>
                  </a:txBody>
                  <a:tcPr anchor="ctr">
                    <a:lnL w="12700" cap="flat" cmpd="sng" algn="ctr">
                      <a:solidFill>
                        <a:schemeClr val="tx1"/>
                      </a:solidFill>
                      <a:prstDash val="solid"/>
                      <a:round/>
                      <a:headEnd type="none" w="med" len="med"/>
                      <a:tailEnd type="none" w="med" len="med"/>
                    </a:lnL>
                    <a:lnR>
                      <a:noFill/>
                    </a:lnR>
                    <a:lnT>
                      <a:noFill/>
                    </a:lnT>
                    <a:lnB w="12700" cap="flat" cmpd="sng" algn="ctr">
                      <a:solidFill>
                        <a:schemeClr val="tx1"/>
                      </a:solidFill>
                      <a:prstDash val="solid"/>
                      <a:round/>
                      <a:headEnd type="none" w="med" len="med"/>
                      <a:tailEnd type="none" w="med" len="med"/>
                    </a:lnB>
                    <a:solidFill>
                      <a:schemeClr val="accent5">
                        <a:lumMod val="20000"/>
                        <a:lumOff val="80000"/>
                      </a:schemeClr>
                    </a:solidFill>
                  </a:tcPr>
                </a:tc>
                <a:extLst>
                  <a:ext uri="{0D108BD9-81ED-4DB2-BD59-A6C34878D82A}">
                    <a16:rowId xmlns:a16="http://schemas.microsoft.com/office/drawing/2014/main" val="3620854884"/>
                  </a:ext>
                </a:extLst>
              </a:tr>
              <a:tr h="863393">
                <a:tc>
                  <a:txBody>
                    <a:bodyPr/>
                    <a:lstStyle/>
                    <a:p>
                      <a:pPr>
                        <a:buNone/>
                      </a:pPr>
                      <a:r>
                        <a:rPr lang="en-GB" sz="2400" dirty="0"/>
                        <a:t>Theoretical gap</a:t>
                      </a:r>
                    </a:p>
                  </a:txBody>
                  <a:tcPr anchor="ctr">
                    <a:lnL>
                      <a:noFill/>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buNone/>
                      </a:pPr>
                      <a:r>
                        <a:rPr lang="en-GB" sz="2400"/>
                        <a:t>Missing model</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buNone/>
                      </a:pPr>
                      <a:r>
                        <a:rPr lang="en-GB" sz="2400" dirty="0"/>
                        <a:t>Build conceptual framework</a:t>
                      </a:r>
                    </a:p>
                  </a:txBody>
                  <a:tcPr anchor="ctr">
                    <a:lnL w="12700" cap="flat" cmpd="sng" algn="ctr">
                      <a:solidFill>
                        <a:schemeClr val="tx1"/>
                      </a:solidFill>
                      <a:prstDash val="solid"/>
                      <a:round/>
                      <a:headEnd type="none" w="med" len="med"/>
                      <a:tailEnd type="none" w="med" len="med"/>
                    </a:lnL>
                    <a:lnR>
                      <a:noFill/>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1296368715"/>
                  </a:ext>
                </a:extLst>
              </a:tr>
              <a:tr h="863393">
                <a:tc>
                  <a:txBody>
                    <a:bodyPr/>
                    <a:lstStyle/>
                    <a:p>
                      <a:pPr>
                        <a:buNone/>
                      </a:pPr>
                      <a:r>
                        <a:rPr lang="en-GB" sz="2400"/>
                        <a:t>Empirical gap</a:t>
                      </a:r>
                    </a:p>
                  </a:txBody>
                  <a:tcPr anchor="ctr">
                    <a:lnL>
                      <a:noFill/>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buNone/>
                      </a:pPr>
                      <a:r>
                        <a:rPr lang="en-GB" sz="2400"/>
                        <a:t>Lack of evidence</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buNone/>
                      </a:pPr>
                      <a:r>
                        <a:rPr lang="en-GB" sz="2400" dirty="0"/>
                        <a:t>Quantitative / SEM</a:t>
                      </a:r>
                    </a:p>
                  </a:txBody>
                  <a:tcPr anchor="ctr">
                    <a:lnL w="12700" cap="flat" cmpd="sng" algn="ctr">
                      <a:solidFill>
                        <a:schemeClr val="tx1"/>
                      </a:solidFill>
                      <a:prstDash val="solid"/>
                      <a:round/>
                      <a:headEnd type="none" w="med" len="med"/>
                      <a:tailEnd type="none" w="med" len="med"/>
                    </a:lnL>
                    <a:lnR>
                      <a:noFill/>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596154185"/>
                  </a:ext>
                </a:extLst>
              </a:tr>
              <a:tr h="863393">
                <a:tc>
                  <a:txBody>
                    <a:bodyPr/>
                    <a:lstStyle/>
                    <a:p>
                      <a:pPr>
                        <a:buNone/>
                      </a:pPr>
                      <a:r>
                        <a:rPr lang="en-GB" sz="2400"/>
                        <a:t>Contextual gap</a:t>
                      </a:r>
                    </a:p>
                  </a:txBody>
                  <a:tcPr anchor="ctr">
                    <a:lnL>
                      <a:noFill/>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buNone/>
                      </a:pPr>
                      <a:r>
                        <a:rPr lang="en-GB" sz="2400"/>
                        <a:t>New country/sector</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buNone/>
                      </a:pPr>
                      <a:r>
                        <a:rPr lang="en-GB" sz="2400" dirty="0"/>
                        <a:t>Case study / survey</a:t>
                      </a:r>
                    </a:p>
                  </a:txBody>
                  <a:tcPr anchor="ctr">
                    <a:lnL w="12700" cap="flat" cmpd="sng" algn="ctr">
                      <a:solidFill>
                        <a:schemeClr val="tx1"/>
                      </a:solidFill>
                      <a:prstDash val="solid"/>
                      <a:round/>
                      <a:headEnd type="none" w="med" len="med"/>
                      <a:tailEnd type="none" w="med" len="med"/>
                    </a:lnL>
                    <a:lnR>
                      <a:noFill/>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3470263060"/>
                  </a:ext>
                </a:extLst>
              </a:tr>
              <a:tr h="863393">
                <a:tc>
                  <a:txBody>
                    <a:bodyPr/>
                    <a:lstStyle/>
                    <a:p>
                      <a:pPr>
                        <a:buNone/>
                      </a:pPr>
                      <a:r>
                        <a:rPr lang="en-GB" sz="2400"/>
                        <a:t>Methodological gap</a:t>
                      </a:r>
                    </a:p>
                  </a:txBody>
                  <a:tcPr anchor="ctr">
                    <a:lnL>
                      <a:noFill/>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a:noFill/>
                    </a:lnB>
                    <a:noFill/>
                  </a:tcPr>
                </a:tc>
                <a:tc>
                  <a:txBody>
                    <a:bodyPr/>
                    <a:lstStyle/>
                    <a:p>
                      <a:pPr>
                        <a:buNone/>
                      </a:pPr>
                      <a:r>
                        <a:rPr lang="en-GB" sz="2400"/>
                        <a:t>Overuse of one method</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a:noFill/>
                    </a:lnB>
                    <a:noFill/>
                  </a:tcPr>
                </a:tc>
                <a:tc>
                  <a:txBody>
                    <a:bodyPr/>
                    <a:lstStyle/>
                    <a:p>
                      <a:pPr>
                        <a:buNone/>
                      </a:pPr>
                      <a:r>
                        <a:rPr lang="en-GB" sz="2400" dirty="0"/>
                        <a:t>Mixed methods</a:t>
                      </a:r>
                    </a:p>
                  </a:txBody>
                  <a:tcPr anchor="ctr">
                    <a:lnL w="12700" cap="flat" cmpd="sng" algn="ctr">
                      <a:solidFill>
                        <a:schemeClr val="tx1"/>
                      </a:solidFill>
                      <a:prstDash val="solid"/>
                      <a:round/>
                      <a:headEnd type="none" w="med" len="med"/>
                      <a:tailEnd type="none" w="med" len="med"/>
                    </a:lnL>
                    <a:lnR>
                      <a:noFill/>
                    </a:lnR>
                    <a:lnT w="12700" cap="flat" cmpd="sng" algn="ctr">
                      <a:solidFill>
                        <a:schemeClr val="tx1"/>
                      </a:solidFill>
                      <a:prstDash val="solid"/>
                      <a:round/>
                      <a:headEnd type="none" w="med" len="med"/>
                      <a:tailEnd type="none" w="med" len="med"/>
                    </a:lnT>
                    <a:lnB>
                      <a:noFill/>
                    </a:lnB>
                    <a:noFill/>
                  </a:tcPr>
                </a:tc>
                <a:extLst>
                  <a:ext uri="{0D108BD9-81ED-4DB2-BD59-A6C34878D82A}">
                    <a16:rowId xmlns:a16="http://schemas.microsoft.com/office/drawing/2014/main" val="2503237618"/>
                  </a:ext>
                </a:extLst>
              </a:tr>
            </a:tbl>
          </a:graphicData>
        </a:graphic>
      </p:graphicFrame>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FCD8F2-3FE0-0944-DF8A-21D33647795A}"/>
              </a:ext>
            </a:extLst>
          </p:cNvPr>
          <p:cNvSpPr>
            <a:spLocks noGrp="1"/>
          </p:cNvSpPr>
          <p:nvPr>
            <p:ph type="title"/>
          </p:nvPr>
        </p:nvSpPr>
        <p:spPr>
          <a:xfrm>
            <a:off x="0" y="60325"/>
            <a:ext cx="12192000" cy="752475"/>
          </a:xfrm>
        </p:spPr>
        <p:txBody>
          <a:bodyPr/>
          <a:lstStyle/>
          <a:p>
            <a:r>
              <a:rPr lang="en-GB" dirty="0"/>
              <a:t>Example Topic</a:t>
            </a:r>
          </a:p>
        </p:txBody>
      </p:sp>
      <p:sp>
        <p:nvSpPr>
          <p:cNvPr id="4" name="TextBox 3">
            <a:extLst>
              <a:ext uri="{FF2B5EF4-FFF2-40B4-BE49-F238E27FC236}">
                <a16:creationId xmlns:a16="http://schemas.microsoft.com/office/drawing/2014/main" id="{865C217B-0933-CEDD-4F6A-9D142EF477E1}"/>
              </a:ext>
            </a:extLst>
          </p:cNvPr>
          <p:cNvSpPr txBox="1"/>
          <p:nvPr/>
        </p:nvSpPr>
        <p:spPr>
          <a:xfrm>
            <a:off x="-1" y="970384"/>
            <a:ext cx="12092473" cy="4093428"/>
          </a:xfrm>
          <a:prstGeom prst="rect">
            <a:avLst/>
          </a:prstGeom>
          <a:noFill/>
        </p:spPr>
        <p:txBody>
          <a:bodyPr wrap="square">
            <a:spAutoFit/>
          </a:bodyPr>
          <a:lstStyle/>
          <a:p>
            <a:pPr>
              <a:buNone/>
            </a:pPr>
            <a:r>
              <a:rPr lang="en-GB" sz="2800" b="1" dirty="0"/>
              <a:t>Topic:</a:t>
            </a:r>
          </a:p>
          <a:p>
            <a:pPr>
              <a:buNone/>
            </a:pPr>
            <a:r>
              <a:rPr lang="en-GB" sz="2800" b="1" dirty="0"/>
              <a:t>“Digital Marketing → Trust → Customer Loyalty in SMEs”</a:t>
            </a:r>
          </a:p>
          <a:p>
            <a:pPr>
              <a:buNone/>
            </a:pPr>
            <a:endParaRPr lang="en-GB" sz="2800" dirty="0"/>
          </a:p>
          <a:p>
            <a:pPr>
              <a:buNone/>
            </a:pPr>
            <a:r>
              <a:rPr lang="en-GB" sz="2800" b="1" dirty="0"/>
              <a:t>From Literature Review:</a:t>
            </a:r>
            <a:endParaRPr lang="en-GB" sz="2800" dirty="0"/>
          </a:p>
          <a:p>
            <a:pPr marL="457200" indent="-457200">
              <a:buFont typeface="Courier New" panose="02070309020205020404" pitchFamily="49" charset="0"/>
              <a:buChar char="o"/>
            </a:pPr>
            <a:r>
              <a:rPr lang="en-GB" sz="3200" dirty="0"/>
              <a:t>Trust is critical (Morgan &amp; Hunt, 1994) </a:t>
            </a:r>
          </a:p>
          <a:p>
            <a:pPr marL="457200" indent="-457200">
              <a:buFont typeface="Courier New" panose="02070309020205020404" pitchFamily="49" charset="0"/>
              <a:buChar char="o"/>
            </a:pPr>
            <a:r>
              <a:rPr lang="en-GB" sz="3200" dirty="0"/>
              <a:t>Digital marketing affects trust </a:t>
            </a:r>
          </a:p>
          <a:p>
            <a:endParaRPr lang="en-GB" sz="3200" dirty="0"/>
          </a:p>
          <a:p>
            <a:pPr marL="285750" indent="-285750">
              <a:buFont typeface="Wingdings" panose="05000000000000000000" pitchFamily="2" charset="2"/>
              <a:buChar char="§"/>
            </a:pPr>
            <a:r>
              <a:rPr lang="en-GB" sz="2800" dirty="0"/>
              <a:t>Gap:</a:t>
            </a:r>
            <a:br>
              <a:rPr lang="en-GB" dirty="0"/>
            </a:br>
            <a:r>
              <a:rPr lang="en-GB" sz="2400" dirty="0"/>
              <a:t>Lack of </a:t>
            </a:r>
            <a:r>
              <a:rPr lang="en-GB" sz="2400" b="1" dirty="0"/>
              <a:t>mediating role of customer value</a:t>
            </a:r>
            <a:r>
              <a:rPr lang="en-GB" sz="2400" dirty="0"/>
              <a:t> in SMEs</a:t>
            </a:r>
          </a:p>
        </p:txBody>
      </p:sp>
    </p:spTree>
    <p:extLst>
      <p:ext uri="{BB962C8B-B14F-4D97-AF65-F5344CB8AC3E}">
        <p14:creationId xmlns:p14="http://schemas.microsoft.com/office/powerpoint/2010/main" val="216594097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Shape 117"/>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2B97F24A-32CE-4C1C-A50D-3016B394DC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Title 15"/>
          <p:cNvSpPr>
            <a:spLocks noGrp="1"/>
          </p:cNvSpPr>
          <p:nvPr>
            <p:ph type="title"/>
          </p:nvPr>
        </p:nvSpPr>
        <p:spPr>
          <a:xfrm>
            <a:off x="469373" y="121018"/>
            <a:ext cx="3429000" cy="1719072"/>
          </a:xfrm>
        </p:spPr>
        <p:txBody>
          <a:bodyPr anchor="b">
            <a:normAutofit/>
          </a:bodyPr>
          <a:lstStyle/>
          <a:p>
            <a:r>
              <a:rPr lang="en-GB" sz="3800" dirty="0"/>
              <a:t>Conceptual Model (From Literature)</a:t>
            </a:r>
            <a:endParaRPr lang="en-US" sz="3800" dirty="0"/>
          </a:p>
        </p:txBody>
      </p:sp>
      <p:sp>
        <p:nvSpPr>
          <p:cNvPr id="24" name="sketch line">
            <a:extLst>
              <a:ext uri="{FF2B5EF4-FFF2-40B4-BE49-F238E27FC236}">
                <a16:creationId xmlns:a16="http://schemas.microsoft.com/office/drawing/2014/main" id="{CD8B4F24-440B-49E9-B85D-733523DC06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573756"/>
            <a:ext cx="3255095" cy="18288"/>
          </a:xfrm>
          <a:custGeom>
            <a:avLst/>
            <a:gdLst>
              <a:gd name="csX0" fmla="*/ 0 w 3255095"/>
              <a:gd name="csY0" fmla="*/ 0 h 18288"/>
              <a:gd name="csX1" fmla="*/ 618468 w 3255095"/>
              <a:gd name="csY1" fmla="*/ 0 h 18288"/>
              <a:gd name="csX2" fmla="*/ 1269487 w 3255095"/>
              <a:gd name="csY2" fmla="*/ 0 h 18288"/>
              <a:gd name="csX3" fmla="*/ 1953057 w 3255095"/>
              <a:gd name="csY3" fmla="*/ 0 h 18288"/>
              <a:gd name="csX4" fmla="*/ 2636627 w 3255095"/>
              <a:gd name="csY4" fmla="*/ 0 h 18288"/>
              <a:gd name="csX5" fmla="*/ 3255095 w 3255095"/>
              <a:gd name="csY5" fmla="*/ 0 h 18288"/>
              <a:gd name="csX6" fmla="*/ 3255095 w 3255095"/>
              <a:gd name="csY6" fmla="*/ 18288 h 18288"/>
              <a:gd name="csX7" fmla="*/ 2538974 w 3255095"/>
              <a:gd name="csY7" fmla="*/ 18288 h 18288"/>
              <a:gd name="csX8" fmla="*/ 1822853 w 3255095"/>
              <a:gd name="csY8" fmla="*/ 18288 h 18288"/>
              <a:gd name="csX9" fmla="*/ 1171834 w 3255095"/>
              <a:gd name="csY9" fmla="*/ 18288 h 18288"/>
              <a:gd name="csX10" fmla="*/ 0 w 3255095"/>
              <a:gd name="csY10" fmla="*/ 18288 h 18288"/>
              <a:gd name="csX11" fmla="*/ 0 w 3255095"/>
              <a:gd name="csY11"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Content Placeholder 16"/>
          <p:cNvSpPr>
            <a:spLocks noGrp="1"/>
          </p:cNvSpPr>
          <p:nvPr>
            <p:ph idx="1"/>
          </p:nvPr>
        </p:nvSpPr>
        <p:spPr>
          <a:xfrm>
            <a:off x="60960" y="2807208"/>
            <a:ext cx="5390606" cy="3410712"/>
          </a:xfrm>
        </p:spPr>
        <p:txBody>
          <a:bodyPr anchor="t">
            <a:normAutofit/>
          </a:bodyPr>
          <a:lstStyle/>
          <a:p>
            <a:r>
              <a:rPr lang="en-GB" sz="1400" dirty="0"/>
              <a:t>Digital Marketing → Customer Value → Trust → Loyalty</a:t>
            </a:r>
            <a:br>
              <a:rPr lang="en-GB" sz="1400" dirty="0"/>
            </a:br>
            <a:r>
              <a:rPr lang="en-GB" sz="1400" dirty="0"/>
              <a:t>Moderator: Consumer Scepticism</a:t>
            </a:r>
          </a:p>
          <a:p>
            <a:endParaRPr lang="en-GB" sz="1400" dirty="0"/>
          </a:p>
          <a:p>
            <a:r>
              <a:rPr lang="en-GB" sz="1400" b="1" dirty="0"/>
              <a:t>Hypotheses:</a:t>
            </a:r>
            <a:endParaRPr lang="en-GB" sz="1400" dirty="0"/>
          </a:p>
          <a:p>
            <a:r>
              <a:rPr lang="en-GB" sz="1400" dirty="0"/>
              <a:t>H1: Digital Marketing → Customer Value </a:t>
            </a:r>
          </a:p>
          <a:p>
            <a:r>
              <a:rPr lang="en-GB" sz="1400" dirty="0"/>
              <a:t>H2: Customer Value → Trust </a:t>
            </a:r>
          </a:p>
          <a:p>
            <a:r>
              <a:rPr lang="en-GB" sz="1400" dirty="0"/>
              <a:t>H3: Trust → Loyalty </a:t>
            </a:r>
          </a:p>
          <a:p>
            <a:r>
              <a:rPr lang="en-GB" sz="1400" dirty="0"/>
              <a:t>H4: Customer Value mediates relationship </a:t>
            </a:r>
          </a:p>
          <a:p>
            <a:r>
              <a:rPr lang="en-GB" sz="1400" dirty="0"/>
              <a:t>H5: Scepticism moderates Trust → Loyalty</a:t>
            </a:r>
          </a:p>
        </p:txBody>
      </p:sp>
      <p:pic>
        <p:nvPicPr>
          <p:cNvPr id="4" name="Picture 3">
            <a:extLst>
              <a:ext uri="{FF2B5EF4-FFF2-40B4-BE49-F238E27FC236}">
                <a16:creationId xmlns:a16="http://schemas.microsoft.com/office/drawing/2014/main" id="{00192CC7-35F3-BFF9-8B41-A7CAB3F56CF9}"/>
              </a:ext>
            </a:extLst>
          </p:cNvPr>
          <p:cNvPicPr>
            <a:picLocks noChangeAspect="1"/>
          </p:cNvPicPr>
          <p:nvPr/>
        </p:nvPicPr>
        <p:blipFill>
          <a:blip r:embed="rId3"/>
          <a:stretch>
            <a:fillRect/>
          </a:stretch>
        </p:blipFill>
        <p:spPr>
          <a:xfrm>
            <a:off x="4182490" y="54922"/>
            <a:ext cx="8009510" cy="3123707"/>
          </a:xfrm>
          <a:prstGeom prst="rect">
            <a:avLst/>
          </a:prstGeom>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125"/>
        <p:cNvGrpSpPr/>
        <p:nvPr/>
      </p:nvGrpSpPr>
      <p:grpSpPr>
        <a:xfrm>
          <a:off x="0" y="0"/>
          <a:ext cx="0" cy="0"/>
          <a:chOff x="0" y="0"/>
          <a:chExt cx="0" cy="0"/>
        </a:xfrm>
      </p:grpSpPr>
      <p:sp>
        <p:nvSpPr>
          <p:cNvPr id="16" name="Title 15"/>
          <p:cNvSpPr>
            <a:spLocks noGrp="1"/>
          </p:cNvSpPr>
          <p:nvPr>
            <p:ph type="title"/>
          </p:nvPr>
        </p:nvSpPr>
        <p:spPr>
          <a:xfrm>
            <a:off x="0" y="18255"/>
            <a:ext cx="12192000" cy="1325563"/>
          </a:xfrm>
        </p:spPr>
        <p:txBody>
          <a:bodyPr/>
          <a:lstStyle/>
          <a:p>
            <a:r>
              <a:rPr lang="en-GB" dirty="0"/>
              <a:t>How This Drives Methodology</a:t>
            </a:r>
            <a:br>
              <a:rPr lang="en-GB" dirty="0"/>
            </a:br>
            <a:r>
              <a:rPr lang="en-GB" sz="1600" i="1" dirty="0"/>
              <a:t>Direct Link Example</a:t>
            </a:r>
            <a:endParaRPr lang="en-US" sz="1600" i="1" dirty="0"/>
          </a:p>
        </p:txBody>
      </p:sp>
      <p:graphicFrame>
        <p:nvGraphicFramePr>
          <p:cNvPr id="2" name="Table 1">
            <a:extLst>
              <a:ext uri="{FF2B5EF4-FFF2-40B4-BE49-F238E27FC236}">
                <a16:creationId xmlns:a16="http://schemas.microsoft.com/office/drawing/2014/main" id="{79CF59B8-5511-66A5-4AE0-CF738EEC6CFA}"/>
              </a:ext>
            </a:extLst>
          </p:cNvPr>
          <p:cNvGraphicFramePr>
            <a:graphicFrameLocks noGrp="1"/>
          </p:cNvGraphicFramePr>
          <p:nvPr>
            <p:extLst>
              <p:ext uri="{D42A27DB-BD31-4B8C-83A1-F6EECF244321}">
                <p14:modId xmlns:p14="http://schemas.microsoft.com/office/powerpoint/2010/main" val="488361642"/>
              </p:ext>
            </p:extLst>
          </p:nvPr>
        </p:nvGraphicFramePr>
        <p:xfrm>
          <a:off x="124407" y="1735493"/>
          <a:ext cx="11968066" cy="3862875"/>
        </p:xfrm>
        <a:graphic>
          <a:graphicData uri="http://schemas.openxmlformats.org/drawingml/2006/table">
            <a:tbl>
              <a:tblPr/>
              <a:tblGrid>
                <a:gridCol w="5984033">
                  <a:extLst>
                    <a:ext uri="{9D8B030D-6E8A-4147-A177-3AD203B41FA5}">
                      <a16:colId xmlns:a16="http://schemas.microsoft.com/office/drawing/2014/main" val="1942520434"/>
                    </a:ext>
                  </a:extLst>
                </a:gridCol>
                <a:gridCol w="5984033">
                  <a:extLst>
                    <a:ext uri="{9D8B030D-6E8A-4147-A177-3AD203B41FA5}">
                      <a16:colId xmlns:a16="http://schemas.microsoft.com/office/drawing/2014/main" val="2702169972"/>
                    </a:ext>
                  </a:extLst>
                </a:gridCol>
              </a:tblGrid>
              <a:tr h="772575">
                <a:tc>
                  <a:txBody>
                    <a:bodyPr/>
                    <a:lstStyle/>
                    <a:p>
                      <a:pPr>
                        <a:buNone/>
                      </a:pPr>
                      <a:r>
                        <a:rPr lang="en-GB" sz="2800" b="1" dirty="0">
                          <a:solidFill>
                            <a:srgbClr val="C00000"/>
                          </a:solidFill>
                        </a:rPr>
                        <a:t>Literature Insight</a:t>
                      </a:r>
                    </a:p>
                  </a:txBody>
                  <a:tcPr anchor="ctr">
                    <a:lnL>
                      <a:noFill/>
                    </a:lnL>
                    <a:lnR w="12700" cap="flat" cmpd="sng" algn="ctr">
                      <a:solidFill>
                        <a:schemeClr val="tx1"/>
                      </a:solidFill>
                      <a:prstDash val="solid"/>
                      <a:round/>
                      <a:headEnd type="none" w="med" len="med"/>
                      <a:tailEnd type="none" w="med" len="med"/>
                    </a:lnR>
                    <a:lnT>
                      <a:noFill/>
                    </a:lnT>
                    <a:lnB w="12700" cap="flat" cmpd="sng" algn="ctr">
                      <a:solidFill>
                        <a:schemeClr val="tx1"/>
                      </a:solidFill>
                      <a:prstDash val="solid"/>
                      <a:round/>
                      <a:headEnd type="none" w="med" len="med"/>
                      <a:tailEnd type="none" w="med" len="med"/>
                    </a:lnB>
                    <a:solidFill>
                      <a:schemeClr val="accent5">
                        <a:lumMod val="20000"/>
                        <a:lumOff val="80000"/>
                      </a:schemeClr>
                    </a:solidFill>
                  </a:tcPr>
                </a:tc>
                <a:tc>
                  <a:txBody>
                    <a:bodyPr/>
                    <a:lstStyle/>
                    <a:p>
                      <a:pPr>
                        <a:buNone/>
                      </a:pPr>
                      <a:r>
                        <a:rPr lang="en-GB" sz="2800" b="1" dirty="0">
                          <a:solidFill>
                            <a:srgbClr val="C00000"/>
                          </a:solidFill>
                        </a:rPr>
                        <a:t>Method Decision</a:t>
                      </a:r>
                    </a:p>
                  </a:txBody>
                  <a:tcPr anchor="ctr">
                    <a:lnL w="12700" cap="flat" cmpd="sng" algn="ctr">
                      <a:solidFill>
                        <a:schemeClr val="tx1"/>
                      </a:solidFill>
                      <a:prstDash val="solid"/>
                      <a:round/>
                      <a:headEnd type="none" w="med" len="med"/>
                      <a:tailEnd type="none" w="med" len="med"/>
                    </a:lnL>
                    <a:lnR>
                      <a:noFill/>
                    </a:lnR>
                    <a:lnT>
                      <a:noFill/>
                    </a:lnT>
                    <a:lnB w="12700" cap="flat" cmpd="sng" algn="ctr">
                      <a:solidFill>
                        <a:schemeClr val="tx1"/>
                      </a:solidFill>
                      <a:prstDash val="solid"/>
                      <a:round/>
                      <a:headEnd type="none" w="med" len="med"/>
                      <a:tailEnd type="none" w="med" len="med"/>
                    </a:lnB>
                    <a:solidFill>
                      <a:schemeClr val="accent5">
                        <a:lumMod val="20000"/>
                        <a:lumOff val="80000"/>
                      </a:schemeClr>
                    </a:solidFill>
                  </a:tcPr>
                </a:tc>
                <a:extLst>
                  <a:ext uri="{0D108BD9-81ED-4DB2-BD59-A6C34878D82A}">
                    <a16:rowId xmlns:a16="http://schemas.microsoft.com/office/drawing/2014/main" val="299581021"/>
                  </a:ext>
                </a:extLst>
              </a:tr>
              <a:tr h="772575">
                <a:tc>
                  <a:txBody>
                    <a:bodyPr/>
                    <a:lstStyle/>
                    <a:p>
                      <a:pPr>
                        <a:buNone/>
                      </a:pPr>
                      <a:r>
                        <a:rPr lang="en-GB" sz="2800"/>
                        <a:t>Constructs identified</a:t>
                      </a:r>
                    </a:p>
                  </a:txBody>
                  <a:tcPr anchor="ctr">
                    <a:lnL>
                      <a:noFill/>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buNone/>
                      </a:pPr>
                      <a:r>
                        <a:rPr lang="en-GB" sz="2800"/>
                        <a:t>Use </a:t>
                      </a:r>
                      <a:r>
                        <a:rPr lang="en-GB" sz="2800" b="1"/>
                        <a:t>quantitative approach</a:t>
                      </a:r>
                      <a:endParaRPr lang="en-GB" sz="2800"/>
                    </a:p>
                  </a:txBody>
                  <a:tcPr anchor="ctr">
                    <a:lnL w="12700" cap="flat" cmpd="sng" algn="ctr">
                      <a:solidFill>
                        <a:schemeClr val="tx1"/>
                      </a:solidFill>
                      <a:prstDash val="solid"/>
                      <a:round/>
                      <a:headEnd type="none" w="med" len="med"/>
                      <a:tailEnd type="none" w="med" len="med"/>
                    </a:lnL>
                    <a:lnR>
                      <a:noFill/>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1883646630"/>
                  </a:ext>
                </a:extLst>
              </a:tr>
              <a:tr h="772575">
                <a:tc>
                  <a:txBody>
                    <a:bodyPr/>
                    <a:lstStyle/>
                    <a:p>
                      <a:pPr>
                        <a:buNone/>
                      </a:pPr>
                      <a:r>
                        <a:rPr lang="en-GB" sz="2800" dirty="0"/>
                        <a:t>Established scales exist</a:t>
                      </a:r>
                    </a:p>
                  </a:txBody>
                  <a:tcPr anchor="ctr">
                    <a:lnL>
                      <a:noFill/>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buNone/>
                      </a:pPr>
                      <a:r>
                        <a:rPr lang="en-GB" sz="2800"/>
                        <a:t>Use </a:t>
                      </a:r>
                      <a:r>
                        <a:rPr lang="en-GB" sz="2800" b="1"/>
                        <a:t>survey method</a:t>
                      </a:r>
                      <a:endParaRPr lang="en-GB" sz="2800"/>
                    </a:p>
                  </a:txBody>
                  <a:tcPr anchor="ctr">
                    <a:lnL w="12700" cap="flat" cmpd="sng" algn="ctr">
                      <a:solidFill>
                        <a:schemeClr val="tx1"/>
                      </a:solidFill>
                      <a:prstDash val="solid"/>
                      <a:round/>
                      <a:headEnd type="none" w="med" len="med"/>
                      <a:tailEnd type="none" w="med" len="med"/>
                    </a:lnL>
                    <a:lnR>
                      <a:noFill/>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2180363859"/>
                  </a:ext>
                </a:extLst>
              </a:tr>
              <a:tr h="772575">
                <a:tc>
                  <a:txBody>
                    <a:bodyPr/>
                    <a:lstStyle/>
                    <a:p>
                      <a:pPr>
                        <a:buNone/>
                      </a:pPr>
                      <a:r>
                        <a:rPr lang="en-GB" sz="2800"/>
                        <a:t>Mediation &amp; moderation</a:t>
                      </a:r>
                    </a:p>
                  </a:txBody>
                  <a:tcPr anchor="ctr">
                    <a:lnL>
                      <a:noFill/>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buNone/>
                      </a:pPr>
                      <a:r>
                        <a:rPr lang="en-GB" sz="2800"/>
                        <a:t>Use </a:t>
                      </a:r>
                      <a:r>
                        <a:rPr lang="en-GB" sz="2800" b="1"/>
                        <a:t>SEM analysis</a:t>
                      </a:r>
                      <a:endParaRPr lang="en-GB" sz="2800"/>
                    </a:p>
                  </a:txBody>
                  <a:tcPr anchor="ctr">
                    <a:lnL w="12700" cap="flat" cmpd="sng" algn="ctr">
                      <a:solidFill>
                        <a:schemeClr val="tx1"/>
                      </a:solidFill>
                      <a:prstDash val="solid"/>
                      <a:round/>
                      <a:headEnd type="none" w="med" len="med"/>
                      <a:tailEnd type="none" w="med" len="med"/>
                    </a:lnL>
                    <a:lnR>
                      <a:noFill/>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4169248981"/>
                  </a:ext>
                </a:extLst>
              </a:tr>
              <a:tr h="772575">
                <a:tc>
                  <a:txBody>
                    <a:bodyPr/>
                    <a:lstStyle/>
                    <a:p>
                      <a:pPr>
                        <a:buNone/>
                      </a:pPr>
                      <a:r>
                        <a:rPr lang="en-GB" sz="2800"/>
                        <a:t>SME focus</a:t>
                      </a:r>
                    </a:p>
                  </a:txBody>
                  <a:tcPr anchor="ctr">
                    <a:lnL>
                      <a:noFill/>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a:noFill/>
                    </a:lnB>
                    <a:noFill/>
                  </a:tcPr>
                </a:tc>
                <a:tc>
                  <a:txBody>
                    <a:bodyPr/>
                    <a:lstStyle/>
                    <a:p>
                      <a:pPr>
                        <a:buNone/>
                      </a:pPr>
                      <a:r>
                        <a:rPr lang="en-GB" sz="2800" dirty="0"/>
                        <a:t>Sampling strategy: SMEs</a:t>
                      </a:r>
                    </a:p>
                  </a:txBody>
                  <a:tcPr anchor="ctr">
                    <a:lnL w="12700" cap="flat" cmpd="sng" algn="ctr">
                      <a:solidFill>
                        <a:schemeClr val="tx1"/>
                      </a:solidFill>
                      <a:prstDash val="solid"/>
                      <a:round/>
                      <a:headEnd type="none" w="med" len="med"/>
                      <a:tailEnd type="none" w="med" len="med"/>
                    </a:lnL>
                    <a:lnR>
                      <a:noFill/>
                    </a:lnR>
                    <a:lnT w="12700" cap="flat" cmpd="sng" algn="ctr">
                      <a:solidFill>
                        <a:schemeClr val="tx1"/>
                      </a:solidFill>
                      <a:prstDash val="solid"/>
                      <a:round/>
                      <a:headEnd type="none" w="med" len="med"/>
                      <a:tailEnd type="none" w="med" len="med"/>
                    </a:lnT>
                    <a:lnB>
                      <a:noFill/>
                    </a:lnB>
                    <a:noFill/>
                  </a:tcPr>
                </a:tc>
                <a:extLst>
                  <a:ext uri="{0D108BD9-81ED-4DB2-BD59-A6C34878D82A}">
                    <a16:rowId xmlns:a16="http://schemas.microsoft.com/office/drawing/2014/main" val="864609180"/>
                  </a:ext>
                </a:extLst>
              </a:tr>
            </a:tbl>
          </a:graphicData>
        </a:graphic>
      </p:graphicFrame>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133"/>
        <p:cNvGrpSpPr/>
        <p:nvPr/>
      </p:nvGrpSpPr>
      <p:grpSpPr>
        <a:xfrm>
          <a:off x="0" y="0"/>
          <a:ext cx="0" cy="0"/>
          <a:chOff x="0" y="0"/>
          <a:chExt cx="0" cy="0"/>
        </a:xfrm>
      </p:grpSpPr>
      <p:sp>
        <p:nvSpPr>
          <p:cNvPr id="16" name="Title 15"/>
          <p:cNvSpPr>
            <a:spLocks noGrp="1"/>
          </p:cNvSpPr>
          <p:nvPr>
            <p:ph type="title"/>
          </p:nvPr>
        </p:nvSpPr>
        <p:spPr>
          <a:xfrm>
            <a:off x="267419" y="10992"/>
            <a:ext cx="11086381" cy="670045"/>
          </a:xfrm>
        </p:spPr>
        <p:txBody>
          <a:bodyPr>
            <a:normAutofit fontScale="90000"/>
          </a:bodyPr>
          <a:lstStyle/>
          <a:p>
            <a:r>
              <a:rPr lang="en-GB" dirty="0"/>
              <a:t>Methodology Design (Derived, NOT Arbitrary)</a:t>
            </a:r>
            <a:endParaRPr lang="en-US" dirty="0"/>
          </a:p>
        </p:txBody>
      </p:sp>
      <p:sp>
        <p:nvSpPr>
          <p:cNvPr id="3" name="TextBox 2">
            <a:extLst>
              <a:ext uri="{FF2B5EF4-FFF2-40B4-BE49-F238E27FC236}">
                <a16:creationId xmlns:a16="http://schemas.microsoft.com/office/drawing/2014/main" id="{F6888E14-D90A-A689-C59A-D0C5868FF931}"/>
              </a:ext>
            </a:extLst>
          </p:cNvPr>
          <p:cNvSpPr txBox="1"/>
          <p:nvPr/>
        </p:nvSpPr>
        <p:spPr>
          <a:xfrm>
            <a:off x="105747" y="890510"/>
            <a:ext cx="12086253" cy="5909310"/>
          </a:xfrm>
          <a:prstGeom prst="rect">
            <a:avLst/>
          </a:prstGeom>
          <a:noFill/>
        </p:spPr>
        <p:txBody>
          <a:bodyPr wrap="square">
            <a:spAutoFit/>
          </a:bodyPr>
          <a:lstStyle/>
          <a:p>
            <a:pPr>
              <a:buNone/>
            </a:pPr>
            <a:r>
              <a:rPr lang="en-GB" sz="3200" b="1" dirty="0"/>
              <a:t>Research Design:</a:t>
            </a:r>
            <a:endParaRPr lang="en-GB" sz="3200" dirty="0"/>
          </a:p>
          <a:p>
            <a:pPr marL="285750" indent="-285750">
              <a:buFont typeface="Wingdings" panose="05000000000000000000" pitchFamily="2" charset="2"/>
              <a:buChar char="§"/>
            </a:pPr>
            <a:r>
              <a:rPr lang="en-GB" sz="2800" dirty="0"/>
              <a:t>Positivist approach </a:t>
            </a:r>
          </a:p>
          <a:p>
            <a:pPr marL="285750" indent="-285750">
              <a:buFont typeface="Wingdings" panose="05000000000000000000" pitchFamily="2" charset="2"/>
              <a:buChar char="§"/>
            </a:pPr>
            <a:r>
              <a:rPr lang="en-GB" sz="2800" dirty="0"/>
              <a:t>Deductive reasoning </a:t>
            </a:r>
          </a:p>
          <a:p>
            <a:pPr>
              <a:buFont typeface="Arial" panose="020B0604020202020204" pitchFamily="34" charset="0"/>
              <a:buChar char="•"/>
            </a:pPr>
            <a:endParaRPr lang="en-GB" dirty="0"/>
          </a:p>
          <a:p>
            <a:pPr>
              <a:buNone/>
            </a:pPr>
            <a:r>
              <a:rPr lang="en-GB" sz="3200" b="1" dirty="0"/>
              <a:t>Method:</a:t>
            </a:r>
            <a:endParaRPr lang="en-GB" sz="3200" dirty="0"/>
          </a:p>
          <a:p>
            <a:pPr marL="285750" indent="-285750">
              <a:buFont typeface="Wingdings" panose="05000000000000000000" pitchFamily="2" charset="2"/>
              <a:buChar char="§"/>
            </a:pPr>
            <a:r>
              <a:rPr lang="en-GB" sz="2800" dirty="0"/>
              <a:t>Quantitative survey </a:t>
            </a:r>
          </a:p>
          <a:p>
            <a:pPr>
              <a:buFont typeface="Arial" panose="020B0604020202020204" pitchFamily="34" charset="0"/>
              <a:buChar char="•"/>
            </a:pPr>
            <a:endParaRPr lang="en-GB" dirty="0"/>
          </a:p>
          <a:p>
            <a:pPr>
              <a:buNone/>
            </a:pPr>
            <a:r>
              <a:rPr lang="en-GB" sz="3200" b="1" dirty="0"/>
              <a:t>Analysis:</a:t>
            </a:r>
            <a:endParaRPr lang="en-GB" sz="3200" dirty="0"/>
          </a:p>
          <a:p>
            <a:pPr marL="285750" indent="-285750">
              <a:buFont typeface="Wingdings" panose="05000000000000000000" pitchFamily="2" charset="2"/>
              <a:buChar char="§"/>
            </a:pPr>
            <a:r>
              <a:rPr lang="en-GB" sz="2800" dirty="0"/>
              <a:t>Structural Equation Modelling (SEM) </a:t>
            </a:r>
          </a:p>
          <a:p>
            <a:pPr>
              <a:buFont typeface="Arial" panose="020B0604020202020204" pitchFamily="34" charset="0"/>
              <a:buChar char="•"/>
            </a:pPr>
            <a:endParaRPr lang="en-GB" dirty="0"/>
          </a:p>
          <a:p>
            <a:r>
              <a:rPr lang="en-GB" sz="3200" b="1" dirty="0"/>
              <a:t>Why? (Link to Literature):</a:t>
            </a:r>
          </a:p>
          <a:p>
            <a:pPr marL="285750" indent="-285750">
              <a:buFont typeface="Wingdings" panose="05000000000000000000" pitchFamily="2" charset="2"/>
              <a:buChar char="§"/>
            </a:pPr>
            <a:r>
              <a:rPr lang="en-GB" sz="2800" dirty="0"/>
              <a:t>Prior studies used SEM → ensures comparability </a:t>
            </a:r>
          </a:p>
          <a:p>
            <a:pPr marL="285750" indent="-285750">
              <a:buFont typeface="Wingdings" panose="05000000000000000000" pitchFamily="2" charset="2"/>
              <a:buChar char="§"/>
            </a:pPr>
            <a:r>
              <a:rPr lang="en-GB" sz="2800" dirty="0"/>
              <a:t>Complex relationships → requires SEM </a:t>
            </a:r>
          </a:p>
          <a:p>
            <a:pPr marL="285750" indent="-285750">
              <a:buFont typeface="Wingdings" panose="05000000000000000000" pitchFamily="2" charset="2"/>
              <a:buChar char="§"/>
            </a:pPr>
            <a:r>
              <a:rPr lang="en-GB" sz="2800" dirty="0"/>
              <a:t>Mediation &amp; moderation → SEM is appropriate</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Shape 149"/>
        <p:cNvGrpSpPr/>
        <p:nvPr/>
      </p:nvGrpSpPr>
      <p:grpSpPr>
        <a:xfrm>
          <a:off x="0" y="0"/>
          <a:ext cx="0" cy="0"/>
          <a:chOff x="0" y="0"/>
          <a:chExt cx="0" cy="0"/>
        </a:xfrm>
      </p:grpSpPr>
      <p:sp>
        <p:nvSpPr>
          <p:cNvPr id="16" name="Title 15"/>
          <p:cNvSpPr>
            <a:spLocks noGrp="1"/>
          </p:cNvSpPr>
          <p:nvPr>
            <p:ph type="title"/>
          </p:nvPr>
        </p:nvSpPr>
        <p:spPr>
          <a:xfrm>
            <a:off x="0" y="18255"/>
            <a:ext cx="12192000" cy="989451"/>
          </a:xfrm>
        </p:spPr>
        <p:txBody>
          <a:bodyPr/>
          <a:lstStyle/>
          <a:p>
            <a:r>
              <a:rPr lang="en-GB" dirty="0"/>
              <a:t>Variables &amp; Measurement (Direct Link)</a:t>
            </a:r>
            <a:endParaRPr lang="en-US" dirty="0"/>
          </a:p>
        </p:txBody>
      </p:sp>
      <p:graphicFrame>
        <p:nvGraphicFramePr>
          <p:cNvPr id="2" name="Table 1">
            <a:extLst>
              <a:ext uri="{FF2B5EF4-FFF2-40B4-BE49-F238E27FC236}">
                <a16:creationId xmlns:a16="http://schemas.microsoft.com/office/drawing/2014/main" id="{1A4D3751-00F8-2165-A478-9D8A3BC6735D}"/>
              </a:ext>
            </a:extLst>
          </p:cNvPr>
          <p:cNvGraphicFramePr>
            <a:graphicFrameLocks noGrp="1"/>
          </p:cNvGraphicFramePr>
          <p:nvPr>
            <p:extLst>
              <p:ext uri="{D42A27DB-BD31-4B8C-83A1-F6EECF244321}">
                <p14:modId xmlns:p14="http://schemas.microsoft.com/office/powerpoint/2010/main" val="1866235092"/>
              </p:ext>
            </p:extLst>
          </p:nvPr>
        </p:nvGraphicFramePr>
        <p:xfrm>
          <a:off x="0" y="858416"/>
          <a:ext cx="12117354" cy="4870580"/>
        </p:xfrm>
        <a:graphic>
          <a:graphicData uri="http://schemas.openxmlformats.org/drawingml/2006/table">
            <a:tbl>
              <a:tblPr/>
              <a:tblGrid>
                <a:gridCol w="4039118">
                  <a:extLst>
                    <a:ext uri="{9D8B030D-6E8A-4147-A177-3AD203B41FA5}">
                      <a16:colId xmlns:a16="http://schemas.microsoft.com/office/drawing/2014/main" val="1709293656"/>
                    </a:ext>
                  </a:extLst>
                </a:gridCol>
                <a:gridCol w="4039118">
                  <a:extLst>
                    <a:ext uri="{9D8B030D-6E8A-4147-A177-3AD203B41FA5}">
                      <a16:colId xmlns:a16="http://schemas.microsoft.com/office/drawing/2014/main" val="639981343"/>
                    </a:ext>
                  </a:extLst>
                </a:gridCol>
                <a:gridCol w="4039118">
                  <a:extLst>
                    <a:ext uri="{9D8B030D-6E8A-4147-A177-3AD203B41FA5}">
                      <a16:colId xmlns:a16="http://schemas.microsoft.com/office/drawing/2014/main" val="2613906707"/>
                    </a:ext>
                  </a:extLst>
                </a:gridCol>
              </a:tblGrid>
              <a:tr h="974116">
                <a:tc>
                  <a:txBody>
                    <a:bodyPr/>
                    <a:lstStyle/>
                    <a:p>
                      <a:pPr>
                        <a:buNone/>
                      </a:pPr>
                      <a:r>
                        <a:rPr lang="en-GB" sz="2800" b="1" dirty="0">
                          <a:solidFill>
                            <a:srgbClr val="C00000"/>
                          </a:solidFill>
                        </a:rPr>
                        <a:t>Variable</a:t>
                      </a:r>
                    </a:p>
                  </a:txBody>
                  <a:tcPr anchor="ctr">
                    <a:lnL>
                      <a:noFill/>
                    </a:lnL>
                    <a:lnR w="12700" cap="flat" cmpd="sng" algn="ctr">
                      <a:solidFill>
                        <a:schemeClr val="tx1"/>
                      </a:solidFill>
                      <a:prstDash val="solid"/>
                      <a:round/>
                      <a:headEnd type="none" w="med" len="med"/>
                      <a:tailEnd type="none" w="med" len="med"/>
                    </a:lnR>
                    <a:lnT>
                      <a:noFill/>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accent5">
                        <a:lumMod val="20000"/>
                        <a:lumOff val="80000"/>
                      </a:schemeClr>
                    </a:solidFill>
                  </a:tcPr>
                </a:tc>
                <a:tc>
                  <a:txBody>
                    <a:bodyPr/>
                    <a:lstStyle/>
                    <a:p>
                      <a:pPr>
                        <a:buNone/>
                      </a:pPr>
                      <a:r>
                        <a:rPr lang="en-GB" sz="2800" b="1" dirty="0">
                          <a:solidFill>
                            <a:srgbClr val="C00000"/>
                          </a:solidFill>
                        </a:rPr>
                        <a:t>Source</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a:noFill/>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accent5">
                        <a:lumMod val="20000"/>
                        <a:lumOff val="80000"/>
                      </a:schemeClr>
                    </a:solidFill>
                  </a:tcPr>
                </a:tc>
                <a:tc>
                  <a:txBody>
                    <a:bodyPr/>
                    <a:lstStyle/>
                    <a:p>
                      <a:pPr>
                        <a:buNone/>
                      </a:pPr>
                      <a:r>
                        <a:rPr lang="en-GB" sz="2800" b="1" dirty="0">
                          <a:solidFill>
                            <a:srgbClr val="C00000"/>
                          </a:solidFill>
                        </a:rPr>
                        <a:t>Scale</a:t>
                      </a:r>
                    </a:p>
                  </a:txBody>
                  <a:tcPr anchor="ctr">
                    <a:lnL w="12700" cap="flat" cmpd="sng" algn="ctr">
                      <a:solidFill>
                        <a:schemeClr val="tx1"/>
                      </a:solidFill>
                      <a:prstDash val="solid"/>
                      <a:round/>
                      <a:headEnd type="none" w="med" len="med"/>
                      <a:tailEnd type="none" w="med" len="med"/>
                    </a:lnL>
                    <a:lnR>
                      <a:noFill/>
                    </a:lnR>
                    <a:lnT>
                      <a:noFill/>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accent5">
                        <a:lumMod val="20000"/>
                        <a:lumOff val="80000"/>
                      </a:schemeClr>
                    </a:solidFill>
                  </a:tcPr>
                </a:tc>
                <a:extLst>
                  <a:ext uri="{0D108BD9-81ED-4DB2-BD59-A6C34878D82A}">
                    <a16:rowId xmlns:a16="http://schemas.microsoft.com/office/drawing/2014/main" val="1060227858"/>
                  </a:ext>
                </a:extLst>
              </a:tr>
              <a:tr h="974116">
                <a:tc>
                  <a:txBody>
                    <a:bodyPr/>
                    <a:lstStyle/>
                    <a:p>
                      <a:pPr>
                        <a:buNone/>
                      </a:pPr>
                      <a:r>
                        <a:rPr lang="en-GB" sz="2800"/>
                        <a:t>Digital Marketing</a:t>
                      </a:r>
                    </a:p>
                  </a:txBody>
                  <a:tcPr anchor="ctr">
                    <a:lnL>
                      <a:noFill/>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a:buNone/>
                      </a:pPr>
                      <a:r>
                        <a:rPr lang="en-GB" sz="2800" dirty="0"/>
                        <a:t>Chaffey (2019)</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a:buNone/>
                      </a:pPr>
                      <a:r>
                        <a:rPr lang="en-GB" sz="2800" dirty="0"/>
                        <a:t>5-point Likert</a:t>
                      </a:r>
                    </a:p>
                  </a:txBody>
                  <a:tcPr anchor="ctr">
                    <a:lnL w="12700" cap="flat" cmpd="sng" algn="ctr">
                      <a:solidFill>
                        <a:schemeClr val="tx1"/>
                      </a:solidFill>
                      <a:prstDash val="solid"/>
                      <a:round/>
                      <a:headEnd type="none" w="med" len="med"/>
                      <a:tailEnd type="none" w="med" len="med"/>
                    </a:lnL>
                    <a:lnR>
                      <a:noFill/>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2611491193"/>
                  </a:ext>
                </a:extLst>
              </a:tr>
              <a:tr h="974116">
                <a:tc>
                  <a:txBody>
                    <a:bodyPr/>
                    <a:lstStyle/>
                    <a:p>
                      <a:pPr>
                        <a:buNone/>
                      </a:pPr>
                      <a:r>
                        <a:rPr lang="en-GB" sz="2800"/>
                        <a:t>Customer Value</a:t>
                      </a:r>
                    </a:p>
                  </a:txBody>
                  <a:tcPr anchor="ctr">
                    <a:lnL>
                      <a:noFill/>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a:buNone/>
                      </a:pPr>
                      <a:r>
                        <a:rPr lang="en-GB" sz="2800" dirty="0"/>
                        <a:t>Sweeney &amp; Soutar (2001)</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a:buNone/>
                      </a:pPr>
                      <a:r>
                        <a:rPr lang="en-GB" sz="2800" dirty="0"/>
                        <a:t>5-point Likert</a:t>
                      </a:r>
                    </a:p>
                  </a:txBody>
                  <a:tcPr anchor="ctr">
                    <a:lnL w="12700" cap="flat" cmpd="sng" algn="ctr">
                      <a:solidFill>
                        <a:schemeClr val="tx1"/>
                      </a:solidFill>
                      <a:prstDash val="solid"/>
                      <a:round/>
                      <a:headEnd type="none" w="med" len="med"/>
                      <a:tailEnd type="none" w="med" len="med"/>
                    </a:lnL>
                    <a:lnR>
                      <a:noFill/>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555537394"/>
                  </a:ext>
                </a:extLst>
              </a:tr>
              <a:tr h="974116">
                <a:tc>
                  <a:txBody>
                    <a:bodyPr/>
                    <a:lstStyle/>
                    <a:p>
                      <a:pPr>
                        <a:buNone/>
                      </a:pPr>
                      <a:r>
                        <a:rPr lang="en-GB" sz="2800"/>
                        <a:t>Trust</a:t>
                      </a:r>
                    </a:p>
                  </a:txBody>
                  <a:tcPr anchor="ctr">
                    <a:lnL>
                      <a:noFill/>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a:buNone/>
                      </a:pPr>
                      <a:r>
                        <a:rPr lang="en-GB" sz="2800" dirty="0"/>
                        <a:t>Morgan &amp; Hunt (1994)</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a:buNone/>
                      </a:pPr>
                      <a:r>
                        <a:rPr lang="en-GB" sz="2800" dirty="0"/>
                        <a:t>5-point Likert</a:t>
                      </a:r>
                    </a:p>
                  </a:txBody>
                  <a:tcPr anchor="ctr">
                    <a:lnL w="12700" cap="flat" cmpd="sng" algn="ctr">
                      <a:solidFill>
                        <a:schemeClr val="tx1"/>
                      </a:solidFill>
                      <a:prstDash val="solid"/>
                      <a:round/>
                      <a:headEnd type="none" w="med" len="med"/>
                      <a:tailEnd type="none" w="med" len="med"/>
                    </a:lnL>
                    <a:lnR>
                      <a:noFill/>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3711626367"/>
                  </a:ext>
                </a:extLst>
              </a:tr>
              <a:tr h="974116">
                <a:tc>
                  <a:txBody>
                    <a:bodyPr/>
                    <a:lstStyle/>
                    <a:p>
                      <a:pPr>
                        <a:buNone/>
                      </a:pPr>
                      <a:r>
                        <a:rPr lang="en-GB" sz="2800"/>
                        <a:t>Loyalty</a:t>
                      </a:r>
                    </a:p>
                  </a:txBody>
                  <a:tcPr anchor="ctr">
                    <a:lnL>
                      <a:noFill/>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a:noFill/>
                    </a:lnB>
                    <a:lnTlToBr w="12700" cmpd="sng">
                      <a:noFill/>
                      <a:prstDash val="solid"/>
                    </a:lnTlToBr>
                    <a:lnBlToTr w="12700" cmpd="sng">
                      <a:noFill/>
                      <a:prstDash val="solid"/>
                    </a:lnBlToTr>
                    <a:noFill/>
                  </a:tcPr>
                </a:tc>
                <a:tc>
                  <a:txBody>
                    <a:bodyPr/>
                    <a:lstStyle/>
                    <a:p>
                      <a:pPr>
                        <a:buNone/>
                      </a:pPr>
                      <a:r>
                        <a:rPr lang="en-GB" sz="2800"/>
                        <a:t>Oliver (1999)</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a:noFill/>
                    </a:lnB>
                    <a:lnTlToBr w="12700" cmpd="sng">
                      <a:noFill/>
                      <a:prstDash val="solid"/>
                    </a:lnTlToBr>
                    <a:lnBlToTr w="12700" cmpd="sng">
                      <a:noFill/>
                      <a:prstDash val="solid"/>
                    </a:lnBlToTr>
                    <a:noFill/>
                  </a:tcPr>
                </a:tc>
                <a:tc>
                  <a:txBody>
                    <a:bodyPr/>
                    <a:lstStyle/>
                    <a:p>
                      <a:pPr>
                        <a:buNone/>
                      </a:pPr>
                      <a:r>
                        <a:rPr lang="en-GB" sz="2800" dirty="0"/>
                        <a:t>Behavioural + attitudinal</a:t>
                      </a:r>
                    </a:p>
                  </a:txBody>
                  <a:tcPr anchor="ctr">
                    <a:lnL w="12700" cap="flat" cmpd="sng" algn="ctr">
                      <a:solidFill>
                        <a:schemeClr val="tx1"/>
                      </a:solidFill>
                      <a:prstDash val="solid"/>
                      <a:round/>
                      <a:headEnd type="none" w="med" len="med"/>
                      <a:tailEnd type="none" w="med" len="med"/>
                    </a:lnL>
                    <a:lnR>
                      <a:noFill/>
                    </a:lnR>
                    <a:lnT w="12700" cap="flat" cmpd="sng" algn="ctr">
                      <a:solidFill>
                        <a:schemeClr val="tx1"/>
                      </a:solidFill>
                      <a:prstDash val="solid"/>
                      <a:round/>
                      <a:headEnd type="none" w="med" len="med"/>
                      <a:tailEnd type="none" w="med" len="med"/>
                    </a:lnT>
                    <a:lnB>
                      <a:noFill/>
                    </a:lnB>
                    <a:lnTlToBr w="12700" cmpd="sng">
                      <a:noFill/>
                      <a:prstDash val="solid"/>
                    </a:lnTlToBr>
                    <a:lnBlToTr w="12700" cmpd="sng">
                      <a:noFill/>
                      <a:prstDash val="solid"/>
                    </a:lnBlToTr>
                    <a:noFill/>
                  </a:tcPr>
                </a:tc>
                <a:extLst>
                  <a:ext uri="{0D108BD9-81ED-4DB2-BD59-A6C34878D82A}">
                    <a16:rowId xmlns:a16="http://schemas.microsoft.com/office/drawing/2014/main" val="339856947"/>
                  </a:ext>
                </a:extLst>
              </a:tr>
            </a:tbl>
          </a:graphicData>
        </a:graphic>
      </p:graphicFrame>
      <p:sp>
        <p:nvSpPr>
          <p:cNvPr id="6" name="TextBox 5">
            <a:extLst>
              <a:ext uri="{FF2B5EF4-FFF2-40B4-BE49-F238E27FC236}">
                <a16:creationId xmlns:a16="http://schemas.microsoft.com/office/drawing/2014/main" id="{6B103DBE-300C-83B8-9D1B-4C939BCFEB30}"/>
              </a:ext>
            </a:extLst>
          </p:cNvPr>
          <p:cNvSpPr txBox="1"/>
          <p:nvPr/>
        </p:nvSpPr>
        <p:spPr>
          <a:xfrm>
            <a:off x="0" y="5573485"/>
            <a:ext cx="8475307" cy="1384995"/>
          </a:xfrm>
          <a:prstGeom prst="rect">
            <a:avLst/>
          </a:prstGeom>
          <a:noFill/>
        </p:spPr>
        <p:txBody>
          <a:bodyPr wrap="square">
            <a:spAutoFit/>
          </a:bodyPr>
          <a:lstStyle/>
          <a:p>
            <a:pPr>
              <a:buNone/>
            </a:pPr>
            <a:r>
              <a:rPr lang="en-GB" sz="2800" b="1" dirty="0">
                <a:solidFill>
                  <a:schemeClr val="accent4">
                    <a:lumMod val="75000"/>
                  </a:schemeClr>
                </a:solidFill>
              </a:rPr>
              <a:t>Key Point:</a:t>
            </a:r>
            <a:endParaRPr lang="en-GB" sz="2800" dirty="0">
              <a:solidFill>
                <a:schemeClr val="accent4">
                  <a:lumMod val="75000"/>
                </a:schemeClr>
              </a:solidFill>
            </a:endParaRPr>
          </a:p>
          <a:p>
            <a:pPr marL="457200" indent="-457200">
              <a:buFont typeface="Wingdings" panose="05000000000000000000" pitchFamily="2" charset="2"/>
              <a:buChar char="§"/>
            </a:pPr>
            <a:r>
              <a:rPr lang="en-GB" sz="2800" b="1" dirty="0">
                <a:solidFill>
                  <a:schemeClr val="accent4">
                    <a:lumMod val="75000"/>
                  </a:schemeClr>
                </a:solidFill>
              </a:rPr>
              <a:t>All measures come from literature</a:t>
            </a:r>
            <a:r>
              <a:rPr lang="en-GB" sz="2800" dirty="0">
                <a:solidFill>
                  <a:schemeClr val="accent4">
                    <a:lumMod val="75000"/>
                  </a:schemeClr>
                </a:solidFill>
              </a:rPr>
              <a:t> </a:t>
            </a:r>
          </a:p>
          <a:p>
            <a:pPr marL="457200" indent="-457200">
              <a:buFont typeface="Wingdings" panose="05000000000000000000" pitchFamily="2" charset="2"/>
              <a:buChar char="§"/>
            </a:pPr>
            <a:r>
              <a:rPr lang="en-GB" sz="2800" dirty="0">
                <a:solidFill>
                  <a:schemeClr val="accent4">
                    <a:lumMod val="75000"/>
                  </a:schemeClr>
                </a:solidFill>
              </a:rPr>
              <a:t>No “invented” variables without justification</a:t>
            </a: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Shape 125"/>
        <p:cNvGrpSpPr/>
        <p:nvPr/>
      </p:nvGrpSpPr>
      <p:grpSpPr>
        <a:xfrm>
          <a:off x="0" y="0"/>
          <a:ext cx="0" cy="0"/>
          <a:chOff x="0" y="0"/>
          <a:chExt cx="0" cy="0"/>
        </a:xfrm>
      </p:grpSpPr>
      <p:sp>
        <p:nvSpPr>
          <p:cNvPr id="16" name="Title 15"/>
          <p:cNvSpPr>
            <a:spLocks noGrp="1"/>
          </p:cNvSpPr>
          <p:nvPr>
            <p:ph type="title"/>
          </p:nvPr>
        </p:nvSpPr>
        <p:spPr>
          <a:xfrm>
            <a:off x="0" y="0"/>
            <a:ext cx="12192000" cy="995265"/>
          </a:xfrm>
        </p:spPr>
        <p:txBody>
          <a:bodyPr/>
          <a:lstStyle/>
          <a:p>
            <a:r>
              <a:rPr lang="en-GB" dirty="0"/>
              <a:t>Example Writing (Critical Link Paragraph)</a:t>
            </a:r>
            <a:endParaRPr lang="en-US" dirty="0"/>
          </a:p>
        </p:txBody>
      </p:sp>
      <p:sp>
        <p:nvSpPr>
          <p:cNvPr id="17" name="Content Placeholder 16"/>
          <p:cNvSpPr>
            <a:spLocks noGrp="1"/>
          </p:cNvSpPr>
          <p:nvPr>
            <p:ph idx="1"/>
          </p:nvPr>
        </p:nvSpPr>
        <p:spPr>
          <a:xfrm>
            <a:off x="43543" y="911224"/>
            <a:ext cx="12104914" cy="6005870"/>
          </a:xfrm>
        </p:spPr>
        <p:txBody>
          <a:bodyPr>
            <a:normAutofit/>
          </a:bodyPr>
          <a:lstStyle/>
          <a:p>
            <a:pPr marL="0" lvl="0" indent="0">
              <a:buNone/>
            </a:pPr>
            <a:r>
              <a:rPr lang="en-GB" dirty="0"/>
              <a:t>This is what students often miss—use this in your thesis:</a:t>
            </a:r>
            <a:endParaRPr lang="en-US" dirty="0"/>
          </a:p>
          <a:p>
            <a:pPr lvl="0"/>
            <a:endParaRPr lang="en-US" dirty="0"/>
          </a:p>
          <a:p>
            <a:pPr lvl="0"/>
            <a:endParaRPr lang="en-US" dirty="0"/>
          </a:p>
          <a:p>
            <a:pPr lvl="0"/>
            <a:endParaRPr lang="en-US" dirty="0"/>
          </a:p>
          <a:p>
            <a:pPr lvl="0"/>
            <a:endParaRPr lang="en-US" dirty="0"/>
          </a:p>
          <a:p>
            <a:pPr lvl="0"/>
            <a:endParaRPr lang="en-US" dirty="0"/>
          </a:p>
          <a:p>
            <a:pPr lvl="0"/>
            <a:endParaRPr lang="en-US" dirty="0"/>
          </a:p>
          <a:p>
            <a:pPr lvl="0"/>
            <a:endParaRPr lang="en-US" dirty="0"/>
          </a:p>
          <a:p>
            <a:pPr lvl="0"/>
            <a:endParaRPr lang="en-US" dirty="0"/>
          </a:p>
          <a:p>
            <a:pPr lvl="0"/>
            <a:endParaRPr lang="en-US" dirty="0"/>
          </a:p>
          <a:p>
            <a:pPr lvl="0"/>
            <a:endParaRPr lang="en-US" dirty="0"/>
          </a:p>
        </p:txBody>
      </p:sp>
      <p:sp>
        <p:nvSpPr>
          <p:cNvPr id="3" name="TextBox 2">
            <a:extLst>
              <a:ext uri="{FF2B5EF4-FFF2-40B4-BE49-F238E27FC236}">
                <a16:creationId xmlns:a16="http://schemas.microsoft.com/office/drawing/2014/main" id="{CADAD049-C745-65FF-E19F-6B837EF181DD}"/>
              </a:ext>
            </a:extLst>
          </p:cNvPr>
          <p:cNvSpPr txBox="1"/>
          <p:nvPr/>
        </p:nvSpPr>
        <p:spPr>
          <a:xfrm>
            <a:off x="311020" y="2056838"/>
            <a:ext cx="11619723" cy="3970318"/>
          </a:xfrm>
          <a:prstGeom prst="rect">
            <a:avLst/>
          </a:prstGeom>
          <a:noFill/>
        </p:spPr>
        <p:txBody>
          <a:bodyPr wrap="square">
            <a:spAutoFit/>
          </a:bodyPr>
          <a:lstStyle/>
          <a:p>
            <a:r>
              <a:rPr lang="en-GB" sz="2800" dirty="0">
                <a:solidFill>
                  <a:schemeClr val="bg2">
                    <a:lumMod val="75000"/>
                  </a:schemeClr>
                </a:solidFill>
              </a:rPr>
              <a:t>The methodological approach adopted in this study is directly informed by the literature review. Given the established relationships between digital marketing, trust, and loyalty, and the identified gap regarding the mediating role of customer value in SME contexts, a quantitative research design was deemed appropriate. Prior studies have employed structural equation modelling (SEM) to test similar multi-variable relationships, thereby justifying its use in this research. Furthermore, validated measurement scales from existing literature were adapted to ensure reliability and comparability of findings.</a:t>
            </a: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DF16C8-D932-682A-B910-60BFDE3DC459}"/>
              </a:ext>
            </a:extLst>
          </p:cNvPr>
          <p:cNvSpPr>
            <a:spLocks noGrp="1"/>
          </p:cNvSpPr>
          <p:nvPr>
            <p:ph type="title"/>
          </p:nvPr>
        </p:nvSpPr>
        <p:spPr>
          <a:xfrm>
            <a:off x="0" y="18256"/>
            <a:ext cx="12192000" cy="860286"/>
          </a:xfrm>
        </p:spPr>
        <p:txBody>
          <a:bodyPr/>
          <a:lstStyle/>
          <a:p>
            <a:r>
              <a:rPr lang="en-GB" dirty="0"/>
              <a:t>Common DBA Mistakes</a:t>
            </a:r>
          </a:p>
        </p:txBody>
      </p:sp>
      <p:sp>
        <p:nvSpPr>
          <p:cNvPr id="3" name="Content Placeholder 2">
            <a:extLst>
              <a:ext uri="{FF2B5EF4-FFF2-40B4-BE49-F238E27FC236}">
                <a16:creationId xmlns:a16="http://schemas.microsoft.com/office/drawing/2014/main" id="{752C7B11-5612-B443-E3F4-51219CC3E95A}"/>
              </a:ext>
            </a:extLst>
          </p:cNvPr>
          <p:cNvSpPr>
            <a:spLocks noGrp="1"/>
          </p:cNvSpPr>
          <p:nvPr>
            <p:ph idx="1"/>
          </p:nvPr>
        </p:nvSpPr>
        <p:spPr>
          <a:xfrm>
            <a:off x="-1" y="878542"/>
            <a:ext cx="12291527" cy="5447613"/>
          </a:xfrm>
        </p:spPr>
        <p:txBody>
          <a:bodyPr>
            <a:normAutofit fontScale="70000" lnSpcReduction="20000"/>
          </a:bodyPr>
          <a:lstStyle/>
          <a:p>
            <a:pPr>
              <a:buFont typeface="Wingdings" panose="05000000000000000000" pitchFamily="2" charset="2"/>
              <a:buChar char="§"/>
            </a:pPr>
            <a:r>
              <a:rPr lang="en-GB" sz="5100" dirty="0"/>
              <a:t>❌ Literature Review describes studies but does NOT:</a:t>
            </a:r>
          </a:p>
          <a:p>
            <a:pPr>
              <a:buFont typeface="Wingdings" panose="05000000000000000000" pitchFamily="2" charset="2"/>
              <a:buChar char="§"/>
            </a:pPr>
            <a:r>
              <a:rPr lang="en-GB" sz="5100" dirty="0"/>
              <a:t>Identify clear gap </a:t>
            </a:r>
          </a:p>
          <a:p>
            <a:pPr>
              <a:buFont typeface="Wingdings" panose="05000000000000000000" pitchFamily="2" charset="2"/>
              <a:buChar char="§"/>
            </a:pPr>
            <a:r>
              <a:rPr lang="en-GB" sz="5100" dirty="0"/>
              <a:t>Build a model </a:t>
            </a:r>
          </a:p>
          <a:p>
            <a:pPr marL="0" indent="0">
              <a:buNone/>
            </a:pPr>
            <a:endParaRPr lang="en-GB" sz="5100" dirty="0"/>
          </a:p>
          <a:p>
            <a:pPr>
              <a:buFont typeface="Wingdings" panose="05000000000000000000" pitchFamily="2" charset="2"/>
              <a:buChar char="§"/>
            </a:pPr>
            <a:r>
              <a:rPr lang="en-GB" sz="5100" dirty="0"/>
              <a:t>❌ Methodology chapter:</a:t>
            </a:r>
          </a:p>
          <a:p>
            <a:pPr>
              <a:buFont typeface="Wingdings" panose="05000000000000000000" pitchFamily="2" charset="2"/>
              <a:buChar char="§"/>
            </a:pPr>
            <a:r>
              <a:rPr lang="en-GB" sz="5100" dirty="0"/>
              <a:t>Uses method without justification </a:t>
            </a:r>
          </a:p>
          <a:p>
            <a:pPr>
              <a:buFont typeface="Wingdings" panose="05000000000000000000" pitchFamily="2" charset="2"/>
              <a:buChar char="§"/>
            </a:pPr>
            <a:r>
              <a:rPr lang="en-GB" sz="5100" dirty="0"/>
              <a:t>Not linked to theory </a:t>
            </a:r>
          </a:p>
          <a:p>
            <a:pPr marL="0" indent="0">
              <a:buNone/>
            </a:pPr>
            <a:endParaRPr lang="en-GB" sz="5100" dirty="0"/>
          </a:p>
          <a:p>
            <a:pPr>
              <a:buFont typeface="Wingdings" panose="05000000000000000000" pitchFamily="2" charset="2"/>
              <a:buChar char="§"/>
            </a:pPr>
            <a:r>
              <a:rPr lang="en-GB" sz="5100" dirty="0"/>
              <a:t>❌ Variables:</a:t>
            </a:r>
          </a:p>
          <a:p>
            <a:pPr>
              <a:buFont typeface="Wingdings" panose="05000000000000000000" pitchFamily="2" charset="2"/>
              <a:buChar char="§"/>
            </a:pPr>
            <a:r>
              <a:rPr lang="en-GB" sz="5100" dirty="0"/>
              <a:t>Not derived from literature</a:t>
            </a:r>
          </a:p>
          <a:p>
            <a:endParaRPr lang="en-GB" dirty="0"/>
          </a:p>
        </p:txBody>
      </p:sp>
    </p:spTree>
    <p:extLst>
      <p:ext uri="{BB962C8B-B14F-4D97-AF65-F5344CB8AC3E}">
        <p14:creationId xmlns:p14="http://schemas.microsoft.com/office/powerpoint/2010/main" val="264758172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A77EC8-0958-5CEC-095A-9CF9531A1603}"/>
              </a:ext>
            </a:extLst>
          </p:cNvPr>
          <p:cNvSpPr>
            <a:spLocks noGrp="1"/>
          </p:cNvSpPr>
          <p:nvPr>
            <p:ph type="title"/>
          </p:nvPr>
        </p:nvSpPr>
        <p:spPr>
          <a:xfrm>
            <a:off x="43330" y="18256"/>
            <a:ext cx="12148670" cy="908098"/>
          </a:xfrm>
        </p:spPr>
        <p:txBody>
          <a:bodyPr/>
          <a:lstStyle/>
          <a:p>
            <a:r>
              <a:rPr lang="en-GB" dirty="0"/>
              <a:t>What to Look For (DBA Level)</a:t>
            </a:r>
          </a:p>
        </p:txBody>
      </p:sp>
      <p:sp>
        <p:nvSpPr>
          <p:cNvPr id="3" name="Content Placeholder 2">
            <a:extLst>
              <a:ext uri="{FF2B5EF4-FFF2-40B4-BE49-F238E27FC236}">
                <a16:creationId xmlns:a16="http://schemas.microsoft.com/office/drawing/2014/main" id="{4497EF2C-5799-9EC0-EB9F-C99D8D227A65}"/>
              </a:ext>
            </a:extLst>
          </p:cNvPr>
          <p:cNvSpPr>
            <a:spLocks noGrp="1"/>
          </p:cNvSpPr>
          <p:nvPr>
            <p:ph idx="1"/>
          </p:nvPr>
        </p:nvSpPr>
        <p:spPr>
          <a:xfrm>
            <a:off x="43330" y="1042708"/>
            <a:ext cx="12148670" cy="5700214"/>
          </a:xfrm>
        </p:spPr>
        <p:txBody>
          <a:bodyPr/>
          <a:lstStyle/>
          <a:p>
            <a:r>
              <a:rPr lang="en-GB" dirty="0"/>
              <a:t>✔ Clear </a:t>
            </a:r>
            <a:r>
              <a:rPr lang="en-GB" b="1" dirty="0"/>
              <a:t>gap → method alignment</a:t>
            </a:r>
          </a:p>
          <a:p>
            <a:pPr marL="0" indent="0">
              <a:buNone/>
            </a:pPr>
            <a:br>
              <a:rPr lang="en-GB" dirty="0"/>
            </a:br>
            <a:r>
              <a:rPr lang="en-GB" dirty="0"/>
              <a:t>✔ Justification of:</a:t>
            </a:r>
          </a:p>
          <a:p>
            <a:r>
              <a:rPr lang="en-GB" dirty="0"/>
              <a:t>Research philosophy </a:t>
            </a:r>
          </a:p>
          <a:p>
            <a:r>
              <a:rPr lang="en-GB" dirty="0"/>
              <a:t>Method choice </a:t>
            </a:r>
          </a:p>
          <a:p>
            <a:r>
              <a:rPr lang="en-GB" dirty="0"/>
              <a:t>Data analysis technique </a:t>
            </a:r>
          </a:p>
          <a:p>
            <a:pPr marL="0" indent="0">
              <a:buNone/>
            </a:pPr>
            <a:endParaRPr lang="en-GB" dirty="0"/>
          </a:p>
          <a:p>
            <a:r>
              <a:rPr lang="en-GB" dirty="0"/>
              <a:t>✔ Evidence that:</a:t>
            </a:r>
          </a:p>
          <a:p>
            <a:r>
              <a:rPr lang="en-GB" dirty="0"/>
              <a:t>“Methodology is a logical consequence of the literature”</a:t>
            </a:r>
          </a:p>
        </p:txBody>
      </p:sp>
    </p:spTree>
    <p:extLst>
      <p:ext uri="{BB962C8B-B14F-4D97-AF65-F5344CB8AC3E}">
        <p14:creationId xmlns:p14="http://schemas.microsoft.com/office/powerpoint/2010/main" val="69593357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043DC5A4-103D-72E9-0229-D9974B6BCFCC}"/>
              </a:ext>
            </a:extLst>
          </p:cNvPr>
          <p:cNvSpPr txBox="1"/>
          <p:nvPr/>
        </p:nvSpPr>
        <p:spPr>
          <a:xfrm>
            <a:off x="323460" y="554849"/>
            <a:ext cx="5256245" cy="5693866"/>
          </a:xfrm>
          <a:prstGeom prst="rect">
            <a:avLst/>
          </a:prstGeom>
          <a:solidFill>
            <a:schemeClr val="accent5">
              <a:lumMod val="20000"/>
              <a:lumOff val="80000"/>
            </a:schemeClr>
          </a:solid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800" b="1" i="0" u="none" strike="noStrike" kern="1200" cap="none" spc="0" normalizeH="0" baseline="0" noProof="0" dirty="0">
                <a:ln>
                  <a:noFill/>
                </a:ln>
                <a:solidFill>
                  <a:srgbClr val="C00000"/>
                </a:solidFill>
                <a:effectLst/>
                <a:uLnTx/>
                <a:uFillTx/>
                <a:latin typeface="Calibri" panose="020F0502020204030204"/>
                <a:ea typeface="+mn-ea"/>
                <a:cs typeface="+mn-cs"/>
              </a:rPr>
              <a:t>[ Literature Review ]</a:t>
            </a:r>
          </a:p>
          <a:p>
            <a:pPr lvl="1">
              <a:defRPr/>
            </a:pPr>
            <a:r>
              <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rPr>
              <a:t>   - Key Theories</a:t>
            </a:r>
          </a:p>
          <a:p>
            <a:pPr lvl="1">
              <a:defRPr/>
            </a:pPr>
            <a:r>
              <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rPr>
              <a:t>   - Empirical Findings</a:t>
            </a:r>
          </a:p>
          <a:p>
            <a:pPr lvl="1">
              <a:defRPr/>
            </a:pPr>
            <a:r>
              <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rPr>
              <a:t>   - Debates</a:t>
            </a:r>
          </a:p>
          <a:p>
            <a:pPr lvl="1">
              <a:defRPr/>
            </a:pPr>
            <a:r>
              <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rPr>
              <a:t>            ↓</a:t>
            </a:r>
          </a:p>
          <a:p>
            <a:pPr lvl="1">
              <a:defRPr/>
            </a:pPr>
            <a:r>
              <a:rPr kumimoji="0" lang="en-GB" sz="2400" b="1" i="0" u="none" strike="noStrike" kern="1200" cap="none" spc="0" normalizeH="0" baseline="0" noProof="0" dirty="0">
                <a:ln>
                  <a:noFill/>
                </a:ln>
                <a:solidFill>
                  <a:prstClr val="black"/>
                </a:solidFill>
                <a:effectLst/>
                <a:uLnTx/>
                <a:uFillTx/>
                <a:latin typeface="Calibri" panose="020F0502020204030204"/>
                <a:ea typeface="+mn-ea"/>
                <a:cs typeface="+mn-cs"/>
              </a:rPr>
              <a:t>[ Theoretical Framing ]</a:t>
            </a:r>
          </a:p>
          <a:p>
            <a:pPr lvl="1">
              <a:defRPr/>
            </a:pPr>
            <a:r>
              <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rPr>
              <a:t>   - Conceptual Lens</a:t>
            </a:r>
          </a:p>
          <a:p>
            <a:pPr lvl="1">
              <a:defRPr/>
            </a:pPr>
            <a:r>
              <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rPr>
              <a:t>   - Constructs Identified</a:t>
            </a:r>
          </a:p>
          <a:p>
            <a:pPr lvl="1">
              <a:defRPr/>
            </a:pPr>
            <a:r>
              <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rPr>
              <a:t>            ↓</a:t>
            </a:r>
          </a:p>
          <a:p>
            <a:pPr lvl="1">
              <a:defRPr/>
            </a:pPr>
            <a:r>
              <a:rPr kumimoji="0" lang="en-GB" sz="2400" b="1" i="0" u="none" strike="noStrike" kern="1200" cap="none" spc="0" normalizeH="0" baseline="0" noProof="0" dirty="0">
                <a:ln>
                  <a:noFill/>
                </a:ln>
                <a:solidFill>
                  <a:prstClr val="black"/>
                </a:solidFill>
                <a:effectLst/>
                <a:uLnTx/>
                <a:uFillTx/>
                <a:latin typeface="Calibri" panose="020F0502020204030204"/>
                <a:ea typeface="+mn-ea"/>
                <a:cs typeface="+mn-cs"/>
              </a:rPr>
              <a:t>[ Research Gap ]</a:t>
            </a:r>
          </a:p>
          <a:p>
            <a:pPr lvl="1">
              <a:defRPr/>
            </a:pPr>
            <a:r>
              <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rPr>
              <a:t>   - Theoretical Gap</a:t>
            </a:r>
          </a:p>
          <a:p>
            <a:pPr lvl="1">
              <a:defRPr/>
            </a:pPr>
            <a:r>
              <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rPr>
              <a:t>   - Empirical Gap</a:t>
            </a:r>
          </a:p>
          <a:p>
            <a:pPr lvl="1">
              <a:defRPr/>
            </a:pPr>
            <a:r>
              <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rPr>
              <a:t>   - Contextual Gap</a:t>
            </a:r>
          </a:p>
          <a:p>
            <a:pPr lvl="1">
              <a:defRPr/>
            </a:pPr>
            <a:r>
              <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rPr>
              <a:t>            ↓</a:t>
            </a:r>
          </a:p>
          <a:p>
            <a:pPr lvl="1">
              <a:defRPr/>
            </a:pPr>
            <a:r>
              <a:rPr kumimoji="0" lang="en-GB" sz="2400" b="1" i="0" u="none" strike="noStrike" kern="1200" cap="none" spc="0" normalizeH="0" baseline="0" noProof="0" dirty="0">
                <a:ln>
                  <a:noFill/>
                </a:ln>
                <a:solidFill>
                  <a:prstClr val="black"/>
                </a:solidFill>
                <a:effectLst/>
                <a:uLnTx/>
                <a:uFillTx/>
                <a:latin typeface="Calibri" panose="020F0502020204030204"/>
                <a:ea typeface="+mn-ea"/>
                <a:cs typeface="+mn-cs"/>
              </a:rPr>
              <a:t>[ Research Questions / Hypotheses ]</a:t>
            </a:r>
          </a:p>
        </p:txBody>
      </p:sp>
      <p:sp>
        <p:nvSpPr>
          <p:cNvPr id="7" name="TextBox 6">
            <a:extLst>
              <a:ext uri="{FF2B5EF4-FFF2-40B4-BE49-F238E27FC236}">
                <a16:creationId xmlns:a16="http://schemas.microsoft.com/office/drawing/2014/main" id="{64C05F14-6F26-824B-A89A-1C30E7FE7B0F}"/>
              </a:ext>
            </a:extLst>
          </p:cNvPr>
          <p:cNvSpPr txBox="1"/>
          <p:nvPr/>
        </p:nvSpPr>
        <p:spPr>
          <a:xfrm>
            <a:off x="6481665" y="2847021"/>
            <a:ext cx="5200265" cy="3477875"/>
          </a:xfrm>
          <a:prstGeom prst="rect">
            <a:avLst/>
          </a:prstGeom>
          <a:solidFill>
            <a:schemeClr val="accent2">
              <a:lumMod val="20000"/>
              <a:lumOff val="80000"/>
            </a:schemeClr>
          </a:solidFill>
        </p:spPr>
        <p:txBody>
          <a:bodyPr wrap="square">
            <a:spAutoFit/>
          </a:bodyPr>
          <a:lstStyle/>
          <a:p>
            <a:pPr algn="r">
              <a:defRPr/>
            </a:pPr>
            <a:r>
              <a:rPr lang="en-GB" sz="2800" b="1" dirty="0">
                <a:solidFill>
                  <a:srgbClr val="C00000"/>
                </a:solidFill>
                <a:latin typeface="Calibri" panose="020F0502020204030204"/>
              </a:rPr>
              <a:t>[ Methodology ]</a:t>
            </a:r>
          </a:p>
          <a:p>
            <a:pPr marL="0" marR="0" lvl="0" indent="0"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   </a:t>
            </a:r>
            <a:r>
              <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rPr>
              <a:t>- Philosophy (Positivist / Interpretivist)</a:t>
            </a:r>
          </a:p>
          <a:p>
            <a:pPr marL="0" marR="0" lvl="0" indent="0" defTabSz="914400" rtl="0" eaLnBrk="1" fontAlgn="auto" latinLnBrk="0" hangingPunct="1">
              <a:lnSpc>
                <a:spcPct val="100000"/>
              </a:lnSpc>
              <a:spcBef>
                <a:spcPts val="0"/>
              </a:spcBef>
              <a:spcAft>
                <a:spcPts val="0"/>
              </a:spcAft>
              <a:buClrTx/>
              <a:buSzTx/>
              <a:buFontTx/>
              <a:buNone/>
              <a:tabLst/>
              <a:defRPr/>
            </a:pPr>
            <a:r>
              <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rPr>
              <a:t>   - Approach (Deductive / Inductive)</a:t>
            </a:r>
          </a:p>
          <a:p>
            <a:pPr marL="0" marR="0" lvl="0" indent="0" defTabSz="914400" rtl="0" eaLnBrk="1" fontAlgn="auto" latinLnBrk="0" hangingPunct="1">
              <a:lnSpc>
                <a:spcPct val="100000"/>
              </a:lnSpc>
              <a:spcBef>
                <a:spcPts val="0"/>
              </a:spcBef>
              <a:spcAft>
                <a:spcPts val="0"/>
              </a:spcAft>
              <a:buClrTx/>
              <a:buSzTx/>
              <a:buFontTx/>
              <a:buNone/>
              <a:tabLst/>
              <a:defRPr/>
            </a:pPr>
            <a:r>
              <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rPr>
              <a:t>   - Method (Survey / Case Study)</a:t>
            </a:r>
          </a:p>
          <a:p>
            <a:pPr marL="0" marR="0" lvl="0" indent="0" defTabSz="914400" rtl="0" eaLnBrk="1" fontAlgn="auto" latinLnBrk="0" hangingPunct="1">
              <a:lnSpc>
                <a:spcPct val="100000"/>
              </a:lnSpc>
              <a:spcBef>
                <a:spcPts val="0"/>
              </a:spcBef>
              <a:spcAft>
                <a:spcPts val="0"/>
              </a:spcAft>
              <a:buClrTx/>
              <a:buSzTx/>
              <a:buFontTx/>
              <a:buNone/>
              <a:tabLst/>
              <a:defRPr/>
            </a:pPr>
            <a:r>
              <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rPr>
              <a:t>            ↓</a:t>
            </a:r>
          </a:p>
          <a:p>
            <a:pPr marL="0" marR="0" lvl="0" indent="0" defTabSz="914400" rtl="0" eaLnBrk="1" fontAlgn="auto" latinLnBrk="0" hangingPunct="1">
              <a:lnSpc>
                <a:spcPct val="100000"/>
              </a:lnSpc>
              <a:spcBef>
                <a:spcPts val="0"/>
              </a:spcBef>
              <a:spcAft>
                <a:spcPts val="0"/>
              </a:spcAft>
              <a:buClrTx/>
              <a:buSzTx/>
              <a:buFontTx/>
              <a:buNone/>
              <a:tabLst/>
              <a:defRPr/>
            </a:pPr>
            <a:r>
              <a:rPr kumimoji="0" lang="en-GB" sz="2400" b="1" i="0" u="none" strike="noStrike" kern="1200" cap="none" spc="0" normalizeH="0" baseline="0" noProof="0" dirty="0">
                <a:ln>
                  <a:noFill/>
                </a:ln>
                <a:solidFill>
                  <a:prstClr val="black"/>
                </a:solidFill>
                <a:effectLst/>
                <a:uLnTx/>
                <a:uFillTx/>
                <a:latin typeface="Calibri" panose="020F0502020204030204"/>
                <a:ea typeface="+mn-ea"/>
                <a:cs typeface="+mn-cs"/>
              </a:rPr>
              <a:t>[ Data Collection ]</a:t>
            </a:r>
          </a:p>
          <a:p>
            <a:pPr marL="0" marR="0" lvl="0" indent="0" defTabSz="914400" rtl="0" eaLnBrk="1" fontAlgn="auto" latinLnBrk="0" hangingPunct="1">
              <a:lnSpc>
                <a:spcPct val="100000"/>
              </a:lnSpc>
              <a:spcBef>
                <a:spcPts val="0"/>
              </a:spcBef>
              <a:spcAft>
                <a:spcPts val="0"/>
              </a:spcAft>
              <a:buClrTx/>
              <a:buSzTx/>
              <a:buFontTx/>
              <a:buNone/>
              <a:tabLst/>
              <a:defRPr/>
            </a:pPr>
            <a:r>
              <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rPr>
              <a:t>            ↓</a:t>
            </a:r>
          </a:p>
          <a:p>
            <a:pPr marL="0" marR="0" lvl="0" indent="0" defTabSz="914400" rtl="0" eaLnBrk="1" fontAlgn="auto" latinLnBrk="0" hangingPunct="1">
              <a:lnSpc>
                <a:spcPct val="100000"/>
              </a:lnSpc>
              <a:spcBef>
                <a:spcPts val="0"/>
              </a:spcBef>
              <a:spcAft>
                <a:spcPts val="0"/>
              </a:spcAft>
              <a:buClrTx/>
              <a:buSzTx/>
              <a:buFontTx/>
              <a:buNone/>
              <a:tabLst/>
              <a:defRPr/>
            </a:pPr>
            <a:r>
              <a:rPr kumimoji="0" lang="en-GB" sz="2400" b="1" i="0" u="none" strike="noStrike" kern="1200" cap="none" spc="0" normalizeH="0" baseline="0" noProof="0" dirty="0">
                <a:ln>
                  <a:noFill/>
                </a:ln>
                <a:solidFill>
                  <a:prstClr val="black"/>
                </a:solidFill>
                <a:effectLst/>
                <a:uLnTx/>
                <a:uFillTx/>
                <a:latin typeface="Calibri" panose="020F0502020204030204"/>
                <a:ea typeface="+mn-ea"/>
                <a:cs typeface="+mn-cs"/>
              </a:rPr>
              <a:t>[ Data Analysis ]</a:t>
            </a:r>
          </a:p>
          <a:p>
            <a:pPr marL="0" marR="0" lvl="0" indent="0" defTabSz="914400" rtl="0" eaLnBrk="1" fontAlgn="auto" latinLnBrk="0" hangingPunct="1">
              <a:lnSpc>
                <a:spcPct val="100000"/>
              </a:lnSpc>
              <a:spcBef>
                <a:spcPts val="0"/>
              </a:spcBef>
              <a:spcAft>
                <a:spcPts val="0"/>
              </a:spcAft>
              <a:buClrTx/>
              <a:buSzTx/>
              <a:buFontTx/>
              <a:buNone/>
              <a:tabLst/>
              <a:defRPr/>
            </a:pPr>
            <a:r>
              <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rPr>
              <a:t>   - SEM / Regression / Thematic Analysis</a:t>
            </a:r>
            <a:endParaRPr lang="en-GB" sz="2400" dirty="0"/>
          </a:p>
        </p:txBody>
      </p:sp>
      <p:cxnSp>
        <p:nvCxnSpPr>
          <p:cNvPr id="11" name="Straight Arrow Connector 10">
            <a:extLst>
              <a:ext uri="{FF2B5EF4-FFF2-40B4-BE49-F238E27FC236}">
                <a16:creationId xmlns:a16="http://schemas.microsoft.com/office/drawing/2014/main" id="{DDEF9C1A-0DE3-5484-7C8D-14A883422ACF}"/>
              </a:ext>
            </a:extLst>
          </p:cNvPr>
          <p:cNvCxnSpPr>
            <a:stCxn id="5" idx="3"/>
            <a:endCxn id="7" idx="1"/>
          </p:cNvCxnSpPr>
          <p:nvPr/>
        </p:nvCxnSpPr>
        <p:spPr>
          <a:xfrm>
            <a:off x="5579705" y="3401782"/>
            <a:ext cx="901960" cy="1184177"/>
          </a:xfrm>
          <a:prstGeom prst="straightConnector1">
            <a:avLst/>
          </a:prstGeom>
          <a:ln>
            <a:tailEnd type="triangle"/>
          </a:ln>
        </p:spPr>
        <p:style>
          <a:lnRef idx="3">
            <a:schemeClr val="dk1"/>
          </a:lnRef>
          <a:fillRef idx="0">
            <a:schemeClr val="dk1"/>
          </a:fillRef>
          <a:effectRef idx="2">
            <a:schemeClr val="dk1"/>
          </a:effectRef>
          <a:fontRef idx="minor">
            <a:schemeClr val="tx1"/>
          </a:fontRef>
        </p:style>
      </p:cxnSp>
    </p:spTree>
    <p:extLst>
      <p:ext uri="{BB962C8B-B14F-4D97-AF65-F5344CB8AC3E}">
        <p14:creationId xmlns:p14="http://schemas.microsoft.com/office/powerpoint/2010/main" val="44140806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Shape 141"/>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9AA72BD9-2C5A-4EDC-931F-5AA08EACA0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9" name="Picture 18" descr="Books stacked on a wooden table">
            <a:extLst>
              <a:ext uri="{FF2B5EF4-FFF2-40B4-BE49-F238E27FC236}">
                <a16:creationId xmlns:a16="http://schemas.microsoft.com/office/drawing/2014/main" id="{254E9E4B-0C60-14EE-367A-5E8E6BCB7E4A}"/>
              </a:ext>
            </a:extLst>
          </p:cNvPr>
          <p:cNvPicPr>
            <a:picLocks noChangeAspect="1"/>
          </p:cNvPicPr>
          <p:nvPr/>
        </p:nvPicPr>
        <p:blipFill>
          <a:blip r:embed="rId3"/>
          <a:srcRect l="15618" r="-1" b="-1"/>
          <a:stretch>
            <a:fillRect/>
          </a:stretch>
        </p:blipFill>
        <p:spPr>
          <a:xfrm>
            <a:off x="3522468" y="10"/>
            <a:ext cx="8669532" cy="6857990"/>
          </a:xfrm>
          <a:prstGeom prst="rect">
            <a:avLst/>
          </a:prstGeom>
        </p:spPr>
      </p:pic>
      <p:sp>
        <p:nvSpPr>
          <p:cNvPr id="25" name="Rectangle 24">
            <a:extLst>
              <a:ext uri="{FF2B5EF4-FFF2-40B4-BE49-F238E27FC236}">
                <a16:creationId xmlns:a16="http://schemas.microsoft.com/office/drawing/2014/main" id="{DD3981AC-7B61-4947-BCF3-F7AA7FA385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9756601" cy="6858000"/>
          </a:xfrm>
          <a:prstGeom prst="rect">
            <a:avLst/>
          </a:prstGeom>
          <a:gradFill>
            <a:gsLst>
              <a:gs pos="58000">
                <a:schemeClr val="tx1"/>
              </a:gs>
              <a:gs pos="35000">
                <a:schemeClr val="tx1">
                  <a:alpha val="78000"/>
                </a:schemeClr>
              </a:gs>
              <a:gs pos="19000">
                <a:schemeClr val="tx1">
                  <a:alpha val="38000"/>
                </a:schemeClr>
              </a:gs>
              <a:gs pos="0">
                <a:schemeClr val="tx1">
                  <a:alpha val="0"/>
                </a:schemeClr>
              </a:gs>
              <a:gs pos="100000">
                <a:schemeClr val="tx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7" name="Rectangle 26">
            <a:extLst>
              <a:ext uri="{FF2B5EF4-FFF2-40B4-BE49-F238E27FC236}">
                <a16:creationId xmlns:a16="http://schemas.microsoft.com/office/drawing/2014/main" id="{55D4142C-5077-457F-A6AD-3FECFDB396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62559" y="605790"/>
            <a:ext cx="73152" cy="54864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9" name="Rectangle 28">
            <a:extLst>
              <a:ext uri="{FF2B5EF4-FFF2-40B4-BE49-F238E27FC236}">
                <a16:creationId xmlns:a16="http://schemas.microsoft.com/office/drawing/2014/main" id="{7A5F0580-5EE9-419F-96EE-B6529EF6E7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8244" y="2443480"/>
            <a:ext cx="3300984" cy="9144"/>
          </a:xfrm>
          <a:prstGeom prst="rect">
            <a:avLst/>
          </a:prstGeom>
          <a:solidFill>
            <a:schemeClr val="tx1"/>
          </a:solidFill>
          <a:ln w="3175">
            <a:solidFill>
              <a:schemeClr val="bg1"/>
            </a:soli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5" name="TextBox 4">
            <a:extLst>
              <a:ext uri="{FF2B5EF4-FFF2-40B4-BE49-F238E27FC236}">
                <a16:creationId xmlns:a16="http://schemas.microsoft.com/office/drawing/2014/main" id="{D15E87D8-AD18-4FD4-FE46-1C7491A56B6C}"/>
              </a:ext>
            </a:extLst>
          </p:cNvPr>
          <p:cNvSpPr txBox="1"/>
          <p:nvPr/>
        </p:nvSpPr>
        <p:spPr>
          <a:xfrm>
            <a:off x="217714" y="3287179"/>
            <a:ext cx="12148670" cy="1200329"/>
          </a:xfrm>
          <a:prstGeom prst="rect">
            <a:avLst/>
          </a:prstGeom>
          <a:noFill/>
        </p:spPr>
        <p:txBody>
          <a:bodyPr wrap="square">
            <a:spAutoFit/>
          </a:bodyPr>
          <a:lstStyle/>
          <a:p>
            <a:r>
              <a:rPr lang="en-GB" sz="3600" b="1" dirty="0">
                <a:solidFill>
                  <a:schemeClr val="bg1">
                    <a:lumMod val="85000"/>
                  </a:schemeClr>
                </a:solidFill>
              </a:rPr>
              <a:t>Your methodology is not a choice </a:t>
            </a:r>
            <a:r>
              <a:rPr lang="en-GB" sz="3600" dirty="0">
                <a:solidFill>
                  <a:schemeClr val="bg1">
                    <a:lumMod val="85000"/>
                  </a:schemeClr>
                </a:solidFill>
              </a:rPr>
              <a:t>— </a:t>
            </a:r>
          </a:p>
          <a:p>
            <a:r>
              <a:rPr lang="en-GB" sz="3600" dirty="0">
                <a:solidFill>
                  <a:schemeClr val="bg1">
                    <a:lumMod val="95000"/>
                  </a:schemeClr>
                </a:solidFill>
              </a:rPr>
              <a:t>it is a logical outcome of your literature review.</a:t>
            </a: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199</TotalTime>
  <Words>828</Words>
  <Application>Microsoft Office PowerPoint</Application>
  <PresentationFormat>Widescreen</PresentationFormat>
  <Paragraphs>172</Paragraphs>
  <Slides>16</Slides>
  <Notes>10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16</vt:i4>
      </vt:variant>
    </vt:vector>
  </HeadingPairs>
  <TitlesOfParts>
    <vt:vector size="22" baseType="lpstr">
      <vt:lpstr>Arial</vt:lpstr>
      <vt:lpstr>Calibri</vt:lpstr>
      <vt:lpstr>Calibri Light</vt:lpstr>
      <vt:lpstr>Courier New</vt:lpstr>
      <vt:lpstr>Wingdings</vt:lpstr>
      <vt:lpstr>Office Theme</vt:lpstr>
      <vt:lpstr>DBA CRITICAL LITERATURE REVIEW FOR DOCTORAL RESEARCH</vt:lpstr>
      <vt:lpstr>From Theory to Method - Linking the Literature Review to Methodology in DBA Research</vt:lpstr>
      <vt:lpstr>Why This Link Matters</vt:lpstr>
      <vt:lpstr>The Golden Thread (Conceptual Logic)</vt:lpstr>
      <vt:lpstr>What Exactly Should Link?</vt:lpstr>
      <vt:lpstr>Types of Research Gaps → Method Choices</vt:lpstr>
      <vt:lpstr>Example Topic</vt:lpstr>
      <vt:lpstr>Conceptual Model (From Literature)</vt:lpstr>
      <vt:lpstr>How This Drives Methodology Direct Link Example</vt:lpstr>
      <vt:lpstr>Methodology Design (Derived, NOT Arbitrary)</vt:lpstr>
      <vt:lpstr>Variables &amp; Measurement (Direct Link)</vt:lpstr>
      <vt:lpstr>Example Writing (Critical Link Paragraph)</vt:lpstr>
      <vt:lpstr>Common DBA Mistakes</vt:lpstr>
      <vt:lpstr>What to Look For (DBA Level)</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DBA CRITICAL LITERATURE REVIEW FOR DOCTORAL RESEARCH</dc:title>
  <dc:creator>Caroline Jawad</dc:creator>
  <cp:lastModifiedBy>Ebad Banissi</cp:lastModifiedBy>
  <cp:revision>5</cp:revision>
  <dcterms:created xsi:type="dcterms:W3CDTF">2023-02-08T18:08:13Z</dcterms:created>
  <dcterms:modified xsi:type="dcterms:W3CDTF">2026-04-15T11:36:38Z</dcterms:modified>
</cp:coreProperties>
</file>