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5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AE582F-836D-4CAA-B280-9FA4A51D5559}" v="75" dt="2025-10-01T12:28:01.6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35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e6694ea556e16cdf" providerId="LiveId" clId="{CB183380-A334-4632-9A39-F86B70A90F4E}"/>
    <pc:docChg chg="undo custSel addSld delSld modSld">
      <pc:chgData name="Stephanie John" userId="e6694ea556e16cdf" providerId="LiveId" clId="{CB183380-A334-4632-9A39-F86B70A90F4E}" dt="2025-10-01T12:28:01.689" v="433" actId="1076"/>
      <pc:docMkLst>
        <pc:docMk/>
      </pc:docMkLst>
      <pc:sldChg chg="addSp delSp modSp mod">
        <pc:chgData name="Stephanie John" userId="e6694ea556e16cdf" providerId="LiveId" clId="{CB183380-A334-4632-9A39-F86B70A90F4E}" dt="2025-10-01T12:08:14.450" v="141" actId="1076"/>
        <pc:sldMkLst>
          <pc:docMk/>
          <pc:sldMk cId="0" sldId="260"/>
        </pc:sldMkLst>
        <pc:spChg chg="mod">
          <ac:chgData name="Stephanie John" userId="e6694ea556e16cdf" providerId="LiveId" clId="{CB183380-A334-4632-9A39-F86B70A90F4E}" dt="2025-10-01T12:08:14.450" v="141" actId="1076"/>
          <ac:spMkLst>
            <pc:docMk/>
            <pc:sldMk cId="0" sldId="260"/>
            <ac:spMk id="2" creationId="{00000000-0000-0000-0000-000000000000}"/>
          </ac:spMkLst>
        </pc:spChg>
        <pc:spChg chg="del">
          <ac:chgData name="Stephanie John" userId="e6694ea556e16cdf" providerId="LiveId" clId="{CB183380-A334-4632-9A39-F86B70A90F4E}" dt="2025-10-01T12:06:05.999" v="115" actId="478"/>
          <ac:spMkLst>
            <pc:docMk/>
            <pc:sldMk cId="0" sldId="260"/>
            <ac:spMk id="9" creationId="{623917F6-B000-2A3F-1756-7EE0C072A3A9}"/>
          </ac:spMkLst>
        </pc:spChg>
        <pc:spChg chg="add mod">
          <ac:chgData name="Stephanie John" userId="e6694ea556e16cdf" providerId="LiveId" clId="{CB183380-A334-4632-9A39-F86B70A90F4E}" dt="2025-10-01T12:06:20.551" v="118"/>
          <ac:spMkLst>
            <pc:docMk/>
            <pc:sldMk cId="0" sldId="260"/>
            <ac:spMk id="14" creationId="{51F68D02-7E09-47F3-0759-BAE35FDA312B}"/>
          </ac:spMkLst>
        </pc:spChg>
        <pc:spChg chg="add mod">
          <ac:chgData name="Stephanie John" userId="e6694ea556e16cdf" providerId="LiveId" clId="{CB183380-A334-4632-9A39-F86B70A90F4E}" dt="2025-10-01T12:07:38.825" v="134" actId="404"/>
          <ac:spMkLst>
            <pc:docMk/>
            <pc:sldMk cId="0" sldId="260"/>
            <ac:spMk id="15" creationId="{C97D3181-8D4D-B867-FA5F-B32994BBBA98}"/>
          </ac:spMkLst>
        </pc:spChg>
        <pc:spChg chg="add mod">
          <ac:chgData name="Stephanie John" userId="e6694ea556e16cdf" providerId="LiveId" clId="{CB183380-A334-4632-9A39-F86B70A90F4E}" dt="2025-10-01T12:06:20.551" v="118"/>
          <ac:spMkLst>
            <pc:docMk/>
            <pc:sldMk cId="0" sldId="260"/>
            <ac:spMk id="16" creationId="{754AB846-617E-AB8C-EA97-D33FFE8045E5}"/>
          </ac:spMkLst>
        </pc:spChg>
        <pc:spChg chg="add mod">
          <ac:chgData name="Stephanie John" userId="e6694ea556e16cdf" providerId="LiveId" clId="{CB183380-A334-4632-9A39-F86B70A90F4E}" dt="2025-10-01T12:07:26.458" v="132" actId="404"/>
          <ac:spMkLst>
            <pc:docMk/>
            <pc:sldMk cId="0" sldId="260"/>
            <ac:spMk id="17" creationId="{62459CAA-2C67-1D01-505D-870AFFABF21D}"/>
          </ac:spMkLst>
        </pc:spChg>
        <pc:spChg chg="add mod">
          <ac:chgData name="Stephanie John" userId="e6694ea556e16cdf" providerId="LiveId" clId="{CB183380-A334-4632-9A39-F86B70A90F4E}" dt="2025-10-01T12:06:20.551" v="118"/>
          <ac:spMkLst>
            <pc:docMk/>
            <pc:sldMk cId="0" sldId="260"/>
            <ac:spMk id="18" creationId="{49C12ACF-D8DC-9B24-50FE-B23AC5C1E1E4}"/>
          </ac:spMkLst>
        </pc:spChg>
        <pc:spChg chg="add mod">
          <ac:chgData name="Stephanie John" userId="e6694ea556e16cdf" providerId="LiveId" clId="{CB183380-A334-4632-9A39-F86B70A90F4E}" dt="2025-10-01T12:07:32.157" v="133" actId="404"/>
          <ac:spMkLst>
            <pc:docMk/>
            <pc:sldMk cId="0" sldId="260"/>
            <ac:spMk id="19" creationId="{3080992E-4C22-A890-22C1-974E355903F8}"/>
          </ac:spMkLst>
        </pc:spChg>
        <pc:spChg chg="add mod">
          <ac:chgData name="Stephanie John" userId="e6694ea556e16cdf" providerId="LiveId" clId="{CB183380-A334-4632-9A39-F86B70A90F4E}" dt="2025-10-01T12:06:20.551" v="118"/>
          <ac:spMkLst>
            <pc:docMk/>
            <pc:sldMk cId="0" sldId="260"/>
            <ac:spMk id="20" creationId="{A8616BB4-F16F-393C-A481-4277DA9BDDBA}"/>
          </ac:spMkLst>
        </pc:spChg>
        <pc:spChg chg="add mod">
          <ac:chgData name="Stephanie John" userId="e6694ea556e16cdf" providerId="LiveId" clId="{CB183380-A334-4632-9A39-F86B70A90F4E}" dt="2025-10-01T12:07:17.330" v="129" actId="404"/>
          <ac:spMkLst>
            <pc:docMk/>
            <pc:sldMk cId="0" sldId="260"/>
            <ac:spMk id="21" creationId="{82A4C365-C08E-C3A3-CD43-F7E4E6945E17}"/>
          </ac:spMkLst>
        </pc:spChg>
        <pc:spChg chg="add mod">
          <ac:chgData name="Stephanie John" userId="e6694ea556e16cdf" providerId="LiveId" clId="{CB183380-A334-4632-9A39-F86B70A90F4E}" dt="2025-10-01T12:06:20.551" v="118"/>
          <ac:spMkLst>
            <pc:docMk/>
            <pc:sldMk cId="0" sldId="260"/>
            <ac:spMk id="22" creationId="{CDA92B2B-4BB8-B1E2-3BC7-CA5F02E08FB1}"/>
          </ac:spMkLst>
        </pc:spChg>
        <pc:spChg chg="add mod">
          <ac:chgData name="Stephanie John" userId="e6694ea556e16cdf" providerId="LiveId" clId="{CB183380-A334-4632-9A39-F86B70A90F4E}" dt="2025-10-01T12:07:44.688" v="135" actId="404"/>
          <ac:spMkLst>
            <pc:docMk/>
            <pc:sldMk cId="0" sldId="260"/>
            <ac:spMk id="23" creationId="{EBCC2433-3F8A-E70E-4113-EC5E8BB2A100}"/>
          </ac:spMkLst>
        </pc:spChg>
        <pc:grpChg chg="mod">
          <ac:chgData name="Stephanie John" userId="e6694ea556e16cdf" providerId="LiveId" clId="{CB183380-A334-4632-9A39-F86B70A90F4E}" dt="2025-10-01T12:08:07.316" v="139" actId="1076"/>
          <ac:grpSpMkLst>
            <pc:docMk/>
            <pc:sldMk cId="0" sldId="260"/>
            <ac:grpSpMk id="8" creationId="{442774D8-229F-8EE9-BE61-95E6D37F14D3}"/>
          </ac:grpSpMkLst>
        </pc:grpChg>
        <pc:grpChg chg="mod">
          <ac:chgData name="Stephanie John" userId="e6694ea556e16cdf" providerId="LiveId" clId="{CB183380-A334-4632-9A39-F86B70A90F4E}" dt="2025-10-01T12:08:07.316" v="139" actId="1076"/>
          <ac:grpSpMkLst>
            <pc:docMk/>
            <pc:sldMk cId="0" sldId="260"/>
            <ac:grpSpMk id="10" creationId="{A98C1A5A-2DA2-098F-D657-47BC4147D8ED}"/>
          </ac:grpSpMkLst>
        </pc:grpChg>
        <pc:grpChg chg="mod">
          <ac:chgData name="Stephanie John" userId="e6694ea556e16cdf" providerId="LiveId" clId="{CB183380-A334-4632-9A39-F86B70A90F4E}" dt="2025-10-01T12:08:07.316" v="139" actId="1076"/>
          <ac:grpSpMkLst>
            <pc:docMk/>
            <pc:sldMk cId="0" sldId="260"/>
            <ac:grpSpMk id="11" creationId="{4A67C945-9B90-0B42-95BD-F40BE0DB4E4C}"/>
          </ac:grpSpMkLst>
        </pc:grpChg>
        <pc:grpChg chg="mod">
          <ac:chgData name="Stephanie John" userId="e6694ea556e16cdf" providerId="LiveId" clId="{CB183380-A334-4632-9A39-F86B70A90F4E}" dt="2025-10-01T12:08:07.316" v="139" actId="1076"/>
          <ac:grpSpMkLst>
            <pc:docMk/>
            <pc:sldMk cId="0" sldId="260"/>
            <ac:grpSpMk id="12" creationId="{850DA998-AF2E-49E3-E59D-BCC5B5616D9E}"/>
          </ac:grpSpMkLst>
        </pc:grpChg>
        <pc:grpChg chg="mod">
          <ac:chgData name="Stephanie John" userId="e6694ea556e16cdf" providerId="LiveId" clId="{CB183380-A334-4632-9A39-F86B70A90F4E}" dt="2025-10-01T12:08:07.316" v="139" actId="1076"/>
          <ac:grpSpMkLst>
            <pc:docMk/>
            <pc:sldMk cId="0" sldId="260"/>
            <ac:grpSpMk id="13" creationId="{C868FF05-21A0-72BB-B4A1-C2B96CBD0396}"/>
          </ac:grpSpMkLst>
        </pc:grpChg>
        <pc:graphicFrameChg chg="del mod">
          <ac:chgData name="Stephanie John" userId="e6694ea556e16cdf" providerId="LiveId" clId="{CB183380-A334-4632-9A39-F86B70A90F4E}" dt="2025-10-01T12:07:11.710" v="128" actId="478"/>
          <ac:graphicFrameMkLst>
            <pc:docMk/>
            <pc:sldMk cId="0" sldId="260"/>
            <ac:graphicFrameMk id="4" creationId="{03918C53-21A3-5462-1833-EF5A18AEE641}"/>
          </ac:graphicFrameMkLst>
        </pc:graphicFrameChg>
        <pc:graphicFrameChg chg="add del mod">
          <ac:chgData name="Stephanie John" userId="e6694ea556e16cdf" providerId="LiveId" clId="{CB183380-A334-4632-9A39-F86B70A90F4E}" dt="2025-10-01T12:05:58.167" v="109" actId="478"/>
          <ac:graphicFrameMkLst>
            <pc:docMk/>
            <pc:sldMk cId="0" sldId="260"/>
            <ac:graphicFrameMk id="7" creationId="{FC706670-88E4-5916-7A26-A834D85B1980}"/>
          </ac:graphicFrameMkLst>
        </pc:graphicFrameChg>
        <pc:picChg chg="del">
          <ac:chgData name="Stephanie John" userId="e6694ea556e16cdf" providerId="LiveId" clId="{CB183380-A334-4632-9A39-F86B70A90F4E}" dt="2025-10-01T12:06:07.462" v="116" actId="478"/>
          <ac:picMkLst>
            <pc:docMk/>
            <pc:sldMk cId="0" sldId="260"/>
            <ac:picMk id="5122" creationId="{3081D44A-1EBF-CF4C-7238-106C66422F9C}"/>
          </ac:picMkLst>
        </pc:picChg>
      </pc:sldChg>
      <pc:sldChg chg="addSp delSp modSp mod">
        <pc:chgData name="Stephanie John" userId="e6694ea556e16cdf" providerId="LiveId" clId="{CB183380-A334-4632-9A39-F86B70A90F4E}" dt="2025-10-01T12:05:02.404" v="80" actId="1076"/>
        <pc:sldMkLst>
          <pc:docMk/>
          <pc:sldMk cId="0" sldId="262"/>
        </pc:sldMkLst>
        <pc:spChg chg="mod">
          <ac:chgData name="Stephanie John" userId="e6694ea556e16cdf" providerId="LiveId" clId="{CB183380-A334-4632-9A39-F86B70A90F4E}" dt="2025-10-01T12:05:02.404" v="80" actId="1076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Stephanie John" userId="e6694ea556e16cdf" providerId="LiveId" clId="{CB183380-A334-4632-9A39-F86B70A90F4E}" dt="2025-10-01T12:04:26.617" v="28" actId="478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Stephanie John" userId="e6694ea556e16cdf" providerId="LiveId" clId="{CB183380-A334-4632-9A39-F86B70A90F4E}" dt="2025-10-01T12:02:14.814" v="9" actId="478"/>
          <ac:spMkLst>
            <pc:docMk/>
            <pc:sldMk cId="0" sldId="262"/>
            <ac:spMk id="8" creationId="{15671D4F-AD24-35AF-BBEA-5AE492A13881}"/>
          </ac:spMkLst>
        </pc:spChg>
        <pc:graphicFrameChg chg="add del mod modGraphic">
          <ac:chgData name="Stephanie John" userId="e6694ea556e16cdf" providerId="LiveId" clId="{CB183380-A334-4632-9A39-F86B70A90F4E}" dt="2025-10-01T12:01:28.930" v="5" actId="478"/>
          <ac:graphicFrameMkLst>
            <pc:docMk/>
            <pc:sldMk cId="0" sldId="262"/>
            <ac:graphicFrameMk id="4" creationId="{98A99873-C0EF-17CD-CE8C-4422AF8F4282}"/>
          </ac:graphicFrameMkLst>
        </pc:graphicFrameChg>
        <pc:graphicFrameChg chg="add mod modGraphic">
          <ac:chgData name="Stephanie John" userId="e6694ea556e16cdf" providerId="LiveId" clId="{CB183380-A334-4632-9A39-F86B70A90F4E}" dt="2025-10-01T12:04:55.740" v="78" actId="1076"/>
          <ac:graphicFrameMkLst>
            <pc:docMk/>
            <pc:sldMk cId="0" sldId="262"/>
            <ac:graphicFrameMk id="5" creationId="{35821F2A-2064-7BA5-9CF9-2165710E80AB}"/>
          </ac:graphicFrameMkLst>
        </pc:graphicFrameChg>
      </pc:sldChg>
      <pc:sldChg chg="addSp modSp mod modClrScheme chgLayout">
        <pc:chgData name="Stephanie John" userId="e6694ea556e16cdf" providerId="LiveId" clId="{CB183380-A334-4632-9A39-F86B70A90F4E}" dt="2025-10-01T12:10:34.636" v="164" actId="27636"/>
        <pc:sldMkLst>
          <pc:docMk/>
          <pc:sldMk cId="0" sldId="263"/>
        </pc:sldMkLst>
        <pc:spChg chg="mod">
          <ac:chgData name="Stephanie John" userId="e6694ea556e16cdf" providerId="LiveId" clId="{CB183380-A334-4632-9A39-F86B70A90F4E}" dt="2025-10-01T12:10:28.711" v="160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Stephanie John" userId="e6694ea556e16cdf" providerId="LiveId" clId="{CB183380-A334-4632-9A39-F86B70A90F4E}" dt="2025-10-01T12:10:34.636" v="164" actId="27636"/>
          <ac:spMkLst>
            <pc:docMk/>
            <pc:sldMk cId="0" sldId="263"/>
            <ac:spMk id="3" creationId="{00000000-0000-0000-0000-000000000000}"/>
          </ac:spMkLst>
        </pc:spChg>
        <pc:picChg chg="add mod">
          <ac:chgData name="Stephanie John" userId="e6694ea556e16cdf" providerId="LiveId" clId="{CB183380-A334-4632-9A39-F86B70A90F4E}" dt="2025-10-01T12:09:55.373" v="143" actId="26606"/>
          <ac:picMkLst>
            <pc:docMk/>
            <pc:sldMk cId="0" sldId="263"/>
            <ac:picMk id="7170" creationId="{D03F702D-E725-1E82-DF95-85FE7C53CE99}"/>
          </ac:picMkLst>
        </pc:picChg>
      </pc:sldChg>
      <pc:sldChg chg="addSp delSp modSp mod">
        <pc:chgData name="Stephanie John" userId="e6694ea556e16cdf" providerId="LiveId" clId="{CB183380-A334-4632-9A39-F86B70A90F4E}" dt="2025-10-01T12:19:09.920" v="271" actId="20577"/>
        <pc:sldMkLst>
          <pc:docMk/>
          <pc:sldMk cId="0" sldId="264"/>
        </pc:sldMkLst>
        <pc:spChg chg="mod">
          <ac:chgData name="Stephanie John" userId="e6694ea556e16cdf" providerId="LiveId" clId="{CB183380-A334-4632-9A39-F86B70A90F4E}" dt="2025-10-01T12:18:43.917" v="266" actId="1076"/>
          <ac:spMkLst>
            <pc:docMk/>
            <pc:sldMk cId="0" sldId="264"/>
            <ac:spMk id="2" creationId="{00000000-0000-0000-0000-000000000000}"/>
          </ac:spMkLst>
        </pc:spChg>
        <pc:spChg chg="del mod">
          <ac:chgData name="Stephanie John" userId="e6694ea556e16cdf" providerId="LiveId" clId="{CB183380-A334-4632-9A39-F86B70A90F4E}" dt="2025-10-01T12:18:17.397" v="262" actId="478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9" creationId="{32859A91-2296-7424-22E5-CEC33C573500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10" creationId="{A0F424A6-4F8D-5CD2-D20D-7FC327B01178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11" creationId="{B5CFB201-761C-F668-5510-56103BFEDC07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12" creationId="{62567459-9698-30E5-0FA0-9D50DC1562EA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13" creationId="{80429CC5-752E-0169-8F6E-6B47F8D00496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14" creationId="{6817C81D-D1FF-A9C1-B979-9BDBD80C267E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15" creationId="{2672BC77-6C14-C391-0078-BB8247C28E85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16" creationId="{F37E1388-87F4-C03B-48A6-089E99DDAC57}"/>
          </ac:spMkLst>
        </pc:spChg>
        <pc:spChg chg="add mod">
          <ac:chgData name="Stephanie John" userId="e6694ea556e16cdf" providerId="LiveId" clId="{CB183380-A334-4632-9A39-F86B70A90F4E}" dt="2025-10-01T12:19:03.489" v="269" actId="255"/>
          <ac:spMkLst>
            <pc:docMk/>
            <pc:sldMk cId="0" sldId="264"/>
            <ac:spMk id="17" creationId="{269985EF-4B8B-CF86-91EB-24FB30233052}"/>
          </ac:spMkLst>
        </pc:spChg>
        <pc:spChg chg="add mod">
          <ac:chgData name="Stephanie John" userId="e6694ea556e16cdf" providerId="LiveId" clId="{CB183380-A334-4632-9A39-F86B70A90F4E}" dt="2025-10-01T12:19:09.920" v="271" actId="20577"/>
          <ac:spMkLst>
            <pc:docMk/>
            <pc:sldMk cId="0" sldId="264"/>
            <ac:spMk id="18" creationId="{7A97ACD3-50C6-6D5D-49BE-675EDFD83AAF}"/>
          </ac:spMkLst>
        </pc:spChg>
        <pc:spChg chg="add del mod">
          <ac:chgData name="Stephanie John" userId="e6694ea556e16cdf" providerId="LiveId" clId="{CB183380-A334-4632-9A39-F86B70A90F4E}" dt="2025-10-01T12:18:25.636" v="264" actId="478"/>
          <ac:spMkLst>
            <pc:docMk/>
            <pc:sldMk cId="0" sldId="264"/>
            <ac:spMk id="20" creationId="{77D17C97-B575-63C3-A4FE-9BF55BB86801}"/>
          </ac:spMkLst>
        </pc:spChg>
        <pc:grpChg chg="mod">
          <ac:chgData name="Stephanie John" userId="e6694ea556e16cdf" providerId="LiveId" clId="{CB183380-A334-4632-9A39-F86B70A90F4E}" dt="2025-10-01T12:18:37.075" v="265" actId="1076"/>
          <ac:grpSpMkLst>
            <pc:docMk/>
            <pc:sldMk cId="0" sldId="264"/>
            <ac:grpSpMk id="4" creationId="{41E42FC8-E7A3-0097-8648-BF673B0A8751}"/>
          </ac:grpSpMkLst>
        </pc:grpChg>
        <pc:grpChg chg="mod">
          <ac:chgData name="Stephanie John" userId="e6694ea556e16cdf" providerId="LiveId" clId="{CB183380-A334-4632-9A39-F86B70A90F4E}" dt="2025-10-01T12:18:37.075" v="265" actId="1076"/>
          <ac:grpSpMkLst>
            <pc:docMk/>
            <pc:sldMk cId="0" sldId="264"/>
            <ac:grpSpMk id="5" creationId="{DF94100E-AAE6-FDD5-6452-2BB1A9356DCC}"/>
          </ac:grpSpMkLst>
        </pc:grpChg>
        <pc:grpChg chg="mod">
          <ac:chgData name="Stephanie John" userId="e6694ea556e16cdf" providerId="LiveId" clId="{CB183380-A334-4632-9A39-F86B70A90F4E}" dt="2025-10-01T12:18:37.075" v="265" actId="1076"/>
          <ac:grpSpMkLst>
            <pc:docMk/>
            <pc:sldMk cId="0" sldId="264"/>
            <ac:grpSpMk id="6" creationId="{AD36796E-A457-F8A6-692E-83E694635150}"/>
          </ac:grpSpMkLst>
        </pc:grpChg>
        <pc:grpChg chg="mod">
          <ac:chgData name="Stephanie John" userId="e6694ea556e16cdf" providerId="LiveId" clId="{CB183380-A334-4632-9A39-F86B70A90F4E}" dt="2025-10-01T12:18:37.075" v="265" actId="1076"/>
          <ac:grpSpMkLst>
            <pc:docMk/>
            <pc:sldMk cId="0" sldId="264"/>
            <ac:grpSpMk id="7" creationId="{87CD4B47-79A1-4959-7110-DCDC7783B635}"/>
          </ac:grpSpMkLst>
        </pc:grpChg>
        <pc:grpChg chg="mod">
          <ac:chgData name="Stephanie John" userId="e6694ea556e16cdf" providerId="LiveId" clId="{CB183380-A334-4632-9A39-F86B70A90F4E}" dt="2025-10-01T12:18:37.075" v="265" actId="1076"/>
          <ac:grpSpMkLst>
            <pc:docMk/>
            <pc:sldMk cId="0" sldId="264"/>
            <ac:grpSpMk id="8" creationId="{97B4DAA1-F750-9BF3-610A-15E5B4F2B3EC}"/>
          </ac:grpSpMkLst>
        </pc:grpChg>
      </pc:sldChg>
      <pc:sldChg chg="addSp modSp mod">
        <pc:chgData name="Stephanie John" userId="e6694ea556e16cdf" providerId="LiveId" clId="{CB183380-A334-4632-9A39-F86B70A90F4E}" dt="2025-10-01T12:21:38.476" v="298" actId="113"/>
        <pc:sldMkLst>
          <pc:docMk/>
          <pc:sldMk cId="0" sldId="265"/>
        </pc:sldMkLst>
        <pc:spChg chg="mod">
          <ac:chgData name="Stephanie John" userId="e6694ea556e16cdf" providerId="LiveId" clId="{CB183380-A334-4632-9A39-F86B70A90F4E}" dt="2025-10-01T12:21:34.063" v="297" actId="1076"/>
          <ac:spMkLst>
            <pc:docMk/>
            <pc:sldMk cId="0" sldId="265"/>
            <ac:spMk id="2" creationId="{00000000-0000-0000-0000-000000000000}"/>
          </ac:spMkLst>
        </pc:spChg>
        <pc:spChg chg="mod">
          <ac:chgData name="Stephanie John" userId="e6694ea556e16cdf" providerId="LiveId" clId="{CB183380-A334-4632-9A39-F86B70A90F4E}" dt="2025-10-01T12:21:38.476" v="298" actId="113"/>
          <ac:spMkLst>
            <pc:docMk/>
            <pc:sldMk cId="0" sldId="265"/>
            <ac:spMk id="3" creationId="{00000000-0000-0000-0000-000000000000}"/>
          </ac:spMkLst>
        </pc:spChg>
        <pc:picChg chg="add mod">
          <ac:chgData name="Stephanie John" userId="e6694ea556e16cdf" providerId="LiveId" clId="{CB183380-A334-4632-9A39-F86B70A90F4E}" dt="2025-10-01T12:21:02.628" v="280" actId="1076"/>
          <ac:picMkLst>
            <pc:docMk/>
            <pc:sldMk cId="0" sldId="265"/>
            <ac:picMk id="8194" creationId="{BE56E5EB-10C5-2E99-03A7-304BADC8DEC7}"/>
          </ac:picMkLst>
        </pc:picChg>
      </pc:sldChg>
      <pc:sldChg chg="addSp delSp modSp mod modClrScheme chgLayout">
        <pc:chgData name="Stephanie John" userId="e6694ea556e16cdf" providerId="LiveId" clId="{CB183380-A334-4632-9A39-F86B70A90F4E}" dt="2025-10-01T12:23:29.451" v="336" actId="1076"/>
        <pc:sldMkLst>
          <pc:docMk/>
          <pc:sldMk cId="0" sldId="266"/>
        </pc:sldMkLst>
        <pc:spChg chg="mod">
          <ac:chgData name="Stephanie John" userId="e6694ea556e16cdf" providerId="LiveId" clId="{CB183380-A334-4632-9A39-F86B70A90F4E}" dt="2025-10-01T12:22:16.321" v="317" actId="26606"/>
          <ac:spMkLst>
            <pc:docMk/>
            <pc:sldMk cId="0" sldId="266"/>
            <ac:spMk id="2" creationId="{00000000-0000-0000-0000-000000000000}"/>
          </ac:spMkLst>
        </pc:spChg>
        <pc:spChg chg="mod">
          <ac:chgData name="Stephanie John" userId="e6694ea556e16cdf" providerId="LiveId" clId="{CB183380-A334-4632-9A39-F86B70A90F4E}" dt="2025-10-01T12:22:49.483" v="328" actId="113"/>
          <ac:spMkLst>
            <pc:docMk/>
            <pc:sldMk cId="0" sldId="266"/>
            <ac:spMk id="3" creationId="{00000000-0000-0000-0000-000000000000}"/>
          </ac:spMkLst>
        </pc:spChg>
        <pc:spChg chg="add del mod">
          <ac:chgData name="Stephanie John" userId="e6694ea556e16cdf" providerId="LiveId" clId="{CB183380-A334-4632-9A39-F86B70A90F4E}" dt="2025-10-01T12:23:19.815" v="332"/>
          <ac:spMkLst>
            <pc:docMk/>
            <pc:sldMk cId="0" sldId="266"/>
            <ac:spMk id="8" creationId="{0CA586CC-0B98-C55A-FDDA-A6F39CD13A59}"/>
          </ac:spMkLst>
        </pc:spChg>
        <pc:picChg chg="add mod">
          <ac:chgData name="Stephanie John" userId="e6694ea556e16cdf" providerId="LiveId" clId="{CB183380-A334-4632-9A39-F86B70A90F4E}" dt="2025-10-01T12:23:19.815" v="332"/>
          <ac:picMkLst>
            <pc:docMk/>
            <pc:sldMk cId="0" sldId="266"/>
            <ac:picMk id="10242" creationId="{F9294B25-69C5-4F9D-4CD8-562B1D40585B}"/>
          </ac:picMkLst>
        </pc:picChg>
        <pc:picChg chg="add mod">
          <ac:chgData name="Stephanie John" userId="e6694ea556e16cdf" providerId="LiveId" clId="{CB183380-A334-4632-9A39-F86B70A90F4E}" dt="2025-10-01T12:23:29.451" v="336" actId="1076"/>
          <ac:picMkLst>
            <pc:docMk/>
            <pc:sldMk cId="0" sldId="266"/>
            <ac:picMk id="10244" creationId="{FD03FFF6-D53C-9201-3E51-D109C9C9F415}"/>
          </ac:picMkLst>
        </pc:picChg>
      </pc:sldChg>
      <pc:sldChg chg="addSp modSp mod modClrScheme chgLayout">
        <pc:chgData name="Stephanie John" userId="e6694ea556e16cdf" providerId="LiveId" clId="{CB183380-A334-4632-9A39-F86B70A90F4E}" dt="2025-10-01T12:25:42.597" v="428" actId="26606"/>
        <pc:sldMkLst>
          <pc:docMk/>
          <pc:sldMk cId="0" sldId="267"/>
        </pc:sldMkLst>
        <pc:spChg chg="mod">
          <ac:chgData name="Stephanie John" userId="e6694ea556e16cdf" providerId="LiveId" clId="{CB183380-A334-4632-9A39-F86B70A90F4E}" dt="2025-10-01T12:25:42.597" v="428" actId="26606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Stephanie John" userId="e6694ea556e16cdf" providerId="LiveId" clId="{CB183380-A334-4632-9A39-F86B70A90F4E}" dt="2025-10-01T12:25:42.597" v="428" actId="26606"/>
          <ac:spMkLst>
            <pc:docMk/>
            <pc:sldMk cId="0" sldId="267"/>
            <ac:spMk id="3" creationId="{00000000-0000-0000-0000-000000000000}"/>
          </ac:spMkLst>
        </pc:spChg>
        <pc:picChg chg="add mod">
          <ac:chgData name="Stephanie John" userId="e6694ea556e16cdf" providerId="LiveId" clId="{CB183380-A334-4632-9A39-F86B70A90F4E}" dt="2025-10-01T12:25:42.597" v="428" actId="26606"/>
          <ac:picMkLst>
            <pc:docMk/>
            <pc:sldMk cId="0" sldId="267"/>
            <ac:picMk id="11266" creationId="{71A454D2-298E-3289-342C-F5FCD99F1954}"/>
          </ac:picMkLst>
        </pc:picChg>
      </pc:sldChg>
      <pc:sldChg chg="addSp delSp modSp mod modClrScheme chgLayout">
        <pc:chgData name="Stephanie John" userId="e6694ea556e16cdf" providerId="LiveId" clId="{CB183380-A334-4632-9A39-F86B70A90F4E}" dt="2025-10-01T12:13:43.865" v="186" actId="207"/>
        <pc:sldMkLst>
          <pc:docMk/>
          <pc:sldMk cId="0" sldId="268"/>
        </pc:sldMkLst>
        <pc:spChg chg="mod">
          <ac:chgData name="Stephanie John" userId="e6694ea556e16cdf" providerId="LiveId" clId="{CB183380-A334-4632-9A39-F86B70A90F4E}" dt="2025-10-01T12:12:26.450" v="175" actId="1076"/>
          <ac:spMkLst>
            <pc:docMk/>
            <pc:sldMk cId="0" sldId="268"/>
            <ac:spMk id="2" creationId="{00000000-0000-0000-0000-000000000000}"/>
          </ac:spMkLst>
        </pc:spChg>
        <pc:spChg chg="del">
          <ac:chgData name="Stephanie John" userId="e6694ea556e16cdf" providerId="LiveId" clId="{CB183380-A334-4632-9A39-F86B70A90F4E}" dt="2025-10-01T12:12:19.296" v="174" actId="26606"/>
          <ac:spMkLst>
            <pc:docMk/>
            <pc:sldMk cId="0" sldId="268"/>
            <ac:spMk id="3" creationId="{00000000-0000-0000-0000-000000000000}"/>
          </ac:spMkLst>
        </pc:spChg>
        <pc:graphicFrameChg chg="add mod modGraphic">
          <ac:chgData name="Stephanie John" userId="e6694ea556e16cdf" providerId="LiveId" clId="{CB183380-A334-4632-9A39-F86B70A90F4E}" dt="2025-10-01T12:13:43.865" v="186" actId="207"/>
          <ac:graphicFrameMkLst>
            <pc:docMk/>
            <pc:sldMk cId="0" sldId="268"/>
            <ac:graphicFrameMk id="5" creationId="{99923E7A-CC01-C245-6D65-C5A4BBB26BC9}"/>
          </ac:graphicFrameMkLst>
        </pc:graphicFrameChg>
      </pc:sldChg>
      <pc:sldChg chg="addSp delSp modSp mod modClrScheme chgLayout">
        <pc:chgData name="Stephanie John" userId="e6694ea556e16cdf" providerId="LiveId" clId="{CB183380-A334-4632-9A39-F86B70A90F4E}" dt="2025-10-01T12:13:58.114" v="189" actId="207"/>
        <pc:sldMkLst>
          <pc:docMk/>
          <pc:sldMk cId="0" sldId="269"/>
        </pc:sldMkLst>
        <pc:spChg chg="mod">
          <ac:chgData name="Stephanie John" userId="e6694ea556e16cdf" providerId="LiveId" clId="{CB183380-A334-4632-9A39-F86B70A90F4E}" dt="2025-10-01T12:13:15.800" v="181" actId="1076"/>
          <ac:spMkLst>
            <pc:docMk/>
            <pc:sldMk cId="0" sldId="269"/>
            <ac:spMk id="2" creationId="{00000000-0000-0000-0000-000000000000}"/>
          </ac:spMkLst>
        </pc:spChg>
        <pc:spChg chg="del">
          <ac:chgData name="Stephanie John" userId="e6694ea556e16cdf" providerId="LiveId" clId="{CB183380-A334-4632-9A39-F86B70A90F4E}" dt="2025-10-01T12:13:09.020" v="180" actId="26606"/>
          <ac:spMkLst>
            <pc:docMk/>
            <pc:sldMk cId="0" sldId="269"/>
            <ac:spMk id="3" creationId="{00000000-0000-0000-0000-000000000000}"/>
          </ac:spMkLst>
        </pc:spChg>
        <pc:graphicFrameChg chg="add mod modGraphic">
          <ac:chgData name="Stephanie John" userId="e6694ea556e16cdf" providerId="LiveId" clId="{CB183380-A334-4632-9A39-F86B70A90F4E}" dt="2025-10-01T12:13:58.114" v="189" actId="207"/>
          <ac:graphicFrameMkLst>
            <pc:docMk/>
            <pc:sldMk cId="0" sldId="269"/>
            <ac:graphicFrameMk id="5" creationId="{A274E490-1AA3-6407-1AF2-E3BFC5C351EC}"/>
          </ac:graphicFrameMkLst>
        </pc:graphicFrameChg>
      </pc:sldChg>
      <pc:sldChg chg="addSp delSp modSp mod modClrScheme chgLayout">
        <pc:chgData name="Stephanie John" userId="e6694ea556e16cdf" providerId="LiveId" clId="{CB183380-A334-4632-9A39-F86B70A90F4E}" dt="2025-10-01T12:14:09.668" v="191" actId="207"/>
        <pc:sldMkLst>
          <pc:docMk/>
          <pc:sldMk cId="0" sldId="270"/>
        </pc:sldMkLst>
        <pc:spChg chg="mod">
          <ac:chgData name="Stephanie John" userId="e6694ea556e16cdf" providerId="LiveId" clId="{CB183380-A334-4632-9A39-F86B70A90F4E}" dt="2025-10-01T12:11:41.573" v="172" actId="1076"/>
          <ac:spMkLst>
            <pc:docMk/>
            <pc:sldMk cId="0" sldId="270"/>
            <ac:spMk id="2" creationId="{00000000-0000-0000-0000-000000000000}"/>
          </ac:spMkLst>
        </pc:spChg>
        <pc:spChg chg="del">
          <ac:chgData name="Stephanie John" userId="e6694ea556e16cdf" providerId="LiveId" clId="{CB183380-A334-4632-9A39-F86B70A90F4E}" dt="2025-10-01T12:11:07.174" v="165" actId="26606"/>
          <ac:spMkLst>
            <pc:docMk/>
            <pc:sldMk cId="0" sldId="270"/>
            <ac:spMk id="3" creationId="{00000000-0000-0000-0000-000000000000}"/>
          </ac:spMkLst>
        </pc:spChg>
        <pc:graphicFrameChg chg="add mod modGraphic">
          <ac:chgData name="Stephanie John" userId="e6694ea556e16cdf" providerId="LiveId" clId="{CB183380-A334-4632-9A39-F86B70A90F4E}" dt="2025-10-01T12:14:09.668" v="191" actId="207"/>
          <ac:graphicFrameMkLst>
            <pc:docMk/>
            <pc:sldMk cId="0" sldId="270"/>
            <ac:graphicFrameMk id="5" creationId="{CECE8E7D-742A-C3F9-2F08-FDC50AC98953}"/>
          </ac:graphicFrameMkLst>
        </pc:graphicFrameChg>
      </pc:sldChg>
      <pc:sldChg chg="addSp delSp modSp mod modClrScheme chgLayout">
        <pc:chgData name="Stephanie John" userId="e6694ea556e16cdf" providerId="LiveId" clId="{CB183380-A334-4632-9A39-F86B70A90F4E}" dt="2025-10-01T12:14:37.284" v="195" actId="113"/>
        <pc:sldMkLst>
          <pc:docMk/>
          <pc:sldMk cId="0" sldId="271"/>
        </pc:sldMkLst>
        <pc:spChg chg="mod">
          <ac:chgData name="Stephanie John" userId="e6694ea556e16cdf" providerId="LiveId" clId="{CB183380-A334-4632-9A39-F86B70A90F4E}" dt="2025-10-01T12:14:24.875" v="192" actId="1076"/>
          <ac:spMkLst>
            <pc:docMk/>
            <pc:sldMk cId="0" sldId="271"/>
            <ac:spMk id="2" creationId="{00000000-0000-0000-0000-000000000000}"/>
          </ac:spMkLst>
        </pc:spChg>
        <pc:spChg chg="del">
          <ac:chgData name="Stephanie John" userId="e6694ea556e16cdf" providerId="LiveId" clId="{CB183380-A334-4632-9A39-F86B70A90F4E}" dt="2025-10-01T12:12:12.946" v="173" actId="26606"/>
          <ac:spMkLst>
            <pc:docMk/>
            <pc:sldMk cId="0" sldId="271"/>
            <ac:spMk id="3" creationId="{00000000-0000-0000-0000-000000000000}"/>
          </ac:spMkLst>
        </pc:spChg>
        <pc:graphicFrameChg chg="add mod modGraphic">
          <ac:chgData name="Stephanie John" userId="e6694ea556e16cdf" providerId="LiveId" clId="{CB183380-A334-4632-9A39-F86B70A90F4E}" dt="2025-10-01T12:14:37.284" v="195" actId="113"/>
          <ac:graphicFrameMkLst>
            <pc:docMk/>
            <pc:sldMk cId="0" sldId="271"/>
            <ac:graphicFrameMk id="5" creationId="{0370DE96-002E-6AFA-12A7-93E8FE8DB2AC}"/>
          </ac:graphicFrameMkLst>
        </pc:graphicFrameChg>
      </pc:sldChg>
      <pc:sldChg chg="addSp delSp modSp mod modClrScheme chgLayout">
        <pc:chgData name="Stephanie John" userId="e6694ea556e16cdf" providerId="LiveId" clId="{CB183380-A334-4632-9A39-F86B70A90F4E}" dt="2025-10-01T12:16:37.622" v="220" actId="14100"/>
        <pc:sldMkLst>
          <pc:docMk/>
          <pc:sldMk cId="0" sldId="272"/>
        </pc:sldMkLst>
        <pc:spChg chg="mod">
          <ac:chgData name="Stephanie John" userId="e6694ea556e16cdf" providerId="LiveId" clId="{CB183380-A334-4632-9A39-F86B70A90F4E}" dt="2025-10-01T12:14:49.067" v="197" actId="1076"/>
          <ac:spMkLst>
            <pc:docMk/>
            <pc:sldMk cId="0" sldId="272"/>
            <ac:spMk id="2" creationId="{00000000-0000-0000-0000-000000000000}"/>
          </ac:spMkLst>
        </pc:spChg>
        <pc:spChg chg="del">
          <ac:chgData name="Stephanie John" userId="e6694ea556e16cdf" providerId="LiveId" clId="{CB183380-A334-4632-9A39-F86B70A90F4E}" dt="2025-10-01T12:14:44.951" v="196" actId="26606"/>
          <ac:spMkLst>
            <pc:docMk/>
            <pc:sldMk cId="0" sldId="272"/>
            <ac:spMk id="3" creationId="{00000000-0000-0000-0000-000000000000}"/>
          </ac:spMkLst>
        </pc:spChg>
        <pc:graphicFrameChg chg="add mod modGraphic">
          <ac:chgData name="Stephanie John" userId="e6694ea556e16cdf" providerId="LiveId" clId="{CB183380-A334-4632-9A39-F86B70A90F4E}" dt="2025-10-01T12:16:37.622" v="220" actId="14100"/>
          <ac:graphicFrameMkLst>
            <pc:docMk/>
            <pc:sldMk cId="0" sldId="272"/>
            <ac:graphicFrameMk id="5" creationId="{609F80C6-7E76-4A53-DB97-4F07C5177B42}"/>
          </ac:graphicFrameMkLst>
        </pc:graphicFrameChg>
      </pc:sldChg>
      <pc:sldChg chg="addSp delSp modSp mod modClrScheme chgLayout">
        <pc:chgData name="Stephanie John" userId="e6694ea556e16cdf" providerId="LiveId" clId="{CB183380-A334-4632-9A39-F86B70A90F4E}" dt="2025-10-01T12:15:56.239" v="208" actId="14100"/>
        <pc:sldMkLst>
          <pc:docMk/>
          <pc:sldMk cId="0" sldId="273"/>
        </pc:sldMkLst>
        <pc:spChg chg="mod">
          <ac:chgData name="Stephanie John" userId="e6694ea556e16cdf" providerId="LiveId" clId="{CB183380-A334-4632-9A39-F86B70A90F4E}" dt="2025-10-01T12:15:49.462" v="206" actId="1076"/>
          <ac:spMkLst>
            <pc:docMk/>
            <pc:sldMk cId="0" sldId="273"/>
            <ac:spMk id="2" creationId="{00000000-0000-0000-0000-000000000000}"/>
          </ac:spMkLst>
        </pc:spChg>
        <pc:spChg chg="del">
          <ac:chgData name="Stephanie John" userId="e6694ea556e16cdf" providerId="LiveId" clId="{CB183380-A334-4632-9A39-F86B70A90F4E}" dt="2025-10-01T12:15:20.386" v="200" actId="26606"/>
          <ac:spMkLst>
            <pc:docMk/>
            <pc:sldMk cId="0" sldId="273"/>
            <ac:spMk id="3" creationId="{00000000-0000-0000-0000-000000000000}"/>
          </ac:spMkLst>
        </pc:spChg>
        <pc:spChg chg="add mod">
          <ac:chgData name="Stephanie John" userId="e6694ea556e16cdf" providerId="LiveId" clId="{CB183380-A334-4632-9A39-F86B70A90F4E}" dt="2025-10-01T12:15:20.386" v="200" actId="26606"/>
          <ac:spMkLst>
            <pc:docMk/>
            <pc:sldMk cId="0" sldId="273"/>
            <ac:spMk id="9" creationId="{8ECF5F40-2ECF-A89A-E68F-473D79259D0A}"/>
          </ac:spMkLst>
        </pc:spChg>
        <pc:graphicFrameChg chg="add mod modGraphic">
          <ac:chgData name="Stephanie John" userId="e6694ea556e16cdf" providerId="LiveId" clId="{CB183380-A334-4632-9A39-F86B70A90F4E}" dt="2025-10-01T12:15:56.239" v="208" actId="14100"/>
          <ac:graphicFrameMkLst>
            <pc:docMk/>
            <pc:sldMk cId="0" sldId="273"/>
            <ac:graphicFrameMk id="5" creationId="{5C3F1AD0-CDCC-FCC8-23CE-F606D05EF22D}"/>
          </ac:graphicFrameMkLst>
        </pc:graphicFrameChg>
      </pc:sldChg>
      <pc:sldChg chg="add del">
        <pc:chgData name="Stephanie John" userId="e6694ea556e16cdf" providerId="LiveId" clId="{CB183380-A334-4632-9A39-F86B70A90F4E}" dt="2025-10-01T12:16:07.939" v="210" actId="47"/>
        <pc:sldMkLst>
          <pc:docMk/>
          <pc:sldMk cId="3369095848" sldId="275"/>
        </pc:sldMkLst>
      </pc:sldChg>
      <pc:sldChg chg="addSp delSp modSp new mod">
        <pc:chgData name="Stephanie John" userId="e6694ea556e16cdf" providerId="LiveId" clId="{CB183380-A334-4632-9A39-F86B70A90F4E}" dt="2025-10-01T12:28:01.689" v="433" actId="1076"/>
        <pc:sldMkLst>
          <pc:docMk/>
          <pc:sldMk cId="3407130375" sldId="275"/>
        </pc:sldMkLst>
        <pc:spChg chg="del">
          <ac:chgData name="Stephanie John" userId="e6694ea556e16cdf" providerId="LiveId" clId="{CB183380-A334-4632-9A39-F86B70A90F4E}" dt="2025-10-01T12:27:53.757" v="431" actId="478"/>
          <ac:spMkLst>
            <pc:docMk/>
            <pc:sldMk cId="3407130375" sldId="275"/>
            <ac:spMk id="2" creationId="{221F0A89-17E1-6D8E-863F-33AD448D9F10}"/>
          </ac:spMkLst>
        </pc:spChg>
        <pc:spChg chg="mod">
          <ac:chgData name="Stephanie John" userId="e6694ea556e16cdf" providerId="LiveId" clId="{CB183380-A334-4632-9A39-F86B70A90F4E}" dt="2025-10-01T12:27:57.565" v="432" actId="14100"/>
          <ac:spMkLst>
            <pc:docMk/>
            <pc:sldMk cId="3407130375" sldId="275"/>
            <ac:spMk id="3" creationId="{972A4ABC-3DF3-5BB5-0675-8FF79CFE7452}"/>
          </ac:spMkLst>
        </pc:spChg>
        <pc:spChg chg="del">
          <ac:chgData name="Stephanie John" userId="e6694ea556e16cdf" providerId="LiveId" clId="{CB183380-A334-4632-9A39-F86B70A90F4E}" dt="2025-10-01T12:27:44.441" v="430"/>
          <ac:spMkLst>
            <pc:docMk/>
            <pc:sldMk cId="3407130375" sldId="275"/>
            <ac:spMk id="4" creationId="{68CAC363-8C45-9FEC-B8B0-0A81B7FA4C40}"/>
          </ac:spMkLst>
        </pc:spChg>
        <pc:picChg chg="add mod">
          <ac:chgData name="Stephanie John" userId="e6694ea556e16cdf" providerId="LiveId" clId="{CB183380-A334-4632-9A39-F86B70A90F4E}" dt="2025-10-01T12:28:01.689" v="433" actId="1076"/>
          <ac:picMkLst>
            <pc:docMk/>
            <pc:sldMk cId="3407130375" sldId="275"/>
            <ac:picMk id="12290" creationId="{8389955D-F663-BC01-6778-DF34CB35F9F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EC0CEF-8373-40BA-9060-CD84218F3266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6024C34-C2CE-47DE-87B6-16C4DF4EADCF}">
      <dgm:prSet/>
      <dgm:spPr/>
      <dgm:t>
        <a:bodyPr/>
        <a:lstStyle/>
        <a:p>
          <a:r>
            <a:rPr lang="en-GB"/>
            <a:t>• Clarify common roles across health, social care and education</a:t>
          </a:r>
          <a:endParaRPr lang="en-US"/>
        </a:p>
      </dgm:t>
    </dgm:pt>
    <dgm:pt modelId="{2DA4A6BF-43A3-4C80-B958-B79CA8CD4590}" type="parTrans" cxnId="{BD0DC1F5-7EA9-4C65-BEBB-E37BE9ACBCB6}">
      <dgm:prSet/>
      <dgm:spPr/>
      <dgm:t>
        <a:bodyPr/>
        <a:lstStyle/>
        <a:p>
          <a:endParaRPr lang="en-US"/>
        </a:p>
      </dgm:t>
    </dgm:pt>
    <dgm:pt modelId="{39369FD4-D385-47FE-93CE-1F278369E187}" type="sibTrans" cxnId="{BD0DC1F5-7EA9-4C65-BEBB-E37BE9ACBCB6}">
      <dgm:prSet/>
      <dgm:spPr/>
      <dgm:t>
        <a:bodyPr/>
        <a:lstStyle/>
        <a:p>
          <a:endParaRPr lang="en-US"/>
        </a:p>
      </dgm:t>
    </dgm:pt>
    <dgm:pt modelId="{9B631F84-D776-4D06-A21B-C60967EA66DC}">
      <dgm:prSet/>
      <dgm:spPr/>
      <dgm:t>
        <a:bodyPr/>
        <a:lstStyle/>
        <a:p>
          <a:r>
            <a:rPr lang="en-GB"/>
            <a:t>• Highlight responsibilities and real examples</a:t>
          </a:r>
          <a:endParaRPr lang="en-US"/>
        </a:p>
      </dgm:t>
    </dgm:pt>
    <dgm:pt modelId="{9FABE455-D785-4D7E-BACD-FA66D8045C11}" type="parTrans" cxnId="{52D3B6DC-F21C-4760-8F9B-F0A670046EEC}">
      <dgm:prSet/>
      <dgm:spPr/>
      <dgm:t>
        <a:bodyPr/>
        <a:lstStyle/>
        <a:p>
          <a:endParaRPr lang="en-US"/>
        </a:p>
      </dgm:t>
    </dgm:pt>
    <dgm:pt modelId="{DC76FCE2-E86D-4729-9065-EEC0E391B2CC}" type="sibTrans" cxnId="{52D3B6DC-F21C-4760-8F9B-F0A670046EEC}">
      <dgm:prSet/>
      <dgm:spPr/>
      <dgm:t>
        <a:bodyPr/>
        <a:lstStyle/>
        <a:p>
          <a:endParaRPr lang="en-US"/>
        </a:p>
      </dgm:t>
    </dgm:pt>
    <dgm:pt modelId="{490C864B-0F62-49B8-81F6-1CAA311D47E1}" type="pres">
      <dgm:prSet presAssocID="{F6EC0CEF-8373-40BA-9060-CD84218F326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A22829C-5E37-4B52-8390-799852D3F9CD}" type="pres">
      <dgm:prSet presAssocID="{B6024C34-C2CE-47DE-87B6-16C4DF4EADCF}" presName="hierRoot1" presStyleCnt="0"/>
      <dgm:spPr/>
    </dgm:pt>
    <dgm:pt modelId="{F6526BB5-890D-43A2-926F-7FF2EB507F97}" type="pres">
      <dgm:prSet presAssocID="{B6024C34-C2CE-47DE-87B6-16C4DF4EADCF}" presName="composite" presStyleCnt="0"/>
      <dgm:spPr/>
    </dgm:pt>
    <dgm:pt modelId="{C1986DC5-815E-4351-980D-A4F804B5015A}" type="pres">
      <dgm:prSet presAssocID="{B6024C34-C2CE-47DE-87B6-16C4DF4EADCF}" presName="background" presStyleLbl="node0" presStyleIdx="0" presStyleCnt="2"/>
      <dgm:spPr/>
    </dgm:pt>
    <dgm:pt modelId="{89CD33C6-8184-485D-9E97-21CF64E104FD}" type="pres">
      <dgm:prSet presAssocID="{B6024C34-C2CE-47DE-87B6-16C4DF4EADCF}" presName="text" presStyleLbl="fgAcc0" presStyleIdx="0" presStyleCnt="2">
        <dgm:presLayoutVars>
          <dgm:chPref val="3"/>
        </dgm:presLayoutVars>
      </dgm:prSet>
      <dgm:spPr/>
    </dgm:pt>
    <dgm:pt modelId="{1ECE69B2-2CFE-4164-99DA-239DAC7ECFF3}" type="pres">
      <dgm:prSet presAssocID="{B6024C34-C2CE-47DE-87B6-16C4DF4EADCF}" presName="hierChild2" presStyleCnt="0"/>
      <dgm:spPr/>
    </dgm:pt>
    <dgm:pt modelId="{1A55BA7E-1E42-4754-94C9-66F324C7DBFD}" type="pres">
      <dgm:prSet presAssocID="{9B631F84-D776-4D06-A21B-C60967EA66DC}" presName="hierRoot1" presStyleCnt="0"/>
      <dgm:spPr/>
    </dgm:pt>
    <dgm:pt modelId="{4B1225EB-4B5E-4558-B032-F4E25A40D5B1}" type="pres">
      <dgm:prSet presAssocID="{9B631F84-D776-4D06-A21B-C60967EA66DC}" presName="composite" presStyleCnt="0"/>
      <dgm:spPr/>
    </dgm:pt>
    <dgm:pt modelId="{EB435891-C394-46EE-8E3B-35F419C57DF6}" type="pres">
      <dgm:prSet presAssocID="{9B631F84-D776-4D06-A21B-C60967EA66DC}" presName="background" presStyleLbl="node0" presStyleIdx="1" presStyleCnt="2"/>
      <dgm:spPr/>
    </dgm:pt>
    <dgm:pt modelId="{9326E8D7-E9FC-4550-B73C-57B0549A26FB}" type="pres">
      <dgm:prSet presAssocID="{9B631F84-D776-4D06-A21B-C60967EA66DC}" presName="text" presStyleLbl="fgAcc0" presStyleIdx="1" presStyleCnt="2">
        <dgm:presLayoutVars>
          <dgm:chPref val="3"/>
        </dgm:presLayoutVars>
      </dgm:prSet>
      <dgm:spPr/>
    </dgm:pt>
    <dgm:pt modelId="{94980548-1C66-478A-AC82-B4F0B57FCA89}" type="pres">
      <dgm:prSet presAssocID="{9B631F84-D776-4D06-A21B-C60967EA66DC}" presName="hierChild2" presStyleCnt="0"/>
      <dgm:spPr/>
    </dgm:pt>
  </dgm:ptLst>
  <dgm:cxnLst>
    <dgm:cxn modelId="{573B2C2E-97C3-4B74-93AB-58DB3C3CDC86}" type="presOf" srcId="{F6EC0CEF-8373-40BA-9060-CD84218F3266}" destId="{490C864B-0F62-49B8-81F6-1CAA311D47E1}" srcOrd="0" destOrd="0" presId="urn:microsoft.com/office/officeart/2005/8/layout/hierarchy1"/>
    <dgm:cxn modelId="{7541F687-4BA5-4870-BD76-3118374B6F81}" type="presOf" srcId="{9B631F84-D776-4D06-A21B-C60967EA66DC}" destId="{9326E8D7-E9FC-4550-B73C-57B0549A26FB}" srcOrd="0" destOrd="0" presId="urn:microsoft.com/office/officeart/2005/8/layout/hierarchy1"/>
    <dgm:cxn modelId="{F8650EB3-7D17-4E2F-B4C1-F6D02482055B}" type="presOf" srcId="{B6024C34-C2CE-47DE-87B6-16C4DF4EADCF}" destId="{89CD33C6-8184-485D-9E97-21CF64E104FD}" srcOrd="0" destOrd="0" presId="urn:microsoft.com/office/officeart/2005/8/layout/hierarchy1"/>
    <dgm:cxn modelId="{52D3B6DC-F21C-4760-8F9B-F0A670046EEC}" srcId="{F6EC0CEF-8373-40BA-9060-CD84218F3266}" destId="{9B631F84-D776-4D06-A21B-C60967EA66DC}" srcOrd="1" destOrd="0" parTransId="{9FABE455-D785-4D7E-BACD-FA66D8045C11}" sibTransId="{DC76FCE2-E86D-4729-9065-EEC0E391B2CC}"/>
    <dgm:cxn modelId="{BD0DC1F5-7EA9-4C65-BEBB-E37BE9ACBCB6}" srcId="{F6EC0CEF-8373-40BA-9060-CD84218F3266}" destId="{B6024C34-C2CE-47DE-87B6-16C4DF4EADCF}" srcOrd="0" destOrd="0" parTransId="{2DA4A6BF-43A3-4C80-B958-B79CA8CD4590}" sibTransId="{39369FD4-D385-47FE-93CE-1F278369E187}"/>
    <dgm:cxn modelId="{63088522-EC5D-4CEF-867D-6BEBE08FAD2F}" type="presParOf" srcId="{490C864B-0F62-49B8-81F6-1CAA311D47E1}" destId="{BA22829C-5E37-4B52-8390-799852D3F9CD}" srcOrd="0" destOrd="0" presId="urn:microsoft.com/office/officeart/2005/8/layout/hierarchy1"/>
    <dgm:cxn modelId="{9678C6D8-715B-41E7-8011-FF92F763D57B}" type="presParOf" srcId="{BA22829C-5E37-4B52-8390-799852D3F9CD}" destId="{F6526BB5-890D-43A2-926F-7FF2EB507F97}" srcOrd="0" destOrd="0" presId="urn:microsoft.com/office/officeart/2005/8/layout/hierarchy1"/>
    <dgm:cxn modelId="{507E38CE-4973-4095-9D5F-764034D1DB9B}" type="presParOf" srcId="{F6526BB5-890D-43A2-926F-7FF2EB507F97}" destId="{C1986DC5-815E-4351-980D-A4F804B5015A}" srcOrd="0" destOrd="0" presId="urn:microsoft.com/office/officeart/2005/8/layout/hierarchy1"/>
    <dgm:cxn modelId="{37687126-C525-48F2-BBCB-6A8DCCE8C627}" type="presParOf" srcId="{F6526BB5-890D-43A2-926F-7FF2EB507F97}" destId="{89CD33C6-8184-485D-9E97-21CF64E104FD}" srcOrd="1" destOrd="0" presId="urn:microsoft.com/office/officeart/2005/8/layout/hierarchy1"/>
    <dgm:cxn modelId="{8CA3921C-70DD-4891-A868-BE6D61963408}" type="presParOf" srcId="{BA22829C-5E37-4B52-8390-799852D3F9CD}" destId="{1ECE69B2-2CFE-4164-99DA-239DAC7ECFF3}" srcOrd="1" destOrd="0" presId="urn:microsoft.com/office/officeart/2005/8/layout/hierarchy1"/>
    <dgm:cxn modelId="{08178948-19AD-49AA-BE9C-C4F89EB77B4B}" type="presParOf" srcId="{490C864B-0F62-49B8-81F6-1CAA311D47E1}" destId="{1A55BA7E-1E42-4754-94C9-66F324C7DBFD}" srcOrd="1" destOrd="0" presId="urn:microsoft.com/office/officeart/2005/8/layout/hierarchy1"/>
    <dgm:cxn modelId="{FE5A0E1C-FBBE-49B9-9EF3-CF3FBEBCB085}" type="presParOf" srcId="{1A55BA7E-1E42-4754-94C9-66F324C7DBFD}" destId="{4B1225EB-4B5E-4558-B032-F4E25A40D5B1}" srcOrd="0" destOrd="0" presId="urn:microsoft.com/office/officeart/2005/8/layout/hierarchy1"/>
    <dgm:cxn modelId="{F57D29F0-3AD6-4F35-B272-3FBEB815125F}" type="presParOf" srcId="{4B1225EB-4B5E-4558-B032-F4E25A40D5B1}" destId="{EB435891-C394-46EE-8E3B-35F419C57DF6}" srcOrd="0" destOrd="0" presId="urn:microsoft.com/office/officeart/2005/8/layout/hierarchy1"/>
    <dgm:cxn modelId="{33CE3896-15B2-41FB-8066-256D0FE46A10}" type="presParOf" srcId="{4B1225EB-4B5E-4558-B032-F4E25A40D5B1}" destId="{9326E8D7-E9FC-4550-B73C-57B0549A26FB}" srcOrd="1" destOrd="0" presId="urn:microsoft.com/office/officeart/2005/8/layout/hierarchy1"/>
    <dgm:cxn modelId="{41EFD6C5-D080-41E4-83D0-DB32B283311B}" type="presParOf" srcId="{1A55BA7E-1E42-4754-94C9-66F324C7DBFD}" destId="{94980548-1C66-478A-AC82-B4F0B57FCA8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B24D6B-3298-4A64-855F-516656EFBD2E}" type="doc">
      <dgm:prSet loTypeId="urn:microsoft.com/office/officeart/2005/8/layout/rings+Icon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97355CA-2496-47D9-BEED-D2B109967E61}">
      <dgm:prSet phldrT="[Text]"/>
      <dgm:spPr/>
      <dgm:t>
        <a:bodyPr/>
        <a:lstStyle/>
        <a:p>
          <a:r>
            <a:rPr lang="en-GB" dirty="0"/>
            <a:t>Assessing needs and eligibility for care and support under the Social Services and Well-being (Wales) Act 2014</a:t>
          </a:r>
        </a:p>
      </dgm:t>
    </dgm:pt>
    <dgm:pt modelId="{10DB6B9A-16E0-42F4-A493-FC9026175D7E}" type="parTrans" cxnId="{25236621-06F7-4FA8-BDE8-D5E69AACFAA4}">
      <dgm:prSet/>
      <dgm:spPr/>
      <dgm:t>
        <a:bodyPr/>
        <a:lstStyle/>
        <a:p>
          <a:endParaRPr lang="en-GB"/>
        </a:p>
      </dgm:t>
    </dgm:pt>
    <dgm:pt modelId="{EB533DF9-427F-414C-86C4-6187EA28EF21}" type="sibTrans" cxnId="{25236621-06F7-4FA8-BDE8-D5E69AACFAA4}">
      <dgm:prSet/>
      <dgm:spPr/>
      <dgm:t>
        <a:bodyPr/>
        <a:lstStyle/>
        <a:p>
          <a:endParaRPr lang="en-GB"/>
        </a:p>
      </dgm:t>
    </dgm:pt>
    <dgm:pt modelId="{84EFF6A4-B5EC-41F1-8D98-8A02064BDBC4}">
      <dgm:prSet phldrT="[Text]"/>
      <dgm:spPr/>
      <dgm:t>
        <a:bodyPr/>
        <a:lstStyle/>
        <a:p>
          <a:r>
            <a:rPr lang="en-GB" dirty="0"/>
            <a:t>Safeguarding adults and children; reporting concerns and working in partnership</a:t>
          </a:r>
        </a:p>
      </dgm:t>
    </dgm:pt>
    <dgm:pt modelId="{145BFDCA-E7C8-425C-A16E-2FD41C36F99B}" type="parTrans" cxnId="{1DF8C2DD-99F1-4AD7-B0A7-6F85A533A8F3}">
      <dgm:prSet/>
      <dgm:spPr/>
      <dgm:t>
        <a:bodyPr/>
        <a:lstStyle/>
        <a:p>
          <a:endParaRPr lang="en-GB"/>
        </a:p>
      </dgm:t>
    </dgm:pt>
    <dgm:pt modelId="{A29D8875-BEDF-495A-AD93-F846E894CC37}" type="sibTrans" cxnId="{1DF8C2DD-99F1-4AD7-B0A7-6F85A533A8F3}">
      <dgm:prSet/>
      <dgm:spPr/>
      <dgm:t>
        <a:bodyPr/>
        <a:lstStyle/>
        <a:p>
          <a:endParaRPr lang="en-GB"/>
        </a:p>
      </dgm:t>
    </dgm:pt>
    <dgm:pt modelId="{8CA0D852-2644-414D-9A0E-4A30B12E0C41}">
      <dgm:prSet phldrT="[Text]"/>
      <dgm:spPr/>
      <dgm:t>
        <a:bodyPr/>
        <a:lstStyle/>
        <a:p>
          <a:r>
            <a:rPr lang="en-GB" dirty="0"/>
            <a:t>Planning, providing and reviewing care packages to promote well-being and independence</a:t>
          </a:r>
        </a:p>
      </dgm:t>
    </dgm:pt>
    <dgm:pt modelId="{616764E2-F880-447B-A3B0-B25152F4AACA}" type="parTrans" cxnId="{40379BED-BAE2-4E56-ABD4-833A1F131E32}">
      <dgm:prSet/>
      <dgm:spPr/>
      <dgm:t>
        <a:bodyPr/>
        <a:lstStyle/>
        <a:p>
          <a:endParaRPr lang="en-GB"/>
        </a:p>
      </dgm:t>
    </dgm:pt>
    <dgm:pt modelId="{8CEDEB14-A242-49A0-8A16-F82AB07989CC}" type="sibTrans" cxnId="{40379BED-BAE2-4E56-ABD4-833A1F131E32}">
      <dgm:prSet/>
      <dgm:spPr/>
      <dgm:t>
        <a:bodyPr/>
        <a:lstStyle/>
        <a:p>
          <a:endParaRPr lang="en-GB"/>
        </a:p>
      </dgm:t>
    </dgm:pt>
    <dgm:pt modelId="{00B19B2C-B0E7-4F4C-91A1-5C0595C20A92}">
      <dgm:prSet/>
      <dgm:spPr/>
      <dgm:t>
        <a:bodyPr/>
        <a:lstStyle/>
        <a:p>
          <a:r>
            <a:rPr lang="en-GB"/>
            <a:t>Ensuring rights, dignity and advocacy for people who need care and carers</a:t>
          </a:r>
          <a:endParaRPr lang="en-GB" dirty="0"/>
        </a:p>
      </dgm:t>
    </dgm:pt>
    <dgm:pt modelId="{21AC766F-33CA-4C1E-AD72-CA253CC979EE}" type="parTrans" cxnId="{15888577-805E-4D55-9FA2-7D3AA188BC42}">
      <dgm:prSet/>
      <dgm:spPr/>
      <dgm:t>
        <a:bodyPr/>
        <a:lstStyle/>
        <a:p>
          <a:endParaRPr lang="en-GB"/>
        </a:p>
      </dgm:t>
    </dgm:pt>
    <dgm:pt modelId="{5A9A36A1-2CE3-43B2-9777-3BE85A00E6B3}" type="sibTrans" cxnId="{15888577-805E-4D55-9FA2-7D3AA188BC42}">
      <dgm:prSet/>
      <dgm:spPr/>
      <dgm:t>
        <a:bodyPr/>
        <a:lstStyle/>
        <a:p>
          <a:endParaRPr lang="en-GB"/>
        </a:p>
      </dgm:t>
    </dgm:pt>
    <dgm:pt modelId="{D6BE5340-2D2F-4293-A2D3-4CE94A03CC13}">
      <dgm:prSet/>
      <dgm:spPr/>
      <dgm:t>
        <a:bodyPr/>
        <a:lstStyle/>
        <a:p>
          <a:r>
            <a:rPr lang="en-GB"/>
            <a:t>Complying with regulation and inspection by Social Care Wales and CIW</a:t>
          </a:r>
        </a:p>
      </dgm:t>
    </dgm:pt>
    <dgm:pt modelId="{1E0B9337-C649-4783-B097-17F012E2F876}" type="parTrans" cxnId="{260179F3-4AB6-4FA9-9F3B-454FF8770773}">
      <dgm:prSet/>
      <dgm:spPr/>
      <dgm:t>
        <a:bodyPr/>
        <a:lstStyle/>
        <a:p>
          <a:endParaRPr lang="en-GB"/>
        </a:p>
      </dgm:t>
    </dgm:pt>
    <dgm:pt modelId="{3DBBF58F-9D86-452B-8443-29F14F337A13}" type="sibTrans" cxnId="{260179F3-4AB6-4FA9-9F3B-454FF8770773}">
      <dgm:prSet/>
      <dgm:spPr/>
      <dgm:t>
        <a:bodyPr/>
        <a:lstStyle/>
        <a:p>
          <a:endParaRPr lang="en-GB"/>
        </a:p>
      </dgm:t>
    </dgm:pt>
    <dgm:pt modelId="{A882EC91-EDA8-40AD-8357-D76D508F37AB}" type="pres">
      <dgm:prSet presAssocID="{0DB24D6B-3298-4A64-855F-516656EFBD2E}" presName="Name0" presStyleCnt="0">
        <dgm:presLayoutVars>
          <dgm:chMax val="7"/>
          <dgm:dir/>
          <dgm:resizeHandles val="exact"/>
        </dgm:presLayoutVars>
      </dgm:prSet>
      <dgm:spPr/>
    </dgm:pt>
    <dgm:pt modelId="{FF848687-92EF-43EF-A9FB-9724BB0D693F}" type="pres">
      <dgm:prSet presAssocID="{0DB24D6B-3298-4A64-855F-516656EFBD2E}" presName="ellipse1" presStyleLbl="vennNode1" presStyleIdx="0" presStyleCnt="5">
        <dgm:presLayoutVars>
          <dgm:bulletEnabled val="1"/>
        </dgm:presLayoutVars>
      </dgm:prSet>
      <dgm:spPr/>
    </dgm:pt>
    <dgm:pt modelId="{DD88504D-0902-4F70-B2FE-7A2451D821AA}" type="pres">
      <dgm:prSet presAssocID="{0DB24D6B-3298-4A64-855F-516656EFBD2E}" presName="ellipse2" presStyleLbl="vennNode1" presStyleIdx="1" presStyleCnt="5">
        <dgm:presLayoutVars>
          <dgm:bulletEnabled val="1"/>
        </dgm:presLayoutVars>
      </dgm:prSet>
      <dgm:spPr/>
    </dgm:pt>
    <dgm:pt modelId="{5BCAB471-FB19-4E86-9EB9-D7C56B3EA8F3}" type="pres">
      <dgm:prSet presAssocID="{0DB24D6B-3298-4A64-855F-516656EFBD2E}" presName="ellipse3" presStyleLbl="vennNode1" presStyleIdx="2" presStyleCnt="5">
        <dgm:presLayoutVars>
          <dgm:bulletEnabled val="1"/>
        </dgm:presLayoutVars>
      </dgm:prSet>
      <dgm:spPr/>
    </dgm:pt>
    <dgm:pt modelId="{72234287-156B-4F14-BB90-DD5489F7FF7A}" type="pres">
      <dgm:prSet presAssocID="{0DB24D6B-3298-4A64-855F-516656EFBD2E}" presName="ellipse4" presStyleLbl="vennNode1" presStyleIdx="3" presStyleCnt="5">
        <dgm:presLayoutVars>
          <dgm:bulletEnabled val="1"/>
        </dgm:presLayoutVars>
      </dgm:prSet>
      <dgm:spPr/>
    </dgm:pt>
    <dgm:pt modelId="{930939E6-6157-4EFE-8EA9-8D469CB35BA8}" type="pres">
      <dgm:prSet presAssocID="{0DB24D6B-3298-4A64-855F-516656EFBD2E}" presName="ellipse5" presStyleLbl="vennNode1" presStyleIdx="4" presStyleCnt="5">
        <dgm:presLayoutVars>
          <dgm:bulletEnabled val="1"/>
        </dgm:presLayoutVars>
      </dgm:prSet>
      <dgm:spPr/>
    </dgm:pt>
  </dgm:ptLst>
  <dgm:cxnLst>
    <dgm:cxn modelId="{4EB7D706-98F2-4B56-9815-F90EFBE0D887}" type="presOf" srcId="{0DB24D6B-3298-4A64-855F-516656EFBD2E}" destId="{A882EC91-EDA8-40AD-8357-D76D508F37AB}" srcOrd="0" destOrd="0" presId="urn:microsoft.com/office/officeart/2005/8/layout/rings+Icon"/>
    <dgm:cxn modelId="{FADE8614-2B7C-4539-AFC5-B5A32440138B}" type="presOf" srcId="{8CA0D852-2644-414D-9A0E-4A30B12E0C41}" destId="{5BCAB471-FB19-4E86-9EB9-D7C56B3EA8F3}" srcOrd="0" destOrd="0" presId="urn:microsoft.com/office/officeart/2005/8/layout/rings+Icon"/>
    <dgm:cxn modelId="{26B6EE1D-114D-4D6C-A643-F972BA25F3F5}" type="presOf" srcId="{797355CA-2496-47D9-BEED-D2B109967E61}" destId="{FF848687-92EF-43EF-A9FB-9724BB0D693F}" srcOrd="0" destOrd="0" presId="urn:microsoft.com/office/officeart/2005/8/layout/rings+Icon"/>
    <dgm:cxn modelId="{25236621-06F7-4FA8-BDE8-D5E69AACFAA4}" srcId="{0DB24D6B-3298-4A64-855F-516656EFBD2E}" destId="{797355CA-2496-47D9-BEED-D2B109967E61}" srcOrd="0" destOrd="0" parTransId="{10DB6B9A-16E0-42F4-A493-FC9026175D7E}" sibTransId="{EB533DF9-427F-414C-86C4-6187EA28EF21}"/>
    <dgm:cxn modelId="{15888577-805E-4D55-9FA2-7D3AA188BC42}" srcId="{0DB24D6B-3298-4A64-855F-516656EFBD2E}" destId="{00B19B2C-B0E7-4F4C-91A1-5C0595C20A92}" srcOrd="4" destOrd="0" parTransId="{21AC766F-33CA-4C1E-AD72-CA253CC979EE}" sibTransId="{5A9A36A1-2CE3-43B2-9777-3BE85A00E6B3}"/>
    <dgm:cxn modelId="{0F705BB2-9F60-4D2E-A3AC-3DFA7D347A6F}" type="presOf" srcId="{84EFF6A4-B5EC-41F1-8D98-8A02064BDBC4}" destId="{DD88504D-0902-4F70-B2FE-7A2451D821AA}" srcOrd="0" destOrd="0" presId="urn:microsoft.com/office/officeart/2005/8/layout/rings+Icon"/>
    <dgm:cxn modelId="{61CBF4D2-D658-4ED2-AE13-059A411BC5F3}" type="presOf" srcId="{D6BE5340-2D2F-4293-A2D3-4CE94A03CC13}" destId="{72234287-156B-4F14-BB90-DD5489F7FF7A}" srcOrd="0" destOrd="0" presId="urn:microsoft.com/office/officeart/2005/8/layout/rings+Icon"/>
    <dgm:cxn modelId="{1DF8C2DD-99F1-4AD7-B0A7-6F85A533A8F3}" srcId="{0DB24D6B-3298-4A64-855F-516656EFBD2E}" destId="{84EFF6A4-B5EC-41F1-8D98-8A02064BDBC4}" srcOrd="1" destOrd="0" parTransId="{145BFDCA-E7C8-425C-A16E-2FD41C36F99B}" sibTransId="{A29D8875-BEDF-495A-AD93-F846E894CC37}"/>
    <dgm:cxn modelId="{486AD4E6-7EBD-4B1B-9B6E-FF391088259D}" type="presOf" srcId="{00B19B2C-B0E7-4F4C-91A1-5C0595C20A92}" destId="{930939E6-6157-4EFE-8EA9-8D469CB35BA8}" srcOrd="0" destOrd="0" presId="urn:microsoft.com/office/officeart/2005/8/layout/rings+Icon"/>
    <dgm:cxn modelId="{40379BED-BAE2-4E56-ABD4-833A1F131E32}" srcId="{0DB24D6B-3298-4A64-855F-516656EFBD2E}" destId="{8CA0D852-2644-414D-9A0E-4A30B12E0C41}" srcOrd="2" destOrd="0" parTransId="{616764E2-F880-447B-A3B0-B25152F4AACA}" sibTransId="{8CEDEB14-A242-49A0-8A16-F82AB07989CC}"/>
    <dgm:cxn modelId="{260179F3-4AB6-4FA9-9F3B-454FF8770773}" srcId="{0DB24D6B-3298-4A64-855F-516656EFBD2E}" destId="{D6BE5340-2D2F-4293-A2D3-4CE94A03CC13}" srcOrd="3" destOrd="0" parTransId="{1E0B9337-C649-4783-B097-17F012E2F876}" sibTransId="{3DBBF58F-9D86-452B-8443-29F14F337A13}"/>
    <dgm:cxn modelId="{B70DBA6E-D19D-40F9-BA5C-6E58E4881B63}" type="presParOf" srcId="{A882EC91-EDA8-40AD-8357-D76D508F37AB}" destId="{FF848687-92EF-43EF-A9FB-9724BB0D693F}" srcOrd="0" destOrd="0" presId="urn:microsoft.com/office/officeart/2005/8/layout/rings+Icon"/>
    <dgm:cxn modelId="{DDE2AA4D-F6E4-49F8-896F-EE4EEB069B94}" type="presParOf" srcId="{A882EC91-EDA8-40AD-8357-D76D508F37AB}" destId="{DD88504D-0902-4F70-B2FE-7A2451D821AA}" srcOrd="1" destOrd="0" presId="urn:microsoft.com/office/officeart/2005/8/layout/rings+Icon"/>
    <dgm:cxn modelId="{2DAD38F4-2560-4AE0-934A-916760285534}" type="presParOf" srcId="{A882EC91-EDA8-40AD-8357-D76D508F37AB}" destId="{5BCAB471-FB19-4E86-9EB9-D7C56B3EA8F3}" srcOrd="2" destOrd="0" presId="urn:microsoft.com/office/officeart/2005/8/layout/rings+Icon"/>
    <dgm:cxn modelId="{B71643C6-8412-4778-A0E0-EF5DDCEA554F}" type="presParOf" srcId="{A882EC91-EDA8-40AD-8357-D76D508F37AB}" destId="{72234287-156B-4F14-BB90-DD5489F7FF7A}" srcOrd="3" destOrd="0" presId="urn:microsoft.com/office/officeart/2005/8/layout/rings+Icon"/>
    <dgm:cxn modelId="{6A093CDB-29AD-462A-9578-04E2C88EC72E}" type="presParOf" srcId="{A882EC91-EDA8-40AD-8357-D76D508F37AB}" destId="{930939E6-6157-4EFE-8EA9-8D469CB35BA8}" srcOrd="4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A53A6A-0F38-4B20-A949-01A8F5C7C99E}" type="doc">
      <dgm:prSet loTypeId="urn:microsoft.com/office/officeart/2005/8/layout/vList2" loCatId="list" qsTypeId="urn:microsoft.com/office/officeart/2005/8/quickstyle/3d2" qsCatId="3D" csTypeId="urn:microsoft.com/office/officeart/2005/8/colors/accent1_4" csCatId="accent1"/>
      <dgm:spPr/>
      <dgm:t>
        <a:bodyPr/>
        <a:lstStyle/>
        <a:p>
          <a:endParaRPr lang="en-US"/>
        </a:p>
      </dgm:t>
    </dgm:pt>
    <dgm:pt modelId="{642CD701-22C9-49B9-AE66-F1661B1418D8}">
      <dgm:prSet/>
      <dgm:spPr/>
      <dgm:t>
        <a:bodyPr/>
        <a:lstStyle/>
        <a:p>
          <a:r>
            <a:rPr lang="en-US">
              <a:solidFill>
                <a:schemeClr val="tx1"/>
              </a:solidFill>
            </a:rPr>
            <a:t>a) Teacher</a:t>
          </a:r>
        </a:p>
      </dgm:t>
    </dgm:pt>
    <dgm:pt modelId="{9FE63B33-310F-457B-8E1E-446C6893E611}" type="parTrans" cxnId="{434B08F0-3B68-4FD8-9D36-6B9CA2A91431}">
      <dgm:prSet/>
      <dgm:spPr/>
      <dgm:t>
        <a:bodyPr/>
        <a:lstStyle/>
        <a:p>
          <a:endParaRPr lang="en-US"/>
        </a:p>
      </dgm:t>
    </dgm:pt>
    <dgm:pt modelId="{1126F2D4-B79F-4697-9370-D30CDC8A96EE}" type="sibTrans" cxnId="{434B08F0-3B68-4FD8-9D36-6B9CA2A91431}">
      <dgm:prSet/>
      <dgm:spPr/>
      <dgm:t>
        <a:bodyPr/>
        <a:lstStyle/>
        <a:p>
          <a:endParaRPr lang="en-US"/>
        </a:p>
      </dgm:t>
    </dgm:pt>
    <dgm:pt modelId="{E6D56C41-456C-4B0C-8CBA-489299BF450D}">
      <dgm:prSet/>
      <dgm:spPr/>
      <dgm:t>
        <a:bodyPr/>
        <a:lstStyle/>
        <a:p>
          <a:r>
            <a:rPr lang="en-US">
              <a:solidFill>
                <a:schemeClr val="tx1"/>
              </a:solidFill>
            </a:rPr>
            <a:t>b) Nurse</a:t>
          </a:r>
        </a:p>
      </dgm:t>
    </dgm:pt>
    <dgm:pt modelId="{31DC29C2-3240-44DB-9F4B-A27DEC8B735E}" type="parTrans" cxnId="{45E4EA71-1CB4-4907-9324-0FB6D5047AE5}">
      <dgm:prSet/>
      <dgm:spPr/>
      <dgm:t>
        <a:bodyPr/>
        <a:lstStyle/>
        <a:p>
          <a:endParaRPr lang="en-US"/>
        </a:p>
      </dgm:t>
    </dgm:pt>
    <dgm:pt modelId="{14CB85A9-D8A2-4AFF-A4A9-53F05ED46B28}" type="sibTrans" cxnId="{45E4EA71-1CB4-4907-9324-0FB6D5047AE5}">
      <dgm:prSet/>
      <dgm:spPr/>
      <dgm:t>
        <a:bodyPr/>
        <a:lstStyle/>
        <a:p>
          <a:endParaRPr lang="en-US"/>
        </a:p>
      </dgm:t>
    </dgm:pt>
    <dgm:pt modelId="{3F06F0C0-54F1-4EF8-8069-60DF732E5282}">
      <dgm:prSet/>
      <dgm:spPr/>
      <dgm:t>
        <a:bodyPr/>
        <a:lstStyle/>
        <a:p>
          <a:r>
            <a:rPr lang="en-US">
              <a:solidFill>
                <a:schemeClr val="tx1"/>
              </a:solidFill>
            </a:rPr>
            <a:t>c) Doctor/GP</a:t>
          </a:r>
        </a:p>
      </dgm:t>
    </dgm:pt>
    <dgm:pt modelId="{53930FC8-9840-4B5B-8522-16812AE3B716}" type="parTrans" cxnId="{D3955535-B412-4F0A-B45D-C8034577F95D}">
      <dgm:prSet/>
      <dgm:spPr/>
      <dgm:t>
        <a:bodyPr/>
        <a:lstStyle/>
        <a:p>
          <a:endParaRPr lang="en-US"/>
        </a:p>
      </dgm:t>
    </dgm:pt>
    <dgm:pt modelId="{045AA19A-553A-470E-A3DB-9E4F03B7D7D6}" type="sibTrans" cxnId="{D3955535-B412-4F0A-B45D-C8034577F95D}">
      <dgm:prSet/>
      <dgm:spPr/>
      <dgm:t>
        <a:bodyPr/>
        <a:lstStyle/>
        <a:p>
          <a:endParaRPr lang="en-US"/>
        </a:p>
      </dgm:t>
    </dgm:pt>
    <dgm:pt modelId="{674CB7D2-0020-452B-8785-B57E18C031DF}">
      <dgm:prSet/>
      <dgm:spPr/>
      <dgm:t>
        <a:bodyPr/>
        <a:lstStyle/>
        <a:p>
          <a:r>
            <a:rPr lang="en-US">
              <a:solidFill>
                <a:schemeClr val="tx1"/>
              </a:solidFill>
            </a:rPr>
            <a:t>d) Social worker</a:t>
          </a:r>
        </a:p>
      </dgm:t>
    </dgm:pt>
    <dgm:pt modelId="{540B5639-46F4-43D5-A2DD-C242B0552B24}" type="parTrans" cxnId="{AD53A6D8-0736-40AA-87AF-67436FE919F7}">
      <dgm:prSet/>
      <dgm:spPr/>
      <dgm:t>
        <a:bodyPr/>
        <a:lstStyle/>
        <a:p>
          <a:endParaRPr lang="en-US"/>
        </a:p>
      </dgm:t>
    </dgm:pt>
    <dgm:pt modelId="{22BF3544-2A31-4788-920C-C01581CF44FB}" type="sibTrans" cxnId="{AD53A6D8-0736-40AA-87AF-67436FE919F7}">
      <dgm:prSet/>
      <dgm:spPr/>
      <dgm:t>
        <a:bodyPr/>
        <a:lstStyle/>
        <a:p>
          <a:endParaRPr lang="en-US"/>
        </a:p>
      </dgm:t>
    </dgm:pt>
    <dgm:pt modelId="{F95F5EE1-83F7-4E10-8C25-889A5E64B02E}" type="pres">
      <dgm:prSet presAssocID="{26A53A6A-0F38-4B20-A949-01A8F5C7C99E}" presName="linear" presStyleCnt="0">
        <dgm:presLayoutVars>
          <dgm:animLvl val="lvl"/>
          <dgm:resizeHandles val="exact"/>
        </dgm:presLayoutVars>
      </dgm:prSet>
      <dgm:spPr/>
    </dgm:pt>
    <dgm:pt modelId="{8765E879-3CC3-4BA8-BA10-6789CFE628DB}" type="pres">
      <dgm:prSet presAssocID="{642CD701-22C9-49B9-AE66-F1661B1418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55DA76C-4048-4173-8A5E-AF91C5CAA591}" type="pres">
      <dgm:prSet presAssocID="{1126F2D4-B79F-4697-9370-D30CDC8A96EE}" presName="spacer" presStyleCnt="0"/>
      <dgm:spPr/>
    </dgm:pt>
    <dgm:pt modelId="{AE9520AA-4AEF-4CF5-BF58-C0D3EE285409}" type="pres">
      <dgm:prSet presAssocID="{E6D56C41-456C-4B0C-8CBA-489299BF450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118EF34-E97E-416C-AE99-27D63F315A5F}" type="pres">
      <dgm:prSet presAssocID="{14CB85A9-D8A2-4AFF-A4A9-53F05ED46B28}" presName="spacer" presStyleCnt="0"/>
      <dgm:spPr/>
    </dgm:pt>
    <dgm:pt modelId="{BCD5678A-B154-40F5-BE82-0BA3EA987EB3}" type="pres">
      <dgm:prSet presAssocID="{3F06F0C0-54F1-4EF8-8069-60DF732E52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8FC19DF-6062-4E5B-B770-E209083F1E01}" type="pres">
      <dgm:prSet presAssocID="{045AA19A-553A-470E-A3DB-9E4F03B7D7D6}" presName="spacer" presStyleCnt="0"/>
      <dgm:spPr/>
    </dgm:pt>
    <dgm:pt modelId="{A3278A80-8E43-45E5-B6C3-C5D28790CF0D}" type="pres">
      <dgm:prSet presAssocID="{674CB7D2-0020-452B-8785-B57E18C031D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3955535-B412-4F0A-B45D-C8034577F95D}" srcId="{26A53A6A-0F38-4B20-A949-01A8F5C7C99E}" destId="{3F06F0C0-54F1-4EF8-8069-60DF732E5282}" srcOrd="2" destOrd="0" parTransId="{53930FC8-9840-4B5B-8522-16812AE3B716}" sibTransId="{045AA19A-553A-470E-A3DB-9E4F03B7D7D6}"/>
    <dgm:cxn modelId="{E3B7646E-D514-4BAD-A598-258A72231112}" type="presOf" srcId="{674CB7D2-0020-452B-8785-B57E18C031DF}" destId="{A3278A80-8E43-45E5-B6C3-C5D28790CF0D}" srcOrd="0" destOrd="0" presId="urn:microsoft.com/office/officeart/2005/8/layout/vList2"/>
    <dgm:cxn modelId="{45E4EA71-1CB4-4907-9324-0FB6D5047AE5}" srcId="{26A53A6A-0F38-4B20-A949-01A8F5C7C99E}" destId="{E6D56C41-456C-4B0C-8CBA-489299BF450D}" srcOrd="1" destOrd="0" parTransId="{31DC29C2-3240-44DB-9F4B-A27DEC8B735E}" sibTransId="{14CB85A9-D8A2-4AFF-A4A9-53F05ED46B28}"/>
    <dgm:cxn modelId="{C1F4EE5A-70C6-4945-8E6A-B67129B11341}" type="presOf" srcId="{642CD701-22C9-49B9-AE66-F1661B1418D8}" destId="{8765E879-3CC3-4BA8-BA10-6789CFE628DB}" srcOrd="0" destOrd="0" presId="urn:microsoft.com/office/officeart/2005/8/layout/vList2"/>
    <dgm:cxn modelId="{06CE5DA9-FBE0-4D9E-967F-84D0B8461E76}" type="presOf" srcId="{E6D56C41-456C-4B0C-8CBA-489299BF450D}" destId="{AE9520AA-4AEF-4CF5-BF58-C0D3EE285409}" srcOrd="0" destOrd="0" presId="urn:microsoft.com/office/officeart/2005/8/layout/vList2"/>
    <dgm:cxn modelId="{17AA1CC2-5FF1-4278-9C6D-2150D7D06249}" type="presOf" srcId="{3F06F0C0-54F1-4EF8-8069-60DF732E5282}" destId="{BCD5678A-B154-40F5-BE82-0BA3EA987EB3}" srcOrd="0" destOrd="0" presId="urn:microsoft.com/office/officeart/2005/8/layout/vList2"/>
    <dgm:cxn modelId="{AD53A6D8-0736-40AA-87AF-67436FE919F7}" srcId="{26A53A6A-0F38-4B20-A949-01A8F5C7C99E}" destId="{674CB7D2-0020-452B-8785-B57E18C031DF}" srcOrd="3" destOrd="0" parTransId="{540B5639-46F4-43D5-A2DD-C242B0552B24}" sibTransId="{22BF3544-2A31-4788-920C-C01581CF44FB}"/>
    <dgm:cxn modelId="{434B08F0-3B68-4FD8-9D36-6B9CA2A91431}" srcId="{26A53A6A-0F38-4B20-A949-01A8F5C7C99E}" destId="{642CD701-22C9-49B9-AE66-F1661B1418D8}" srcOrd="0" destOrd="0" parTransId="{9FE63B33-310F-457B-8E1E-446C6893E611}" sibTransId="{1126F2D4-B79F-4697-9370-D30CDC8A96EE}"/>
    <dgm:cxn modelId="{A905FDF3-D9FE-415B-BB80-4049E596DDE8}" type="presOf" srcId="{26A53A6A-0F38-4B20-A949-01A8F5C7C99E}" destId="{F95F5EE1-83F7-4E10-8C25-889A5E64B02E}" srcOrd="0" destOrd="0" presId="urn:microsoft.com/office/officeart/2005/8/layout/vList2"/>
    <dgm:cxn modelId="{059A4882-9E01-444C-AF4E-C3ED452846C1}" type="presParOf" srcId="{F95F5EE1-83F7-4E10-8C25-889A5E64B02E}" destId="{8765E879-3CC3-4BA8-BA10-6789CFE628DB}" srcOrd="0" destOrd="0" presId="urn:microsoft.com/office/officeart/2005/8/layout/vList2"/>
    <dgm:cxn modelId="{461A0B1C-904A-4EB4-86A5-8EB9C5FD748F}" type="presParOf" srcId="{F95F5EE1-83F7-4E10-8C25-889A5E64B02E}" destId="{F55DA76C-4048-4173-8A5E-AF91C5CAA591}" srcOrd="1" destOrd="0" presId="urn:microsoft.com/office/officeart/2005/8/layout/vList2"/>
    <dgm:cxn modelId="{16953517-7C50-477A-B54A-DAD0A372DBD6}" type="presParOf" srcId="{F95F5EE1-83F7-4E10-8C25-889A5E64B02E}" destId="{AE9520AA-4AEF-4CF5-BF58-C0D3EE285409}" srcOrd="2" destOrd="0" presId="urn:microsoft.com/office/officeart/2005/8/layout/vList2"/>
    <dgm:cxn modelId="{AB089548-AB97-48E5-AE47-E728E8F1A08C}" type="presParOf" srcId="{F95F5EE1-83F7-4E10-8C25-889A5E64B02E}" destId="{8118EF34-E97E-416C-AE99-27D63F315A5F}" srcOrd="3" destOrd="0" presId="urn:microsoft.com/office/officeart/2005/8/layout/vList2"/>
    <dgm:cxn modelId="{3B56A647-A328-422F-A40D-636B8C782530}" type="presParOf" srcId="{F95F5EE1-83F7-4E10-8C25-889A5E64B02E}" destId="{BCD5678A-B154-40F5-BE82-0BA3EA987EB3}" srcOrd="4" destOrd="0" presId="urn:microsoft.com/office/officeart/2005/8/layout/vList2"/>
    <dgm:cxn modelId="{8DC610F8-E3DE-47CF-9ED2-59D6DF87C06B}" type="presParOf" srcId="{F95F5EE1-83F7-4E10-8C25-889A5E64B02E}" destId="{E8FC19DF-6062-4E5B-B770-E209083F1E01}" srcOrd="5" destOrd="0" presId="urn:microsoft.com/office/officeart/2005/8/layout/vList2"/>
    <dgm:cxn modelId="{168A56F6-0DA5-44B6-B25D-0610D4778727}" type="presParOf" srcId="{F95F5EE1-83F7-4E10-8C25-889A5E64B02E}" destId="{A3278A80-8E43-45E5-B6C3-C5D28790CF0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C1DF8E-F020-4A10-AD8C-F41CA1353D76}" type="doc">
      <dgm:prSet loTypeId="urn:microsoft.com/office/officeart/2005/8/layout/vList2" loCatId="list" qsTypeId="urn:microsoft.com/office/officeart/2005/8/quickstyle/3d2" qsCatId="3D" csTypeId="urn:microsoft.com/office/officeart/2005/8/colors/accent1_4" csCatId="accent1"/>
      <dgm:spPr/>
      <dgm:t>
        <a:bodyPr/>
        <a:lstStyle/>
        <a:p>
          <a:endParaRPr lang="en-US"/>
        </a:p>
      </dgm:t>
    </dgm:pt>
    <dgm:pt modelId="{70072FBF-0E0B-4922-A6F4-237C09E7FD2E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a) Care Standards Act</a:t>
          </a:r>
        </a:p>
      </dgm:t>
    </dgm:pt>
    <dgm:pt modelId="{6291596E-6803-4B39-AD68-1524E91EA13F}" type="parTrans" cxnId="{7919727B-F167-4236-95C4-709E2A9DCBF7}">
      <dgm:prSet/>
      <dgm:spPr/>
      <dgm:t>
        <a:bodyPr/>
        <a:lstStyle/>
        <a:p>
          <a:endParaRPr lang="en-US"/>
        </a:p>
      </dgm:t>
    </dgm:pt>
    <dgm:pt modelId="{AA00B233-D71A-4D98-A195-ACEA5D53C1A1}" type="sibTrans" cxnId="{7919727B-F167-4236-95C4-709E2A9DCBF7}">
      <dgm:prSet/>
      <dgm:spPr/>
      <dgm:t>
        <a:bodyPr/>
        <a:lstStyle/>
        <a:p>
          <a:endParaRPr lang="en-US"/>
        </a:p>
      </dgm:t>
    </dgm:pt>
    <dgm:pt modelId="{86E0E396-6D36-427A-8E2B-BF78F60AD74B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b) Social Services and Well-being (Wales) Act 2014</a:t>
          </a:r>
        </a:p>
      </dgm:t>
    </dgm:pt>
    <dgm:pt modelId="{5AB9208A-A5F4-40D1-B473-0DE93A32FDB5}" type="parTrans" cxnId="{505F5CA2-A5BE-4F8A-8ED3-F32E710D30EF}">
      <dgm:prSet/>
      <dgm:spPr/>
      <dgm:t>
        <a:bodyPr/>
        <a:lstStyle/>
        <a:p>
          <a:endParaRPr lang="en-US"/>
        </a:p>
      </dgm:t>
    </dgm:pt>
    <dgm:pt modelId="{2DB87887-5888-484B-830B-284AAB004613}" type="sibTrans" cxnId="{505F5CA2-A5BE-4F8A-8ED3-F32E710D30EF}">
      <dgm:prSet/>
      <dgm:spPr/>
      <dgm:t>
        <a:bodyPr/>
        <a:lstStyle/>
        <a:p>
          <a:endParaRPr lang="en-US"/>
        </a:p>
      </dgm:t>
    </dgm:pt>
    <dgm:pt modelId="{FB323236-72C8-4831-9C96-4F652FE230C3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c) Children Act 1989</a:t>
          </a:r>
        </a:p>
      </dgm:t>
    </dgm:pt>
    <dgm:pt modelId="{2A89657E-3A7C-4F03-9172-5647E98C127E}" type="parTrans" cxnId="{6CA9A361-2FB3-47AA-BED3-3C0399E840FD}">
      <dgm:prSet/>
      <dgm:spPr/>
      <dgm:t>
        <a:bodyPr/>
        <a:lstStyle/>
        <a:p>
          <a:endParaRPr lang="en-US"/>
        </a:p>
      </dgm:t>
    </dgm:pt>
    <dgm:pt modelId="{2E5E9DE1-838F-494C-BA43-166F3B8272E9}" type="sibTrans" cxnId="{6CA9A361-2FB3-47AA-BED3-3C0399E840FD}">
      <dgm:prSet/>
      <dgm:spPr/>
      <dgm:t>
        <a:bodyPr/>
        <a:lstStyle/>
        <a:p>
          <a:endParaRPr lang="en-US"/>
        </a:p>
      </dgm:t>
    </dgm:pt>
    <dgm:pt modelId="{9EB46E0A-FA7A-44E8-B898-9D8391400DE7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d) Health and Social Care Act</a:t>
          </a:r>
        </a:p>
      </dgm:t>
    </dgm:pt>
    <dgm:pt modelId="{FE68DD76-1E6F-459A-93B0-C0A60EDA544E}" type="parTrans" cxnId="{DD841275-8681-46CE-AEEB-33F0EA5AAE0D}">
      <dgm:prSet/>
      <dgm:spPr/>
      <dgm:t>
        <a:bodyPr/>
        <a:lstStyle/>
        <a:p>
          <a:endParaRPr lang="en-US"/>
        </a:p>
      </dgm:t>
    </dgm:pt>
    <dgm:pt modelId="{A728723E-CC4A-443F-A6A1-F08BB59530C6}" type="sibTrans" cxnId="{DD841275-8681-46CE-AEEB-33F0EA5AAE0D}">
      <dgm:prSet/>
      <dgm:spPr/>
      <dgm:t>
        <a:bodyPr/>
        <a:lstStyle/>
        <a:p>
          <a:endParaRPr lang="en-US"/>
        </a:p>
      </dgm:t>
    </dgm:pt>
    <dgm:pt modelId="{BC1A050A-C4FF-4D37-BF26-D2E7D2E00A6F}" type="pres">
      <dgm:prSet presAssocID="{B0C1DF8E-F020-4A10-AD8C-F41CA1353D76}" presName="linear" presStyleCnt="0">
        <dgm:presLayoutVars>
          <dgm:animLvl val="lvl"/>
          <dgm:resizeHandles val="exact"/>
        </dgm:presLayoutVars>
      </dgm:prSet>
      <dgm:spPr/>
    </dgm:pt>
    <dgm:pt modelId="{533E5BD1-212C-4C2A-9408-B7421CED1AC4}" type="pres">
      <dgm:prSet presAssocID="{70072FBF-0E0B-4922-A6F4-237C09E7FD2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A23D4A-FE62-456C-98E4-B8EB42E64C78}" type="pres">
      <dgm:prSet presAssocID="{AA00B233-D71A-4D98-A195-ACEA5D53C1A1}" presName="spacer" presStyleCnt="0"/>
      <dgm:spPr/>
    </dgm:pt>
    <dgm:pt modelId="{B3DE15F5-4AC9-4E10-ACD1-EB995A66AC14}" type="pres">
      <dgm:prSet presAssocID="{86E0E396-6D36-427A-8E2B-BF78F60AD7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89E668D-F8E8-4342-A018-7443A907CEC8}" type="pres">
      <dgm:prSet presAssocID="{2DB87887-5888-484B-830B-284AAB004613}" presName="spacer" presStyleCnt="0"/>
      <dgm:spPr/>
    </dgm:pt>
    <dgm:pt modelId="{CACFC0C2-3994-40E0-904D-AE93234184CF}" type="pres">
      <dgm:prSet presAssocID="{FB323236-72C8-4831-9C96-4F652FE230C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5468507-7092-4567-A32B-F3B615FD7609}" type="pres">
      <dgm:prSet presAssocID="{2E5E9DE1-838F-494C-BA43-166F3B8272E9}" presName="spacer" presStyleCnt="0"/>
      <dgm:spPr/>
    </dgm:pt>
    <dgm:pt modelId="{BFB73BD0-4BF7-407C-A35E-D68D3A44E957}" type="pres">
      <dgm:prSet presAssocID="{9EB46E0A-FA7A-44E8-B898-9D8391400DE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4006A2C-A09B-4491-B5FB-3FF8FD832AF8}" type="presOf" srcId="{FB323236-72C8-4831-9C96-4F652FE230C3}" destId="{CACFC0C2-3994-40E0-904D-AE93234184CF}" srcOrd="0" destOrd="0" presId="urn:microsoft.com/office/officeart/2005/8/layout/vList2"/>
    <dgm:cxn modelId="{6CA9A361-2FB3-47AA-BED3-3C0399E840FD}" srcId="{B0C1DF8E-F020-4A10-AD8C-F41CA1353D76}" destId="{FB323236-72C8-4831-9C96-4F652FE230C3}" srcOrd="2" destOrd="0" parTransId="{2A89657E-3A7C-4F03-9172-5647E98C127E}" sibTransId="{2E5E9DE1-838F-494C-BA43-166F3B8272E9}"/>
    <dgm:cxn modelId="{15E89D46-6B29-42DC-A7C8-81974882E81E}" type="presOf" srcId="{70072FBF-0E0B-4922-A6F4-237C09E7FD2E}" destId="{533E5BD1-212C-4C2A-9408-B7421CED1AC4}" srcOrd="0" destOrd="0" presId="urn:microsoft.com/office/officeart/2005/8/layout/vList2"/>
    <dgm:cxn modelId="{DD841275-8681-46CE-AEEB-33F0EA5AAE0D}" srcId="{B0C1DF8E-F020-4A10-AD8C-F41CA1353D76}" destId="{9EB46E0A-FA7A-44E8-B898-9D8391400DE7}" srcOrd="3" destOrd="0" parTransId="{FE68DD76-1E6F-459A-93B0-C0A60EDA544E}" sibTransId="{A728723E-CC4A-443F-A6A1-F08BB59530C6}"/>
    <dgm:cxn modelId="{7919727B-F167-4236-95C4-709E2A9DCBF7}" srcId="{B0C1DF8E-F020-4A10-AD8C-F41CA1353D76}" destId="{70072FBF-0E0B-4922-A6F4-237C09E7FD2E}" srcOrd="0" destOrd="0" parTransId="{6291596E-6803-4B39-AD68-1524E91EA13F}" sibTransId="{AA00B233-D71A-4D98-A195-ACEA5D53C1A1}"/>
    <dgm:cxn modelId="{E3101E7E-7042-481C-9CC6-6C8836FF6C19}" type="presOf" srcId="{9EB46E0A-FA7A-44E8-B898-9D8391400DE7}" destId="{BFB73BD0-4BF7-407C-A35E-D68D3A44E957}" srcOrd="0" destOrd="0" presId="urn:microsoft.com/office/officeart/2005/8/layout/vList2"/>
    <dgm:cxn modelId="{505F5CA2-A5BE-4F8A-8ED3-F32E710D30EF}" srcId="{B0C1DF8E-F020-4A10-AD8C-F41CA1353D76}" destId="{86E0E396-6D36-427A-8E2B-BF78F60AD74B}" srcOrd="1" destOrd="0" parTransId="{5AB9208A-A5F4-40D1-B473-0DE93A32FDB5}" sibTransId="{2DB87887-5888-484B-830B-284AAB004613}"/>
    <dgm:cxn modelId="{B5993DCD-7A51-4BDA-A8CE-BAA75E3825B1}" type="presOf" srcId="{86E0E396-6D36-427A-8E2B-BF78F60AD74B}" destId="{B3DE15F5-4AC9-4E10-ACD1-EB995A66AC14}" srcOrd="0" destOrd="0" presId="urn:microsoft.com/office/officeart/2005/8/layout/vList2"/>
    <dgm:cxn modelId="{118460E5-5AA1-4D88-8E5B-497353B88802}" type="presOf" srcId="{B0C1DF8E-F020-4A10-AD8C-F41CA1353D76}" destId="{BC1A050A-C4FF-4D37-BF26-D2E7D2E00A6F}" srcOrd="0" destOrd="0" presId="urn:microsoft.com/office/officeart/2005/8/layout/vList2"/>
    <dgm:cxn modelId="{1365DA3D-EEC0-4C08-B23E-46EF77766721}" type="presParOf" srcId="{BC1A050A-C4FF-4D37-BF26-D2E7D2E00A6F}" destId="{533E5BD1-212C-4C2A-9408-B7421CED1AC4}" srcOrd="0" destOrd="0" presId="urn:microsoft.com/office/officeart/2005/8/layout/vList2"/>
    <dgm:cxn modelId="{B3CDB565-540B-4EB6-B1FE-605FD00BC450}" type="presParOf" srcId="{BC1A050A-C4FF-4D37-BF26-D2E7D2E00A6F}" destId="{EEA23D4A-FE62-456C-98E4-B8EB42E64C78}" srcOrd="1" destOrd="0" presId="urn:microsoft.com/office/officeart/2005/8/layout/vList2"/>
    <dgm:cxn modelId="{7967CC16-2F26-4E32-924C-B9F3E9093616}" type="presParOf" srcId="{BC1A050A-C4FF-4D37-BF26-D2E7D2E00A6F}" destId="{B3DE15F5-4AC9-4E10-ACD1-EB995A66AC14}" srcOrd="2" destOrd="0" presId="urn:microsoft.com/office/officeart/2005/8/layout/vList2"/>
    <dgm:cxn modelId="{4B1B0BE4-6AB2-42E5-AB6A-129897326968}" type="presParOf" srcId="{BC1A050A-C4FF-4D37-BF26-D2E7D2E00A6F}" destId="{189E668D-F8E8-4342-A018-7443A907CEC8}" srcOrd="3" destOrd="0" presId="urn:microsoft.com/office/officeart/2005/8/layout/vList2"/>
    <dgm:cxn modelId="{7CE2B282-2CB6-423F-882F-FA9802D83977}" type="presParOf" srcId="{BC1A050A-C4FF-4D37-BF26-D2E7D2E00A6F}" destId="{CACFC0C2-3994-40E0-904D-AE93234184CF}" srcOrd="4" destOrd="0" presId="urn:microsoft.com/office/officeart/2005/8/layout/vList2"/>
    <dgm:cxn modelId="{D5004C73-8326-40D4-8CD9-2318375C11E3}" type="presParOf" srcId="{BC1A050A-C4FF-4D37-BF26-D2E7D2E00A6F}" destId="{F5468507-7092-4567-A32B-F3B615FD7609}" srcOrd="5" destOrd="0" presId="urn:microsoft.com/office/officeart/2005/8/layout/vList2"/>
    <dgm:cxn modelId="{8F5E1C65-3562-4C2E-8FEB-4B1C2B300B38}" type="presParOf" srcId="{BC1A050A-C4FF-4D37-BF26-D2E7D2E00A6F}" destId="{BFB73BD0-4BF7-407C-A35E-D68D3A44E95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264BB5-494B-4938-AFB7-2A111E845EF7}" type="doc">
      <dgm:prSet loTypeId="urn:microsoft.com/office/officeart/2005/8/layout/vList2" loCatId="list" qsTypeId="urn:microsoft.com/office/officeart/2005/8/quickstyle/3d2" qsCatId="3D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CCE1ECB5-1E9D-45EE-A6EF-312B148EE457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a) Ofsted</a:t>
          </a:r>
        </a:p>
      </dgm:t>
    </dgm:pt>
    <dgm:pt modelId="{5C60C20E-8BF4-45BA-8E4C-EBEFCAB88550}" type="parTrans" cxnId="{957078A2-6FFF-4840-BC4C-87BF700A678D}">
      <dgm:prSet/>
      <dgm:spPr/>
      <dgm:t>
        <a:bodyPr/>
        <a:lstStyle/>
        <a:p>
          <a:endParaRPr lang="en-US"/>
        </a:p>
      </dgm:t>
    </dgm:pt>
    <dgm:pt modelId="{EA7C4905-C320-4FA4-B3EB-A1A67793C724}" type="sibTrans" cxnId="{957078A2-6FFF-4840-BC4C-87BF700A678D}">
      <dgm:prSet/>
      <dgm:spPr/>
      <dgm:t>
        <a:bodyPr/>
        <a:lstStyle/>
        <a:p>
          <a:endParaRPr lang="en-US"/>
        </a:p>
      </dgm:t>
    </dgm:pt>
    <dgm:pt modelId="{843FDF04-134F-41B1-88EA-2D608C7D24A9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b) EWC (Education Workforce Council)</a:t>
          </a:r>
        </a:p>
      </dgm:t>
    </dgm:pt>
    <dgm:pt modelId="{F846AF84-5FF4-47B3-88F9-D1FE149231D6}" type="parTrans" cxnId="{91981FCE-029B-45D7-BCA6-9C4F8028B3BC}">
      <dgm:prSet/>
      <dgm:spPr/>
      <dgm:t>
        <a:bodyPr/>
        <a:lstStyle/>
        <a:p>
          <a:endParaRPr lang="en-US"/>
        </a:p>
      </dgm:t>
    </dgm:pt>
    <dgm:pt modelId="{831BA1BE-B10D-4FA5-8B1F-3C9A46488640}" type="sibTrans" cxnId="{91981FCE-029B-45D7-BCA6-9C4F8028B3BC}">
      <dgm:prSet/>
      <dgm:spPr/>
      <dgm:t>
        <a:bodyPr/>
        <a:lstStyle/>
        <a:p>
          <a:endParaRPr lang="en-US"/>
        </a:p>
      </dgm:t>
    </dgm:pt>
    <dgm:pt modelId="{B7D5AD50-4C81-437D-BB52-CD73603D4CDB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c) HCPC</a:t>
          </a:r>
        </a:p>
      </dgm:t>
    </dgm:pt>
    <dgm:pt modelId="{4FB3C9CA-048C-423E-AE13-F8A410973197}" type="parTrans" cxnId="{5664FE58-CED6-48EB-817C-14C38EB23A5D}">
      <dgm:prSet/>
      <dgm:spPr/>
      <dgm:t>
        <a:bodyPr/>
        <a:lstStyle/>
        <a:p>
          <a:endParaRPr lang="en-US"/>
        </a:p>
      </dgm:t>
    </dgm:pt>
    <dgm:pt modelId="{A2950625-6899-4CBF-8527-42ECCF05F937}" type="sibTrans" cxnId="{5664FE58-CED6-48EB-817C-14C38EB23A5D}">
      <dgm:prSet/>
      <dgm:spPr/>
      <dgm:t>
        <a:bodyPr/>
        <a:lstStyle/>
        <a:p>
          <a:endParaRPr lang="en-US"/>
        </a:p>
      </dgm:t>
    </dgm:pt>
    <dgm:pt modelId="{5D800085-CADC-4E36-94EE-174BFD58BC56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d) GMC</a:t>
          </a:r>
        </a:p>
      </dgm:t>
    </dgm:pt>
    <dgm:pt modelId="{0C6D4C7D-FB75-4B24-B7C1-E60080676DB5}" type="parTrans" cxnId="{B0326DCB-9984-4F71-9989-3DEC17C3D035}">
      <dgm:prSet/>
      <dgm:spPr/>
      <dgm:t>
        <a:bodyPr/>
        <a:lstStyle/>
        <a:p>
          <a:endParaRPr lang="en-US"/>
        </a:p>
      </dgm:t>
    </dgm:pt>
    <dgm:pt modelId="{4BD1ACA8-C3B4-4B58-836A-81E82547C716}" type="sibTrans" cxnId="{B0326DCB-9984-4F71-9989-3DEC17C3D035}">
      <dgm:prSet/>
      <dgm:spPr/>
      <dgm:t>
        <a:bodyPr/>
        <a:lstStyle/>
        <a:p>
          <a:endParaRPr lang="en-US"/>
        </a:p>
      </dgm:t>
    </dgm:pt>
    <dgm:pt modelId="{ABA6C94E-4F64-4046-B8B5-72298BA42E21}" type="pres">
      <dgm:prSet presAssocID="{54264BB5-494B-4938-AFB7-2A111E845EF7}" presName="linear" presStyleCnt="0">
        <dgm:presLayoutVars>
          <dgm:animLvl val="lvl"/>
          <dgm:resizeHandles val="exact"/>
        </dgm:presLayoutVars>
      </dgm:prSet>
      <dgm:spPr/>
    </dgm:pt>
    <dgm:pt modelId="{02848B4E-1DD2-4DBC-9EB9-0740C4E98802}" type="pres">
      <dgm:prSet presAssocID="{CCE1ECB5-1E9D-45EE-A6EF-312B148EE45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893FA53-0AE6-4DAA-B4E8-C34B64F65DA1}" type="pres">
      <dgm:prSet presAssocID="{EA7C4905-C320-4FA4-B3EB-A1A67793C724}" presName="spacer" presStyleCnt="0"/>
      <dgm:spPr/>
    </dgm:pt>
    <dgm:pt modelId="{97644E25-592E-4568-8816-BE6FA50C8FFE}" type="pres">
      <dgm:prSet presAssocID="{843FDF04-134F-41B1-88EA-2D608C7D24A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7782C90-29A3-40FF-860F-8707C9ECA4FE}" type="pres">
      <dgm:prSet presAssocID="{831BA1BE-B10D-4FA5-8B1F-3C9A46488640}" presName="spacer" presStyleCnt="0"/>
      <dgm:spPr/>
    </dgm:pt>
    <dgm:pt modelId="{E2117F1F-59E8-4FE8-BADD-C83CB6C07D63}" type="pres">
      <dgm:prSet presAssocID="{B7D5AD50-4C81-437D-BB52-CD73603D4CD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AD3DED-A10D-4558-A85B-EDA00988B76B}" type="pres">
      <dgm:prSet presAssocID="{A2950625-6899-4CBF-8527-42ECCF05F937}" presName="spacer" presStyleCnt="0"/>
      <dgm:spPr/>
    </dgm:pt>
    <dgm:pt modelId="{87107E9E-64B6-4639-9DE9-2DA640BAF9DC}" type="pres">
      <dgm:prSet presAssocID="{5D800085-CADC-4E36-94EE-174BFD58BC5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CDE526-8F9A-487C-9808-036686406131}" type="presOf" srcId="{5D800085-CADC-4E36-94EE-174BFD58BC56}" destId="{87107E9E-64B6-4639-9DE9-2DA640BAF9DC}" srcOrd="0" destOrd="0" presId="urn:microsoft.com/office/officeart/2005/8/layout/vList2"/>
    <dgm:cxn modelId="{FE11F33A-3432-4B85-9706-A14DFFD76373}" type="presOf" srcId="{843FDF04-134F-41B1-88EA-2D608C7D24A9}" destId="{97644E25-592E-4568-8816-BE6FA50C8FFE}" srcOrd="0" destOrd="0" presId="urn:microsoft.com/office/officeart/2005/8/layout/vList2"/>
    <dgm:cxn modelId="{AB1EC656-73C5-4774-93B8-ECDCB0C94785}" type="presOf" srcId="{CCE1ECB5-1E9D-45EE-A6EF-312B148EE457}" destId="{02848B4E-1DD2-4DBC-9EB9-0740C4E98802}" srcOrd="0" destOrd="0" presId="urn:microsoft.com/office/officeart/2005/8/layout/vList2"/>
    <dgm:cxn modelId="{87B7CF78-1B63-4578-B27B-1C6FD938247E}" type="presOf" srcId="{54264BB5-494B-4938-AFB7-2A111E845EF7}" destId="{ABA6C94E-4F64-4046-B8B5-72298BA42E21}" srcOrd="0" destOrd="0" presId="urn:microsoft.com/office/officeart/2005/8/layout/vList2"/>
    <dgm:cxn modelId="{5664FE58-CED6-48EB-817C-14C38EB23A5D}" srcId="{54264BB5-494B-4938-AFB7-2A111E845EF7}" destId="{B7D5AD50-4C81-437D-BB52-CD73603D4CDB}" srcOrd="2" destOrd="0" parTransId="{4FB3C9CA-048C-423E-AE13-F8A410973197}" sibTransId="{A2950625-6899-4CBF-8527-42ECCF05F937}"/>
    <dgm:cxn modelId="{C151EF97-165A-45B3-AFD4-EC2348DD5BA2}" type="presOf" srcId="{B7D5AD50-4C81-437D-BB52-CD73603D4CDB}" destId="{E2117F1F-59E8-4FE8-BADD-C83CB6C07D63}" srcOrd="0" destOrd="0" presId="urn:microsoft.com/office/officeart/2005/8/layout/vList2"/>
    <dgm:cxn modelId="{957078A2-6FFF-4840-BC4C-87BF700A678D}" srcId="{54264BB5-494B-4938-AFB7-2A111E845EF7}" destId="{CCE1ECB5-1E9D-45EE-A6EF-312B148EE457}" srcOrd="0" destOrd="0" parTransId="{5C60C20E-8BF4-45BA-8E4C-EBEFCAB88550}" sibTransId="{EA7C4905-C320-4FA4-B3EB-A1A67793C724}"/>
    <dgm:cxn modelId="{B0326DCB-9984-4F71-9989-3DEC17C3D035}" srcId="{54264BB5-494B-4938-AFB7-2A111E845EF7}" destId="{5D800085-CADC-4E36-94EE-174BFD58BC56}" srcOrd="3" destOrd="0" parTransId="{0C6D4C7D-FB75-4B24-B7C1-E60080676DB5}" sibTransId="{4BD1ACA8-C3B4-4B58-836A-81E82547C716}"/>
    <dgm:cxn modelId="{91981FCE-029B-45D7-BCA6-9C4F8028B3BC}" srcId="{54264BB5-494B-4938-AFB7-2A111E845EF7}" destId="{843FDF04-134F-41B1-88EA-2D608C7D24A9}" srcOrd="1" destOrd="0" parTransId="{F846AF84-5FF4-47B3-88F9-D1FE149231D6}" sibTransId="{831BA1BE-B10D-4FA5-8B1F-3C9A46488640}"/>
    <dgm:cxn modelId="{C925AE20-E34C-473A-8080-489B38302DE1}" type="presParOf" srcId="{ABA6C94E-4F64-4046-B8B5-72298BA42E21}" destId="{02848B4E-1DD2-4DBC-9EB9-0740C4E98802}" srcOrd="0" destOrd="0" presId="urn:microsoft.com/office/officeart/2005/8/layout/vList2"/>
    <dgm:cxn modelId="{46B10E89-534C-4549-8CFE-4E55B539266B}" type="presParOf" srcId="{ABA6C94E-4F64-4046-B8B5-72298BA42E21}" destId="{1893FA53-0AE6-4DAA-B4E8-C34B64F65DA1}" srcOrd="1" destOrd="0" presId="urn:microsoft.com/office/officeart/2005/8/layout/vList2"/>
    <dgm:cxn modelId="{B43F0798-A491-4D39-8D23-E7A660DEFD39}" type="presParOf" srcId="{ABA6C94E-4F64-4046-B8B5-72298BA42E21}" destId="{97644E25-592E-4568-8816-BE6FA50C8FFE}" srcOrd="2" destOrd="0" presId="urn:microsoft.com/office/officeart/2005/8/layout/vList2"/>
    <dgm:cxn modelId="{458A8533-24ED-458B-A955-085356F44FF5}" type="presParOf" srcId="{ABA6C94E-4F64-4046-B8B5-72298BA42E21}" destId="{77782C90-29A3-40FF-860F-8707C9ECA4FE}" srcOrd="3" destOrd="0" presId="urn:microsoft.com/office/officeart/2005/8/layout/vList2"/>
    <dgm:cxn modelId="{3E54FA09-6ADB-45CC-975E-AF76006C8969}" type="presParOf" srcId="{ABA6C94E-4F64-4046-B8B5-72298BA42E21}" destId="{E2117F1F-59E8-4FE8-BADD-C83CB6C07D63}" srcOrd="4" destOrd="0" presId="urn:microsoft.com/office/officeart/2005/8/layout/vList2"/>
    <dgm:cxn modelId="{97E941D4-7A7A-42BA-A33C-6B5C9259FBC2}" type="presParOf" srcId="{ABA6C94E-4F64-4046-B8B5-72298BA42E21}" destId="{63AD3DED-A10D-4558-A85B-EDA00988B76B}" srcOrd="5" destOrd="0" presId="urn:microsoft.com/office/officeart/2005/8/layout/vList2"/>
    <dgm:cxn modelId="{0C024A9A-FC37-48F3-80E2-B69D4BA9914A}" type="presParOf" srcId="{ABA6C94E-4F64-4046-B8B5-72298BA42E21}" destId="{87107E9E-64B6-4639-9DE9-2DA640BAF9D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7DEB75-6809-412F-AD2C-FF48A7EDE7B3}" type="doc">
      <dgm:prSet loTypeId="urn:microsoft.com/office/officeart/2005/8/layout/vList2" loCatId="list" qsTypeId="urn:microsoft.com/office/officeart/2005/8/quickstyle/3d2" qsCatId="3D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12B5F7-B724-4B67-BB59-FB5C6A33649F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a) Safeguarding and reporting concerns</a:t>
          </a:r>
        </a:p>
      </dgm:t>
    </dgm:pt>
    <dgm:pt modelId="{37C4BEB9-7714-4196-8311-4F636EBF4180}" type="parTrans" cxnId="{5FDDEEAB-A5BC-49E2-B105-2709028D59F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84BFE44A-C497-4972-9D37-021BF66DC3F9}" type="sibTrans" cxnId="{5FDDEEAB-A5BC-49E2-B105-2709028D59F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1BF1E117-588F-43C2-8DB8-88A625F5CFD8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b) Prescribing medication</a:t>
          </a:r>
        </a:p>
      </dgm:t>
    </dgm:pt>
    <dgm:pt modelId="{7E9965CB-8D43-4BE4-92E4-38648EBC60DB}" type="parTrans" cxnId="{F37EB1FB-9B54-479D-9B05-5D785022465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D21806B-39C7-4CA6-B899-F7D89A7BE971}" type="sibTrans" cxnId="{F37EB1FB-9B54-479D-9B05-5D785022465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290908C-2247-44A7-B3BE-ECC098FAEFBC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c) Delivering surgery</a:t>
          </a:r>
        </a:p>
      </dgm:t>
    </dgm:pt>
    <dgm:pt modelId="{1C2DB987-DC32-469C-9021-15D94E6B7E5E}" type="parTrans" cxnId="{CE874C2B-7295-4AA4-8D40-7B95B63549A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B997095-596B-499B-9BD8-98A2EC1D79B6}" type="sibTrans" cxnId="{CE874C2B-7295-4AA4-8D40-7B95B63549A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9DC63C5F-C912-4682-9784-B95122A4DEED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d) Financial auditing</a:t>
          </a:r>
        </a:p>
      </dgm:t>
    </dgm:pt>
    <dgm:pt modelId="{E8FF1362-F42E-48E1-86B2-4117D8EB8B3B}" type="parTrans" cxnId="{EB99C6D7-A963-45A8-8930-007A3A18235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9ED54E88-78E3-48DD-AA87-FA9F7F976338}" type="sibTrans" cxnId="{EB99C6D7-A963-45A8-8930-007A3A18235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13F340E-0E27-4CE7-A702-37BFA6EC28B9}" type="pres">
      <dgm:prSet presAssocID="{DB7DEB75-6809-412F-AD2C-FF48A7EDE7B3}" presName="linear" presStyleCnt="0">
        <dgm:presLayoutVars>
          <dgm:animLvl val="lvl"/>
          <dgm:resizeHandles val="exact"/>
        </dgm:presLayoutVars>
      </dgm:prSet>
      <dgm:spPr/>
    </dgm:pt>
    <dgm:pt modelId="{DEB8491D-10C7-46F9-A35C-54777964A897}" type="pres">
      <dgm:prSet presAssocID="{2512B5F7-B724-4B67-BB59-FB5C6A33649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1A214DD-5613-4055-BB33-10C5C9ABF27A}" type="pres">
      <dgm:prSet presAssocID="{84BFE44A-C497-4972-9D37-021BF66DC3F9}" presName="spacer" presStyleCnt="0"/>
      <dgm:spPr/>
    </dgm:pt>
    <dgm:pt modelId="{A8EB487F-6405-4FBE-B5AC-6DEEDD2AABF2}" type="pres">
      <dgm:prSet presAssocID="{1BF1E117-588F-43C2-8DB8-88A625F5CFD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56CCB86-FE8B-4C1A-BB02-AD129C73A261}" type="pres">
      <dgm:prSet presAssocID="{5D21806B-39C7-4CA6-B899-F7D89A7BE971}" presName="spacer" presStyleCnt="0"/>
      <dgm:spPr/>
    </dgm:pt>
    <dgm:pt modelId="{09086190-C6CA-4220-8F6C-DF7CFAE78B65}" type="pres">
      <dgm:prSet presAssocID="{7290908C-2247-44A7-B3BE-ECC098FAEFB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2F3F1B5-B857-4626-9A58-7A916236E5E0}" type="pres">
      <dgm:prSet presAssocID="{EB997095-596B-499B-9BD8-98A2EC1D79B6}" presName="spacer" presStyleCnt="0"/>
      <dgm:spPr/>
    </dgm:pt>
    <dgm:pt modelId="{62CCF443-2FDA-4297-9911-5EB5AB2D4251}" type="pres">
      <dgm:prSet presAssocID="{9DC63C5F-C912-4682-9784-B95122A4DEE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E874C2B-7295-4AA4-8D40-7B95B63549AF}" srcId="{DB7DEB75-6809-412F-AD2C-FF48A7EDE7B3}" destId="{7290908C-2247-44A7-B3BE-ECC098FAEFBC}" srcOrd="2" destOrd="0" parTransId="{1C2DB987-DC32-469C-9021-15D94E6B7E5E}" sibTransId="{EB997095-596B-499B-9BD8-98A2EC1D79B6}"/>
    <dgm:cxn modelId="{5D929838-6023-45ED-81E7-75ED3B454AC0}" type="presOf" srcId="{DB7DEB75-6809-412F-AD2C-FF48A7EDE7B3}" destId="{B13F340E-0E27-4CE7-A702-37BFA6EC28B9}" srcOrd="0" destOrd="0" presId="urn:microsoft.com/office/officeart/2005/8/layout/vList2"/>
    <dgm:cxn modelId="{A828E267-03B6-463C-A820-27DD963DDA55}" type="presOf" srcId="{1BF1E117-588F-43C2-8DB8-88A625F5CFD8}" destId="{A8EB487F-6405-4FBE-B5AC-6DEEDD2AABF2}" srcOrd="0" destOrd="0" presId="urn:microsoft.com/office/officeart/2005/8/layout/vList2"/>
    <dgm:cxn modelId="{943E1E6E-6451-4F2B-A10B-682AF90BB2BF}" type="presOf" srcId="{7290908C-2247-44A7-B3BE-ECC098FAEFBC}" destId="{09086190-C6CA-4220-8F6C-DF7CFAE78B65}" srcOrd="0" destOrd="0" presId="urn:microsoft.com/office/officeart/2005/8/layout/vList2"/>
    <dgm:cxn modelId="{4B214893-4477-4DC9-9E56-5DE2BEA39556}" type="presOf" srcId="{2512B5F7-B724-4B67-BB59-FB5C6A33649F}" destId="{DEB8491D-10C7-46F9-A35C-54777964A897}" srcOrd="0" destOrd="0" presId="urn:microsoft.com/office/officeart/2005/8/layout/vList2"/>
    <dgm:cxn modelId="{D0EF4EA3-C2A3-4ADC-8B09-2B74A0896302}" type="presOf" srcId="{9DC63C5F-C912-4682-9784-B95122A4DEED}" destId="{62CCF443-2FDA-4297-9911-5EB5AB2D4251}" srcOrd="0" destOrd="0" presId="urn:microsoft.com/office/officeart/2005/8/layout/vList2"/>
    <dgm:cxn modelId="{5FDDEEAB-A5BC-49E2-B105-2709028D59FC}" srcId="{DB7DEB75-6809-412F-AD2C-FF48A7EDE7B3}" destId="{2512B5F7-B724-4B67-BB59-FB5C6A33649F}" srcOrd="0" destOrd="0" parTransId="{37C4BEB9-7714-4196-8311-4F636EBF4180}" sibTransId="{84BFE44A-C497-4972-9D37-021BF66DC3F9}"/>
    <dgm:cxn modelId="{EB99C6D7-A963-45A8-8930-007A3A18235C}" srcId="{DB7DEB75-6809-412F-AD2C-FF48A7EDE7B3}" destId="{9DC63C5F-C912-4682-9784-B95122A4DEED}" srcOrd="3" destOrd="0" parTransId="{E8FF1362-F42E-48E1-86B2-4117D8EB8B3B}" sibTransId="{9ED54E88-78E3-48DD-AA87-FA9F7F976338}"/>
    <dgm:cxn modelId="{F37EB1FB-9B54-479D-9B05-5D785022465D}" srcId="{DB7DEB75-6809-412F-AD2C-FF48A7EDE7B3}" destId="{1BF1E117-588F-43C2-8DB8-88A625F5CFD8}" srcOrd="1" destOrd="0" parTransId="{7E9965CB-8D43-4BE4-92E4-38648EBC60DB}" sibTransId="{5D21806B-39C7-4CA6-B899-F7D89A7BE971}"/>
    <dgm:cxn modelId="{3F6F470B-ECAB-400B-9944-67231FEF373B}" type="presParOf" srcId="{B13F340E-0E27-4CE7-A702-37BFA6EC28B9}" destId="{DEB8491D-10C7-46F9-A35C-54777964A897}" srcOrd="0" destOrd="0" presId="urn:microsoft.com/office/officeart/2005/8/layout/vList2"/>
    <dgm:cxn modelId="{495D70AC-DB09-4F32-9F49-3243C0F0B378}" type="presParOf" srcId="{B13F340E-0E27-4CE7-A702-37BFA6EC28B9}" destId="{71A214DD-5613-4055-BB33-10C5C9ABF27A}" srcOrd="1" destOrd="0" presId="urn:microsoft.com/office/officeart/2005/8/layout/vList2"/>
    <dgm:cxn modelId="{84F32027-0486-4ECB-80D9-D90DB9AA92F6}" type="presParOf" srcId="{B13F340E-0E27-4CE7-A702-37BFA6EC28B9}" destId="{A8EB487F-6405-4FBE-B5AC-6DEEDD2AABF2}" srcOrd="2" destOrd="0" presId="urn:microsoft.com/office/officeart/2005/8/layout/vList2"/>
    <dgm:cxn modelId="{3544C783-AB56-426D-8686-C1CEAC59498C}" type="presParOf" srcId="{B13F340E-0E27-4CE7-A702-37BFA6EC28B9}" destId="{A56CCB86-FE8B-4C1A-BB02-AD129C73A261}" srcOrd="3" destOrd="0" presId="urn:microsoft.com/office/officeart/2005/8/layout/vList2"/>
    <dgm:cxn modelId="{B120095A-75DF-4927-90B3-2B8E342EF07B}" type="presParOf" srcId="{B13F340E-0E27-4CE7-A702-37BFA6EC28B9}" destId="{09086190-C6CA-4220-8F6C-DF7CFAE78B65}" srcOrd="4" destOrd="0" presId="urn:microsoft.com/office/officeart/2005/8/layout/vList2"/>
    <dgm:cxn modelId="{1BA31657-4259-43EA-9A06-AD6E30C9E776}" type="presParOf" srcId="{B13F340E-0E27-4CE7-A702-37BFA6EC28B9}" destId="{72F3F1B5-B857-4626-9A58-7A916236E5E0}" srcOrd="5" destOrd="0" presId="urn:microsoft.com/office/officeart/2005/8/layout/vList2"/>
    <dgm:cxn modelId="{35CD7C5E-B6AD-450D-B45D-593DDBCC8973}" type="presParOf" srcId="{B13F340E-0E27-4CE7-A702-37BFA6EC28B9}" destId="{62CCF443-2FDA-4297-9911-5EB5AB2D425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E0676B2-D173-4D87-9B40-7F128EC57FAB}" type="doc">
      <dgm:prSet loTypeId="urn:microsoft.com/office/officeart/2005/8/layout/vList2" loCatId="list" qsTypeId="urn:microsoft.com/office/officeart/2005/8/quickstyle/3d2" qsCatId="3D" csTypeId="urn:microsoft.com/office/officeart/2005/8/colors/accent1_4" csCatId="accent1"/>
      <dgm:spPr/>
      <dgm:t>
        <a:bodyPr/>
        <a:lstStyle/>
        <a:p>
          <a:endParaRPr lang="en-US"/>
        </a:p>
      </dgm:t>
    </dgm:pt>
    <dgm:pt modelId="{385BBFB3-5121-4502-B7FF-077B4412272D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a) Increased paperwork</a:t>
          </a:r>
        </a:p>
      </dgm:t>
    </dgm:pt>
    <dgm:pt modelId="{18556175-DC3E-4859-B99E-BAE1FA8221F7}" type="parTrans" cxnId="{D16A4BC0-4C72-46C2-B3D5-34D567F721A7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917F46C-5717-4762-96E0-BFB18F10361E}" type="sibTrans" cxnId="{D16A4BC0-4C72-46C2-B3D5-34D567F721A7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CA5BD6F3-64DF-4F58-B47F-61A51C6AF7F1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b) Improved continuity of care</a:t>
          </a:r>
        </a:p>
      </dgm:t>
    </dgm:pt>
    <dgm:pt modelId="{2D849CA5-9039-462C-831E-58C53066AF04}" type="parTrans" cxnId="{333B2097-7147-4251-960B-3B50A5C8F31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3B3C918B-23E8-40EA-8E72-521C5CE9BC18}" type="sibTrans" cxnId="{333B2097-7147-4251-960B-3B50A5C8F31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9F1F220D-A19C-41BB-A758-BBA17CF48444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c) Slower decision-making</a:t>
          </a:r>
        </a:p>
      </dgm:t>
    </dgm:pt>
    <dgm:pt modelId="{36481972-D5F4-4B49-B1E8-B1B00918F47E}" type="parTrans" cxnId="{77D2746B-3A20-49FF-8027-8B650AC8E484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18EF6A2-255B-42F2-BB56-50A5F0AC56F5}" type="sibTrans" cxnId="{77D2746B-3A20-49FF-8027-8B650AC8E484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A5647E1B-6445-4446-A0F9-1368C87D211E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d) Less accountability</a:t>
          </a:r>
        </a:p>
      </dgm:t>
    </dgm:pt>
    <dgm:pt modelId="{B42EFD85-5B13-4918-904C-C8DA486D0F2C}" type="parTrans" cxnId="{63E25BD2-DE98-4A1F-B14E-D3E0A46691D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962598C5-3B1B-461A-B6AA-652FF45D19F0}" type="sibTrans" cxnId="{63E25BD2-DE98-4A1F-B14E-D3E0A46691D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85B742D3-46BF-4F19-B6AA-9F5FD2DB6C4F}" type="pres">
      <dgm:prSet presAssocID="{8E0676B2-D173-4D87-9B40-7F128EC57FAB}" presName="linear" presStyleCnt="0">
        <dgm:presLayoutVars>
          <dgm:animLvl val="lvl"/>
          <dgm:resizeHandles val="exact"/>
        </dgm:presLayoutVars>
      </dgm:prSet>
      <dgm:spPr/>
    </dgm:pt>
    <dgm:pt modelId="{0A276425-9477-4101-B345-9DD2BF9FEC63}" type="pres">
      <dgm:prSet presAssocID="{385BBFB3-5121-4502-B7FF-077B4412272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945187D-6EA2-4F7B-9BE7-BEEA3D8EB28A}" type="pres">
      <dgm:prSet presAssocID="{2917F46C-5717-4762-96E0-BFB18F10361E}" presName="spacer" presStyleCnt="0"/>
      <dgm:spPr/>
    </dgm:pt>
    <dgm:pt modelId="{9A9B431A-D3BB-4F06-9F5F-9DE7B4549527}" type="pres">
      <dgm:prSet presAssocID="{CA5BD6F3-64DF-4F58-B47F-61A51C6AF7F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C0B4E72-BD8E-40BA-99F1-F5D2EB4DF4AC}" type="pres">
      <dgm:prSet presAssocID="{3B3C918B-23E8-40EA-8E72-521C5CE9BC18}" presName="spacer" presStyleCnt="0"/>
      <dgm:spPr/>
    </dgm:pt>
    <dgm:pt modelId="{864B4385-A664-4588-A482-B41B163490E4}" type="pres">
      <dgm:prSet presAssocID="{9F1F220D-A19C-41BB-A758-BBA17CF4844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8F9872A-FDA3-4E5A-9AD5-A06083235C63}" type="pres">
      <dgm:prSet presAssocID="{718EF6A2-255B-42F2-BB56-50A5F0AC56F5}" presName="spacer" presStyleCnt="0"/>
      <dgm:spPr/>
    </dgm:pt>
    <dgm:pt modelId="{1A7FC178-5894-4818-A784-67882CF7F260}" type="pres">
      <dgm:prSet presAssocID="{A5647E1B-6445-4446-A0F9-1368C87D211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766FE12-F60F-405F-814E-5CDB46D7C610}" type="presOf" srcId="{9F1F220D-A19C-41BB-A758-BBA17CF48444}" destId="{864B4385-A664-4588-A482-B41B163490E4}" srcOrd="0" destOrd="0" presId="urn:microsoft.com/office/officeart/2005/8/layout/vList2"/>
    <dgm:cxn modelId="{44800126-E330-465C-A57A-BDD1F9EECDD8}" type="presOf" srcId="{385BBFB3-5121-4502-B7FF-077B4412272D}" destId="{0A276425-9477-4101-B345-9DD2BF9FEC63}" srcOrd="0" destOrd="0" presId="urn:microsoft.com/office/officeart/2005/8/layout/vList2"/>
    <dgm:cxn modelId="{77D2746B-3A20-49FF-8027-8B650AC8E484}" srcId="{8E0676B2-D173-4D87-9B40-7F128EC57FAB}" destId="{9F1F220D-A19C-41BB-A758-BBA17CF48444}" srcOrd="2" destOrd="0" parTransId="{36481972-D5F4-4B49-B1E8-B1B00918F47E}" sibTransId="{718EF6A2-255B-42F2-BB56-50A5F0AC56F5}"/>
    <dgm:cxn modelId="{8AC8C97B-E6DB-439E-801E-62AD481B5824}" type="presOf" srcId="{A5647E1B-6445-4446-A0F9-1368C87D211E}" destId="{1A7FC178-5894-4818-A784-67882CF7F260}" srcOrd="0" destOrd="0" presId="urn:microsoft.com/office/officeart/2005/8/layout/vList2"/>
    <dgm:cxn modelId="{9B803E81-C1DD-4D45-8D14-0285C4D08C56}" type="presOf" srcId="{CA5BD6F3-64DF-4F58-B47F-61A51C6AF7F1}" destId="{9A9B431A-D3BB-4F06-9F5F-9DE7B4549527}" srcOrd="0" destOrd="0" presId="urn:microsoft.com/office/officeart/2005/8/layout/vList2"/>
    <dgm:cxn modelId="{333B2097-7147-4251-960B-3B50A5C8F318}" srcId="{8E0676B2-D173-4D87-9B40-7F128EC57FAB}" destId="{CA5BD6F3-64DF-4F58-B47F-61A51C6AF7F1}" srcOrd="1" destOrd="0" parTransId="{2D849CA5-9039-462C-831E-58C53066AF04}" sibTransId="{3B3C918B-23E8-40EA-8E72-521C5CE9BC18}"/>
    <dgm:cxn modelId="{03EDFDB8-D1E7-458F-9B9F-24348F3EF610}" type="presOf" srcId="{8E0676B2-D173-4D87-9B40-7F128EC57FAB}" destId="{85B742D3-46BF-4F19-B6AA-9F5FD2DB6C4F}" srcOrd="0" destOrd="0" presId="urn:microsoft.com/office/officeart/2005/8/layout/vList2"/>
    <dgm:cxn modelId="{D16A4BC0-4C72-46C2-B3D5-34D567F721A7}" srcId="{8E0676B2-D173-4D87-9B40-7F128EC57FAB}" destId="{385BBFB3-5121-4502-B7FF-077B4412272D}" srcOrd="0" destOrd="0" parTransId="{18556175-DC3E-4859-B99E-BAE1FA8221F7}" sibTransId="{2917F46C-5717-4762-96E0-BFB18F10361E}"/>
    <dgm:cxn modelId="{63E25BD2-DE98-4A1F-B14E-D3E0A46691DF}" srcId="{8E0676B2-D173-4D87-9B40-7F128EC57FAB}" destId="{A5647E1B-6445-4446-A0F9-1368C87D211E}" srcOrd="3" destOrd="0" parTransId="{B42EFD85-5B13-4918-904C-C8DA486D0F2C}" sibTransId="{962598C5-3B1B-461A-B6AA-652FF45D19F0}"/>
    <dgm:cxn modelId="{A1143D6E-4776-4345-9E5B-3EFD384CF50C}" type="presParOf" srcId="{85B742D3-46BF-4F19-B6AA-9F5FD2DB6C4F}" destId="{0A276425-9477-4101-B345-9DD2BF9FEC63}" srcOrd="0" destOrd="0" presId="urn:microsoft.com/office/officeart/2005/8/layout/vList2"/>
    <dgm:cxn modelId="{2C40A441-C4CB-42C1-B7F6-886481873CFC}" type="presParOf" srcId="{85B742D3-46BF-4F19-B6AA-9F5FD2DB6C4F}" destId="{E945187D-6EA2-4F7B-9BE7-BEEA3D8EB28A}" srcOrd="1" destOrd="0" presId="urn:microsoft.com/office/officeart/2005/8/layout/vList2"/>
    <dgm:cxn modelId="{1F63B87F-C858-46D2-8038-3E2F17DD8045}" type="presParOf" srcId="{85B742D3-46BF-4F19-B6AA-9F5FD2DB6C4F}" destId="{9A9B431A-D3BB-4F06-9F5F-9DE7B4549527}" srcOrd="2" destOrd="0" presId="urn:microsoft.com/office/officeart/2005/8/layout/vList2"/>
    <dgm:cxn modelId="{516403C1-239B-4E4B-906F-C2BD80FDE852}" type="presParOf" srcId="{85B742D3-46BF-4F19-B6AA-9F5FD2DB6C4F}" destId="{9C0B4E72-BD8E-40BA-99F1-F5D2EB4DF4AC}" srcOrd="3" destOrd="0" presId="urn:microsoft.com/office/officeart/2005/8/layout/vList2"/>
    <dgm:cxn modelId="{38A53723-DA52-4BC6-8BB0-1CF263FF0EF9}" type="presParOf" srcId="{85B742D3-46BF-4F19-B6AA-9F5FD2DB6C4F}" destId="{864B4385-A664-4588-A482-B41B163490E4}" srcOrd="4" destOrd="0" presId="urn:microsoft.com/office/officeart/2005/8/layout/vList2"/>
    <dgm:cxn modelId="{3089631F-0151-4461-9DE8-5AF213404450}" type="presParOf" srcId="{85B742D3-46BF-4F19-B6AA-9F5FD2DB6C4F}" destId="{88F9872A-FDA3-4E5A-9AD5-A06083235C63}" srcOrd="5" destOrd="0" presId="urn:microsoft.com/office/officeart/2005/8/layout/vList2"/>
    <dgm:cxn modelId="{21197A88-9940-489B-9A83-B15013E30E02}" type="presParOf" srcId="{85B742D3-46BF-4F19-B6AA-9F5FD2DB6C4F}" destId="{1A7FC178-5894-4818-A784-67882CF7F26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4D0095F-EA40-4D0B-870A-876661BD2430}" type="doc">
      <dgm:prSet loTypeId="urn:microsoft.com/office/officeart/2005/8/layout/vList2" loCatId="list" qsTypeId="urn:microsoft.com/office/officeart/2005/8/quickstyle/3d2" qsCatId="3D" csTypeId="urn:microsoft.com/office/officeart/2005/8/colors/accent1_4" csCatId="accent1"/>
      <dgm:spPr/>
      <dgm:t>
        <a:bodyPr/>
        <a:lstStyle/>
        <a:p>
          <a:endParaRPr lang="en-US"/>
        </a:p>
      </dgm:t>
    </dgm:pt>
    <dgm:pt modelId="{CAEE7C7D-378F-4C6F-BEE5-A7A8C22E18EC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Q1: c) Doctor/GP</a:t>
          </a:r>
        </a:p>
      </dgm:t>
    </dgm:pt>
    <dgm:pt modelId="{7EDA1D6A-E1C6-44F0-A790-04CDD3A81A97}" type="parTrans" cxnId="{F56552C1-952F-4120-B45E-50957AE69812}">
      <dgm:prSet/>
      <dgm:spPr/>
      <dgm:t>
        <a:bodyPr/>
        <a:lstStyle/>
        <a:p>
          <a:endParaRPr lang="en-US"/>
        </a:p>
      </dgm:t>
    </dgm:pt>
    <dgm:pt modelId="{7EE73858-9AE6-42FF-9238-515DD93011A1}" type="sibTrans" cxnId="{F56552C1-952F-4120-B45E-50957AE69812}">
      <dgm:prSet/>
      <dgm:spPr/>
      <dgm:t>
        <a:bodyPr/>
        <a:lstStyle/>
        <a:p>
          <a:endParaRPr lang="en-US"/>
        </a:p>
      </dgm:t>
    </dgm:pt>
    <dgm:pt modelId="{8017523A-A810-4B58-8042-B5A8139B1551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Q2: b) Social Services and Well-being (Wales) Act 2014</a:t>
          </a:r>
        </a:p>
      </dgm:t>
    </dgm:pt>
    <dgm:pt modelId="{9D03E22C-06E5-4912-A41A-D0CB4075FD65}" type="parTrans" cxnId="{E1AF5C51-9622-42C5-8B02-D3BBDF325EC7}">
      <dgm:prSet/>
      <dgm:spPr/>
      <dgm:t>
        <a:bodyPr/>
        <a:lstStyle/>
        <a:p>
          <a:endParaRPr lang="en-US"/>
        </a:p>
      </dgm:t>
    </dgm:pt>
    <dgm:pt modelId="{659F02BA-1615-4E82-80D3-1CFB0ED8EA5A}" type="sibTrans" cxnId="{E1AF5C51-9622-42C5-8B02-D3BBDF325EC7}">
      <dgm:prSet/>
      <dgm:spPr/>
      <dgm:t>
        <a:bodyPr/>
        <a:lstStyle/>
        <a:p>
          <a:endParaRPr lang="en-US"/>
        </a:p>
      </dgm:t>
    </dgm:pt>
    <dgm:pt modelId="{A5F90124-A8B7-452A-845B-C26BD3947A00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Q3: b) EWC (Education Workforce Council)</a:t>
          </a:r>
        </a:p>
      </dgm:t>
    </dgm:pt>
    <dgm:pt modelId="{2E097199-A586-439B-B101-0C9D04C126B0}" type="parTrans" cxnId="{F80F2916-44A7-4F53-8B8C-41E1A535A7A0}">
      <dgm:prSet/>
      <dgm:spPr/>
      <dgm:t>
        <a:bodyPr/>
        <a:lstStyle/>
        <a:p>
          <a:endParaRPr lang="en-US"/>
        </a:p>
      </dgm:t>
    </dgm:pt>
    <dgm:pt modelId="{96148B5F-D64E-4BA2-B6B4-6F770ED5C565}" type="sibTrans" cxnId="{F80F2916-44A7-4F53-8B8C-41E1A535A7A0}">
      <dgm:prSet/>
      <dgm:spPr/>
      <dgm:t>
        <a:bodyPr/>
        <a:lstStyle/>
        <a:p>
          <a:endParaRPr lang="en-US"/>
        </a:p>
      </dgm:t>
    </dgm:pt>
    <dgm:pt modelId="{769BC58B-9FC3-46FE-9451-3B8A7D52AD61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Q4: a) Safeguarding and reporting concerns</a:t>
          </a:r>
        </a:p>
      </dgm:t>
    </dgm:pt>
    <dgm:pt modelId="{9A596C23-D255-4A2C-A0A5-6FB29B2C0B70}" type="parTrans" cxnId="{DDC117F1-9AF8-4473-8B8F-BA043D2F3DB9}">
      <dgm:prSet/>
      <dgm:spPr/>
      <dgm:t>
        <a:bodyPr/>
        <a:lstStyle/>
        <a:p>
          <a:endParaRPr lang="en-US"/>
        </a:p>
      </dgm:t>
    </dgm:pt>
    <dgm:pt modelId="{E08BEE3E-7D16-4F0B-AE2A-71C14476A636}" type="sibTrans" cxnId="{DDC117F1-9AF8-4473-8B8F-BA043D2F3DB9}">
      <dgm:prSet/>
      <dgm:spPr/>
      <dgm:t>
        <a:bodyPr/>
        <a:lstStyle/>
        <a:p>
          <a:endParaRPr lang="en-US"/>
        </a:p>
      </dgm:t>
    </dgm:pt>
    <dgm:pt modelId="{88B65B79-553D-467F-AF33-A2C424761EF8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Q5: b) Improved continuity of care</a:t>
          </a:r>
        </a:p>
      </dgm:t>
    </dgm:pt>
    <dgm:pt modelId="{798F9CD6-2BB9-4F14-8C04-F7126DCF2754}" type="parTrans" cxnId="{0C336378-D68D-4CE4-8D9A-2583ABE40FB6}">
      <dgm:prSet/>
      <dgm:spPr/>
      <dgm:t>
        <a:bodyPr/>
        <a:lstStyle/>
        <a:p>
          <a:endParaRPr lang="en-US"/>
        </a:p>
      </dgm:t>
    </dgm:pt>
    <dgm:pt modelId="{B79F414D-1439-4E80-8FFF-4BBAC8DE0517}" type="sibTrans" cxnId="{0C336378-D68D-4CE4-8D9A-2583ABE40FB6}">
      <dgm:prSet/>
      <dgm:spPr/>
      <dgm:t>
        <a:bodyPr/>
        <a:lstStyle/>
        <a:p>
          <a:endParaRPr lang="en-US"/>
        </a:p>
      </dgm:t>
    </dgm:pt>
    <dgm:pt modelId="{1C281B31-988C-4EAE-A334-D37BD4EDD05C}" type="pres">
      <dgm:prSet presAssocID="{A4D0095F-EA40-4D0B-870A-876661BD2430}" presName="linear" presStyleCnt="0">
        <dgm:presLayoutVars>
          <dgm:animLvl val="lvl"/>
          <dgm:resizeHandles val="exact"/>
        </dgm:presLayoutVars>
      </dgm:prSet>
      <dgm:spPr/>
    </dgm:pt>
    <dgm:pt modelId="{9CA015EE-7218-468C-960A-7816A6634601}" type="pres">
      <dgm:prSet presAssocID="{CAEE7C7D-378F-4C6F-BEE5-A7A8C22E18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780B003-CA85-4765-BA15-DBE0DA243610}" type="pres">
      <dgm:prSet presAssocID="{7EE73858-9AE6-42FF-9238-515DD93011A1}" presName="spacer" presStyleCnt="0"/>
      <dgm:spPr/>
    </dgm:pt>
    <dgm:pt modelId="{C74CEC1C-056E-4D3C-8555-91DC2B4E9932}" type="pres">
      <dgm:prSet presAssocID="{8017523A-A810-4B58-8042-B5A8139B155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E20CADC-D687-411E-A460-3A3BB0BE4DC8}" type="pres">
      <dgm:prSet presAssocID="{659F02BA-1615-4E82-80D3-1CFB0ED8EA5A}" presName="spacer" presStyleCnt="0"/>
      <dgm:spPr/>
    </dgm:pt>
    <dgm:pt modelId="{CD811573-18AF-4441-8688-988A7BB5E28A}" type="pres">
      <dgm:prSet presAssocID="{A5F90124-A8B7-452A-845B-C26BD3947A0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0C9207B-ED06-4DC4-8A5B-2E1624FB6C61}" type="pres">
      <dgm:prSet presAssocID="{96148B5F-D64E-4BA2-B6B4-6F770ED5C565}" presName="spacer" presStyleCnt="0"/>
      <dgm:spPr/>
    </dgm:pt>
    <dgm:pt modelId="{0D3B7932-AC39-4272-BB3E-F5EEC47EFA5E}" type="pres">
      <dgm:prSet presAssocID="{769BC58B-9FC3-46FE-9451-3B8A7D52AD6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A990AFE-6506-469B-8C8D-B5C2FC4DC556}" type="pres">
      <dgm:prSet presAssocID="{E08BEE3E-7D16-4F0B-AE2A-71C14476A636}" presName="spacer" presStyleCnt="0"/>
      <dgm:spPr/>
    </dgm:pt>
    <dgm:pt modelId="{E66BA659-F115-484C-9CA9-DE1E8B4CDEFE}" type="pres">
      <dgm:prSet presAssocID="{88B65B79-553D-467F-AF33-A2C424761EF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2C2FB01-1614-4716-BA4C-010C008FF9ED}" type="presOf" srcId="{A4D0095F-EA40-4D0B-870A-876661BD2430}" destId="{1C281B31-988C-4EAE-A334-D37BD4EDD05C}" srcOrd="0" destOrd="0" presId="urn:microsoft.com/office/officeart/2005/8/layout/vList2"/>
    <dgm:cxn modelId="{EF6CF20E-2618-44E6-81B7-448A414545D6}" type="presOf" srcId="{CAEE7C7D-378F-4C6F-BEE5-A7A8C22E18EC}" destId="{9CA015EE-7218-468C-960A-7816A6634601}" srcOrd="0" destOrd="0" presId="urn:microsoft.com/office/officeart/2005/8/layout/vList2"/>
    <dgm:cxn modelId="{F80F2916-44A7-4F53-8B8C-41E1A535A7A0}" srcId="{A4D0095F-EA40-4D0B-870A-876661BD2430}" destId="{A5F90124-A8B7-452A-845B-C26BD3947A00}" srcOrd="2" destOrd="0" parTransId="{2E097199-A586-439B-B101-0C9D04C126B0}" sibTransId="{96148B5F-D64E-4BA2-B6B4-6F770ED5C565}"/>
    <dgm:cxn modelId="{4DBF9C4E-E8F3-4481-9AB1-0489E015C520}" type="presOf" srcId="{769BC58B-9FC3-46FE-9451-3B8A7D52AD61}" destId="{0D3B7932-AC39-4272-BB3E-F5EEC47EFA5E}" srcOrd="0" destOrd="0" presId="urn:microsoft.com/office/officeart/2005/8/layout/vList2"/>
    <dgm:cxn modelId="{E1AF5C51-9622-42C5-8B02-D3BBDF325EC7}" srcId="{A4D0095F-EA40-4D0B-870A-876661BD2430}" destId="{8017523A-A810-4B58-8042-B5A8139B1551}" srcOrd="1" destOrd="0" parTransId="{9D03E22C-06E5-4912-A41A-D0CB4075FD65}" sibTransId="{659F02BA-1615-4E82-80D3-1CFB0ED8EA5A}"/>
    <dgm:cxn modelId="{00082856-6422-4B07-844C-EFE7F39165D7}" type="presOf" srcId="{8017523A-A810-4B58-8042-B5A8139B1551}" destId="{C74CEC1C-056E-4D3C-8555-91DC2B4E9932}" srcOrd="0" destOrd="0" presId="urn:microsoft.com/office/officeart/2005/8/layout/vList2"/>
    <dgm:cxn modelId="{0C336378-D68D-4CE4-8D9A-2583ABE40FB6}" srcId="{A4D0095F-EA40-4D0B-870A-876661BD2430}" destId="{88B65B79-553D-467F-AF33-A2C424761EF8}" srcOrd="4" destOrd="0" parTransId="{798F9CD6-2BB9-4F14-8C04-F7126DCF2754}" sibTransId="{B79F414D-1439-4E80-8FFF-4BBAC8DE0517}"/>
    <dgm:cxn modelId="{E893C881-9412-4EBF-B36D-0269BAC4E65C}" type="presOf" srcId="{88B65B79-553D-467F-AF33-A2C424761EF8}" destId="{E66BA659-F115-484C-9CA9-DE1E8B4CDEFE}" srcOrd="0" destOrd="0" presId="urn:microsoft.com/office/officeart/2005/8/layout/vList2"/>
    <dgm:cxn modelId="{959BE495-6CB3-44EB-B6FD-B5A2E2D01017}" type="presOf" srcId="{A5F90124-A8B7-452A-845B-C26BD3947A00}" destId="{CD811573-18AF-4441-8688-988A7BB5E28A}" srcOrd="0" destOrd="0" presId="urn:microsoft.com/office/officeart/2005/8/layout/vList2"/>
    <dgm:cxn modelId="{F56552C1-952F-4120-B45E-50957AE69812}" srcId="{A4D0095F-EA40-4D0B-870A-876661BD2430}" destId="{CAEE7C7D-378F-4C6F-BEE5-A7A8C22E18EC}" srcOrd="0" destOrd="0" parTransId="{7EDA1D6A-E1C6-44F0-A790-04CDD3A81A97}" sibTransId="{7EE73858-9AE6-42FF-9238-515DD93011A1}"/>
    <dgm:cxn modelId="{DDC117F1-9AF8-4473-8B8F-BA043D2F3DB9}" srcId="{A4D0095F-EA40-4D0B-870A-876661BD2430}" destId="{769BC58B-9FC3-46FE-9451-3B8A7D52AD61}" srcOrd="3" destOrd="0" parTransId="{9A596C23-D255-4A2C-A0A5-6FB29B2C0B70}" sibTransId="{E08BEE3E-7D16-4F0B-AE2A-71C14476A636}"/>
    <dgm:cxn modelId="{74740B49-3235-4784-BB53-6B067D9CCFC4}" type="presParOf" srcId="{1C281B31-988C-4EAE-A334-D37BD4EDD05C}" destId="{9CA015EE-7218-468C-960A-7816A6634601}" srcOrd="0" destOrd="0" presId="urn:microsoft.com/office/officeart/2005/8/layout/vList2"/>
    <dgm:cxn modelId="{2DEE8228-45E6-4EA7-B885-C4E8AFE3C2C5}" type="presParOf" srcId="{1C281B31-988C-4EAE-A334-D37BD4EDD05C}" destId="{A780B003-CA85-4765-BA15-DBE0DA243610}" srcOrd="1" destOrd="0" presId="urn:microsoft.com/office/officeart/2005/8/layout/vList2"/>
    <dgm:cxn modelId="{B17237E4-9AA8-4B6D-8448-1D0CA3223584}" type="presParOf" srcId="{1C281B31-988C-4EAE-A334-D37BD4EDD05C}" destId="{C74CEC1C-056E-4D3C-8555-91DC2B4E9932}" srcOrd="2" destOrd="0" presId="urn:microsoft.com/office/officeart/2005/8/layout/vList2"/>
    <dgm:cxn modelId="{44EFEABE-92F8-4505-A490-62920CD64F44}" type="presParOf" srcId="{1C281B31-988C-4EAE-A334-D37BD4EDD05C}" destId="{7E20CADC-D687-411E-A460-3A3BB0BE4DC8}" srcOrd="3" destOrd="0" presId="urn:microsoft.com/office/officeart/2005/8/layout/vList2"/>
    <dgm:cxn modelId="{B530C903-3BA5-4CE4-9BE1-046433C1CE9F}" type="presParOf" srcId="{1C281B31-988C-4EAE-A334-D37BD4EDD05C}" destId="{CD811573-18AF-4441-8688-988A7BB5E28A}" srcOrd="4" destOrd="0" presId="urn:microsoft.com/office/officeart/2005/8/layout/vList2"/>
    <dgm:cxn modelId="{F9875E7D-8DAB-4D35-80BB-8DA27CF676D9}" type="presParOf" srcId="{1C281B31-988C-4EAE-A334-D37BD4EDD05C}" destId="{F0C9207B-ED06-4DC4-8A5B-2E1624FB6C61}" srcOrd="5" destOrd="0" presId="urn:microsoft.com/office/officeart/2005/8/layout/vList2"/>
    <dgm:cxn modelId="{EF082F5C-743B-4536-AA63-2BEEEAB9FA6E}" type="presParOf" srcId="{1C281B31-988C-4EAE-A334-D37BD4EDD05C}" destId="{0D3B7932-AC39-4272-BB3E-F5EEC47EFA5E}" srcOrd="6" destOrd="0" presId="urn:microsoft.com/office/officeart/2005/8/layout/vList2"/>
    <dgm:cxn modelId="{469CAAFD-E5CE-4917-8A9B-DA875096B54D}" type="presParOf" srcId="{1C281B31-988C-4EAE-A334-D37BD4EDD05C}" destId="{FA990AFE-6506-469B-8C8D-B5C2FC4DC556}" srcOrd="7" destOrd="0" presId="urn:microsoft.com/office/officeart/2005/8/layout/vList2"/>
    <dgm:cxn modelId="{C02DB44A-E8A4-4DF8-B14E-168878691961}" type="presParOf" srcId="{1C281B31-988C-4EAE-A334-D37BD4EDD05C}" destId="{E66BA659-F115-484C-9CA9-DE1E8B4CDEF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986DC5-815E-4351-980D-A4F804B5015A}">
      <dsp:nvSpPr>
        <dsp:cNvPr id="0" name=""/>
        <dsp:cNvSpPr/>
      </dsp:nvSpPr>
      <dsp:spPr>
        <a:xfrm>
          <a:off x="965" y="1547181"/>
          <a:ext cx="3390572" cy="21530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9CD33C6-8184-485D-9E97-21CF64E104FD}">
      <dsp:nvSpPr>
        <dsp:cNvPr id="0" name=""/>
        <dsp:cNvSpPr/>
      </dsp:nvSpPr>
      <dsp:spPr>
        <a:xfrm>
          <a:off x="377696" y="1905075"/>
          <a:ext cx="3390572" cy="21530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• Clarify common roles across health, social care and education</a:t>
          </a:r>
          <a:endParaRPr lang="en-US" sz="2800" kern="1200"/>
        </a:p>
      </dsp:txBody>
      <dsp:txXfrm>
        <a:off x="440756" y="1968135"/>
        <a:ext cx="3264452" cy="2026893"/>
      </dsp:txXfrm>
    </dsp:sp>
    <dsp:sp modelId="{EB435891-C394-46EE-8E3B-35F419C57DF6}">
      <dsp:nvSpPr>
        <dsp:cNvPr id="0" name=""/>
        <dsp:cNvSpPr/>
      </dsp:nvSpPr>
      <dsp:spPr>
        <a:xfrm>
          <a:off x="4144998" y="1547181"/>
          <a:ext cx="3390572" cy="21530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26E8D7-E9FC-4550-B73C-57B0549A26FB}">
      <dsp:nvSpPr>
        <dsp:cNvPr id="0" name=""/>
        <dsp:cNvSpPr/>
      </dsp:nvSpPr>
      <dsp:spPr>
        <a:xfrm>
          <a:off x="4521728" y="1905075"/>
          <a:ext cx="3390572" cy="21530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• Highlight responsibilities and real examples</a:t>
          </a:r>
          <a:endParaRPr lang="en-US" sz="2800" kern="1200"/>
        </a:p>
      </dsp:txBody>
      <dsp:txXfrm>
        <a:off x="4584788" y="1968135"/>
        <a:ext cx="3264452" cy="20268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848687-92EF-43EF-A9FB-9724BB0D693F}">
      <dsp:nvSpPr>
        <dsp:cNvPr id="0" name=""/>
        <dsp:cNvSpPr/>
      </dsp:nvSpPr>
      <dsp:spPr>
        <a:xfrm>
          <a:off x="42767" y="0"/>
          <a:ext cx="3335776" cy="33357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Assessing needs and eligibility for care and support under the Social Services and Well-being (Wales) Act 2014</a:t>
          </a:r>
        </a:p>
      </dsp:txBody>
      <dsp:txXfrm>
        <a:off x="531280" y="488512"/>
        <a:ext cx="2358750" cy="2358744"/>
      </dsp:txXfrm>
    </dsp:sp>
    <dsp:sp modelId="{DD88504D-0902-4F70-B2FE-7A2451D821AA}">
      <dsp:nvSpPr>
        <dsp:cNvPr id="0" name=""/>
        <dsp:cNvSpPr/>
      </dsp:nvSpPr>
      <dsp:spPr>
        <a:xfrm>
          <a:off x="1758076" y="2224772"/>
          <a:ext cx="3335776" cy="33357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Safeguarding adults and children; reporting concerns and working in partnership</a:t>
          </a:r>
        </a:p>
      </dsp:txBody>
      <dsp:txXfrm>
        <a:off x="2246589" y="2713284"/>
        <a:ext cx="2358750" cy="2358744"/>
      </dsp:txXfrm>
    </dsp:sp>
    <dsp:sp modelId="{5BCAB471-FB19-4E86-9EB9-D7C56B3EA8F3}">
      <dsp:nvSpPr>
        <dsp:cNvPr id="0" name=""/>
        <dsp:cNvSpPr/>
      </dsp:nvSpPr>
      <dsp:spPr>
        <a:xfrm>
          <a:off x="3474405" y="0"/>
          <a:ext cx="3335776" cy="33357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Planning, providing and reviewing care packages to promote well-being and independence</a:t>
          </a:r>
        </a:p>
      </dsp:txBody>
      <dsp:txXfrm>
        <a:off x="3962918" y="488512"/>
        <a:ext cx="2358750" cy="2358744"/>
      </dsp:txXfrm>
    </dsp:sp>
    <dsp:sp modelId="{72234287-156B-4F14-BB90-DD5489F7FF7A}">
      <dsp:nvSpPr>
        <dsp:cNvPr id="0" name=""/>
        <dsp:cNvSpPr/>
      </dsp:nvSpPr>
      <dsp:spPr>
        <a:xfrm>
          <a:off x="5189714" y="2224772"/>
          <a:ext cx="3335776" cy="33357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Complying with regulation and inspection by Social Care Wales and CIW</a:t>
          </a:r>
        </a:p>
      </dsp:txBody>
      <dsp:txXfrm>
        <a:off x="5678227" y="2713284"/>
        <a:ext cx="2358750" cy="2358744"/>
      </dsp:txXfrm>
    </dsp:sp>
    <dsp:sp modelId="{930939E6-6157-4EFE-8EA9-8D469CB35BA8}">
      <dsp:nvSpPr>
        <dsp:cNvPr id="0" name=""/>
        <dsp:cNvSpPr/>
      </dsp:nvSpPr>
      <dsp:spPr>
        <a:xfrm>
          <a:off x="6905023" y="0"/>
          <a:ext cx="3335776" cy="33357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Ensuring rights, dignity and advocacy for people who need care and carers</a:t>
          </a:r>
          <a:endParaRPr lang="en-GB" sz="2100" kern="1200" dirty="0"/>
        </a:p>
      </dsp:txBody>
      <dsp:txXfrm>
        <a:off x="7393536" y="488512"/>
        <a:ext cx="2358750" cy="23587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5E879-3CC3-4BA8-BA10-6789CFE628DB}">
      <dsp:nvSpPr>
        <dsp:cNvPr id="0" name=""/>
        <dsp:cNvSpPr/>
      </dsp:nvSpPr>
      <dsp:spPr>
        <a:xfrm>
          <a:off x="0" y="27269"/>
          <a:ext cx="7315200" cy="131917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>
              <a:solidFill>
                <a:schemeClr val="tx1"/>
              </a:solidFill>
            </a:rPr>
            <a:t>a) Teacher</a:t>
          </a:r>
        </a:p>
      </dsp:txBody>
      <dsp:txXfrm>
        <a:off x="64397" y="91666"/>
        <a:ext cx="7186406" cy="1190381"/>
      </dsp:txXfrm>
    </dsp:sp>
    <dsp:sp modelId="{AE9520AA-4AEF-4CF5-BF58-C0D3EE285409}">
      <dsp:nvSpPr>
        <dsp:cNvPr id="0" name=""/>
        <dsp:cNvSpPr/>
      </dsp:nvSpPr>
      <dsp:spPr>
        <a:xfrm>
          <a:off x="0" y="1504844"/>
          <a:ext cx="7315200" cy="131917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0283"/>
                <a:satOff val="-27999"/>
                <a:lumOff val="256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20283"/>
                <a:satOff val="-27999"/>
                <a:lumOff val="256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20283"/>
                <a:satOff val="-27999"/>
                <a:lumOff val="256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>
              <a:solidFill>
                <a:schemeClr val="tx1"/>
              </a:solidFill>
            </a:rPr>
            <a:t>b) Nurse</a:t>
          </a:r>
        </a:p>
      </dsp:txBody>
      <dsp:txXfrm>
        <a:off x="64397" y="1569241"/>
        <a:ext cx="7186406" cy="1190381"/>
      </dsp:txXfrm>
    </dsp:sp>
    <dsp:sp modelId="{BCD5678A-B154-40F5-BE82-0BA3EA987EB3}">
      <dsp:nvSpPr>
        <dsp:cNvPr id="0" name=""/>
        <dsp:cNvSpPr/>
      </dsp:nvSpPr>
      <dsp:spPr>
        <a:xfrm>
          <a:off x="0" y="2982420"/>
          <a:ext cx="7315200" cy="131917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0565"/>
                <a:satOff val="-55997"/>
                <a:lumOff val="513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40565"/>
                <a:satOff val="-55997"/>
                <a:lumOff val="513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40565"/>
                <a:satOff val="-55997"/>
                <a:lumOff val="513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>
              <a:solidFill>
                <a:schemeClr val="tx1"/>
              </a:solidFill>
            </a:rPr>
            <a:t>c) Doctor/GP</a:t>
          </a:r>
        </a:p>
      </dsp:txBody>
      <dsp:txXfrm>
        <a:off x="64397" y="3046817"/>
        <a:ext cx="7186406" cy="1190381"/>
      </dsp:txXfrm>
    </dsp:sp>
    <dsp:sp modelId="{A3278A80-8E43-45E5-B6C3-C5D28790CF0D}">
      <dsp:nvSpPr>
        <dsp:cNvPr id="0" name=""/>
        <dsp:cNvSpPr/>
      </dsp:nvSpPr>
      <dsp:spPr>
        <a:xfrm>
          <a:off x="0" y="4459995"/>
          <a:ext cx="7315200" cy="131917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0283"/>
                <a:satOff val="-27999"/>
                <a:lumOff val="256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20283"/>
                <a:satOff val="-27999"/>
                <a:lumOff val="256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20283"/>
                <a:satOff val="-27999"/>
                <a:lumOff val="256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>
              <a:solidFill>
                <a:schemeClr val="tx1"/>
              </a:solidFill>
            </a:rPr>
            <a:t>d) Social worker</a:t>
          </a:r>
        </a:p>
      </dsp:txBody>
      <dsp:txXfrm>
        <a:off x="64397" y="4524392"/>
        <a:ext cx="7186406" cy="11903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3E5BD1-212C-4C2A-9408-B7421CED1AC4}">
      <dsp:nvSpPr>
        <dsp:cNvPr id="0" name=""/>
        <dsp:cNvSpPr/>
      </dsp:nvSpPr>
      <dsp:spPr>
        <a:xfrm>
          <a:off x="0" y="74851"/>
          <a:ext cx="7315200" cy="134290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a) Care Standards Act</a:t>
          </a:r>
        </a:p>
      </dsp:txBody>
      <dsp:txXfrm>
        <a:off x="65555" y="140406"/>
        <a:ext cx="7184090" cy="1211794"/>
      </dsp:txXfrm>
    </dsp:sp>
    <dsp:sp modelId="{B3DE15F5-4AC9-4E10-ACD1-EB995A66AC14}">
      <dsp:nvSpPr>
        <dsp:cNvPr id="0" name=""/>
        <dsp:cNvSpPr/>
      </dsp:nvSpPr>
      <dsp:spPr>
        <a:xfrm>
          <a:off x="0" y="1512795"/>
          <a:ext cx="7315200" cy="134290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0283"/>
                <a:satOff val="-27999"/>
                <a:lumOff val="256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20283"/>
                <a:satOff val="-27999"/>
                <a:lumOff val="256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20283"/>
                <a:satOff val="-27999"/>
                <a:lumOff val="256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b) Social Services and Well-being (Wales) Act 2014</a:t>
          </a:r>
        </a:p>
      </dsp:txBody>
      <dsp:txXfrm>
        <a:off x="65555" y="1578350"/>
        <a:ext cx="7184090" cy="1211794"/>
      </dsp:txXfrm>
    </dsp:sp>
    <dsp:sp modelId="{CACFC0C2-3994-40E0-904D-AE93234184CF}">
      <dsp:nvSpPr>
        <dsp:cNvPr id="0" name=""/>
        <dsp:cNvSpPr/>
      </dsp:nvSpPr>
      <dsp:spPr>
        <a:xfrm>
          <a:off x="0" y="2950739"/>
          <a:ext cx="7315200" cy="134290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0565"/>
                <a:satOff val="-55997"/>
                <a:lumOff val="513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40565"/>
                <a:satOff val="-55997"/>
                <a:lumOff val="513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40565"/>
                <a:satOff val="-55997"/>
                <a:lumOff val="513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c) Children Act 1989</a:t>
          </a:r>
        </a:p>
      </dsp:txBody>
      <dsp:txXfrm>
        <a:off x="65555" y="3016294"/>
        <a:ext cx="7184090" cy="1211794"/>
      </dsp:txXfrm>
    </dsp:sp>
    <dsp:sp modelId="{BFB73BD0-4BF7-407C-A35E-D68D3A44E957}">
      <dsp:nvSpPr>
        <dsp:cNvPr id="0" name=""/>
        <dsp:cNvSpPr/>
      </dsp:nvSpPr>
      <dsp:spPr>
        <a:xfrm>
          <a:off x="0" y="4388684"/>
          <a:ext cx="7315200" cy="134290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0283"/>
                <a:satOff val="-27999"/>
                <a:lumOff val="256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20283"/>
                <a:satOff val="-27999"/>
                <a:lumOff val="256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20283"/>
                <a:satOff val="-27999"/>
                <a:lumOff val="256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d) Health and Social Care Act</a:t>
          </a:r>
        </a:p>
      </dsp:txBody>
      <dsp:txXfrm>
        <a:off x="65555" y="4454239"/>
        <a:ext cx="7184090" cy="12117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48B4E-1DD2-4DBC-9EB9-0740C4E98802}">
      <dsp:nvSpPr>
        <dsp:cNvPr id="0" name=""/>
        <dsp:cNvSpPr/>
      </dsp:nvSpPr>
      <dsp:spPr>
        <a:xfrm>
          <a:off x="0" y="74851"/>
          <a:ext cx="7315200" cy="134290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a) Ofsted</a:t>
          </a:r>
        </a:p>
      </dsp:txBody>
      <dsp:txXfrm>
        <a:off x="65555" y="140406"/>
        <a:ext cx="7184090" cy="1211794"/>
      </dsp:txXfrm>
    </dsp:sp>
    <dsp:sp modelId="{97644E25-592E-4568-8816-BE6FA50C8FFE}">
      <dsp:nvSpPr>
        <dsp:cNvPr id="0" name=""/>
        <dsp:cNvSpPr/>
      </dsp:nvSpPr>
      <dsp:spPr>
        <a:xfrm>
          <a:off x="0" y="1512795"/>
          <a:ext cx="7315200" cy="134290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0283"/>
                <a:satOff val="-27999"/>
                <a:lumOff val="256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20283"/>
                <a:satOff val="-27999"/>
                <a:lumOff val="256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20283"/>
                <a:satOff val="-27999"/>
                <a:lumOff val="256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b) EWC (Education Workforce Council)</a:t>
          </a:r>
        </a:p>
      </dsp:txBody>
      <dsp:txXfrm>
        <a:off x="65555" y="1578350"/>
        <a:ext cx="7184090" cy="1211794"/>
      </dsp:txXfrm>
    </dsp:sp>
    <dsp:sp modelId="{E2117F1F-59E8-4FE8-BADD-C83CB6C07D63}">
      <dsp:nvSpPr>
        <dsp:cNvPr id="0" name=""/>
        <dsp:cNvSpPr/>
      </dsp:nvSpPr>
      <dsp:spPr>
        <a:xfrm>
          <a:off x="0" y="2950739"/>
          <a:ext cx="7315200" cy="134290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0565"/>
                <a:satOff val="-55997"/>
                <a:lumOff val="513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40565"/>
                <a:satOff val="-55997"/>
                <a:lumOff val="513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40565"/>
                <a:satOff val="-55997"/>
                <a:lumOff val="513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c) HCPC</a:t>
          </a:r>
        </a:p>
      </dsp:txBody>
      <dsp:txXfrm>
        <a:off x="65555" y="3016294"/>
        <a:ext cx="7184090" cy="1211794"/>
      </dsp:txXfrm>
    </dsp:sp>
    <dsp:sp modelId="{87107E9E-64B6-4639-9DE9-2DA640BAF9DC}">
      <dsp:nvSpPr>
        <dsp:cNvPr id="0" name=""/>
        <dsp:cNvSpPr/>
      </dsp:nvSpPr>
      <dsp:spPr>
        <a:xfrm>
          <a:off x="0" y="4388684"/>
          <a:ext cx="7315200" cy="134290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0283"/>
                <a:satOff val="-27999"/>
                <a:lumOff val="256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20283"/>
                <a:satOff val="-27999"/>
                <a:lumOff val="256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20283"/>
                <a:satOff val="-27999"/>
                <a:lumOff val="256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d) GMC</a:t>
          </a:r>
        </a:p>
      </dsp:txBody>
      <dsp:txXfrm>
        <a:off x="65555" y="4454239"/>
        <a:ext cx="7184090" cy="12117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B8491D-10C7-46F9-A35C-54777964A897}">
      <dsp:nvSpPr>
        <dsp:cNvPr id="0" name=""/>
        <dsp:cNvSpPr/>
      </dsp:nvSpPr>
      <dsp:spPr>
        <a:xfrm>
          <a:off x="0" y="57959"/>
          <a:ext cx="7315200" cy="13513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 dirty="0">
              <a:solidFill>
                <a:schemeClr val="tx1"/>
              </a:solidFill>
            </a:rPr>
            <a:t>a) Safeguarding and reporting concerns</a:t>
          </a:r>
        </a:p>
      </dsp:txBody>
      <dsp:txXfrm>
        <a:off x="65967" y="123926"/>
        <a:ext cx="7183266" cy="1219416"/>
      </dsp:txXfrm>
    </dsp:sp>
    <dsp:sp modelId="{A8EB487F-6405-4FBE-B5AC-6DEEDD2AABF2}">
      <dsp:nvSpPr>
        <dsp:cNvPr id="0" name=""/>
        <dsp:cNvSpPr/>
      </dsp:nvSpPr>
      <dsp:spPr>
        <a:xfrm>
          <a:off x="0" y="1504349"/>
          <a:ext cx="7315200" cy="13513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b) Prescribing medication</a:t>
          </a:r>
        </a:p>
      </dsp:txBody>
      <dsp:txXfrm>
        <a:off x="65967" y="1570316"/>
        <a:ext cx="7183266" cy="1219416"/>
      </dsp:txXfrm>
    </dsp:sp>
    <dsp:sp modelId="{09086190-C6CA-4220-8F6C-DF7CFAE78B65}">
      <dsp:nvSpPr>
        <dsp:cNvPr id="0" name=""/>
        <dsp:cNvSpPr/>
      </dsp:nvSpPr>
      <dsp:spPr>
        <a:xfrm>
          <a:off x="0" y="2950739"/>
          <a:ext cx="7315200" cy="13513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c) Delivering surgery</a:t>
          </a:r>
        </a:p>
      </dsp:txBody>
      <dsp:txXfrm>
        <a:off x="65967" y="3016706"/>
        <a:ext cx="7183266" cy="1219416"/>
      </dsp:txXfrm>
    </dsp:sp>
    <dsp:sp modelId="{62CCF443-2FDA-4297-9911-5EB5AB2D4251}">
      <dsp:nvSpPr>
        <dsp:cNvPr id="0" name=""/>
        <dsp:cNvSpPr/>
      </dsp:nvSpPr>
      <dsp:spPr>
        <a:xfrm>
          <a:off x="0" y="4397130"/>
          <a:ext cx="7315200" cy="13513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1"/>
              </a:solidFill>
            </a:rPr>
            <a:t>d) Financial auditing</a:t>
          </a:r>
        </a:p>
      </dsp:txBody>
      <dsp:txXfrm>
        <a:off x="65967" y="4463097"/>
        <a:ext cx="7183266" cy="12194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276425-9477-4101-B345-9DD2BF9FEC63}">
      <dsp:nvSpPr>
        <dsp:cNvPr id="0" name=""/>
        <dsp:cNvSpPr/>
      </dsp:nvSpPr>
      <dsp:spPr>
        <a:xfrm>
          <a:off x="0" y="1127816"/>
          <a:ext cx="7667598" cy="9582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>
              <a:solidFill>
                <a:schemeClr val="tx1"/>
              </a:solidFill>
            </a:rPr>
            <a:t>a) Increased paperwork</a:t>
          </a:r>
        </a:p>
      </dsp:txBody>
      <dsp:txXfrm>
        <a:off x="46777" y="1174593"/>
        <a:ext cx="7574044" cy="864676"/>
      </dsp:txXfrm>
    </dsp:sp>
    <dsp:sp modelId="{9A9B431A-D3BB-4F06-9F5F-9DE7B4549527}">
      <dsp:nvSpPr>
        <dsp:cNvPr id="0" name=""/>
        <dsp:cNvSpPr/>
      </dsp:nvSpPr>
      <dsp:spPr>
        <a:xfrm>
          <a:off x="0" y="2198366"/>
          <a:ext cx="7667598" cy="9582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0283"/>
                <a:satOff val="-27999"/>
                <a:lumOff val="256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20283"/>
                <a:satOff val="-27999"/>
                <a:lumOff val="256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20283"/>
                <a:satOff val="-27999"/>
                <a:lumOff val="256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>
              <a:solidFill>
                <a:schemeClr val="tx1"/>
              </a:solidFill>
            </a:rPr>
            <a:t>b) Improved continuity of care</a:t>
          </a:r>
        </a:p>
      </dsp:txBody>
      <dsp:txXfrm>
        <a:off x="46777" y="2245143"/>
        <a:ext cx="7574044" cy="864676"/>
      </dsp:txXfrm>
    </dsp:sp>
    <dsp:sp modelId="{864B4385-A664-4588-A482-B41B163490E4}">
      <dsp:nvSpPr>
        <dsp:cNvPr id="0" name=""/>
        <dsp:cNvSpPr/>
      </dsp:nvSpPr>
      <dsp:spPr>
        <a:xfrm>
          <a:off x="0" y="3268916"/>
          <a:ext cx="7667598" cy="9582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0565"/>
                <a:satOff val="-55997"/>
                <a:lumOff val="513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40565"/>
                <a:satOff val="-55997"/>
                <a:lumOff val="513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40565"/>
                <a:satOff val="-55997"/>
                <a:lumOff val="513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>
              <a:solidFill>
                <a:schemeClr val="tx1"/>
              </a:solidFill>
            </a:rPr>
            <a:t>c) Slower decision-making</a:t>
          </a:r>
        </a:p>
      </dsp:txBody>
      <dsp:txXfrm>
        <a:off x="46777" y="3315693"/>
        <a:ext cx="7574044" cy="864676"/>
      </dsp:txXfrm>
    </dsp:sp>
    <dsp:sp modelId="{1A7FC178-5894-4818-A784-67882CF7F260}">
      <dsp:nvSpPr>
        <dsp:cNvPr id="0" name=""/>
        <dsp:cNvSpPr/>
      </dsp:nvSpPr>
      <dsp:spPr>
        <a:xfrm>
          <a:off x="0" y="4339467"/>
          <a:ext cx="7667598" cy="9582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0283"/>
                <a:satOff val="-27999"/>
                <a:lumOff val="256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20283"/>
                <a:satOff val="-27999"/>
                <a:lumOff val="256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20283"/>
                <a:satOff val="-27999"/>
                <a:lumOff val="256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>
              <a:solidFill>
                <a:schemeClr val="tx1"/>
              </a:solidFill>
            </a:rPr>
            <a:t>d) Less accountability</a:t>
          </a:r>
        </a:p>
      </dsp:txBody>
      <dsp:txXfrm>
        <a:off x="46777" y="4386244"/>
        <a:ext cx="7574044" cy="8646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A015EE-7218-468C-960A-7816A6634601}">
      <dsp:nvSpPr>
        <dsp:cNvPr id="0" name=""/>
        <dsp:cNvSpPr/>
      </dsp:nvSpPr>
      <dsp:spPr>
        <a:xfrm>
          <a:off x="0" y="41001"/>
          <a:ext cx="7212227" cy="10580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>
              <a:solidFill>
                <a:schemeClr val="tx1"/>
              </a:solidFill>
            </a:rPr>
            <a:t>Q1: c) Doctor/GP</a:t>
          </a:r>
        </a:p>
      </dsp:txBody>
      <dsp:txXfrm>
        <a:off x="51649" y="92650"/>
        <a:ext cx="7108929" cy="954747"/>
      </dsp:txXfrm>
    </dsp:sp>
    <dsp:sp modelId="{C74CEC1C-056E-4D3C-8555-91DC2B4E9932}">
      <dsp:nvSpPr>
        <dsp:cNvPr id="0" name=""/>
        <dsp:cNvSpPr/>
      </dsp:nvSpPr>
      <dsp:spPr>
        <a:xfrm>
          <a:off x="0" y="1173927"/>
          <a:ext cx="7212227" cy="10580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16226"/>
                <a:satOff val="-22399"/>
                <a:lumOff val="205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16226"/>
                <a:satOff val="-22399"/>
                <a:lumOff val="205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16226"/>
                <a:satOff val="-22399"/>
                <a:lumOff val="205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solidFill>
                <a:schemeClr val="tx1"/>
              </a:solidFill>
            </a:rPr>
            <a:t>Q2: b) Social Services and Well-being (Wales) Act 2014</a:t>
          </a:r>
        </a:p>
      </dsp:txBody>
      <dsp:txXfrm>
        <a:off x="51649" y="1225576"/>
        <a:ext cx="7108929" cy="954747"/>
      </dsp:txXfrm>
    </dsp:sp>
    <dsp:sp modelId="{CD811573-18AF-4441-8688-988A7BB5E28A}">
      <dsp:nvSpPr>
        <dsp:cNvPr id="0" name=""/>
        <dsp:cNvSpPr/>
      </dsp:nvSpPr>
      <dsp:spPr>
        <a:xfrm>
          <a:off x="0" y="2306853"/>
          <a:ext cx="7212227" cy="10580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32452"/>
                <a:satOff val="-44798"/>
                <a:lumOff val="410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32452"/>
                <a:satOff val="-44798"/>
                <a:lumOff val="410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32452"/>
                <a:satOff val="-44798"/>
                <a:lumOff val="410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>
              <a:solidFill>
                <a:schemeClr val="tx1"/>
              </a:solidFill>
            </a:rPr>
            <a:t>Q3: b) EWC (Education Workforce Council)</a:t>
          </a:r>
        </a:p>
      </dsp:txBody>
      <dsp:txXfrm>
        <a:off x="51649" y="2358502"/>
        <a:ext cx="7108929" cy="954747"/>
      </dsp:txXfrm>
    </dsp:sp>
    <dsp:sp modelId="{0D3B7932-AC39-4272-BB3E-F5EEC47EFA5E}">
      <dsp:nvSpPr>
        <dsp:cNvPr id="0" name=""/>
        <dsp:cNvSpPr/>
      </dsp:nvSpPr>
      <dsp:spPr>
        <a:xfrm>
          <a:off x="0" y="3439778"/>
          <a:ext cx="7212227" cy="10580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32452"/>
                <a:satOff val="-44798"/>
                <a:lumOff val="410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32452"/>
                <a:satOff val="-44798"/>
                <a:lumOff val="410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32452"/>
                <a:satOff val="-44798"/>
                <a:lumOff val="410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>
              <a:solidFill>
                <a:schemeClr val="tx1"/>
              </a:solidFill>
            </a:rPr>
            <a:t>Q4: a) Safeguarding and reporting concerns</a:t>
          </a:r>
        </a:p>
      </dsp:txBody>
      <dsp:txXfrm>
        <a:off x="51649" y="3491427"/>
        <a:ext cx="7108929" cy="954747"/>
      </dsp:txXfrm>
    </dsp:sp>
    <dsp:sp modelId="{E66BA659-F115-484C-9CA9-DE1E8B4CDEFE}">
      <dsp:nvSpPr>
        <dsp:cNvPr id="0" name=""/>
        <dsp:cNvSpPr/>
      </dsp:nvSpPr>
      <dsp:spPr>
        <a:xfrm>
          <a:off x="0" y="4572704"/>
          <a:ext cx="7212227" cy="10580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16226"/>
                <a:satOff val="-22399"/>
                <a:lumOff val="205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-16226"/>
                <a:satOff val="-22399"/>
                <a:lumOff val="205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-16226"/>
                <a:satOff val="-22399"/>
                <a:lumOff val="205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>
              <a:solidFill>
                <a:schemeClr val="tx1"/>
              </a:solidFill>
            </a:rPr>
            <a:t>Q5: b) Improved continuity of care</a:t>
          </a:r>
        </a:p>
      </dsp:txBody>
      <dsp:txXfrm>
        <a:off x="51649" y="4624353"/>
        <a:ext cx="7108929" cy="954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6515F-8BB7-4D9C-8EC2-84B2B901433E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337CD0-0F68-417B-BAE4-A65232D7B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53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7B50E4-2343-4B20-80BE-1605C97DFB16}" type="datetime1">
              <a:rPr lang="en-US" smtClean="0"/>
              <a:t>10/1/2025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189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DE44A-7CD8-4860-9BDC-2BE4C911F6D0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794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38EAEAF-D16E-446F-97F9-D23FB245CB45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551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6128" y="0"/>
            <a:ext cx="65958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1951777" cy="365125"/>
          </a:xfrm>
        </p:spPr>
        <p:txBody>
          <a:bodyPr/>
          <a:lstStyle/>
          <a:p>
            <a:fld id="{782E7A21-5BA8-4C4C-9705-3A1EA342AD8A}" type="datetime1">
              <a:rPr lang="en-US" smtClean="0"/>
              <a:t>10/1/2025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44578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417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73BE-5F1F-40EF-8F67-E3F24D65884D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070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4617138"/>
            <a:ext cx="7375466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68EF1-668D-4AD0-8652-1F3B3622EDC2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798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5609F-9B5B-4E29-8DB1-457A85E01A27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73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20" y="1801368"/>
            <a:ext cx="7772400" cy="4572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0DE37-B9D6-425C-B79B-6C6DFFBD0DA2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296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5B0EE-4023-4E3C-8875-10AA631453CF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75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609904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/>
          <a:p>
            <a:fld id="{CE6CA204-B091-40ED-8158-331EE628B522}" type="datetime1">
              <a:rPr lang="en-US" smtClean="0"/>
              <a:t>10/1/2025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86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2F09-9D88-4105-92F6-7298804EAA90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2570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4F96-061D-4D71-97A2-2371A43FDE7C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528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FE133-02A7-439F-9131-2680F754099D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3533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F7DD-C7D0-4333-B18D-CCAF5427F9DD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476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5979-091A-4302-A385-56FC1CE52E32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3585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7836D543-476D-434F-B209-1A114B2E3F04}" type="datetime1">
              <a:rPr lang="en-US" smtClean="0"/>
              <a:t>10/1/2025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0518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3DD0F20-7689-42E6-8664-6AA00B79F132}" type="datetime1">
              <a:rPr lang="en-US" smtClean="0"/>
              <a:t>10/1/2025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4821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/>
          <a:lstStyle/>
          <a:p>
            <a:fld id="{30F2F577-5BDA-4749-9F3F-0D340DC0D6A8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8267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C9378AD-A6D7-4162-BB5C-47C49B2E145B}" type="datetime1">
              <a:rPr lang="en-US" smtClean="0"/>
              <a:t>10/1/2025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2248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7B65D3-547A-48A8-9F1F-13ED0B55ACC6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769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76A7CFE7-E645-4439-AA6B-DA8CF856D63E}" type="datetime1">
              <a:rPr lang="en-US" smtClean="0"/>
              <a:t>10/1/2025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2269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8B2C0DB-994F-48B0-91F4-5F06C3B86E32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6290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D3F6A089-BE3E-4BB0-98EE-FDF712FF3613}" type="datetime1">
              <a:rPr lang="en-US" smtClean="0"/>
              <a:t>10/1/2025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712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AC101298-AE91-4071-9C72-5A98117ABE14}" type="datetime1">
              <a:rPr lang="en-US" smtClean="0"/>
              <a:t>10/1/2025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8947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1067625" cy="365125"/>
          </a:xfrm>
        </p:spPr>
        <p:txBody>
          <a:bodyPr/>
          <a:lstStyle/>
          <a:p>
            <a:fld id="{EABE4333-790C-44CD-B503-F52418ED809A}" type="datetime1">
              <a:rPr lang="en-US" smtClean="0"/>
              <a:t>10/1/2025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6683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397CCD-8E49-4379-8DCB-9F17CAEDFC10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5243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46F6-C62B-441B-BAD2-D550454B4D53}" type="datetime1">
              <a:rPr lang="en-US" smtClean="0"/>
              <a:t>10/1/2025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9763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83A68-D563-4FD5-B11F-54F8D5F1E37F}" type="datetime1">
              <a:rPr lang="en-US" smtClean="0"/>
              <a:t>10/1/2025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2374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/>
          <a:p>
            <a:fld id="{3148FABB-02FF-476F-AB37-BDD0E354E780}" type="datetime1">
              <a:rPr lang="en-US" smtClean="0"/>
              <a:t>10/1/2025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350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5" y="1828800"/>
            <a:ext cx="6172200" cy="442569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1828800"/>
            <a:ext cx="425196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28D3-736A-4038-886C-8BF662AA2745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9115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8" y="2290890"/>
            <a:ext cx="4672584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1DDEB-9B85-4E99-8A3D-ABE66C6280C3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0802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1" y="2295144"/>
            <a:ext cx="3490176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65DCA-443F-4667-9ED1-418507CE45A8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23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944" y="471830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603503"/>
            <a:ext cx="1082649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3200" b="1" dirty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1557D-4816-44D0-B6EE-6CAC6E30B54D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24913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F872E-5ED2-46B0-83A4-0C1AF0E0D91C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31712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4B1ECB8-9E10-D2F3-E361-7D268551E2E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8575-0C6E-47B4-936E-32183810D7BF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843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29FB5-1C86-423F-AEAA-2683840666C3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211335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CB4E-88AF-46AC-B7C5-30308F179659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145175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15B6-CC2A-4462-A7E5-B3080DF8F97D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82682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8" y="5431536"/>
            <a:ext cx="9021471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8F7-A494-4EEB-A53D-2B97B1D4CD3C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0863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6DECC02-1725-49EE-C93B-A4C2C4049458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06BC0-1562-42E5-89A2-925CA193C8A6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671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F376A-778D-45CF-8340-DB03B2DA6A3E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76878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DFF5A-622E-43FE-9EE9-BAAB78AB2046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65646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5C09E-FF30-4AA0-A227-171955622259}" type="datetime1">
              <a:rPr lang="en-US" smtClean="0"/>
              <a:t>10/1/2025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76847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279FF-407B-4B41-9E69-DE66ED04A328}" type="datetime1">
              <a:rPr lang="en-US" smtClean="0"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1413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E812-757D-4139-AF81-227C72D4B544}" type="datetime1">
              <a:rPr lang="en-US" smtClean="0"/>
              <a:t>10/1/2025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9441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6A7E1-C424-43A5-938A-12DEC0A1D59D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759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063319" y="557784"/>
            <a:ext cx="6519080" cy="57790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4FC2-B89B-4919-A96B-662A3584681C}" type="datetime1">
              <a:rPr lang="en-US" smtClean="0"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15815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10888473" cy="113385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594099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BE51-D660-433D-AABA-154BE028E64E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776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27961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1F76E-6064-4431-B5C4-29A511725BCF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0836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5EE9E671-1C83-40F7-9D33-FE8AAC7F721F}" type="datetime1">
              <a:rPr lang="en-US" smtClean="0"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099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48" r:id="rId2"/>
    <p:sldLayoutId id="2147483750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  <p:sldLayoutId id="2147483717" r:id="rId19"/>
    <p:sldLayoutId id="2147483718" r:id="rId20"/>
    <p:sldLayoutId id="2147483719" r:id="rId21"/>
    <p:sldLayoutId id="2147483720" r:id="rId22"/>
    <p:sldLayoutId id="2147483721" r:id="rId23"/>
    <p:sldLayoutId id="2147483722" r:id="rId24"/>
    <p:sldLayoutId id="2147483723" r:id="rId25"/>
    <p:sldLayoutId id="2147483724" r:id="rId26"/>
    <p:sldLayoutId id="2147483725" r:id="rId27"/>
    <p:sldLayoutId id="2147483726" r:id="rId28"/>
    <p:sldLayoutId id="2147483727" r:id="rId29"/>
    <p:sldLayoutId id="2147483728" r:id="rId30"/>
    <p:sldLayoutId id="2147483729" r:id="rId31"/>
    <p:sldLayoutId id="2147483730" r:id="rId32"/>
    <p:sldLayoutId id="2147483731" r:id="rId33"/>
    <p:sldLayoutId id="2147483732" r:id="rId34"/>
    <p:sldLayoutId id="2147483733" r:id="rId35"/>
    <p:sldLayoutId id="2147483734" r:id="rId36"/>
    <p:sldLayoutId id="2147483735" r:id="rId37"/>
    <p:sldLayoutId id="2147483736" r:id="rId38"/>
    <p:sldLayoutId id="2147483737" r:id="rId39"/>
    <p:sldLayoutId id="2147483738" r:id="rId40"/>
    <p:sldLayoutId id="2147483739" r:id="rId41"/>
    <p:sldLayoutId id="2147483740" r:id="rId42"/>
    <p:sldLayoutId id="2147483741" r:id="rId43"/>
    <p:sldLayoutId id="2147483742" r:id="rId44"/>
    <p:sldLayoutId id="2147483743" r:id="rId45"/>
    <p:sldLayoutId id="2147483744" r:id="rId46"/>
    <p:sldLayoutId id="2147483745" r:id="rId47"/>
    <p:sldLayoutId id="2147483746" r:id="rId48"/>
    <p:sldLayoutId id="2147483747" r:id="rId4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1E439-4B23-63FA-D1FB-961C9B92D5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382446"/>
            <a:ext cx="11460480" cy="786384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Roles and responsibilities in health, care and education.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F17FC2-E6BC-C74A-A0A2-72D65E5C38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6168830"/>
            <a:ext cx="11460480" cy="480373"/>
          </a:xfrm>
        </p:spPr>
        <p:txBody>
          <a:bodyPr>
            <a:normAutofit/>
          </a:bodyPr>
          <a:lstStyle/>
          <a:p>
            <a:r>
              <a:rPr lang="en-GB" dirty="0"/>
              <a:t>Stephanie John </a:t>
            </a:r>
          </a:p>
        </p:txBody>
      </p:sp>
      <p:sp>
        <p:nvSpPr>
          <p:cNvPr id="8" name="Picture Placeholder 3">
            <a:extLst>
              <a:ext uri="{FF2B5EF4-FFF2-40B4-BE49-F238E27FC236}">
                <a16:creationId xmlns:a16="http://schemas.microsoft.com/office/drawing/2014/main" id="{E7F1F15C-38EC-DBA9-D674-9CBD487CE35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12191999" cy="498642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Roles Responsibilities: Over 4,773 ...">
            <a:extLst>
              <a:ext uri="{FF2B5EF4-FFF2-40B4-BE49-F238E27FC236}">
                <a16:creationId xmlns:a16="http://schemas.microsoft.com/office/drawing/2014/main" id="{E49961E5-859D-9130-78A2-BC69D6FDB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349" y="468289"/>
            <a:ext cx="5489302" cy="4148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9625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C46D-D91A-24BE-8A14-37CC76687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642" y="703100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 dirty="0">
                <a:latin typeface="+mj-lt"/>
                <a:ea typeface="+mj-ea"/>
                <a:cs typeface="+mj-cs"/>
              </a:rPr>
              <a:t>Session outcomes.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94608AAD-8D0B-9504-B2E9-4ADE7ABC112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9" name="TextBox 5">
            <a:extLst>
              <a:ext uri="{FF2B5EF4-FFF2-40B4-BE49-F238E27FC236}">
                <a16:creationId xmlns:a16="http://schemas.microsoft.com/office/drawing/2014/main" id="{2AEB8942-0995-E413-A7FA-3B1EC0B226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0054252"/>
              </p:ext>
            </p:extLst>
          </p:nvPr>
        </p:nvGraphicFramePr>
        <p:xfrm>
          <a:off x="4109857" y="1269780"/>
          <a:ext cx="7913267" cy="56052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5074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70B19-7924-42D7-AFE0-A1B012CF19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117" y="1165242"/>
            <a:ext cx="4654296" cy="3739896"/>
          </a:xfrm>
        </p:spPr>
        <p:txBody>
          <a:bodyPr anchor="t">
            <a:normAutofit/>
          </a:bodyPr>
          <a:lstStyle/>
          <a:p>
            <a:r>
              <a:rPr lang="en-GB" dirty="0"/>
              <a:t>Can you identify any key roles for each of the professions?</a:t>
            </a:r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EA05F89C-E2A2-A1CF-B3E5-936E3347F3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0"/>
            <a:ext cx="6595872" cy="6858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236B6683-4CDE-0CB2-D7E5-6D6753B36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837" y="1165242"/>
            <a:ext cx="4291970" cy="388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319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492" y="0"/>
            <a:ext cx="5301049" cy="152704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Health Professionals Key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1" y="1668162"/>
            <a:ext cx="5560540" cy="50662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• Doctors / GPs / Consultants</a:t>
            </a:r>
          </a:p>
          <a:p>
            <a:pPr marL="228600" lvl="1" indent="0">
              <a:buNone/>
            </a:pPr>
            <a:r>
              <a:rPr lang="en-GB" sz="2800" dirty="0"/>
              <a:t>• Nurses &amp; Midwives</a:t>
            </a:r>
          </a:p>
          <a:p>
            <a:pPr marL="228600" lvl="1" indent="0">
              <a:buNone/>
            </a:pPr>
            <a:r>
              <a:rPr lang="en-GB" sz="2800" dirty="0"/>
              <a:t>• Allied Health Professionals (Physiotherapists, Occupational Therapists, SLTs, Radiographers)</a:t>
            </a:r>
          </a:p>
          <a:p>
            <a:pPr marL="228600" lvl="1" indent="0">
              <a:buNone/>
            </a:pPr>
            <a:r>
              <a:rPr lang="en-GB" sz="2800" dirty="0"/>
              <a:t>• Pharmacists</a:t>
            </a:r>
          </a:p>
          <a:p>
            <a:pPr marL="228600" lvl="1" indent="0">
              <a:buNone/>
            </a:pPr>
            <a:r>
              <a:rPr lang="en-GB" sz="2800" dirty="0"/>
              <a:t>• Community &amp; Public Health Practitioners</a:t>
            </a:r>
          </a:p>
        </p:txBody>
      </p:sp>
      <p:pic>
        <p:nvPicPr>
          <p:cNvPr id="4100" name="Picture 4" descr="Who are Allied Health Professionals? - One Devon">
            <a:extLst>
              <a:ext uri="{FF2B5EF4-FFF2-40B4-BE49-F238E27FC236}">
                <a16:creationId xmlns:a16="http://schemas.microsoft.com/office/drawing/2014/main" id="{5C318EE0-6A89-6641-2432-D9B3B489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4" b="3709"/>
          <a:stretch>
            <a:fillRect/>
          </a:stretch>
        </p:blipFill>
        <p:spPr bwMode="auto">
          <a:xfrm>
            <a:off x="5745480" y="10"/>
            <a:ext cx="6446520" cy="685799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6063" y="0"/>
            <a:ext cx="9897762" cy="932688"/>
          </a:xfrm>
        </p:spPr>
        <p:txBody>
          <a:bodyPr anchor="b">
            <a:normAutofit/>
          </a:bodyPr>
          <a:lstStyle/>
          <a:p>
            <a:pPr algn="ctr"/>
            <a:r>
              <a:rPr dirty="0"/>
              <a:t>Health Professionals</a:t>
            </a:r>
            <a:r>
              <a:rPr lang="en-GB" dirty="0"/>
              <a:t>: Key responsibilities</a:t>
            </a:r>
            <a:endParaRPr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42774D8-229F-8EE9-BE61-95E6D37F14D3}"/>
              </a:ext>
            </a:extLst>
          </p:cNvPr>
          <p:cNvGrpSpPr/>
          <p:nvPr/>
        </p:nvGrpSpPr>
        <p:grpSpPr>
          <a:xfrm>
            <a:off x="1169978" y="1297460"/>
            <a:ext cx="3335776" cy="3335768"/>
            <a:chOff x="42767" y="0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CDA92B2B-4BB8-B1E2-3BC7-CA5F02E08FB1}"/>
                </a:ext>
              </a:extLst>
            </p:cNvPr>
            <p:cNvSpPr/>
            <p:nvPr/>
          </p:nvSpPr>
          <p:spPr>
            <a:xfrm>
              <a:off x="42767" y="0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4">
              <a:extLst>
                <a:ext uri="{FF2B5EF4-FFF2-40B4-BE49-F238E27FC236}">
                  <a16:creationId xmlns:a16="http://schemas.microsoft.com/office/drawing/2014/main" id="{EBCC2433-3F8A-E70E-4113-EC5E8BB2A100}"/>
                </a:ext>
              </a:extLst>
            </p:cNvPr>
            <p:cNvSpPr txBox="1"/>
            <p:nvPr/>
          </p:nvSpPr>
          <p:spPr>
            <a:xfrm>
              <a:off x="531280" y="488512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000" b="1" dirty="0">
                  <a:solidFill>
                    <a:schemeClr val="tx1"/>
                  </a:solidFill>
                </a:rPr>
                <a:t>Assessing, diagnosing and treating health conditions</a:t>
              </a:r>
            </a:p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A98C1A5A-2DA2-098F-D657-47BC4147D8ED}"/>
              </a:ext>
            </a:extLst>
          </p:cNvPr>
          <p:cNvGrpSpPr/>
          <p:nvPr/>
        </p:nvGrpSpPr>
        <p:grpSpPr>
          <a:xfrm>
            <a:off x="2885287" y="3522232"/>
            <a:ext cx="3335776" cy="3335768"/>
            <a:chOff x="1758076" y="2224772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8616BB4-F16F-393C-A481-4277DA9BDDBA}"/>
                </a:ext>
              </a:extLst>
            </p:cNvPr>
            <p:cNvSpPr/>
            <p:nvPr/>
          </p:nvSpPr>
          <p:spPr>
            <a:xfrm>
              <a:off x="1758076" y="2224772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6">
              <a:extLst>
                <a:ext uri="{FF2B5EF4-FFF2-40B4-BE49-F238E27FC236}">
                  <a16:creationId xmlns:a16="http://schemas.microsoft.com/office/drawing/2014/main" id="{82A4C365-C08E-C3A3-CD43-F7E4E6945E17}"/>
                </a:ext>
              </a:extLst>
            </p:cNvPr>
            <p:cNvSpPr txBox="1"/>
            <p:nvPr/>
          </p:nvSpPr>
          <p:spPr>
            <a:xfrm>
              <a:off x="2246589" y="2713284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lvl="0"/>
              <a:r>
                <a:rPr lang="en-GB" sz="2000" b="1" dirty="0">
                  <a:solidFill>
                    <a:schemeClr val="tx1"/>
                  </a:solidFill>
                </a:rPr>
                <a:t>Planning and reviewing care, medication and rehabilitation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A67C945-9B90-0B42-95BD-F40BE0DB4E4C}"/>
              </a:ext>
            </a:extLst>
          </p:cNvPr>
          <p:cNvGrpSpPr/>
          <p:nvPr/>
        </p:nvGrpSpPr>
        <p:grpSpPr>
          <a:xfrm>
            <a:off x="4601616" y="1297460"/>
            <a:ext cx="3335776" cy="3335768"/>
            <a:chOff x="3474405" y="0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9C12ACF-D8DC-9B24-50FE-B23AC5C1E1E4}"/>
                </a:ext>
              </a:extLst>
            </p:cNvPr>
            <p:cNvSpPr/>
            <p:nvPr/>
          </p:nvSpPr>
          <p:spPr>
            <a:xfrm>
              <a:off x="3474405" y="0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Oval 8">
              <a:extLst>
                <a:ext uri="{FF2B5EF4-FFF2-40B4-BE49-F238E27FC236}">
                  <a16:creationId xmlns:a16="http://schemas.microsoft.com/office/drawing/2014/main" id="{3080992E-4C22-A890-22C1-974E355903F8}"/>
                </a:ext>
              </a:extLst>
            </p:cNvPr>
            <p:cNvSpPr txBox="1"/>
            <p:nvPr/>
          </p:nvSpPr>
          <p:spPr>
            <a:xfrm>
              <a:off x="3962918" y="488512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lvl="0"/>
              <a:r>
                <a:rPr lang="en-GB" sz="2000" b="1" dirty="0">
                  <a:solidFill>
                    <a:schemeClr val="tx1"/>
                  </a:solidFill>
                </a:rPr>
                <a:t>Working in multi-disciplinary teams and referring to other services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50DA998-AF2E-49E3-E59D-BCC5B5616D9E}"/>
              </a:ext>
            </a:extLst>
          </p:cNvPr>
          <p:cNvGrpSpPr/>
          <p:nvPr/>
        </p:nvGrpSpPr>
        <p:grpSpPr>
          <a:xfrm>
            <a:off x="6316925" y="3522232"/>
            <a:ext cx="3335776" cy="3335768"/>
            <a:chOff x="5189714" y="2224772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54AB846-617E-AB8C-EA97-D33FFE8045E5}"/>
                </a:ext>
              </a:extLst>
            </p:cNvPr>
            <p:cNvSpPr/>
            <p:nvPr/>
          </p:nvSpPr>
          <p:spPr>
            <a:xfrm>
              <a:off x="5189714" y="2224772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0">
              <a:extLst>
                <a:ext uri="{FF2B5EF4-FFF2-40B4-BE49-F238E27FC236}">
                  <a16:creationId xmlns:a16="http://schemas.microsoft.com/office/drawing/2014/main" id="{62459CAA-2C67-1D01-505D-870AFFABF21D}"/>
                </a:ext>
              </a:extLst>
            </p:cNvPr>
            <p:cNvSpPr txBox="1"/>
            <p:nvPr/>
          </p:nvSpPr>
          <p:spPr>
            <a:xfrm>
              <a:off x="5678227" y="2713284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lvl="0"/>
              <a:r>
                <a:rPr lang="en-GB" sz="2000" b="1" dirty="0">
                  <a:solidFill>
                    <a:schemeClr val="tx1"/>
                  </a:solidFill>
                </a:rPr>
                <a:t>Health promotion, prevention and screening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68FF05-21A0-72BB-B4A1-C2B96CBD0396}"/>
              </a:ext>
            </a:extLst>
          </p:cNvPr>
          <p:cNvGrpSpPr/>
          <p:nvPr/>
        </p:nvGrpSpPr>
        <p:grpSpPr>
          <a:xfrm>
            <a:off x="8032234" y="1297460"/>
            <a:ext cx="3335776" cy="3335768"/>
            <a:chOff x="6905023" y="0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1F68D02-7E09-47F3-0759-BAE35FDA312B}"/>
                </a:ext>
              </a:extLst>
            </p:cNvPr>
            <p:cNvSpPr/>
            <p:nvPr/>
          </p:nvSpPr>
          <p:spPr>
            <a:xfrm>
              <a:off x="6905023" y="0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2">
              <a:extLst>
                <a:ext uri="{FF2B5EF4-FFF2-40B4-BE49-F238E27FC236}">
                  <a16:creationId xmlns:a16="http://schemas.microsoft.com/office/drawing/2014/main" id="{C97D3181-8D4D-B867-FA5F-B32994BBBA98}"/>
                </a:ext>
              </a:extLst>
            </p:cNvPr>
            <p:cNvSpPr txBox="1"/>
            <p:nvPr/>
          </p:nvSpPr>
          <p:spPr>
            <a:xfrm>
              <a:off x="7393536" y="488512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lvl="0"/>
              <a:r>
                <a:rPr lang="en-GB" sz="2000" b="1" dirty="0">
                  <a:solidFill>
                    <a:schemeClr val="tx1"/>
                  </a:solidFill>
                </a:rPr>
                <a:t>Maintaining accurate clinical records and consent processes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0" y="197461"/>
            <a:ext cx="4663440" cy="1554480"/>
          </a:xfrm>
        </p:spPr>
        <p:txBody>
          <a:bodyPr anchor="b">
            <a:normAutofit/>
          </a:bodyPr>
          <a:lstStyle/>
          <a:p>
            <a:r>
              <a:rPr lang="en-GB" sz="3400" dirty="0"/>
              <a:t>Social Care Professionals — Key Roles</a:t>
            </a:r>
          </a:p>
        </p:txBody>
      </p:sp>
      <p:pic>
        <p:nvPicPr>
          <p:cNvPr id="6146" name="Picture 2" descr="social care workers in supporting health">
            <a:extLst>
              <a:ext uri="{FF2B5EF4-FFF2-40B4-BE49-F238E27FC236}">
                <a16:creationId xmlns:a16="http://schemas.microsoft.com/office/drawing/2014/main" id="{5D325F10-8AE7-7782-C4CA-63281E5A8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79476"/>
            <a:ext cx="6099048" cy="6099048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561438" y="1878227"/>
            <a:ext cx="4960002" cy="4284829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800" dirty="0"/>
              <a:t>• Social Workers</a:t>
            </a:r>
          </a:p>
          <a:p>
            <a:pPr marL="228600" lvl="1" indent="0">
              <a:lnSpc>
                <a:spcPct val="110000"/>
              </a:lnSpc>
              <a:buNone/>
            </a:pPr>
            <a:r>
              <a:rPr lang="en-GB" sz="2800" dirty="0"/>
              <a:t>• Care Support Workers / Personal Assistants</a:t>
            </a:r>
          </a:p>
          <a:p>
            <a:pPr marL="228600" lvl="1" indent="0">
              <a:lnSpc>
                <a:spcPct val="110000"/>
              </a:lnSpc>
              <a:buNone/>
            </a:pPr>
            <a:r>
              <a:rPr lang="en-GB" sz="2800" dirty="0"/>
              <a:t>• Care Home Manager / Registered Manager</a:t>
            </a:r>
          </a:p>
          <a:p>
            <a:pPr marL="228600" lvl="1" indent="0">
              <a:lnSpc>
                <a:spcPct val="110000"/>
              </a:lnSpc>
              <a:buNone/>
            </a:pPr>
            <a:r>
              <a:rPr lang="en-GB" sz="2800" dirty="0"/>
              <a:t>• Occupational Therapists (in social care teams)</a:t>
            </a:r>
          </a:p>
          <a:p>
            <a:pPr marL="228600" lvl="1" indent="0">
              <a:lnSpc>
                <a:spcPct val="110000"/>
              </a:lnSpc>
              <a:buNone/>
            </a:pPr>
            <a:r>
              <a:rPr lang="en-GB" sz="2800" dirty="0"/>
              <a:t>• Care Coordinators / Care Managers</a:t>
            </a:r>
          </a:p>
          <a:p>
            <a:pPr marL="685800" lvl="1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Psychological professionals.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2173" y="-296676"/>
            <a:ext cx="7987654" cy="1143000"/>
          </a:xfrm>
        </p:spPr>
        <p:txBody>
          <a:bodyPr anchor="b">
            <a:normAutofit/>
          </a:bodyPr>
          <a:lstStyle/>
          <a:p>
            <a:r>
              <a:rPr dirty="0"/>
              <a:t>Social Care</a:t>
            </a:r>
            <a:r>
              <a:rPr lang="en-GB" dirty="0"/>
              <a:t>: Key responsibilities.</a:t>
            </a:r>
            <a:endParaRPr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5821F2A-2064-7BA5-9CF9-2165710E80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2198623"/>
              </p:ext>
            </p:extLst>
          </p:nvPr>
        </p:nvGraphicFramePr>
        <p:xfrm>
          <a:off x="954216" y="1297459"/>
          <a:ext cx="10283568" cy="5560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775" y="0"/>
            <a:ext cx="5355666" cy="1527048"/>
          </a:xfrm>
        </p:spPr>
        <p:txBody>
          <a:bodyPr anchor="b">
            <a:normAutofit/>
          </a:bodyPr>
          <a:lstStyle/>
          <a:p>
            <a:r>
              <a:rPr lang="en-GB" sz="3100" dirty="0"/>
              <a:t>Education Professionals: Key Roles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612775" y="1754659"/>
            <a:ext cx="4614133" cy="4554066"/>
          </a:xfrm>
        </p:spPr>
        <p:txBody>
          <a:bodyPr>
            <a:normAutofit lnSpcReduction="10000"/>
          </a:bodyPr>
          <a:lstStyle/>
          <a:p>
            <a:pPr marL="228600" lvl="1" indent="0">
              <a:buNone/>
            </a:pPr>
            <a:r>
              <a:rPr lang="en-GB" sz="2400" dirty="0"/>
              <a:t>• Classroom Teachers</a:t>
            </a:r>
          </a:p>
          <a:p>
            <a:pPr marL="228600" lvl="1" indent="0">
              <a:buNone/>
            </a:pPr>
            <a:r>
              <a:rPr lang="en-GB" sz="2400" dirty="0"/>
              <a:t>• Headteachers / Senior Leadership</a:t>
            </a:r>
          </a:p>
          <a:p>
            <a:pPr marL="228600" lvl="1" indent="0">
              <a:buNone/>
            </a:pPr>
            <a:r>
              <a:rPr lang="en-GB" sz="2400" dirty="0"/>
              <a:t>• Teaching Assistants / Learning Support</a:t>
            </a:r>
          </a:p>
          <a:p>
            <a:pPr marL="228600" lvl="1" indent="0">
              <a:buNone/>
            </a:pPr>
            <a:r>
              <a:rPr lang="en-GB" sz="2400" dirty="0"/>
              <a:t>• SENCOs (Special Educational Needs Coordinators)</a:t>
            </a:r>
          </a:p>
          <a:p>
            <a:pPr marL="228600" lvl="1" indent="0">
              <a:buNone/>
            </a:pPr>
            <a:r>
              <a:rPr lang="en-GB" sz="2400" dirty="0"/>
              <a:t>• School Nurses / Educational Psychologists</a:t>
            </a:r>
          </a:p>
        </p:txBody>
      </p:sp>
      <p:pic>
        <p:nvPicPr>
          <p:cNvPr id="7170" name="Picture 2" descr="seminar, qualification programme ...">
            <a:extLst>
              <a:ext uri="{FF2B5EF4-FFF2-40B4-BE49-F238E27FC236}">
                <a16:creationId xmlns:a16="http://schemas.microsoft.com/office/drawing/2014/main" id="{D03F702D-E725-1E82-DF95-85FE7C53CE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45480" y="205740"/>
            <a:ext cx="6446520" cy="644652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7128" y="154058"/>
            <a:ext cx="10653578" cy="1132258"/>
          </a:xfrm>
        </p:spPr>
        <p:txBody>
          <a:bodyPr/>
          <a:lstStyle/>
          <a:p>
            <a:r>
              <a:rPr dirty="0" err="1"/>
              <a:t>Educatio</a:t>
            </a:r>
            <a:r>
              <a:rPr lang="en-GB" dirty="0"/>
              <a:t>n: Key responsibilities.</a:t>
            </a:r>
            <a:endParaRPr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1E42FC8-E7A3-0097-8648-BF673B0A8751}"/>
              </a:ext>
            </a:extLst>
          </p:cNvPr>
          <p:cNvGrpSpPr/>
          <p:nvPr/>
        </p:nvGrpSpPr>
        <p:grpSpPr>
          <a:xfrm>
            <a:off x="1170982" y="945291"/>
            <a:ext cx="3335776" cy="3335768"/>
            <a:chOff x="42767" y="0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69985EF-4B8B-CF86-91EB-24FB30233052}"/>
                </a:ext>
              </a:extLst>
            </p:cNvPr>
            <p:cNvSpPr/>
            <p:nvPr/>
          </p:nvSpPr>
          <p:spPr>
            <a:xfrm>
              <a:off x="42767" y="0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 sz="2000" b="1"/>
            </a:p>
          </p:txBody>
        </p:sp>
        <p:sp>
          <p:nvSpPr>
            <p:cNvPr id="18" name="Oval 4">
              <a:extLst>
                <a:ext uri="{FF2B5EF4-FFF2-40B4-BE49-F238E27FC236}">
                  <a16:creationId xmlns:a16="http://schemas.microsoft.com/office/drawing/2014/main" id="{7A97ACD3-50C6-6D5D-49BE-675EDFD83AAF}"/>
                </a:ext>
              </a:extLst>
            </p:cNvPr>
            <p:cNvSpPr txBox="1"/>
            <p:nvPr/>
          </p:nvSpPr>
          <p:spPr>
            <a:xfrm>
              <a:off x="531280" y="488512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lvl="1"/>
              <a:r>
                <a:rPr lang="en-GB" sz="2000" b="1" dirty="0"/>
                <a:t>Plan, deliver and assess learning in line with the Curriculum for Wales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F94100E-AAE6-FDD5-6452-2BB1A9356DCC}"/>
              </a:ext>
            </a:extLst>
          </p:cNvPr>
          <p:cNvGrpSpPr/>
          <p:nvPr/>
        </p:nvGrpSpPr>
        <p:grpSpPr>
          <a:xfrm>
            <a:off x="2886291" y="3170063"/>
            <a:ext cx="3335776" cy="3335768"/>
            <a:chOff x="1758076" y="2224772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2BC77-6C14-C391-0078-BB8247C28E85}"/>
                </a:ext>
              </a:extLst>
            </p:cNvPr>
            <p:cNvSpPr/>
            <p:nvPr/>
          </p:nvSpPr>
          <p:spPr>
            <a:xfrm>
              <a:off x="1758076" y="2224772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 sz="2000" b="1"/>
            </a:p>
          </p:txBody>
        </p:sp>
        <p:sp>
          <p:nvSpPr>
            <p:cNvPr id="16" name="Oval 6">
              <a:extLst>
                <a:ext uri="{FF2B5EF4-FFF2-40B4-BE49-F238E27FC236}">
                  <a16:creationId xmlns:a16="http://schemas.microsoft.com/office/drawing/2014/main" id="{F37E1388-87F4-C03B-48A6-089E99DDAC57}"/>
                </a:ext>
              </a:extLst>
            </p:cNvPr>
            <p:cNvSpPr txBox="1"/>
            <p:nvPr/>
          </p:nvSpPr>
          <p:spPr>
            <a:xfrm>
              <a:off x="2246589" y="2713284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marL="228600" lvl="1" indent="0">
                <a:buNone/>
              </a:pPr>
              <a:r>
                <a:rPr lang="en-GB" sz="2000" b="1" dirty="0"/>
                <a:t>Work with families, health and social care for joined-up support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AD36796E-A457-F8A6-692E-83E694635150}"/>
              </a:ext>
            </a:extLst>
          </p:cNvPr>
          <p:cNvGrpSpPr/>
          <p:nvPr/>
        </p:nvGrpSpPr>
        <p:grpSpPr>
          <a:xfrm>
            <a:off x="4602620" y="945291"/>
            <a:ext cx="3335776" cy="3335768"/>
            <a:chOff x="3474405" y="0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429CC5-752E-0169-8F6E-6B47F8D00496}"/>
                </a:ext>
              </a:extLst>
            </p:cNvPr>
            <p:cNvSpPr/>
            <p:nvPr/>
          </p:nvSpPr>
          <p:spPr>
            <a:xfrm>
              <a:off x="3474405" y="0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 sz="2000" b="1"/>
            </a:p>
          </p:txBody>
        </p:sp>
        <p:sp>
          <p:nvSpPr>
            <p:cNvPr id="14" name="Oval 8">
              <a:extLst>
                <a:ext uri="{FF2B5EF4-FFF2-40B4-BE49-F238E27FC236}">
                  <a16:creationId xmlns:a16="http://schemas.microsoft.com/office/drawing/2014/main" id="{6817C81D-D1FF-A9C1-B979-9BDBD80C267E}"/>
                </a:ext>
              </a:extLst>
            </p:cNvPr>
            <p:cNvSpPr txBox="1"/>
            <p:nvPr/>
          </p:nvSpPr>
          <p:spPr>
            <a:xfrm>
              <a:off x="3962918" y="488512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000" b="1" dirty="0"/>
                <a:t>Identify and support learners with additional learning needs</a:t>
              </a:r>
              <a:endParaRPr lang="en-GB" sz="2000" b="1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87CD4B47-79A1-4959-7110-DCDC7783B635}"/>
              </a:ext>
            </a:extLst>
          </p:cNvPr>
          <p:cNvGrpSpPr/>
          <p:nvPr/>
        </p:nvGrpSpPr>
        <p:grpSpPr>
          <a:xfrm>
            <a:off x="6317929" y="3170063"/>
            <a:ext cx="3335776" cy="3335768"/>
            <a:chOff x="5189714" y="2224772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CFB201-761C-F668-5510-56103BFEDC07}"/>
                </a:ext>
              </a:extLst>
            </p:cNvPr>
            <p:cNvSpPr/>
            <p:nvPr/>
          </p:nvSpPr>
          <p:spPr>
            <a:xfrm>
              <a:off x="5189714" y="2224772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 sz="2000" b="1"/>
            </a:p>
          </p:txBody>
        </p:sp>
        <p:sp>
          <p:nvSpPr>
            <p:cNvPr id="12" name="Oval 10">
              <a:extLst>
                <a:ext uri="{FF2B5EF4-FFF2-40B4-BE49-F238E27FC236}">
                  <a16:creationId xmlns:a16="http://schemas.microsoft.com/office/drawing/2014/main" id="{62567459-9698-30E5-0FA0-9D50DC1562EA}"/>
                </a:ext>
              </a:extLst>
            </p:cNvPr>
            <p:cNvSpPr txBox="1"/>
            <p:nvPr/>
          </p:nvSpPr>
          <p:spPr>
            <a:xfrm>
              <a:off x="5678227" y="2713284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000" b="1" dirty="0"/>
                <a:t>Uphold professional standards as set by the Education Workforce Council</a:t>
              </a:r>
              <a:endParaRPr lang="en-GB" sz="2000" b="1" kern="1200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7B4DAA1-F750-9BF3-610A-15E5B4F2B3EC}"/>
              </a:ext>
            </a:extLst>
          </p:cNvPr>
          <p:cNvGrpSpPr/>
          <p:nvPr/>
        </p:nvGrpSpPr>
        <p:grpSpPr>
          <a:xfrm>
            <a:off x="8033238" y="945291"/>
            <a:ext cx="3335776" cy="3335768"/>
            <a:chOff x="6905023" y="0"/>
            <a:chExt cx="3335776" cy="333576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32859A91-2296-7424-22E5-CEC33C573500}"/>
                </a:ext>
              </a:extLst>
            </p:cNvPr>
            <p:cNvSpPr/>
            <p:nvPr/>
          </p:nvSpPr>
          <p:spPr>
            <a:xfrm>
              <a:off x="6905023" y="0"/>
              <a:ext cx="3335776" cy="3335768"/>
            </a:xfrm>
            <a:prstGeom prst="ellipse">
              <a:avLst/>
            </a:prstGeom>
            <a:sp3d contourW="12700" prstMaterial="clear">
              <a:bevelT w="177800" h="254000"/>
              <a:bevelB w="1524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 sz="2000" b="1"/>
            </a:p>
          </p:txBody>
        </p:sp>
        <p:sp>
          <p:nvSpPr>
            <p:cNvPr id="10" name="Oval 12">
              <a:extLst>
                <a:ext uri="{FF2B5EF4-FFF2-40B4-BE49-F238E27FC236}">
                  <a16:creationId xmlns:a16="http://schemas.microsoft.com/office/drawing/2014/main" id="{A0F424A6-4F8D-5CD2-D20D-7FC327B01178}"/>
                </a:ext>
              </a:extLst>
            </p:cNvPr>
            <p:cNvSpPr txBox="1"/>
            <p:nvPr/>
          </p:nvSpPr>
          <p:spPr>
            <a:xfrm>
              <a:off x="7393536" y="488512"/>
              <a:ext cx="2358750" cy="235874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marL="228600" lvl="1" indent="0">
                <a:buNone/>
              </a:pPr>
              <a:r>
                <a:rPr lang="en-GB" sz="2000" b="1" dirty="0"/>
                <a:t>Safeguard learners and report concerns through school procedures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415" y="102389"/>
            <a:ext cx="10653578" cy="1132258"/>
          </a:xfrm>
        </p:spPr>
        <p:txBody>
          <a:bodyPr/>
          <a:lstStyle/>
          <a:p>
            <a:r>
              <a:t>Collaboration &amp; Multi-disciplinary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506" y="1075037"/>
            <a:ext cx="4489078" cy="5782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sz="2800" dirty="0"/>
              <a:t>How professionals work together:</a:t>
            </a:r>
          </a:p>
          <a:p>
            <a:pPr marL="228600" lvl="1" indent="0">
              <a:buNone/>
            </a:pPr>
            <a:r>
              <a:rPr sz="2400" dirty="0"/>
              <a:t>• Shared care planning and joint assessments</a:t>
            </a:r>
          </a:p>
          <a:p>
            <a:pPr marL="228600" lvl="1" indent="0">
              <a:buNone/>
            </a:pPr>
            <a:r>
              <a:rPr sz="2400" dirty="0"/>
              <a:t>• Regular multi-agency meetings and information sharing (with consent and data protection)</a:t>
            </a:r>
          </a:p>
          <a:p>
            <a:pPr marL="228600" lvl="1" indent="0">
              <a:buNone/>
            </a:pPr>
            <a:r>
              <a:rPr sz="2400" dirty="0"/>
              <a:t>• Single point of access / care coordinators for complex needs</a:t>
            </a:r>
          </a:p>
          <a:p>
            <a:pPr marL="228600" lvl="1" indent="0">
              <a:buNone/>
            </a:pPr>
            <a:r>
              <a:rPr sz="2400" dirty="0"/>
              <a:t>• Clear referral pathways between health, social care and education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BE56E5EB-10C5-2E99-03A7-304BADC8DE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584" y="1394256"/>
            <a:ext cx="6819409" cy="459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GB" sz="2800"/>
              <a:t>Key Legal &amp; Regulatory Frameworks (Wales &amp; UK)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Different </a:t>
            </a:r>
            <a:r>
              <a:rPr sz="2400" b="1" dirty="0"/>
              <a:t>frameworks shape roles &amp; responsibilities:</a:t>
            </a:r>
            <a:endParaRPr lang="en-GB" sz="2400" b="1" dirty="0"/>
          </a:p>
          <a:p>
            <a:pPr marL="228600" lvl="1" indent="0">
              <a:buNone/>
            </a:pPr>
            <a:r>
              <a:rPr lang="en-GB" sz="2400" dirty="0"/>
              <a:t>• Social Services and Well-being (Wales) Act 2014 (social care duties in Wales)</a:t>
            </a:r>
          </a:p>
          <a:p>
            <a:pPr marL="228600" lvl="1" indent="0">
              <a:buNone/>
            </a:pPr>
            <a:endParaRPr lang="en-GB" sz="2400" dirty="0"/>
          </a:p>
          <a:p>
            <a:pPr marL="228600" lvl="1" indent="0">
              <a:buNone/>
            </a:pPr>
            <a:r>
              <a:rPr lang="en-GB" sz="2400" dirty="0"/>
              <a:t>• Education Workforce Council (Code of Professional Conduct and Professional Standards for educators in Wales)</a:t>
            </a:r>
          </a:p>
          <a:p>
            <a:pPr marL="228600" lvl="1" indent="0">
              <a:buNone/>
            </a:pPr>
            <a:endParaRPr lang="en-GB" sz="2400" dirty="0"/>
          </a:p>
          <a:p>
            <a:pPr marL="228600" lvl="1" indent="0">
              <a:buNone/>
            </a:pPr>
            <a:r>
              <a:rPr lang="en-GB" sz="2400" dirty="0"/>
              <a:t>• NHS guidance and professional regulators (e.g., NMC, GMC, HCPC) for health staff</a:t>
            </a:r>
          </a:p>
          <a:p>
            <a:pPr marL="228600" lvl="1" indent="0">
              <a:buNone/>
            </a:pPr>
            <a:endParaRPr lang="en-GB" sz="2400" dirty="0"/>
          </a:p>
        </p:txBody>
      </p:sp>
      <p:sp>
        <p:nvSpPr>
          <p:cNvPr id="8" name="Picture Placeholder 3">
            <a:extLst>
              <a:ext uri="{FF2B5EF4-FFF2-40B4-BE49-F238E27FC236}">
                <a16:creationId xmlns:a16="http://schemas.microsoft.com/office/drawing/2014/main" id="{0CA586CC-0B98-C55A-FDDA-A6F39CD13A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44" name="Picture 4" descr="Support Each Other Be Kind GIF by All Better">
            <a:extLst>
              <a:ext uri="{FF2B5EF4-FFF2-40B4-BE49-F238E27FC236}">
                <a16:creationId xmlns:a16="http://schemas.microsoft.com/office/drawing/2014/main" id="{FD03FFF6-D53C-9201-3E51-D109C9C9F4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1732" y="1380744"/>
            <a:ext cx="4119496" cy="411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 anchor="t">
            <a:normAutofit/>
          </a:bodyPr>
          <a:lstStyle/>
          <a:p>
            <a:r>
              <a:rPr lang="en-GB" sz="3300"/>
              <a:t>Applying roles and responsibilities: Who Does What?</a:t>
            </a:r>
          </a:p>
        </p:txBody>
      </p:sp>
      <p:pic>
        <p:nvPicPr>
          <p:cNvPr id="11266" name="Picture 2" descr="Learn, Apply, Teach. – Committed to Success.">
            <a:extLst>
              <a:ext uri="{FF2B5EF4-FFF2-40B4-BE49-F238E27FC236}">
                <a16:creationId xmlns:a16="http://schemas.microsoft.com/office/drawing/2014/main" id="{71A454D2-298E-3289-342C-F5FCD99F1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2648" y="2543537"/>
            <a:ext cx="4672584" cy="3536354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 b="1" u="sng"/>
              <a:t>Example 1: A child with asthma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• School staff ensure inhaler is available and inform parents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• School nurse liaises with GP and family to create an individual health plan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• Social worker involved if there are safeguarding or family support concerns</a:t>
            </a:r>
          </a:p>
          <a:p>
            <a:pPr>
              <a:lnSpc>
                <a:spcPct val="110000"/>
              </a:lnSpc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r>
              <a:rPr lang="en-GB" sz="1700" b="1"/>
              <a:t>Example 2: An older person discharged from hospital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• Hospital doctor prescribes treatment and discharge summary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• Community nurse provides follow-up wound care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• Care home staff administer medication and report changes to GP</a:t>
            </a:r>
          </a:p>
          <a:p>
            <a:pPr lvl="1">
              <a:lnSpc>
                <a:spcPct val="110000"/>
              </a:lnSpc>
            </a:pPr>
            <a:endParaRPr lang="en-GB" sz="17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2A4ABC-3DF3-5BB5-0675-8FF79CFE74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420130"/>
            <a:ext cx="11237482" cy="591240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2290" name="Picture 2" descr="Time Win GIF by Toyota Material Handling">
            <a:extLst>
              <a:ext uri="{FF2B5EF4-FFF2-40B4-BE49-F238E27FC236}">
                <a16:creationId xmlns:a16="http://schemas.microsoft.com/office/drawing/2014/main" id="{8389955D-F663-BC01-6778-DF34CB35F9FC}"/>
              </a:ext>
            </a:extLst>
          </p:cNvPr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785" y="1143000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7130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32" y="2006737"/>
            <a:ext cx="3494314" cy="5719639"/>
          </a:xfrm>
        </p:spPr>
        <p:txBody>
          <a:bodyPr anchor="t">
            <a:normAutofit/>
          </a:bodyPr>
          <a:lstStyle/>
          <a:p>
            <a:r>
              <a:rPr dirty="0"/>
              <a:t>Q1: Which professional is responsible for diagnosing medical conditions?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923E7A-CC01-C245-6D65-C5A4BBB26BC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7055980"/>
              </p:ext>
            </p:extLst>
          </p:nvPr>
        </p:nvGraphicFramePr>
        <p:xfrm>
          <a:off x="4504268" y="549274"/>
          <a:ext cx="7315200" cy="580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32" y="2562791"/>
            <a:ext cx="3494314" cy="5719639"/>
          </a:xfrm>
        </p:spPr>
        <p:txBody>
          <a:bodyPr anchor="t">
            <a:normAutofit/>
          </a:bodyPr>
          <a:lstStyle/>
          <a:p>
            <a:r>
              <a:rPr dirty="0"/>
              <a:t>Q2: Which Act is the key statute for social care in Wales?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74E490-1AA3-6407-1AF2-E3BFC5C351E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19137341"/>
              </p:ext>
            </p:extLst>
          </p:nvPr>
        </p:nvGraphicFramePr>
        <p:xfrm>
          <a:off x="4504268" y="549274"/>
          <a:ext cx="7315200" cy="580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32" y="2426866"/>
            <a:ext cx="3989402" cy="5719639"/>
          </a:xfrm>
        </p:spPr>
        <p:txBody>
          <a:bodyPr anchor="t">
            <a:normAutofit/>
          </a:bodyPr>
          <a:lstStyle/>
          <a:p>
            <a:r>
              <a:rPr dirty="0"/>
              <a:t>Q3: Who regulates professional standards for educators in Wales?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CE8E7D-742A-C3F9-2F08-FDC50AC9895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34310718"/>
              </p:ext>
            </p:extLst>
          </p:nvPr>
        </p:nvGraphicFramePr>
        <p:xfrm>
          <a:off x="4504268" y="549274"/>
          <a:ext cx="7315200" cy="580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32" y="1784315"/>
            <a:ext cx="3494314" cy="5719639"/>
          </a:xfrm>
        </p:spPr>
        <p:txBody>
          <a:bodyPr anchor="t">
            <a:normAutofit/>
          </a:bodyPr>
          <a:lstStyle/>
          <a:p>
            <a:r>
              <a:rPr dirty="0"/>
              <a:t>Q4: Which of these is a common responsibility across health, social care and education?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70DE96-002E-6AFA-12A7-93E8FE8DB2A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744181134"/>
              </p:ext>
            </p:extLst>
          </p:nvPr>
        </p:nvGraphicFramePr>
        <p:xfrm>
          <a:off x="4504268" y="549274"/>
          <a:ext cx="7315200" cy="580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539" y="2241514"/>
            <a:ext cx="3494314" cy="5719639"/>
          </a:xfrm>
        </p:spPr>
        <p:txBody>
          <a:bodyPr anchor="t">
            <a:normAutofit/>
          </a:bodyPr>
          <a:lstStyle/>
          <a:p>
            <a:r>
              <a:rPr dirty="0"/>
              <a:t>Q5: What is a key benefit of multi-disciplinary working?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9F80C6-7E76-4A53-DB97-4F07C5177B4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116715644"/>
              </p:ext>
            </p:extLst>
          </p:nvPr>
        </p:nvGraphicFramePr>
        <p:xfrm>
          <a:off x="4151870" y="0"/>
          <a:ext cx="7667598" cy="6425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8937" y="-266906"/>
            <a:ext cx="6093225" cy="1143000"/>
          </a:xfrm>
        </p:spPr>
        <p:txBody>
          <a:bodyPr anchor="b">
            <a:normAutofit/>
          </a:bodyPr>
          <a:lstStyle/>
          <a:p>
            <a:r>
              <a:rPr dirty="0"/>
              <a:t>Quiz Answers</a:t>
            </a:r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8ECF5F40-2ECF-A89A-E68F-473D79259D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F1AD0-CDCC-FCC8-23CE-F606D05EF22D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002001385"/>
              </p:ext>
            </p:extLst>
          </p:nvPr>
        </p:nvGraphicFramePr>
        <p:xfrm>
          <a:off x="4979772" y="1050324"/>
          <a:ext cx="7212227" cy="5671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(selected, APA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pPr lvl="1"/>
            <a:r>
              <a:t>• NHS England. (2024). Allied health professions. Retrieved from https://www.england.nhs.uk/ahp/role/</a:t>
            </a:r>
          </a:p>
          <a:p>
            <a:pPr lvl="1"/>
            <a:r>
              <a:t>• Social Care Wales. (2024). Overview: Social Services and Well-being (Wales) Act 2014. Retrieved from https://socialcare.wales/resources-guidance/information-and-learning-hub/sswbact/overview</a:t>
            </a:r>
          </a:p>
          <a:p>
            <a:pPr lvl="1"/>
            <a:r>
              <a:t>• Education Workforce Council. (2025). Code of Professional Conduct and Practice. Retrieved from https://www.ewc.wales/</a:t>
            </a:r>
          </a:p>
          <a:p>
            <a:pPr lvl="1"/>
            <a:r>
              <a:t>• UK Government / NHS. (2023). The NHS Constitution for England. Retrieved from https://www.gov.uk/government/publications/the-nhs-constitution-for-england</a:t>
            </a:r>
          </a:p>
          <a:p>
            <a:pPr lvl="1"/>
            <a:r>
              <a:t>• Welsh Government. (2024). Part 2: Code of Practice – General social care functions. Retrieved from https://www.gov.wales/part-2-code-of-practice-general-social-care-functions-2024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D43F4A-02D5-42AD-9542-27487597C212}" vid="{14154C61-C2E2-42F2-9833-4EC39495D4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896</Words>
  <Application>Microsoft Office PowerPoint</Application>
  <PresentationFormat>Widescreen</PresentationFormat>
  <Paragraphs>104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Arial</vt:lpstr>
      <vt:lpstr>Neue Haas Grotesk Text Pro</vt:lpstr>
      <vt:lpstr>Helena</vt:lpstr>
      <vt:lpstr>Roles and responsibilities in health, care and education.</vt:lpstr>
      <vt:lpstr>Session outcomes.</vt:lpstr>
      <vt:lpstr>Can you identify any key roles for each of the professions?</vt:lpstr>
      <vt:lpstr>Health Professionals Key Roles</vt:lpstr>
      <vt:lpstr>Health Professionals: Key responsibilities</vt:lpstr>
      <vt:lpstr>Social Care Professionals — Key Roles</vt:lpstr>
      <vt:lpstr>Social Care: Key responsibilities.</vt:lpstr>
      <vt:lpstr>Education Professionals: Key Roles </vt:lpstr>
      <vt:lpstr>Education: Key responsibilities.</vt:lpstr>
      <vt:lpstr>Collaboration &amp; Multi-disciplinary Working</vt:lpstr>
      <vt:lpstr>Key Legal &amp; Regulatory Frameworks (Wales &amp; UK)</vt:lpstr>
      <vt:lpstr>Applying roles and responsibilities: Who Does What?</vt:lpstr>
      <vt:lpstr>PowerPoint Presentation</vt:lpstr>
      <vt:lpstr>Q1: Which professional is responsible for diagnosing medical conditions?</vt:lpstr>
      <vt:lpstr>Q2: Which Act is the key statute for social care in Wales?</vt:lpstr>
      <vt:lpstr>Q3: Who regulates professional standards for educators in Wales?</vt:lpstr>
      <vt:lpstr>Q4: Which of these is a common responsibility across health, social care and education?</vt:lpstr>
      <vt:lpstr>Q5: What is a key benefit of multi-disciplinary working?</vt:lpstr>
      <vt:lpstr>Quiz Answers</vt:lpstr>
      <vt:lpstr>References (selected, APA style)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2025-10-01T11:26:08Z</dcterms:created>
  <dcterms:modified xsi:type="dcterms:W3CDTF">2025-10-01T12:28:02Z</dcterms:modified>
</cp:coreProperties>
</file>