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7" r:id="rId2"/>
    <p:sldId id="259" r:id="rId3"/>
    <p:sldId id="260" r:id="rId4"/>
    <p:sldId id="261" r:id="rId5"/>
    <p:sldId id="262" r:id="rId6"/>
    <p:sldId id="594" r:id="rId7"/>
    <p:sldId id="263" r:id="rId8"/>
    <p:sldId id="59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B7E060-BD4A-B948-9836-482A609E0484}" v="32" dt="2025-12-08T03:01:59.0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35"/>
    <p:restoredTop sz="94681"/>
  </p:normalViewPr>
  <p:slideViewPr>
    <p:cSldViewPr snapToGrid="0">
      <p:cViewPr>
        <p:scale>
          <a:sx n="104" d="100"/>
          <a:sy n="104" d="100"/>
        </p:scale>
        <p:origin x="672" y="1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 Gheorghita (2418326)" userId="9399440b-6d84-4f55-8a7b-30638a68041f" providerId="ADAL" clId="{9DB7E060-BD4A-B948-9836-482A609E0484}"/>
    <pc:docChg chg="undo redo custSel addSld delSld modSld">
      <pc:chgData name="Alin Gheorghita (2418326)" userId="9399440b-6d84-4f55-8a7b-30638a68041f" providerId="ADAL" clId="{9DB7E060-BD4A-B948-9836-482A609E0484}" dt="2025-12-08T03:10:47.776" v="469" actId="20577"/>
      <pc:docMkLst>
        <pc:docMk/>
      </pc:docMkLst>
      <pc:sldChg chg="del">
        <pc:chgData name="Alin Gheorghita (2418326)" userId="9399440b-6d84-4f55-8a7b-30638a68041f" providerId="ADAL" clId="{9DB7E060-BD4A-B948-9836-482A609E0484}" dt="2025-12-08T02:00:07.832" v="5" actId="2696"/>
        <pc:sldMkLst>
          <pc:docMk/>
          <pc:sldMk cId="3336904915" sldId="256"/>
        </pc:sldMkLst>
      </pc:sldChg>
      <pc:sldChg chg="addSp delSp modSp add mod">
        <pc:chgData name="Alin Gheorghita (2418326)" userId="9399440b-6d84-4f55-8a7b-30638a68041f" providerId="ADAL" clId="{9DB7E060-BD4A-B948-9836-482A609E0484}" dt="2025-12-08T02:17:47.572" v="198" actId="478"/>
        <pc:sldMkLst>
          <pc:docMk/>
          <pc:sldMk cId="400908735" sldId="257"/>
        </pc:sldMkLst>
        <pc:spChg chg="mod">
          <ac:chgData name="Alin Gheorghita (2418326)" userId="9399440b-6d84-4f55-8a7b-30638a68041f" providerId="ADAL" clId="{9DB7E060-BD4A-B948-9836-482A609E0484}" dt="2025-12-08T02:06:42.523" v="152" actId="1076"/>
          <ac:spMkLst>
            <pc:docMk/>
            <pc:sldMk cId="400908735" sldId="257"/>
            <ac:spMk id="2" creationId="{602508E7-EE09-3285-416C-4FC3E6676B94}"/>
          </ac:spMkLst>
        </pc:spChg>
        <pc:spChg chg="del mod">
          <ac:chgData name="Alin Gheorghita (2418326)" userId="9399440b-6d84-4f55-8a7b-30638a68041f" providerId="ADAL" clId="{9DB7E060-BD4A-B948-9836-482A609E0484}" dt="2025-12-08T02:03:11.004" v="94" actId="478"/>
          <ac:spMkLst>
            <pc:docMk/>
            <pc:sldMk cId="400908735" sldId="257"/>
            <ac:spMk id="3" creationId="{C7983A45-ACFA-A201-DF55-C3FDC03B715B}"/>
          </ac:spMkLst>
        </pc:spChg>
        <pc:spChg chg="del mod">
          <ac:chgData name="Alin Gheorghita (2418326)" userId="9399440b-6d84-4f55-8a7b-30638a68041f" providerId="ADAL" clId="{9DB7E060-BD4A-B948-9836-482A609E0484}" dt="2025-12-08T02:03:26.909" v="98" actId="478"/>
          <ac:spMkLst>
            <pc:docMk/>
            <pc:sldMk cId="400908735" sldId="257"/>
            <ac:spMk id="4" creationId="{53777F1C-B44B-A193-8A06-0E783FADF3A6}"/>
          </ac:spMkLst>
        </pc:spChg>
        <pc:spChg chg="add del mod">
          <ac:chgData name="Alin Gheorghita (2418326)" userId="9399440b-6d84-4f55-8a7b-30638a68041f" providerId="ADAL" clId="{9DB7E060-BD4A-B948-9836-482A609E0484}" dt="2025-12-08T02:06:33.609" v="151" actId="478"/>
          <ac:spMkLst>
            <pc:docMk/>
            <pc:sldMk cId="400908735" sldId="257"/>
            <ac:spMk id="7" creationId="{66AF2FF6-2079-25DF-9FF5-0BDEE015F286}"/>
          </ac:spMkLst>
        </pc:spChg>
        <pc:spChg chg="add del mod">
          <ac:chgData name="Alin Gheorghita (2418326)" userId="9399440b-6d84-4f55-8a7b-30638a68041f" providerId="ADAL" clId="{9DB7E060-BD4A-B948-9836-482A609E0484}" dt="2025-12-08T02:03:14.707" v="95" actId="478"/>
          <ac:spMkLst>
            <pc:docMk/>
            <pc:sldMk cId="400908735" sldId="257"/>
            <ac:spMk id="9" creationId="{3DF129E7-AEC7-40F2-447D-C9609B4401DF}"/>
          </ac:spMkLst>
        </pc:spChg>
        <pc:spChg chg="add del mod">
          <ac:chgData name="Alin Gheorghita (2418326)" userId="9399440b-6d84-4f55-8a7b-30638a68041f" providerId="ADAL" clId="{9DB7E060-BD4A-B948-9836-482A609E0484}" dt="2025-12-08T02:17:47.572" v="198" actId="478"/>
          <ac:spMkLst>
            <pc:docMk/>
            <pc:sldMk cId="400908735" sldId="257"/>
            <ac:spMk id="11" creationId="{9ABF1D75-48B0-1F40-71E2-CFFC430D09E0}"/>
          </ac:spMkLst>
        </pc:spChg>
        <pc:spChg chg="add mod">
          <ac:chgData name="Alin Gheorghita (2418326)" userId="9399440b-6d84-4f55-8a7b-30638a68041f" providerId="ADAL" clId="{9DB7E060-BD4A-B948-9836-482A609E0484}" dt="2025-12-08T02:17:42.792" v="197" actId="1076"/>
          <ac:spMkLst>
            <pc:docMk/>
            <pc:sldMk cId="400908735" sldId="257"/>
            <ac:spMk id="13" creationId="{CDEFD116-898C-80FC-EAAE-B92F50019B5C}"/>
          </ac:spMkLst>
        </pc:spChg>
        <pc:picChg chg="add mod">
          <ac:chgData name="Alin Gheorghita (2418326)" userId="9399440b-6d84-4f55-8a7b-30638a68041f" providerId="ADAL" clId="{9DB7E060-BD4A-B948-9836-482A609E0484}" dt="2025-12-08T02:01:22.189" v="36" actId="167"/>
          <ac:picMkLst>
            <pc:docMk/>
            <pc:sldMk cId="400908735" sldId="257"/>
            <ac:picMk id="5" creationId="{E4CDCB00-E948-A889-43FD-09E0DA8E2D14}"/>
          </ac:picMkLst>
        </pc:picChg>
      </pc:sldChg>
      <pc:sldChg chg="delSp modSp add del mod">
        <pc:chgData name="Alin Gheorghita (2418326)" userId="9399440b-6d84-4f55-8a7b-30638a68041f" providerId="ADAL" clId="{9DB7E060-BD4A-B948-9836-482A609E0484}" dt="2025-12-08T02:17:50.310" v="199" actId="2696"/>
        <pc:sldMkLst>
          <pc:docMk/>
          <pc:sldMk cId="383219146" sldId="258"/>
        </pc:sldMkLst>
        <pc:spChg chg="mod">
          <ac:chgData name="Alin Gheorghita (2418326)" userId="9399440b-6d84-4f55-8a7b-30638a68041f" providerId="ADAL" clId="{9DB7E060-BD4A-B948-9836-482A609E0484}" dt="2025-12-08T02:06:18.235" v="150" actId="27636"/>
          <ac:spMkLst>
            <pc:docMk/>
            <pc:sldMk cId="383219146" sldId="258"/>
            <ac:spMk id="3" creationId="{35B39730-A320-D7B7-CFA7-FEBDED203380}"/>
          </ac:spMkLst>
        </pc:spChg>
        <pc:spChg chg="del">
          <ac:chgData name="Alin Gheorghita (2418326)" userId="9399440b-6d84-4f55-8a7b-30638a68041f" providerId="ADAL" clId="{9DB7E060-BD4A-B948-9836-482A609E0484}" dt="2025-12-08T02:07:38.489" v="159" actId="478"/>
          <ac:spMkLst>
            <pc:docMk/>
            <pc:sldMk cId="383219146" sldId="258"/>
            <ac:spMk id="4" creationId="{34A4051A-3539-8A3B-0EEC-8B49820AF427}"/>
          </ac:spMkLst>
        </pc:spChg>
      </pc:sldChg>
      <pc:sldChg chg="addSp delSp modSp add mod">
        <pc:chgData name="Alin Gheorghita (2418326)" userId="9399440b-6d84-4f55-8a7b-30638a68041f" providerId="ADAL" clId="{9DB7E060-BD4A-B948-9836-482A609E0484}" dt="2025-12-08T03:10:47.776" v="469" actId="20577"/>
        <pc:sldMkLst>
          <pc:docMk/>
          <pc:sldMk cId="1051806097" sldId="259"/>
        </pc:sldMkLst>
        <pc:spChg chg="add">
          <ac:chgData name="Alin Gheorghita (2418326)" userId="9399440b-6d84-4f55-8a7b-30638a68041f" providerId="ADAL" clId="{9DB7E060-BD4A-B948-9836-482A609E0484}" dt="2025-12-08T02:08:27.426" v="161"/>
          <ac:spMkLst>
            <pc:docMk/>
            <pc:sldMk cId="1051806097" sldId="259"/>
            <ac:spMk id="2" creationId="{04995252-E006-032F-1B54-BF31613C28EC}"/>
          </ac:spMkLst>
        </pc:spChg>
        <pc:spChg chg="del mod">
          <ac:chgData name="Alin Gheorghita (2418326)" userId="9399440b-6d84-4f55-8a7b-30638a68041f" providerId="ADAL" clId="{9DB7E060-BD4A-B948-9836-482A609E0484}" dt="2025-12-08T02:08:40.778" v="164"/>
          <ac:spMkLst>
            <pc:docMk/>
            <pc:sldMk cId="1051806097" sldId="259"/>
            <ac:spMk id="3" creationId="{8C8635FF-B9DD-CA2B-F18A-8979D68BF37E}"/>
          </ac:spMkLst>
        </pc:spChg>
        <pc:spChg chg="del">
          <ac:chgData name="Alin Gheorghita (2418326)" userId="9399440b-6d84-4f55-8a7b-30638a68041f" providerId="ADAL" clId="{9DB7E060-BD4A-B948-9836-482A609E0484}" dt="2025-12-08T02:08:01.052" v="160" actId="478"/>
          <ac:spMkLst>
            <pc:docMk/>
            <pc:sldMk cId="1051806097" sldId="259"/>
            <ac:spMk id="4" creationId="{FC814FB2-2CDA-1252-EC0E-5A2D8190D60E}"/>
          </ac:spMkLst>
        </pc:spChg>
        <pc:spChg chg="add mod">
          <ac:chgData name="Alin Gheorghita (2418326)" userId="9399440b-6d84-4f55-8a7b-30638a68041f" providerId="ADAL" clId="{9DB7E060-BD4A-B948-9836-482A609E0484}" dt="2025-12-08T03:10:47.776" v="469" actId="20577"/>
          <ac:spMkLst>
            <pc:docMk/>
            <pc:sldMk cId="1051806097" sldId="259"/>
            <ac:spMk id="5" creationId="{06ADF6A0-5634-98F8-9FAD-19C5ED97FEF6}"/>
          </ac:spMkLst>
        </pc:spChg>
      </pc:sldChg>
      <pc:sldChg chg="modSp add mod">
        <pc:chgData name="Alin Gheorghita (2418326)" userId="9399440b-6d84-4f55-8a7b-30638a68041f" providerId="ADAL" clId="{9DB7E060-BD4A-B948-9836-482A609E0484}" dt="2025-12-08T03:03:57.362" v="442" actId="20577"/>
        <pc:sldMkLst>
          <pc:docMk/>
          <pc:sldMk cId="355182791" sldId="260"/>
        </pc:sldMkLst>
        <pc:spChg chg="mod">
          <ac:chgData name="Alin Gheorghita (2418326)" userId="9399440b-6d84-4f55-8a7b-30638a68041f" providerId="ADAL" clId="{9DB7E060-BD4A-B948-9836-482A609E0484}" dt="2025-12-08T03:03:57.362" v="442" actId="20577"/>
          <ac:spMkLst>
            <pc:docMk/>
            <pc:sldMk cId="355182791" sldId="260"/>
            <ac:spMk id="3" creationId="{0EBD14DB-EC94-B394-2340-BDCEC7C1CCFB}"/>
          </ac:spMkLst>
        </pc:spChg>
      </pc:sldChg>
      <pc:sldChg chg="modSp add mod">
        <pc:chgData name="Alin Gheorghita (2418326)" userId="9399440b-6d84-4f55-8a7b-30638a68041f" providerId="ADAL" clId="{9DB7E060-BD4A-B948-9836-482A609E0484}" dt="2025-12-08T02:24:16.594" v="228" actId="20577"/>
        <pc:sldMkLst>
          <pc:docMk/>
          <pc:sldMk cId="1434853904" sldId="261"/>
        </pc:sldMkLst>
        <pc:spChg chg="mod">
          <ac:chgData name="Alin Gheorghita (2418326)" userId="9399440b-6d84-4f55-8a7b-30638a68041f" providerId="ADAL" clId="{9DB7E060-BD4A-B948-9836-482A609E0484}" dt="2025-12-08T02:24:16.594" v="228" actId="20577"/>
          <ac:spMkLst>
            <pc:docMk/>
            <pc:sldMk cId="1434853904" sldId="261"/>
            <ac:spMk id="3" creationId="{995E1903-7C68-2C6F-2D1E-D8A37D30E636}"/>
          </ac:spMkLst>
        </pc:spChg>
      </pc:sldChg>
      <pc:sldChg chg="addSp modSp add mod">
        <pc:chgData name="Alin Gheorghita (2418326)" userId="9399440b-6d84-4f55-8a7b-30638a68041f" providerId="ADAL" clId="{9DB7E060-BD4A-B948-9836-482A609E0484}" dt="2025-12-08T03:03:04.277" v="426" actId="403"/>
        <pc:sldMkLst>
          <pc:docMk/>
          <pc:sldMk cId="416694051" sldId="262"/>
        </pc:sldMkLst>
        <pc:spChg chg="mod">
          <ac:chgData name="Alin Gheorghita (2418326)" userId="9399440b-6d84-4f55-8a7b-30638a68041f" providerId="ADAL" clId="{9DB7E060-BD4A-B948-9836-482A609E0484}" dt="2025-12-08T02:26:59.057" v="229" actId="20577"/>
          <ac:spMkLst>
            <pc:docMk/>
            <pc:sldMk cId="416694051" sldId="262"/>
            <ac:spMk id="3" creationId="{A156C52F-D988-84DD-FE73-C0508DC81AED}"/>
          </ac:spMkLst>
        </pc:spChg>
        <pc:spChg chg="add mod">
          <ac:chgData name="Alin Gheorghita (2418326)" userId="9399440b-6d84-4f55-8a7b-30638a68041f" providerId="ADAL" clId="{9DB7E060-BD4A-B948-9836-482A609E0484}" dt="2025-12-08T03:03:04.277" v="426" actId="403"/>
          <ac:spMkLst>
            <pc:docMk/>
            <pc:sldMk cId="416694051" sldId="262"/>
            <ac:spMk id="5" creationId="{8C23DC56-15B9-00B2-99B8-CCD346E24FCF}"/>
          </ac:spMkLst>
        </pc:spChg>
      </pc:sldChg>
      <pc:sldChg chg="addSp delSp modSp add mod">
        <pc:chgData name="Alin Gheorghita (2418326)" userId="9399440b-6d84-4f55-8a7b-30638a68041f" providerId="ADAL" clId="{9DB7E060-BD4A-B948-9836-482A609E0484}" dt="2025-12-08T03:02:28.005" v="422" actId="20577"/>
        <pc:sldMkLst>
          <pc:docMk/>
          <pc:sldMk cId="1524246604" sldId="263"/>
        </pc:sldMkLst>
        <pc:spChg chg="del mod">
          <ac:chgData name="Alin Gheorghita (2418326)" userId="9399440b-6d84-4f55-8a7b-30638a68041f" providerId="ADAL" clId="{9DB7E060-BD4A-B948-9836-482A609E0484}" dt="2025-12-08T03:00:46.923" v="401" actId="478"/>
          <ac:spMkLst>
            <pc:docMk/>
            <pc:sldMk cId="1524246604" sldId="263"/>
            <ac:spMk id="3" creationId="{85BF6541-B0FA-9297-3DE4-B13C722629AE}"/>
          </ac:spMkLst>
        </pc:spChg>
        <pc:spChg chg="add del mod">
          <ac:chgData name="Alin Gheorghita (2418326)" userId="9399440b-6d84-4f55-8a7b-30638a68041f" providerId="ADAL" clId="{9DB7E060-BD4A-B948-9836-482A609E0484}" dt="2025-12-08T03:01:29.620" v="408" actId="478"/>
          <ac:spMkLst>
            <pc:docMk/>
            <pc:sldMk cId="1524246604" sldId="263"/>
            <ac:spMk id="5" creationId="{E763433E-03DC-24C5-DE37-3C1D42C0EC7F}"/>
          </ac:spMkLst>
        </pc:spChg>
        <pc:spChg chg="add mod">
          <ac:chgData name="Alin Gheorghita (2418326)" userId="9399440b-6d84-4f55-8a7b-30638a68041f" providerId="ADAL" clId="{9DB7E060-BD4A-B948-9836-482A609E0484}" dt="2025-12-08T03:02:28.005" v="422" actId="20577"/>
          <ac:spMkLst>
            <pc:docMk/>
            <pc:sldMk cId="1524246604" sldId="263"/>
            <ac:spMk id="7" creationId="{25A9BF35-389B-AF68-B2CA-D53254F19FCB}"/>
          </ac:spMkLst>
        </pc:spChg>
      </pc:sldChg>
      <pc:sldChg chg="add del">
        <pc:chgData name="Alin Gheorghita (2418326)" userId="9399440b-6d84-4f55-8a7b-30638a68041f" providerId="ADAL" clId="{9DB7E060-BD4A-B948-9836-482A609E0484}" dt="2025-12-08T02:57:24.261" v="398" actId="2696"/>
        <pc:sldMkLst>
          <pc:docMk/>
          <pc:sldMk cId="3278303392" sldId="264"/>
        </pc:sldMkLst>
      </pc:sldChg>
      <pc:sldChg chg="addSp delSp modSp add mod setBg delDesignElem">
        <pc:chgData name="Alin Gheorghita (2418326)" userId="9399440b-6d84-4f55-8a7b-30638a68041f" providerId="ADAL" clId="{9DB7E060-BD4A-B948-9836-482A609E0484}" dt="2025-12-08T02:57:11.762" v="397" actId="1076"/>
        <pc:sldMkLst>
          <pc:docMk/>
          <pc:sldMk cId="3723872285" sldId="266"/>
        </pc:sldMkLst>
        <pc:spChg chg="add del mod">
          <ac:chgData name="Alin Gheorghita (2418326)" userId="9399440b-6d84-4f55-8a7b-30638a68041f" providerId="ADAL" clId="{9DB7E060-BD4A-B948-9836-482A609E0484}" dt="2025-12-08T02:50:12.491" v="324" actId="478"/>
          <ac:spMkLst>
            <pc:docMk/>
            <pc:sldMk cId="3723872285" sldId="266"/>
            <ac:spMk id="7" creationId="{D52177CC-F317-36DC-1399-1187B4212592}"/>
          </ac:spMkLst>
        </pc:spChg>
        <pc:spChg chg="add mod">
          <ac:chgData name="Alin Gheorghita (2418326)" userId="9399440b-6d84-4f55-8a7b-30638a68041f" providerId="ADAL" clId="{9DB7E060-BD4A-B948-9836-482A609E0484}" dt="2025-12-08T02:57:11.762" v="397" actId="1076"/>
          <ac:spMkLst>
            <pc:docMk/>
            <pc:sldMk cId="3723872285" sldId="266"/>
            <ac:spMk id="8" creationId="{61C6A250-40F4-CEAD-F4FB-F77477C9FB7E}"/>
          </ac:spMkLst>
        </pc:spChg>
        <pc:spChg chg="del">
          <ac:chgData name="Alin Gheorghita (2418326)" userId="9399440b-6d84-4f55-8a7b-30638a68041f" providerId="ADAL" clId="{9DB7E060-BD4A-B948-9836-482A609E0484}" dt="2025-12-08T01:59:57.804" v="3"/>
          <ac:spMkLst>
            <pc:docMk/>
            <pc:sldMk cId="3723872285" sldId="266"/>
            <ac:spMk id="29" creationId="{5F879AC3-D4CE-493C-ADC7-06205677F4F8}"/>
          </ac:spMkLst>
        </pc:spChg>
        <pc:spChg chg="del">
          <ac:chgData name="Alin Gheorghita (2418326)" userId="9399440b-6d84-4f55-8a7b-30638a68041f" providerId="ADAL" clId="{9DB7E060-BD4A-B948-9836-482A609E0484}" dt="2025-12-08T01:59:57.804" v="3"/>
          <ac:spMkLst>
            <pc:docMk/>
            <pc:sldMk cId="3723872285" sldId="266"/>
            <ac:spMk id="31" creationId="{736F0DFD-0954-464F-BF12-DD2E6F6E0380}"/>
          </ac:spMkLst>
        </pc:spChg>
        <pc:graphicFrameChg chg="add mod modGraphic">
          <ac:chgData name="Alin Gheorghita (2418326)" userId="9399440b-6d84-4f55-8a7b-30638a68041f" providerId="ADAL" clId="{9DB7E060-BD4A-B948-9836-482A609E0484}" dt="2025-12-08T02:53:06.084" v="364" actId="14100"/>
          <ac:graphicFrameMkLst>
            <pc:docMk/>
            <pc:sldMk cId="3723872285" sldId="266"/>
            <ac:graphicFrameMk id="2" creationId="{E7D1EB80-736B-AF86-744A-F4EE84A70CE3}"/>
          </ac:graphicFrameMkLst>
        </pc:graphicFrameChg>
        <pc:graphicFrameChg chg="add mod modGraphic">
          <ac:chgData name="Alin Gheorghita (2418326)" userId="9399440b-6d84-4f55-8a7b-30638a68041f" providerId="ADAL" clId="{9DB7E060-BD4A-B948-9836-482A609E0484}" dt="2025-12-08T02:52:54.414" v="362" actId="403"/>
          <ac:graphicFrameMkLst>
            <pc:docMk/>
            <pc:sldMk cId="3723872285" sldId="266"/>
            <ac:graphicFrameMk id="3" creationId="{F1FC777C-8C48-6A13-4B80-E89A1BC3EBC1}"/>
          </ac:graphicFrameMkLst>
        </pc:graphicFrameChg>
        <pc:graphicFrameChg chg="del">
          <ac:chgData name="Alin Gheorghita (2418326)" userId="9399440b-6d84-4f55-8a7b-30638a68041f" providerId="ADAL" clId="{9DB7E060-BD4A-B948-9836-482A609E0484}" dt="2025-12-08T02:50:09.802" v="323" actId="478"/>
          <ac:graphicFrameMkLst>
            <pc:docMk/>
            <pc:sldMk cId="3723872285" sldId="266"/>
            <ac:graphicFrameMk id="4" creationId="{3BF6B87C-753B-0606-B7C1-F526C69EB0B1}"/>
          </ac:graphicFrameMkLst>
        </pc:graphicFrameChg>
        <pc:graphicFrameChg chg="del">
          <ac:chgData name="Alin Gheorghita (2418326)" userId="9399440b-6d84-4f55-8a7b-30638a68041f" providerId="ADAL" clId="{9DB7E060-BD4A-B948-9836-482A609E0484}" dt="2025-12-08T02:49:19.954" v="311" actId="478"/>
          <ac:graphicFrameMkLst>
            <pc:docMk/>
            <pc:sldMk cId="3723872285" sldId="266"/>
            <ac:graphicFrameMk id="5" creationId="{84AB0C6C-1B62-BD5B-4E39-AC5A0700187D}"/>
          </ac:graphicFrameMkLst>
        </pc:graphicFrameChg>
      </pc:sldChg>
      <pc:sldChg chg="addSp delSp modSp add mod setBg delDesignElem">
        <pc:chgData name="Alin Gheorghita (2418326)" userId="9399440b-6d84-4f55-8a7b-30638a68041f" providerId="ADAL" clId="{9DB7E060-BD4A-B948-9836-482A609E0484}" dt="2025-12-08T02:53:45.067" v="371" actId="403"/>
        <pc:sldMkLst>
          <pc:docMk/>
          <pc:sldMk cId="3832727197" sldId="267"/>
        </pc:sldMkLst>
        <pc:spChg chg="del">
          <ac:chgData name="Alin Gheorghita (2418326)" userId="9399440b-6d84-4f55-8a7b-30638a68041f" providerId="ADAL" clId="{9DB7E060-BD4A-B948-9836-482A609E0484}" dt="2025-12-08T01:59:57.804" v="3"/>
          <ac:spMkLst>
            <pc:docMk/>
            <pc:sldMk cId="3832727197" sldId="267"/>
            <ac:spMk id="23" creationId="{D153EDB2-4AAD-43F4-AE78-4D326C813369}"/>
          </ac:spMkLst>
        </pc:spChg>
        <pc:grpChg chg="del">
          <ac:chgData name="Alin Gheorghita (2418326)" userId="9399440b-6d84-4f55-8a7b-30638a68041f" providerId="ADAL" clId="{9DB7E060-BD4A-B948-9836-482A609E0484}" dt="2025-12-08T01:59:57.804" v="3"/>
          <ac:grpSpMkLst>
            <pc:docMk/>
            <pc:sldMk cId="3832727197" sldId="267"/>
            <ac:grpSpMk id="25" creationId="{A3CB7779-72E2-4E92-AE18-6BBC335DD881}"/>
          </ac:grpSpMkLst>
        </pc:grpChg>
        <pc:graphicFrameChg chg="add mod modGraphic">
          <ac:chgData name="Alin Gheorghita (2418326)" userId="9399440b-6d84-4f55-8a7b-30638a68041f" providerId="ADAL" clId="{9DB7E060-BD4A-B948-9836-482A609E0484}" dt="2025-12-08T02:53:45.067" v="371" actId="403"/>
          <ac:graphicFrameMkLst>
            <pc:docMk/>
            <pc:sldMk cId="3832727197" sldId="267"/>
            <ac:graphicFrameMk id="2" creationId="{172F335D-B023-0BE0-A0C1-F365690F9DFD}"/>
          </ac:graphicFrameMkLst>
        </pc:graphicFrameChg>
        <pc:graphicFrameChg chg="del">
          <ac:chgData name="Alin Gheorghita (2418326)" userId="9399440b-6d84-4f55-8a7b-30638a68041f" providerId="ADAL" clId="{9DB7E060-BD4A-B948-9836-482A609E0484}" dt="2025-12-08T02:53:27.293" v="365" actId="478"/>
          <ac:graphicFrameMkLst>
            <pc:docMk/>
            <pc:sldMk cId="3832727197" sldId="267"/>
            <ac:graphicFrameMk id="4" creationId="{2F6F19B2-8C3F-D75A-7C23-E7E461F14C7E}"/>
          </ac:graphicFrameMkLst>
        </pc:graphicFrameChg>
      </pc:sldChg>
      <pc:sldChg chg="addSp delSp modSp add mod setBg delDesignElem">
        <pc:chgData name="Alin Gheorghita (2418326)" userId="9399440b-6d84-4f55-8a7b-30638a68041f" providerId="ADAL" clId="{9DB7E060-BD4A-B948-9836-482A609E0484}" dt="2025-12-08T02:55:38.075" v="392" actId="207"/>
        <pc:sldMkLst>
          <pc:docMk/>
          <pc:sldMk cId="330153326" sldId="268"/>
        </pc:sldMkLst>
        <pc:spChg chg="mod">
          <ac:chgData name="Alin Gheorghita (2418326)" userId="9399440b-6d84-4f55-8a7b-30638a68041f" providerId="ADAL" clId="{9DB7E060-BD4A-B948-9836-482A609E0484}" dt="2025-12-08T02:54:40.595" v="379" actId="1076"/>
          <ac:spMkLst>
            <pc:docMk/>
            <pc:sldMk cId="330153326" sldId="268"/>
            <ac:spMk id="7" creationId="{B48ED22E-60CB-C575-C560-F579BE600A27}"/>
          </ac:spMkLst>
        </pc:spChg>
        <pc:spChg chg="del mod">
          <ac:chgData name="Alin Gheorghita (2418326)" userId="9399440b-6d84-4f55-8a7b-30638a68041f" providerId="ADAL" clId="{9DB7E060-BD4A-B948-9836-482A609E0484}" dt="2025-12-08T02:54:30.370" v="378" actId="478"/>
          <ac:spMkLst>
            <pc:docMk/>
            <pc:sldMk cId="330153326" sldId="268"/>
            <ac:spMk id="8" creationId="{C895F13B-A6A0-47E2-82A6-F316CAD0016A}"/>
          </ac:spMkLst>
        </pc:spChg>
        <pc:spChg chg="del">
          <ac:chgData name="Alin Gheorghita (2418326)" userId="9399440b-6d84-4f55-8a7b-30638a68041f" providerId="ADAL" clId="{9DB7E060-BD4A-B948-9836-482A609E0484}" dt="2025-12-08T01:59:57.804" v="3"/>
          <ac:spMkLst>
            <pc:docMk/>
            <pc:sldMk cId="330153326" sldId="268"/>
            <ac:spMk id="11" creationId="{32BC26D8-82FB-445E-AA49-62A77D7C1EE0}"/>
          </ac:spMkLst>
        </pc:spChg>
        <pc:spChg chg="del">
          <ac:chgData name="Alin Gheorghita (2418326)" userId="9399440b-6d84-4f55-8a7b-30638a68041f" providerId="ADAL" clId="{9DB7E060-BD4A-B948-9836-482A609E0484}" dt="2025-12-08T01:59:57.804" v="3"/>
          <ac:spMkLst>
            <pc:docMk/>
            <pc:sldMk cId="330153326" sldId="268"/>
            <ac:spMk id="13" creationId="{CB44330D-EA18-4254-AA95-EB49948539B8}"/>
          </ac:spMkLst>
        </pc:spChg>
        <pc:graphicFrameChg chg="add mod modGraphic">
          <ac:chgData name="Alin Gheorghita (2418326)" userId="9399440b-6d84-4f55-8a7b-30638a68041f" providerId="ADAL" clId="{9DB7E060-BD4A-B948-9836-482A609E0484}" dt="2025-12-08T02:55:38.075" v="392" actId="207"/>
          <ac:graphicFrameMkLst>
            <pc:docMk/>
            <pc:sldMk cId="330153326" sldId="268"/>
            <ac:graphicFrameMk id="2" creationId="{F36B2237-6BA2-FF6F-964B-22EAACD424E4}"/>
          </ac:graphicFrameMkLst>
        </pc:graphicFrameChg>
        <pc:graphicFrameChg chg="del">
          <ac:chgData name="Alin Gheorghita (2418326)" userId="9399440b-6d84-4f55-8a7b-30638a68041f" providerId="ADAL" clId="{9DB7E060-BD4A-B948-9836-482A609E0484}" dt="2025-12-08T02:54:03.486" v="372" actId="478"/>
          <ac:graphicFrameMkLst>
            <pc:docMk/>
            <pc:sldMk cId="330153326" sldId="268"/>
            <ac:graphicFrameMk id="6" creationId="{BED89189-FB6E-F6A5-FE8F-2CDDE5D6F9C0}"/>
          </ac:graphicFrameMkLst>
        </pc:graphicFrameChg>
      </pc:sldChg>
      <pc:sldChg chg="addSp delSp modSp add mod">
        <pc:chgData name="Alin Gheorghita (2418326)" userId="9399440b-6d84-4f55-8a7b-30638a68041f" providerId="ADAL" clId="{9DB7E060-BD4A-B948-9836-482A609E0484}" dt="2025-12-08T03:08:16.085" v="468" actId="20577"/>
        <pc:sldMkLst>
          <pc:docMk/>
          <pc:sldMk cId="3648504809" sldId="594"/>
        </pc:sldMkLst>
        <pc:spChg chg="del mod">
          <ac:chgData name="Alin Gheorghita (2418326)" userId="9399440b-6d84-4f55-8a7b-30638a68041f" providerId="ADAL" clId="{9DB7E060-BD4A-B948-9836-482A609E0484}" dt="2025-12-08T02:36:14.957" v="302" actId="478"/>
          <ac:spMkLst>
            <pc:docMk/>
            <pc:sldMk cId="3648504809" sldId="594"/>
            <ac:spMk id="2" creationId="{AE1F78E2-EAFE-AE2C-35B9-A1C18FCF434D}"/>
          </ac:spMkLst>
        </pc:spChg>
        <pc:spChg chg="del">
          <ac:chgData name="Alin Gheorghita (2418326)" userId="9399440b-6d84-4f55-8a7b-30638a68041f" providerId="ADAL" clId="{9DB7E060-BD4A-B948-9836-482A609E0484}" dt="2025-12-08T02:28:53.805" v="235" actId="478"/>
          <ac:spMkLst>
            <pc:docMk/>
            <pc:sldMk cId="3648504809" sldId="594"/>
            <ac:spMk id="3" creationId="{B6CE5A2A-49E8-A46F-103B-3028DB094F2C}"/>
          </ac:spMkLst>
        </pc:spChg>
        <pc:spChg chg="del mod">
          <ac:chgData name="Alin Gheorghita (2418326)" userId="9399440b-6d84-4f55-8a7b-30638a68041f" providerId="ADAL" clId="{9DB7E060-BD4A-B948-9836-482A609E0484}" dt="2025-12-08T02:34:01.414" v="296" actId="478"/>
          <ac:spMkLst>
            <pc:docMk/>
            <pc:sldMk cId="3648504809" sldId="594"/>
            <ac:spMk id="4" creationId="{A6085429-DA6B-D929-A9B1-EA640DF4F5BC}"/>
          </ac:spMkLst>
        </pc:spChg>
        <pc:spChg chg="add del mod">
          <ac:chgData name="Alin Gheorghita (2418326)" userId="9399440b-6d84-4f55-8a7b-30638a68041f" providerId="ADAL" clId="{9DB7E060-BD4A-B948-9836-482A609E0484}" dt="2025-12-08T02:28:49.618" v="234" actId="478"/>
          <ac:spMkLst>
            <pc:docMk/>
            <pc:sldMk cId="3648504809" sldId="594"/>
            <ac:spMk id="6" creationId="{E5E7C0C3-26AF-C660-1E9C-B44652E06C08}"/>
          </ac:spMkLst>
        </pc:spChg>
        <pc:spChg chg="add mod">
          <ac:chgData name="Alin Gheorghita (2418326)" userId="9399440b-6d84-4f55-8a7b-30638a68041f" providerId="ADAL" clId="{9DB7E060-BD4A-B948-9836-482A609E0484}" dt="2025-12-08T02:28:46.589" v="233"/>
          <ac:spMkLst>
            <pc:docMk/>
            <pc:sldMk cId="3648504809" sldId="594"/>
            <ac:spMk id="7" creationId="{AD9F2F23-ACD3-459C-B23A-B3AD7EA1BDD8}"/>
          </ac:spMkLst>
        </pc:spChg>
        <pc:spChg chg="add mod">
          <ac:chgData name="Alin Gheorghita (2418326)" userId="9399440b-6d84-4f55-8a7b-30638a68041f" providerId="ADAL" clId="{9DB7E060-BD4A-B948-9836-482A609E0484}" dt="2025-12-08T02:28:46.589" v="233"/>
          <ac:spMkLst>
            <pc:docMk/>
            <pc:sldMk cId="3648504809" sldId="594"/>
            <ac:spMk id="8" creationId="{28879064-5B7A-7395-4C8C-11C16E436936}"/>
          </ac:spMkLst>
        </pc:spChg>
        <pc:spChg chg="add mod">
          <ac:chgData name="Alin Gheorghita (2418326)" userId="9399440b-6d84-4f55-8a7b-30638a68041f" providerId="ADAL" clId="{9DB7E060-BD4A-B948-9836-482A609E0484}" dt="2025-12-08T02:28:46.589" v="233"/>
          <ac:spMkLst>
            <pc:docMk/>
            <pc:sldMk cId="3648504809" sldId="594"/>
            <ac:spMk id="9" creationId="{6CC2FA1C-DCC9-287D-0864-A7E40BB22BC9}"/>
          </ac:spMkLst>
        </pc:spChg>
        <pc:spChg chg="add mod">
          <ac:chgData name="Alin Gheorghita (2418326)" userId="9399440b-6d84-4f55-8a7b-30638a68041f" providerId="ADAL" clId="{9DB7E060-BD4A-B948-9836-482A609E0484}" dt="2025-12-08T02:28:46.589" v="233"/>
          <ac:spMkLst>
            <pc:docMk/>
            <pc:sldMk cId="3648504809" sldId="594"/>
            <ac:spMk id="13" creationId="{D7083091-D71A-7B86-5532-D08FC6951160}"/>
          </ac:spMkLst>
        </pc:spChg>
        <pc:spChg chg="add mod">
          <ac:chgData name="Alin Gheorghita (2418326)" userId="9399440b-6d84-4f55-8a7b-30638a68041f" providerId="ADAL" clId="{9DB7E060-BD4A-B948-9836-482A609E0484}" dt="2025-12-08T02:28:46.589" v="233"/>
          <ac:spMkLst>
            <pc:docMk/>
            <pc:sldMk cId="3648504809" sldId="594"/>
            <ac:spMk id="15" creationId="{66D74342-AD53-031B-9926-45EC4AB9A808}"/>
          </ac:spMkLst>
        </pc:spChg>
        <pc:spChg chg="add mod">
          <ac:chgData name="Alin Gheorghita (2418326)" userId="9399440b-6d84-4f55-8a7b-30638a68041f" providerId="ADAL" clId="{9DB7E060-BD4A-B948-9836-482A609E0484}" dt="2025-12-08T02:28:46.589" v="233"/>
          <ac:spMkLst>
            <pc:docMk/>
            <pc:sldMk cId="3648504809" sldId="594"/>
            <ac:spMk id="16" creationId="{64B2AE9F-181D-8531-C6B2-86AC7FD632A8}"/>
          </ac:spMkLst>
        </pc:spChg>
        <pc:spChg chg="add mod">
          <ac:chgData name="Alin Gheorghita (2418326)" userId="9399440b-6d84-4f55-8a7b-30638a68041f" providerId="ADAL" clId="{9DB7E060-BD4A-B948-9836-482A609E0484}" dt="2025-12-08T02:28:46.589" v="233"/>
          <ac:spMkLst>
            <pc:docMk/>
            <pc:sldMk cId="3648504809" sldId="594"/>
            <ac:spMk id="17" creationId="{2D18279A-D967-D2D3-E80A-C051D84CD939}"/>
          </ac:spMkLst>
        </pc:spChg>
        <pc:spChg chg="add mod">
          <ac:chgData name="Alin Gheorghita (2418326)" userId="9399440b-6d84-4f55-8a7b-30638a68041f" providerId="ADAL" clId="{9DB7E060-BD4A-B948-9836-482A609E0484}" dt="2025-12-08T02:28:46.589" v="233"/>
          <ac:spMkLst>
            <pc:docMk/>
            <pc:sldMk cId="3648504809" sldId="594"/>
            <ac:spMk id="18" creationId="{4CD449B2-6596-78DA-065D-035E39E9D711}"/>
          </ac:spMkLst>
        </pc:spChg>
        <pc:spChg chg="add mod">
          <ac:chgData name="Alin Gheorghita (2418326)" userId="9399440b-6d84-4f55-8a7b-30638a68041f" providerId="ADAL" clId="{9DB7E060-BD4A-B948-9836-482A609E0484}" dt="2025-12-08T02:28:46.589" v="233"/>
          <ac:spMkLst>
            <pc:docMk/>
            <pc:sldMk cId="3648504809" sldId="594"/>
            <ac:spMk id="29" creationId="{8A857C33-D5C2-B9B2-AF59-F0317F2DEFF8}"/>
          </ac:spMkLst>
        </pc:spChg>
        <pc:spChg chg="add mod">
          <ac:chgData name="Alin Gheorghita (2418326)" userId="9399440b-6d84-4f55-8a7b-30638a68041f" providerId="ADAL" clId="{9DB7E060-BD4A-B948-9836-482A609E0484}" dt="2025-12-08T02:28:46.589" v="233"/>
          <ac:spMkLst>
            <pc:docMk/>
            <pc:sldMk cId="3648504809" sldId="594"/>
            <ac:spMk id="32" creationId="{1A995E62-EAE9-A5C2-46F2-14535DA087E4}"/>
          </ac:spMkLst>
        </pc:spChg>
        <pc:spChg chg="mod">
          <ac:chgData name="Alin Gheorghita (2418326)" userId="9399440b-6d84-4f55-8a7b-30638a68041f" providerId="ADAL" clId="{9DB7E060-BD4A-B948-9836-482A609E0484}" dt="2025-12-08T02:29:33.001" v="243" actId="1076"/>
          <ac:spMkLst>
            <pc:docMk/>
            <pc:sldMk cId="3648504809" sldId="594"/>
            <ac:spMk id="33" creationId="{D6A0D3B6-649D-068D-7B06-4F012D638A22}"/>
          </ac:spMkLst>
        </pc:spChg>
        <pc:spChg chg="add mod">
          <ac:chgData name="Alin Gheorghita (2418326)" userId="9399440b-6d84-4f55-8a7b-30638a68041f" providerId="ADAL" clId="{9DB7E060-BD4A-B948-9836-482A609E0484}" dt="2025-12-08T02:29:34.517" v="247"/>
          <ac:spMkLst>
            <pc:docMk/>
            <pc:sldMk cId="3648504809" sldId="594"/>
            <ac:spMk id="34" creationId="{C3111916-DF8C-8BD7-2B8A-59C46D4E44B6}"/>
          </ac:spMkLst>
        </pc:spChg>
        <pc:spChg chg="mod">
          <ac:chgData name="Alin Gheorghita (2418326)" userId="9399440b-6d84-4f55-8a7b-30638a68041f" providerId="ADAL" clId="{9DB7E060-BD4A-B948-9836-482A609E0484}" dt="2025-12-08T02:29:32.785" v="242" actId="1076"/>
          <ac:spMkLst>
            <pc:docMk/>
            <pc:sldMk cId="3648504809" sldId="594"/>
            <ac:spMk id="35" creationId="{3E6AEA45-E3A2-7A30-E05C-6CBD81C7D990}"/>
          </ac:spMkLst>
        </pc:spChg>
        <pc:spChg chg="add mod">
          <ac:chgData name="Alin Gheorghita (2418326)" userId="9399440b-6d84-4f55-8a7b-30638a68041f" providerId="ADAL" clId="{9DB7E060-BD4A-B948-9836-482A609E0484}" dt="2025-12-08T02:29:34.517" v="247"/>
          <ac:spMkLst>
            <pc:docMk/>
            <pc:sldMk cId="3648504809" sldId="594"/>
            <ac:spMk id="37" creationId="{3618AFBB-0FE2-832A-F838-0FE15CB6249C}"/>
          </ac:spMkLst>
        </pc:spChg>
        <pc:spChg chg="add mod">
          <ac:chgData name="Alin Gheorghita (2418326)" userId="9399440b-6d84-4f55-8a7b-30638a68041f" providerId="ADAL" clId="{9DB7E060-BD4A-B948-9836-482A609E0484}" dt="2025-12-08T02:29:34.517" v="247"/>
          <ac:spMkLst>
            <pc:docMk/>
            <pc:sldMk cId="3648504809" sldId="594"/>
            <ac:spMk id="38" creationId="{6C3A5B51-10F6-D1F2-E3E3-300309C0A899}"/>
          </ac:spMkLst>
        </pc:spChg>
        <pc:spChg chg="add mod">
          <ac:chgData name="Alin Gheorghita (2418326)" userId="9399440b-6d84-4f55-8a7b-30638a68041f" providerId="ADAL" clId="{9DB7E060-BD4A-B948-9836-482A609E0484}" dt="2025-12-08T02:29:34.517" v="247"/>
          <ac:spMkLst>
            <pc:docMk/>
            <pc:sldMk cId="3648504809" sldId="594"/>
            <ac:spMk id="39" creationId="{C77B6670-3378-A95B-59B1-EDEEADBC5CC5}"/>
          </ac:spMkLst>
        </pc:spChg>
        <pc:spChg chg="add mod">
          <ac:chgData name="Alin Gheorghita (2418326)" userId="9399440b-6d84-4f55-8a7b-30638a68041f" providerId="ADAL" clId="{9DB7E060-BD4A-B948-9836-482A609E0484}" dt="2025-12-08T02:29:34.517" v="247"/>
          <ac:spMkLst>
            <pc:docMk/>
            <pc:sldMk cId="3648504809" sldId="594"/>
            <ac:spMk id="40" creationId="{17A5221C-9ECE-4550-E176-7784AAF306EF}"/>
          </ac:spMkLst>
        </pc:spChg>
        <pc:spChg chg="add mod">
          <ac:chgData name="Alin Gheorghita (2418326)" userId="9399440b-6d84-4f55-8a7b-30638a68041f" providerId="ADAL" clId="{9DB7E060-BD4A-B948-9836-482A609E0484}" dt="2025-12-08T02:29:34.517" v="247"/>
          <ac:spMkLst>
            <pc:docMk/>
            <pc:sldMk cId="3648504809" sldId="594"/>
            <ac:spMk id="41" creationId="{15EBC3FA-E605-10AD-7321-ADF40A4E7B18}"/>
          </ac:spMkLst>
        </pc:spChg>
        <pc:spChg chg="add mod">
          <ac:chgData name="Alin Gheorghita (2418326)" userId="9399440b-6d84-4f55-8a7b-30638a68041f" providerId="ADAL" clId="{9DB7E060-BD4A-B948-9836-482A609E0484}" dt="2025-12-08T02:29:34.517" v="247"/>
          <ac:spMkLst>
            <pc:docMk/>
            <pc:sldMk cId="3648504809" sldId="594"/>
            <ac:spMk id="42" creationId="{41698BBA-0CE9-FE41-081B-75F798C625B6}"/>
          </ac:spMkLst>
        </pc:spChg>
        <pc:spChg chg="add mod">
          <ac:chgData name="Alin Gheorghita (2418326)" userId="9399440b-6d84-4f55-8a7b-30638a68041f" providerId="ADAL" clId="{9DB7E060-BD4A-B948-9836-482A609E0484}" dt="2025-12-08T02:29:34.517" v="247"/>
          <ac:spMkLst>
            <pc:docMk/>
            <pc:sldMk cId="3648504809" sldId="594"/>
            <ac:spMk id="43" creationId="{8F5D1533-878C-CBE2-F0CC-2D38AC76EB61}"/>
          </ac:spMkLst>
        </pc:spChg>
        <pc:spChg chg="add mod">
          <ac:chgData name="Alin Gheorghita (2418326)" userId="9399440b-6d84-4f55-8a7b-30638a68041f" providerId="ADAL" clId="{9DB7E060-BD4A-B948-9836-482A609E0484}" dt="2025-12-08T02:29:34.517" v="247"/>
          <ac:spMkLst>
            <pc:docMk/>
            <pc:sldMk cId="3648504809" sldId="594"/>
            <ac:spMk id="54" creationId="{75D87F3A-FA01-6963-2AC0-D76D98F689E0}"/>
          </ac:spMkLst>
        </pc:spChg>
        <pc:spChg chg="add mod">
          <ac:chgData name="Alin Gheorghita (2418326)" userId="9399440b-6d84-4f55-8a7b-30638a68041f" providerId="ADAL" clId="{9DB7E060-BD4A-B948-9836-482A609E0484}" dt="2025-12-08T02:29:34.517" v="247"/>
          <ac:spMkLst>
            <pc:docMk/>
            <pc:sldMk cId="3648504809" sldId="594"/>
            <ac:spMk id="57" creationId="{D6A03A81-BC23-42BC-883C-456840A58D5C}"/>
          </ac:spMkLst>
        </pc:spChg>
        <pc:spChg chg="add mod">
          <ac:chgData name="Alin Gheorghita (2418326)" userId="9399440b-6d84-4f55-8a7b-30638a68041f" providerId="ADAL" clId="{9DB7E060-BD4A-B948-9836-482A609E0484}" dt="2025-12-08T02:33:56.012" v="295" actId="123"/>
          <ac:spMkLst>
            <pc:docMk/>
            <pc:sldMk cId="3648504809" sldId="594"/>
            <ac:spMk id="68" creationId="{7AC81E38-C946-C245-6F75-2841BA66F99C}"/>
          </ac:spMkLst>
        </pc:spChg>
        <pc:spChg chg="add mod">
          <ac:chgData name="Alin Gheorghita (2418326)" userId="9399440b-6d84-4f55-8a7b-30638a68041f" providerId="ADAL" clId="{9DB7E060-BD4A-B948-9836-482A609E0484}" dt="2025-12-08T03:08:09.564" v="466" actId="20577"/>
          <ac:spMkLst>
            <pc:docMk/>
            <pc:sldMk cId="3648504809" sldId="594"/>
            <ac:spMk id="69" creationId="{65F573A2-9719-72C3-0D88-CD2DC9459531}"/>
          </ac:spMkLst>
        </pc:spChg>
        <pc:spChg chg="add mod">
          <ac:chgData name="Alin Gheorghita (2418326)" userId="9399440b-6d84-4f55-8a7b-30638a68041f" providerId="ADAL" clId="{9DB7E060-BD4A-B948-9836-482A609E0484}" dt="2025-12-08T02:33:56.012" v="295" actId="123"/>
          <ac:spMkLst>
            <pc:docMk/>
            <pc:sldMk cId="3648504809" sldId="594"/>
            <ac:spMk id="70" creationId="{C98BA82B-24A2-4EB4-2DE0-BFDBA504CF92}"/>
          </ac:spMkLst>
        </pc:spChg>
        <pc:spChg chg="add mod">
          <ac:chgData name="Alin Gheorghita (2418326)" userId="9399440b-6d84-4f55-8a7b-30638a68041f" providerId="ADAL" clId="{9DB7E060-BD4A-B948-9836-482A609E0484}" dt="2025-12-08T02:34:05.966" v="297" actId="14100"/>
          <ac:spMkLst>
            <pc:docMk/>
            <pc:sldMk cId="3648504809" sldId="594"/>
            <ac:spMk id="71" creationId="{57A38300-AA5F-378A-5759-AE9CE4E254D3}"/>
          </ac:spMkLst>
        </pc:spChg>
        <pc:spChg chg="mod">
          <ac:chgData name="Alin Gheorghita (2418326)" userId="9399440b-6d84-4f55-8a7b-30638a68041f" providerId="ADAL" clId="{9DB7E060-BD4A-B948-9836-482A609E0484}" dt="2025-12-08T02:34:15.716" v="300" actId="14100"/>
          <ac:spMkLst>
            <pc:docMk/>
            <pc:sldMk cId="3648504809" sldId="594"/>
            <ac:spMk id="72" creationId="{3941FBB5-5987-A945-30AE-98C621AC1A44}"/>
          </ac:spMkLst>
        </pc:spChg>
        <pc:spChg chg="add mod">
          <ac:chgData name="Alin Gheorghita (2418326)" userId="9399440b-6d84-4f55-8a7b-30638a68041f" providerId="ADAL" clId="{9DB7E060-BD4A-B948-9836-482A609E0484}" dt="2025-12-08T03:08:07.441" v="465" actId="20577"/>
          <ac:spMkLst>
            <pc:docMk/>
            <pc:sldMk cId="3648504809" sldId="594"/>
            <ac:spMk id="73" creationId="{A5ED0A29-CA1E-A823-C590-B594BC7719A0}"/>
          </ac:spMkLst>
        </pc:spChg>
        <pc:spChg chg="mod">
          <ac:chgData name="Alin Gheorghita (2418326)" userId="9399440b-6d84-4f55-8a7b-30638a68041f" providerId="ADAL" clId="{9DB7E060-BD4A-B948-9836-482A609E0484}" dt="2025-12-08T03:08:04.340" v="464" actId="20577"/>
          <ac:spMkLst>
            <pc:docMk/>
            <pc:sldMk cId="3648504809" sldId="594"/>
            <ac:spMk id="74" creationId="{E65E2D45-27EA-BCA5-4010-1DA0CF8D34C7}"/>
          </ac:spMkLst>
        </pc:spChg>
        <pc:spChg chg="add mod">
          <ac:chgData name="Alin Gheorghita (2418326)" userId="9399440b-6d84-4f55-8a7b-30638a68041f" providerId="ADAL" clId="{9DB7E060-BD4A-B948-9836-482A609E0484}" dt="2025-12-08T03:08:16.085" v="468" actId="20577"/>
          <ac:spMkLst>
            <pc:docMk/>
            <pc:sldMk cId="3648504809" sldId="594"/>
            <ac:spMk id="75" creationId="{98D92AEB-4DEA-A831-5E93-5DC31BDDE97C}"/>
          </ac:spMkLst>
        </pc:spChg>
        <pc:spChg chg="mod">
          <ac:chgData name="Alin Gheorghita (2418326)" userId="9399440b-6d84-4f55-8a7b-30638a68041f" providerId="ADAL" clId="{9DB7E060-BD4A-B948-9836-482A609E0484}" dt="2025-12-08T02:43:20.627" v="307" actId="20577"/>
          <ac:spMkLst>
            <pc:docMk/>
            <pc:sldMk cId="3648504809" sldId="594"/>
            <ac:spMk id="76" creationId="{1953C9A5-8974-AF7B-5DC5-2CC9C7E1D211}"/>
          </ac:spMkLst>
        </pc:spChg>
        <pc:spChg chg="add mod">
          <ac:chgData name="Alin Gheorghita (2418326)" userId="9399440b-6d84-4f55-8a7b-30638a68041f" providerId="ADAL" clId="{9DB7E060-BD4A-B948-9836-482A609E0484}" dt="2025-12-08T02:33:56.012" v="295" actId="123"/>
          <ac:spMkLst>
            <pc:docMk/>
            <pc:sldMk cId="3648504809" sldId="594"/>
            <ac:spMk id="77" creationId="{CA381C41-02FE-F4F2-6E2C-7C58D76E5314}"/>
          </ac:spMkLst>
        </pc:spChg>
        <pc:spChg chg="add mod">
          <ac:chgData name="Alin Gheorghita (2418326)" userId="9399440b-6d84-4f55-8a7b-30638a68041f" providerId="ADAL" clId="{9DB7E060-BD4A-B948-9836-482A609E0484}" dt="2025-12-08T03:08:12.383" v="467" actId="20577"/>
          <ac:spMkLst>
            <pc:docMk/>
            <pc:sldMk cId="3648504809" sldId="594"/>
            <ac:spMk id="78" creationId="{D740AB99-F895-832F-627D-8349ED48D7BF}"/>
          </ac:spMkLst>
        </pc:spChg>
        <pc:spChg chg="add del mod">
          <ac:chgData name="Alin Gheorghita (2418326)" userId="9399440b-6d84-4f55-8a7b-30638a68041f" providerId="ADAL" clId="{9DB7E060-BD4A-B948-9836-482A609E0484}" dt="2025-12-08T02:30:59.882" v="259" actId="478"/>
          <ac:spMkLst>
            <pc:docMk/>
            <pc:sldMk cId="3648504809" sldId="594"/>
            <ac:spMk id="90" creationId="{84257E80-2BA7-19B5-978A-295BEF307B7A}"/>
          </ac:spMkLst>
        </pc:spChg>
        <pc:spChg chg="add mod">
          <ac:chgData name="Alin Gheorghita (2418326)" userId="9399440b-6d84-4f55-8a7b-30638a68041f" providerId="ADAL" clId="{9DB7E060-BD4A-B948-9836-482A609E0484}" dt="2025-12-08T02:33:56.012" v="295" actId="123"/>
          <ac:spMkLst>
            <pc:docMk/>
            <pc:sldMk cId="3648504809" sldId="594"/>
            <ac:spMk id="91" creationId="{14058864-A4BF-F8E4-C6AB-323E09586559}"/>
          </ac:spMkLst>
        </pc:spChg>
        <pc:picChg chg="del mod">
          <ac:chgData name="Alin Gheorghita (2418326)" userId="9399440b-6d84-4f55-8a7b-30638a68041f" providerId="ADAL" clId="{9DB7E060-BD4A-B948-9836-482A609E0484}" dt="2025-12-08T02:28:17.031" v="231" actId="478"/>
          <ac:picMkLst>
            <pc:docMk/>
            <pc:sldMk cId="3648504809" sldId="594"/>
            <ac:picMk id="10" creationId="{7405701F-6ED6-621D-05BA-77F07CCF94BA}"/>
          </ac:picMkLst>
        </pc:picChg>
        <pc:cxnChg chg="mod">
          <ac:chgData name="Alin Gheorghita (2418326)" userId="9399440b-6d84-4f55-8a7b-30638a68041f" providerId="ADAL" clId="{9DB7E060-BD4A-B948-9836-482A609E0484}" dt="2025-12-08T02:32:00.333" v="269" actId="1076"/>
          <ac:cxnSpMkLst>
            <pc:docMk/>
            <pc:sldMk cId="3648504809" sldId="594"/>
            <ac:cxnSpMk id="79" creationId="{7BBDF760-FCB8-EFC9-E263-9C2A7E8D97B9}"/>
          </ac:cxnSpMkLst>
        </pc:cxnChg>
        <pc:cxnChg chg="mod">
          <ac:chgData name="Alin Gheorghita (2418326)" userId="9399440b-6d84-4f55-8a7b-30638a68041f" providerId="ADAL" clId="{9DB7E060-BD4A-B948-9836-482A609E0484}" dt="2025-12-08T02:31:14.866" v="262" actId="1076"/>
          <ac:cxnSpMkLst>
            <pc:docMk/>
            <pc:sldMk cId="3648504809" sldId="594"/>
            <ac:cxnSpMk id="80" creationId="{93ED28A1-2EF3-C9D1-4154-E60B8334CE59}"/>
          </ac:cxnSpMkLst>
        </pc:cxnChg>
        <pc:cxnChg chg="mod">
          <ac:chgData name="Alin Gheorghita (2418326)" userId="9399440b-6d84-4f55-8a7b-30638a68041f" providerId="ADAL" clId="{9DB7E060-BD4A-B948-9836-482A609E0484}" dt="2025-12-08T02:33:31.549" v="289" actId="14100"/>
          <ac:cxnSpMkLst>
            <pc:docMk/>
            <pc:sldMk cId="3648504809" sldId="594"/>
            <ac:cxnSpMk id="81" creationId="{43AA1918-A4B3-2716-8F91-84788668BDC4}"/>
          </ac:cxnSpMkLst>
        </pc:cxnChg>
        <pc:cxnChg chg="mod">
          <ac:chgData name="Alin Gheorghita (2418326)" userId="9399440b-6d84-4f55-8a7b-30638a68041f" providerId="ADAL" clId="{9DB7E060-BD4A-B948-9836-482A609E0484}" dt="2025-12-08T02:33:13.366" v="284" actId="14100"/>
          <ac:cxnSpMkLst>
            <pc:docMk/>
            <pc:sldMk cId="3648504809" sldId="594"/>
            <ac:cxnSpMk id="82" creationId="{5326679A-E044-C7CE-EDAE-E484E68E6E68}"/>
          </ac:cxnSpMkLst>
        </pc:cxnChg>
        <pc:cxnChg chg="mod">
          <ac:chgData name="Alin Gheorghita (2418326)" userId="9399440b-6d84-4f55-8a7b-30638a68041f" providerId="ADAL" clId="{9DB7E060-BD4A-B948-9836-482A609E0484}" dt="2025-12-08T02:32:41.316" v="276" actId="14100"/>
          <ac:cxnSpMkLst>
            <pc:docMk/>
            <pc:sldMk cId="3648504809" sldId="594"/>
            <ac:cxnSpMk id="83" creationId="{35ED466C-A670-82FF-5EF8-AC8DE46FCA22}"/>
          </ac:cxnSpMkLst>
        </pc:cxnChg>
        <pc:cxnChg chg="mod">
          <ac:chgData name="Alin Gheorghita (2418326)" userId="9399440b-6d84-4f55-8a7b-30638a68041f" providerId="ADAL" clId="{9DB7E060-BD4A-B948-9836-482A609E0484}" dt="2025-12-08T02:33:46.199" v="293" actId="14100"/>
          <ac:cxnSpMkLst>
            <pc:docMk/>
            <pc:sldMk cId="3648504809" sldId="594"/>
            <ac:cxnSpMk id="84" creationId="{EF719D23-D97D-9C2C-3E91-FCF03856AE75}"/>
          </ac:cxnSpMkLst>
        </pc:cxnChg>
        <pc:cxnChg chg="mod">
          <ac:chgData name="Alin Gheorghita (2418326)" userId="9399440b-6d84-4f55-8a7b-30638a68041f" providerId="ADAL" clId="{9DB7E060-BD4A-B948-9836-482A609E0484}" dt="2025-12-08T02:32:57.115" v="280" actId="14100"/>
          <ac:cxnSpMkLst>
            <pc:docMk/>
            <pc:sldMk cId="3648504809" sldId="594"/>
            <ac:cxnSpMk id="85" creationId="{003F952A-0F1E-6A47-616A-DAE5038731AF}"/>
          </ac:cxnSpMkLst>
        </pc:cxnChg>
        <pc:cxnChg chg="mod">
          <ac:chgData name="Alin Gheorghita (2418326)" userId="9399440b-6d84-4f55-8a7b-30638a68041f" providerId="ADAL" clId="{9DB7E060-BD4A-B948-9836-482A609E0484}" dt="2025-12-08T02:32:16.415" v="273" actId="14100"/>
          <ac:cxnSpMkLst>
            <pc:docMk/>
            <pc:sldMk cId="3648504809" sldId="594"/>
            <ac:cxnSpMk id="86" creationId="{126D8066-6351-1DF0-65FE-C83A5A7417F9}"/>
          </ac:cxnSpMkLst>
        </pc:cxnChg>
        <pc:cxnChg chg="mod">
          <ac:chgData name="Alin Gheorghita (2418326)" userId="9399440b-6d84-4f55-8a7b-30638a68041f" providerId="ADAL" clId="{9DB7E060-BD4A-B948-9836-482A609E0484}" dt="2025-12-08T02:31:24.283" v="265" actId="14100"/>
          <ac:cxnSpMkLst>
            <pc:docMk/>
            <pc:sldMk cId="3648504809" sldId="594"/>
            <ac:cxnSpMk id="87" creationId="{9176CEB7-2E8E-9144-5D65-9AF66CAC7E26}"/>
          </ac:cxnSpMkLst>
        </pc:cxnChg>
        <pc:cxnChg chg="mod">
          <ac:chgData name="Alin Gheorghita (2418326)" userId="9399440b-6d84-4f55-8a7b-30638a68041f" providerId="ADAL" clId="{9DB7E060-BD4A-B948-9836-482A609E0484}" dt="2025-12-08T02:33:41.349" v="292" actId="14100"/>
          <ac:cxnSpMkLst>
            <pc:docMk/>
            <pc:sldMk cId="3648504809" sldId="594"/>
            <ac:cxnSpMk id="88" creationId="{8595CD21-430C-8A2E-134C-9B991398A882}"/>
          </ac:cxnSpMkLst>
        </pc:cxnChg>
      </pc:sldChg>
      <pc:sldChg chg="modSp add mod">
        <pc:chgData name="Alin Gheorghita (2418326)" userId="9399440b-6d84-4f55-8a7b-30638a68041f" providerId="ADAL" clId="{9DB7E060-BD4A-B948-9836-482A609E0484}" dt="2025-12-08T03:07:37.230" v="461" actId="20577"/>
        <pc:sldMkLst>
          <pc:docMk/>
          <pc:sldMk cId="1481281875" sldId="595"/>
        </pc:sldMkLst>
        <pc:spChg chg="mod">
          <ac:chgData name="Alin Gheorghita (2418326)" userId="9399440b-6d84-4f55-8a7b-30638a68041f" providerId="ADAL" clId="{9DB7E060-BD4A-B948-9836-482A609E0484}" dt="2025-12-08T03:07:37.230" v="461" actId="20577"/>
          <ac:spMkLst>
            <pc:docMk/>
            <pc:sldMk cId="1481281875" sldId="595"/>
            <ac:spMk id="3" creationId="{A18FDE8E-B325-0DB0-C8C4-FBDD3F35941C}"/>
          </ac:spMkLst>
        </pc:spChg>
      </pc:sldChg>
      <pc:sldChg chg="add del">
        <pc:chgData name="Alin Gheorghita (2418326)" userId="9399440b-6d84-4f55-8a7b-30638a68041f" providerId="ADAL" clId="{9DB7E060-BD4A-B948-9836-482A609E0484}" dt="2025-12-08T02:55:45.625" v="393" actId="2696"/>
        <pc:sldMkLst>
          <pc:docMk/>
          <pc:sldMk cId="2233215141" sldId="5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302FE1-FAEF-8743-BB72-91106F115253}" type="datetimeFigureOut">
              <a:rPr lang="en-US" smtClean="0"/>
              <a:t>12/8/25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C567AE-A00E-684E-B21B-26D2A6842D45}" type="slidenum">
              <a:rPr lang="en-US" smtClean="0"/>
              <a:t>‹#›</a:t>
            </a:fld>
            <a:endParaRPr lang="en-US"/>
          </a:p>
        </p:txBody>
      </p:sp>
    </p:spTree>
    <p:extLst>
      <p:ext uri="{BB962C8B-B14F-4D97-AF65-F5344CB8AC3E}">
        <p14:creationId xmlns:p14="http://schemas.microsoft.com/office/powerpoint/2010/main" val="310571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33BDB-3C80-80E0-31A2-9B017D51246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F801995-5D5A-D912-6631-57A8B897CA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07F5CB-CF4E-FD0D-7B29-9B00E3E80892}"/>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E61F9656-59D9-68E7-6BAB-066C1A3C88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59F545-1436-11BE-DF47-E41C9853012E}"/>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36771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182B6-3B16-68C5-855B-94ECE2D0D2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09A0E99-4952-2969-955A-6ACC81DC11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F62000-E5B5-11BD-D669-51EC70DA38EB}"/>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AC4FE402-C255-C39A-5A94-98E76BD0A4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9FFEFF-699E-BBD5-84A0-DEA5CF033648}"/>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3873461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7A0F-7D0D-58B5-2E1A-B50F92F268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6AB348-BD44-9C3B-26F1-CD95D95D99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72D4FB-1974-8E74-27C8-0A36FD5AF49F}"/>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148094E6-B267-A810-74F5-BDC6515281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15EF42-3713-91C0-1726-97FC57DE94D5}"/>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2545528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6912-B77F-2E96-59DC-C8CA421BD2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648784-BDFD-C4C4-B80C-41C1265AECD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19C36E8-42B7-81C6-3FBE-2F67FE513F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8166151-E8A5-1F14-97C1-7B72ECFCF99D}"/>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6" name="Footer Placeholder 5">
            <a:extLst>
              <a:ext uri="{FF2B5EF4-FFF2-40B4-BE49-F238E27FC236}">
                <a16:creationId xmlns:a16="http://schemas.microsoft.com/office/drawing/2014/main" id="{65CAC691-507C-4197-09F1-7B92D53B97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7E80AB-9B18-0F6E-E122-43DB95373297}"/>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4142460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EB05F-1D24-9A80-4EBE-64472293C3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ABB1DB2-9C68-1056-138B-55F3E6C781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944AC7-E7A1-9CF5-EF14-B5D595C829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AEB15A4-D3C8-6F89-494A-9E5C0373B2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9CEA56F-91AE-6083-8819-993DB44166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8241586-9AB7-24CA-A3AC-97C9F93732DF}"/>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8" name="Footer Placeholder 7">
            <a:extLst>
              <a:ext uri="{FF2B5EF4-FFF2-40B4-BE49-F238E27FC236}">
                <a16:creationId xmlns:a16="http://schemas.microsoft.com/office/drawing/2014/main" id="{3841F117-3017-0754-25EF-84BBE62E914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4A87E3-3A44-9464-24AF-EB263C7E0D1B}"/>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2382484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248F5-6E4D-4E80-5EFA-C7CAE3CD89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6044CBB-018D-3A85-1B7E-71BF129BCB5C}"/>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4" name="Footer Placeholder 3">
            <a:extLst>
              <a:ext uri="{FF2B5EF4-FFF2-40B4-BE49-F238E27FC236}">
                <a16:creationId xmlns:a16="http://schemas.microsoft.com/office/drawing/2014/main" id="{114A8DA7-4A59-F71A-D7C5-62CE3FE1573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821899-A379-1832-B7C7-6D69D8EC7EC8}"/>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1108180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56D507-B141-98D2-4845-F26686B414DE}"/>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3" name="Footer Placeholder 2">
            <a:extLst>
              <a:ext uri="{FF2B5EF4-FFF2-40B4-BE49-F238E27FC236}">
                <a16:creationId xmlns:a16="http://schemas.microsoft.com/office/drawing/2014/main" id="{EF5026D9-A377-ADF1-657E-E348258EA98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1355A8-7C30-5ED6-F75F-B6DE648D50B3}"/>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3231693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97464-81EC-48CB-DA3B-87C585216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80FDB29-9FAB-F012-298D-8BBD037892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C6DA9F-5CB1-6700-C563-FD5A38588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6C96C7-B868-3EBA-E588-6EDCE694DA73}"/>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6" name="Footer Placeholder 5">
            <a:extLst>
              <a:ext uri="{FF2B5EF4-FFF2-40B4-BE49-F238E27FC236}">
                <a16:creationId xmlns:a16="http://schemas.microsoft.com/office/drawing/2014/main" id="{BDC6ED2D-E0A2-6F65-820D-34E3199116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5F4484-16D9-CF75-5279-16D3BB4EA1F7}"/>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1337447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F3D98-329A-C1FA-C7C5-3FF598F8AA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0E2571-70C8-C802-E637-98BF58FBBC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3B141E-DCFF-061F-0E36-880913B426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CB161D-8E64-0C4A-5614-10A857B68EE8}"/>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6" name="Footer Placeholder 5">
            <a:extLst>
              <a:ext uri="{FF2B5EF4-FFF2-40B4-BE49-F238E27FC236}">
                <a16:creationId xmlns:a16="http://schemas.microsoft.com/office/drawing/2014/main" id="{FD2C5093-B92C-DCED-D341-D43B6668AD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7C9FB0-C246-0AEC-3DB9-3BA8207778A9}"/>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418617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C375F-322A-156D-98B5-7BDD38FA8BC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4A6653-4D86-31A0-E0B5-D4CF2EB921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9FD80F-F463-FA88-784D-D5F957CE81C7}"/>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74F21116-72EF-A8F0-BAF3-0615E60F89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B2E4CF-D2CA-8059-211F-BADE4B89EB07}"/>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2832351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9D72F7-3E40-555B-7101-3E8D3C971CD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410280-D842-14B1-0D6E-9DA60B32837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D5004B-4CC8-9931-7A3B-F837C5D860D8}"/>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C9D16E07-DB15-72C7-2CB2-3B927909F6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E0E830-2805-AD3B-2007-5C581425F53B}"/>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1615224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1E9977-6893-0437-00DC-21CED7FC4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D61CD2-7646-E822-4DED-76F907E87B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F76753-05B7-CC1E-1656-2DBF457493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E58DA798-0E3B-F181-0CCF-78EF3CAC16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6CC5F8F-B5E9-1B95-257F-5EA802E5AA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85B8235-7A05-1142-ABAD-66781839C6AE}" type="slidenum">
              <a:rPr lang="en-US" smtClean="0"/>
              <a:t>‹#›</a:t>
            </a:fld>
            <a:endParaRPr lang="en-US"/>
          </a:p>
        </p:txBody>
      </p:sp>
    </p:spTree>
    <p:extLst>
      <p:ext uri="{BB962C8B-B14F-4D97-AF65-F5344CB8AC3E}">
        <p14:creationId xmlns:p14="http://schemas.microsoft.com/office/powerpoint/2010/main" val="2622359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applewebdata://CE48C5C2-F90C-4254-A96F-22E46D92DD98/#_Toc12841" TargetMode="External"/><Relationship Id="rId7" Type="http://schemas.openxmlformats.org/officeDocument/2006/relationships/hyperlink" Target="applewebdata://CE48C5C2-F90C-4254-A96F-22E46D92DD98/#_Toc12845" TargetMode="External"/><Relationship Id="rId2" Type="http://schemas.openxmlformats.org/officeDocument/2006/relationships/hyperlink" Target="applewebdata://CE48C5C2-F90C-4254-A96F-22E46D92DD98/#_Toc12840" TargetMode="External"/><Relationship Id="rId1" Type="http://schemas.openxmlformats.org/officeDocument/2006/relationships/slideLayout" Target="../slideLayouts/slideLayout2.xml"/><Relationship Id="rId6" Type="http://schemas.openxmlformats.org/officeDocument/2006/relationships/hyperlink" Target="applewebdata://CE48C5C2-F90C-4254-A96F-22E46D92DD98/#_Toc12844" TargetMode="External"/><Relationship Id="rId5" Type="http://schemas.openxmlformats.org/officeDocument/2006/relationships/hyperlink" Target="applewebdata://CE48C5C2-F90C-4254-A96F-22E46D92DD98/#_Toc12843" TargetMode="External"/><Relationship Id="rId4" Type="http://schemas.openxmlformats.org/officeDocument/2006/relationships/hyperlink" Target="applewebdata://CE48C5C2-F90C-4254-A96F-22E46D92DD98/#_Toc12842"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ign&#10;&#10;AI-generated content may be incorrect.">
            <a:extLst>
              <a:ext uri="{FF2B5EF4-FFF2-40B4-BE49-F238E27FC236}">
                <a16:creationId xmlns:a16="http://schemas.microsoft.com/office/drawing/2014/main" id="{E4CDCB00-E948-A889-43FD-09E0DA8E2D1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8848" y="434340"/>
            <a:ext cx="2619375" cy="1165860"/>
          </a:xfrm>
          <a:prstGeom prst="rect">
            <a:avLst/>
          </a:prstGeom>
          <a:noFill/>
        </p:spPr>
      </p:pic>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3698449" y="1600200"/>
            <a:ext cx="4795101" cy="1155646"/>
          </a:xfrm>
        </p:spPr>
        <p:txBody>
          <a:bodyPr>
            <a:normAutofit/>
          </a:bodyPr>
          <a:lstStyle/>
          <a:p>
            <a:r>
              <a:rPr lang="en-GB" sz="3200" b="1" dirty="0">
                <a:solidFill>
                  <a:srgbClr val="00B0F0"/>
                </a:solidFill>
              </a:rPr>
              <a:t>Assessment Task 2</a:t>
            </a:r>
          </a:p>
        </p:txBody>
      </p:sp>
      <p:sp>
        <p:nvSpPr>
          <p:cNvPr id="13" name="TextBox 12">
            <a:extLst>
              <a:ext uri="{FF2B5EF4-FFF2-40B4-BE49-F238E27FC236}">
                <a16:creationId xmlns:a16="http://schemas.microsoft.com/office/drawing/2014/main" id="{CDEFD116-898C-80FC-EAAE-B92F50019B5C}"/>
              </a:ext>
            </a:extLst>
          </p:cNvPr>
          <p:cNvSpPr txBox="1"/>
          <p:nvPr/>
        </p:nvSpPr>
        <p:spPr>
          <a:xfrm>
            <a:off x="548848" y="3324179"/>
            <a:ext cx="6099716" cy="2417585"/>
          </a:xfrm>
          <a:prstGeom prst="rect">
            <a:avLst/>
          </a:prstGeom>
          <a:noFill/>
        </p:spPr>
        <p:txBody>
          <a:bodyPr wrap="square">
            <a:spAutoFit/>
          </a:bodyPr>
          <a:lstStyle/>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Student Name: Alin Gheorghita		</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Student ID: 2418326</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12000"/>
              </a:lnSpc>
              <a:spcAft>
                <a:spcPts val="1000"/>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Module Code: </a:t>
            </a:r>
            <a:r>
              <a:rPr lang="uk-UA"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(LCLM4006_LON)</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Module: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Enterprise</a:t>
            </a:r>
            <a:r>
              <a:rPr lang="uk-UA"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and</a:t>
            </a:r>
            <a:r>
              <a:rPr lang="uk-UA"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Entrepreneurship</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12000"/>
              </a:lnSpc>
              <a:spcAft>
                <a:spcPts val="100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Lecturer: </a:t>
            </a:r>
            <a:r>
              <a:rPr lang="en-GB" sz="1800" kern="100" dirty="0">
                <a:solidFill>
                  <a:srgbClr val="1D2125"/>
                </a:solidFill>
                <a:effectLst/>
                <a:latin typeface="Segoe UI" panose="020B0502040204020203" pitchFamily="34" charset="0"/>
                <a:ea typeface="Aptos" panose="020B0004020202020204" pitchFamily="34" charset="0"/>
                <a:cs typeface="Times New Roman" panose="02020603050405020304" pitchFamily="18" charset="0"/>
              </a:rPr>
              <a:t>Dr Charles </a:t>
            </a:r>
            <a:r>
              <a:rPr lang="en-GB" sz="1800" kern="100" dirty="0" err="1">
                <a:solidFill>
                  <a:srgbClr val="1D2125"/>
                </a:solidFill>
                <a:effectLst/>
                <a:latin typeface="Segoe UI" panose="020B0502040204020203" pitchFamily="34" charset="0"/>
                <a:ea typeface="Aptos" panose="020B0004020202020204" pitchFamily="34" charset="0"/>
                <a:cs typeface="Times New Roman" panose="02020603050405020304" pitchFamily="18" charset="0"/>
              </a:rPr>
              <a:t>Obinwa</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06ADF6A0-5634-98F8-9FAD-19C5ED97FEF6}"/>
              </a:ext>
            </a:extLst>
          </p:cNvPr>
          <p:cNvSpPr>
            <a:spLocks noGrp="1" noChangeArrowheads="1"/>
          </p:cNvSpPr>
          <p:nvPr>
            <p:ph idx="1"/>
          </p:nvPr>
        </p:nvSpPr>
        <p:spPr bwMode="auto">
          <a:xfrm>
            <a:off x="838200" y="1470706"/>
            <a:ext cx="7656263"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65800" algn="r"/>
              </a:tabLst>
              <a:defRPr>
                <a:solidFill>
                  <a:schemeClr val="tx1"/>
                </a:solidFill>
                <a:latin typeface="Arial" panose="020B0604020202020204" pitchFamily="34" charset="0"/>
              </a:defRPr>
            </a:lvl1pPr>
            <a:lvl2pPr eaLnBrk="0" fontAlgn="base" hangingPunct="0">
              <a:spcBef>
                <a:spcPct val="0"/>
              </a:spcBef>
              <a:spcAft>
                <a:spcPct val="0"/>
              </a:spcAft>
              <a:tabLst>
                <a:tab pos="5765800" algn="r"/>
              </a:tabLst>
              <a:defRPr>
                <a:solidFill>
                  <a:schemeClr val="tx1"/>
                </a:solidFill>
                <a:latin typeface="Arial" panose="020B0604020202020204" pitchFamily="34" charset="0"/>
              </a:defRPr>
            </a:lvl2pPr>
            <a:lvl3pPr eaLnBrk="0" fontAlgn="base" hangingPunct="0">
              <a:spcBef>
                <a:spcPct val="0"/>
              </a:spcBef>
              <a:spcAft>
                <a:spcPct val="0"/>
              </a:spcAft>
              <a:tabLst>
                <a:tab pos="5765800" algn="r"/>
              </a:tabLst>
              <a:defRPr>
                <a:solidFill>
                  <a:schemeClr val="tx1"/>
                </a:solidFill>
                <a:latin typeface="Arial" panose="020B0604020202020204" pitchFamily="34" charset="0"/>
              </a:defRPr>
            </a:lvl3pPr>
            <a:lvl4pPr eaLnBrk="0" fontAlgn="base" hangingPunct="0">
              <a:spcBef>
                <a:spcPct val="0"/>
              </a:spcBef>
              <a:spcAft>
                <a:spcPct val="0"/>
              </a:spcAft>
              <a:tabLst>
                <a:tab pos="5765800" algn="r"/>
              </a:tabLst>
              <a:defRPr>
                <a:solidFill>
                  <a:schemeClr val="tx1"/>
                </a:solidFill>
                <a:latin typeface="Arial" panose="020B0604020202020204" pitchFamily="34" charset="0"/>
              </a:defRPr>
            </a:lvl4pPr>
            <a:lvl5pPr eaLnBrk="0" fontAlgn="base" hangingPunct="0">
              <a:spcBef>
                <a:spcPct val="0"/>
              </a:spcBef>
              <a:spcAft>
                <a:spcPct val="0"/>
              </a:spcAft>
              <a:tabLst>
                <a:tab pos="5765800" algn="r"/>
              </a:tabLst>
              <a:defRPr>
                <a:solidFill>
                  <a:schemeClr val="tx1"/>
                </a:solidFill>
                <a:latin typeface="Arial" panose="020B0604020202020204" pitchFamily="34" charset="0"/>
              </a:defRPr>
            </a:lvl5pPr>
            <a:lvl6pPr eaLnBrk="0" fontAlgn="base" hangingPunct="0">
              <a:spcBef>
                <a:spcPct val="0"/>
              </a:spcBef>
              <a:spcAft>
                <a:spcPct val="0"/>
              </a:spcAft>
              <a:tabLst>
                <a:tab pos="5765800" algn="r"/>
              </a:tabLst>
              <a:defRPr>
                <a:solidFill>
                  <a:schemeClr val="tx1"/>
                </a:solidFill>
                <a:latin typeface="Arial" panose="020B0604020202020204" pitchFamily="34" charset="0"/>
              </a:defRPr>
            </a:lvl6pPr>
            <a:lvl7pPr eaLnBrk="0" fontAlgn="base" hangingPunct="0">
              <a:spcBef>
                <a:spcPct val="0"/>
              </a:spcBef>
              <a:spcAft>
                <a:spcPct val="0"/>
              </a:spcAft>
              <a:tabLst>
                <a:tab pos="5765800" algn="r"/>
              </a:tabLst>
              <a:defRPr>
                <a:solidFill>
                  <a:schemeClr val="tx1"/>
                </a:solidFill>
                <a:latin typeface="Arial" panose="020B0604020202020204" pitchFamily="34" charset="0"/>
              </a:defRPr>
            </a:lvl7pPr>
            <a:lvl8pPr eaLnBrk="0" fontAlgn="base" hangingPunct="0">
              <a:spcBef>
                <a:spcPct val="0"/>
              </a:spcBef>
              <a:spcAft>
                <a:spcPct val="0"/>
              </a:spcAft>
              <a:tabLst>
                <a:tab pos="5765800" algn="r"/>
              </a:tabLst>
              <a:defRPr>
                <a:solidFill>
                  <a:schemeClr val="tx1"/>
                </a:solidFill>
                <a:latin typeface="Arial" panose="020B0604020202020204" pitchFamily="34" charset="0"/>
              </a:defRPr>
            </a:lvl8pPr>
            <a:lvl9pPr eaLnBrk="0" fontAlgn="base" hangingPunct="0">
              <a:spcBef>
                <a:spcPct val="0"/>
              </a:spcBef>
              <a:spcAft>
                <a:spcPct val="0"/>
              </a:spcAft>
              <a:tabLst>
                <a:tab pos="576580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12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 </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12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rPr>
              <a:t> </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3200" b="0" i="0" u="none" strike="noStrike" cap="none" normalizeH="0" baseline="0" dirty="0">
                <a:ln>
                  <a:noFill/>
                </a:ln>
                <a:effectLst/>
                <a:latin typeface="Arial" panose="020B0604020202020204" pitchFamily="34" charset="0"/>
                <a:ea typeface="Aptos Display" panose="020B0004020202020204" pitchFamily="34" charset="0"/>
                <a:cs typeface="Aptos Display" panose="020B0004020202020204" pitchFamily="34" charset="0"/>
              </a:rPr>
              <a:t>Contents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2">
                  <a:extLst>
                    <a:ext uri="{A12FA001-AC4F-418D-AE19-62706E023703}">
                      <ahyp:hlinkClr xmlns:ahyp="http://schemas.microsoft.com/office/drawing/2018/hyperlinkcolor" val="tx"/>
                    </a:ext>
                  </a:extLst>
                </a:hlinkClick>
              </a:rPr>
              <a:t>Introduction</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2">
                  <a:extLst>
                    <a:ext uri="{A12FA001-AC4F-418D-AE19-62706E023703}">
                      <ahyp:hlinkClr xmlns:ahyp="http://schemas.microsoft.com/office/drawing/2018/hyperlinkcolor" val="tx"/>
                    </a:ext>
                  </a:extLst>
                </a:hlinkClick>
              </a:rPr>
              <a:t>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3">
                  <a:extLst>
                    <a:ext uri="{A12FA001-AC4F-418D-AE19-62706E023703}">
                      <ahyp:hlinkClr xmlns:ahyp="http://schemas.microsoft.com/office/drawing/2018/hyperlinkcolor" val="tx"/>
                    </a:ext>
                  </a:extLst>
                </a:hlinkClick>
              </a:rPr>
              <a:t>Section 1 </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3">
                  <a:extLst>
                    <a:ext uri="{A12FA001-AC4F-418D-AE19-62706E023703}">
                      <ahyp:hlinkClr xmlns:ahyp="http://schemas.microsoft.com/office/drawing/2018/hyperlinkcolor" val="tx"/>
                    </a:ext>
                  </a:extLst>
                </a:hlinkClick>
              </a:rPr>
              <a:t>- Overview of the Business Idea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4">
                  <a:extLst>
                    <a:ext uri="{A12FA001-AC4F-418D-AE19-62706E023703}">
                      <ahyp:hlinkClr xmlns:ahyp="http://schemas.microsoft.com/office/drawing/2018/hyperlinkcolor" val="tx"/>
                    </a:ext>
                  </a:extLst>
                </a:hlinkClick>
              </a:rPr>
              <a:t>Section 2 </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4">
                  <a:extLst>
                    <a:ext uri="{A12FA001-AC4F-418D-AE19-62706E023703}">
                      <ahyp:hlinkClr xmlns:ahyp="http://schemas.microsoft.com/office/drawing/2018/hyperlinkcolor" val="tx"/>
                    </a:ext>
                  </a:extLst>
                </a:hlinkClick>
              </a:rPr>
              <a:t>- Legal Format and Management Structure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5">
                  <a:extLst>
                    <a:ext uri="{A12FA001-AC4F-418D-AE19-62706E023703}">
                      <ahyp:hlinkClr xmlns:ahyp="http://schemas.microsoft.com/office/drawing/2018/hyperlinkcolor" val="tx"/>
                    </a:ext>
                  </a:extLst>
                </a:hlinkClick>
              </a:rPr>
              <a:t>Section 3</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5">
                  <a:extLst>
                    <a:ext uri="{A12FA001-AC4F-418D-AE19-62706E023703}">
                      <ahyp:hlinkClr xmlns:ahyp="http://schemas.microsoft.com/office/drawing/2018/hyperlinkcolor" val="tx"/>
                    </a:ext>
                  </a:extLst>
                </a:hlinkClick>
              </a:rPr>
              <a:t> - PESTEL Analysis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6">
                  <a:extLst>
                    <a:ext uri="{A12FA001-AC4F-418D-AE19-62706E023703}">
                      <ahyp:hlinkClr xmlns:ahyp="http://schemas.microsoft.com/office/drawing/2018/hyperlinkcolor" val="tx"/>
                    </a:ext>
                  </a:extLst>
                </a:hlinkClick>
              </a:rPr>
              <a:t>Section 4 - </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6">
                  <a:extLst>
                    <a:ext uri="{A12FA001-AC4F-418D-AE19-62706E023703}">
                      <ahyp:hlinkClr xmlns:ahyp="http://schemas.microsoft.com/office/drawing/2018/hyperlinkcolor" val="tx"/>
                    </a:ext>
                  </a:extLst>
                </a:hlinkClick>
              </a:rPr>
              <a:t>Target Market and Marketing Strategies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r>
              <a:rPr kumimoji="0" lang="en-US" altLang="en-US" sz="2400" b="1"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7">
                  <a:extLst>
                    <a:ext uri="{A12FA001-AC4F-418D-AE19-62706E023703}">
                      <ahyp:hlinkClr xmlns:ahyp="http://schemas.microsoft.com/office/drawing/2018/hyperlinkcolor" val="tx"/>
                    </a:ext>
                  </a:extLst>
                </a:hlinkClick>
              </a:rPr>
              <a:t>Section 5</a:t>
            </a:r>
            <a:r>
              <a:rPr kumimoji="0" lang="en-US" altLang="en-US" sz="2400" b="0" i="0" u="none" strike="noStrike" cap="none" normalizeH="0" baseline="0" dirty="0">
                <a:ln>
                  <a:noFill/>
                </a:ln>
                <a:effectLst/>
                <a:latin typeface="Arial" panose="020B0604020202020204" pitchFamily="34" charset="0"/>
                <a:ea typeface="Aptos" panose="020B0004020202020204" pitchFamily="34" charset="0"/>
                <a:cs typeface="Aptos" panose="020B0004020202020204" pitchFamily="34" charset="0"/>
                <a:hlinkClick r:id="rId7">
                  <a:extLst>
                    <a:ext uri="{A12FA001-AC4F-418D-AE19-62706E023703}">
                      <ahyp:hlinkClr xmlns:ahyp="http://schemas.microsoft.com/office/drawing/2018/hyperlinkcolor" val="tx"/>
                    </a:ext>
                  </a:extLst>
                </a:hlinkClick>
              </a:rPr>
              <a:t> - Funding Requirements and Allocation	 </a:t>
            </a:r>
            <a:endParaRPr kumimoji="0" lang="en-US" altLang="en-US" sz="12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65800" algn="r"/>
              </a:tabLst>
            </a:pP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a:bodyPr>
          <a:lstStyle/>
          <a:p>
            <a:r>
              <a:rPr lang="en-GB" sz="2600" dirty="0">
                <a:solidFill>
                  <a:srgbClr val="000000"/>
                </a:solidFill>
                <a:effectLst/>
                <a:ea typeface="Aptos" panose="020B0004020202020204" pitchFamily="34" charset="0"/>
              </a:rPr>
              <a:t>Hello, my name is Alin, and I am the founder and CEO of </a:t>
            </a:r>
            <a:r>
              <a:rPr lang="en-GB" sz="2600" dirty="0" err="1">
                <a:solidFill>
                  <a:srgbClr val="000000"/>
                </a:solidFill>
                <a:effectLst/>
                <a:ea typeface="Aptos" panose="020B0004020202020204" pitchFamily="34" charset="0"/>
              </a:rPr>
              <a:t>WeLin</a:t>
            </a:r>
            <a:r>
              <a:rPr lang="en-GB" sz="2600" dirty="0">
                <a:solidFill>
                  <a:srgbClr val="000000"/>
                </a:solidFill>
                <a:effectLst/>
                <a:ea typeface="Aptos" panose="020B0004020202020204" pitchFamily="34" charset="0"/>
              </a:rPr>
              <a:t> Construction LTD. With a background in interior design and a passion for creating beautiful and functional spaces, I bring several years of experience in the industry. </a:t>
            </a:r>
          </a:p>
          <a:p>
            <a:r>
              <a:rPr lang="en-GB" sz="2600" dirty="0">
                <a:solidFill>
                  <a:srgbClr val="000000"/>
                </a:solidFill>
                <a:effectLst/>
                <a:ea typeface="Aptos" panose="020B0004020202020204" pitchFamily="34" charset="0"/>
              </a:rPr>
              <a:t>At </a:t>
            </a:r>
            <a:r>
              <a:rPr lang="en-GB" sz="2600" dirty="0" err="1">
                <a:solidFill>
                  <a:srgbClr val="000000"/>
                </a:solidFill>
                <a:effectLst/>
                <a:ea typeface="Aptos" panose="020B0004020202020204" pitchFamily="34" charset="0"/>
              </a:rPr>
              <a:t>WeLin</a:t>
            </a:r>
            <a:r>
              <a:rPr lang="en-GB" sz="2600" dirty="0">
                <a:solidFill>
                  <a:srgbClr val="000000"/>
                </a:solidFill>
                <a:effectLst/>
                <a:ea typeface="Aptos" panose="020B0004020202020204" pitchFamily="34" charset="0"/>
              </a:rPr>
              <a:t> Construction, we focus on delivering personalized, sustainable design solutions for homeowners and small businesses.</a:t>
            </a:r>
            <a:r>
              <a:rPr lang="en-GB" sz="3900" dirty="0">
                <a:effectLst/>
              </a:rPr>
              <a:t> </a:t>
            </a:r>
            <a:r>
              <a:rPr lang="en-GB" sz="2600" i="0" u="none" strike="noStrike" dirty="0">
                <a:solidFill>
                  <a:srgbClr val="000000"/>
                </a:solidFill>
                <a:effectLst/>
              </a:rPr>
              <a:t>I feel connected to this industry because I’ve worked on many projects that helped me understand design and what clients need.</a:t>
            </a:r>
          </a:p>
          <a:p>
            <a:r>
              <a:rPr lang="en-GB" i="0" u="none" strike="noStrike" dirty="0">
                <a:solidFill>
                  <a:srgbClr val="000000"/>
                </a:solidFill>
                <a:effectLst/>
              </a:rPr>
              <a:t>My goal is to build a company that meets clients aesthetic needs and supports eco-friendly practices</a:t>
            </a:r>
            <a:r>
              <a:rPr lang="en-GB" sz="2400" i="0" u="none" strike="noStrike" dirty="0">
                <a:solidFill>
                  <a:srgbClr val="000000"/>
                </a:solidFill>
                <a:effectLst/>
              </a:rPr>
              <a:t>.</a:t>
            </a:r>
            <a:endParaRPr lang="en-GB" sz="2400"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fontScale="92500" lnSpcReduction="10000"/>
          </a:bodyPr>
          <a:lstStyle/>
          <a:p>
            <a:pPr algn="l"/>
            <a:r>
              <a:rPr lang="en-GB" b="0" i="0" u="none" strike="noStrike" dirty="0" err="1">
                <a:solidFill>
                  <a:srgbClr val="000000"/>
                </a:solidFill>
                <a:effectLst/>
              </a:rPr>
              <a:t>WeLin</a:t>
            </a:r>
            <a:r>
              <a:rPr lang="en-GB" b="0" i="0" u="none" strike="noStrike" dirty="0">
                <a:solidFill>
                  <a:srgbClr val="000000"/>
                </a:solidFill>
                <a:effectLst/>
              </a:rPr>
              <a:t> Construction LTD is starting a new division to help people, businesses, and offices create beautiful, comfortable, and functional spaces. We will offer custom construction services for homes, offices, and stores, focusing on modern design, smart use of space, and eco-friendly materials.</a:t>
            </a:r>
          </a:p>
          <a:p>
            <a:endParaRPr lang="en-GB" dirty="0"/>
          </a:p>
          <a:p>
            <a:r>
              <a:rPr lang="en-GB" b="0" i="0" u="none" strike="noStrike" dirty="0" err="1">
                <a:solidFill>
                  <a:srgbClr val="000000"/>
                </a:solidFill>
                <a:effectLst/>
                <a:latin typeface="-webkit-standard"/>
              </a:rPr>
              <a:t>WeLin</a:t>
            </a:r>
            <a:r>
              <a:rPr lang="en-GB" b="0" i="0" u="none" strike="noStrike" dirty="0">
                <a:solidFill>
                  <a:srgbClr val="000000"/>
                </a:solidFill>
                <a:effectLst/>
                <a:latin typeface="-webkit-standard"/>
              </a:rPr>
              <a:t> Construction LTD will also offer interior design services for homes and small businesses. We help clients create spaces that fit their style and needs by offering space planning, </a:t>
            </a:r>
            <a:r>
              <a:rPr lang="en-GB" b="0" i="0" u="none" strike="noStrike" dirty="0" err="1">
                <a:solidFill>
                  <a:srgbClr val="000000"/>
                </a:solidFill>
                <a:effectLst/>
                <a:latin typeface="-webkit-standard"/>
              </a:rPr>
              <a:t>color</a:t>
            </a:r>
            <a:r>
              <a:rPr lang="en-GB" b="0" i="0" u="none" strike="noStrike" dirty="0">
                <a:solidFill>
                  <a:srgbClr val="000000"/>
                </a:solidFill>
                <a:effectLst/>
                <a:latin typeface="-webkit-standard"/>
              </a:rPr>
              <a:t> advice and furniture </a:t>
            </a:r>
            <a:r>
              <a:rPr lang="en-GB" b="0" i="0" u="none" strike="noStrike" dirty="0" err="1">
                <a:solidFill>
                  <a:srgbClr val="000000"/>
                </a:solidFill>
                <a:effectLst/>
                <a:latin typeface="-webkit-standard"/>
              </a:rPr>
              <a:t>selection.Clients</a:t>
            </a:r>
            <a:r>
              <a:rPr lang="en-GB" b="0" i="0" u="none" strike="noStrike" dirty="0">
                <a:solidFill>
                  <a:srgbClr val="000000"/>
                </a:solidFill>
                <a:effectLst/>
                <a:latin typeface="-webkit-standard"/>
              </a:rPr>
              <a:t> can choose full design packages or specific room consultations. Our goal is to turn spaces into places that feel good, inspire creativity, and improve well-being.</a:t>
            </a:r>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lstStyle/>
          <a:p>
            <a:endParaRPr lang="en-GB" dirty="0"/>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
        <p:nvSpPr>
          <p:cNvPr id="5" name="TextBox 4">
            <a:extLst>
              <a:ext uri="{FF2B5EF4-FFF2-40B4-BE49-F238E27FC236}">
                <a16:creationId xmlns:a16="http://schemas.microsoft.com/office/drawing/2014/main" id="{8C23DC56-15B9-00B2-99B8-CCD346E24FCF}"/>
              </a:ext>
            </a:extLst>
          </p:cNvPr>
          <p:cNvSpPr txBox="1"/>
          <p:nvPr/>
        </p:nvSpPr>
        <p:spPr>
          <a:xfrm>
            <a:off x="732064" y="1593160"/>
            <a:ext cx="7695244" cy="2677656"/>
          </a:xfrm>
          <a:prstGeom prst="rect">
            <a:avLst/>
          </a:prstGeom>
          <a:noFill/>
        </p:spPr>
        <p:txBody>
          <a:bodyPr wrap="square">
            <a:spAutoFit/>
          </a:bodyPr>
          <a:lstStyle/>
          <a:p>
            <a:r>
              <a:rPr lang="en-GB" sz="2800" b="0" i="0" u="none" strike="noStrike" dirty="0">
                <a:solidFill>
                  <a:srgbClr val="000000"/>
                </a:solidFill>
                <a:effectLst/>
              </a:rPr>
              <a:t>A Private Limited Company is ideal for my business because it protects the owner's personal finances and boosts credibility. It helps the business grow, attract customers and investors, and keeps a clear separation between the business and the owner.</a:t>
            </a:r>
            <a:endParaRPr lang="en-US" sz="2800"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ext Box 1">
            <a:extLst>
              <a:ext uri="{FF2B5EF4-FFF2-40B4-BE49-F238E27FC236}">
                <a16:creationId xmlns:a16="http://schemas.microsoft.com/office/drawing/2014/main" id="{7AC81E38-C946-C245-6F75-2841BA66F99C}"/>
              </a:ext>
            </a:extLst>
          </p:cNvPr>
          <p:cNvSpPr txBox="1">
            <a:spLocks noChangeArrowheads="1"/>
          </p:cNvSpPr>
          <p:nvPr/>
        </p:nvSpPr>
        <p:spPr bwMode="auto">
          <a:xfrm>
            <a:off x="5214815" y="1442717"/>
            <a:ext cx="1312712" cy="392018"/>
          </a:xfrm>
          <a:prstGeom prst="rect">
            <a:avLst/>
          </a:prstGeom>
          <a:solidFill>
            <a:srgbClr val="D0CECE"/>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Founder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9" name="Text Box 55">
            <a:extLst>
              <a:ext uri="{FF2B5EF4-FFF2-40B4-BE49-F238E27FC236}">
                <a16:creationId xmlns:a16="http://schemas.microsoft.com/office/drawing/2014/main" id="{65F573A2-9719-72C3-0D88-CD2DC9459531}"/>
              </a:ext>
            </a:extLst>
          </p:cNvPr>
          <p:cNvSpPr txBox="1">
            <a:spLocks noChangeArrowheads="1"/>
          </p:cNvSpPr>
          <p:nvPr/>
        </p:nvSpPr>
        <p:spPr bwMode="auto">
          <a:xfrm>
            <a:off x="1972023" y="2051303"/>
            <a:ext cx="1312712"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Project manager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0" name="Text Box 60">
            <a:extLst>
              <a:ext uri="{FF2B5EF4-FFF2-40B4-BE49-F238E27FC236}">
                <a16:creationId xmlns:a16="http://schemas.microsoft.com/office/drawing/2014/main" id="{C98BA82B-24A2-4EB4-2DE0-BFDBA504CF92}"/>
              </a:ext>
            </a:extLst>
          </p:cNvPr>
          <p:cNvSpPr txBox="1">
            <a:spLocks noChangeArrowheads="1"/>
          </p:cNvSpPr>
          <p:nvPr/>
        </p:nvSpPr>
        <p:spPr bwMode="auto">
          <a:xfrm>
            <a:off x="3681162" y="2135895"/>
            <a:ext cx="1393495"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Accounted Director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1" name="Text Box 62">
            <a:extLst>
              <a:ext uri="{FF2B5EF4-FFF2-40B4-BE49-F238E27FC236}">
                <a16:creationId xmlns:a16="http://schemas.microsoft.com/office/drawing/2014/main" id="{57A38300-AA5F-378A-5759-AE9CE4E254D3}"/>
              </a:ext>
            </a:extLst>
          </p:cNvPr>
          <p:cNvSpPr txBox="1">
            <a:spLocks noChangeArrowheads="1"/>
          </p:cNvSpPr>
          <p:nvPr/>
        </p:nvSpPr>
        <p:spPr bwMode="auto">
          <a:xfrm>
            <a:off x="6119963" y="3804841"/>
            <a:ext cx="1312712" cy="532381"/>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Marketing/sales</a:t>
            </a: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Executive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2" name="Text Box 61">
            <a:extLst>
              <a:ext uri="{FF2B5EF4-FFF2-40B4-BE49-F238E27FC236}">
                <a16:creationId xmlns:a16="http://schemas.microsoft.com/office/drawing/2014/main" id="{3941FBB5-5987-A945-30AE-98C621AC1A44}"/>
              </a:ext>
            </a:extLst>
          </p:cNvPr>
          <p:cNvSpPr txBox="1">
            <a:spLocks noChangeArrowheads="1"/>
          </p:cNvSpPr>
          <p:nvPr/>
        </p:nvSpPr>
        <p:spPr bwMode="auto">
          <a:xfrm>
            <a:off x="4240762" y="3809212"/>
            <a:ext cx="1312712" cy="528010"/>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Customer </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Relation officer.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3" name="Text Box 57">
            <a:extLst>
              <a:ext uri="{FF2B5EF4-FFF2-40B4-BE49-F238E27FC236}">
                <a16:creationId xmlns:a16="http://schemas.microsoft.com/office/drawing/2014/main" id="{A5ED0A29-CA1E-A823-C590-B594BC7719A0}"/>
              </a:ext>
            </a:extLst>
          </p:cNvPr>
          <p:cNvSpPr txBox="1">
            <a:spLocks noChangeArrowheads="1"/>
          </p:cNvSpPr>
          <p:nvPr/>
        </p:nvSpPr>
        <p:spPr bwMode="auto">
          <a:xfrm>
            <a:off x="1991073" y="2860928"/>
            <a:ext cx="1312712"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CAD technician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4" name="Text Box 56">
            <a:extLst>
              <a:ext uri="{FF2B5EF4-FFF2-40B4-BE49-F238E27FC236}">
                <a16:creationId xmlns:a16="http://schemas.microsoft.com/office/drawing/2014/main" id="{E65E2D45-27EA-BCA5-4010-1DA0CF8D34C7}"/>
              </a:ext>
            </a:extLst>
          </p:cNvPr>
          <p:cNvSpPr txBox="1">
            <a:spLocks noChangeArrowheads="1"/>
          </p:cNvSpPr>
          <p:nvPr/>
        </p:nvSpPr>
        <p:spPr bwMode="auto">
          <a:xfrm>
            <a:off x="3656293" y="2895812"/>
            <a:ext cx="1312712"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Accounters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5" name="Text Box 59">
            <a:extLst>
              <a:ext uri="{FF2B5EF4-FFF2-40B4-BE49-F238E27FC236}">
                <a16:creationId xmlns:a16="http://schemas.microsoft.com/office/drawing/2014/main" id="{98D92AEB-4DEA-A831-5E93-5DC31BDDE97C}"/>
              </a:ext>
            </a:extLst>
          </p:cNvPr>
          <p:cNvSpPr txBox="1">
            <a:spLocks noChangeArrowheads="1"/>
          </p:cNvSpPr>
          <p:nvPr/>
        </p:nvSpPr>
        <p:spPr bwMode="auto">
          <a:xfrm>
            <a:off x="6788746" y="2943338"/>
            <a:ext cx="1312712"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Interior designer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6" name="Text Box 58">
            <a:extLst>
              <a:ext uri="{FF2B5EF4-FFF2-40B4-BE49-F238E27FC236}">
                <a16:creationId xmlns:a16="http://schemas.microsoft.com/office/drawing/2014/main" id="{1953C9A5-8974-AF7B-5DC5-2CC9C7E1D211}"/>
              </a:ext>
            </a:extLst>
          </p:cNvPr>
          <p:cNvSpPr txBox="1">
            <a:spLocks noChangeArrowheads="1"/>
          </p:cNvSpPr>
          <p:nvPr/>
        </p:nvSpPr>
        <p:spPr bwMode="auto">
          <a:xfrm>
            <a:off x="5405232" y="2634207"/>
            <a:ext cx="928996"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Manager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7" name="Text Box 54">
            <a:extLst>
              <a:ext uri="{FF2B5EF4-FFF2-40B4-BE49-F238E27FC236}">
                <a16:creationId xmlns:a16="http://schemas.microsoft.com/office/drawing/2014/main" id="{CA381C41-02FE-F4F2-6E2C-7C58D76E5314}"/>
              </a:ext>
            </a:extLst>
          </p:cNvPr>
          <p:cNvSpPr txBox="1">
            <a:spLocks noChangeArrowheads="1"/>
          </p:cNvSpPr>
          <p:nvPr/>
        </p:nvSpPr>
        <p:spPr bwMode="auto">
          <a:xfrm>
            <a:off x="8596094" y="2104306"/>
            <a:ext cx="1312712"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Procurement officer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8" name="Text Box 53">
            <a:extLst>
              <a:ext uri="{FF2B5EF4-FFF2-40B4-BE49-F238E27FC236}">
                <a16:creationId xmlns:a16="http://schemas.microsoft.com/office/drawing/2014/main" id="{D740AB99-F895-832F-627D-8349ED48D7BF}"/>
              </a:ext>
            </a:extLst>
          </p:cNvPr>
          <p:cNvSpPr txBox="1">
            <a:spLocks noChangeArrowheads="1"/>
          </p:cNvSpPr>
          <p:nvPr/>
        </p:nvSpPr>
        <p:spPr bwMode="auto">
          <a:xfrm>
            <a:off x="6805536" y="2154445"/>
            <a:ext cx="1312712" cy="392018"/>
          </a:xfrm>
          <a:prstGeom prst="rect">
            <a:avLst/>
          </a:prstGeom>
          <a:solidFill>
            <a:srgbClr val="BFBFBF"/>
          </a:solidFill>
          <a:ln w="634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ea typeface="Aptos" panose="020B0004020202020204" pitchFamily="34" charset="0"/>
                <a:cs typeface="Times New Roman" panose="02020603050405020304" pitchFamily="18" charset="0"/>
              </a:rPr>
              <a:t>Design director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cxnSp>
        <p:nvCxnSpPr>
          <p:cNvPr id="79" name="Straight Arrow Connector 78">
            <a:extLst>
              <a:ext uri="{FF2B5EF4-FFF2-40B4-BE49-F238E27FC236}">
                <a16:creationId xmlns:a16="http://schemas.microsoft.com/office/drawing/2014/main" id="{7BBDF760-FCB8-EFC9-E263-9C2A7E8D97B9}"/>
              </a:ext>
            </a:extLst>
          </p:cNvPr>
          <p:cNvCxnSpPr/>
          <p:nvPr/>
        </p:nvCxnSpPr>
        <p:spPr>
          <a:xfrm>
            <a:off x="4391018" y="2529623"/>
            <a:ext cx="22339" cy="283875"/>
          </a:xfrm>
          <a:prstGeom prst="straightConnector1">
            <a:avLst/>
          </a:prstGeom>
          <a:noFill/>
          <a:ln w="6345" cap="flat">
            <a:solidFill>
              <a:srgbClr val="4472C4"/>
            </a:solidFill>
            <a:prstDash val="solid"/>
            <a:miter/>
            <a:tailEnd type="arrow"/>
          </a:ln>
        </p:spPr>
      </p:cxnSp>
      <p:cxnSp>
        <p:nvCxnSpPr>
          <p:cNvPr id="80" name="Straight Arrow Connector 79">
            <a:extLst>
              <a:ext uri="{FF2B5EF4-FFF2-40B4-BE49-F238E27FC236}">
                <a16:creationId xmlns:a16="http://schemas.microsoft.com/office/drawing/2014/main" id="{93ED28A1-2EF3-C9D1-4154-E60B8334CE59}"/>
              </a:ext>
            </a:extLst>
          </p:cNvPr>
          <p:cNvCxnSpPr>
            <a:cxnSpLocks/>
          </p:cNvCxnSpPr>
          <p:nvPr/>
        </p:nvCxnSpPr>
        <p:spPr>
          <a:xfrm flipH="1">
            <a:off x="2751529" y="2476656"/>
            <a:ext cx="54003" cy="356603"/>
          </a:xfrm>
          <a:prstGeom prst="straightConnector1">
            <a:avLst/>
          </a:prstGeom>
          <a:noFill/>
          <a:ln w="6345" cap="flat">
            <a:solidFill>
              <a:srgbClr val="4472C4"/>
            </a:solidFill>
            <a:prstDash val="solid"/>
            <a:miter/>
            <a:tailEnd type="arrow"/>
          </a:ln>
        </p:spPr>
      </p:cxnSp>
      <p:cxnSp>
        <p:nvCxnSpPr>
          <p:cNvPr id="81" name="Straight Arrow Connector 80">
            <a:extLst>
              <a:ext uri="{FF2B5EF4-FFF2-40B4-BE49-F238E27FC236}">
                <a16:creationId xmlns:a16="http://schemas.microsoft.com/office/drawing/2014/main" id="{43AA1918-A4B3-2716-8F91-84788668BDC4}"/>
              </a:ext>
            </a:extLst>
          </p:cNvPr>
          <p:cNvCxnSpPr>
            <a:cxnSpLocks/>
          </p:cNvCxnSpPr>
          <p:nvPr/>
        </p:nvCxnSpPr>
        <p:spPr>
          <a:xfrm>
            <a:off x="6534342" y="1676563"/>
            <a:ext cx="595517" cy="436509"/>
          </a:xfrm>
          <a:prstGeom prst="straightConnector1">
            <a:avLst/>
          </a:prstGeom>
          <a:noFill/>
          <a:ln w="6345" cap="flat">
            <a:solidFill>
              <a:srgbClr val="4472C4"/>
            </a:solidFill>
            <a:prstDash val="solid"/>
            <a:miter/>
            <a:tailEnd type="arrow"/>
          </a:ln>
        </p:spPr>
      </p:cxnSp>
      <p:cxnSp>
        <p:nvCxnSpPr>
          <p:cNvPr id="82" name="Straight Arrow Connector 81">
            <a:extLst>
              <a:ext uri="{FF2B5EF4-FFF2-40B4-BE49-F238E27FC236}">
                <a16:creationId xmlns:a16="http://schemas.microsoft.com/office/drawing/2014/main" id="{5326679A-E044-C7CE-EDAE-E484E68E6E68}"/>
              </a:ext>
            </a:extLst>
          </p:cNvPr>
          <p:cNvCxnSpPr>
            <a:cxnSpLocks/>
            <a:endCxn id="91" idx="2"/>
          </p:cNvCxnSpPr>
          <p:nvPr/>
        </p:nvCxnSpPr>
        <p:spPr>
          <a:xfrm>
            <a:off x="6509829" y="1513483"/>
            <a:ext cx="2288182" cy="525756"/>
          </a:xfrm>
          <a:prstGeom prst="straightConnector1">
            <a:avLst/>
          </a:prstGeom>
          <a:noFill/>
          <a:ln w="6345" cap="flat">
            <a:solidFill>
              <a:srgbClr val="4472C4"/>
            </a:solidFill>
            <a:prstDash val="solid"/>
            <a:miter/>
            <a:tailEnd type="arrow"/>
          </a:ln>
        </p:spPr>
      </p:cxnSp>
      <p:cxnSp>
        <p:nvCxnSpPr>
          <p:cNvPr id="83" name="Straight Arrow Connector 82">
            <a:extLst>
              <a:ext uri="{FF2B5EF4-FFF2-40B4-BE49-F238E27FC236}">
                <a16:creationId xmlns:a16="http://schemas.microsoft.com/office/drawing/2014/main" id="{35ED466C-A670-82FF-5EF8-AC8DE46FCA22}"/>
              </a:ext>
            </a:extLst>
          </p:cNvPr>
          <p:cNvCxnSpPr>
            <a:cxnSpLocks/>
            <a:endCxn id="76" idx="0"/>
          </p:cNvCxnSpPr>
          <p:nvPr/>
        </p:nvCxnSpPr>
        <p:spPr>
          <a:xfrm>
            <a:off x="5841660" y="1880165"/>
            <a:ext cx="28070" cy="754042"/>
          </a:xfrm>
          <a:prstGeom prst="straightConnector1">
            <a:avLst/>
          </a:prstGeom>
          <a:noFill/>
          <a:ln w="6345" cap="flat">
            <a:solidFill>
              <a:srgbClr val="4472C4"/>
            </a:solidFill>
            <a:prstDash val="solid"/>
            <a:miter/>
            <a:tailEnd type="arrow"/>
          </a:ln>
        </p:spPr>
      </p:cxnSp>
      <p:cxnSp>
        <p:nvCxnSpPr>
          <p:cNvPr id="84" name="Straight Arrow Connector 83">
            <a:extLst>
              <a:ext uri="{FF2B5EF4-FFF2-40B4-BE49-F238E27FC236}">
                <a16:creationId xmlns:a16="http://schemas.microsoft.com/office/drawing/2014/main" id="{EF719D23-D97D-9C2C-3E91-FCF03856AE75}"/>
              </a:ext>
            </a:extLst>
          </p:cNvPr>
          <p:cNvCxnSpPr>
            <a:cxnSpLocks/>
          </p:cNvCxnSpPr>
          <p:nvPr/>
        </p:nvCxnSpPr>
        <p:spPr>
          <a:xfrm>
            <a:off x="6119963" y="3053159"/>
            <a:ext cx="370895" cy="751682"/>
          </a:xfrm>
          <a:prstGeom prst="straightConnector1">
            <a:avLst/>
          </a:prstGeom>
          <a:noFill/>
          <a:ln w="6345" cap="flat">
            <a:solidFill>
              <a:srgbClr val="4472C4"/>
            </a:solidFill>
            <a:prstDash val="solid"/>
            <a:miter/>
            <a:tailEnd type="arrow"/>
          </a:ln>
        </p:spPr>
      </p:cxnSp>
      <p:cxnSp>
        <p:nvCxnSpPr>
          <p:cNvPr id="85" name="Straight Arrow Connector 84">
            <a:extLst>
              <a:ext uri="{FF2B5EF4-FFF2-40B4-BE49-F238E27FC236}">
                <a16:creationId xmlns:a16="http://schemas.microsoft.com/office/drawing/2014/main" id="{003F952A-0F1E-6A47-616A-DAE5038731AF}"/>
              </a:ext>
            </a:extLst>
          </p:cNvPr>
          <p:cNvCxnSpPr>
            <a:cxnSpLocks/>
          </p:cNvCxnSpPr>
          <p:nvPr/>
        </p:nvCxnSpPr>
        <p:spPr>
          <a:xfrm flipH="1">
            <a:off x="5089124" y="3039448"/>
            <a:ext cx="412634" cy="699780"/>
          </a:xfrm>
          <a:prstGeom prst="straightConnector1">
            <a:avLst/>
          </a:prstGeom>
          <a:noFill/>
          <a:ln w="6345" cap="flat">
            <a:solidFill>
              <a:srgbClr val="4472C4"/>
            </a:solidFill>
            <a:prstDash val="solid"/>
            <a:miter/>
            <a:tailEnd type="arrow"/>
          </a:ln>
        </p:spPr>
      </p:cxnSp>
      <p:cxnSp>
        <p:nvCxnSpPr>
          <p:cNvPr id="86" name="Straight Arrow Connector 85">
            <a:extLst>
              <a:ext uri="{FF2B5EF4-FFF2-40B4-BE49-F238E27FC236}">
                <a16:creationId xmlns:a16="http://schemas.microsoft.com/office/drawing/2014/main" id="{126D8066-6351-1DF0-65FE-C83A5A7417F9}"/>
              </a:ext>
            </a:extLst>
          </p:cNvPr>
          <p:cNvCxnSpPr>
            <a:cxnSpLocks/>
          </p:cNvCxnSpPr>
          <p:nvPr/>
        </p:nvCxnSpPr>
        <p:spPr>
          <a:xfrm flipH="1">
            <a:off x="4507166" y="1863881"/>
            <a:ext cx="732162" cy="226523"/>
          </a:xfrm>
          <a:prstGeom prst="straightConnector1">
            <a:avLst/>
          </a:prstGeom>
          <a:noFill/>
          <a:ln w="6345" cap="flat">
            <a:solidFill>
              <a:srgbClr val="4472C4"/>
            </a:solidFill>
            <a:prstDash val="solid"/>
            <a:miter/>
            <a:tailEnd type="arrow"/>
          </a:ln>
        </p:spPr>
      </p:cxnSp>
      <p:cxnSp>
        <p:nvCxnSpPr>
          <p:cNvPr id="87" name="Straight Arrow Connector 86">
            <a:extLst>
              <a:ext uri="{FF2B5EF4-FFF2-40B4-BE49-F238E27FC236}">
                <a16:creationId xmlns:a16="http://schemas.microsoft.com/office/drawing/2014/main" id="{9176CEB7-2E8E-9144-5D65-9AF66CAC7E26}"/>
              </a:ext>
            </a:extLst>
          </p:cNvPr>
          <p:cNvCxnSpPr>
            <a:cxnSpLocks/>
          </p:cNvCxnSpPr>
          <p:nvPr/>
        </p:nvCxnSpPr>
        <p:spPr>
          <a:xfrm flipH="1">
            <a:off x="2972553" y="1663756"/>
            <a:ext cx="2191541" cy="313928"/>
          </a:xfrm>
          <a:prstGeom prst="straightConnector1">
            <a:avLst/>
          </a:prstGeom>
          <a:noFill/>
          <a:ln w="6345" cap="flat">
            <a:solidFill>
              <a:srgbClr val="4472C4"/>
            </a:solidFill>
            <a:prstDash val="solid"/>
            <a:miter/>
            <a:tailEnd type="arrow"/>
          </a:ln>
        </p:spPr>
      </p:cxnSp>
      <p:cxnSp>
        <p:nvCxnSpPr>
          <p:cNvPr id="88" name="Straight Arrow Connector 87">
            <a:extLst>
              <a:ext uri="{FF2B5EF4-FFF2-40B4-BE49-F238E27FC236}">
                <a16:creationId xmlns:a16="http://schemas.microsoft.com/office/drawing/2014/main" id="{8595CD21-430C-8A2E-134C-9B991398A882}"/>
              </a:ext>
            </a:extLst>
          </p:cNvPr>
          <p:cNvCxnSpPr>
            <a:cxnSpLocks/>
            <a:endCxn id="75" idx="0"/>
          </p:cNvCxnSpPr>
          <p:nvPr/>
        </p:nvCxnSpPr>
        <p:spPr>
          <a:xfrm>
            <a:off x="7421877" y="2542263"/>
            <a:ext cx="23225" cy="401075"/>
          </a:xfrm>
          <a:prstGeom prst="straightConnector1">
            <a:avLst/>
          </a:prstGeom>
          <a:noFill/>
          <a:ln w="6345" cap="flat">
            <a:solidFill>
              <a:srgbClr val="4472C4"/>
            </a:solidFill>
            <a:prstDash val="solid"/>
            <a:miter/>
            <a:tailEnd type="arrow"/>
          </a:ln>
        </p:spPr>
      </p:cxnSp>
      <p:sp>
        <p:nvSpPr>
          <p:cNvPr id="89" name="Rectangle 74">
            <a:extLst>
              <a:ext uri="{FF2B5EF4-FFF2-40B4-BE49-F238E27FC236}">
                <a16:creationId xmlns:a16="http://schemas.microsoft.com/office/drawing/2014/main" id="{8621E280-7557-BFCF-646B-E4CC9C3FDD74}"/>
              </a:ext>
            </a:extLst>
          </p:cNvPr>
          <p:cNvSpPr>
            <a:spLocks noChangeArrowheads="1"/>
          </p:cNvSpPr>
          <p:nvPr/>
        </p:nvSpPr>
        <p:spPr bwMode="auto">
          <a:xfrm>
            <a:off x="2335427" y="1738118"/>
            <a:ext cx="12925167"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Arial" panose="020B0604020202020204" pitchFamily="34" charset="0"/>
                <a:ea typeface="Aptos" panose="020B0004020202020204" pitchFamily="34" charset="0"/>
                <a:cs typeface="Aptos" panose="020B0004020202020204" pitchFamily="34" charset="0"/>
              </a:rPr>
              <a:t> </a:t>
            </a: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1" name="Rectangle 77">
            <a:extLst>
              <a:ext uri="{FF2B5EF4-FFF2-40B4-BE49-F238E27FC236}">
                <a16:creationId xmlns:a16="http://schemas.microsoft.com/office/drawing/2014/main" id="{14058864-A4BF-F8E4-C6AB-323E09586559}"/>
              </a:ext>
            </a:extLst>
          </p:cNvPr>
          <p:cNvSpPr>
            <a:spLocks noChangeArrowheads="1"/>
          </p:cNvSpPr>
          <p:nvPr/>
        </p:nvSpPr>
        <p:spPr bwMode="auto">
          <a:xfrm flipV="1">
            <a:off x="2335427" y="2039239"/>
            <a:ext cx="1292516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2" name="Rectangle 78">
            <a:extLst>
              <a:ext uri="{FF2B5EF4-FFF2-40B4-BE49-F238E27FC236}">
                <a16:creationId xmlns:a16="http://schemas.microsoft.com/office/drawing/2014/main" id="{D23DAEA8-5AF7-A200-9D50-64719AA3CAED}"/>
              </a:ext>
            </a:extLst>
          </p:cNvPr>
          <p:cNvSpPr>
            <a:spLocks noChangeArrowheads="1"/>
          </p:cNvSpPr>
          <p:nvPr/>
        </p:nvSpPr>
        <p:spPr bwMode="auto">
          <a:xfrm flipV="1">
            <a:off x="2335427" y="1977684"/>
            <a:ext cx="12925167"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7" name="TextBox 6">
            <a:extLst>
              <a:ext uri="{FF2B5EF4-FFF2-40B4-BE49-F238E27FC236}">
                <a16:creationId xmlns:a16="http://schemas.microsoft.com/office/drawing/2014/main" id="{25A9BF35-389B-AF68-B2CA-D53254F19FCB}"/>
              </a:ext>
            </a:extLst>
          </p:cNvPr>
          <p:cNvSpPr txBox="1"/>
          <p:nvPr/>
        </p:nvSpPr>
        <p:spPr>
          <a:xfrm>
            <a:off x="441754" y="1192574"/>
            <a:ext cx="11030712" cy="4801314"/>
          </a:xfrm>
          <a:prstGeom prst="rect">
            <a:avLst/>
          </a:prstGeom>
          <a:noFill/>
        </p:spPr>
        <p:txBody>
          <a:bodyPr wrap="square">
            <a:spAutoFit/>
          </a:bodyPr>
          <a:lstStyle/>
          <a:p>
            <a:pPr algn="l">
              <a:buNone/>
            </a:pPr>
            <a:r>
              <a:rPr lang="en-GB" b="1" i="0" u="none" strike="noStrike" dirty="0">
                <a:solidFill>
                  <a:srgbClr val="000000"/>
                </a:solidFill>
                <a:effectLst/>
              </a:rPr>
              <a:t>Political</a:t>
            </a:r>
          </a:p>
          <a:p>
            <a:pPr algn="l">
              <a:buFont typeface="Arial" panose="020B0604020202020204" pitchFamily="34" charset="0"/>
              <a:buChar char="•"/>
            </a:pPr>
            <a:r>
              <a:rPr lang="en-GB" b="1" i="0" u="none" strike="noStrike" dirty="0">
                <a:solidFill>
                  <a:srgbClr val="000000"/>
                </a:solidFill>
                <a:effectLst/>
              </a:rPr>
              <a:t>Factors</a:t>
            </a:r>
            <a:r>
              <a:rPr lang="en-GB" b="0" i="0" u="none" strike="noStrike" dirty="0">
                <a:solidFill>
                  <a:srgbClr val="000000"/>
                </a:solidFill>
                <a:effectLst/>
              </a:rPr>
              <a:t>: Need to follow local regulations, safety rules, and planning permits.</a:t>
            </a:r>
            <a:endParaRPr lang="en-GB" b="1" i="0" u="none" strike="noStrike" dirty="0">
              <a:solidFill>
                <a:srgbClr val="000000"/>
              </a:solidFill>
              <a:effectLst/>
            </a:endParaRPr>
          </a:p>
          <a:p>
            <a:pPr algn="l">
              <a:buNone/>
            </a:pPr>
            <a:endParaRPr lang="en-GB" b="1" i="0" u="none" strike="noStrike" dirty="0">
              <a:solidFill>
                <a:srgbClr val="000000"/>
              </a:solidFill>
              <a:effectLst/>
            </a:endParaRPr>
          </a:p>
          <a:p>
            <a:pPr algn="l">
              <a:buNone/>
            </a:pPr>
            <a:r>
              <a:rPr lang="en-GB" b="1" i="0" u="none" strike="noStrike" dirty="0">
                <a:solidFill>
                  <a:srgbClr val="000000"/>
                </a:solidFill>
                <a:effectLst/>
              </a:rPr>
              <a:t>2. Economic</a:t>
            </a:r>
          </a:p>
          <a:p>
            <a:pPr algn="l">
              <a:buFont typeface="Arial" panose="020B0604020202020204" pitchFamily="34" charset="0"/>
              <a:buChar char="•"/>
            </a:pPr>
            <a:r>
              <a:rPr lang="en-GB" b="1" i="0" u="none" strike="noStrike" dirty="0">
                <a:solidFill>
                  <a:srgbClr val="000000"/>
                </a:solidFill>
                <a:effectLst/>
              </a:rPr>
              <a:t>Factors</a:t>
            </a:r>
            <a:r>
              <a:rPr lang="en-GB" b="0" i="0" u="none" strike="noStrike" dirty="0">
                <a:solidFill>
                  <a:srgbClr val="000000"/>
                </a:solidFill>
                <a:effectLst/>
              </a:rPr>
              <a:t>: Strong economy increases demand for design services.</a:t>
            </a:r>
          </a:p>
          <a:p>
            <a:pPr algn="l">
              <a:buNone/>
            </a:pPr>
            <a:endParaRPr lang="en-GB" b="1" i="0" u="none" strike="noStrike" dirty="0">
              <a:solidFill>
                <a:srgbClr val="000000"/>
              </a:solidFill>
              <a:effectLst/>
            </a:endParaRPr>
          </a:p>
          <a:p>
            <a:pPr algn="l">
              <a:buNone/>
            </a:pPr>
            <a:r>
              <a:rPr lang="en-GB" b="1" i="0" u="none" strike="noStrike" dirty="0">
                <a:solidFill>
                  <a:srgbClr val="000000"/>
                </a:solidFill>
                <a:effectLst/>
              </a:rPr>
              <a:t>3. Social</a:t>
            </a:r>
          </a:p>
          <a:p>
            <a:pPr algn="l">
              <a:buFont typeface="Arial" panose="020B0604020202020204" pitchFamily="34" charset="0"/>
              <a:buChar char="•"/>
            </a:pPr>
            <a:r>
              <a:rPr lang="en-GB" b="1" i="0" u="none" strike="noStrike" dirty="0">
                <a:solidFill>
                  <a:srgbClr val="000000"/>
                </a:solidFill>
                <a:effectLst/>
              </a:rPr>
              <a:t>Factors</a:t>
            </a:r>
            <a:r>
              <a:rPr lang="en-GB" b="0" i="0" u="none" strike="noStrike" dirty="0">
                <a:solidFill>
                  <a:srgbClr val="000000"/>
                </a:solidFill>
                <a:effectLst/>
              </a:rPr>
              <a:t>: Growing interest in stylish and sustainable interiors.</a:t>
            </a:r>
          </a:p>
          <a:p>
            <a:pPr algn="l">
              <a:buNone/>
            </a:pPr>
            <a:endParaRPr lang="en-GB" b="1" i="0" u="none" strike="noStrike" dirty="0">
              <a:solidFill>
                <a:srgbClr val="000000"/>
              </a:solidFill>
              <a:effectLst/>
            </a:endParaRPr>
          </a:p>
          <a:p>
            <a:pPr algn="l">
              <a:buNone/>
            </a:pPr>
            <a:r>
              <a:rPr lang="en-GB" b="1" i="0" u="none" strike="noStrike" dirty="0">
                <a:solidFill>
                  <a:srgbClr val="000000"/>
                </a:solidFill>
                <a:effectLst/>
              </a:rPr>
              <a:t>4. Technological</a:t>
            </a:r>
          </a:p>
          <a:p>
            <a:pPr algn="l">
              <a:buFont typeface="Arial" panose="020B0604020202020204" pitchFamily="34" charset="0"/>
              <a:buChar char="•"/>
            </a:pPr>
            <a:r>
              <a:rPr lang="en-GB" b="1" i="0" u="none" strike="noStrike" dirty="0">
                <a:solidFill>
                  <a:srgbClr val="000000"/>
                </a:solidFill>
                <a:effectLst/>
              </a:rPr>
              <a:t>Factors</a:t>
            </a:r>
            <a:r>
              <a:rPr lang="en-GB" b="0" i="0" u="none" strike="noStrike" dirty="0">
                <a:solidFill>
                  <a:srgbClr val="000000"/>
                </a:solidFill>
                <a:effectLst/>
              </a:rPr>
              <a:t>: Design software and VR tools help clients visualize their spaces.</a:t>
            </a:r>
          </a:p>
          <a:p>
            <a:pPr algn="l">
              <a:buNone/>
            </a:pPr>
            <a:endParaRPr lang="en-GB" b="1" i="0" u="none" strike="noStrike" dirty="0">
              <a:solidFill>
                <a:srgbClr val="000000"/>
              </a:solidFill>
              <a:effectLst/>
            </a:endParaRPr>
          </a:p>
          <a:p>
            <a:pPr algn="l">
              <a:buNone/>
            </a:pPr>
            <a:r>
              <a:rPr lang="en-GB" b="1" i="0" u="none" strike="noStrike" dirty="0">
                <a:solidFill>
                  <a:srgbClr val="000000"/>
                </a:solidFill>
                <a:effectLst/>
              </a:rPr>
              <a:t>5. Environmental</a:t>
            </a:r>
          </a:p>
          <a:p>
            <a:pPr algn="l">
              <a:buFont typeface="Arial" panose="020B0604020202020204" pitchFamily="34" charset="0"/>
              <a:buChar char="•"/>
            </a:pPr>
            <a:r>
              <a:rPr lang="en-GB" b="1" i="0" u="none" strike="noStrike" dirty="0">
                <a:solidFill>
                  <a:srgbClr val="000000"/>
                </a:solidFill>
                <a:effectLst/>
              </a:rPr>
              <a:t>Factors</a:t>
            </a:r>
            <a:r>
              <a:rPr lang="en-GB" b="0" i="0" u="none" strike="noStrike" dirty="0">
                <a:solidFill>
                  <a:srgbClr val="000000"/>
                </a:solidFill>
                <a:effectLst/>
              </a:rPr>
              <a:t>: Demand for eco-friendly materials and energy-efficient solutions.</a:t>
            </a:r>
          </a:p>
          <a:p>
            <a:pPr algn="l">
              <a:buNone/>
            </a:pPr>
            <a:endParaRPr lang="en-GB" b="1" i="0" u="none" strike="noStrike" dirty="0">
              <a:solidFill>
                <a:srgbClr val="000000"/>
              </a:solidFill>
              <a:effectLst/>
            </a:endParaRPr>
          </a:p>
          <a:p>
            <a:pPr algn="l">
              <a:buNone/>
            </a:pPr>
            <a:r>
              <a:rPr lang="en-GB" b="1" i="0" u="none" strike="noStrike" dirty="0">
                <a:solidFill>
                  <a:srgbClr val="000000"/>
                </a:solidFill>
                <a:effectLst/>
              </a:rPr>
              <a:t>6. Legal</a:t>
            </a:r>
          </a:p>
          <a:p>
            <a:pPr algn="l">
              <a:buFont typeface="Arial" panose="020B0604020202020204" pitchFamily="34" charset="0"/>
              <a:buChar char="•"/>
            </a:pPr>
            <a:r>
              <a:rPr lang="en-GB" b="1" i="0" u="none" strike="noStrike" dirty="0">
                <a:solidFill>
                  <a:srgbClr val="000000"/>
                </a:solidFill>
                <a:effectLst/>
              </a:rPr>
              <a:t>Factors</a:t>
            </a:r>
            <a:r>
              <a:rPr lang="en-GB" b="0" i="0" u="none" strike="noStrike" dirty="0">
                <a:solidFill>
                  <a:srgbClr val="000000"/>
                </a:solidFill>
                <a:effectLst/>
              </a:rPr>
              <a:t>: Need to comply with contracts, intellectual property laws, and safety regulations.</a:t>
            </a: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799070" y="1652630"/>
            <a:ext cx="10515600" cy="4351338"/>
          </a:xfrm>
        </p:spPr>
        <p:txBody>
          <a:bodyPr>
            <a:normAutofit/>
          </a:bodyPr>
          <a:lstStyle/>
          <a:p>
            <a:pPr>
              <a:buNone/>
            </a:pPr>
            <a:r>
              <a:rPr lang="en-GB" b="1" dirty="0"/>
              <a:t>Demographic</a:t>
            </a:r>
            <a:r>
              <a:rPr lang="en-GB" dirty="0"/>
              <a:t>: We’ll focus on homeowners in the UK, aged 25-55, with middle to high incomes.</a:t>
            </a:r>
          </a:p>
          <a:p>
            <a:pPr>
              <a:buNone/>
            </a:pPr>
            <a:r>
              <a:rPr lang="en-GB" b="1" dirty="0"/>
              <a:t>Psychographic</a:t>
            </a:r>
            <a:r>
              <a:rPr lang="en-GB" dirty="0"/>
              <a:t>: Our designs will be unique, focusing on personality, aesthetics, innovation, and sustainability.</a:t>
            </a:r>
          </a:p>
          <a:p>
            <a:pPr>
              <a:buNone/>
            </a:pPr>
            <a:r>
              <a:rPr lang="en-GB" b="1" dirty="0"/>
              <a:t>Geographic</a:t>
            </a:r>
            <a:r>
              <a:rPr lang="en-GB" dirty="0"/>
              <a:t>: Our main focus is the UK, with plans to expand internationally.</a:t>
            </a:r>
          </a:p>
          <a:p>
            <a:pPr marL="0" indent="0">
              <a:buNone/>
            </a:pPr>
            <a:r>
              <a:rPr lang="en-GB" b="1" dirty="0"/>
              <a:t>Behavioural</a:t>
            </a:r>
            <a:r>
              <a:rPr lang="en-GB" dirty="0"/>
              <a:t>: Targeting clients who want modern, custom interior solutions, especially eco-friendly and minimalist designs.</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7D1EB80-736B-AF86-744A-F4EE84A70CE3}"/>
              </a:ext>
            </a:extLst>
          </p:cNvPr>
          <p:cNvGraphicFramePr>
            <a:graphicFrameLocks noGrp="1"/>
          </p:cNvGraphicFramePr>
          <p:nvPr>
            <p:extLst>
              <p:ext uri="{D42A27DB-BD31-4B8C-83A1-F6EECF244321}">
                <p14:modId xmlns:p14="http://schemas.microsoft.com/office/powerpoint/2010/main" val="2240409504"/>
              </p:ext>
            </p:extLst>
          </p:nvPr>
        </p:nvGraphicFramePr>
        <p:xfrm>
          <a:off x="6734432" y="970465"/>
          <a:ext cx="4942704" cy="5364184"/>
        </p:xfrm>
        <a:graphic>
          <a:graphicData uri="http://schemas.openxmlformats.org/drawingml/2006/table">
            <a:tbl>
              <a:tblPr firstRow="1" firstCol="1" bandRow="1">
                <a:tableStyleId>{5C22544A-7EE6-4342-B048-85BDC9FD1C3A}</a:tableStyleId>
              </a:tblPr>
              <a:tblGrid>
                <a:gridCol w="2471352">
                  <a:extLst>
                    <a:ext uri="{9D8B030D-6E8A-4147-A177-3AD203B41FA5}">
                      <a16:colId xmlns:a16="http://schemas.microsoft.com/office/drawing/2014/main" val="359144492"/>
                    </a:ext>
                  </a:extLst>
                </a:gridCol>
                <a:gridCol w="2471352">
                  <a:extLst>
                    <a:ext uri="{9D8B030D-6E8A-4147-A177-3AD203B41FA5}">
                      <a16:colId xmlns:a16="http://schemas.microsoft.com/office/drawing/2014/main" val="3576232900"/>
                    </a:ext>
                  </a:extLst>
                </a:gridCol>
              </a:tblGrid>
              <a:tr h="670523">
                <a:tc gridSpan="2">
                  <a:txBody>
                    <a:bodyPr/>
                    <a:lstStyle/>
                    <a:p>
                      <a:pPr marL="6350" indent="-6350" algn="l">
                        <a:lnSpc>
                          <a:spcPct val="150000"/>
                        </a:lnSpc>
                        <a:spcAft>
                          <a:spcPts val="855"/>
                        </a:spcAft>
                        <a:buNone/>
                        <a:tabLst>
                          <a:tab pos="890270" algn="ctr"/>
                        </a:tabLst>
                      </a:pPr>
                      <a:r>
                        <a:rPr lang="en-GB" sz="1800" b="1" kern="100">
                          <a:effectLst/>
                        </a:rPr>
                        <a:t>	Fixed Cost</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645301216"/>
                  </a:ext>
                </a:extLst>
              </a:tr>
              <a:tr h="670523">
                <a:tc>
                  <a:txBody>
                    <a:bodyPr/>
                    <a:lstStyle/>
                    <a:p>
                      <a:pPr marL="6350" indent="-6350" algn="l">
                        <a:lnSpc>
                          <a:spcPct val="150000"/>
                        </a:lnSpc>
                        <a:spcAft>
                          <a:spcPts val="855"/>
                        </a:spcAft>
                        <a:buNone/>
                      </a:pPr>
                      <a:r>
                        <a:rPr lang="en-GB" sz="1800" b="1" kern="100">
                          <a:effectLst/>
                        </a:rPr>
                        <a:t>Description</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l">
                        <a:lnSpc>
                          <a:spcPct val="150000"/>
                        </a:lnSpc>
                        <a:spcAft>
                          <a:spcPts val="855"/>
                        </a:spcAft>
                        <a:buNone/>
                      </a:pPr>
                      <a:r>
                        <a:rPr lang="en-GB" sz="1800" b="1" kern="100">
                          <a:effectLst/>
                        </a:rPr>
                        <a:t>Amount</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4802189"/>
                  </a:ext>
                </a:extLst>
              </a:tr>
              <a:tr h="670523">
                <a:tc>
                  <a:txBody>
                    <a:bodyPr/>
                    <a:lstStyle/>
                    <a:p>
                      <a:pPr marL="6350" indent="-6350" algn="l">
                        <a:lnSpc>
                          <a:spcPct val="150000"/>
                        </a:lnSpc>
                        <a:spcAft>
                          <a:spcPts val="855"/>
                        </a:spcAft>
                        <a:buNone/>
                      </a:pPr>
                      <a:r>
                        <a:rPr lang="en-GB" sz="1800" b="1" kern="100">
                          <a:effectLst/>
                        </a:rPr>
                        <a:t>Rent</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l">
                        <a:lnSpc>
                          <a:spcPct val="150000"/>
                        </a:lnSpc>
                        <a:spcAft>
                          <a:spcPts val="855"/>
                        </a:spcAft>
                        <a:buNone/>
                      </a:pPr>
                      <a:r>
                        <a:rPr lang="en-GB" sz="1800" b="1" kern="100">
                          <a:effectLst/>
                        </a:rPr>
                        <a:t>£5000</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07532211"/>
                  </a:ext>
                </a:extLst>
              </a:tr>
              <a:tr h="670523">
                <a:tc>
                  <a:txBody>
                    <a:bodyPr/>
                    <a:lstStyle/>
                    <a:p>
                      <a:pPr marL="6350" indent="-6350" algn="l">
                        <a:lnSpc>
                          <a:spcPct val="150000"/>
                        </a:lnSpc>
                        <a:spcAft>
                          <a:spcPts val="855"/>
                        </a:spcAft>
                        <a:buNone/>
                      </a:pPr>
                      <a:r>
                        <a:rPr lang="en-GB" sz="1800" b="1" kern="100">
                          <a:effectLst/>
                        </a:rPr>
                        <a:t>Salaries</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l">
                        <a:lnSpc>
                          <a:spcPct val="150000"/>
                        </a:lnSpc>
                        <a:spcAft>
                          <a:spcPts val="855"/>
                        </a:spcAft>
                        <a:buNone/>
                      </a:pPr>
                      <a:r>
                        <a:rPr lang="en-GB" sz="1800" b="1" kern="100">
                          <a:effectLst/>
                        </a:rPr>
                        <a:t>£5000</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105486"/>
                  </a:ext>
                </a:extLst>
              </a:tr>
              <a:tr h="670523">
                <a:tc>
                  <a:txBody>
                    <a:bodyPr/>
                    <a:lstStyle/>
                    <a:p>
                      <a:pPr marL="6350" indent="-6350" algn="l">
                        <a:lnSpc>
                          <a:spcPct val="150000"/>
                        </a:lnSpc>
                        <a:spcAft>
                          <a:spcPts val="855"/>
                        </a:spcAft>
                        <a:buNone/>
                      </a:pPr>
                      <a:r>
                        <a:rPr lang="en-GB" sz="1800" b="1" kern="100">
                          <a:effectLst/>
                        </a:rPr>
                        <a:t>Accountant</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l">
                        <a:lnSpc>
                          <a:spcPct val="150000"/>
                        </a:lnSpc>
                        <a:spcAft>
                          <a:spcPts val="855"/>
                        </a:spcAft>
                        <a:buNone/>
                      </a:pPr>
                      <a:r>
                        <a:rPr lang="en-GB" sz="1800" b="1" kern="100">
                          <a:effectLst/>
                        </a:rPr>
                        <a:t>£250</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8749660"/>
                  </a:ext>
                </a:extLst>
              </a:tr>
              <a:tr h="670523">
                <a:tc>
                  <a:txBody>
                    <a:bodyPr/>
                    <a:lstStyle/>
                    <a:p>
                      <a:pPr marL="6350" indent="-6350" algn="l">
                        <a:lnSpc>
                          <a:spcPct val="150000"/>
                        </a:lnSpc>
                        <a:spcAft>
                          <a:spcPts val="855"/>
                        </a:spcAft>
                        <a:buNone/>
                      </a:pPr>
                      <a:r>
                        <a:rPr lang="en-GB" sz="1800" b="1" kern="100">
                          <a:effectLst/>
                        </a:rPr>
                        <a:t>Insurance</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l">
                        <a:lnSpc>
                          <a:spcPct val="150000"/>
                        </a:lnSpc>
                        <a:spcAft>
                          <a:spcPts val="855"/>
                        </a:spcAft>
                        <a:buNone/>
                      </a:pPr>
                      <a:r>
                        <a:rPr lang="en-GB" sz="1800" b="1" kern="100">
                          <a:effectLst/>
                        </a:rPr>
                        <a:t>£150</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34358432"/>
                  </a:ext>
                </a:extLst>
              </a:tr>
              <a:tr h="670523">
                <a:tc>
                  <a:txBody>
                    <a:bodyPr/>
                    <a:lstStyle/>
                    <a:p>
                      <a:pPr marL="6350" indent="-6350" algn="l">
                        <a:lnSpc>
                          <a:spcPct val="150000"/>
                        </a:lnSpc>
                        <a:spcAft>
                          <a:spcPts val="855"/>
                        </a:spcAft>
                        <a:buNone/>
                      </a:pPr>
                      <a:r>
                        <a:rPr lang="en-GB" sz="1800" b="1" kern="100">
                          <a:effectLst/>
                        </a:rPr>
                        <a:t>Software</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l">
                        <a:lnSpc>
                          <a:spcPct val="150000"/>
                        </a:lnSpc>
                        <a:spcAft>
                          <a:spcPts val="855"/>
                        </a:spcAft>
                        <a:buNone/>
                      </a:pPr>
                      <a:r>
                        <a:rPr lang="en-GB" sz="1800" b="1" kern="100" dirty="0">
                          <a:effectLst/>
                        </a:rPr>
                        <a:t>£150</a:t>
                      </a:r>
                      <a:endParaRPr lang="en-GB" sz="1800" b="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7048078"/>
                  </a:ext>
                </a:extLst>
              </a:tr>
              <a:tr h="670523">
                <a:tc>
                  <a:txBody>
                    <a:bodyPr/>
                    <a:lstStyle/>
                    <a:p>
                      <a:pPr marL="6350" indent="-6350" algn="l">
                        <a:lnSpc>
                          <a:spcPct val="150000"/>
                        </a:lnSpc>
                        <a:spcAft>
                          <a:spcPts val="855"/>
                        </a:spcAft>
                        <a:buNone/>
                      </a:pPr>
                      <a:r>
                        <a:rPr lang="en-GB" sz="1800" b="1" kern="100">
                          <a:effectLst/>
                        </a:rPr>
                        <a:t>Total</a:t>
                      </a:r>
                      <a:endParaRPr lang="en-GB" sz="1800" b="1"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l">
                        <a:lnSpc>
                          <a:spcPct val="150000"/>
                        </a:lnSpc>
                        <a:spcAft>
                          <a:spcPts val="855"/>
                        </a:spcAft>
                        <a:buNone/>
                      </a:pPr>
                      <a:r>
                        <a:rPr lang="en-GB" sz="1800" b="1" kern="100" dirty="0">
                          <a:effectLst/>
                        </a:rPr>
                        <a:t>£10.550</a:t>
                      </a:r>
                      <a:endParaRPr lang="en-GB" sz="1800" b="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2844410"/>
                  </a:ext>
                </a:extLst>
              </a:tr>
            </a:tbl>
          </a:graphicData>
        </a:graphic>
      </p:graphicFrame>
      <p:graphicFrame>
        <p:nvGraphicFramePr>
          <p:cNvPr id="3" name="Table 2">
            <a:extLst>
              <a:ext uri="{FF2B5EF4-FFF2-40B4-BE49-F238E27FC236}">
                <a16:creationId xmlns:a16="http://schemas.microsoft.com/office/drawing/2014/main" id="{F1FC777C-8C48-6A13-4B80-E89A1BC3EBC1}"/>
              </a:ext>
            </a:extLst>
          </p:cNvPr>
          <p:cNvGraphicFramePr>
            <a:graphicFrameLocks noGrp="1"/>
          </p:cNvGraphicFramePr>
          <p:nvPr>
            <p:extLst>
              <p:ext uri="{D42A27DB-BD31-4B8C-83A1-F6EECF244321}">
                <p14:modId xmlns:p14="http://schemas.microsoft.com/office/powerpoint/2010/main" val="743195793"/>
              </p:ext>
            </p:extLst>
          </p:nvPr>
        </p:nvGraphicFramePr>
        <p:xfrm>
          <a:off x="514864" y="970465"/>
          <a:ext cx="5428735" cy="5364184"/>
        </p:xfrm>
        <a:graphic>
          <a:graphicData uri="http://schemas.openxmlformats.org/drawingml/2006/table">
            <a:tbl>
              <a:tblPr firstRow="1" firstCol="1" bandRow="1">
                <a:tableStyleId>{5C22544A-7EE6-4342-B048-85BDC9FD1C3A}</a:tableStyleId>
              </a:tblPr>
              <a:tblGrid>
                <a:gridCol w="3410616">
                  <a:extLst>
                    <a:ext uri="{9D8B030D-6E8A-4147-A177-3AD203B41FA5}">
                      <a16:colId xmlns:a16="http://schemas.microsoft.com/office/drawing/2014/main" val="1185827233"/>
                    </a:ext>
                  </a:extLst>
                </a:gridCol>
                <a:gridCol w="2018119">
                  <a:extLst>
                    <a:ext uri="{9D8B030D-6E8A-4147-A177-3AD203B41FA5}">
                      <a16:colId xmlns:a16="http://schemas.microsoft.com/office/drawing/2014/main" val="4094674605"/>
                    </a:ext>
                  </a:extLst>
                </a:gridCol>
              </a:tblGrid>
              <a:tr h="297662">
                <a:tc gridSpan="2">
                  <a:txBody>
                    <a:bodyPr/>
                    <a:lstStyle/>
                    <a:p>
                      <a:pPr marL="6350" indent="-6350" algn="ctr">
                        <a:lnSpc>
                          <a:spcPct val="150000"/>
                        </a:lnSpc>
                        <a:spcAft>
                          <a:spcPts val="855"/>
                        </a:spcAft>
                        <a:buNone/>
                      </a:pPr>
                      <a:r>
                        <a:rPr lang="en-GB" sz="1600" kern="100" dirty="0">
                          <a:effectLst/>
                        </a:rPr>
                        <a:t>Startup Cost</a:t>
                      </a:r>
                      <a:endParaRPr lang="en-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hMerge="1">
                  <a:txBody>
                    <a:bodyPr/>
                    <a:lstStyle/>
                    <a:p>
                      <a:endParaRPr lang="en-US"/>
                    </a:p>
                  </a:txBody>
                  <a:tcPr/>
                </a:tc>
                <a:extLst>
                  <a:ext uri="{0D108BD9-81ED-4DB2-BD59-A6C34878D82A}">
                    <a16:rowId xmlns:a16="http://schemas.microsoft.com/office/drawing/2014/main" val="2258225960"/>
                  </a:ext>
                </a:extLst>
              </a:tr>
              <a:tr h="764164">
                <a:tc>
                  <a:txBody>
                    <a:bodyPr/>
                    <a:lstStyle/>
                    <a:p>
                      <a:pPr marL="6350" indent="-6350" algn="ctr">
                        <a:lnSpc>
                          <a:spcPct val="150000"/>
                        </a:lnSpc>
                        <a:spcAft>
                          <a:spcPts val="855"/>
                        </a:spcAft>
                        <a:buNone/>
                      </a:pPr>
                      <a:r>
                        <a:rPr lang="en-GB" sz="1600" kern="100" dirty="0">
                          <a:effectLst/>
                        </a:rPr>
                        <a:t>Architectural &amp; design planning</a:t>
                      </a:r>
                      <a:endParaRPr lang="en-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a:txBody>
                    <a:bodyPr/>
                    <a:lstStyle/>
                    <a:p>
                      <a:pPr marL="6350" indent="-6350" algn="ctr">
                        <a:lnSpc>
                          <a:spcPct val="150000"/>
                        </a:lnSpc>
                        <a:spcAft>
                          <a:spcPts val="855"/>
                        </a:spcAft>
                        <a:buNone/>
                      </a:pPr>
                      <a:r>
                        <a:rPr lang="en-GB" sz="1600" kern="100">
                          <a:effectLst/>
                        </a:rPr>
                        <a:t>£8.000</a:t>
                      </a:r>
                    </a:p>
                    <a:p>
                      <a:pPr marL="6350" indent="-6350" algn="ctr">
                        <a:lnSpc>
                          <a:spcPct val="150000"/>
                        </a:lnSpc>
                        <a:spcAft>
                          <a:spcPts val="855"/>
                        </a:spcAft>
                        <a:buNone/>
                      </a:pPr>
                      <a:r>
                        <a:rPr lang="en-GB" sz="1600" kern="100">
                          <a:effectLst/>
                        </a:rPr>
                        <a:t> </a:t>
                      </a:r>
                      <a:endParaRPr lang="en-GB" sz="16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extLst>
                  <a:ext uri="{0D108BD9-81ED-4DB2-BD59-A6C34878D82A}">
                    <a16:rowId xmlns:a16="http://schemas.microsoft.com/office/drawing/2014/main" val="1543817080"/>
                  </a:ext>
                </a:extLst>
              </a:tr>
              <a:tr h="626957">
                <a:tc>
                  <a:txBody>
                    <a:bodyPr/>
                    <a:lstStyle/>
                    <a:p>
                      <a:pPr marL="6350" indent="-6350" algn="ctr">
                        <a:lnSpc>
                          <a:spcPct val="150000"/>
                        </a:lnSpc>
                        <a:spcAft>
                          <a:spcPts val="855"/>
                        </a:spcAft>
                        <a:buNone/>
                      </a:pPr>
                      <a:r>
                        <a:rPr lang="en-GB" sz="1600" kern="100" dirty="0">
                          <a:effectLst/>
                        </a:rPr>
                        <a:t>Construction tools &amp; professional equipment</a:t>
                      </a:r>
                      <a:endParaRPr lang="en-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a:txBody>
                    <a:bodyPr/>
                    <a:lstStyle/>
                    <a:p>
                      <a:pPr marL="6350" indent="-6350" algn="ctr">
                        <a:lnSpc>
                          <a:spcPct val="150000"/>
                        </a:lnSpc>
                        <a:spcAft>
                          <a:spcPts val="855"/>
                        </a:spcAft>
                        <a:buNone/>
                      </a:pPr>
                      <a:r>
                        <a:rPr lang="en-GB" sz="1600" kern="100">
                          <a:effectLst/>
                        </a:rPr>
                        <a:t>£7.000</a:t>
                      </a:r>
                      <a:endParaRPr lang="en-GB" sz="16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extLst>
                  <a:ext uri="{0D108BD9-81ED-4DB2-BD59-A6C34878D82A}">
                    <a16:rowId xmlns:a16="http://schemas.microsoft.com/office/drawing/2014/main" val="72564108"/>
                  </a:ext>
                </a:extLst>
              </a:tr>
              <a:tr h="626957">
                <a:tc>
                  <a:txBody>
                    <a:bodyPr/>
                    <a:lstStyle/>
                    <a:p>
                      <a:pPr marL="6350" indent="-6350" algn="ctr">
                        <a:lnSpc>
                          <a:spcPct val="150000"/>
                        </a:lnSpc>
                        <a:spcAft>
                          <a:spcPts val="855"/>
                        </a:spcAft>
                        <a:buNone/>
                      </a:pPr>
                      <a:r>
                        <a:rPr lang="en-GB" sz="1600" kern="100" dirty="0">
                          <a:effectLst/>
                        </a:rPr>
                        <a:t>Initial materials &amp; building supplies</a:t>
                      </a:r>
                      <a:endParaRPr lang="en-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a:txBody>
                    <a:bodyPr/>
                    <a:lstStyle/>
                    <a:p>
                      <a:pPr marL="6350" indent="-6350" algn="ctr">
                        <a:lnSpc>
                          <a:spcPct val="150000"/>
                        </a:lnSpc>
                        <a:spcAft>
                          <a:spcPts val="855"/>
                        </a:spcAft>
                        <a:buNone/>
                      </a:pPr>
                      <a:r>
                        <a:rPr lang="en-GB" sz="1600" kern="100">
                          <a:effectLst/>
                        </a:rPr>
                        <a:t>£2.000</a:t>
                      </a:r>
                      <a:endParaRPr lang="en-GB" sz="16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extLst>
                  <a:ext uri="{0D108BD9-81ED-4DB2-BD59-A6C34878D82A}">
                    <a16:rowId xmlns:a16="http://schemas.microsoft.com/office/drawing/2014/main" val="444229908"/>
                  </a:ext>
                </a:extLst>
              </a:tr>
              <a:tr h="626957">
                <a:tc>
                  <a:txBody>
                    <a:bodyPr/>
                    <a:lstStyle/>
                    <a:p>
                      <a:pPr marL="6350" indent="-6350" algn="ctr">
                        <a:lnSpc>
                          <a:spcPct val="150000"/>
                        </a:lnSpc>
                        <a:spcAft>
                          <a:spcPts val="855"/>
                        </a:spcAft>
                        <a:buNone/>
                      </a:pPr>
                      <a:r>
                        <a:rPr lang="en-GB" sz="1600" kern="100">
                          <a:effectLst/>
                        </a:rPr>
                        <a:t>Business registration, licenses &amp; permits</a:t>
                      </a:r>
                      <a:endParaRPr lang="en-GB" sz="16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a:txBody>
                    <a:bodyPr/>
                    <a:lstStyle/>
                    <a:p>
                      <a:pPr marL="6350" indent="-6350" algn="ctr">
                        <a:lnSpc>
                          <a:spcPct val="150000"/>
                        </a:lnSpc>
                        <a:spcAft>
                          <a:spcPts val="855"/>
                        </a:spcAft>
                        <a:buNone/>
                      </a:pPr>
                      <a:r>
                        <a:rPr lang="en-GB" sz="1600" kern="100" dirty="0">
                          <a:effectLst/>
                        </a:rPr>
                        <a:t>£1.500</a:t>
                      </a:r>
                      <a:endParaRPr lang="en-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extLst>
                  <a:ext uri="{0D108BD9-81ED-4DB2-BD59-A6C34878D82A}">
                    <a16:rowId xmlns:a16="http://schemas.microsoft.com/office/drawing/2014/main" val="4220032222"/>
                  </a:ext>
                </a:extLst>
              </a:tr>
              <a:tr h="626957">
                <a:tc>
                  <a:txBody>
                    <a:bodyPr/>
                    <a:lstStyle/>
                    <a:p>
                      <a:pPr marL="6350" indent="-6350" algn="ctr">
                        <a:lnSpc>
                          <a:spcPct val="150000"/>
                        </a:lnSpc>
                        <a:spcAft>
                          <a:spcPts val="855"/>
                        </a:spcAft>
                        <a:buNone/>
                      </a:pPr>
                      <a:r>
                        <a:rPr lang="en-GB" sz="1600" kern="100">
                          <a:effectLst/>
                        </a:rPr>
                        <a:t>Company website &amp; project portfolio</a:t>
                      </a:r>
                      <a:endParaRPr lang="en-GB" sz="16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a:txBody>
                    <a:bodyPr/>
                    <a:lstStyle/>
                    <a:p>
                      <a:r>
                        <a:rPr lang="en-GB" sz="1600" kern="100" dirty="0">
                          <a:effectLst/>
                        </a:rPr>
                        <a:t>              £2.000</a:t>
                      </a:r>
                      <a:endParaRPr lang="en-US" sz="2400" dirty="0"/>
                    </a:p>
                  </a:txBody>
                  <a:tcPr marL="66611" marR="66611" marT="0" marB="0"/>
                </a:tc>
                <a:extLst>
                  <a:ext uri="{0D108BD9-81ED-4DB2-BD59-A6C34878D82A}">
                    <a16:rowId xmlns:a16="http://schemas.microsoft.com/office/drawing/2014/main" val="3166839496"/>
                  </a:ext>
                </a:extLst>
              </a:tr>
              <a:tr h="626957">
                <a:tc>
                  <a:txBody>
                    <a:bodyPr/>
                    <a:lstStyle/>
                    <a:p>
                      <a:pPr marL="6350" indent="-6350" algn="ctr">
                        <a:lnSpc>
                          <a:spcPct val="150000"/>
                        </a:lnSpc>
                        <a:spcAft>
                          <a:spcPts val="855"/>
                        </a:spcAft>
                        <a:buNone/>
                      </a:pPr>
                      <a:r>
                        <a:rPr lang="en-GB" sz="1600" kern="100">
                          <a:effectLst/>
                        </a:rPr>
                        <a:t>Branding, logo &amp; marketing materials</a:t>
                      </a:r>
                      <a:endParaRPr lang="en-GB" sz="16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a:txBody>
                    <a:bodyPr/>
                    <a:lstStyle/>
                    <a:p>
                      <a:r>
                        <a:rPr lang="en-GB" sz="1600" kern="100" dirty="0">
                          <a:effectLst/>
                        </a:rPr>
                        <a:t>              £1.500</a:t>
                      </a:r>
                      <a:endParaRPr lang="en-US" sz="2400" dirty="0"/>
                    </a:p>
                  </a:txBody>
                  <a:tcPr marL="66611" marR="66611" marT="0" marB="0"/>
                </a:tc>
                <a:extLst>
                  <a:ext uri="{0D108BD9-81ED-4DB2-BD59-A6C34878D82A}">
                    <a16:rowId xmlns:a16="http://schemas.microsoft.com/office/drawing/2014/main" val="2954226300"/>
                  </a:ext>
                </a:extLst>
              </a:tr>
              <a:tr h="764164">
                <a:tc>
                  <a:txBody>
                    <a:bodyPr/>
                    <a:lstStyle/>
                    <a:p>
                      <a:pPr marL="6350" indent="-6350" algn="ctr">
                        <a:lnSpc>
                          <a:spcPct val="150000"/>
                        </a:lnSpc>
                        <a:spcAft>
                          <a:spcPts val="855"/>
                        </a:spcAft>
                        <a:buNone/>
                      </a:pPr>
                      <a:r>
                        <a:rPr lang="en-GB" sz="1600" kern="100" dirty="0">
                          <a:effectLst/>
                        </a:rPr>
                        <a:t>Total Startup Costs:</a:t>
                      </a:r>
                      <a:endParaRPr lang="en-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6611" marR="66611" marT="0" marB="0"/>
                </a:tc>
                <a:tc>
                  <a:txBody>
                    <a:bodyPr/>
                    <a:lstStyle/>
                    <a:p>
                      <a:pPr marL="6350" indent="-6350" algn="ctr">
                        <a:lnSpc>
                          <a:spcPct val="150000"/>
                        </a:lnSpc>
                        <a:spcAft>
                          <a:spcPts val="855"/>
                        </a:spcAft>
                        <a:buNone/>
                      </a:pPr>
                      <a:r>
                        <a:rPr lang="en-GB" sz="1600" kern="100" dirty="0">
                          <a:effectLst/>
                        </a:rPr>
                        <a:t>£22.000</a:t>
                      </a:r>
                    </a:p>
                    <a:p>
                      <a:pPr marL="6350" indent="-6350" algn="ctr">
                        <a:lnSpc>
                          <a:spcPct val="150000"/>
                        </a:lnSpc>
                        <a:spcAft>
                          <a:spcPts val="855"/>
                        </a:spcAft>
                        <a:buNone/>
                      </a:pPr>
                      <a:r>
                        <a:rPr lang="en-GB" sz="1600" kern="100" dirty="0">
                          <a:effectLst/>
                        </a:rPr>
                        <a:t> </a:t>
                      </a:r>
                      <a:endParaRPr lang="en-US" sz="2400" dirty="0"/>
                    </a:p>
                  </a:txBody>
                  <a:tcPr marL="66611" marR="66611" marT="0" marB="0"/>
                </a:tc>
                <a:extLst>
                  <a:ext uri="{0D108BD9-81ED-4DB2-BD59-A6C34878D82A}">
                    <a16:rowId xmlns:a16="http://schemas.microsoft.com/office/drawing/2014/main" val="4058767723"/>
                  </a:ext>
                </a:extLst>
              </a:tr>
            </a:tbl>
          </a:graphicData>
        </a:graphic>
      </p:graphicFrame>
      <p:sp>
        <p:nvSpPr>
          <p:cNvPr id="8" name="TextBox 7">
            <a:extLst>
              <a:ext uri="{FF2B5EF4-FFF2-40B4-BE49-F238E27FC236}">
                <a16:creationId xmlns:a16="http://schemas.microsoft.com/office/drawing/2014/main" id="{61C6A250-40F4-CEAD-F4FB-F77477C9FB7E}"/>
              </a:ext>
            </a:extLst>
          </p:cNvPr>
          <p:cNvSpPr txBox="1"/>
          <p:nvPr/>
        </p:nvSpPr>
        <p:spPr>
          <a:xfrm>
            <a:off x="428243" y="230963"/>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Tree>
    <p:extLst>
      <p:ext uri="{BB962C8B-B14F-4D97-AF65-F5344CB8AC3E}">
        <p14:creationId xmlns:p14="http://schemas.microsoft.com/office/powerpoint/2010/main" val="3723872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72F335D-B023-0BE0-A0C1-F365690F9DFD}"/>
              </a:ext>
            </a:extLst>
          </p:cNvPr>
          <p:cNvGraphicFramePr>
            <a:graphicFrameLocks noGrp="1"/>
          </p:cNvGraphicFramePr>
          <p:nvPr>
            <p:extLst>
              <p:ext uri="{D42A27DB-BD31-4B8C-83A1-F6EECF244321}">
                <p14:modId xmlns:p14="http://schemas.microsoft.com/office/powerpoint/2010/main" val="1536630589"/>
              </p:ext>
            </p:extLst>
          </p:nvPr>
        </p:nvGraphicFramePr>
        <p:xfrm>
          <a:off x="1482811" y="1309815"/>
          <a:ext cx="8723870" cy="4621717"/>
        </p:xfrm>
        <a:graphic>
          <a:graphicData uri="http://schemas.openxmlformats.org/drawingml/2006/table">
            <a:tbl>
              <a:tblPr firstRow="1" firstCol="1" bandRow="1">
                <a:tableStyleId>{5C22544A-7EE6-4342-B048-85BDC9FD1C3A}</a:tableStyleId>
              </a:tblPr>
              <a:tblGrid>
                <a:gridCol w="1616704">
                  <a:extLst>
                    <a:ext uri="{9D8B030D-6E8A-4147-A177-3AD203B41FA5}">
                      <a16:colId xmlns:a16="http://schemas.microsoft.com/office/drawing/2014/main" val="1202204405"/>
                    </a:ext>
                  </a:extLst>
                </a:gridCol>
                <a:gridCol w="1247273">
                  <a:extLst>
                    <a:ext uri="{9D8B030D-6E8A-4147-A177-3AD203B41FA5}">
                      <a16:colId xmlns:a16="http://schemas.microsoft.com/office/drawing/2014/main" val="3439144210"/>
                    </a:ext>
                  </a:extLst>
                </a:gridCol>
                <a:gridCol w="1246393">
                  <a:extLst>
                    <a:ext uri="{9D8B030D-6E8A-4147-A177-3AD203B41FA5}">
                      <a16:colId xmlns:a16="http://schemas.microsoft.com/office/drawing/2014/main" val="39984826"/>
                    </a:ext>
                  </a:extLst>
                </a:gridCol>
                <a:gridCol w="1122369">
                  <a:extLst>
                    <a:ext uri="{9D8B030D-6E8A-4147-A177-3AD203B41FA5}">
                      <a16:colId xmlns:a16="http://schemas.microsoft.com/office/drawing/2014/main" val="3808510810"/>
                    </a:ext>
                  </a:extLst>
                </a:gridCol>
                <a:gridCol w="1122369">
                  <a:extLst>
                    <a:ext uri="{9D8B030D-6E8A-4147-A177-3AD203B41FA5}">
                      <a16:colId xmlns:a16="http://schemas.microsoft.com/office/drawing/2014/main" val="212369858"/>
                    </a:ext>
                  </a:extLst>
                </a:gridCol>
                <a:gridCol w="1246393">
                  <a:extLst>
                    <a:ext uri="{9D8B030D-6E8A-4147-A177-3AD203B41FA5}">
                      <a16:colId xmlns:a16="http://schemas.microsoft.com/office/drawing/2014/main" val="4224161228"/>
                    </a:ext>
                  </a:extLst>
                </a:gridCol>
                <a:gridCol w="1122369">
                  <a:extLst>
                    <a:ext uri="{9D8B030D-6E8A-4147-A177-3AD203B41FA5}">
                      <a16:colId xmlns:a16="http://schemas.microsoft.com/office/drawing/2014/main" val="2989439761"/>
                    </a:ext>
                  </a:extLst>
                </a:gridCol>
              </a:tblGrid>
              <a:tr h="548331">
                <a:tc gridSpan="7">
                  <a:txBody>
                    <a:bodyPr/>
                    <a:lstStyle/>
                    <a:p>
                      <a:pPr marL="6350" indent="-6350" algn="ctr">
                        <a:lnSpc>
                          <a:spcPct val="150000"/>
                        </a:lnSpc>
                        <a:spcAft>
                          <a:spcPts val="855"/>
                        </a:spcAft>
                        <a:buNone/>
                      </a:pPr>
                      <a:r>
                        <a:rPr lang="en-GB" sz="1800" kern="100">
                          <a:effectLst/>
                        </a:rPr>
                        <a:t>Variable Cost</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993269705"/>
                  </a:ext>
                </a:extLst>
              </a:tr>
              <a:tr h="548331">
                <a:tc>
                  <a:txBody>
                    <a:bodyPr/>
                    <a:lstStyle/>
                    <a:p>
                      <a:pPr marL="6350" indent="-6350" algn="ctr">
                        <a:lnSpc>
                          <a:spcPct val="150000"/>
                        </a:lnSpc>
                        <a:spcAft>
                          <a:spcPts val="855"/>
                        </a:spcAft>
                        <a:buNone/>
                      </a:pPr>
                      <a:r>
                        <a:rPr lang="en-GB" sz="1800" kern="100">
                          <a:effectLst/>
                        </a:rPr>
                        <a:t>Description.</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Jan</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Feb</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Mar</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Apr</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May</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Jun</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57869853"/>
                  </a:ext>
                </a:extLst>
              </a:tr>
              <a:tr h="548331">
                <a:tc>
                  <a:txBody>
                    <a:bodyPr/>
                    <a:lstStyle/>
                    <a:p>
                      <a:pPr marL="6350" indent="-6350" algn="ctr">
                        <a:lnSpc>
                          <a:spcPct val="150000"/>
                        </a:lnSpc>
                        <a:spcAft>
                          <a:spcPts val="855"/>
                        </a:spcAft>
                        <a:buNone/>
                      </a:pPr>
                      <a:r>
                        <a:rPr lang="en-GB" sz="1800" kern="100">
                          <a:effectLst/>
                        </a:rPr>
                        <a:t>Materials</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2500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3000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2800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4000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6000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4500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4361343"/>
                  </a:ext>
                </a:extLst>
              </a:tr>
              <a:tr h="548331">
                <a:tc>
                  <a:txBody>
                    <a:bodyPr/>
                    <a:lstStyle/>
                    <a:p>
                      <a:pPr marL="6350" indent="-6350" algn="ctr">
                        <a:lnSpc>
                          <a:spcPct val="150000"/>
                        </a:lnSpc>
                        <a:spcAft>
                          <a:spcPts val="855"/>
                        </a:spcAft>
                        <a:buNone/>
                      </a:pPr>
                      <a:r>
                        <a:rPr lang="en-GB" sz="1800" kern="100">
                          <a:effectLst/>
                        </a:rPr>
                        <a:t>Electricity</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600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800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650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4861054"/>
                  </a:ext>
                </a:extLst>
              </a:tr>
              <a:tr h="548331">
                <a:tc>
                  <a:txBody>
                    <a:bodyPr/>
                    <a:lstStyle/>
                    <a:p>
                      <a:pPr marL="6350" indent="-6350" algn="ctr">
                        <a:lnSpc>
                          <a:spcPct val="150000"/>
                        </a:lnSpc>
                        <a:spcAft>
                          <a:spcPts val="855"/>
                        </a:spcAft>
                        <a:buNone/>
                      </a:pPr>
                      <a:r>
                        <a:rPr lang="en-GB" sz="1800" kern="100">
                          <a:effectLst/>
                        </a:rPr>
                        <a:t>Bonus for Staff</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180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300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500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350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66074284"/>
                  </a:ext>
                </a:extLst>
              </a:tr>
              <a:tr h="548331">
                <a:tc>
                  <a:txBody>
                    <a:bodyPr/>
                    <a:lstStyle/>
                    <a:p>
                      <a:pPr marL="6350" indent="-6350" algn="ctr">
                        <a:lnSpc>
                          <a:spcPct val="150000"/>
                        </a:lnSpc>
                        <a:spcAft>
                          <a:spcPts val="855"/>
                        </a:spcAft>
                        <a:buNone/>
                      </a:pPr>
                      <a:r>
                        <a:rPr lang="en-GB" sz="1800" kern="100">
                          <a:effectLst/>
                        </a:rPr>
                        <a:t>Packaging</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500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700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550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93162241"/>
                  </a:ext>
                </a:extLst>
              </a:tr>
              <a:tr h="548331">
                <a:tc>
                  <a:txBody>
                    <a:bodyPr/>
                    <a:lstStyle/>
                    <a:p>
                      <a:pPr marL="6350" indent="-6350" algn="ctr">
                        <a:lnSpc>
                          <a:spcPct val="150000"/>
                        </a:lnSpc>
                        <a:spcAft>
                          <a:spcPts val="855"/>
                        </a:spcAft>
                        <a:buNone/>
                      </a:pPr>
                      <a:r>
                        <a:rPr lang="en-GB" sz="1800" kern="100">
                          <a:effectLst/>
                        </a:rPr>
                        <a:t>Fees</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300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280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600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73930301"/>
                  </a:ext>
                </a:extLst>
              </a:tr>
              <a:tr h="548331">
                <a:tc>
                  <a:txBody>
                    <a:bodyPr/>
                    <a:lstStyle/>
                    <a:p>
                      <a:pPr marL="6350" indent="-6350" algn="ctr">
                        <a:lnSpc>
                          <a:spcPct val="150000"/>
                        </a:lnSpc>
                        <a:spcAft>
                          <a:spcPts val="855"/>
                        </a:spcAft>
                        <a:buNone/>
                      </a:pPr>
                      <a:r>
                        <a:rPr lang="en-GB" sz="1800" kern="100">
                          <a:effectLst/>
                        </a:rPr>
                        <a:t>Total</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3350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4200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3860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5800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a:effectLst/>
                        </a:rPr>
                        <a:t>8600</a:t>
                      </a:r>
                      <a:endPar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gn="ctr">
                        <a:lnSpc>
                          <a:spcPct val="150000"/>
                        </a:lnSpc>
                        <a:spcAft>
                          <a:spcPts val="855"/>
                        </a:spcAft>
                        <a:buNone/>
                      </a:pPr>
                      <a:r>
                        <a:rPr lang="en-GB" sz="1800" kern="100" dirty="0">
                          <a:effectLst/>
                        </a:rPr>
                        <a:t>6500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20674758"/>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8ED22E-60CB-C575-C560-F579BE600A27}"/>
              </a:ext>
            </a:extLst>
          </p:cNvPr>
          <p:cNvSpPr txBox="1"/>
          <p:nvPr/>
        </p:nvSpPr>
        <p:spPr>
          <a:xfrm>
            <a:off x="577290" y="5003445"/>
            <a:ext cx="10241280" cy="1527213"/>
          </a:xfrm>
          <a:prstGeom prst="rect">
            <a:avLst/>
          </a:prstGeom>
          <a:noFill/>
        </p:spPr>
        <p:txBody>
          <a:bodyPr wrap="square" rtlCol="0">
            <a:spAutoFit/>
          </a:bodyPr>
          <a:lstStyle/>
          <a:p>
            <a:pPr marL="6350" marR="26035" indent="-6350">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Investment needed = Total Startup Cost + Sum of Loss.. up to the breakeven point </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marR="26035" indent="-6350">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Investment needed = £22,000 + £</a:t>
            </a:r>
            <a:r>
              <a:rPr lang="uk-UA"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4</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,900 + £4750 + £1,410 + £1,410 + £2,800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nSpc>
                <a:spcPct val="150000"/>
              </a:lnSpc>
              <a:spcAft>
                <a:spcPts val="910"/>
              </a:spcAft>
            </a:pPr>
            <a:r>
              <a:rPr lang="en-GB" sz="1800" b="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Investment needed</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  £ 37.270</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F36B2237-6BA2-FF6F-964B-22EAACD424E4}"/>
              </a:ext>
            </a:extLst>
          </p:cNvPr>
          <p:cNvGraphicFramePr>
            <a:graphicFrameLocks noGrp="1"/>
          </p:cNvGraphicFramePr>
          <p:nvPr>
            <p:extLst>
              <p:ext uri="{D42A27DB-BD31-4B8C-83A1-F6EECF244321}">
                <p14:modId xmlns:p14="http://schemas.microsoft.com/office/powerpoint/2010/main" val="834681173"/>
              </p:ext>
            </p:extLst>
          </p:nvPr>
        </p:nvGraphicFramePr>
        <p:xfrm>
          <a:off x="577290" y="96951"/>
          <a:ext cx="11050418" cy="4696427"/>
        </p:xfrm>
        <a:graphic>
          <a:graphicData uri="http://schemas.openxmlformats.org/drawingml/2006/table">
            <a:tbl>
              <a:tblPr firstRow="1" firstCol="1" bandRow="1">
                <a:tableStyleId>{5C22544A-7EE6-4342-B048-85BDC9FD1C3A}</a:tableStyleId>
              </a:tblPr>
              <a:tblGrid>
                <a:gridCol w="1886175">
                  <a:extLst>
                    <a:ext uri="{9D8B030D-6E8A-4147-A177-3AD203B41FA5}">
                      <a16:colId xmlns:a16="http://schemas.microsoft.com/office/drawing/2014/main" val="1136749072"/>
                    </a:ext>
                  </a:extLst>
                </a:gridCol>
                <a:gridCol w="1537249">
                  <a:extLst>
                    <a:ext uri="{9D8B030D-6E8A-4147-A177-3AD203B41FA5}">
                      <a16:colId xmlns:a16="http://schemas.microsoft.com/office/drawing/2014/main" val="2839036126"/>
                    </a:ext>
                  </a:extLst>
                </a:gridCol>
                <a:gridCol w="1398996">
                  <a:extLst>
                    <a:ext uri="{9D8B030D-6E8A-4147-A177-3AD203B41FA5}">
                      <a16:colId xmlns:a16="http://schemas.microsoft.com/office/drawing/2014/main" val="453873527"/>
                    </a:ext>
                  </a:extLst>
                </a:gridCol>
                <a:gridCol w="1711712">
                  <a:extLst>
                    <a:ext uri="{9D8B030D-6E8A-4147-A177-3AD203B41FA5}">
                      <a16:colId xmlns:a16="http://schemas.microsoft.com/office/drawing/2014/main" val="2585419433"/>
                    </a:ext>
                  </a:extLst>
                </a:gridCol>
                <a:gridCol w="1710614">
                  <a:extLst>
                    <a:ext uri="{9D8B030D-6E8A-4147-A177-3AD203B41FA5}">
                      <a16:colId xmlns:a16="http://schemas.microsoft.com/office/drawing/2014/main" val="1904320523"/>
                    </a:ext>
                  </a:extLst>
                </a:gridCol>
                <a:gridCol w="1554805">
                  <a:extLst>
                    <a:ext uri="{9D8B030D-6E8A-4147-A177-3AD203B41FA5}">
                      <a16:colId xmlns:a16="http://schemas.microsoft.com/office/drawing/2014/main" val="2273705054"/>
                    </a:ext>
                  </a:extLst>
                </a:gridCol>
                <a:gridCol w="1250867">
                  <a:extLst>
                    <a:ext uri="{9D8B030D-6E8A-4147-A177-3AD203B41FA5}">
                      <a16:colId xmlns:a16="http://schemas.microsoft.com/office/drawing/2014/main" val="4231328795"/>
                    </a:ext>
                  </a:extLst>
                </a:gridCol>
              </a:tblGrid>
              <a:tr h="509786">
                <a:tc gridSpan="7">
                  <a:txBody>
                    <a:bodyPr/>
                    <a:lstStyle/>
                    <a:p>
                      <a:pPr marL="6350" indent="-6350">
                        <a:lnSpc>
                          <a:spcPct val="150000"/>
                        </a:lnSpc>
                        <a:spcAft>
                          <a:spcPts val="855"/>
                        </a:spcAft>
                        <a:buNone/>
                      </a:pPr>
                      <a:r>
                        <a:rPr lang="en-GB" sz="1200" kern="100">
                          <a:effectLst/>
                        </a:rPr>
                        <a:t>Cashflows Statement</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166266051"/>
                  </a:ext>
                </a:extLst>
              </a:tr>
              <a:tr h="509786">
                <a:tc>
                  <a:txBody>
                    <a:bodyPr/>
                    <a:lstStyle/>
                    <a:p>
                      <a:pPr marL="6350" indent="-6350">
                        <a:lnSpc>
                          <a:spcPct val="150000"/>
                        </a:lnSpc>
                        <a:spcAft>
                          <a:spcPts val="855"/>
                        </a:spcAft>
                        <a:buNone/>
                      </a:pPr>
                      <a:r>
                        <a:rPr lang="en-GB" sz="1200" kern="100">
                          <a:effectLst/>
                        </a:rPr>
                        <a:t>Description</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Jan</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Feb</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Mar</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Apr</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May</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Jun</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89285549"/>
                  </a:ext>
                </a:extLst>
              </a:tr>
              <a:tr h="509786">
                <a:tc>
                  <a:txBody>
                    <a:bodyPr/>
                    <a:lstStyle/>
                    <a:p>
                      <a:pPr marL="6350" indent="-6350">
                        <a:lnSpc>
                          <a:spcPct val="150000"/>
                        </a:lnSpc>
                        <a:spcAft>
                          <a:spcPts val="855"/>
                        </a:spcAft>
                        <a:buNone/>
                      </a:pPr>
                      <a:r>
                        <a:rPr lang="en-GB" sz="1200" kern="100">
                          <a:effectLst/>
                        </a:rPr>
                        <a:t>Fixed Cost</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10550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10550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10550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10550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10550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10550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13251098"/>
                  </a:ext>
                </a:extLst>
              </a:tr>
              <a:tr h="509786">
                <a:tc>
                  <a:txBody>
                    <a:bodyPr/>
                    <a:lstStyle/>
                    <a:p>
                      <a:pPr marL="6350" indent="-6350">
                        <a:lnSpc>
                          <a:spcPct val="150000"/>
                        </a:lnSpc>
                        <a:spcAft>
                          <a:spcPts val="855"/>
                        </a:spcAft>
                        <a:buNone/>
                      </a:pPr>
                      <a:r>
                        <a:rPr lang="en-GB" sz="1200" kern="100">
                          <a:effectLst/>
                        </a:rPr>
                        <a:t>Variable Cost</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3350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4200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3860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5800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8600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6500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27280764"/>
                  </a:ext>
                </a:extLst>
              </a:tr>
              <a:tr h="1637711">
                <a:tc>
                  <a:txBody>
                    <a:bodyPr/>
                    <a:lstStyle/>
                    <a:p>
                      <a:pPr marL="6350" indent="-6350">
                        <a:lnSpc>
                          <a:spcPct val="150000"/>
                        </a:lnSpc>
                        <a:spcAft>
                          <a:spcPts val="855"/>
                        </a:spcAft>
                        <a:buNone/>
                      </a:pPr>
                      <a:r>
                        <a:rPr lang="en-GB" sz="1200" kern="100">
                          <a:effectLst/>
                        </a:rPr>
                        <a:t>Total operating cost</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13900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14750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14410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16350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19150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17050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859998"/>
                  </a:ext>
                </a:extLst>
              </a:tr>
              <a:tr h="509786">
                <a:tc>
                  <a:txBody>
                    <a:bodyPr/>
                    <a:lstStyle/>
                    <a:p>
                      <a:pPr marL="6350" indent="-6350">
                        <a:lnSpc>
                          <a:spcPct val="150000"/>
                        </a:lnSpc>
                        <a:spcAft>
                          <a:spcPts val="855"/>
                        </a:spcAft>
                        <a:buNone/>
                      </a:pPr>
                      <a:r>
                        <a:rPr lang="en-GB" sz="1200" kern="100">
                          <a:effectLst/>
                        </a:rPr>
                        <a:t>Revenue</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9000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10000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13000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13500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20000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28000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25838627"/>
                  </a:ext>
                </a:extLst>
              </a:tr>
              <a:tr h="509786">
                <a:tc>
                  <a:txBody>
                    <a:bodyPr/>
                    <a:lstStyle/>
                    <a:p>
                      <a:pPr marL="6350" indent="-6350">
                        <a:lnSpc>
                          <a:spcPct val="150000"/>
                        </a:lnSpc>
                        <a:spcAft>
                          <a:spcPts val="855"/>
                        </a:spcAft>
                        <a:buNone/>
                      </a:pPr>
                      <a:r>
                        <a:rPr lang="en-GB" sz="1200" kern="100">
                          <a:effectLst/>
                        </a:rPr>
                        <a:t>Profit/loss</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dirty="0">
                          <a:solidFill>
                            <a:srgbClr val="FF0000"/>
                          </a:solidFill>
                          <a:effectLst/>
                        </a:rPr>
                        <a:t>-4900</a:t>
                      </a:r>
                      <a:endParaRPr lang="en-GB" sz="12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dirty="0">
                          <a:solidFill>
                            <a:srgbClr val="FF0000"/>
                          </a:solidFill>
                          <a:effectLst/>
                        </a:rPr>
                        <a:t>-4750</a:t>
                      </a:r>
                      <a:endParaRPr lang="en-GB" sz="12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dirty="0">
                          <a:solidFill>
                            <a:srgbClr val="FF0000"/>
                          </a:solidFill>
                          <a:effectLst/>
                        </a:rPr>
                        <a:t>-1410</a:t>
                      </a:r>
                      <a:endParaRPr lang="en-GB" sz="12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dirty="0">
                          <a:solidFill>
                            <a:srgbClr val="FF0000"/>
                          </a:solidFill>
                          <a:effectLst/>
                        </a:rPr>
                        <a:t>-2859</a:t>
                      </a:r>
                      <a:endParaRPr lang="en-GB" sz="12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a:effectLst/>
                        </a:rPr>
                        <a:t>850</a:t>
                      </a:r>
                      <a:endParaRPr lang="en-GB" sz="12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6350" indent="-6350">
                        <a:lnSpc>
                          <a:spcPct val="150000"/>
                        </a:lnSpc>
                        <a:spcAft>
                          <a:spcPts val="855"/>
                        </a:spcAft>
                        <a:buNone/>
                      </a:pPr>
                      <a:r>
                        <a:rPr lang="en-GB" sz="1200" kern="100" dirty="0">
                          <a:effectLst/>
                        </a:rPr>
                        <a:t>10850</a:t>
                      </a:r>
                      <a:endPar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85532879"/>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TotalTime>
  <Words>1576</Words>
  <Application>Microsoft Macintosh PowerPoint</Application>
  <PresentationFormat>Widescreen</PresentationFormat>
  <Paragraphs>255</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-webkit-standard</vt:lpstr>
      <vt:lpstr>Aptos</vt:lpstr>
      <vt:lpstr>Aptos Display</vt:lpstr>
      <vt:lpstr>Arial</vt:lpstr>
      <vt:lpstr>Segoe UI</vt:lpstr>
      <vt:lpstr>Söhne</vt:lpstr>
      <vt:lpstr>Office Theme</vt:lpstr>
      <vt:lpstr>Assessment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 Gheorghita (2418326)</dc:creator>
  <cp:lastModifiedBy>Alin Gheorghita (2418326)</cp:lastModifiedBy>
  <cp:revision>1</cp:revision>
  <dcterms:created xsi:type="dcterms:W3CDTF">2025-12-08T01:59:19Z</dcterms:created>
  <dcterms:modified xsi:type="dcterms:W3CDTF">2025-12-08T03:10:57Z</dcterms:modified>
</cp:coreProperties>
</file>