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6"/>
  </p:notesMasterIdLst>
  <p:handoutMasterIdLst>
    <p:handoutMasterId r:id="rId7"/>
  </p:handoutMasterIdLst>
  <p:sldIdLst>
    <p:sldId id="284" r:id="rId2"/>
    <p:sldId id="285" r:id="rId3"/>
    <p:sldId id="297" r:id="rId4"/>
    <p:sldId id="286" r:id="rId5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8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r>
              <a:rPr lang="en-US" smtClean="0"/>
              <a:t>November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628800"/>
            <a:ext cx="7772400" cy="1143000"/>
          </a:xfrm>
        </p:spPr>
        <p:txBody>
          <a:bodyPr/>
          <a:lstStyle/>
          <a:p>
            <a:pPr algn="ctr"/>
            <a:r>
              <a:rPr lang="en-US" b="1" dirty="0" smtClean="0"/>
              <a:t>Topic 5 – Entity Relationship Diagrams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675928"/>
          </a:xfrm>
        </p:spPr>
        <p:txBody>
          <a:bodyPr/>
          <a:lstStyle/>
          <a:p>
            <a:r>
              <a:rPr lang="en-GB" dirty="0" smtClean="0"/>
              <a:t>Motor Vehicle Branch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1124744"/>
            <a:ext cx="7772400" cy="5007769"/>
          </a:xfrm>
        </p:spPr>
        <p:txBody>
          <a:bodyPr/>
          <a:lstStyle/>
          <a:p>
            <a:r>
              <a:rPr lang="en-GB" sz="2000" dirty="0"/>
              <a:t>The Motor Vehicle Branch administers driving tests and issues driver's licenses. </a:t>
            </a:r>
            <a:endParaRPr lang="en-GB" sz="2000" dirty="0" smtClean="0"/>
          </a:p>
          <a:p>
            <a:r>
              <a:rPr lang="en-GB" sz="2000" dirty="0" smtClean="0"/>
              <a:t>Any </a:t>
            </a:r>
            <a:r>
              <a:rPr lang="en-GB" sz="2000" dirty="0"/>
              <a:t>person who wants a driver's license must first take a learner's exam at any Motor Vehicle Branch in the province. </a:t>
            </a:r>
            <a:endParaRPr lang="en-GB" sz="2000" dirty="0" smtClean="0"/>
          </a:p>
          <a:p>
            <a:r>
              <a:rPr lang="en-GB" sz="2000" dirty="0" smtClean="0"/>
              <a:t>If </a:t>
            </a:r>
            <a:r>
              <a:rPr lang="en-GB" sz="2000" dirty="0"/>
              <a:t>he/she fails the exam, he can take the exam again any time after a week of the failed exam date, at any branch. </a:t>
            </a:r>
            <a:endParaRPr lang="en-GB" sz="2000" dirty="0" smtClean="0"/>
          </a:p>
          <a:p>
            <a:r>
              <a:rPr lang="en-GB" sz="2000" dirty="0" smtClean="0"/>
              <a:t>If </a:t>
            </a:r>
            <a:r>
              <a:rPr lang="en-GB" sz="2000" dirty="0"/>
              <a:t>she/he passes the exam, he is issued a license (type = learner's) with a unique license number. </a:t>
            </a:r>
            <a:endParaRPr lang="en-GB" sz="2000" dirty="0" smtClean="0"/>
          </a:p>
          <a:p>
            <a:r>
              <a:rPr lang="en-GB" sz="2000" dirty="0" smtClean="0"/>
              <a:t>A </a:t>
            </a:r>
            <a:r>
              <a:rPr lang="en-GB" sz="2000" dirty="0"/>
              <a:t>learner's license may contain a single restriction on it. </a:t>
            </a:r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/>
              <a:t>person may take his driver's exam at any branch any time before the learner's license expiry date (which is usually set at six months after the license issue date). </a:t>
            </a:r>
            <a:endParaRPr lang="en-GB" sz="2000" dirty="0" smtClean="0"/>
          </a:p>
          <a:p>
            <a:r>
              <a:rPr lang="en-GB" sz="2000" dirty="0" smtClean="0"/>
              <a:t>If she/he </a:t>
            </a:r>
            <a:r>
              <a:rPr lang="en-GB" sz="2000" dirty="0"/>
              <a:t>passes the exam, the branch issues him a driver's license. </a:t>
            </a:r>
            <a:endParaRPr lang="en-GB" sz="2000" dirty="0" smtClean="0"/>
          </a:p>
          <a:p>
            <a:r>
              <a:rPr lang="en-GB" sz="2000" dirty="0" smtClean="0"/>
              <a:t>A </a:t>
            </a:r>
            <a:r>
              <a:rPr lang="en-GB" sz="2000" dirty="0"/>
              <a:t>driver's license must also record if the driver has completed driver's education, for insurance purposes.</a:t>
            </a:r>
          </a:p>
        </p:txBody>
      </p:sp>
    </p:spTree>
    <p:extLst>
      <p:ext uri="{BB962C8B-B14F-4D97-AF65-F5344CB8AC3E}">
        <p14:creationId xmlns:p14="http://schemas.microsoft.com/office/powerpoint/2010/main" val="1312345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dirty="0"/>
              <a:t>Create an E-R diagram following these steps. </a:t>
            </a:r>
          </a:p>
          <a:p>
            <a:pPr lvl="1"/>
            <a:r>
              <a:rPr lang="en-GB" dirty="0"/>
              <a:t>Find out the entities in the scenario;</a:t>
            </a:r>
          </a:p>
          <a:p>
            <a:pPr lvl="1"/>
            <a:r>
              <a:rPr lang="en-GB" dirty="0"/>
              <a:t>Find out the relationships among the entities;</a:t>
            </a:r>
          </a:p>
          <a:p>
            <a:pPr lvl="1"/>
            <a:r>
              <a:rPr lang="en-GB" dirty="0"/>
              <a:t>Figure out attributes of the entities and (if any) of the relationships;</a:t>
            </a:r>
          </a:p>
          <a:p>
            <a:pPr lvl="1"/>
            <a:r>
              <a:rPr lang="en-GB" dirty="0"/>
              <a:t>Figure out constraints between entities and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504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817" y="332656"/>
            <a:ext cx="7793038" cy="1143000"/>
          </a:xfrm>
        </p:spPr>
        <p:txBody>
          <a:bodyPr/>
          <a:lstStyle/>
          <a:p>
            <a:r>
              <a:rPr lang="en-GB" dirty="0" smtClean="0"/>
              <a:t>Solution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017713"/>
            <a:ext cx="8127504" cy="4114800"/>
          </a:xfrm>
        </p:spPr>
        <p:txBody>
          <a:bodyPr/>
          <a:lstStyle/>
          <a:p>
            <a:r>
              <a:rPr lang="en-GB" sz="2400" dirty="0" smtClean="0"/>
              <a:t>Step 1 – Identify Entities;</a:t>
            </a:r>
          </a:p>
          <a:p>
            <a:r>
              <a:rPr lang="en-GB" sz="2400" dirty="0" smtClean="0"/>
              <a:t>Step 2 – Find Relationships;</a:t>
            </a:r>
          </a:p>
          <a:p>
            <a:r>
              <a:rPr lang="en-GB" sz="2400" dirty="0" smtClean="0"/>
              <a:t>Step 3 – Draw Rough ERD;</a:t>
            </a:r>
          </a:p>
          <a:p>
            <a:r>
              <a:rPr lang="en-GB" sz="2400" dirty="0" smtClean="0"/>
              <a:t>Step 4 – Fill in Cardinality;</a:t>
            </a:r>
          </a:p>
          <a:p>
            <a:r>
              <a:rPr lang="en-GB" sz="2400" dirty="0" smtClean="0"/>
              <a:t>Step 5 – Define Primary Keys;</a:t>
            </a:r>
          </a:p>
          <a:p>
            <a:r>
              <a:rPr lang="en-GB" sz="2400" dirty="0" smtClean="0"/>
              <a:t>Step 6 – Draw Key-Based ERD;</a:t>
            </a:r>
          </a:p>
          <a:p>
            <a:r>
              <a:rPr lang="en-GB" sz="2400" dirty="0" smtClean="0"/>
              <a:t>Step 7 – Identify Attributes;</a:t>
            </a:r>
          </a:p>
          <a:p>
            <a:r>
              <a:rPr lang="en-GB" sz="2400" dirty="0" smtClean="0"/>
              <a:t>Step 8 – Map Attributes;</a:t>
            </a:r>
          </a:p>
          <a:p>
            <a:r>
              <a:rPr lang="en-GB" sz="2400" dirty="0" smtClean="0"/>
              <a:t>Step 9 – Draw Fully Attributes ERD.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567775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1472214720</TotalTime>
  <Words>285</Words>
  <Application>Microsoft Office PowerPoint</Application>
  <PresentationFormat>On-screen Show (4:3)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ＭＳ Ｐゴシック</vt:lpstr>
      <vt:lpstr>ＭＳ Ｐゴシック</vt:lpstr>
      <vt:lpstr>Tahoma</vt:lpstr>
      <vt:lpstr>Wingdings</vt:lpstr>
      <vt:lpstr>Blends</vt:lpstr>
      <vt:lpstr>Topic 5 – Entity Relationship Diagrams</vt:lpstr>
      <vt:lpstr>Motor Vehicle Branch Scenario</vt:lpstr>
      <vt:lpstr>Task</vt:lpstr>
      <vt:lpstr>Solution Process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Stephen Hole</dc:creator>
  <dc:description>Transparencies for Chapter 1 of textbook_x000d_
Database Systems: A Practical Approach to Design, Implementation and Management</dc:description>
  <cp:lastModifiedBy>Steve Hole</cp:lastModifiedBy>
  <cp:revision>45</cp:revision>
  <cp:lastPrinted>2018-10-31T08:24:02Z</cp:lastPrinted>
  <dcterms:created xsi:type="dcterms:W3CDTF">1996-12-09T10:09:10Z</dcterms:created>
  <dcterms:modified xsi:type="dcterms:W3CDTF">2018-11-07T09:37:23Z</dcterms:modified>
</cp:coreProperties>
</file>