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55"/>
  </p:notesMasterIdLst>
  <p:handoutMasterIdLst>
    <p:handoutMasterId r:id="rId56"/>
  </p:handoutMasterIdLst>
  <p:sldIdLst>
    <p:sldId id="256" r:id="rId4"/>
    <p:sldId id="272" r:id="rId5"/>
    <p:sldId id="274" r:id="rId6"/>
    <p:sldId id="275" r:id="rId7"/>
    <p:sldId id="318" r:id="rId8"/>
    <p:sldId id="319" r:id="rId9"/>
    <p:sldId id="277" r:id="rId10"/>
    <p:sldId id="278" r:id="rId11"/>
    <p:sldId id="322" r:id="rId12"/>
    <p:sldId id="282" r:id="rId13"/>
    <p:sldId id="284" r:id="rId14"/>
    <p:sldId id="323" r:id="rId15"/>
    <p:sldId id="286" r:id="rId16"/>
    <p:sldId id="287" r:id="rId17"/>
    <p:sldId id="324" r:id="rId18"/>
    <p:sldId id="325" r:id="rId19"/>
    <p:sldId id="326" r:id="rId20"/>
    <p:sldId id="327" r:id="rId21"/>
    <p:sldId id="328" r:id="rId22"/>
    <p:sldId id="329" r:id="rId23"/>
    <p:sldId id="289" r:id="rId24"/>
    <p:sldId id="290" r:id="rId25"/>
    <p:sldId id="330" r:id="rId26"/>
    <p:sldId id="331" r:id="rId27"/>
    <p:sldId id="332" r:id="rId28"/>
    <p:sldId id="333" r:id="rId29"/>
    <p:sldId id="335" r:id="rId30"/>
    <p:sldId id="334" r:id="rId31"/>
    <p:sldId id="336" r:id="rId32"/>
    <p:sldId id="337" r:id="rId33"/>
    <p:sldId id="338" r:id="rId34"/>
    <p:sldId id="339" r:id="rId35"/>
    <p:sldId id="340" r:id="rId36"/>
    <p:sldId id="341" r:id="rId37"/>
    <p:sldId id="342" r:id="rId38"/>
    <p:sldId id="343" r:id="rId39"/>
    <p:sldId id="345" r:id="rId40"/>
    <p:sldId id="346" r:id="rId41"/>
    <p:sldId id="347" r:id="rId42"/>
    <p:sldId id="349" r:id="rId43"/>
    <p:sldId id="354" r:id="rId44"/>
    <p:sldId id="355" r:id="rId45"/>
    <p:sldId id="356" r:id="rId46"/>
    <p:sldId id="357" r:id="rId47"/>
    <p:sldId id="359" r:id="rId48"/>
    <p:sldId id="360" r:id="rId49"/>
    <p:sldId id="361" r:id="rId50"/>
    <p:sldId id="362" r:id="rId51"/>
    <p:sldId id="363" r:id="rId52"/>
    <p:sldId id="364" r:id="rId53"/>
    <p:sldId id="316" r:id="rId5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0EE7B2B-F464-4842-A8B9-FB1DC40DDA84}">
          <p14:sldIdLst>
            <p14:sldId id="256"/>
            <p14:sldId id="272"/>
          </p14:sldIdLst>
        </p14:section>
        <p14:section name="Default Section" id="{992832F5-EA01-48E5-B403-87E193F50680}">
          <p14:sldIdLst>
            <p14:sldId id="274"/>
            <p14:sldId id="275"/>
            <p14:sldId id="318"/>
            <p14:sldId id="319"/>
            <p14:sldId id="277"/>
            <p14:sldId id="278"/>
            <p14:sldId id="322"/>
            <p14:sldId id="282"/>
            <p14:sldId id="284"/>
            <p14:sldId id="323"/>
            <p14:sldId id="286"/>
            <p14:sldId id="287"/>
            <p14:sldId id="324"/>
            <p14:sldId id="325"/>
            <p14:sldId id="326"/>
            <p14:sldId id="327"/>
            <p14:sldId id="328"/>
            <p14:sldId id="329"/>
            <p14:sldId id="289"/>
            <p14:sldId id="290"/>
            <p14:sldId id="330"/>
            <p14:sldId id="331"/>
            <p14:sldId id="332"/>
            <p14:sldId id="333"/>
            <p14:sldId id="335"/>
            <p14:sldId id="334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5"/>
            <p14:sldId id="346"/>
            <p14:sldId id="347"/>
            <p14:sldId id="349"/>
            <p14:sldId id="354"/>
            <p14:sldId id="355"/>
            <p14:sldId id="356"/>
            <p14:sldId id="357"/>
            <p14:sldId id="359"/>
            <p14:sldId id="360"/>
            <p14:sldId id="361"/>
            <p14:sldId id="362"/>
            <p14:sldId id="363"/>
            <p14:sldId id="364"/>
            <p14:sldId id="31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8619" autoAdjust="0"/>
  </p:normalViewPr>
  <p:slideViewPr>
    <p:cSldViewPr>
      <p:cViewPr varScale="1">
        <p:scale>
          <a:sx n="96" d="100"/>
          <a:sy n="96" d="100"/>
        </p:scale>
        <p:origin x="198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tableStyles" Target="tableStyle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commentAuthors" Target="commentAuthor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5C34CD-B913-41DB-9568-60E0E3287839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6A312F7-80DC-4E4B-B2C4-160203DA62C3}">
      <dgm:prSet phldrT="[Text]" custT="1"/>
      <dgm:spPr/>
      <dgm:t>
        <a:bodyPr/>
        <a:lstStyle/>
        <a:p>
          <a:r>
            <a:rPr lang="en-GB" altLang="en-US" sz="2400" dirty="0">
              <a:latin typeface="Calibri" panose="020F0502020204030204" pitchFamily="34" charset="0"/>
            </a:rPr>
            <a:t>Need to take into account:</a:t>
          </a:r>
          <a:endParaRPr lang="en-US" sz="2400" dirty="0"/>
        </a:p>
      </dgm:t>
    </dgm:pt>
    <dgm:pt modelId="{DD78D876-01DE-429B-8367-6BB2144CC600}" type="parTrans" cxnId="{A3867973-89E1-468B-9020-0ED2DEFEBA20}">
      <dgm:prSet/>
      <dgm:spPr/>
      <dgm:t>
        <a:bodyPr/>
        <a:lstStyle/>
        <a:p>
          <a:endParaRPr lang="en-US" sz="2400"/>
        </a:p>
      </dgm:t>
    </dgm:pt>
    <dgm:pt modelId="{0F500961-54FE-415C-9FAC-5D19C146FF2D}" type="sibTrans" cxnId="{A3867973-89E1-468B-9020-0ED2DEFEBA20}">
      <dgm:prSet/>
      <dgm:spPr/>
      <dgm:t>
        <a:bodyPr/>
        <a:lstStyle/>
        <a:p>
          <a:endParaRPr lang="en-US" sz="2400"/>
        </a:p>
      </dgm:t>
    </dgm:pt>
    <dgm:pt modelId="{67DEFAB3-02DC-485C-8ACE-95EDA6A17DA4}">
      <dgm:prSet custT="1"/>
      <dgm:spPr/>
      <dgm:t>
        <a:bodyPr/>
        <a:lstStyle/>
        <a:p>
          <a:r>
            <a:rPr lang="en-GB" altLang="en-US" sz="2400" b="1" i="0">
              <a:solidFill>
                <a:srgbClr val="FF0000"/>
              </a:solidFill>
              <a:latin typeface="Calibri" panose="020F0502020204030204" pitchFamily="34" charset="0"/>
            </a:rPr>
            <a:t>Who</a:t>
          </a:r>
          <a:r>
            <a:rPr lang="en-GB" altLang="en-US" sz="2400" i="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i="0">
              <a:latin typeface="Calibri" panose="020F0502020204030204" pitchFamily="34" charset="0"/>
            </a:rPr>
            <a:t>the users are</a:t>
          </a:r>
          <a:endParaRPr lang="en-GB" altLang="en-US" sz="2400" i="0" dirty="0">
            <a:latin typeface="Calibri" panose="020F0502020204030204" pitchFamily="34" charset="0"/>
          </a:endParaRPr>
        </a:p>
      </dgm:t>
    </dgm:pt>
    <dgm:pt modelId="{42407969-597C-46DD-B786-7AD270538C20}" type="parTrans" cxnId="{09EDEDEA-4E75-4C8B-949C-38A6331EA010}">
      <dgm:prSet/>
      <dgm:spPr/>
      <dgm:t>
        <a:bodyPr/>
        <a:lstStyle/>
        <a:p>
          <a:endParaRPr lang="en-US" sz="2400"/>
        </a:p>
      </dgm:t>
    </dgm:pt>
    <dgm:pt modelId="{EAF00C5B-4B71-4276-8566-FA65EF81842B}" type="sibTrans" cxnId="{09EDEDEA-4E75-4C8B-949C-38A6331EA010}">
      <dgm:prSet/>
      <dgm:spPr/>
      <dgm:t>
        <a:bodyPr/>
        <a:lstStyle/>
        <a:p>
          <a:endParaRPr lang="en-US" sz="2400"/>
        </a:p>
      </dgm:t>
    </dgm:pt>
    <dgm:pt modelId="{20F260DC-F8BB-49E0-90E2-5E821CE23D10}">
      <dgm:prSet custT="1"/>
      <dgm:spPr/>
      <dgm:t>
        <a:bodyPr/>
        <a:lstStyle/>
        <a:p>
          <a:r>
            <a:rPr lang="en-GB" altLang="en-US" sz="2400" b="1" i="0">
              <a:solidFill>
                <a:srgbClr val="FF0000"/>
              </a:solidFill>
              <a:latin typeface="Calibri" panose="020F0502020204030204" pitchFamily="34" charset="0"/>
            </a:rPr>
            <a:t>What</a:t>
          </a:r>
          <a:r>
            <a:rPr lang="en-GB" altLang="en-US" sz="2400" i="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i="0">
              <a:latin typeface="Calibri" panose="020F0502020204030204" pitchFamily="34" charset="0"/>
            </a:rPr>
            <a:t>activities are being carried out</a:t>
          </a:r>
          <a:endParaRPr lang="en-GB" altLang="en-US" sz="2400" i="0" dirty="0">
            <a:latin typeface="Calibri" panose="020F0502020204030204" pitchFamily="34" charset="0"/>
          </a:endParaRPr>
        </a:p>
      </dgm:t>
    </dgm:pt>
    <dgm:pt modelId="{090B9CFA-6224-4657-9672-E41A2C705DFD}" type="parTrans" cxnId="{48091790-8E60-49AE-A542-2265CECFAF1A}">
      <dgm:prSet/>
      <dgm:spPr/>
      <dgm:t>
        <a:bodyPr/>
        <a:lstStyle/>
        <a:p>
          <a:endParaRPr lang="en-US" sz="2400"/>
        </a:p>
      </dgm:t>
    </dgm:pt>
    <dgm:pt modelId="{D9D429F3-89A9-4DCD-A1EB-F0751520F055}" type="sibTrans" cxnId="{48091790-8E60-49AE-A542-2265CECFAF1A}">
      <dgm:prSet/>
      <dgm:spPr/>
      <dgm:t>
        <a:bodyPr/>
        <a:lstStyle/>
        <a:p>
          <a:endParaRPr lang="en-US" sz="2400"/>
        </a:p>
      </dgm:t>
    </dgm:pt>
    <dgm:pt modelId="{AFDA2747-77B1-439F-A43C-618BE41FCEDC}">
      <dgm:prSet custT="1"/>
      <dgm:spPr/>
      <dgm:t>
        <a:bodyPr/>
        <a:lstStyle/>
        <a:p>
          <a:r>
            <a:rPr lang="en-GB" altLang="en-US" sz="2400" b="1" i="0">
              <a:solidFill>
                <a:srgbClr val="FF0000"/>
              </a:solidFill>
              <a:latin typeface="Calibri" panose="020F0502020204030204" pitchFamily="34" charset="0"/>
            </a:rPr>
            <a:t>Where</a:t>
          </a:r>
          <a:r>
            <a:rPr lang="en-GB" altLang="en-US" sz="2400" i="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i="0">
              <a:latin typeface="Calibri" panose="020F0502020204030204" pitchFamily="34" charset="0"/>
            </a:rPr>
            <a:t>the interaction is taking place</a:t>
          </a:r>
          <a:endParaRPr lang="en-GB" altLang="en-US" sz="2400" i="0" dirty="0">
            <a:latin typeface="Calibri" panose="020F0502020204030204" pitchFamily="34" charset="0"/>
          </a:endParaRPr>
        </a:p>
      </dgm:t>
    </dgm:pt>
    <dgm:pt modelId="{426BD5A1-6EF5-4039-BE0B-CB00BB04E78E}" type="parTrans" cxnId="{862732D3-B56B-40D1-BB20-CABD120A31CA}">
      <dgm:prSet/>
      <dgm:spPr/>
      <dgm:t>
        <a:bodyPr/>
        <a:lstStyle/>
        <a:p>
          <a:endParaRPr lang="en-US" sz="2400"/>
        </a:p>
      </dgm:t>
    </dgm:pt>
    <dgm:pt modelId="{B20E6191-714F-4E31-9216-AE1883E7A2F9}" type="sibTrans" cxnId="{862732D3-B56B-40D1-BB20-CABD120A31CA}">
      <dgm:prSet/>
      <dgm:spPr/>
      <dgm:t>
        <a:bodyPr/>
        <a:lstStyle/>
        <a:p>
          <a:endParaRPr lang="en-US" sz="2400"/>
        </a:p>
      </dgm:t>
    </dgm:pt>
    <dgm:pt modelId="{82BFE246-C8F3-4F57-8C8D-ADAD987032E9}">
      <dgm:prSet custT="1"/>
      <dgm:spPr/>
      <dgm:t>
        <a:bodyPr/>
        <a:lstStyle/>
        <a:p>
          <a:r>
            <a:rPr lang="en-GB" altLang="en-US" sz="2400" dirty="0">
              <a:latin typeface="Calibri" panose="020F0502020204030204" pitchFamily="34" charset="0"/>
            </a:rPr>
            <a:t>Need to </a:t>
          </a:r>
          <a:r>
            <a:rPr lang="en-GB" altLang="en-US" sz="2400" b="1" dirty="0">
              <a:solidFill>
                <a:srgbClr val="FF0000"/>
              </a:solidFill>
              <a:latin typeface="Calibri" panose="020F0502020204030204" pitchFamily="34" charset="0"/>
            </a:rPr>
            <a:t>optimise</a:t>
          </a:r>
          <a:r>
            <a:rPr lang="en-GB" altLang="en-US" sz="2400" dirty="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dirty="0">
              <a:latin typeface="Calibri" panose="020F0502020204030204" pitchFamily="34" charset="0"/>
            </a:rPr>
            <a:t>the interactions users have with a product</a:t>
          </a:r>
        </a:p>
      </dgm:t>
    </dgm:pt>
    <dgm:pt modelId="{C8AB244A-3739-4DED-A69B-5EC8158345F4}" type="parTrans" cxnId="{315938EC-D2F7-4802-AE05-88724F0444FF}">
      <dgm:prSet/>
      <dgm:spPr/>
      <dgm:t>
        <a:bodyPr/>
        <a:lstStyle/>
        <a:p>
          <a:endParaRPr lang="en-US" sz="2400"/>
        </a:p>
      </dgm:t>
    </dgm:pt>
    <dgm:pt modelId="{E779C5D4-792C-4603-A35F-E4D9CB52ED65}" type="sibTrans" cxnId="{315938EC-D2F7-4802-AE05-88724F0444FF}">
      <dgm:prSet/>
      <dgm:spPr/>
      <dgm:t>
        <a:bodyPr/>
        <a:lstStyle/>
        <a:p>
          <a:endParaRPr lang="en-US" sz="2400"/>
        </a:p>
      </dgm:t>
    </dgm:pt>
    <dgm:pt modelId="{943E4EB6-6E81-43F0-A3CE-B4C257BF7E54}">
      <dgm:prSet custT="1"/>
      <dgm:spPr/>
      <dgm:t>
        <a:bodyPr/>
        <a:lstStyle/>
        <a:p>
          <a:r>
            <a:rPr lang="en-GB" altLang="en-US" sz="2400" i="0" dirty="0">
              <a:latin typeface="Calibri" panose="020F0502020204030204" pitchFamily="34" charset="0"/>
            </a:rPr>
            <a:t>Are they matching the users’ activities and needs?</a:t>
          </a:r>
          <a:endParaRPr lang="en-US" sz="2400" dirty="0"/>
        </a:p>
      </dgm:t>
    </dgm:pt>
    <dgm:pt modelId="{E6DE2D06-F0B6-4B8C-B8A1-038E0DD1680B}" type="parTrans" cxnId="{D751DD4D-3A0B-409A-8E35-F9FDECF44F24}">
      <dgm:prSet/>
      <dgm:spPr/>
      <dgm:t>
        <a:bodyPr/>
        <a:lstStyle/>
        <a:p>
          <a:endParaRPr lang="en-US" sz="2400"/>
        </a:p>
      </dgm:t>
    </dgm:pt>
    <dgm:pt modelId="{3114D450-9727-43B8-9102-5DBDF4AEB005}" type="sibTrans" cxnId="{D751DD4D-3A0B-409A-8E35-F9FDECF44F24}">
      <dgm:prSet/>
      <dgm:spPr/>
      <dgm:t>
        <a:bodyPr/>
        <a:lstStyle/>
        <a:p>
          <a:endParaRPr lang="en-US" sz="2400"/>
        </a:p>
      </dgm:t>
    </dgm:pt>
    <dgm:pt modelId="{C395CB8E-ED56-4F4E-BB00-E347F655B2F1}" type="pres">
      <dgm:prSet presAssocID="{B65C34CD-B913-41DB-9568-60E0E3287839}" presName="linear" presStyleCnt="0">
        <dgm:presLayoutVars>
          <dgm:animLvl val="lvl"/>
          <dgm:resizeHandles val="exact"/>
        </dgm:presLayoutVars>
      </dgm:prSet>
      <dgm:spPr/>
    </dgm:pt>
    <dgm:pt modelId="{914CE8F0-03E7-4219-9E9B-A85502F4965C}" type="pres">
      <dgm:prSet presAssocID="{56A312F7-80DC-4E4B-B2C4-160203DA62C3}" presName="parentText" presStyleLbl="node1" presStyleIdx="0" presStyleCnt="2" custScaleY="63330">
        <dgm:presLayoutVars>
          <dgm:chMax val="0"/>
          <dgm:bulletEnabled val="1"/>
        </dgm:presLayoutVars>
      </dgm:prSet>
      <dgm:spPr/>
    </dgm:pt>
    <dgm:pt modelId="{E81F9C95-F06D-453B-BD3B-3E0B47711B70}" type="pres">
      <dgm:prSet presAssocID="{56A312F7-80DC-4E4B-B2C4-160203DA62C3}" presName="childText" presStyleLbl="revTx" presStyleIdx="0" presStyleCnt="2">
        <dgm:presLayoutVars>
          <dgm:bulletEnabled val="1"/>
        </dgm:presLayoutVars>
      </dgm:prSet>
      <dgm:spPr/>
    </dgm:pt>
    <dgm:pt modelId="{A1456011-B678-4A3F-B399-2B98FCE50467}" type="pres">
      <dgm:prSet presAssocID="{82BFE246-C8F3-4F57-8C8D-ADAD987032E9}" presName="parentText" presStyleLbl="node1" presStyleIdx="1" presStyleCnt="2" custScaleY="65417">
        <dgm:presLayoutVars>
          <dgm:chMax val="0"/>
          <dgm:bulletEnabled val="1"/>
        </dgm:presLayoutVars>
      </dgm:prSet>
      <dgm:spPr/>
    </dgm:pt>
    <dgm:pt modelId="{BB1F14E3-83E2-422E-8F61-1FF302F821DA}" type="pres">
      <dgm:prSet presAssocID="{82BFE246-C8F3-4F57-8C8D-ADAD987032E9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430CE946-20CB-4A94-B835-4C2E599C2E92}" type="presOf" srcId="{67DEFAB3-02DC-485C-8ACE-95EDA6A17DA4}" destId="{E81F9C95-F06D-453B-BD3B-3E0B47711B70}" srcOrd="0" destOrd="0" presId="urn:microsoft.com/office/officeart/2005/8/layout/vList2"/>
    <dgm:cxn modelId="{B74A8C4D-3FF1-40B6-BC30-EA1D22AA4C74}" type="presOf" srcId="{56A312F7-80DC-4E4B-B2C4-160203DA62C3}" destId="{914CE8F0-03E7-4219-9E9B-A85502F4965C}" srcOrd="0" destOrd="0" presId="urn:microsoft.com/office/officeart/2005/8/layout/vList2"/>
    <dgm:cxn modelId="{D751DD4D-3A0B-409A-8E35-F9FDECF44F24}" srcId="{82BFE246-C8F3-4F57-8C8D-ADAD987032E9}" destId="{943E4EB6-6E81-43F0-A3CE-B4C257BF7E54}" srcOrd="0" destOrd="0" parTransId="{E6DE2D06-F0B6-4B8C-B8A1-038E0DD1680B}" sibTransId="{3114D450-9727-43B8-9102-5DBDF4AEB005}"/>
    <dgm:cxn modelId="{4FDBD856-1DD4-4DE6-8CF5-F95EBC129F35}" type="presOf" srcId="{82BFE246-C8F3-4F57-8C8D-ADAD987032E9}" destId="{A1456011-B678-4A3F-B399-2B98FCE50467}" srcOrd="0" destOrd="0" presId="urn:microsoft.com/office/officeart/2005/8/layout/vList2"/>
    <dgm:cxn modelId="{CFC05857-6393-4A45-965E-D2BA316990F1}" type="presOf" srcId="{943E4EB6-6E81-43F0-A3CE-B4C257BF7E54}" destId="{BB1F14E3-83E2-422E-8F61-1FF302F821DA}" srcOrd="0" destOrd="0" presId="urn:microsoft.com/office/officeart/2005/8/layout/vList2"/>
    <dgm:cxn modelId="{A3867973-89E1-468B-9020-0ED2DEFEBA20}" srcId="{B65C34CD-B913-41DB-9568-60E0E3287839}" destId="{56A312F7-80DC-4E4B-B2C4-160203DA62C3}" srcOrd="0" destOrd="0" parTransId="{DD78D876-01DE-429B-8367-6BB2144CC600}" sibTransId="{0F500961-54FE-415C-9FAC-5D19C146FF2D}"/>
    <dgm:cxn modelId="{1CB2F88B-33CD-41FC-B838-F990B01DA3DD}" type="presOf" srcId="{20F260DC-F8BB-49E0-90E2-5E821CE23D10}" destId="{E81F9C95-F06D-453B-BD3B-3E0B47711B70}" srcOrd="0" destOrd="1" presId="urn:microsoft.com/office/officeart/2005/8/layout/vList2"/>
    <dgm:cxn modelId="{48091790-8E60-49AE-A542-2265CECFAF1A}" srcId="{56A312F7-80DC-4E4B-B2C4-160203DA62C3}" destId="{20F260DC-F8BB-49E0-90E2-5E821CE23D10}" srcOrd="1" destOrd="0" parTransId="{090B9CFA-6224-4657-9672-E41A2C705DFD}" sibTransId="{D9D429F3-89A9-4DCD-A1EB-F0751520F055}"/>
    <dgm:cxn modelId="{BAEEA6C8-66CC-4EEC-90CB-FB10780D935D}" type="presOf" srcId="{AFDA2747-77B1-439F-A43C-618BE41FCEDC}" destId="{E81F9C95-F06D-453B-BD3B-3E0B47711B70}" srcOrd="0" destOrd="2" presId="urn:microsoft.com/office/officeart/2005/8/layout/vList2"/>
    <dgm:cxn modelId="{862732D3-B56B-40D1-BB20-CABD120A31CA}" srcId="{56A312F7-80DC-4E4B-B2C4-160203DA62C3}" destId="{AFDA2747-77B1-439F-A43C-618BE41FCEDC}" srcOrd="2" destOrd="0" parTransId="{426BD5A1-6EF5-4039-BE0B-CB00BB04E78E}" sibTransId="{B20E6191-714F-4E31-9216-AE1883E7A2F9}"/>
    <dgm:cxn modelId="{3E3C13E4-CA76-4A5B-A66A-DD3A076DD79D}" type="presOf" srcId="{B65C34CD-B913-41DB-9568-60E0E3287839}" destId="{C395CB8E-ED56-4F4E-BB00-E347F655B2F1}" srcOrd="0" destOrd="0" presId="urn:microsoft.com/office/officeart/2005/8/layout/vList2"/>
    <dgm:cxn modelId="{09EDEDEA-4E75-4C8B-949C-38A6331EA010}" srcId="{56A312F7-80DC-4E4B-B2C4-160203DA62C3}" destId="{67DEFAB3-02DC-485C-8ACE-95EDA6A17DA4}" srcOrd="0" destOrd="0" parTransId="{42407969-597C-46DD-B786-7AD270538C20}" sibTransId="{EAF00C5B-4B71-4276-8566-FA65EF81842B}"/>
    <dgm:cxn modelId="{315938EC-D2F7-4802-AE05-88724F0444FF}" srcId="{B65C34CD-B913-41DB-9568-60E0E3287839}" destId="{82BFE246-C8F3-4F57-8C8D-ADAD987032E9}" srcOrd="1" destOrd="0" parTransId="{C8AB244A-3739-4DED-A69B-5EC8158345F4}" sibTransId="{E779C5D4-792C-4603-A35F-E4D9CB52ED65}"/>
    <dgm:cxn modelId="{9871268C-27BF-4E22-84E9-FBCA8ADFDA73}" type="presParOf" srcId="{C395CB8E-ED56-4F4E-BB00-E347F655B2F1}" destId="{914CE8F0-03E7-4219-9E9B-A85502F4965C}" srcOrd="0" destOrd="0" presId="urn:microsoft.com/office/officeart/2005/8/layout/vList2"/>
    <dgm:cxn modelId="{4A7B28FF-0D0E-4AE5-AA55-681DDC6E975E}" type="presParOf" srcId="{C395CB8E-ED56-4F4E-BB00-E347F655B2F1}" destId="{E81F9C95-F06D-453B-BD3B-3E0B47711B70}" srcOrd="1" destOrd="0" presId="urn:microsoft.com/office/officeart/2005/8/layout/vList2"/>
    <dgm:cxn modelId="{A5A0D75F-9FD1-4B6E-8BCE-6BC6A39F7E40}" type="presParOf" srcId="{C395CB8E-ED56-4F4E-BB00-E347F655B2F1}" destId="{A1456011-B678-4A3F-B399-2B98FCE50467}" srcOrd="2" destOrd="0" presId="urn:microsoft.com/office/officeart/2005/8/layout/vList2"/>
    <dgm:cxn modelId="{34159368-9FA1-40B5-99C7-44FDB34C3665}" type="presParOf" srcId="{C395CB8E-ED56-4F4E-BB00-E347F655B2F1}" destId="{BB1F14E3-83E2-422E-8F61-1FF302F821D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83518A-DE00-4A6B-B5EA-F4735460D9D9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86C8289-9021-4EB8-A99E-93C33C07395F}">
      <dgm:prSet/>
      <dgm:spPr/>
      <dgm:t>
        <a:bodyPr/>
        <a:lstStyle/>
        <a:p>
          <a:pPr rtl="0"/>
          <a:r>
            <a:rPr lang="en-GB" dirty="0"/>
            <a:t>Need to take into account what people are good and bad at</a:t>
          </a:r>
          <a:endParaRPr lang="en-US" dirty="0"/>
        </a:p>
      </dgm:t>
    </dgm:pt>
    <dgm:pt modelId="{F2133A2D-2487-4ED8-87BE-BCF1611DFA8E}" type="parTrans" cxnId="{F3370C6D-87A0-4A97-8078-A8149D00BC66}">
      <dgm:prSet/>
      <dgm:spPr/>
      <dgm:t>
        <a:bodyPr/>
        <a:lstStyle/>
        <a:p>
          <a:endParaRPr lang="en-US"/>
        </a:p>
      </dgm:t>
    </dgm:pt>
    <dgm:pt modelId="{7EC97998-0F46-4751-8267-0B753C9A500E}" type="sibTrans" cxnId="{F3370C6D-87A0-4A97-8078-A8149D00BC66}">
      <dgm:prSet/>
      <dgm:spPr/>
      <dgm:t>
        <a:bodyPr/>
        <a:lstStyle/>
        <a:p>
          <a:endParaRPr lang="en-US"/>
        </a:p>
      </dgm:t>
    </dgm:pt>
    <dgm:pt modelId="{99E2CAA6-3A41-466A-8C61-A0F48E06430C}">
      <dgm:prSet/>
      <dgm:spPr/>
      <dgm:t>
        <a:bodyPr/>
        <a:lstStyle/>
        <a:p>
          <a:pPr rtl="0"/>
          <a:r>
            <a:rPr lang="en-GB"/>
            <a:t>Consider what might help people in the way they currently do things</a:t>
          </a:r>
          <a:endParaRPr lang="en-US"/>
        </a:p>
      </dgm:t>
    </dgm:pt>
    <dgm:pt modelId="{C1F8801C-C58F-4793-91B5-5C740107BE02}" type="parTrans" cxnId="{D951C72A-3A75-4C31-9E54-DD0F52865E36}">
      <dgm:prSet/>
      <dgm:spPr/>
      <dgm:t>
        <a:bodyPr/>
        <a:lstStyle/>
        <a:p>
          <a:endParaRPr lang="en-US"/>
        </a:p>
      </dgm:t>
    </dgm:pt>
    <dgm:pt modelId="{A9893F16-F579-4403-9E4E-C8801AEAEE88}" type="sibTrans" cxnId="{D951C72A-3A75-4C31-9E54-DD0F52865E36}">
      <dgm:prSet/>
      <dgm:spPr/>
      <dgm:t>
        <a:bodyPr/>
        <a:lstStyle/>
        <a:p>
          <a:endParaRPr lang="en-US"/>
        </a:p>
      </dgm:t>
    </dgm:pt>
    <dgm:pt modelId="{96AEE318-2875-4BC9-AC22-AC76FF01193A}">
      <dgm:prSet/>
      <dgm:spPr/>
      <dgm:t>
        <a:bodyPr/>
        <a:lstStyle/>
        <a:p>
          <a:pPr rtl="0"/>
          <a:r>
            <a:rPr lang="en-GB"/>
            <a:t>Listen to what people want and get them involved</a:t>
          </a:r>
          <a:endParaRPr lang="en-US"/>
        </a:p>
      </dgm:t>
    </dgm:pt>
    <dgm:pt modelId="{31A17D99-6FE7-498E-8FA3-6DBB29F1566A}" type="parTrans" cxnId="{ADED05E1-2999-4C08-814B-F3A2A4855607}">
      <dgm:prSet/>
      <dgm:spPr/>
      <dgm:t>
        <a:bodyPr/>
        <a:lstStyle/>
        <a:p>
          <a:endParaRPr lang="en-US"/>
        </a:p>
      </dgm:t>
    </dgm:pt>
    <dgm:pt modelId="{B58E3CE9-C635-4AE7-AF4C-56B3FF1CC399}" type="sibTrans" cxnId="{ADED05E1-2999-4C08-814B-F3A2A4855607}">
      <dgm:prSet/>
      <dgm:spPr/>
      <dgm:t>
        <a:bodyPr/>
        <a:lstStyle/>
        <a:p>
          <a:endParaRPr lang="en-US"/>
        </a:p>
      </dgm:t>
    </dgm:pt>
    <dgm:pt modelId="{F4BAE992-83D6-4DF7-A80F-A14BCA30D1D7}">
      <dgm:prSet/>
      <dgm:spPr/>
      <dgm:t>
        <a:bodyPr/>
        <a:lstStyle/>
        <a:p>
          <a:pPr rtl="0"/>
          <a:r>
            <a:rPr lang="en-GB" dirty="0"/>
            <a:t>Use tried and tested user-based methods</a:t>
          </a:r>
          <a:endParaRPr lang="en-US" dirty="0"/>
        </a:p>
      </dgm:t>
    </dgm:pt>
    <dgm:pt modelId="{5D764C8B-1E29-4992-9D64-60A2CAE43053}" type="parTrans" cxnId="{2789476E-BA4E-4A2A-BB41-EC3873181FD7}">
      <dgm:prSet/>
      <dgm:spPr/>
      <dgm:t>
        <a:bodyPr/>
        <a:lstStyle/>
        <a:p>
          <a:endParaRPr lang="en-US"/>
        </a:p>
      </dgm:t>
    </dgm:pt>
    <dgm:pt modelId="{8664FAD6-72B4-45F1-89C0-2475B861ACD1}" type="sibTrans" cxnId="{2789476E-BA4E-4A2A-BB41-EC3873181FD7}">
      <dgm:prSet/>
      <dgm:spPr/>
      <dgm:t>
        <a:bodyPr/>
        <a:lstStyle/>
        <a:p>
          <a:endParaRPr lang="en-US"/>
        </a:p>
      </dgm:t>
    </dgm:pt>
    <dgm:pt modelId="{4681921D-CED1-4129-A4C6-D69D833C1584}" type="pres">
      <dgm:prSet presAssocID="{1383518A-DE00-4A6B-B5EA-F4735460D9D9}" presName="Name0" presStyleCnt="0">
        <dgm:presLayoutVars>
          <dgm:dir/>
          <dgm:resizeHandles val="exact"/>
        </dgm:presLayoutVars>
      </dgm:prSet>
      <dgm:spPr/>
    </dgm:pt>
    <dgm:pt modelId="{DF9534F2-1CC0-4B3E-970E-0D877AC41FD3}" type="pres">
      <dgm:prSet presAssocID="{1383518A-DE00-4A6B-B5EA-F4735460D9D9}" presName="fgShape" presStyleLbl="fgShp" presStyleIdx="0" presStyleCnt="1"/>
      <dgm:spPr/>
    </dgm:pt>
    <dgm:pt modelId="{D2DB886D-0873-481C-AA05-B00C432F33AB}" type="pres">
      <dgm:prSet presAssocID="{1383518A-DE00-4A6B-B5EA-F4735460D9D9}" presName="linComp" presStyleCnt="0"/>
      <dgm:spPr/>
    </dgm:pt>
    <dgm:pt modelId="{BB244830-1A36-4827-89A6-DBC3A4DE7872}" type="pres">
      <dgm:prSet presAssocID="{D86C8289-9021-4EB8-A99E-93C33C07395F}" presName="compNode" presStyleCnt="0"/>
      <dgm:spPr/>
    </dgm:pt>
    <dgm:pt modelId="{EE628E82-E3EC-4FF2-8BEB-B9C859CD4A73}" type="pres">
      <dgm:prSet presAssocID="{D86C8289-9021-4EB8-A99E-93C33C07395F}" presName="bkgdShape" presStyleLbl="node1" presStyleIdx="0" presStyleCnt="4"/>
      <dgm:spPr/>
    </dgm:pt>
    <dgm:pt modelId="{70A425A0-D2D1-4DA5-A430-A093DE3C541D}" type="pres">
      <dgm:prSet presAssocID="{D86C8289-9021-4EB8-A99E-93C33C07395F}" presName="nodeTx" presStyleLbl="node1" presStyleIdx="0" presStyleCnt="4">
        <dgm:presLayoutVars>
          <dgm:bulletEnabled val="1"/>
        </dgm:presLayoutVars>
      </dgm:prSet>
      <dgm:spPr/>
    </dgm:pt>
    <dgm:pt modelId="{0BEBA55F-EA0F-45B7-9DBC-042F1BA334E0}" type="pres">
      <dgm:prSet presAssocID="{D86C8289-9021-4EB8-A99E-93C33C07395F}" presName="invisiNode" presStyleLbl="node1" presStyleIdx="0" presStyleCnt="4"/>
      <dgm:spPr/>
    </dgm:pt>
    <dgm:pt modelId="{FA963790-9254-4185-8126-2AB0826DFBA8}" type="pres">
      <dgm:prSet presAssocID="{D86C8289-9021-4EB8-A99E-93C33C07395F}" presName="imagNode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65B6E6B-B801-41C4-88E5-DA6999FA952D}" type="pres">
      <dgm:prSet presAssocID="{7EC97998-0F46-4751-8267-0B753C9A500E}" presName="sibTrans" presStyleLbl="sibTrans2D1" presStyleIdx="0" presStyleCnt="0"/>
      <dgm:spPr/>
    </dgm:pt>
    <dgm:pt modelId="{D5E071EF-07A4-4AF0-AB7E-830B139AC22C}" type="pres">
      <dgm:prSet presAssocID="{99E2CAA6-3A41-466A-8C61-A0F48E06430C}" presName="compNode" presStyleCnt="0"/>
      <dgm:spPr/>
    </dgm:pt>
    <dgm:pt modelId="{6FF845D0-5BDE-419A-8A20-7E42C96B063E}" type="pres">
      <dgm:prSet presAssocID="{99E2CAA6-3A41-466A-8C61-A0F48E06430C}" presName="bkgdShape" presStyleLbl="node1" presStyleIdx="1" presStyleCnt="4"/>
      <dgm:spPr/>
    </dgm:pt>
    <dgm:pt modelId="{60DDA223-6F4C-4FFB-9E24-74DAE06A78A5}" type="pres">
      <dgm:prSet presAssocID="{99E2CAA6-3A41-466A-8C61-A0F48E06430C}" presName="nodeTx" presStyleLbl="node1" presStyleIdx="1" presStyleCnt="4">
        <dgm:presLayoutVars>
          <dgm:bulletEnabled val="1"/>
        </dgm:presLayoutVars>
      </dgm:prSet>
      <dgm:spPr/>
    </dgm:pt>
    <dgm:pt modelId="{F8F02638-D1BD-4B65-BB11-3770B5F949BD}" type="pres">
      <dgm:prSet presAssocID="{99E2CAA6-3A41-466A-8C61-A0F48E06430C}" presName="invisiNode" presStyleLbl="node1" presStyleIdx="1" presStyleCnt="4"/>
      <dgm:spPr/>
    </dgm:pt>
    <dgm:pt modelId="{79CB43D9-27A6-491C-B809-4D922F9C14B3}" type="pres">
      <dgm:prSet presAssocID="{99E2CAA6-3A41-466A-8C61-A0F48E06430C}" presName="imagNode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B732364-7BC5-4528-B35F-DA07E952375E}" type="pres">
      <dgm:prSet presAssocID="{A9893F16-F579-4403-9E4E-C8801AEAEE88}" presName="sibTrans" presStyleLbl="sibTrans2D1" presStyleIdx="0" presStyleCnt="0"/>
      <dgm:spPr/>
    </dgm:pt>
    <dgm:pt modelId="{4D69FE7B-04DF-48C2-B597-850FFD47A1E7}" type="pres">
      <dgm:prSet presAssocID="{96AEE318-2875-4BC9-AC22-AC76FF01193A}" presName="compNode" presStyleCnt="0"/>
      <dgm:spPr/>
    </dgm:pt>
    <dgm:pt modelId="{24CD5F53-76EC-458D-A6E7-E439113B409D}" type="pres">
      <dgm:prSet presAssocID="{96AEE318-2875-4BC9-AC22-AC76FF01193A}" presName="bkgdShape" presStyleLbl="node1" presStyleIdx="2" presStyleCnt="4"/>
      <dgm:spPr/>
    </dgm:pt>
    <dgm:pt modelId="{C082AFDB-6812-40C9-A33C-2E37ADA8B321}" type="pres">
      <dgm:prSet presAssocID="{96AEE318-2875-4BC9-AC22-AC76FF01193A}" presName="nodeTx" presStyleLbl="node1" presStyleIdx="2" presStyleCnt="4">
        <dgm:presLayoutVars>
          <dgm:bulletEnabled val="1"/>
        </dgm:presLayoutVars>
      </dgm:prSet>
      <dgm:spPr/>
    </dgm:pt>
    <dgm:pt modelId="{C6BB9726-6ED1-43DB-B79D-20264D1FABFA}" type="pres">
      <dgm:prSet presAssocID="{96AEE318-2875-4BC9-AC22-AC76FF01193A}" presName="invisiNode" presStyleLbl="node1" presStyleIdx="2" presStyleCnt="4"/>
      <dgm:spPr/>
    </dgm:pt>
    <dgm:pt modelId="{361506EA-0761-4040-8818-29A7E318F7A1}" type="pres">
      <dgm:prSet presAssocID="{96AEE318-2875-4BC9-AC22-AC76FF01193A}" presName="imagNode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A2286657-ACDC-4DDC-A986-A0039A59D55B}" type="pres">
      <dgm:prSet presAssocID="{B58E3CE9-C635-4AE7-AF4C-56B3FF1CC399}" presName="sibTrans" presStyleLbl="sibTrans2D1" presStyleIdx="0" presStyleCnt="0"/>
      <dgm:spPr/>
    </dgm:pt>
    <dgm:pt modelId="{B08A713F-81B3-4B3F-B3DC-7FD4B08A85C2}" type="pres">
      <dgm:prSet presAssocID="{F4BAE992-83D6-4DF7-A80F-A14BCA30D1D7}" presName="compNode" presStyleCnt="0"/>
      <dgm:spPr/>
    </dgm:pt>
    <dgm:pt modelId="{1B8F3BB1-FE2D-4042-87CE-5158242C03F8}" type="pres">
      <dgm:prSet presAssocID="{F4BAE992-83D6-4DF7-A80F-A14BCA30D1D7}" presName="bkgdShape" presStyleLbl="node1" presStyleIdx="3" presStyleCnt="4"/>
      <dgm:spPr/>
    </dgm:pt>
    <dgm:pt modelId="{E8EF8CFE-22A3-48A6-B955-CA7F5A6FDC7A}" type="pres">
      <dgm:prSet presAssocID="{F4BAE992-83D6-4DF7-A80F-A14BCA30D1D7}" presName="nodeTx" presStyleLbl="node1" presStyleIdx="3" presStyleCnt="4">
        <dgm:presLayoutVars>
          <dgm:bulletEnabled val="1"/>
        </dgm:presLayoutVars>
      </dgm:prSet>
      <dgm:spPr/>
    </dgm:pt>
    <dgm:pt modelId="{9136A8EF-9AB3-4AB0-AC33-3D3461120C44}" type="pres">
      <dgm:prSet presAssocID="{F4BAE992-83D6-4DF7-A80F-A14BCA30D1D7}" presName="invisiNode" presStyleLbl="node1" presStyleIdx="3" presStyleCnt="4"/>
      <dgm:spPr/>
    </dgm:pt>
    <dgm:pt modelId="{CBA2CE5E-D583-4416-8624-B9938D4AC27D}" type="pres">
      <dgm:prSet presAssocID="{F4BAE992-83D6-4DF7-A80F-A14BCA30D1D7}" presName="imagNode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2C595B1C-3845-467F-8237-C2EC7EEC1CFC}" type="presOf" srcId="{96AEE318-2875-4BC9-AC22-AC76FF01193A}" destId="{24CD5F53-76EC-458D-A6E7-E439113B409D}" srcOrd="0" destOrd="0" presId="urn:microsoft.com/office/officeart/2005/8/layout/hList7"/>
    <dgm:cxn modelId="{F1F97C20-E29F-447D-AC88-7FB6164A229F}" type="presOf" srcId="{D86C8289-9021-4EB8-A99E-93C33C07395F}" destId="{EE628E82-E3EC-4FF2-8BEB-B9C859CD4A73}" srcOrd="0" destOrd="0" presId="urn:microsoft.com/office/officeart/2005/8/layout/hList7"/>
    <dgm:cxn modelId="{D951C72A-3A75-4C31-9E54-DD0F52865E36}" srcId="{1383518A-DE00-4A6B-B5EA-F4735460D9D9}" destId="{99E2CAA6-3A41-466A-8C61-A0F48E06430C}" srcOrd="1" destOrd="0" parTransId="{C1F8801C-C58F-4793-91B5-5C740107BE02}" sibTransId="{A9893F16-F579-4403-9E4E-C8801AEAEE88}"/>
    <dgm:cxn modelId="{DF815856-CDB2-4534-AA08-91399DE88D19}" type="presOf" srcId="{1383518A-DE00-4A6B-B5EA-F4735460D9D9}" destId="{4681921D-CED1-4129-A4C6-D69D833C1584}" srcOrd="0" destOrd="0" presId="urn:microsoft.com/office/officeart/2005/8/layout/hList7"/>
    <dgm:cxn modelId="{F3370C6D-87A0-4A97-8078-A8149D00BC66}" srcId="{1383518A-DE00-4A6B-B5EA-F4735460D9D9}" destId="{D86C8289-9021-4EB8-A99E-93C33C07395F}" srcOrd="0" destOrd="0" parTransId="{F2133A2D-2487-4ED8-87BE-BCF1611DFA8E}" sibTransId="{7EC97998-0F46-4751-8267-0B753C9A500E}"/>
    <dgm:cxn modelId="{2789476E-BA4E-4A2A-BB41-EC3873181FD7}" srcId="{1383518A-DE00-4A6B-B5EA-F4735460D9D9}" destId="{F4BAE992-83D6-4DF7-A80F-A14BCA30D1D7}" srcOrd="3" destOrd="0" parTransId="{5D764C8B-1E29-4992-9D64-60A2CAE43053}" sibTransId="{8664FAD6-72B4-45F1-89C0-2475B861ACD1}"/>
    <dgm:cxn modelId="{2CAEB171-B312-43EA-B8AE-B063ED8A4726}" type="presOf" srcId="{99E2CAA6-3A41-466A-8C61-A0F48E06430C}" destId="{6FF845D0-5BDE-419A-8A20-7E42C96B063E}" srcOrd="0" destOrd="0" presId="urn:microsoft.com/office/officeart/2005/8/layout/hList7"/>
    <dgm:cxn modelId="{2236E383-16DE-40CA-A51D-83988851F1C4}" type="presOf" srcId="{F4BAE992-83D6-4DF7-A80F-A14BCA30D1D7}" destId="{1B8F3BB1-FE2D-4042-87CE-5158242C03F8}" srcOrd="0" destOrd="0" presId="urn:microsoft.com/office/officeart/2005/8/layout/hList7"/>
    <dgm:cxn modelId="{BFC4419C-A4E0-4B10-8CEC-16F39F53C70B}" type="presOf" srcId="{99E2CAA6-3A41-466A-8C61-A0F48E06430C}" destId="{60DDA223-6F4C-4FFB-9E24-74DAE06A78A5}" srcOrd="1" destOrd="0" presId="urn:microsoft.com/office/officeart/2005/8/layout/hList7"/>
    <dgm:cxn modelId="{A0C1A6AA-576C-45FE-A59D-EC78B334960B}" type="presOf" srcId="{D86C8289-9021-4EB8-A99E-93C33C07395F}" destId="{70A425A0-D2D1-4DA5-A430-A093DE3C541D}" srcOrd="1" destOrd="0" presId="urn:microsoft.com/office/officeart/2005/8/layout/hList7"/>
    <dgm:cxn modelId="{F1E96CBA-C796-4283-B7BB-073F125BAF13}" type="presOf" srcId="{96AEE318-2875-4BC9-AC22-AC76FF01193A}" destId="{C082AFDB-6812-40C9-A33C-2E37ADA8B321}" srcOrd="1" destOrd="0" presId="urn:microsoft.com/office/officeart/2005/8/layout/hList7"/>
    <dgm:cxn modelId="{ADED05E1-2999-4C08-814B-F3A2A4855607}" srcId="{1383518A-DE00-4A6B-B5EA-F4735460D9D9}" destId="{96AEE318-2875-4BC9-AC22-AC76FF01193A}" srcOrd="2" destOrd="0" parTransId="{31A17D99-6FE7-498E-8FA3-6DBB29F1566A}" sibTransId="{B58E3CE9-C635-4AE7-AF4C-56B3FF1CC399}"/>
    <dgm:cxn modelId="{97BE65E3-6EF5-46C2-A89F-86B57B494C17}" type="presOf" srcId="{B58E3CE9-C635-4AE7-AF4C-56B3FF1CC399}" destId="{A2286657-ACDC-4DDC-A986-A0039A59D55B}" srcOrd="0" destOrd="0" presId="urn:microsoft.com/office/officeart/2005/8/layout/hList7"/>
    <dgm:cxn modelId="{30E765E6-DF8B-40ED-84D6-6B5C9D2EF194}" type="presOf" srcId="{7EC97998-0F46-4751-8267-0B753C9A500E}" destId="{E65B6E6B-B801-41C4-88E5-DA6999FA952D}" srcOrd="0" destOrd="0" presId="urn:microsoft.com/office/officeart/2005/8/layout/hList7"/>
    <dgm:cxn modelId="{703367E7-0A0B-47D2-AE34-C353B15133CC}" type="presOf" srcId="{A9893F16-F579-4403-9E4E-C8801AEAEE88}" destId="{CB732364-7BC5-4528-B35F-DA07E952375E}" srcOrd="0" destOrd="0" presId="urn:microsoft.com/office/officeart/2005/8/layout/hList7"/>
    <dgm:cxn modelId="{8F6419F7-B04A-4969-A64F-11BB19810F79}" type="presOf" srcId="{F4BAE992-83D6-4DF7-A80F-A14BCA30D1D7}" destId="{E8EF8CFE-22A3-48A6-B955-CA7F5A6FDC7A}" srcOrd="1" destOrd="0" presId="urn:microsoft.com/office/officeart/2005/8/layout/hList7"/>
    <dgm:cxn modelId="{1FB30698-C00E-4DFC-866E-85E156821236}" type="presParOf" srcId="{4681921D-CED1-4129-A4C6-D69D833C1584}" destId="{DF9534F2-1CC0-4B3E-970E-0D877AC41FD3}" srcOrd="0" destOrd="0" presId="urn:microsoft.com/office/officeart/2005/8/layout/hList7"/>
    <dgm:cxn modelId="{CA474C51-50A8-4807-AD72-6A50467CC49D}" type="presParOf" srcId="{4681921D-CED1-4129-A4C6-D69D833C1584}" destId="{D2DB886D-0873-481C-AA05-B00C432F33AB}" srcOrd="1" destOrd="0" presId="urn:microsoft.com/office/officeart/2005/8/layout/hList7"/>
    <dgm:cxn modelId="{96BB6527-479E-42A7-92E7-4201BDDD3FD0}" type="presParOf" srcId="{D2DB886D-0873-481C-AA05-B00C432F33AB}" destId="{BB244830-1A36-4827-89A6-DBC3A4DE7872}" srcOrd="0" destOrd="0" presId="urn:microsoft.com/office/officeart/2005/8/layout/hList7"/>
    <dgm:cxn modelId="{A9108223-6F0E-4A8A-990C-B870AACF4F90}" type="presParOf" srcId="{BB244830-1A36-4827-89A6-DBC3A4DE7872}" destId="{EE628E82-E3EC-4FF2-8BEB-B9C859CD4A73}" srcOrd="0" destOrd="0" presId="urn:microsoft.com/office/officeart/2005/8/layout/hList7"/>
    <dgm:cxn modelId="{BC1B09BD-708F-45EB-988C-472A97F05B11}" type="presParOf" srcId="{BB244830-1A36-4827-89A6-DBC3A4DE7872}" destId="{70A425A0-D2D1-4DA5-A430-A093DE3C541D}" srcOrd="1" destOrd="0" presId="urn:microsoft.com/office/officeart/2005/8/layout/hList7"/>
    <dgm:cxn modelId="{9314E912-430F-49F5-8194-5526F22F3C60}" type="presParOf" srcId="{BB244830-1A36-4827-89A6-DBC3A4DE7872}" destId="{0BEBA55F-EA0F-45B7-9DBC-042F1BA334E0}" srcOrd="2" destOrd="0" presId="urn:microsoft.com/office/officeart/2005/8/layout/hList7"/>
    <dgm:cxn modelId="{7640B6F5-DAE9-4DC0-A01A-B43AAAC3678B}" type="presParOf" srcId="{BB244830-1A36-4827-89A6-DBC3A4DE7872}" destId="{FA963790-9254-4185-8126-2AB0826DFBA8}" srcOrd="3" destOrd="0" presId="urn:microsoft.com/office/officeart/2005/8/layout/hList7"/>
    <dgm:cxn modelId="{B04AFB4B-1529-477B-9DE9-B2A245CAAB85}" type="presParOf" srcId="{D2DB886D-0873-481C-AA05-B00C432F33AB}" destId="{E65B6E6B-B801-41C4-88E5-DA6999FA952D}" srcOrd="1" destOrd="0" presId="urn:microsoft.com/office/officeart/2005/8/layout/hList7"/>
    <dgm:cxn modelId="{BF195895-FE57-4DA7-9318-F036F3D36C4E}" type="presParOf" srcId="{D2DB886D-0873-481C-AA05-B00C432F33AB}" destId="{D5E071EF-07A4-4AF0-AB7E-830B139AC22C}" srcOrd="2" destOrd="0" presId="urn:microsoft.com/office/officeart/2005/8/layout/hList7"/>
    <dgm:cxn modelId="{0FF42DE7-2FDC-4881-9D78-EDB72E466416}" type="presParOf" srcId="{D5E071EF-07A4-4AF0-AB7E-830B139AC22C}" destId="{6FF845D0-5BDE-419A-8A20-7E42C96B063E}" srcOrd="0" destOrd="0" presId="urn:microsoft.com/office/officeart/2005/8/layout/hList7"/>
    <dgm:cxn modelId="{A21F3D43-2C0C-414D-848B-6B67DA1FF343}" type="presParOf" srcId="{D5E071EF-07A4-4AF0-AB7E-830B139AC22C}" destId="{60DDA223-6F4C-4FFB-9E24-74DAE06A78A5}" srcOrd="1" destOrd="0" presId="urn:microsoft.com/office/officeart/2005/8/layout/hList7"/>
    <dgm:cxn modelId="{913781DD-4440-4BED-B876-38F1680CAB81}" type="presParOf" srcId="{D5E071EF-07A4-4AF0-AB7E-830B139AC22C}" destId="{F8F02638-D1BD-4B65-BB11-3770B5F949BD}" srcOrd="2" destOrd="0" presId="urn:microsoft.com/office/officeart/2005/8/layout/hList7"/>
    <dgm:cxn modelId="{9AE09AF3-EB1E-486F-8C35-AC051FA59AD2}" type="presParOf" srcId="{D5E071EF-07A4-4AF0-AB7E-830B139AC22C}" destId="{79CB43D9-27A6-491C-B809-4D922F9C14B3}" srcOrd="3" destOrd="0" presId="urn:microsoft.com/office/officeart/2005/8/layout/hList7"/>
    <dgm:cxn modelId="{E7B0B674-D660-440D-93E8-96E6804E9096}" type="presParOf" srcId="{D2DB886D-0873-481C-AA05-B00C432F33AB}" destId="{CB732364-7BC5-4528-B35F-DA07E952375E}" srcOrd="3" destOrd="0" presId="urn:microsoft.com/office/officeart/2005/8/layout/hList7"/>
    <dgm:cxn modelId="{2A3D2584-2AC0-463A-A800-4286F5C23E85}" type="presParOf" srcId="{D2DB886D-0873-481C-AA05-B00C432F33AB}" destId="{4D69FE7B-04DF-48C2-B597-850FFD47A1E7}" srcOrd="4" destOrd="0" presId="urn:microsoft.com/office/officeart/2005/8/layout/hList7"/>
    <dgm:cxn modelId="{9171B6CB-BA0F-4379-B1A8-8DF2BDC4E39D}" type="presParOf" srcId="{4D69FE7B-04DF-48C2-B597-850FFD47A1E7}" destId="{24CD5F53-76EC-458D-A6E7-E439113B409D}" srcOrd="0" destOrd="0" presId="urn:microsoft.com/office/officeart/2005/8/layout/hList7"/>
    <dgm:cxn modelId="{9BBF9988-6326-4654-B3C3-7EAF34B0522E}" type="presParOf" srcId="{4D69FE7B-04DF-48C2-B597-850FFD47A1E7}" destId="{C082AFDB-6812-40C9-A33C-2E37ADA8B321}" srcOrd="1" destOrd="0" presId="urn:microsoft.com/office/officeart/2005/8/layout/hList7"/>
    <dgm:cxn modelId="{1EF2BEA3-04B5-4168-9D10-5AA6EB1F194E}" type="presParOf" srcId="{4D69FE7B-04DF-48C2-B597-850FFD47A1E7}" destId="{C6BB9726-6ED1-43DB-B79D-20264D1FABFA}" srcOrd="2" destOrd="0" presId="urn:microsoft.com/office/officeart/2005/8/layout/hList7"/>
    <dgm:cxn modelId="{1B5756AA-4533-4C25-928E-EABE47B90D33}" type="presParOf" srcId="{4D69FE7B-04DF-48C2-B597-850FFD47A1E7}" destId="{361506EA-0761-4040-8818-29A7E318F7A1}" srcOrd="3" destOrd="0" presId="urn:microsoft.com/office/officeart/2005/8/layout/hList7"/>
    <dgm:cxn modelId="{7807F6D7-5ADA-4D7A-BD60-78CE775A25A6}" type="presParOf" srcId="{D2DB886D-0873-481C-AA05-B00C432F33AB}" destId="{A2286657-ACDC-4DDC-A986-A0039A59D55B}" srcOrd="5" destOrd="0" presId="urn:microsoft.com/office/officeart/2005/8/layout/hList7"/>
    <dgm:cxn modelId="{3BDA8448-9591-41FF-859E-BEE9B4DB5444}" type="presParOf" srcId="{D2DB886D-0873-481C-AA05-B00C432F33AB}" destId="{B08A713F-81B3-4B3F-B3DC-7FD4B08A85C2}" srcOrd="6" destOrd="0" presId="urn:microsoft.com/office/officeart/2005/8/layout/hList7"/>
    <dgm:cxn modelId="{8684180F-78FE-48A7-B521-14C5DBD52B6A}" type="presParOf" srcId="{B08A713F-81B3-4B3F-B3DC-7FD4B08A85C2}" destId="{1B8F3BB1-FE2D-4042-87CE-5158242C03F8}" srcOrd="0" destOrd="0" presId="urn:microsoft.com/office/officeart/2005/8/layout/hList7"/>
    <dgm:cxn modelId="{584A390E-37F2-444D-8A06-671519933D92}" type="presParOf" srcId="{B08A713F-81B3-4B3F-B3DC-7FD4B08A85C2}" destId="{E8EF8CFE-22A3-48A6-B955-CA7F5A6FDC7A}" srcOrd="1" destOrd="0" presId="urn:microsoft.com/office/officeart/2005/8/layout/hList7"/>
    <dgm:cxn modelId="{8BA2D434-2A26-44B1-9371-D538206C62C4}" type="presParOf" srcId="{B08A713F-81B3-4B3F-B3DC-7FD4B08A85C2}" destId="{9136A8EF-9AB3-4AB0-AC33-3D3461120C44}" srcOrd="2" destOrd="0" presId="urn:microsoft.com/office/officeart/2005/8/layout/hList7"/>
    <dgm:cxn modelId="{BBEB147A-1C0A-48CD-8912-B96FF54700CC}" type="presParOf" srcId="{B08A713F-81B3-4B3F-B3DC-7FD4B08A85C2}" destId="{CBA2CE5E-D583-4416-8624-B9938D4AC27D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BD982B-F274-4BA3-8F19-028AA15117A4}" type="doc">
      <dgm:prSet loTypeId="urn:microsoft.com/office/officeart/2005/8/layout/hProcess11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30270F71-232B-496F-B9F8-DA132046CCC4}">
      <dgm:prSet custT="1"/>
      <dgm:spPr/>
      <dgm:t>
        <a:bodyPr/>
        <a:lstStyle/>
        <a:p>
          <a:r>
            <a:rPr lang="en-GB" altLang="en-US" sz="1400" b="1" dirty="0">
              <a:latin typeface="Calibri" panose="020F0502020204030204" pitchFamily="34" charset="0"/>
            </a:rPr>
            <a:t>60-70s</a:t>
          </a:r>
          <a:r>
            <a:rPr lang="en-GB" altLang="en-US" sz="1400" dirty="0">
              <a:latin typeface="Calibri" panose="020F0502020204030204" pitchFamily="34" charset="0"/>
            </a:rPr>
            <a:t> - interface at the programming level - COBOL, FORTRAN</a:t>
          </a:r>
        </a:p>
      </dgm:t>
    </dgm:pt>
    <dgm:pt modelId="{E5726F2E-1F6E-4994-9868-BEEFC3B4E0FD}" type="parTrans" cxnId="{C22BCFF4-9554-4E0D-B87A-DCCFAB3C3D08}">
      <dgm:prSet/>
      <dgm:spPr/>
      <dgm:t>
        <a:bodyPr/>
        <a:lstStyle/>
        <a:p>
          <a:endParaRPr lang="en-US" sz="1400"/>
        </a:p>
      </dgm:t>
    </dgm:pt>
    <dgm:pt modelId="{19E8BF9F-DCBE-4235-8E48-2A156AF29E1E}" type="sibTrans" cxnId="{C22BCFF4-9554-4E0D-B87A-DCCFAB3C3D08}">
      <dgm:prSet/>
      <dgm:spPr/>
      <dgm:t>
        <a:bodyPr/>
        <a:lstStyle/>
        <a:p>
          <a:endParaRPr lang="en-US" sz="1400"/>
        </a:p>
      </dgm:t>
    </dgm:pt>
    <dgm:pt modelId="{696DE41B-CD56-45FF-8282-B368758F6230}">
      <dgm:prSet custT="1"/>
      <dgm:spPr/>
      <dgm:t>
        <a:bodyPr/>
        <a:lstStyle/>
        <a:p>
          <a:r>
            <a:rPr lang="en-GB" altLang="en-US" sz="1400" b="1" dirty="0">
              <a:latin typeface="Calibri" panose="020F0502020204030204" pitchFamily="34" charset="0"/>
            </a:rPr>
            <a:t>70-90s</a:t>
          </a:r>
          <a:r>
            <a:rPr lang="en-GB" altLang="en-US" sz="1400" dirty="0">
              <a:latin typeface="Calibri" panose="020F0502020204030204" pitchFamily="34" charset="0"/>
            </a:rPr>
            <a:t> - Interface at the terminal level - command languages </a:t>
          </a:r>
        </a:p>
      </dgm:t>
    </dgm:pt>
    <dgm:pt modelId="{588F8554-E7E2-4CDB-8E61-7BE8238BBD74}" type="parTrans" cxnId="{C13D6F45-6E88-44D5-ADFB-7AA356A73A46}">
      <dgm:prSet/>
      <dgm:spPr/>
      <dgm:t>
        <a:bodyPr/>
        <a:lstStyle/>
        <a:p>
          <a:endParaRPr lang="en-US" sz="1400"/>
        </a:p>
      </dgm:t>
    </dgm:pt>
    <dgm:pt modelId="{64ABE53E-79A7-41F5-A32B-112708524326}" type="sibTrans" cxnId="{C13D6F45-6E88-44D5-ADFB-7AA356A73A46}">
      <dgm:prSet/>
      <dgm:spPr/>
      <dgm:t>
        <a:bodyPr/>
        <a:lstStyle/>
        <a:p>
          <a:endParaRPr lang="en-US" sz="1400"/>
        </a:p>
      </dgm:t>
    </dgm:pt>
    <dgm:pt modelId="{B1B64802-A4FB-4EE6-BE6C-4E39B66F2348}">
      <dgm:prSet custT="1"/>
      <dgm:spPr/>
      <dgm:t>
        <a:bodyPr/>
        <a:lstStyle/>
        <a:p>
          <a:r>
            <a:rPr lang="en-GB" altLang="en-US" sz="1400" b="1" dirty="0">
              <a:latin typeface="Calibri" panose="020F0502020204030204" pitchFamily="34" charset="0"/>
            </a:rPr>
            <a:t>80s</a:t>
          </a:r>
          <a:r>
            <a:rPr lang="en-GB" altLang="en-US" sz="1400" dirty="0">
              <a:latin typeface="Calibri" panose="020F0502020204030204" pitchFamily="34" charset="0"/>
            </a:rPr>
            <a:t> - Interface at the interaction dialogue level - GUIs, multimedia</a:t>
          </a:r>
        </a:p>
      </dgm:t>
    </dgm:pt>
    <dgm:pt modelId="{4CE4A401-030C-467A-97FC-9353E34E6C34}" type="parTrans" cxnId="{D997A2D4-B0E7-428C-9963-181048C7C37D}">
      <dgm:prSet/>
      <dgm:spPr/>
      <dgm:t>
        <a:bodyPr/>
        <a:lstStyle/>
        <a:p>
          <a:endParaRPr lang="en-US" sz="1400"/>
        </a:p>
      </dgm:t>
    </dgm:pt>
    <dgm:pt modelId="{3970DC1B-962B-4DF3-9442-EC1BBAD9F963}" type="sibTrans" cxnId="{D997A2D4-B0E7-428C-9963-181048C7C37D}">
      <dgm:prSet/>
      <dgm:spPr/>
      <dgm:t>
        <a:bodyPr/>
        <a:lstStyle/>
        <a:p>
          <a:endParaRPr lang="en-US" sz="1400"/>
        </a:p>
      </dgm:t>
    </dgm:pt>
    <dgm:pt modelId="{C63AB430-79AE-4D94-AA82-7E32286906A5}">
      <dgm:prSet custT="1"/>
      <dgm:spPr/>
      <dgm:t>
        <a:bodyPr/>
        <a:lstStyle/>
        <a:p>
          <a:r>
            <a:rPr lang="en-GB" altLang="en-US" sz="1400" b="1" dirty="0">
              <a:latin typeface="Calibri" panose="020F0502020204030204" pitchFamily="34" charset="0"/>
            </a:rPr>
            <a:t>90s</a:t>
          </a:r>
          <a:r>
            <a:rPr lang="en-GB" altLang="en-US" sz="1400" dirty="0">
              <a:latin typeface="Calibri" panose="020F0502020204030204" pitchFamily="34" charset="0"/>
            </a:rPr>
            <a:t> - Interface at the work setting - networked systems, groupware </a:t>
          </a:r>
        </a:p>
      </dgm:t>
    </dgm:pt>
    <dgm:pt modelId="{414767D8-0B6D-4512-B00B-3C8BAEB11717}" type="parTrans" cxnId="{6D4B3AE0-841A-4807-9698-9DC24744E549}">
      <dgm:prSet/>
      <dgm:spPr/>
      <dgm:t>
        <a:bodyPr/>
        <a:lstStyle/>
        <a:p>
          <a:endParaRPr lang="en-US" sz="1400"/>
        </a:p>
      </dgm:t>
    </dgm:pt>
    <dgm:pt modelId="{541F0617-AD1C-4A40-BF97-1FF5335D740F}" type="sibTrans" cxnId="{6D4B3AE0-841A-4807-9698-9DC24744E549}">
      <dgm:prSet/>
      <dgm:spPr/>
      <dgm:t>
        <a:bodyPr/>
        <a:lstStyle/>
        <a:p>
          <a:endParaRPr lang="en-US" sz="1400"/>
        </a:p>
      </dgm:t>
    </dgm:pt>
    <dgm:pt modelId="{A141F9F3-2902-4423-B91F-AE6154E584A6}">
      <dgm:prSet custT="1"/>
      <dgm:spPr/>
      <dgm:t>
        <a:bodyPr/>
        <a:lstStyle/>
        <a:p>
          <a:r>
            <a:rPr lang="en-GB" altLang="en-US" sz="1400" b="1" dirty="0">
              <a:latin typeface="Calibri" panose="020F0502020204030204" pitchFamily="34" charset="0"/>
            </a:rPr>
            <a:t>00s</a:t>
          </a:r>
          <a:r>
            <a:rPr lang="en-GB" altLang="en-US" sz="1400" dirty="0">
              <a:latin typeface="Calibri" panose="020F0502020204030204" pitchFamily="34" charset="0"/>
            </a:rPr>
            <a:t> - Interface becomes pervasive</a:t>
          </a:r>
        </a:p>
      </dgm:t>
    </dgm:pt>
    <dgm:pt modelId="{A1FE8814-7E7C-4AD0-BCD3-4EC2AAC3BC22}" type="parTrans" cxnId="{17EA4797-B09D-4C92-B7A1-F38945519972}">
      <dgm:prSet/>
      <dgm:spPr/>
      <dgm:t>
        <a:bodyPr/>
        <a:lstStyle/>
        <a:p>
          <a:endParaRPr lang="en-US" sz="1400"/>
        </a:p>
      </dgm:t>
    </dgm:pt>
    <dgm:pt modelId="{DC4DB743-C46B-4A56-9318-F7404B62964B}" type="sibTrans" cxnId="{17EA4797-B09D-4C92-B7A1-F38945519972}">
      <dgm:prSet/>
      <dgm:spPr/>
      <dgm:t>
        <a:bodyPr/>
        <a:lstStyle/>
        <a:p>
          <a:endParaRPr lang="en-US" sz="1400"/>
        </a:p>
      </dgm:t>
    </dgm:pt>
    <dgm:pt modelId="{A1CE3686-3F2A-4255-8CDB-2A9320BA9926}">
      <dgm:prSet custT="1"/>
      <dgm:spPr/>
      <dgm:t>
        <a:bodyPr/>
        <a:lstStyle/>
        <a:p>
          <a:r>
            <a:rPr lang="en-GB" altLang="en-US" sz="1400" i="0" dirty="0">
              <a:latin typeface="Calibri" panose="020F0502020204030204" pitchFamily="34" charset="0"/>
            </a:rPr>
            <a:t>RF tags, Bluetooth technology, mobile devices, consumer electronics, interactive screens, embedded technology</a:t>
          </a:r>
        </a:p>
      </dgm:t>
    </dgm:pt>
    <dgm:pt modelId="{3B10DCD2-E937-47B8-9819-A715E7BFEDC6}" type="parTrans" cxnId="{0D03440F-93BB-4015-9A0F-DC9863A37377}">
      <dgm:prSet/>
      <dgm:spPr/>
      <dgm:t>
        <a:bodyPr/>
        <a:lstStyle/>
        <a:p>
          <a:endParaRPr lang="en-US" sz="1400"/>
        </a:p>
      </dgm:t>
    </dgm:pt>
    <dgm:pt modelId="{D55F3903-B708-4A79-8290-60A4E053DEC3}" type="sibTrans" cxnId="{0D03440F-93BB-4015-9A0F-DC9863A37377}">
      <dgm:prSet/>
      <dgm:spPr/>
      <dgm:t>
        <a:bodyPr/>
        <a:lstStyle/>
        <a:p>
          <a:endParaRPr lang="en-US" sz="1400"/>
        </a:p>
      </dgm:t>
    </dgm:pt>
    <dgm:pt modelId="{81A1FB28-038D-4A67-B61E-9A33F404B9F5}">
      <dgm:prSet custT="1"/>
      <dgm:spPr/>
      <dgm:t>
        <a:bodyPr/>
        <a:lstStyle/>
        <a:p>
          <a:r>
            <a:rPr lang="en-GB" altLang="en-US" sz="1400" b="1" dirty="0">
              <a:latin typeface="Calibri" panose="020F0502020204030204" pitchFamily="34" charset="0"/>
            </a:rPr>
            <a:t>50s</a:t>
          </a:r>
          <a:r>
            <a:rPr lang="en-GB" altLang="en-US" sz="1400" dirty="0">
              <a:latin typeface="Calibri" panose="020F0502020204030204" pitchFamily="34" charset="0"/>
            </a:rPr>
            <a:t> - Interface at the hardware level for engineers - switch panels</a:t>
          </a:r>
        </a:p>
      </dgm:t>
    </dgm:pt>
    <dgm:pt modelId="{1E0C7606-F7BF-42AC-926F-EBB5BB3EA350}" type="parTrans" cxnId="{2F9AFB01-7A6D-4E72-B268-661CEED8B90B}">
      <dgm:prSet/>
      <dgm:spPr/>
      <dgm:t>
        <a:bodyPr/>
        <a:lstStyle/>
        <a:p>
          <a:endParaRPr lang="en-US" sz="1400"/>
        </a:p>
      </dgm:t>
    </dgm:pt>
    <dgm:pt modelId="{6BB6A45F-D9E5-4ED3-BD58-381647AF6830}" type="sibTrans" cxnId="{2F9AFB01-7A6D-4E72-B268-661CEED8B90B}">
      <dgm:prSet/>
      <dgm:spPr/>
      <dgm:t>
        <a:bodyPr/>
        <a:lstStyle/>
        <a:p>
          <a:endParaRPr lang="en-US" sz="1400"/>
        </a:p>
      </dgm:t>
    </dgm:pt>
    <dgm:pt modelId="{EEF78DF5-8555-476E-9DA5-D85EF5BED6E8}" type="pres">
      <dgm:prSet presAssocID="{8BBD982B-F274-4BA3-8F19-028AA15117A4}" presName="Name0" presStyleCnt="0">
        <dgm:presLayoutVars>
          <dgm:dir/>
          <dgm:resizeHandles val="exact"/>
        </dgm:presLayoutVars>
      </dgm:prSet>
      <dgm:spPr/>
    </dgm:pt>
    <dgm:pt modelId="{026FE858-264F-439B-A7F3-F2D942865AB2}" type="pres">
      <dgm:prSet presAssocID="{8BBD982B-F274-4BA3-8F19-028AA15117A4}" presName="arrow" presStyleLbl="bgShp" presStyleIdx="0" presStyleCnt="1"/>
      <dgm:spPr/>
    </dgm:pt>
    <dgm:pt modelId="{87E660A6-41AE-47B5-B5DB-2BCA0E69D34C}" type="pres">
      <dgm:prSet presAssocID="{8BBD982B-F274-4BA3-8F19-028AA15117A4}" presName="points" presStyleCnt="0"/>
      <dgm:spPr/>
    </dgm:pt>
    <dgm:pt modelId="{945AA7D7-DC40-47D6-A2AB-9F9D55BBE2AE}" type="pres">
      <dgm:prSet presAssocID="{81A1FB28-038D-4A67-B61E-9A33F404B9F5}" presName="compositeA" presStyleCnt="0"/>
      <dgm:spPr/>
    </dgm:pt>
    <dgm:pt modelId="{DA527B35-0CC3-4BE7-90BA-2F33D356CECF}" type="pres">
      <dgm:prSet presAssocID="{81A1FB28-038D-4A67-B61E-9A33F404B9F5}" presName="textA" presStyleLbl="revTx" presStyleIdx="0" presStyleCnt="6" custScaleX="242447">
        <dgm:presLayoutVars>
          <dgm:bulletEnabled val="1"/>
        </dgm:presLayoutVars>
      </dgm:prSet>
      <dgm:spPr/>
    </dgm:pt>
    <dgm:pt modelId="{68FAFFA2-7FBA-4132-B50D-E0E99A98251F}" type="pres">
      <dgm:prSet presAssocID="{81A1FB28-038D-4A67-B61E-9A33F404B9F5}" presName="circleA" presStyleLbl="node1" presStyleIdx="0" presStyleCnt="6"/>
      <dgm:spPr/>
    </dgm:pt>
    <dgm:pt modelId="{88CF5BD6-A921-4181-982E-95D96B3B1FCF}" type="pres">
      <dgm:prSet presAssocID="{81A1FB28-038D-4A67-B61E-9A33F404B9F5}" presName="spaceA" presStyleCnt="0"/>
      <dgm:spPr/>
    </dgm:pt>
    <dgm:pt modelId="{CBCC6818-3C78-4895-AED0-18C8A8D92AFE}" type="pres">
      <dgm:prSet presAssocID="{6BB6A45F-D9E5-4ED3-BD58-381647AF6830}" presName="space" presStyleCnt="0"/>
      <dgm:spPr/>
    </dgm:pt>
    <dgm:pt modelId="{F8092585-FF3A-486E-B7BE-F32E3E57A0F4}" type="pres">
      <dgm:prSet presAssocID="{30270F71-232B-496F-B9F8-DA132046CCC4}" presName="compositeB" presStyleCnt="0"/>
      <dgm:spPr/>
    </dgm:pt>
    <dgm:pt modelId="{E5248347-30CB-491E-BF51-A98E463BDBFC}" type="pres">
      <dgm:prSet presAssocID="{30270F71-232B-496F-B9F8-DA132046CCC4}" presName="textB" presStyleLbl="revTx" presStyleIdx="1" presStyleCnt="6" custScaleX="203282">
        <dgm:presLayoutVars>
          <dgm:bulletEnabled val="1"/>
        </dgm:presLayoutVars>
      </dgm:prSet>
      <dgm:spPr/>
    </dgm:pt>
    <dgm:pt modelId="{7ABCC68A-9E85-45E7-92EE-A0865B2AB01D}" type="pres">
      <dgm:prSet presAssocID="{30270F71-232B-496F-B9F8-DA132046CCC4}" presName="circleB" presStyleLbl="node1" presStyleIdx="1" presStyleCnt="6"/>
      <dgm:spPr/>
    </dgm:pt>
    <dgm:pt modelId="{736A3F45-4244-4364-8627-1FC39980D01F}" type="pres">
      <dgm:prSet presAssocID="{30270F71-232B-496F-B9F8-DA132046CCC4}" presName="spaceB" presStyleCnt="0"/>
      <dgm:spPr/>
    </dgm:pt>
    <dgm:pt modelId="{F860CBE5-69F3-4141-A485-02C66B12E23A}" type="pres">
      <dgm:prSet presAssocID="{19E8BF9F-DCBE-4235-8E48-2A156AF29E1E}" presName="space" presStyleCnt="0"/>
      <dgm:spPr/>
    </dgm:pt>
    <dgm:pt modelId="{B62B7CC3-6170-48F1-9379-1BDC56A4FC09}" type="pres">
      <dgm:prSet presAssocID="{696DE41B-CD56-45FF-8282-B368758F6230}" presName="compositeA" presStyleCnt="0"/>
      <dgm:spPr/>
    </dgm:pt>
    <dgm:pt modelId="{C8705785-5A88-44E6-8439-E9AEA6144D4C}" type="pres">
      <dgm:prSet presAssocID="{696DE41B-CD56-45FF-8282-B368758F6230}" presName="textA" presStyleLbl="revTx" presStyleIdx="2" presStyleCnt="6" custScaleX="171722">
        <dgm:presLayoutVars>
          <dgm:bulletEnabled val="1"/>
        </dgm:presLayoutVars>
      </dgm:prSet>
      <dgm:spPr/>
    </dgm:pt>
    <dgm:pt modelId="{DA2F50FF-F24F-4389-8331-CB0BB5063F7F}" type="pres">
      <dgm:prSet presAssocID="{696DE41B-CD56-45FF-8282-B368758F6230}" presName="circleA" presStyleLbl="node1" presStyleIdx="2" presStyleCnt="6"/>
      <dgm:spPr/>
    </dgm:pt>
    <dgm:pt modelId="{0A860878-BB92-4A0A-A9C0-9197C598D85C}" type="pres">
      <dgm:prSet presAssocID="{696DE41B-CD56-45FF-8282-B368758F6230}" presName="spaceA" presStyleCnt="0"/>
      <dgm:spPr/>
    </dgm:pt>
    <dgm:pt modelId="{710C635F-1AAE-447B-B271-39A561ADCBC8}" type="pres">
      <dgm:prSet presAssocID="{64ABE53E-79A7-41F5-A32B-112708524326}" presName="space" presStyleCnt="0"/>
      <dgm:spPr/>
    </dgm:pt>
    <dgm:pt modelId="{586967FD-57D7-4509-83FF-79C2CFE102A8}" type="pres">
      <dgm:prSet presAssocID="{B1B64802-A4FB-4EE6-BE6C-4E39B66F2348}" presName="compositeB" presStyleCnt="0"/>
      <dgm:spPr/>
    </dgm:pt>
    <dgm:pt modelId="{3B0774D1-51E5-41EF-8A58-51DC740A127C}" type="pres">
      <dgm:prSet presAssocID="{B1B64802-A4FB-4EE6-BE6C-4E39B66F2348}" presName="textB" presStyleLbl="revTx" presStyleIdx="3" presStyleCnt="6" custScaleX="203083">
        <dgm:presLayoutVars>
          <dgm:bulletEnabled val="1"/>
        </dgm:presLayoutVars>
      </dgm:prSet>
      <dgm:spPr/>
    </dgm:pt>
    <dgm:pt modelId="{7923D184-8421-4D98-AF8A-2E4F2F9EE464}" type="pres">
      <dgm:prSet presAssocID="{B1B64802-A4FB-4EE6-BE6C-4E39B66F2348}" presName="circleB" presStyleLbl="node1" presStyleIdx="3" presStyleCnt="6"/>
      <dgm:spPr/>
    </dgm:pt>
    <dgm:pt modelId="{42CF603E-5228-4433-AB36-A2A85B380674}" type="pres">
      <dgm:prSet presAssocID="{B1B64802-A4FB-4EE6-BE6C-4E39B66F2348}" presName="spaceB" presStyleCnt="0"/>
      <dgm:spPr/>
    </dgm:pt>
    <dgm:pt modelId="{8E1BAE14-6AF3-42F7-A35F-8E42A986E235}" type="pres">
      <dgm:prSet presAssocID="{3970DC1B-962B-4DF3-9442-EC1BBAD9F963}" presName="space" presStyleCnt="0"/>
      <dgm:spPr/>
    </dgm:pt>
    <dgm:pt modelId="{40DD3E0D-9254-4E71-994D-0C05110B47B4}" type="pres">
      <dgm:prSet presAssocID="{C63AB430-79AE-4D94-AA82-7E32286906A5}" presName="compositeA" presStyleCnt="0"/>
      <dgm:spPr/>
    </dgm:pt>
    <dgm:pt modelId="{8C280EC7-F0EE-458B-8C79-6606793A6FC0}" type="pres">
      <dgm:prSet presAssocID="{C63AB430-79AE-4D94-AA82-7E32286906A5}" presName="textA" presStyleLbl="revTx" presStyleIdx="4" presStyleCnt="6" custScaleX="190226">
        <dgm:presLayoutVars>
          <dgm:bulletEnabled val="1"/>
        </dgm:presLayoutVars>
      </dgm:prSet>
      <dgm:spPr/>
    </dgm:pt>
    <dgm:pt modelId="{0967867B-BE1F-4F99-AD8B-DA59C811D03C}" type="pres">
      <dgm:prSet presAssocID="{C63AB430-79AE-4D94-AA82-7E32286906A5}" presName="circleA" presStyleLbl="node1" presStyleIdx="4" presStyleCnt="6"/>
      <dgm:spPr/>
    </dgm:pt>
    <dgm:pt modelId="{3093035D-036A-4786-87D4-A0D6DC5E456A}" type="pres">
      <dgm:prSet presAssocID="{C63AB430-79AE-4D94-AA82-7E32286906A5}" presName="spaceA" presStyleCnt="0"/>
      <dgm:spPr/>
    </dgm:pt>
    <dgm:pt modelId="{72091A4D-2A4E-477B-A253-AEB9C59182CB}" type="pres">
      <dgm:prSet presAssocID="{541F0617-AD1C-4A40-BF97-1FF5335D740F}" presName="space" presStyleCnt="0"/>
      <dgm:spPr/>
    </dgm:pt>
    <dgm:pt modelId="{C2BFA435-35CD-4852-9B17-F98C7B06C0C9}" type="pres">
      <dgm:prSet presAssocID="{A141F9F3-2902-4423-B91F-AE6154E584A6}" presName="compositeB" presStyleCnt="0"/>
      <dgm:spPr/>
    </dgm:pt>
    <dgm:pt modelId="{D49B7ECB-96DA-4EC2-8CB2-6F8C8E160B86}" type="pres">
      <dgm:prSet presAssocID="{A141F9F3-2902-4423-B91F-AE6154E584A6}" presName="textB" presStyleLbl="revTx" presStyleIdx="5" presStyleCnt="6" custScaleX="278011">
        <dgm:presLayoutVars>
          <dgm:bulletEnabled val="1"/>
        </dgm:presLayoutVars>
      </dgm:prSet>
      <dgm:spPr/>
    </dgm:pt>
    <dgm:pt modelId="{68FDF925-6AB3-4AFC-B055-B722369AC355}" type="pres">
      <dgm:prSet presAssocID="{A141F9F3-2902-4423-B91F-AE6154E584A6}" presName="circleB" presStyleLbl="node1" presStyleIdx="5" presStyleCnt="6"/>
      <dgm:spPr/>
    </dgm:pt>
    <dgm:pt modelId="{A46FC55A-A90C-490D-9347-1496E3695B88}" type="pres">
      <dgm:prSet presAssocID="{A141F9F3-2902-4423-B91F-AE6154E584A6}" presName="spaceB" presStyleCnt="0"/>
      <dgm:spPr/>
    </dgm:pt>
  </dgm:ptLst>
  <dgm:cxnLst>
    <dgm:cxn modelId="{2F9AFB01-7A6D-4E72-B268-661CEED8B90B}" srcId="{8BBD982B-F274-4BA3-8F19-028AA15117A4}" destId="{81A1FB28-038D-4A67-B61E-9A33F404B9F5}" srcOrd="0" destOrd="0" parTransId="{1E0C7606-F7BF-42AC-926F-EBB5BB3EA350}" sibTransId="{6BB6A45F-D9E5-4ED3-BD58-381647AF6830}"/>
    <dgm:cxn modelId="{0D03440F-93BB-4015-9A0F-DC9863A37377}" srcId="{A141F9F3-2902-4423-B91F-AE6154E584A6}" destId="{A1CE3686-3F2A-4255-8CDB-2A9320BA9926}" srcOrd="0" destOrd="0" parTransId="{3B10DCD2-E937-47B8-9819-A715E7BFEDC6}" sibTransId="{D55F3903-B708-4A79-8290-60A4E053DEC3}"/>
    <dgm:cxn modelId="{3EE12919-AC32-4DC9-864D-EC11A8AECE88}" type="presOf" srcId="{B1B64802-A4FB-4EE6-BE6C-4E39B66F2348}" destId="{3B0774D1-51E5-41EF-8A58-51DC740A127C}" srcOrd="0" destOrd="0" presId="urn:microsoft.com/office/officeart/2005/8/layout/hProcess11"/>
    <dgm:cxn modelId="{361C501D-5D08-4114-95A7-874DAEEB7F3C}" type="presOf" srcId="{A141F9F3-2902-4423-B91F-AE6154E584A6}" destId="{D49B7ECB-96DA-4EC2-8CB2-6F8C8E160B86}" srcOrd="0" destOrd="0" presId="urn:microsoft.com/office/officeart/2005/8/layout/hProcess11"/>
    <dgm:cxn modelId="{ACF7B22C-090B-41FC-A14E-F7AC0BD8838C}" type="presOf" srcId="{A1CE3686-3F2A-4255-8CDB-2A9320BA9926}" destId="{D49B7ECB-96DA-4EC2-8CB2-6F8C8E160B86}" srcOrd="0" destOrd="1" presId="urn:microsoft.com/office/officeart/2005/8/layout/hProcess11"/>
    <dgm:cxn modelId="{C13D6F45-6E88-44D5-ADFB-7AA356A73A46}" srcId="{8BBD982B-F274-4BA3-8F19-028AA15117A4}" destId="{696DE41B-CD56-45FF-8282-B368758F6230}" srcOrd="2" destOrd="0" parTransId="{588F8554-E7E2-4CDB-8E61-7BE8238BBD74}" sibTransId="{64ABE53E-79A7-41F5-A32B-112708524326}"/>
    <dgm:cxn modelId="{9EA1D75C-B91A-4C20-9218-80365DBF6CA8}" type="presOf" srcId="{696DE41B-CD56-45FF-8282-B368758F6230}" destId="{C8705785-5A88-44E6-8439-E9AEA6144D4C}" srcOrd="0" destOrd="0" presId="urn:microsoft.com/office/officeart/2005/8/layout/hProcess11"/>
    <dgm:cxn modelId="{24DDBF5E-2B99-4412-96FC-013EBEA3B7F6}" type="presOf" srcId="{C63AB430-79AE-4D94-AA82-7E32286906A5}" destId="{8C280EC7-F0EE-458B-8C79-6606793A6FC0}" srcOrd="0" destOrd="0" presId="urn:microsoft.com/office/officeart/2005/8/layout/hProcess11"/>
    <dgm:cxn modelId="{B57BA26F-6063-43D5-9B66-4FACD50D65AA}" type="presOf" srcId="{81A1FB28-038D-4A67-B61E-9A33F404B9F5}" destId="{DA527B35-0CC3-4BE7-90BA-2F33D356CECF}" srcOrd="0" destOrd="0" presId="urn:microsoft.com/office/officeart/2005/8/layout/hProcess11"/>
    <dgm:cxn modelId="{837B117F-478C-476E-B2BF-59176ED00457}" type="presOf" srcId="{30270F71-232B-496F-B9F8-DA132046CCC4}" destId="{E5248347-30CB-491E-BF51-A98E463BDBFC}" srcOrd="0" destOrd="0" presId="urn:microsoft.com/office/officeart/2005/8/layout/hProcess11"/>
    <dgm:cxn modelId="{C83AA094-1F1B-4B95-A2F9-0B314B58C28E}" type="presOf" srcId="{8BBD982B-F274-4BA3-8F19-028AA15117A4}" destId="{EEF78DF5-8555-476E-9DA5-D85EF5BED6E8}" srcOrd="0" destOrd="0" presId="urn:microsoft.com/office/officeart/2005/8/layout/hProcess11"/>
    <dgm:cxn modelId="{17EA4797-B09D-4C92-B7A1-F38945519972}" srcId="{8BBD982B-F274-4BA3-8F19-028AA15117A4}" destId="{A141F9F3-2902-4423-B91F-AE6154E584A6}" srcOrd="5" destOrd="0" parTransId="{A1FE8814-7E7C-4AD0-BCD3-4EC2AAC3BC22}" sibTransId="{DC4DB743-C46B-4A56-9318-F7404B62964B}"/>
    <dgm:cxn modelId="{D997A2D4-B0E7-428C-9963-181048C7C37D}" srcId="{8BBD982B-F274-4BA3-8F19-028AA15117A4}" destId="{B1B64802-A4FB-4EE6-BE6C-4E39B66F2348}" srcOrd="3" destOrd="0" parTransId="{4CE4A401-030C-467A-97FC-9353E34E6C34}" sibTransId="{3970DC1B-962B-4DF3-9442-EC1BBAD9F963}"/>
    <dgm:cxn modelId="{6D4B3AE0-841A-4807-9698-9DC24744E549}" srcId="{8BBD982B-F274-4BA3-8F19-028AA15117A4}" destId="{C63AB430-79AE-4D94-AA82-7E32286906A5}" srcOrd="4" destOrd="0" parTransId="{414767D8-0B6D-4512-B00B-3C8BAEB11717}" sibTransId="{541F0617-AD1C-4A40-BF97-1FF5335D740F}"/>
    <dgm:cxn modelId="{C22BCFF4-9554-4E0D-B87A-DCCFAB3C3D08}" srcId="{8BBD982B-F274-4BA3-8F19-028AA15117A4}" destId="{30270F71-232B-496F-B9F8-DA132046CCC4}" srcOrd="1" destOrd="0" parTransId="{E5726F2E-1F6E-4994-9868-BEEFC3B4E0FD}" sibTransId="{19E8BF9F-DCBE-4235-8E48-2A156AF29E1E}"/>
    <dgm:cxn modelId="{879B4623-C181-46DB-9750-B4D54B4DE5FE}" type="presParOf" srcId="{EEF78DF5-8555-476E-9DA5-D85EF5BED6E8}" destId="{026FE858-264F-439B-A7F3-F2D942865AB2}" srcOrd="0" destOrd="0" presId="urn:microsoft.com/office/officeart/2005/8/layout/hProcess11"/>
    <dgm:cxn modelId="{71AA1931-6266-4094-AE3B-6C8EA2AAF1E8}" type="presParOf" srcId="{EEF78DF5-8555-476E-9DA5-D85EF5BED6E8}" destId="{87E660A6-41AE-47B5-B5DB-2BCA0E69D34C}" srcOrd="1" destOrd="0" presId="urn:microsoft.com/office/officeart/2005/8/layout/hProcess11"/>
    <dgm:cxn modelId="{A8ECB194-842D-47DD-A95B-09EFDD3AA0BF}" type="presParOf" srcId="{87E660A6-41AE-47B5-B5DB-2BCA0E69D34C}" destId="{945AA7D7-DC40-47D6-A2AB-9F9D55BBE2AE}" srcOrd="0" destOrd="0" presId="urn:microsoft.com/office/officeart/2005/8/layout/hProcess11"/>
    <dgm:cxn modelId="{2BD534BA-7F51-4085-AD86-053D779DA6FA}" type="presParOf" srcId="{945AA7D7-DC40-47D6-A2AB-9F9D55BBE2AE}" destId="{DA527B35-0CC3-4BE7-90BA-2F33D356CECF}" srcOrd="0" destOrd="0" presId="urn:microsoft.com/office/officeart/2005/8/layout/hProcess11"/>
    <dgm:cxn modelId="{43093812-4AE0-4A3B-82BE-8C7C1DDB4B4D}" type="presParOf" srcId="{945AA7D7-DC40-47D6-A2AB-9F9D55BBE2AE}" destId="{68FAFFA2-7FBA-4132-B50D-E0E99A98251F}" srcOrd="1" destOrd="0" presId="urn:microsoft.com/office/officeart/2005/8/layout/hProcess11"/>
    <dgm:cxn modelId="{E8EBC887-E8FD-4019-BB4E-9B6F33DCA6D0}" type="presParOf" srcId="{945AA7D7-DC40-47D6-A2AB-9F9D55BBE2AE}" destId="{88CF5BD6-A921-4181-982E-95D96B3B1FCF}" srcOrd="2" destOrd="0" presId="urn:microsoft.com/office/officeart/2005/8/layout/hProcess11"/>
    <dgm:cxn modelId="{8682420E-7406-4769-9A27-3A75D0B58F70}" type="presParOf" srcId="{87E660A6-41AE-47B5-B5DB-2BCA0E69D34C}" destId="{CBCC6818-3C78-4895-AED0-18C8A8D92AFE}" srcOrd="1" destOrd="0" presId="urn:microsoft.com/office/officeart/2005/8/layout/hProcess11"/>
    <dgm:cxn modelId="{8D698988-A2B2-4945-AFF1-7F258003814A}" type="presParOf" srcId="{87E660A6-41AE-47B5-B5DB-2BCA0E69D34C}" destId="{F8092585-FF3A-486E-B7BE-F32E3E57A0F4}" srcOrd="2" destOrd="0" presId="urn:microsoft.com/office/officeart/2005/8/layout/hProcess11"/>
    <dgm:cxn modelId="{AD84BB98-582E-4C07-80AA-E3DA063C674C}" type="presParOf" srcId="{F8092585-FF3A-486E-B7BE-F32E3E57A0F4}" destId="{E5248347-30CB-491E-BF51-A98E463BDBFC}" srcOrd="0" destOrd="0" presId="urn:microsoft.com/office/officeart/2005/8/layout/hProcess11"/>
    <dgm:cxn modelId="{F70965DB-7855-48DB-A9F0-AD2078FAAB3B}" type="presParOf" srcId="{F8092585-FF3A-486E-B7BE-F32E3E57A0F4}" destId="{7ABCC68A-9E85-45E7-92EE-A0865B2AB01D}" srcOrd="1" destOrd="0" presId="urn:microsoft.com/office/officeart/2005/8/layout/hProcess11"/>
    <dgm:cxn modelId="{29F16B92-EAF3-4908-A3D3-6F4D1C0C6EAF}" type="presParOf" srcId="{F8092585-FF3A-486E-B7BE-F32E3E57A0F4}" destId="{736A3F45-4244-4364-8627-1FC39980D01F}" srcOrd="2" destOrd="0" presId="urn:microsoft.com/office/officeart/2005/8/layout/hProcess11"/>
    <dgm:cxn modelId="{0310C1C8-4766-425A-B284-0946BB0F97D1}" type="presParOf" srcId="{87E660A6-41AE-47B5-B5DB-2BCA0E69D34C}" destId="{F860CBE5-69F3-4141-A485-02C66B12E23A}" srcOrd="3" destOrd="0" presId="urn:microsoft.com/office/officeart/2005/8/layout/hProcess11"/>
    <dgm:cxn modelId="{250DFCE1-6B1F-48B9-BD6D-8F2A1C1D1973}" type="presParOf" srcId="{87E660A6-41AE-47B5-B5DB-2BCA0E69D34C}" destId="{B62B7CC3-6170-48F1-9379-1BDC56A4FC09}" srcOrd="4" destOrd="0" presId="urn:microsoft.com/office/officeart/2005/8/layout/hProcess11"/>
    <dgm:cxn modelId="{5EE1EEA1-744A-45FA-990D-29003C1C1F2C}" type="presParOf" srcId="{B62B7CC3-6170-48F1-9379-1BDC56A4FC09}" destId="{C8705785-5A88-44E6-8439-E9AEA6144D4C}" srcOrd="0" destOrd="0" presId="urn:microsoft.com/office/officeart/2005/8/layout/hProcess11"/>
    <dgm:cxn modelId="{069F5839-78CA-43FB-A480-252C3C983AA5}" type="presParOf" srcId="{B62B7CC3-6170-48F1-9379-1BDC56A4FC09}" destId="{DA2F50FF-F24F-4389-8331-CB0BB5063F7F}" srcOrd="1" destOrd="0" presId="urn:microsoft.com/office/officeart/2005/8/layout/hProcess11"/>
    <dgm:cxn modelId="{FD8ED6DA-522E-43A6-8010-47E9A8791116}" type="presParOf" srcId="{B62B7CC3-6170-48F1-9379-1BDC56A4FC09}" destId="{0A860878-BB92-4A0A-A9C0-9197C598D85C}" srcOrd="2" destOrd="0" presId="urn:microsoft.com/office/officeart/2005/8/layout/hProcess11"/>
    <dgm:cxn modelId="{65DF0B2D-95D3-4FF6-BEE9-1B029C47137D}" type="presParOf" srcId="{87E660A6-41AE-47B5-B5DB-2BCA0E69D34C}" destId="{710C635F-1AAE-447B-B271-39A561ADCBC8}" srcOrd="5" destOrd="0" presId="urn:microsoft.com/office/officeart/2005/8/layout/hProcess11"/>
    <dgm:cxn modelId="{9926EC1B-DCBB-48D0-BE70-779F5100EB2E}" type="presParOf" srcId="{87E660A6-41AE-47B5-B5DB-2BCA0E69D34C}" destId="{586967FD-57D7-4509-83FF-79C2CFE102A8}" srcOrd="6" destOrd="0" presId="urn:microsoft.com/office/officeart/2005/8/layout/hProcess11"/>
    <dgm:cxn modelId="{71CF5567-866B-44B5-8D62-C84263B24718}" type="presParOf" srcId="{586967FD-57D7-4509-83FF-79C2CFE102A8}" destId="{3B0774D1-51E5-41EF-8A58-51DC740A127C}" srcOrd="0" destOrd="0" presId="urn:microsoft.com/office/officeart/2005/8/layout/hProcess11"/>
    <dgm:cxn modelId="{EEB9CC06-592C-4B2D-9130-AF2924B530C9}" type="presParOf" srcId="{586967FD-57D7-4509-83FF-79C2CFE102A8}" destId="{7923D184-8421-4D98-AF8A-2E4F2F9EE464}" srcOrd="1" destOrd="0" presId="urn:microsoft.com/office/officeart/2005/8/layout/hProcess11"/>
    <dgm:cxn modelId="{6A76ADD5-51A9-48B1-849E-CBFE855BDF4F}" type="presParOf" srcId="{586967FD-57D7-4509-83FF-79C2CFE102A8}" destId="{42CF603E-5228-4433-AB36-A2A85B380674}" srcOrd="2" destOrd="0" presId="urn:microsoft.com/office/officeart/2005/8/layout/hProcess11"/>
    <dgm:cxn modelId="{B0F64022-05B8-4533-913E-2511A803576D}" type="presParOf" srcId="{87E660A6-41AE-47B5-B5DB-2BCA0E69D34C}" destId="{8E1BAE14-6AF3-42F7-A35F-8E42A986E235}" srcOrd="7" destOrd="0" presId="urn:microsoft.com/office/officeart/2005/8/layout/hProcess11"/>
    <dgm:cxn modelId="{187FE9F9-253D-4354-A528-B381531E8DB2}" type="presParOf" srcId="{87E660A6-41AE-47B5-B5DB-2BCA0E69D34C}" destId="{40DD3E0D-9254-4E71-994D-0C05110B47B4}" srcOrd="8" destOrd="0" presId="urn:microsoft.com/office/officeart/2005/8/layout/hProcess11"/>
    <dgm:cxn modelId="{F900961A-A7DE-4B5F-9C84-F8F6E6054737}" type="presParOf" srcId="{40DD3E0D-9254-4E71-994D-0C05110B47B4}" destId="{8C280EC7-F0EE-458B-8C79-6606793A6FC0}" srcOrd="0" destOrd="0" presId="urn:microsoft.com/office/officeart/2005/8/layout/hProcess11"/>
    <dgm:cxn modelId="{62D9F778-321F-47CC-AA13-E1AD6B472267}" type="presParOf" srcId="{40DD3E0D-9254-4E71-994D-0C05110B47B4}" destId="{0967867B-BE1F-4F99-AD8B-DA59C811D03C}" srcOrd="1" destOrd="0" presId="urn:microsoft.com/office/officeart/2005/8/layout/hProcess11"/>
    <dgm:cxn modelId="{E0A7FE17-B647-4406-8CB4-E3318AD820DB}" type="presParOf" srcId="{40DD3E0D-9254-4E71-994D-0C05110B47B4}" destId="{3093035D-036A-4786-87D4-A0D6DC5E456A}" srcOrd="2" destOrd="0" presId="urn:microsoft.com/office/officeart/2005/8/layout/hProcess11"/>
    <dgm:cxn modelId="{3E0D1216-5277-49EA-89B1-AD9B778CF573}" type="presParOf" srcId="{87E660A6-41AE-47B5-B5DB-2BCA0E69D34C}" destId="{72091A4D-2A4E-477B-A253-AEB9C59182CB}" srcOrd="9" destOrd="0" presId="urn:microsoft.com/office/officeart/2005/8/layout/hProcess11"/>
    <dgm:cxn modelId="{3E1ECF30-E437-4FC1-940A-7519E591C567}" type="presParOf" srcId="{87E660A6-41AE-47B5-B5DB-2BCA0E69D34C}" destId="{C2BFA435-35CD-4852-9B17-F98C7B06C0C9}" srcOrd="10" destOrd="0" presId="urn:microsoft.com/office/officeart/2005/8/layout/hProcess11"/>
    <dgm:cxn modelId="{00B1B3BE-5E69-4C40-8375-54BA9343E955}" type="presParOf" srcId="{C2BFA435-35CD-4852-9B17-F98C7B06C0C9}" destId="{D49B7ECB-96DA-4EC2-8CB2-6F8C8E160B86}" srcOrd="0" destOrd="0" presId="urn:microsoft.com/office/officeart/2005/8/layout/hProcess11"/>
    <dgm:cxn modelId="{5D87EFC7-F3F3-4E30-9630-6A645409BBF6}" type="presParOf" srcId="{C2BFA435-35CD-4852-9B17-F98C7B06C0C9}" destId="{68FDF925-6AB3-4AFC-B055-B722369AC355}" srcOrd="1" destOrd="0" presId="urn:microsoft.com/office/officeart/2005/8/layout/hProcess11"/>
    <dgm:cxn modelId="{89F3BD40-5F2A-4A55-B323-AED199767293}" type="presParOf" srcId="{C2BFA435-35CD-4852-9B17-F98C7B06C0C9}" destId="{A46FC55A-A90C-490D-9347-1496E3695B88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98EB56-61C8-4706-AD6F-9D701253C84E}" type="doc">
      <dgm:prSet loTypeId="urn:diagrams.loki3.com/BracketList+Icon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7BD2CE1-7DEC-47A6-B198-55F40EC2165D}">
      <dgm:prSet phldrT="[Text]" custT="1"/>
      <dgm:spPr/>
      <dgm:t>
        <a:bodyPr/>
        <a:lstStyle/>
        <a:p>
          <a:r>
            <a:rPr lang="en-US" altLang="en-US" sz="2000" b="1" dirty="0">
              <a:latin typeface="Calibri" panose="020F0502020204030204" pitchFamily="34" charset="0"/>
            </a:rPr>
            <a:t>Human-computer interaction</a:t>
          </a:r>
          <a:r>
            <a:rPr lang="en-US" altLang="en-US" sz="2000" dirty="0">
              <a:latin typeface="Calibri" panose="020F0502020204030204" pitchFamily="34" charset="0"/>
            </a:rPr>
            <a:t> </a:t>
          </a:r>
          <a:r>
            <a:rPr lang="en-US" altLang="en-US" sz="2000" b="1" dirty="0">
              <a:latin typeface="Calibri" panose="020F0502020204030204" pitchFamily="34" charset="0"/>
            </a:rPr>
            <a:t>(HCI)</a:t>
          </a:r>
          <a:r>
            <a:rPr lang="en-US" altLang="en-US" sz="2000" dirty="0">
              <a:latin typeface="Calibri" panose="020F0502020204030204" pitchFamily="34" charset="0"/>
            </a:rPr>
            <a:t> is: </a:t>
          </a:r>
          <a:endParaRPr lang="en-US" sz="2000" dirty="0"/>
        </a:p>
      </dgm:t>
    </dgm:pt>
    <dgm:pt modelId="{1E289600-01A6-4792-9579-7DDB7F5A33DA}" type="parTrans" cxnId="{D9DC700C-EC15-428A-94DB-9610A82A7EED}">
      <dgm:prSet/>
      <dgm:spPr/>
      <dgm:t>
        <a:bodyPr/>
        <a:lstStyle/>
        <a:p>
          <a:endParaRPr lang="en-US" sz="1600"/>
        </a:p>
      </dgm:t>
    </dgm:pt>
    <dgm:pt modelId="{F22BF9B9-7748-42F5-AA3A-070D3E1DA1DE}" type="sibTrans" cxnId="{D9DC700C-EC15-428A-94DB-9610A82A7EED}">
      <dgm:prSet/>
      <dgm:spPr/>
      <dgm:t>
        <a:bodyPr/>
        <a:lstStyle/>
        <a:p>
          <a:endParaRPr lang="en-US" sz="1600"/>
        </a:p>
      </dgm:t>
    </dgm:pt>
    <dgm:pt modelId="{4B207115-6F6A-4159-94B5-8BFF0B4102E3}">
      <dgm:prSet custT="1"/>
      <dgm:spPr/>
      <dgm:t>
        <a:bodyPr/>
        <a:lstStyle/>
        <a:p>
          <a:pPr algn="just"/>
          <a:r>
            <a:rPr lang="en-US" altLang="en-US" sz="2000" dirty="0">
              <a:latin typeface="Calibri" panose="020F0502020204030204" pitchFamily="34" charset="0"/>
            </a:rPr>
            <a:t>Concerned with the design, evaluation and implementation of interactive computing systems for human use and with the study of major phenomena surrounding them</a:t>
          </a:r>
        </a:p>
      </dgm:t>
    </dgm:pt>
    <dgm:pt modelId="{D001AF88-64D1-4EB0-AEF9-84C95A59EC55}" type="parTrans" cxnId="{52680D21-6A28-45B7-9E7B-F1999E72E00B}">
      <dgm:prSet/>
      <dgm:spPr/>
      <dgm:t>
        <a:bodyPr/>
        <a:lstStyle/>
        <a:p>
          <a:endParaRPr lang="en-US" sz="1600"/>
        </a:p>
      </dgm:t>
    </dgm:pt>
    <dgm:pt modelId="{B19B1AE5-FEBB-4BC6-978D-CF8C8B472532}" type="sibTrans" cxnId="{52680D21-6A28-45B7-9E7B-F1999E72E00B}">
      <dgm:prSet/>
      <dgm:spPr/>
      <dgm:t>
        <a:bodyPr/>
        <a:lstStyle/>
        <a:p>
          <a:endParaRPr lang="en-US" sz="1600"/>
        </a:p>
      </dgm:t>
    </dgm:pt>
    <dgm:pt modelId="{11FFA18C-4160-45A3-871E-4471149651BC}">
      <dgm:prSet custT="1"/>
      <dgm:spPr/>
      <dgm:t>
        <a:bodyPr/>
        <a:lstStyle/>
        <a:p>
          <a:r>
            <a:rPr lang="en-GB" altLang="en-US" sz="2000" b="1" dirty="0">
              <a:latin typeface="Calibri" panose="020F0502020204030204" pitchFamily="34" charset="0"/>
            </a:rPr>
            <a:t>Interaction design (ID)</a:t>
          </a:r>
          <a:r>
            <a:rPr lang="en-GB" altLang="en-US" sz="2000" dirty="0">
              <a:latin typeface="Calibri" panose="020F0502020204030204" pitchFamily="34" charset="0"/>
            </a:rPr>
            <a:t> is</a:t>
          </a:r>
        </a:p>
      </dgm:t>
    </dgm:pt>
    <dgm:pt modelId="{E6B3876C-5115-41B3-989D-74B9C9D37414}" type="parTrans" cxnId="{3CEAD7F5-1F37-4329-9482-6234F955FB21}">
      <dgm:prSet/>
      <dgm:spPr/>
      <dgm:t>
        <a:bodyPr/>
        <a:lstStyle/>
        <a:p>
          <a:endParaRPr lang="en-US" sz="1600"/>
        </a:p>
      </dgm:t>
    </dgm:pt>
    <dgm:pt modelId="{D688C8B7-EBA0-4E20-BEE1-657A52CFCF59}" type="sibTrans" cxnId="{3CEAD7F5-1F37-4329-9482-6234F955FB21}">
      <dgm:prSet/>
      <dgm:spPr/>
      <dgm:t>
        <a:bodyPr/>
        <a:lstStyle/>
        <a:p>
          <a:endParaRPr lang="en-US" sz="1600"/>
        </a:p>
      </dgm:t>
    </dgm:pt>
    <dgm:pt modelId="{60057394-2CC9-4E51-8297-2764A08FA48D}">
      <dgm:prSet custT="1"/>
      <dgm:spPr/>
      <dgm:t>
        <a:bodyPr/>
        <a:lstStyle/>
        <a:p>
          <a:pPr algn="just"/>
          <a:r>
            <a:rPr lang="en-GB" altLang="en-US" sz="2000" dirty="0">
              <a:latin typeface="Calibri" panose="020F0502020204030204" pitchFamily="34" charset="0"/>
            </a:rPr>
            <a:t>The design of spaces for human communication and interaction.</a:t>
          </a:r>
        </a:p>
      </dgm:t>
    </dgm:pt>
    <dgm:pt modelId="{CE608C93-2DBA-4815-ABCC-28E71CA1EAE4}" type="parTrans" cxnId="{C4E93B7C-5371-4189-B55A-0DBEA360BCAF}">
      <dgm:prSet/>
      <dgm:spPr/>
      <dgm:t>
        <a:bodyPr/>
        <a:lstStyle/>
        <a:p>
          <a:endParaRPr lang="en-US" sz="1600"/>
        </a:p>
      </dgm:t>
    </dgm:pt>
    <dgm:pt modelId="{90EE0BC0-4692-4447-91B1-1AC7AA6E190A}" type="sibTrans" cxnId="{C4E93B7C-5371-4189-B55A-0DBEA360BCAF}">
      <dgm:prSet/>
      <dgm:spPr/>
      <dgm:t>
        <a:bodyPr/>
        <a:lstStyle/>
        <a:p>
          <a:endParaRPr lang="en-US" sz="1600"/>
        </a:p>
      </dgm:t>
    </dgm:pt>
    <dgm:pt modelId="{21CC7DC4-C709-334D-B962-D5747D4F28B1}">
      <dgm:prSet custT="1"/>
      <dgm:spPr/>
      <dgm:t>
        <a:bodyPr/>
        <a:lstStyle/>
        <a:p>
          <a:pPr algn="just"/>
          <a:r>
            <a:rPr lang="en-GB" altLang="en-US" sz="2000" dirty="0">
              <a:latin typeface="Calibri" panose="020F0502020204030204" pitchFamily="34" charset="0"/>
            </a:rPr>
            <a:t>Increasingly, more application areas, more technologies and more issues to consider when designing ‘interfaces’.</a:t>
          </a:r>
        </a:p>
      </dgm:t>
    </dgm:pt>
    <dgm:pt modelId="{042906CF-E706-FD4B-BA6F-DD3694052020}" type="parTrans" cxnId="{7B82B838-EFE1-BF47-8C1D-A40BCA163F8B}">
      <dgm:prSet/>
      <dgm:spPr/>
      <dgm:t>
        <a:bodyPr/>
        <a:lstStyle/>
        <a:p>
          <a:endParaRPr lang="en-GB"/>
        </a:p>
      </dgm:t>
    </dgm:pt>
    <dgm:pt modelId="{3903CEEC-D7C9-AD41-B110-B913B5AC1EE6}" type="sibTrans" cxnId="{7B82B838-EFE1-BF47-8C1D-A40BCA163F8B}">
      <dgm:prSet/>
      <dgm:spPr/>
      <dgm:t>
        <a:bodyPr/>
        <a:lstStyle/>
        <a:p>
          <a:endParaRPr lang="en-GB"/>
        </a:p>
      </dgm:t>
    </dgm:pt>
    <dgm:pt modelId="{3BB8C1A4-C1A4-4F66-A9BF-6748780B8E63}" type="pres">
      <dgm:prSet presAssocID="{0E98EB56-61C8-4706-AD6F-9D701253C84E}" presName="Name0" presStyleCnt="0">
        <dgm:presLayoutVars>
          <dgm:dir/>
          <dgm:animLvl val="lvl"/>
          <dgm:resizeHandles val="exact"/>
        </dgm:presLayoutVars>
      </dgm:prSet>
      <dgm:spPr/>
    </dgm:pt>
    <dgm:pt modelId="{425D14F7-0C38-4325-9CC6-0FC4E0B2921F}" type="pres">
      <dgm:prSet presAssocID="{97BD2CE1-7DEC-47A6-B198-55F40EC2165D}" presName="linNode" presStyleCnt="0"/>
      <dgm:spPr/>
    </dgm:pt>
    <dgm:pt modelId="{B4FC28DA-20BC-4124-9E29-6B51968CB019}" type="pres">
      <dgm:prSet presAssocID="{97BD2CE1-7DEC-47A6-B198-55F40EC2165D}" presName="parTx" presStyleLbl="revTx" presStyleIdx="0" presStyleCnt="2">
        <dgm:presLayoutVars>
          <dgm:chMax val="1"/>
          <dgm:bulletEnabled val="1"/>
        </dgm:presLayoutVars>
      </dgm:prSet>
      <dgm:spPr/>
    </dgm:pt>
    <dgm:pt modelId="{E411ECB6-8835-431C-A68B-07DC485836C2}" type="pres">
      <dgm:prSet presAssocID="{97BD2CE1-7DEC-47A6-B198-55F40EC2165D}" presName="bracket" presStyleLbl="parChTrans1D1" presStyleIdx="0" presStyleCnt="2"/>
      <dgm:spPr/>
    </dgm:pt>
    <dgm:pt modelId="{9382D04A-4CAF-4509-8FF0-582279FE4E6C}" type="pres">
      <dgm:prSet presAssocID="{97BD2CE1-7DEC-47A6-B198-55F40EC2165D}" presName="spH" presStyleCnt="0"/>
      <dgm:spPr/>
    </dgm:pt>
    <dgm:pt modelId="{4549794F-EA3B-4D2C-8BED-003252569AE2}" type="pres">
      <dgm:prSet presAssocID="{97BD2CE1-7DEC-47A6-B198-55F40EC2165D}" presName="desTx" presStyleLbl="node1" presStyleIdx="0" presStyleCnt="2">
        <dgm:presLayoutVars>
          <dgm:bulletEnabled val="1"/>
        </dgm:presLayoutVars>
      </dgm:prSet>
      <dgm:spPr/>
    </dgm:pt>
    <dgm:pt modelId="{235290D8-EB61-4DD4-BF66-16D168EDF8F9}" type="pres">
      <dgm:prSet presAssocID="{F22BF9B9-7748-42F5-AA3A-070D3E1DA1DE}" presName="spV" presStyleCnt="0"/>
      <dgm:spPr/>
    </dgm:pt>
    <dgm:pt modelId="{1F82C915-ABD4-4F78-8C05-D6688A262079}" type="pres">
      <dgm:prSet presAssocID="{11FFA18C-4160-45A3-871E-4471149651BC}" presName="linNode" presStyleCnt="0"/>
      <dgm:spPr/>
    </dgm:pt>
    <dgm:pt modelId="{834F5C5A-5FC2-40C6-B61C-52123636AF3C}" type="pres">
      <dgm:prSet presAssocID="{11FFA18C-4160-45A3-871E-4471149651BC}" presName="parTx" presStyleLbl="revTx" presStyleIdx="1" presStyleCnt="2">
        <dgm:presLayoutVars>
          <dgm:chMax val="1"/>
          <dgm:bulletEnabled val="1"/>
        </dgm:presLayoutVars>
      </dgm:prSet>
      <dgm:spPr/>
    </dgm:pt>
    <dgm:pt modelId="{F639436C-0F5E-4CDF-BC93-595E4A32DCB8}" type="pres">
      <dgm:prSet presAssocID="{11FFA18C-4160-45A3-871E-4471149651BC}" presName="bracket" presStyleLbl="parChTrans1D1" presStyleIdx="1" presStyleCnt="2"/>
      <dgm:spPr/>
    </dgm:pt>
    <dgm:pt modelId="{AA9BCE18-A04B-4162-BEBB-FF773E65011F}" type="pres">
      <dgm:prSet presAssocID="{11FFA18C-4160-45A3-871E-4471149651BC}" presName="spH" presStyleCnt="0"/>
      <dgm:spPr/>
    </dgm:pt>
    <dgm:pt modelId="{266F5D4E-948E-4AB7-83B2-C05D323AA340}" type="pres">
      <dgm:prSet presAssocID="{11FFA18C-4160-45A3-871E-4471149651BC}" presName="desTx" presStyleLbl="node1" presStyleIdx="1" presStyleCnt="2">
        <dgm:presLayoutVars>
          <dgm:bulletEnabled val="1"/>
        </dgm:presLayoutVars>
      </dgm:prSet>
      <dgm:spPr/>
    </dgm:pt>
  </dgm:ptLst>
  <dgm:cxnLst>
    <dgm:cxn modelId="{D9DC700C-EC15-428A-94DB-9610A82A7EED}" srcId="{0E98EB56-61C8-4706-AD6F-9D701253C84E}" destId="{97BD2CE1-7DEC-47A6-B198-55F40EC2165D}" srcOrd="0" destOrd="0" parTransId="{1E289600-01A6-4792-9579-7DDB7F5A33DA}" sibTransId="{F22BF9B9-7748-42F5-AA3A-070D3E1DA1DE}"/>
    <dgm:cxn modelId="{52680D21-6A28-45B7-9E7B-F1999E72E00B}" srcId="{97BD2CE1-7DEC-47A6-B198-55F40EC2165D}" destId="{4B207115-6F6A-4159-94B5-8BFF0B4102E3}" srcOrd="0" destOrd="0" parTransId="{D001AF88-64D1-4EB0-AEF9-84C95A59EC55}" sibTransId="{B19B1AE5-FEBB-4BC6-978D-CF8C8B472532}"/>
    <dgm:cxn modelId="{51615623-DA80-4E12-8998-F963DEF4E09E}" type="presOf" srcId="{11FFA18C-4160-45A3-871E-4471149651BC}" destId="{834F5C5A-5FC2-40C6-B61C-52123636AF3C}" srcOrd="0" destOrd="0" presId="urn:diagrams.loki3.com/BracketList+Icon"/>
    <dgm:cxn modelId="{7B82B838-EFE1-BF47-8C1D-A40BCA163F8B}" srcId="{11FFA18C-4160-45A3-871E-4471149651BC}" destId="{21CC7DC4-C709-334D-B962-D5747D4F28B1}" srcOrd="1" destOrd="0" parTransId="{042906CF-E706-FD4B-BA6F-DD3694052020}" sibTransId="{3903CEEC-D7C9-AD41-B110-B913B5AC1EE6}"/>
    <dgm:cxn modelId="{EC21085B-893B-49F3-9CDC-F5E128471991}" type="presOf" srcId="{60057394-2CC9-4E51-8297-2764A08FA48D}" destId="{266F5D4E-948E-4AB7-83B2-C05D323AA340}" srcOrd="0" destOrd="0" presId="urn:diagrams.loki3.com/BracketList+Icon"/>
    <dgm:cxn modelId="{54197170-BD9B-4EBF-BE95-D041B2F06D73}" type="presOf" srcId="{0E98EB56-61C8-4706-AD6F-9D701253C84E}" destId="{3BB8C1A4-C1A4-4F66-A9BF-6748780B8E63}" srcOrd="0" destOrd="0" presId="urn:diagrams.loki3.com/BracketList+Icon"/>
    <dgm:cxn modelId="{C4E93B7C-5371-4189-B55A-0DBEA360BCAF}" srcId="{11FFA18C-4160-45A3-871E-4471149651BC}" destId="{60057394-2CC9-4E51-8297-2764A08FA48D}" srcOrd="0" destOrd="0" parTransId="{CE608C93-2DBA-4815-ABCC-28E71CA1EAE4}" sibTransId="{90EE0BC0-4692-4447-91B1-1AC7AA6E190A}"/>
    <dgm:cxn modelId="{6E970E9E-2A92-4DC3-B119-83D75C8A5709}" type="presOf" srcId="{4B207115-6F6A-4159-94B5-8BFF0B4102E3}" destId="{4549794F-EA3B-4D2C-8BED-003252569AE2}" srcOrd="0" destOrd="0" presId="urn:diagrams.loki3.com/BracketList+Icon"/>
    <dgm:cxn modelId="{2AF340C9-FEA2-444C-9307-1846FC5DA5CC}" type="presOf" srcId="{21CC7DC4-C709-334D-B962-D5747D4F28B1}" destId="{266F5D4E-948E-4AB7-83B2-C05D323AA340}" srcOrd="0" destOrd="1" presId="urn:diagrams.loki3.com/BracketList+Icon"/>
    <dgm:cxn modelId="{3CEAD7F5-1F37-4329-9482-6234F955FB21}" srcId="{0E98EB56-61C8-4706-AD6F-9D701253C84E}" destId="{11FFA18C-4160-45A3-871E-4471149651BC}" srcOrd="1" destOrd="0" parTransId="{E6B3876C-5115-41B3-989D-74B9C9D37414}" sibTransId="{D688C8B7-EBA0-4E20-BEE1-657A52CFCF59}"/>
    <dgm:cxn modelId="{A61E4CFA-8401-40C0-8C41-EC7EAB067CB5}" type="presOf" srcId="{97BD2CE1-7DEC-47A6-B198-55F40EC2165D}" destId="{B4FC28DA-20BC-4124-9E29-6B51968CB019}" srcOrd="0" destOrd="0" presId="urn:diagrams.loki3.com/BracketList+Icon"/>
    <dgm:cxn modelId="{5795A11C-25A4-473A-A1D0-6D03BC0A16B1}" type="presParOf" srcId="{3BB8C1A4-C1A4-4F66-A9BF-6748780B8E63}" destId="{425D14F7-0C38-4325-9CC6-0FC4E0B2921F}" srcOrd="0" destOrd="0" presId="urn:diagrams.loki3.com/BracketList+Icon"/>
    <dgm:cxn modelId="{BB1362D0-9A83-4FB5-8162-550B67CB8B98}" type="presParOf" srcId="{425D14F7-0C38-4325-9CC6-0FC4E0B2921F}" destId="{B4FC28DA-20BC-4124-9E29-6B51968CB019}" srcOrd="0" destOrd="0" presId="urn:diagrams.loki3.com/BracketList+Icon"/>
    <dgm:cxn modelId="{27B4D8DB-15EA-4E13-9A10-BC47C2325C6F}" type="presParOf" srcId="{425D14F7-0C38-4325-9CC6-0FC4E0B2921F}" destId="{E411ECB6-8835-431C-A68B-07DC485836C2}" srcOrd="1" destOrd="0" presId="urn:diagrams.loki3.com/BracketList+Icon"/>
    <dgm:cxn modelId="{B6F17F2B-98E8-4454-9677-652A01151754}" type="presParOf" srcId="{425D14F7-0C38-4325-9CC6-0FC4E0B2921F}" destId="{9382D04A-4CAF-4509-8FF0-582279FE4E6C}" srcOrd="2" destOrd="0" presId="urn:diagrams.loki3.com/BracketList+Icon"/>
    <dgm:cxn modelId="{B73A5DA0-A61A-4704-BFC4-DB49F23ABFEA}" type="presParOf" srcId="{425D14F7-0C38-4325-9CC6-0FC4E0B2921F}" destId="{4549794F-EA3B-4D2C-8BED-003252569AE2}" srcOrd="3" destOrd="0" presId="urn:diagrams.loki3.com/BracketList+Icon"/>
    <dgm:cxn modelId="{1A8BEB6F-D5FF-4C2C-9176-C39CC6FCBAAD}" type="presParOf" srcId="{3BB8C1A4-C1A4-4F66-A9BF-6748780B8E63}" destId="{235290D8-EB61-4DD4-BF66-16D168EDF8F9}" srcOrd="1" destOrd="0" presId="urn:diagrams.loki3.com/BracketList+Icon"/>
    <dgm:cxn modelId="{4D66A9BC-D800-4376-BADA-A4B2832754E8}" type="presParOf" srcId="{3BB8C1A4-C1A4-4F66-A9BF-6748780B8E63}" destId="{1F82C915-ABD4-4F78-8C05-D6688A262079}" srcOrd="2" destOrd="0" presId="urn:diagrams.loki3.com/BracketList+Icon"/>
    <dgm:cxn modelId="{21D16D93-E0A8-4B03-95F4-9995BBBB9700}" type="presParOf" srcId="{1F82C915-ABD4-4F78-8C05-D6688A262079}" destId="{834F5C5A-5FC2-40C6-B61C-52123636AF3C}" srcOrd="0" destOrd="0" presId="urn:diagrams.loki3.com/BracketList+Icon"/>
    <dgm:cxn modelId="{6097A343-710A-44A7-A945-F16B233ABB3D}" type="presParOf" srcId="{1F82C915-ABD4-4F78-8C05-D6688A262079}" destId="{F639436C-0F5E-4CDF-BC93-595E4A32DCB8}" srcOrd="1" destOrd="0" presId="urn:diagrams.loki3.com/BracketList+Icon"/>
    <dgm:cxn modelId="{FCE7527A-C549-4CFD-B153-C30763E860C6}" type="presParOf" srcId="{1F82C915-ABD4-4F78-8C05-D6688A262079}" destId="{AA9BCE18-A04B-4162-BEBB-FF773E65011F}" srcOrd="2" destOrd="0" presId="urn:diagrams.loki3.com/BracketList+Icon"/>
    <dgm:cxn modelId="{2336D2D5-BA07-4B62-9AE6-8BD611E8F0F1}" type="presParOf" srcId="{1F82C915-ABD4-4F78-8C05-D6688A262079}" destId="{266F5D4E-948E-4AB7-83B2-C05D323AA340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D423D9D-2691-4840-8FBE-F82556E9E8CE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3E7406D-FEE3-4AE2-ADCA-E49DBA424836}">
      <dgm:prSet phldrT="[Text]" custT="1"/>
      <dgm:spPr/>
      <dgm:t>
        <a:bodyPr/>
        <a:lstStyle/>
        <a:p>
          <a:r>
            <a:rPr lang="en-US" altLang="en-US" sz="1600" b="1" dirty="0">
              <a:solidFill>
                <a:schemeClr val="bg1"/>
              </a:solidFill>
              <a:latin typeface="Calibri" panose="020F0502020204030204" pitchFamily="34" charset="0"/>
            </a:rPr>
            <a:t>interaction designers</a:t>
          </a:r>
          <a:endParaRPr lang="en-US" sz="1600" dirty="0">
            <a:solidFill>
              <a:schemeClr val="bg1"/>
            </a:solidFill>
          </a:endParaRPr>
        </a:p>
      </dgm:t>
    </dgm:pt>
    <dgm:pt modelId="{97B65670-567A-45A1-B81D-A42E218020E2}" type="parTrans" cxnId="{3A87B1A4-7753-48D0-B773-C651B2E58ED0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C7A18A2C-3D9E-442C-98FA-C11F8F3411D2}" type="sibTrans" cxnId="{3A87B1A4-7753-48D0-B773-C651B2E58ED0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126BB2B0-875B-4633-9499-1FA8DBC23109}">
      <dgm:prSet custT="1"/>
      <dgm:spPr/>
      <dgm:t>
        <a:bodyPr/>
        <a:lstStyle/>
        <a:p>
          <a:r>
            <a:rPr lang="en-US" altLang="en-US" sz="1600" b="1" dirty="0">
              <a:solidFill>
                <a:schemeClr val="bg1"/>
              </a:solidFill>
              <a:latin typeface="Calibri" panose="020F0502020204030204" pitchFamily="34" charset="0"/>
            </a:rPr>
            <a:t>usability engineers</a:t>
          </a:r>
          <a:endParaRPr lang="en-US" altLang="en-US" sz="1600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B749FFB9-F62A-42CF-8D54-A7AE92F2F084}" type="parTrans" cxnId="{F3BAED51-5B33-4025-9A90-93F52375A100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0471E6B5-78B3-4DC6-9715-DC53DA2003C8}" type="sibTrans" cxnId="{F3BAED51-5B33-4025-9A90-93F52375A100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9345BC21-5207-4DC3-8BCA-13B04922419A}">
      <dgm:prSet custT="1"/>
      <dgm:spPr/>
      <dgm:t>
        <a:bodyPr/>
        <a:lstStyle/>
        <a:p>
          <a:r>
            <a:rPr lang="en-US" altLang="en-US" sz="1600" b="1" dirty="0">
              <a:solidFill>
                <a:schemeClr val="bg1"/>
              </a:solidFill>
              <a:latin typeface="Calibri" panose="020F0502020204030204" pitchFamily="34" charset="0"/>
            </a:rPr>
            <a:t>web designers</a:t>
          </a:r>
          <a:endParaRPr lang="en-US" altLang="en-US" sz="1600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90BB5C26-467F-48A8-BDE0-58545D7585C0}" type="parTrans" cxnId="{5F61C22B-3CF5-489E-93D3-E6877682D52D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7143BEB0-42DC-42FA-85B7-97BFEE61221C}" type="sibTrans" cxnId="{5F61C22B-3CF5-489E-93D3-E6877682D52D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6930CC60-57D4-4BB9-BC40-9B1EE2B34A1F}">
      <dgm:prSet custT="1"/>
      <dgm:spPr/>
      <dgm:t>
        <a:bodyPr/>
        <a:lstStyle/>
        <a:p>
          <a:r>
            <a:rPr lang="en-US" altLang="en-US" sz="1600" b="1" dirty="0">
              <a:solidFill>
                <a:schemeClr val="bg1"/>
              </a:solidFill>
              <a:latin typeface="Calibri" panose="020F0502020204030204" pitchFamily="34" charset="0"/>
            </a:rPr>
            <a:t>information architects</a:t>
          </a:r>
          <a:endParaRPr lang="en-US" altLang="en-US" sz="1600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E2EAAD3D-33B9-4B36-B997-F9FEEEB32EB3}" type="parTrans" cxnId="{C98FF8E4-8125-4517-8959-8335E6A14E78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F8CE75E3-0688-4DC8-B0F5-BC5F0CDB8128}" type="sibTrans" cxnId="{C98FF8E4-8125-4517-8959-8335E6A14E78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6132EF2C-2D8B-433A-A2B1-F1CC9A29570C}">
      <dgm:prSet custT="1"/>
      <dgm:spPr/>
      <dgm:t>
        <a:bodyPr/>
        <a:lstStyle/>
        <a:p>
          <a:r>
            <a:rPr lang="en-US" altLang="en-US" sz="1600" b="1" dirty="0">
              <a:solidFill>
                <a:schemeClr val="bg1"/>
              </a:solidFill>
              <a:latin typeface="Calibri" panose="020F0502020204030204" pitchFamily="34" charset="0"/>
            </a:rPr>
            <a:t>user experience designers</a:t>
          </a:r>
          <a:endParaRPr lang="en-GB" altLang="en-US" sz="1600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BC029475-24BD-42FA-AD95-659A4C7CBF37}" type="parTrans" cxnId="{FD8878C4-19F4-49E6-854C-AD4C97FE764C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D3A4C66A-6131-4C10-A495-C1331F546218}" type="sibTrans" cxnId="{FD8878C4-19F4-49E6-854C-AD4C97FE764C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02FB473F-8BCF-4F28-8A51-8CE1F09A643E}">
      <dgm:prSet phldrT="[Text]" custT="1"/>
      <dgm:spPr/>
      <dgm:t>
        <a:bodyPr/>
        <a:lstStyle/>
        <a:p>
          <a:r>
            <a:rPr lang="en-US" altLang="en-US" sz="1600">
              <a:solidFill>
                <a:srgbClr val="002060"/>
              </a:solidFill>
              <a:latin typeface="Calibri" panose="020F0502020204030204" pitchFamily="34" charset="0"/>
            </a:rPr>
            <a:t>people involved in the design of all the interactive aspects of a product</a:t>
          </a:r>
          <a:endParaRPr lang="en-US" sz="1600">
            <a:solidFill>
              <a:srgbClr val="002060"/>
            </a:solidFill>
          </a:endParaRPr>
        </a:p>
      </dgm:t>
    </dgm:pt>
    <dgm:pt modelId="{21D3DC08-DCE0-4BD8-9696-7C4FC7EEBE9F}" type="parTrans" cxnId="{62E6CEB1-602F-4C83-B269-7ED05D7B3B5D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2237FE4D-DBC8-4189-A600-8825A51ED453}" type="sibTrans" cxnId="{62E6CEB1-602F-4C83-B269-7ED05D7B3B5D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FA5A02C1-F432-4484-A821-03A4A764F3C2}">
      <dgm:prSet custT="1"/>
      <dgm:spPr/>
      <dgm:t>
        <a:bodyPr/>
        <a:lstStyle/>
        <a:p>
          <a:r>
            <a:rPr lang="en-US" altLang="en-US" sz="16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dirty="0">
              <a:solidFill>
                <a:srgbClr val="002060"/>
              </a:solidFill>
              <a:latin typeface="Calibri" panose="020F0502020204030204" pitchFamily="34" charset="0"/>
            </a:rPr>
            <a:t>who focus on evaluating products, using usability methods and principles</a:t>
          </a:r>
        </a:p>
      </dgm:t>
    </dgm:pt>
    <dgm:pt modelId="{A65E85B1-3F01-40B4-973A-66E525DBA3CB}" type="parTrans" cxnId="{9D32750F-E090-479C-8341-2F22880E9DA8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25187101-16AE-4823-B24C-2E59C1B1FFC1}" type="sibTrans" cxnId="{9D32750F-E090-479C-8341-2F22880E9DA8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87F02D95-BEE4-4FB0-BD1B-7783B7E90CE4}">
      <dgm:prSet custT="1"/>
      <dgm:spPr/>
      <dgm:t>
        <a:bodyPr/>
        <a:lstStyle/>
        <a:p>
          <a:r>
            <a:rPr lang="en-US" altLang="en-US" sz="16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dirty="0">
              <a:solidFill>
                <a:srgbClr val="002060"/>
              </a:solidFill>
              <a:latin typeface="Calibri" panose="020F0502020204030204" pitchFamily="34" charset="0"/>
            </a:rPr>
            <a:t>who develop and create the visual design of websites, such as layouts</a:t>
          </a:r>
        </a:p>
      </dgm:t>
    </dgm:pt>
    <dgm:pt modelId="{D2C8C8E7-4200-4DBA-8D91-C22591A367D6}" type="parTrans" cxnId="{54C5ADF2-B793-4D9C-BC02-A9AF51A80EAF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452CF9EF-32C1-42C1-8F12-67FCDD4B919C}" type="sibTrans" cxnId="{54C5ADF2-B793-4D9C-BC02-A9AF51A80EAF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3418B7A3-5DCC-4044-BE0F-CF325A95D415}">
      <dgm:prSet custT="1"/>
      <dgm:spPr/>
      <dgm:t>
        <a:bodyPr/>
        <a:lstStyle/>
        <a:p>
          <a:r>
            <a:rPr lang="en-US" altLang="en-US" sz="16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dirty="0">
              <a:solidFill>
                <a:srgbClr val="002060"/>
              </a:solidFill>
              <a:latin typeface="Calibri" panose="020F0502020204030204" pitchFamily="34" charset="0"/>
            </a:rPr>
            <a:t>who come up with ideas of how to plan and structure interactive products</a:t>
          </a:r>
        </a:p>
      </dgm:t>
    </dgm:pt>
    <dgm:pt modelId="{0DCF864E-CE4F-4BA4-8DCD-B22C40342929}" type="parTrans" cxnId="{4655EB8E-01ED-44AA-AD8F-3E8688C74CD0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47A249F0-3315-4094-A3AB-0291DCAAF58D}" type="sibTrans" cxnId="{4655EB8E-01ED-44AA-AD8F-3E8688C74CD0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45A061A9-E9FE-4E66-9EAF-86CC8DA072B4}">
      <dgm:prSet custT="1"/>
      <dgm:spPr/>
      <dgm:t>
        <a:bodyPr/>
        <a:lstStyle/>
        <a:p>
          <a:r>
            <a:rPr lang="en-US" altLang="en-US" sz="16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dirty="0">
              <a:solidFill>
                <a:srgbClr val="002060"/>
              </a:solidFill>
              <a:latin typeface="Calibri" panose="020F0502020204030204" pitchFamily="34" charset="0"/>
            </a:rPr>
            <a:t>who do all the above but who may also carry out field studies to inform the design of products</a:t>
          </a:r>
          <a:endParaRPr lang="en-GB" altLang="en-US" sz="1600" dirty="0">
            <a:solidFill>
              <a:srgbClr val="002060"/>
            </a:solidFill>
            <a:latin typeface="Calibri" panose="020F0502020204030204" pitchFamily="34" charset="0"/>
          </a:endParaRPr>
        </a:p>
      </dgm:t>
    </dgm:pt>
    <dgm:pt modelId="{1C224B69-7FA5-4582-985A-EA2F10B0C24D}" type="parTrans" cxnId="{2A6AD2A4-2243-4A65-BA92-842B82428F78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340E276B-DA5C-4DAD-8BEC-268D429605B9}" type="sibTrans" cxnId="{2A6AD2A4-2243-4A65-BA92-842B82428F78}">
      <dgm:prSet/>
      <dgm:spPr/>
      <dgm:t>
        <a:bodyPr/>
        <a:lstStyle/>
        <a:p>
          <a:endParaRPr lang="en-US" sz="1600">
            <a:solidFill>
              <a:srgbClr val="002060"/>
            </a:solidFill>
          </a:endParaRPr>
        </a:p>
      </dgm:t>
    </dgm:pt>
    <dgm:pt modelId="{6C83562D-1049-42D9-B345-F2D45359A75D}" type="pres">
      <dgm:prSet presAssocID="{6D423D9D-2691-4840-8FBE-F82556E9E8CE}" presName="Name0" presStyleCnt="0">
        <dgm:presLayoutVars>
          <dgm:dir/>
          <dgm:animLvl val="lvl"/>
          <dgm:resizeHandles/>
        </dgm:presLayoutVars>
      </dgm:prSet>
      <dgm:spPr/>
    </dgm:pt>
    <dgm:pt modelId="{049FD9EE-E0C7-42AE-8F7B-FCA8777AA107}" type="pres">
      <dgm:prSet presAssocID="{A3E7406D-FEE3-4AE2-ADCA-E49DBA424836}" presName="linNode" presStyleCnt="0"/>
      <dgm:spPr/>
    </dgm:pt>
    <dgm:pt modelId="{A37007CC-D5E5-47EF-BA1F-AF9D87F347F7}" type="pres">
      <dgm:prSet presAssocID="{A3E7406D-FEE3-4AE2-ADCA-E49DBA424836}" presName="parentShp" presStyleLbl="node1" presStyleIdx="0" presStyleCnt="5">
        <dgm:presLayoutVars>
          <dgm:bulletEnabled val="1"/>
        </dgm:presLayoutVars>
      </dgm:prSet>
      <dgm:spPr/>
    </dgm:pt>
    <dgm:pt modelId="{63B0F253-56A1-413A-A2A2-5F5E43EB93DE}" type="pres">
      <dgm:prSet presAssocID="{A3E7406D-FEE3-4AE2-ADCA-E49DBA424836}" presName="childShp" presStyleLbl="bgAccFollowNode1" presStyleIdx="0" presStyleCnt="5">
        <dgm:presLayoutVars>
          <dgm:bulletEnabled val="1"/>
        </dgm:presLayoutVars>
      </dgm:prSet>
      <dgm:spPr/>
    </dgm:pt>
    <dgm:pt modelId="{11616768-1B80-4D1A-9046-30EE8F34EA2E}" type="pres">
      <dgm:prSet presAssocID="{C7A18A2C-3D9E-442C-98FA-C11F8F3411D2}" presName="spacing" presStyleCnt="0"/>
      <dgm:spPr/>
    </dgm:pt>
    <dgm:pt modelId="{A7909046-7A87-4E9C-ABE7-F6BFF4913800}" type="pres">
      <dgm:prSet presAssocID="{126BB2B0-875B-4633-9499-1FA8DBC23109}" presName="linNode" presStyleCnt="0"/>
      <dgm:spPr/>
    </dgm:pt>
    <dgm:pt modelId="{1AD91601-2A62-475E-A543-2F57A0E4294E}" type="pres">
      <dgm:prSet presAssocID="{126BB2B0-875B-4633-9499-1FA8DBC23109}" presName="parentShp" presStyleLbl="node1" presStyleIdx="1" presStyleCnt="5">
        <dgm:presLayoutVars>
          <dgm:bulletEnabled val="1"/>
        </dgm:presLayoutVars>
      </dgm:prSet>
      <dgm:spPr/>
    </dgm:pt>
    <dgm:pt modelId="{F4CC9F5C-C7AF-42B9-8D28-2B407D2EF4FD}" type="pres">
      <dgm:prSet presAssocID="{126BB2B0-875B-4633-9499-1FA8DBC23109}" presName="childShp" presStyleLbl="bgAccFollowNode1" presStyleIdx="1" presStyleCnt="5">
        <dgm:presLayoutVars>
          <dgm:bulletEnabled val="1"/>
        </dgm:presLayoutVars>
      </dgm:prSet>
      <dgm:spPr/>
    </dgm:pt>
    <dgm:pt modelId="{D5355A8F-4E82-4D61-95D3-1020D7D94239}" type="pres">
      <dgm:prSet presAssocID="{0471E6B5-78B3-4DC6-9715-DC53DA2003C8}" presName="spacing" presStyleCnt="0"/>
      <dgm:spPr/>
    </dgm:pt>
    <dgm:pt modelId="{7F0DEFEC-CB2C-4C35-9010-DAFC3B3D85BA}" type="pres">
      <dgm:prSet presAssocID="{9345BC21-5207-4DC3-8BCA-13B04922419A}" presName="linNode" presStyleCnt="0"/>
      <dgm:spPr/>
    </dgm:pt>
    <dgm:pt modelId="{9F005748-1643-4215-AD43-43431D8BBDE4}" type="pres">
      <dgm:prSet presAssocID="{9345BC21-5207-4DC3-8BCA-13B04922419A}" presName="parentShp" presStyleLbl="node1" presStyleIdx="2" presStyleCnt="5">
        <dgm:presLayoutVars>
          <dgm:bulletEnabled val="1"/>
        </dgm:presLayoutVars>
      </dgm:prSet>
      <dgm:spPr/>
    </dgm:pt>
    <dgm:pt modelId="{3896D76D-A0B9-46D4-B21F-60EE074E15CB}" type="pres">
      <dgm:prSet presAssocID="{9345BC21-5207-4DC3-8BCA-13B04922419A}" presName="childShp" presStyleLbl="bgAccFollowNode1" presStyleIdx="2" presStyleCnt="5">
        <dgm:presLayoutVars>
          <dgm:bulletEnabled val="1"/>
        </dgm:presLayoutVars>
      </dgm:prSet>
      <dgm:spPr/>
    </dgm:pt>
    <dgm:pt modelId="{640369D1-BB1C-4E09-8068-DD730DE49D5F}" type="pres">
      <dgm:prSet presAssocID="{7143BEB0-42DC-42FA-85B7-97BFEE61221C}" presName="spacing" presStyleCnt="0"/>
      <dgm:spPr/>
    </dgm:pt>
    <dgm:pt modelId="{A5FE539A-F198-499C-BA98-908088D58EBA}" type="pres">
      <dgm:prSet presAssocID="{6930CC60-57D4-4BB9-BC40-9B1EE2B34A1F}" presName="linNode" presStyleCnt="0"/>
      <dgm:spPr/>
    </dgm:pt>
    <dgm:pt modelId="{C2007E59-0144-43A7-9D09-2EE4BEAF7E67}" type="pres">
      <dgm:prSet presAssocID="{6930CC60-57D4-4BB9-BC40-9B1EE2B34A1F}" presName="parentShp" presStyleLbl="node1" presStyleIdx="3" presStyleCnt="5">
        <dgm:presLayoutVars>
          <dgm:bulletEnabled val="1"/>
        </dgm:presLayoutVars>
      </dgm:prSet>
      <dgm:spPr/>
    </dgm:pt>
    <dgm:pt modelId="{0428345E-AA48-4A13-94CA-8D7C5A4460D4}" type="pres">
      <dgm:prSet presAssocID="{6930CC60-57D4-4BB9-BC40-9B1EE2B34A1F}" presName="childShp" presStyleLbl="bgAccFollowNode1" presStyleIdx="3" presStyleCnt="5">
        <dgm:presLayoutVars>
          <dgm:bulletEnabled val="1"/>
        </dgm:presLayoutVars>
      </dgm:prSet>
      <dgm:spPr/>
    </dgm:pt>
    <dgm:pt modelId="{3E2FBC44-E61E-4A31-AA31-5767EE0D479E}" type="pres">
      <dgm:prSet presAssocID="{F8CE75E3-0688-4DC8-B0F5-BC5F0CDB8128}" presName="spacing" presStyleCnt="0"/>
      <dgm:spPr/>
    </dgm:pt>
    <dgm:pt modelId="{5EBD6B58-8D06-47FA-90BC-7EF749299CE5}" type="pres">
      <dgm:prSet presAssocID="{6132EF2C-2D8B-433A-A2B1-F1CC9A29570C}" presName="linNode" presStyleCnt="0"/>
      <dgm:spPr/>
    </dgm:pt>
    <dgm:pt modelId="{D35D1E83-5303-418A-A1A5-1C569C859DBD}" type="pres">
      <dgm:prSet presAssocID="{6132EF2C-2D8B-433A-A2B1-F1CC9A29570C}" presName="parentShp" presStyleLbl="node1" presStyleIdx="4" presStyleCnt="5">
        <dgm:presLayoutVars>
          <dgm:bulletEnabled val="1"/>
        </dgm:presLayoutVars>
      </dgm:prSet>
      <dgm:spPr/>
    </dgm:pt>
    <dgm:pt modelId="{926FF4D2-2C85-42ED-8800-10ED26B84403}" type="pres">
      <dgm:prSet presAssocID="{6132EF2C-2D8B-433A-A2B1-F1CC9A29570C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FC3ECB06-9677-4F4E-9EB3-747B0AC23930}" type="presOf" srcId="{02FB473F-8BCF-4F28-8A51-8CE1F09A643E}" destId="{63B0F253-56A1-413A-A2A2-5F5E43EB93DE}" srcOrd="0" destOrd="0" presId="urn:microsoft.com/office/officeart/2005/8/layout/vList6"/>
    <dgm:cxn modelId="{FCC3D108-44B0-4BFC-B94D-4C83CF304869}" type="presOf" srcId="{FA5A02C1-F432-4484-A821-03A4A764F3C2}" destId="{F4CC9F5C-C7AF-42B9-8D28-2B407D2EF4FD}" srcOrd="0" destOrd="0" presId="urn:microsoft.com/office/officeart/2005/8/layout/vList6"/>
    <dgm:cxn modelId="{9D32750F-E090-479C-8341-2F22880E9DA8}" srcId="{126BB2B0-875B-4633-9499-1FA8DBC23109}" destId="{FA5A02C1-F432-4484-A821-03A4A764F3C2}" srcOrd="0" destOrd="0" parTransId="{A65E85B1-3F01-40B4-973A-66E525DBA3CB}" sibTransId="{25187101-16AE-4823-B24C-2E59C1B1FFC1}"/>
    <dgm:cxn modelId="{3A660F16-8020-4814-8197-EFB915B64CF0}" type="presOf" srcId="{87F02D95-BEE4-4FB0-BD1B-7783B7E90CE4}" destId="{3896D76D-A0B9-46D4-B21F-60EE074E15CB}" srcOrd="0" destOrd="0" presId="urn:microsoft.com/office/officeart/2005/8/layout/vList6"/>
    <dgm:cxn modelId="{61DC1C21-0369-4B7F-8096-955C0D2F5B2B}" type="presOf" srcId="{9345BC21-5207-4DC3-8BCA-13B04922419A}" destId="{9F005748-1643-4215-AD43-43431D8BBDE4}" srcOrd="0" destOrd="0" presId="urn:microsoft.com/office/officeart/2005/8/layout/vList6"/>
    <dgm:cxn modelId="{5F61C22B-3CF5-489E-93D3-E6877682D52D}" srcId="{6D423D9D-2691-4840-8FBE-F82556E9E8CE}" destId="{9345BC21-5207-4DC3-8BCA-13B04922419A}" srcOrd="2" destOrd="0" parTransId="{90BB5C26-467F-48A8-BDE0-58545D7585C0}" sibTransId="{7143BEB0-42DC-42FA-85B7-97BFEE61221C}"/>
    <dgm:cxn modelId="{B2A7FC3C-958A-4807-93B8-399B1509DFC2}" type="presOf" srcId="{126BB2B0-875B-4633-9499-1FA8DBC23109}" destId="{1AD91601-2A62-475E-A543-2F57A0E4294E}" srcOrd="0" destOrd="0" presId="urn:microsoft.com/office/officeart/2005/8/layout/vList6"/>
    <dgm:cxn modelId="{B8128B50-B106-44AA-9251-5FB96FD81EC0}" type="presOf" srcId="{A3E7406D-FEE3-4AE2-ADCA-E49DBA424836}" destId="{A37007CC-D5E5-47EF-BA1F-AF9D87F347F7}" srcOrd="0" destOrd="0" presId="urn:microsoft.com/office/officeart/2005/8/layout/vList6"/>
    <dgm:cxn modelId="{F3BAED51-5B33-4025-9A90-93F52375A100}" srcId="{6D423D9D-2691-4840-8FBE-F82556E9E8CE}" destId="{126BB2B0-875B-4633-9499-1FA8DBC23109}" srcOrd="1" destOrd="0" parTransId="{B749FFB9-F62A-42CF-8D54-A7AE92F2F084}" sibTransId="{0471E6B5-78B3-4DC6-9715-DC53DA2003C8}"/>
    <dgm:cxn modelId="{02242B81-3565-467B-8095-66D92E8D3C59}" type="presOf" srcId="{3418B7A3-5DCC-4044-BE0F-CF325A95D415}" destId="{0428345E-AA48-4A13-94CA-8D7C5A4460D4}" srcOrd="0" destOrd="0" presId="urn:microsoft.com/office/officeart/2005/8/layout/vList6"/>
    <dgm:cxn modelId="{4655EB8E-01ED-44AA-AD8F-3E8688C74CD0}" srcId="{6930CC60-57D4-4BB9-BC40-9B1EE2B34A1F}" destId="{3418B7A3-5DCC-4044-BE0F-CF325A95D415}" srcOrd="0" destOrd="0" parTransId="{0DCF864E-CE4F-4BA4-8DCD-B22C40342929}" sibTransId="{47A249F0-3315-4094-A3AB-0291DCAAF58D}"/>
    <dgm:cxn modelId="{3A87B1A4-7753-48D0-B773-C651B2E58ED0}" srcId="{6D423D9D-2691-4840-8FBE-F82556E9E8CE}" destId="{A3E7406D-FEE3-4AE2-ADCA-E49DBA424836}" srcOrd="0" destOrd="0" parTransId="{97B65670-567A-45A1-B81D-A42E218020E2}" sibTransId="{C7A18A2C-3D9E-442C-98FA-C11F8F3411D2}"/>
    <dgm:cxn modelId="{2A6AD2A4-2243-4A65-BA92-842B82428F78}" srcId="{6132EF2C-2D8B-433A-A2B1-F1CC9A29570C}" destId="{45A061A9-E9FE-4E66-9EAF-86CC8DA072B4}" srcOrd="0" destOrd="0" parTransId="{1C224B69-7FA5-4582-985A-EA2F10B0C24D}" sibTransId="{340E276B-DA5C-4DAD-8BEC-268D429605B9}"/>
    <dgm:cxn modelId="{62E6CEB1-602F-4C83-B269-7ED05D7B3B5D}" srcId="{A3E7406D-FEE3-4AE2-ADCA-E49DBA424836}" destId="{02FB473F-8BCF-4F28-8A51-8CE1F09A643E}" srcOrd="0" destOrd="0" parTransId="{21D3DC08-DCE0-4BD8-9696-7C4FC7EEBE9F}" sibTransId="{2237FE4D-DBC8-4189-A600-8825A51ED453}"/>
    <dgm:cxn modelId="{56D225BA-5772-4580-AC32-50C11D059796}" type="presOf" srcId="{6132EF2C-2D8B-433A-A2B1-F1CC9A29570C}" destId="{D35D1E83-5303-418A-A1A5-1C569C859DBD}" srcOrd="0" destOrd="0" presId="urn:microsoft.com/office/officeart/2005/8/layout/vList6"/>
    <dgm:cxn modelId="{FD8878C4-19F4-49E6-854C-AD4C97FE764C}" srcId="{6D423D9D-2691-4840-8FBE-F82556E9E8CE}" destId="{6132EF2C-2D8B-433A-A2B1-F1CC9A29570C}" srcOrd="4" destOrd="0" parTransId="{BC029475-24BD-42FA-AD95-659A4C7CBF37}" sibTransId="{D3A4C66A-6131-4C10-A495-C1331F546218}"/>
    <dgm:cxn modelId="{37FDFED0-C05E-40D0-8122-27BC2F1C9B9A}" type="presOf" srcId="{45A061A9-E9FE-4E66-9EAF-86CC8DA072B4}" destId="{926FF4D2-2C85-42ED-8800-10ED26B84403}" srcOrd="0" destOrd="0" presId="urn:microsoft.com/office/officeart/2005/8/layout/vList6"/>
    <dgm:cxn modelId="{C98FF8E4-8125-4517-8959-8335E6A14E78}" srcId="{6D423D9D-2691-4840-8FBE-F82556E9E8CE}" destId="{6930CC60-57D4-4BB9-BC40-9B1EE2B34A1F}" srcOrd="3" destOrd="0" parTransId="{E2EAAD3D-33B9-4B36-B997-F9FEEEB32EB3}" sibTransId="{F8CE75E3-0688-4DC8-B0F5-BC5F0CDB8128}"/>
    <dgm:cxn modelId="{AAE92EEF-1F7E-4978-B77F-FDBFA61ACDE2}" type="presOf" srcId="{6D423D9D-2691-4840-8FBE-F82556E9E8CE}" destId="{6C83562D-1049-42D9-B345-F2D45359A75D}" srcOrd="0" destOrd="0" presId="urn:microsoft.com/office/officeart/2005/8/layout/vList6"/>
    <dgm:cxn modelId="{54C5ADF2-B793-4D9C-BC02-A9AF51A80EAF}" srcId="{9345BC21-5207-4DC3-8BCA-13B04922419A}" destId="{87F02D95-BEE4-4FB0-BD1B-7783B7E90CE4}" srcOrd="0" destOrd="0" parTransId="{D2C8C8E7-4200-4DBA-8D91-C22591A367D6}" sibTransId="{452CF9EF-32C1-42C1-8F12-67FCDD4B919C}"/>
    <dgm:cxn modelId="{AD0078FC-B06D-4DC7-9C34-C76D89267E1B}" type="presOf" srcId="{6930CC60-57D4-4BB9-BC40-9B1EE2B34A1F}" destId="{C2007E59-0144-43A7-9D09-2EE4BEAF7E67}" srcOrd="0" destOrd="0" presId="urn:microsoft.com/office/officeart/2005/8/layout/vList6"/>
    <dgm:cxn modelId="{B85983DC-BE6D-47BA-92CA-50E7BA42ADE4}" type="presParOf" srcId="{6C83562D-1049-42D9-B345-F2D45359A75D}" destId="{049FD9EE-E0C7-42AE-8F7B-FCA8777AA107}" srcOrd="0" destOrd="0" presId="urn:microsoft.com/office/officeart/2005/8/layout/vList6"/>
    <dgm:cxn modelId="{003E8327-3B38-4FAD-9D77-FC894C3CBAFA}" type="presParOf" srcId="{049FD9EE-E0C7-42AE-8F7B-FCA8777AA107}" destId="{A37007CC-D5E5-47EF-BA1F-AF9D87F347F7}" srcOrd="0" destOrd="0" presId="urn:microsoft.com/office/officeart/2005/8/layout/vList6"/>
    <dgm:cxn modelId="{A26949F4-F5FD-4789-9420-1E14641860F1}" type="presParOf" srcId="{049FD9EE-E0C7-42AE-8F7B-FCA8777AA107}" destId="{63B0F253-56A1-413A-A2A2-5F5E43EB93DE}" srcOrd="1" destOrd="0" presId="urn:microsoft.com/office/officeart/2005/8/layout/vList6"/>
    <dgm:cxn modelId="{32EC54A3-25F6-449A-80F9-C0218B3842E4}" type="presParOf" srcId="{6C83562D-1049-42D9-B345-F2D45359A75D}" destId="{11616768-1B80-4D1A-9046-30EE8F34EA2E}" srcOrd="1" destOrd="0" presId="urn:microsoft.com/office/officeart/2005/8/layout/vList6"/>
    <dgm:cxn modelId="{65911696-58B5-46B5-AEEA-0F761D7FBE31}" type="presParOf" srcId="{6C83562D-1049-42D9-B345-F2D45359A75D}" destId="{A7909046-7A87-4E9C-ABE7-F6BFF4913800}" srcOrd="2" destOrd="0" presId="urn:microsoft.com/office/officeart/2005/8/layout/vList6"/>
    <dgm:cxn modelId="{E1DE1E65-A035-41EC-B7A3-54F3BD82E66A}" type="presParOf" srcId="{A7909046-7A87-4E9C-ABE7-F6BFF4913800}" destId="{1AD91601-2A62-475E-A543-2F57A0E4294E}" srcOrd="0" destOrd="0" presId="urn:microsoft.com/office/officeart/2005/8/layout/vList6"/>
    <dgm:cxn modelId="{A2CDE1D3-5AA8-40F6-9E1C-56A3E81B7DB9}" type="presParOf" srcId="{A7909046-7A87-4E9C-ABE7-F6BFF4913800}" destId="{F4CC9F5C-C7AF-42B9-8D28-2B407D2EF4FD}" srcOrd="1" destOrd="0" presId="urn:microsoft.com/office/officeart/2005/8/layout/vList6"/>
    <dgm:cxn modelId="{9B288895-6317-4B15-ACDF-5F13EDE1ACBB}" type="presParOf" srcId="{6C83562D-1049-42D9-B345-F2D45359A75D}" destId="{D5355A8F-4E82-4D61-95D3-1020D7D94239}" srcOrd="3" destOrd="0" presId="urn:microsoft.com/office/officeart/2005/8/layout/vList6"/>
    <dgm:cxn modelId="{9AEA5F39-94B7-4308-966C-DBE6559FDDB6}" type="presParOf" srcId="{6C83562D-1049-42D9-B345-F2D45359A75D}" destId="{7F0DEFEC-CB2C-4C35-9010-DAFC3B3D85BA}" srcOrd="4" destOrd="0" presId="urn:microsoft.com/office/officeart/2005/8/layout/vList6"/>
    <dgm:cxn modelId="{ACAB57C8-D12E-4007-AA53-5371CE59A27B}" type="presParOf" srcId="{7F0DEFEC-CB2C-4C35-9010-DAFC3B3D85BA}" destId="{9F005748-1643-4215-AD43-43431D8BBDE4}" srcOrd="0" destOrd="0" presId="urn:microsoft.com/office/officeart/2005/8/layout/vList6"/>
    <dgm:cxn modelId="{26F5E0E8-BF6A-4A29-9254-187492F3CBD5}" type="presParOf" srcId="{7F0DEFEC-CB2C-4C35-9010-DAFC3B3D85BA}" destId="{3896D76D-A0B9-46D4-B21F-60EE074E15CB}" srcOrd="1" destOrd="0" presId="urn:microsoft.com/office/officeart/2005/8/layout/vList6"/>
    <dgm:cxn modelId="{46A764BC-DA48-410C-AB28-2D2545E0160A}" type="presParOf" srcId="{6C83562D-1049-42D9-B345-F2D45359A75D}" destId="{640369D1-BB1C-4E09-8068-DD730DE49D5F}" srcOrd="5" destOrd="0" presId="urn:microsoft.com/office/officeart/2005/8/layout/vList6"/>
    <dgm:cxn modelId="{8B03F0A5-62EA-4657-B4E4-3CE7DCBFF6D5}" type="presParOf" srcId="{6C83562D-1049-42D9-B345-F2D45359A75D}" destId="{A5FE539A-F198-499C-BA98-908088D58EBA}" srcOrd="6" destOrd="0" presId="urn:microsoft.com/office/officeart/2005/8/layout/vList6"/>
    <dgm:cxn modelId="{2C730542-C2A5-4CB8-B38C-0C3725316F7D}" type="presParOf" srcId="{A5FE539A-F198-499C-BA98-908088D58EBA}" destId="{C2007E59-0144-43A7-9D09-2EE4BEAF7E67}" srcOrd="0" destOrd="0" presId="urn:microsoft.com/office/officeart/2005/8/layout/vList6"/>
    <dgm:cxn modelId="{D4257BB2-1BC8-4FE8-8EBC-68ABC4B3E40F}" type="presParOf" srcId="{A5FE539A-F198-499C-BA98-908088D58EBA}" destId="{0428345E-AA48-4A13-94CA-8D7C5A4460D4}" srcOrd="1" destOrd="0" presId="urn:microsoft.com/office/officeart/2005/8/layout/vList6"/>
    <dgm:cxn modelId="{721D1ECB-88C7-460F-BA4D-D91459776FF0}" type="presParOf" srcId="{6C83562D-1049-42D9-B345-F2D45359A75D}" destId="{3E2FBC44-E61E-4A31-AA31-5767EE0D479E}" srcOrd="7" destOrd="0" presId="urn:microsoft.com/office/officeart/2005/8/layout/vList6"/>
    <dgm:cxn modelId="{A549F248-065F-4BA2-B9A3-50AD379137EC}" type="presParOf" srcId="{6C83562D-1049-42D9-B345-F2D45359A75D}" destId="{5EBD6B58-8D06-47FA-90BC-7EF749299CE5}" srcOrd="8" destOrd="0" presId="urn:microsoft.com/office/officeart/2005/8/layout/vList6"/>
    <dgm:cxn modelId="{28A8DF9C-6185-42C6-9CA4-1EB8FD8A5695}" type="presParOf" srcId="{5EBD6B58-8D06-47FA-90BC-7EF749299CE5}" destId="{D35D1E83-5303-418A-A1A5-1C569C859DBD}" srcOrd="0" destOrd="0" presId="urn:microsoft.com/office/officeart/2005/8/layout/vList6"/>
    <dgm:cxn modelId="{CCD9D632-D773-4E82-A32B-7989A6BABAF4}" type="presParOf" srcId="{5EBD6B58-8D06-47FA-90BC-7EF749299CE5}" destId="{926FF4D2-2C85-42ED-8800-10ED26B8440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D3736D9-6495-4415-8989-413BAF82AB6F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</dgm:pt>
    <dgm:pt modelId="{6A015868-EC69-4A92-8F66-B9EB83A1956D}">
      <dgm:prSet phldrT="[Text]" custT="1"/>
      <dgm:spPr>
        <a:solidFill>
          <a:schemeClr val="bg2">
            <a:lumMod val="25000"/>
          </a:schemeClr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algn="ctr"/>
          <a:r>
            <a:rPr lang="en-GB" altLang="en-US" sz="1800" dirty="0">
              <a:solidFill>
                <a:schemeClr val="bg1"/>
              </a:solidFill>
            </a:rPr>
            <a:t>Identify needs and establish requirements</a:t>
          </a:r>
          <a:endParaRPr lang="en-US" sz="1800" dirty="0">
            <a:solidFill>
              <a:schemeClr val="bg1"/>
            </a:solidFill>
          </a:endParaRPr>
        </a:p>
      </dgm:t>
    </dgm:pt>
    <dgm:pt modelId="{BC5EA0F3-E15C-4E82-9C72-4A871AAEBA21}" type="parTrans" cxnId="{701F39F2-2ED9-4AA3-84DC-DC3F0699F943}">
      <dgm:prSet/>
      <dgm:spPr/>
      <dgm:t>
        <a:bodyPr/>
        <a:lstStyle/>
        <a:p>
          <a:pPr algn="ctr"/>
          <a:endParaRPr lang="en-US" sz="1800">
            <a:solidFill>
              <a:schemeClr val="tx1"/>
            </a:solidFill>
          </a:endParaRPr>
        </a:p>
      </dgm:t>
    </dgm:pt>
    <dgm:pt modelId="{FB5F42F2-4380-4FE2-8E17-E13CE947DBDC}" type="sibTrans" cxnId="{701F39F2-2ED9-4AA3-84DC-DC3F0699F943}">
      <dgm:prSet custT="1"/>
      <dgm:spPr/>
      <dgm:t>
        <a:bodyPr/>
        <a:lstStyle/>
        <a:p>
          <a:pPr algn="ctr"/>
          <a:endParaRPr lang="en-US" sz="1800">
            <a:solidFill>
              <a:schemeClr val="tx1"/>
            </a:solidFill>
          </a:endParaRPr>
        </a:p>
      </dgm:t>
    </dgm:pt>
    <dgm:pt modelId="{9315482E-D70F-4F5D-9C8F-5760102FC4C7}">
      <dgm:prSet custT="1"/>
      <dgm:spPr>
        <a:solidFill>
          <a:schemeClr val="tx2">
            <a:lumMod val="75000"/>
          </a:schemeClr>
        </a:solidFill>
      </dgm:spPr>
      <dgm:t>
        <a:bodyPr/>
        <a:lstStyle/>
        <a:p>
          <a:pPr algn="ctr"/>
          <a:r>
            <a:rPr lang="en-GB" altLang="en-US" sz="1800">
              <a:solidFill>
                <a:schemeClr val="bg1"/>
              </a:solidFill>
            </a:rPr>
            <a:t>Develop alternative designs</a:t>
          </a:r>
          <a:endParaRPr lang="en-GB" altLang="en-US" sz="1800" dirty="0">
            <a:solidFill>
              <a:schemeClr val="bg1"/>
            </a:solidFill>
          </a:endParaRPr>
        </a:p>
      </dgm:t>
    </dgm:pt>
    <dgm:pt modelId="{A854AEAB-E436-4CC8-892A-4BC96D17B648}" type="parTrans" cxnId="{714CA816-D3F6-46EB-9B58-CBF06740D2CC}">
      <dgm:prSet/>
      <dgm:spPr/>
      <dgm:t>
        <a:bodyPr/>
        <a:lstStyle/>
        <a:p>
          <a:pPr algn="ctr"/>
          <a:endParaRPr lang="en-US" sz="1800">
            <a:solidFill>
              <a:schemeClr val="tx1"/>
            </a:solidFill>
          </a:endParaRPr>
        </a:p>
      </dgm:t>
    </dgm:pt>
    <dgm:pt modelId="{D3B76773-9012-4A0C-9783-5659325E90AD}" type="sibTrans" cxnId="{714CA816-D3F6-46EB-9B58-CBF06740D2CC}">
      <dgm:prSet custT="1"/>
      <dgm:spPr/>
      <dgm:t>
        <a:bodyPr/>
        <a:lstStyle/>
        <a:p>
          <a:pPr algn="ctr"/>
          <a:endParaRPr lang="en-US" sz="1800">
            <a:solidFill>
              <a:schemeClr val="tx1"/>
            </a:solidFill>
          </a:endParaRPr>
        </a:p>
      </dgm:t>
    </dgm:pt>
    <dgm:pt modelId="{A3589246-FA34-437F-ACA6-16C3188169D7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 algn="ctr"/>
          <a:r>
            <a:rPr lang="en-GB" altLang="en-US" sz="1800">
              <a:solidFill>
                <a:schemeClr val="bg1"/>
              </a:solidFill>
            </a:rPr>
            <a:t>Build interactive prototypes that can be communicated and assessed</a:t>
          </a:r>
          <a:endParaRPr lang="en-GB" altLang="en-US" sz="1800" dirty="0">
            <a:solidFill>
              <a:schemeClr val="bg1"/>
            </a:solidFill>
          </a:endParaRPr>
        </a:p>
      </dgm:t>
    </dgm:pt>
    <dgm:pt modelId="{49B1C8B1-0359-4599-BFA8-787CBE0A359B}" type="parTrans" cxnId="{A0A68292-B819-4239-8DD0-0611EB486FB5}">
      <dgm:prSet/>
      <dgm:spPr/>
      <dgm:t>
        <a:bodyPr/>
        <a:lstStyle/>
        <a:p>
          <a:pPr algn="ctr"/>
          <a:endParaRPr lang="en-US" sz="1800">
            <a:solidFill>
              <a:schemeClr val="tx1"/>
            </a:solidFill>
          </a:endParaRPr>
        </a:p>
      </dgm:t>
    </dgm:pt>
    <dgm:pt modelId="{5B432873-9B91-42E3-8A5E-25153DAA6F2D}" type="sibTrans" cxnId="{A0A68292-B819-4239-8DD0-0611EB486FB5}">
      <dgm:prSet custT="1"/>
      <dgm:spPr/>
      <dgm:t>
        <a:bodyPr/>
        <a:lstStyle/>
        <a:p>
          <a:pPr algn="ctr"/>
          <a:endParaRPr lang="en-US" sz="1800" dirty="0">
            <a:solidFill>
              <a:schemeClr val="tx1"/>
            </a:solidFill>
          </a:endParaRPr>
        </a:p>
      </dgm:t>
    </dgm:pt>
    <dgm:pt modelId="{07A233FD-B41D-4ADB-8269-25FE5AE8CB3E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/>
          <a:r>
            <a:rPr lang="en-GB" altLang="en-US" sz="1800">
              <a:solidFill>
                <a:schemeClr val="bg1"/>
              </a:solidFill>
            </a:rPr>
            <a:t>Evaluate what is being built throughout the process</a:t>
          </a:r>
          <a:endParaRPr lang="en-GB" altLang="en-US" sz="1800" dirty="0">
            <a:solidFill>
              <a:schemeClr val="bg1"/>
            </a:solidFill>
          </a:endParaRPr>
        </a:p>
      </dgm:t>
    </dgm:pt>
    <dgm:pt modelId="{4911710A-AC81-4418-ACA9-0AC9CFC86073}" type="parTrans" cxnId="{FA863C78-3F33-4331-A0B2-8736678BBD93}">
      <dgm:prSet/>
      <dgm:spPr/>
      <dgm:t>
        <a:bodyPr/>
        <a:lstStyle/>
        <a:p>
          <a:pPr algn="ctr"/>
          <a:endParaRPr lang="en-US" sz="1800">
            <a:solidFill>
              <a:schemeClr val="tx1"/>
            </a:solidFill>
          </a:endParaRPr>
        </a:p>
      </dgm:t>
    </dgm:pt>
    <dgm:pt modelId="{2FC38D14-F589-4A3C-BC5B-2A7A36142CF7}" type="sibTrans" cxnId="{FA863C78-3F33-4331-A0B2-8736678BBD93}">
      <dgm:prSet/>
      <dgm:spPr/>
      <dgm:t>
        <a:bodyPr/>
        <a:lstStyle/>
        <a:p>
          <a:pPr algn="ctr"/>
          <a:endParaRPr lang="en-US" sz="1800">
            <a:solidFill>
              <a:schemeClr val="tx1"/>
            </a:solidFill>
          </a:endParaRPr>
        </a:p>
      </dgm:t>
    </dgm:pt>
    <dgm:pt modelId="{86814A22-201B-4C5C-83FC-73C0DEFA8E82}" type="pres">
      <dgm:prSet presAssocID="{3D3736D9-6495-4415-8989-413BAF82AB6F}" presName="outerComposite" presStyleCnt="0">
        <dgm:presLayoutVars>
          <dgm:chMax val="5"/>
          <dgm:dir/>
          <dgm:resizeHandles val="exact"/>
        </dgm:presLayoutVars>
      </dgm:prSet>
      <dgm:spPr/>
    </dgm:pt>
    <dgm:pt modelId="{C44497BB-0764-4FE6-9A00-77AE28406C5B}" type="pres">
      <dgm:prSet presAssocID="{3D3736D9-6495-4415-8989-413BAF82AB6F}" presName="dummyMaxCanvas" presStyleCnt="0">
        <dgm:presLayoutVars/>
      </dgm:prSet>
      <dgm:spPr/>
    </dgm:pt>
    <dgm:pt modelId="{79E3D0E2-DFC4-4A56-BFBE-6695324F3395}" type="pres">
      <dgm:prSet presAssocID="{3D3736D9-6495-4415-8989-413BAF82AB6F}" presName="FourNodes_1" presStyleLbl="node1" presStyleIdx="0" presStyleCnt="4">
        <dgm:presLayoutVars>
          <dgm:bulletEnabled val="1"/>
        </dgm:presLayoutVars>
      </dgm:prSet>
      <dgm:spPr/>
    </dgm:pt>
    <dgm:pt modelId="{C5A31FB1-3CFB-462E-9254-FE31D4F4A454}" type="pres">
      <dgm:prSet presAssocID="{3D3736D9-6495-4415-8989-413BAF82AB6F}" presName="FourNodes_2" presStyleLbl="node1" presStyleIdx="1" presStyleCnt="4">
        <dgm:presLayoutVars>
          <dgm:bulletEnabled val="1"/>
        </dgm:presLayoutVars>
      </dgm:prSet>
      <dgm:spPr/>
    </dgm:pt>
    <dgm:pt modelId="{08A81D9B-377F-4C39-8963-D8A21147AA32}" type="pres">
      <dgm:prSet presAssocID="{3D3736D9-6495-4415-8989-413BAF82AB6F}" presName="FourNodes_3" presStyleLbl="node1" presStyleIdx="2" presStyleCnt="4">
        <dgm:presLayoutVars>
          <dgm:bulletEnabled val="1"/>
        </dgm:presLayoutVars>
      </dgm:prSet>
      <dgm:spPr/>
    </dgm:pt>
    <dgm:pt modelId="{2C8D1CAC-DFC6-4D84-981B-B51B08440E36}" type="pres">
      <dgm:prSet presAssocID="{3D3736D9-6495-4415-8989-413BAF82AB6F}" presName="FourNodes_4" presStyleLbl="node1" presStyleIdx="3" presStyleCnt="4">
        <dgm:presLayoutVars>
          <dgm:bulletEnabled val="1"/>
        </dgm:presLayoutVars>
      </dgm:prSet>
      <dgm:spPr/>
    </dgm:pt>
    <dgm:pt modelId="{4C737FC6-E9DF-4607-BF9F-9C6A9587D0F6}" type="pres">
      <dgm:prSet presAssocID="{3D3736D9-6495-4415-8989-413BAF82AB6F}" presName="FourConn_1-2" presStyleLbl="fgAccFollowNode1" presStyleIdx="0" presStyleCnt="3">
        <dgm:presLayoutVars>
          <dgm:bulletEnabled val="1"/>
        </dgm:presLayoutVars>
      </dgm:prSet>
      <dgm:spPr/>
    </dgm:pt>
    <dgm:pt modelId="{A8C1CC59-B0B1-4840-92AD-F84437CC3DB5}" type="pres">
      <dgm:prSet presAssocID="{3D3736D9-6495-4415-8989-413BAF82AB6F}" presName="FourConn_2-3" presStyleLbl="fgAccFollowNode1" presStyleIdx="1" presStyleCnt="3">
        <dgm:presLayoutVars>
          <dgm:bulletEnabled val="1"/>
        </dgm:presLayoutVars>
      </dgm:prSet>
      <dgm:spPr/>
    </dgm:pt>
    <dgm:pt modelId="{8A87F554-7214-4612-B33A-99931B8A6EFF}" type="pres">
      <dgm:prSet presAssocID="{3D3736D9-6495-4415-8989-413BAF82AB6F}" presName="FourConn_3-4" presStyleLbl="fgAccFollowNode1" presStyleIdx="2" presStyleCnt="3">
        <dgm:presLayoutVars>
          <dgm:bulletEnabled val="1"/>
        </dgm:presLayoutVars>
      </dgm:prSet>
      <dgm:spPr/>
    </dgm:pt>
    <dgm:pt modelId="{BA379718-3CE9-404C-8B54-3120480B31D7}" type="pres">
      <dgm:prSet presAssocID="{3D3736D9-6495-4415-8989-413BAF82AB6F}" presName="FourNodes_1_text" presStyleLbl="node1" presStyleIdx="3" presStyleCnt="4">
        <dgm:presLayoutVars>
          <dgm:bulletEnabled val="1"/>
        </dgm:presLayoutVars>
      </dgm:prSet>
      <dgm:spPr/>
    </dgm:pt>
    <dgm:pt modelId="{B9DF6708-BD46-4897-900E-884F1E900BB9}" type="pres">
      <dgm:prSet presAssocID="{3D3736D9-6495-4415-8989-413BAF82AB6F}" presName="FourNodes_2_text" presStyleLbl="node1" presStyleIdx="3" presStyleCnt="4">
        <dgm:presLayoutVars>
          <dgm:bulletEnabled val="1"/>
        </dgm:presLayoutVars>
      </dgm:prSet>
      <dgm:spPr/>
    </dgm:pt>
    <dgm:pt modelId="{083C08B6-0F83-45D4-95E6-E12EE113CB04}" type="pres">
      <dgm:prSet presAssocID="{3D3736D9-6495-4415-8989-413BAF82AB6F}" presName="FourNodes_3_text" presStyleLbl="node1" presStyleIdx="3" presStyleCnt="4">
        <dgm:presLayoutVars>
          <dgm:bulletEnabled val="1"/>
        </dgm:presLayoutVars>
      </dgm:prSet>
      <dgm:spPr/>
    </dgm:pt>
    <dgm:pt modelId="{816667F7-A163-48C1-AD3D-0F64CFD10036}" type="pres">
      <dgm:prSet presAssocID="{3D3736D9-6495-4415-8989-413BAF82AB6F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BF92570C-75A9-4DFF-A714-63D13F2E67CD}" type="presOf" srcId="{6A015868-EC69-4A92-8F66-B9EB83A1956D}" destId="{79E3D0E2-DFC4-4A56-BFBE-6695324F3395}" srcOrd="0" destOrd="0" presId="urn:microsoft.com/office/officeart/2005/8/layout/vProcess5"/>
    <dgm:cxn modelId="{AFACFF14-9E18-4F4F-BE1A-C08C8D6EE530}" type="presOf" srcId="{3D3736D9-6495-4415-8989-413BAF82AB6F}" destId="{86814A22-201B-4C5C-83FC-73C0DEFA8E82}" srcOrd="0" destOrd="0" presId="urn:microsoft.com/office/officeart/2005/8/layout/vProcess5"/>
    <dgm:cxn modelId="{714CA816-D3F6-46EB-9B58-CBF06740D2CC}" srcId="{3D3736D9-6495-4415-8989-413BAF82AB6F}" destId="{9315482E-D70F-4F5D-9C8F-5760102FC4C7}" srcOrd="1" destOrd="0" parTransId="{A854AEAB-E436-4CC8-892A-4BC96D17B648}" sibTransId="{D3B76773-9012-4A0C-9783-5659325E90AD}"/>
    <dgm:cxn modelId="{A3AE2A19-045B-45A7-81ED-E345899F8561}" type="presOf" srcId="{FB5F42F2-4380-4FE2-8E17-E13CE947DBDC}" destId="{4C737FC6-E9DF-4607-BF9F-9C6A9587D0F6}" srcOrd="0" destOrd="0" presId="urn:microsoft.com/office/officeart/2005/8/layout/vProcess5"/>
    <dgm:cxn modelId="{4796531D-9886-4C4E-931A-4103FBAD1F96}" type="presOf" srcId="{07A233FD-B41D-4ADB-8269-25FE5AE8CB3E}" destId="{816667F7-A163-48C1-AD3D-0F64CFD10036}" srcOrd="1" destOrd="0" presId="urn:microsoft.com/office/officeart/2005/8/layout/vProcess5"/>
    <dgm:cxn modelId="{9A403649-3BB3-49E2-AB09-81EAB46BCA46}" type="presOf" srcId="{D3B76773-9012-4A0C-9783-5659325E90AD}" destId="{A8C1CC59-B0B1-4840-92AD-F84437CC3DB5}" srcOrd="0" destOrd="0" presId="urn:microsoft.com/office/officeart/2005/8/layout/vProcess5"/>
    <dgm:cxn modelId="{C152475C-84C6-49D7-B811-A2D67A513D40}" type="presOf" srcId="{9315482E-D70F-4F5D-9C8F-5760102FC4C7}" destId="{C5A31FB1-3CFB-462E-9254-FE31D4F4A454}" srcOrd="0" destOrd="0" presId="urn:microsoft.com/office/officeart/2005/8/layout/vProcess5"/>
    <dgm:cxn modelId="{B785566A-3152-46D2-B6BC-1AB3387788CC}" type="presOf" srcId="{A3589246-FA34-437F-ACA6-16C3188169D7}" destId="{08A81D9B-377F-4C39-8963-D8A21147AA32}" srcOrd="0" destOrd="0" presId="urn:microsoft.com/office/officeart/2005/8/layout/vProcess5"/>
    <dgm:cxn modelId="{FA863C78-3F33-4331-A0B2-8736678BBD93}" srcId="{3D3736D9-6495-4415-8989-413BAF82AB6F}" destId="{07A233FD-B41D-4ADB-8269-25FE5AE8CB3E}" srcOrd="3" destOrd="0" parTransId="{4911710A-AC81-4418-ACA9-0AC9CFC86073}" sibTransId="{2FC38D14-F589-4A3C-BC5B-2A7A36142CF7}"/>
    <dgm:cxn modelId="{EDD7CA8B-9A50-4808-AB74-4516B613031B}" type="presOf" srcId="{6A015868-EC69-4A92-8F66-B9EB83A1956D}" destId="{BA379718-3CE9-404C-8B54-3120480B31D7}" srcOrd="1" destOrd="0" presId="urn:microsoft.com/office/officeart/2005/8/layout/vProcess5"/>
    <dgm:cxn modelId="{A0A68292-B819-4239-8DD0-0611EB486FB5}" srcId="{3D3736D9-6495-4415-8989-413BAF82AB6F}" destId="{A3589246-FA34-437F-ACA6-16C3188169D7}" srcOrd="2" destOrd="0" parTransId="{49B1C8B1-0359-4599-BFA8-787CBE0A359B}" sibTransId="{5B432873-9B91-42E3-8A5E-25153DAA6F2D}"/>
    <dgm:cxn modelId="{6C3735AE-9EF9-4600-9DBC-881981C71D9F}" type="presOf" srcId="{9315482E-D70F-4F5D-9C8F-5760102FC4C7}" destId="{B9DF6708-BD46-4897-900E-884F1E900BB9}" srcOrd="1" destOrd="0" presId="urn:microsoft.com/office/officeart/2005/8/layout/vProcess5"/>
    <dgm:cxn modelId="{88B570C7-6A54-4B09-85BF-24E374D4D121}" type="presOf" srcId="{A3589246-FA34-437F-ACA6-16C3188169D7}" destId="{083C08B6-0F83-45D4-95E6-E12EE113CB04}" srcOrd="1" destOrd="0" presId="urn:microsoft.com/office/officeart/2005/8/layout/vProcess5"/>
    <dgm:cxn modelId="{F5B87FC7-84EC-4136-B27D-67FDBE313B67}" type="presOf" srcId="{5B432873-9B91-42E3-8A5E-25153DAA6F2D}" destId="{8A87F554-7214-4612-B33A-99931B8A6EFF}" srcOrd="0" destOrd="0" presId="urn:microsoft.com/office/officeart/2005/8/layout/vProcess5"/>
    <dgm:cxn modelId="{BADE80D4-E30C-4500-B1A3-C4262A319CBA}" type="presOf" srcId="{07A233FD-B41D-4ADB-8269-25FE5AE8CB3E}" destId="{2C8D1CAC-DFC6-4D84-981B-B51B08440E36}" srcOrd="0" destOrd="0" presId="urn:microsoft.com/office/officeart/2005/8/layout/vProcess5"/>
    <dgm:cxn modelId="{701F39F2-2ED9-4AA3-84DC-DC3F0699F943}" srcId="{3D3736D9-6495-4415-8989-413BAF82AB6F}" destId="{6A015868-EC69-4A92-8F66-B9EB83A1956D}" srcOrd="0" destOrd="0" parTransId="{BC5EA0F3-E15C-4E82-9C72-4A871AAEBA21}" sibTransId="{FB5F42F2-4380-4FE2-8E17-E13CE947DBDC}"/>
    <dgm:cxn modelId="{69A8FBCE-FBB4-439A-9810-579D7EFCBCEF}" type="presParOf" srcId="{86814A22-201B-4C5C-83FC-73C0DEFA8E82}" destId="{C44497BB-0764-4FE6-9A00-77AE28406C5B}" srcOrd="0" destOrd="0" presId="urn:microsoft.com/office/officeart/2005/8/layout/vProcess5"/>
    <dgm:cxn modelId="{E3FE89EE-300F-44CB-B0AA-18591BDD3390}" type="presParOf" srcId="{86814A22-201B-4C5C-83FC-73C0DEFA8E82}" destId="{79E3D0E2-DFC4-4A56-BFBE-6695324F3395}" srcOrd="1" destOrd="0" presId="urn:microsoft.com/office/officeart/2005/8/layout/vProcess5"/>
    <dgm:cxn modelId="{A0CFCCB5-F2BF-42CA-9BC5-1BA7D2C7B2B8}" type="presParOf" srcId="{86814A22-201B-4C5C-83FC-73C0DEFA8E82}" destId="{C5A31FB1-3CFB-462E-9254-FE31D4F4A454}" srcOrd="2" destOrd="0" presId="urn:microsoft.com/office/officeart/2005/8/layout/vProcess5"/>
    <dgm:cxn modelId="{ECC6D809-3DF3-4F14-8D9F-2E040B87A7E7}" type="presParOf" srcId="{86814A22-201B-4C5C-83FC-73C0DEFA8E82}" destId="{08A81D9B-377F-4C39-8963-D8A21147AA32}" srcOrd="3" destOrd="0" presId="urn:microsoft.com/office/officeart/2005/8/layout/vProcess5"/>
    <dgm:cxn modelId="{D212A6C2-7556-4021-A02F-D13112FE17EF}" type="presParOf" srcId="{86814A22-201B-4C5C-83FC-73C0DEFA8E82}" destId="{2C8D1CAC-DFC6-4D84-981B-B51B08440E36}" srcOrd="4" destOrd="0" presId="urn:microsoft.com/office/officeart/2005/8/layout/vProcess5"/>
    <dgm:cxn modelId="{9BEA5DE9-8D33-4262-98E4-BC8DD7C93FB3}" type="presParOf" srcId="{86814A22-201B-4C5C-83FC-73C0DEFA8E82}" destId="{4C737FC6-E9DF-4607-BF9F-9C6A9587D0F6}" srcOrd="5" destOrd="0" presId="urn:microsoft.com/office/officeart/2005/8/layout/vProcess5"/>
    <dgm:cxn modelId="{AFDBC043-8DC6-447A-9B08-B294C796E245}" type="presParOf" srcId="{86814A22-201B-4C5C-83FC-73C0DEFA8E82}" destId="{A8C1CC59-B0B1-4840-92AD-F84437CC3DB5}" srcOrd="6" destOrd="0" presId="urn:microsoft.com/office/officeart/2005/8/layout/vProcess5"/>
    <dgm:cxn modelId="{D387313F-71F2-4C21-A8AE-73A1A6A438EE}" type="presParOf" srcId="{86814A22-201B-4C5C-83FC-73C0DEFA8E82}" destId="{8A87F554-7214-4612-B33A-99931B8A6EFF}" srcOrd="7" destOrd="0" presId="urn:microsoft.com/office/officeart/2005/8/layout/vProcess5"/>
    <dgm:cxn modelId="{F7ABABDF-44DB-4585-86E9-DFC2B6D1146B}" type="presParOf" srcId="{86814A22-201B-4C5C-83FC-73C0DEFA8E82}" destId="{BA379718-3CE9-404C-8B54-3120480B31D7}" srcOrd="8" destOrd="0" presId="urn:microsoft.com/office/officeart/2005/8/layout/vProcess5"/>
    <dgm:cxn modelId="{31534349-2F00-4D6C-96C4-A06FFBF1938E}" type="presParOf" srcId="{86814A22-201B-4C5C-83FC-73C0DEFA8E82}" destId="{B9DF6708-BD46-4897-900E-884F1E900BB9}" srcOrd="9" destOrd="0" presId="urn:microsoft.com/office/officeart/2005/8/layout/vProcess5"/>
    <dgm:cxn modelId="{5F2A9EB2-E35E-4085-A801-3EA8BE7AFC36}" type="presParOf" srcId="{86814A22-201B-4C5C-83FC-73C0DEFA8E82}" destId="{083C08B6-0F83-45D4-95E6-E12EE113CB04}" srcOrd="10" destOrd="0" presId="urn:microsoft.com/office/officeart/2005/8/layout/vProcess5"/>
    <dgm:cxn modelId="{E5BAEF63-FB99-40A2-8732-CA4E959E02E6}" type="presParOf" srcId="{86814A22-201B-4C5C-83FC-73C0DEFA8E82}" destId="{816667F7-A163-48C1-AD3D-0F64CFD1003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CD7D632-BBFE-4152-9721-FDC28BE98ACE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68A9D1-1A31-443B-A4FA-684BB05A3D03}">
      <dgm:prSet phldrT="[Text]"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Effective to use</a:t>
          </a:r>
          <a:endParaRPr lang="en-US" dirty="0"/>
        </a:p>
      </dgm:t>
    </dgm:pt>
    <dgm:pt modelId="{C40A66C2-4249-4FFD-BF39-DF2C7FC48B97}" type="parTrans" cxnId="{A97AEAD6-D7DC-4796-B74A-C4C664770083}">
      <dgm:prSet/>
      <dgm:spPr/>
      <dgm:t>
        <a:bodyPr/>
        <a:lstStyle/>
        <a:p>
          <a:endParaRPr lang="en-US"/>
        </a:p>
      </dgm:t>
    </dgm:pt>
    <dgm:pt modelId="{2FF74D3E-A4E4-4BFC-9BA1-6AD6B752F0C5}" type="sibTrans" cxnId="{A97AEAD6-D7DC-4796-B74A-C4C664770083}">
      <dgm:prSet/>
      <dgm:spPr/>
      <dgm:t>
        <a:bodyPr/>
        <a:lstStyle/>
        <a:p>
          <a:endParaRPr lang="en-US"/>
        </a:p>
      </dgm:t>
    </dgm:pt>
    <dgm:pt modelId="{37B4D9DF-7205-431E-ABC1-56D644E64638}">
      <dgm:prSet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Efficient to use</a:t>
          </a:r>
        </a:p>
      </dgm:t>
    </dgm:pt>
    <dgm:pt modelId="{DE5F444F-5F18-4F36-B21C-2D033599802D}" type="parTrans" cxnId="{E1077578-E741-4CF4-AA7C-96CFA8BAA148}">
      <dgm:prSet/>
      <dgm:spPr/>
      <dgm:t>
        <a:bodyPr/>
        <a:lstStyle/>
        <a:p>
          <a:endParaRPr lang="en-US"/>
        </a:p>
      </dgm:t>
    </dgm:pt>
    <dgm:pt modelId="{48AEA5AF-04B7-46CC-812B-A77C5B3096D0}" type="sibTrans" cxnId="{E1077578-E741-4CF4-AA7C-96CFA8BAA148}">
      <dgm:prSet/>
      <dgm:spPr/>
      <dgm:t>
        <a:bodyPr/>
        <a:lstStyle/>
        <a:p>
          <a:endParaRPr lang="en-US"/>
        </a:p>
      </dgm:t>
    </dgm:pt>
    <dgm:pt modelId="{E847932C-CCDB-47CF-BC23-3BF8C09F4A9F}">
      <dgm:prSet/>
      <dgm:spPr/>
      <dgm:t>
        <a:bodyPr/>
        <a:lstStyle/>
        <a:p>
          <a:r>
            <a:rPr lang="en-GB" altLang="en-US">
              <a:latin typeface="Calibri" panose="020F0502020204030204" pitchFamily="34" charset="0"/>
            </a:rPr>
            <a:t>Safe to use</a:t>
          </a:r>
          <a:endParaRPr lang="en-GB" altLang="en-US" dirty="0">
            <a:latin typeface="Calibri" panose="020F0502020204030204" pitchFamily="34" charset="0"/>
          </a:endParaRPr>
        </a:p>
      </dgm:t>
    </dgm:pt>
    <dgm:pt modelId="{8F2CE784-9299-4936-B975-987C55F3EB5D}" type="parTrans" cxnId="{5502D33D-1963-41AD-A27D-85D5FD38553A}">
      <dgm:prSet/>
      <dgm:spPr/>
      <dgm:t>
        <a:bodyPr/>
        <a:lstStyle/>
        <a:p>
          <a:endParaRPr lang="en-US"/>
        </a:p>
      </dgm:t>
    </dgm:pt>
    <dgm:pt modelId="{5AB107A4-84AE-4F26-A7DE-68CFCA734F5E}" type="sibTrans" cxnId="{5502D33D-1963-41AD-A27D-85D5FD38553A}">
      <dgm:prSet/>
      <dgm:spPr/>
      <dgm:t>
        <a:bodyPr/>
        <a:lstStyle/>
        <a:p>
          <a:endParaRPr lang="en-US"/>
        </a:p>
      </dgm:t>
    </dgm:pt>
    <dgm:pt modelId="{7DCBC605-68EF-422B-8E66-E83940C0F27F}">
      <dgm:prSet/>
      <dgm:spPr/>
      <dgm:t>
        <a:bodyPr/>
        <a:lstStyle/>
        <a:p>
          <a:r>
            <a:rPr lang="en-GB" altLang="en-US">
              <a:latin typeface="Calibri" panose="020F0502020204030204" pitchFamily="34" charset="0"/>
            </a:rPr>
            <a:t>Have good utility</a:t>
          </a:r>
          <a:endParaRPr lang="en-GB" altLang="en-US" dirty="0">
            <a:latin typeface="Calibri" panose="020F0502020204030204" pitchFamily="34" charset="0"/>
          </a:endParaRPr>
        </a:p>
      </dgm:t>
    </dgm:pt>
    <dgm:pt modelId="{06B70B3B-0692-4066-9162-D2BBA6AF104C}" type="parTrans" cxnId="{2540A214-E355-430B-BEF8-BA63FA67D35E}">
      <dgm:prSet/>
      <dgm:spPr/>
      <dgm:t>
        <a:bodyPr/>
        <a:lstStyle/>
        <a:p>
          <a:endParaRPr lang="en-US"/>
        </a:p>
      </dgm:t>
    </dgm:pt>
    <dgm:pt modelId="{E0E8803B-C19C-4268-A223-63A1BE0E4C64}" type="sibTrans" cxnId="{2540A214-E355-430B-BEF8-BA63FA67D35E}">
      <dgm:prSet/>
      <dgm:spPr/>
      <dgm:t>
        <a:bodyPr/>
        <a:lstStyle/>
        <a:p>
          <a:endParaRPr lang="en-US"/>
        </a:p>
      </dgm:t>
    </dgm:pt>
    <dgm:pt modelId="{5D9CB7B5-4EC9-4BE9-AB78-90FDA9C07BC3}">
      <dgm:prSet/>
      <dgm:spPr/>
      <dgm:t>
        <a:bodyPr/>
        <a:lstStyle/>
        <a:p>
          <a:r>
            <a:rPr lang="en-GB" altLang="en-US">
              <a:latin typeface="Calibri" panose="020F0502020204030204" pitchFamily="34" charset="0"/>
            </a:rPr>
            <a:t>Easy to learn</a:t>
          </a:r>
          <a:endParaRPr lang="en-GB" altLang="en-US" dirty="0">
            <a:latin typeface="Calibri" panose="020F0502020204030204" pitchFamily="34" charset="0"/>
          </a:endParaRPr>
        </a:p>
      </dgm:t>
    </dgm:pt>
    <dgm:pt modelId="{00D1351E-29DF-471E-8157-A61399A13FB5}" type="parTrans" cxnId="{14A38CBA-79DA-42B8-9176-9A226B9010C7}">
      <dgm:prSet/>
      <dgm:spPr/>
      <dgm:t>
        <a:bodyPr/>
        <a:lstStyle/>
        <a:p>
          <a:endParaRPr lang="en-US"/>
        </a:p>
      </dgm:t>
    </dgm:pt>
    <dgm:pt modelId="{72848530-C250-457B-8299-99D0885C8D0F}" type="sibTrans" cxnId="{14A38CBA-79DA-42B8-9176-9A226B9010C7}">
      <dgm:prSet/>
      <dgm:spPr/>
      <dgm:t>
        <a:bodyPr/>
        <a:lstStyle/>
        <a:p>
          <a:endParaRPr lang="en-US"/>
        </a:p>
      </dgm:t>
    </dgm:pt>
    <dgm:pt modelId="{F3E637F9-94CC-4246-826C-C7EF4479A1EA}">
      <dgm:prSet/>
      <dgm:spPr/>
      <dgm:t>
        <a:bodyPr/>
        <a:lstStyle/>
        <a:p>
          <a:r>
            <a:rPr lang="en-GB" altLang="en-US">
              <a:latin typeface="Calibri" panose="020F0502020204030204" pitchFamily="34" charset="0"/>
            </a:rPr>
            <a:t>Easy to remember how to use</a:t>
          </a:r>
          <a:endParaRPr lang="en-GB" altLang="en-US" dirty="0">
            <a:latin typeface="Calibri" panose="020F0502020204030204" pitchFamily="34" charset="0"/>
          </a:endParaRPr>
        </a:p>
      </dgm:t>
    </dgm:pt>
    <dgm:pt modelId="{D87975C1-A156-4D2A-B6DA-BEE77A378950}" type="parTrans" cxnId="{15C1BF3D-5483-4E2C-8D58-93055A0378DD}">
      <dgm:prSet/>
      <dgm:spPr/>
      <dgm:t>
        <a:bodyPr/>
        <a:lstStyle/>
        <a:p>
          <a:endParaRPr lang="en-US"/>
        </a:p>
      </dgm:t>
    </dgm:pt>
    <dgm:pt modelId="{34AF73E9-85BC-41D3-AD82-5EE859B2A36A}" type="sibTrans" cxnId="{15C1BF3D-5483-4E2C-8D58-93055A0378DD}">
      <dgm:prSet/>
      <dgm:spPr/>
      <dgm:t>
        <a:bodyPr/>
        <a:lstStyle/>
        <a:p>
          <a:endParaRPr lang="en-US"/>
        </a:p>
      </dgm:t>
    </dgm:pt>
    <dgm:pt modelId="{63BFBA93-904C-4598-9864-5E0A86C2A53A}" type="pres">
      <dgm:prSet presAssocID="{6CD7D632-BBFE-4152-9721-FDC28BE98ACE}" presName="diagram" presStyleCnt="0">
        <dgm:presLayoutVars>
          <dgm:dir/>
          <dgm:resizeHandles val="exact"/>
        </dgm:presLayoutVars>
      </dgm:prSet>
      <dgm:spPr/>
    </dgm:pt>
    <dgm:pt modelId="{88905922-A03C-4C57-8BBA-82A8183BAFED}" type="pres">
      <dgm:prSet presAssocID="{9C68A9D1-1A31-443B-A4FA-684BB05A3D03}" presName="node" presStyleLbl="node1" presStyleIdx="0" presStyleCnt="6">
        <dgm:presLayoutVars>
          <dgm:bulletEnabled val="1"/>
        </dgm:presLayoutVars>
      </dgm:prSet>
      <dgm:spPr/>
    </dgm:pt>
    <dgm:pt modelId="{D8D4E65B-96F0-4E8D-AE42-2D60CD014F8B}" type="pres">
      <dgm:prSet presAssocID="{2FF74D3E-A4E4-4BFC-9BA1-6AD6B752F0C5}" presName="sibTrans" presStyleCnt="0"/>
      <dgm:spPr/>
    </dgm:pt>
    <dgm:pt modelId="{7F1C40FE-22C2-4DB6-BE9F-AFC8280D401A}" type="pres">
      <dgm:prSet presAssocID="{37B4D9DF-7205-431E-ABC1-56D644E64638}" presName="node" presStyleLbl="node1" presStyleIdx="1" presStyleCnt="6">
        <dgm:presLayoutVars>
          <dgm:bulletEnabled val="1"/>
        </dgm:presLayoutVars>
      </dgm:prSet>
      <dgm:spPr/>
    </dgm:pt>
    <dgm:pt modelId="{0116436F-8E78-4266-8D29-3C42F412CC98}" type="pres">
      <dgm:prSet presAssocID="{48AEA5AF-04B7-46CC-812B-A77C5B3096D0}" presName="sibTrans" presStyleCnt="0"/>
      <dgm:spPr/>
    </dgm:pt>
    <dgm:pt modelId="{E20010A9-EF12-457C-92C4-943A0E18EDF9}" type="pres">
      <dgm:prSet presAssocID="{E847932C-CCDB-47CF-BC23-3BF8C09F4A9F}" presName="node" presStyleLbl="node1" presStyleIdx="2" presStyleCnt="6">
        <dgm:presLayoutVars>
          <dgm:bulletEnabled val="1"/>
        </dgm:presLayoutVars>
      </dgm:prSet>
      <dgm:spPr/>
    </dgm:pt>
    <dgm:pt modelId="{931721A3-CE46-4A2A-9A76-04467E4DD681}" type="pres">
      <dgm:prSet presAssocID="{5AB107A4-84AE-4F26-A7DE-68CFCA734F5E}" presName="sibTrans" presStyleCnt="0"/>
      <dgm:spPr/>
    </dgm:pt>
    <dgm:pt modelId="{8CEBE032-CC2E-4CFC-9FB7-0AC53FCA3277}" type="pres">
      <dgm:prSet presAssocID="{7DCBC605-68EF-422B-8E66-E83940C0F27F}" presName="node" presStyleLbl="node1" presStyleIdx="3" presStyleCnt="6">
        <dgm:presLayoutVars>
          <dgm:bulletEnabled val="1"/>
        </dgm:presLayoutVars>
      </dgm:prSet>
      <dgm:spPr/>
    </dgm:pt>
    <dgm:pt modelId="{904362C3-25D9-4946-8DDB-4832BF3EC091}" type="pres">
      <dgm:prSet presAssocID="{E0E8803B-C19C-4268-A223-63A1BE0E4C64}" presName="sibTrans" presStyleCnt="0"/>
      <dgm:spPr/>
    </dgm:pt>
    <dgm:pt modelId="{0642C4DE-BF68-44E7-9AF4-27A2CFF8CE53}" type="pres">
      <dgm:prSet presAssocID="{5D9CB7B5-4EC9-4BE9-AB78-90FDA9C07BC3}" presName="node" presStyleLbl="node1" presStyleIdx="4" presStyleCnt="6">
        <dgm:presLayoutVars>
          <dgm:bulletEnabled val="1"/>
        </dgm:presLayoutVars>
      </dgm:prSet>
      <dgm:spPr/>
    </dgm:pt>
    <dgm:pt modelId="{9C04C12A-D8FA-453E-9B1F-4271B847F473}" type="pres">
      <dgm:prSet presAssocID="{72848530-C250-457B-8299-99D0885C8D0F}" presName="sibTrans" presStyleCnt="0"/>
      <dgm:spPr/>
    </dgm:pt>
    <dgm:pt modelId="{E72FBA45-9A18-4736-9979-84BC4AA8A9DD}" type="pres">
      <dgm:prSet presAssocID="{F3E637F9-94CC-4246-826C-C7EF4479A1EA}" presName="node" presStyleLbl="node1" presStyleIdx="5" presStyleCnt="6">
        <dgm:presLayoutVars>
          <dgm:bulletEnabled val="1"/>
        </dgm:presLayoutVars>
      </dgm:prSet>
      <dgm:spPr/>
    </dgm:pt>
  </dgm:ptLst>
  <dgm:cxnLst>
    <dgm:cxn modelId="{E8E87908-A02D-4F67-B442-70133E137DF2}" type="presOf" srcId="{9C68A9D1-1A31-443B-A4FA-684BB05A3D03}" destId="{88905922-A03C-4C57-8BBA-82A8183BAFED}" srcOrd="0" destOrd="0" presId="urn:microsoft.com/office/officeart/2005/8/layout/default"/>
    <dgm:cxn modelId="{2540A214-E355-430B-BEF8-BA63FA67D35E}" srcId="{6CD7D632-BBFE-4152-9721-FDC28BE98ACE}" destId="{7DCBC605-68EF-422B-8E66-E83940C0F27F}" srcOrd="3" destOrd="0" parTransId="{06B70B3B-0692-4066-9162-D2BBA6AF104C}" sibTransId="{E0E8803B-C19C-4268-A223-63A1BE0E4C64}"/>
    <dgm:cxn modelId="{15C1BF3D-5483-4E2C-8D58-93055A0378DD}" srcId="{6CD7D632-BBFE-4152-9721-FDC28BE98ACE}" destId="{F3E637F9-94CC-4246-826C-C7EF4479A1EA}" srcOrd="5" destOrd="0" parTransId="{D87975C1-A156-4D2A-B6DA-BEE77A378950}" sibTransId="{34AF73E9-85BC-41D3-AD82-5EE859B2A36A}"/>
    <dgm:cxn modelId="{5502D33D-1963-41AD-A27D-85D5FD38553A}" srcId="{6CD7D632-BBFE-4152-9721-FDC28BE98ACE}" destId="{E847932C-CCDB-47CF-BC23-3BF8C09F4A9F}" srcOrd="2" destOrd="0" parTransId="{8F2CE784-9299-4936-B975-987C55F3EB5D}" sibTransId="{5AB107A4-84AE-4F26-A7DE-68CFCA734F5E}"/>
    <dgm:cxn modelId="{29093A44-3C5B-481E-9BE2-1CCBBD391F24}" type="presOf" srcId="{37B4D9DF-7205-431E-ABC1-56D644E64638}" destId="{7F1C40FE-22C2-4DB6-BE9F-AFC8280D401A}" srcOrd="0" destOrd="0" presId="urn:microsoft.com/office/officeart/2005/8/layout/default"/>
    <dgm:cxn modelId="{9F979B48-8073-4117-BF9A-A7AAF2AD4485}" type="presOf" srcId="{F3E637F9-94CC-4246-826C-C7EF4479A1EA}" destId="{E72FBA45-9A18-4736-9979-84BC4AA8A9DD}" srcOrd="0" destOrd="0" presId="urn:microsoft.com/office/officeart/2005/8/layout/default"/>
    <dgm:cxn modelId="{F7841D4C-41AD-4D35-B8FF-9B7303735BB2}" type="presOf" srcId="{7DCBC605-68EF-422B-8E66-E83940C0F27F}" destId="{8CEBE032-CC2E-4CFC-9FB7-0AC53FCA3277}" srcOrd="0" destOrd="0" presId="urn:microsoft.com/office/officeart/2005/8/layout/default"/>
    <dgm:cxn modelId="{E1077578-E741-4CF4-AA7C-96CFA8BAA148}" srcId="{6CD7D632-BBFE-4152-9721-FDC28BE98ACE}" destId="{37B4D9DF-7205-431E-ABC1-56D644E64638}" srcOrd="1" destOrd="0" parTransId="{DE5F444F-5F18-4F36-B21C-2D033599802D}" sibTransId="{48AEA5AF-04B7-46CC-812B-A77C5B3096D0}"/>
    <dgm:cxn modelId="{E31990A3-9D73-4BCD-B111-6EBE8C1E7452}" type="presOf" srcId="{E847932C-CCDB-47CF-BC23-3BF8C09F4A9F}" destId="{E20010A9-EF12-457C-92C4-943A0E18EDF9}" srcOrd="0" destOrd="0" presId="urn:microsoft.com/office/officeart/2005/8/layout/default"/>
    <dgm:cxn modelId="{EB063CB7-3DB8-4260-A933-80C3D1ED1E3F}" type="presOf" srcId="{5D9CB7B5-4EC9-4BE9-AB78-90FDA9C07BC3}" destId="{0642C4DE-BF68-44E7-9AF4-27A2CFF8CE53}" srcOrd="0" destOrd="0" presId="urn:microsoft.com/office/officeart/2005/8/layout/default"/>
    <dgm:cxn modelId="{14A38CBA-79DA-42B8-9176-9A226B9010C7}" srcId="{6CD7D632-BBFE-4152-9721-FDC28BE98ACE}" destId="{5D9CB7B5-4EC9-4BE9-AB78-90FDA9C07BC3}" srcOrd="4" destOrd="0" parTransId="{00D1351E-29DF-471E-8157-A61399A13FB5}" sibTransId="{72848530-C250-457B-8299-99D0885C8D0F}"/>
    <dgm:cxn modelId="{A97AEAD6-D7DC-4796-B74A-C4C664770083}" srcId="{6CD7D632-BBFE-4152-9721-FDC28BE98ACE}" destId="{9C68A9D1-1A31-443B-A4FA-684BB05A3D03}" srcOrd="0" destOrd="0" parTransId="{C40A66C2-4249-4FFD-BF39-DF2C7FC48B97}" sibTransId="{2FF74D3E-A4E4-4BFC-9BA1-6AD6B752F0C5}"/>
    <dgm:cxn modelId="{339928D9-27CD-41C8-99E6-2ACEF89C319D}" type="presOf" srcId="{6CD7D632-BBFE-4152-9721-FDC28BE98ACE}" destId="{63BFBA93-904C-4598-9864-5E0A86C2A53A}" srcOrd="0" destOrd="0" presId="urn:microsoft.com/office/officeart/2005/8/layout/default"/>
    <dgm:cxn modelId="{189A042B-229D-413C-8BC5-6785379EC170}" type="presParOf" srcId="{63BFBA93-904C-4598-9864-5E0A86C2A53A}" destId="{88905922-A03C-4C57-8BBA-82A8183BAFED}" srcOrd="0" destOrd="0" presId="urn:microsoft.com/office/officeart/2005/8/layout/default"/>
    <dgm:cxn modelId="{2C97C36B-5D05-47BE-A915-EF2305313B75}" type="presParOf" srcId="{63BFBA93-904C-4598-9864-5E0A86C2A53A}" destId="{D8D4E65B-96F0-4E8D-AE42-2D60CD014F8B}" srcOrd="1" destOrd="0" presId="urn:microsoft.com/office/officeart/2005/8/layout/default"/>
    <dgm:cxn modelId="{B7AE1DC0-56BA-4474-8EC2-21B86848A3B4}" type="presParOf" srcId="{63BFBA93-904C-4598-9864-5E0A86C2A53A}" destId="{7F1C40FE-22C2-4DB6-BE9F-AFC8280D401A}" srcOrd="2" destOrd="0" presId="urn:microsoft.com/office/officeart/2005/8/layout/default"/>
    <dgm:cxn modelId="{751A3516-5632-48C8-877D-453FC7239A93}" type="presParOf" srcId="{63BFBA93-904C-4598-9864-5E0A86C2A53A}" destId="{0116436F-8E78-4266-8D29-3C42F412CC98}" srcOrd="3" destOrd="0" presId="urn:microsoft.com/office/officeart/2005/8/layout/default"/>
    <dgm:cxn modelId="{0215EE1D-B931-4B41-9B9D-1E4BE4441898}" type="presParOf" srcId="{63BFBA93-904C-4598-9864-5E0A86C2A53A}" destId="{E20010A9-EF12-457C-92C4-943A0E18EDF9}" srcOrd="4" destOrd="0" presId="urn:microsoft.com/office/officeart/2005/8/layout/default"/>
    <dgm:cxn modelId="{7ACD8CCC-799C-4E50-B8D9-6681CD3410C0}" type="presParOf" srcId="{63BFBA93-904C-4598-9864-5E0A86C2A53A}" destId="{931721A3-CE46-4A2A-9A76-04467E4DD681}" srcOrd="5" destOrd="0" presId="urn:microsoft.com/office/officeart/2005/8/layout/default"/>
    <dgm:cxn modelId="{3621F867-E9AD-417A-922E-C23A82BD17E7}" type="presParOf" srcId="{63BFBA93-904C-4598-9864-5E0A86C2A53A}" destId="{8CEBE032-CC2E-4CFC-9FB7-0AC53FCA3277}" srcOrd="6" destOrd="0" presId="urn:microsoft.com/office/officeart/2005/8/layout/default"/>
    <dgm:cxn modelId="{28B41377-A8D6-4666-B2F4-AF39CF559502}" type="presParOf" srcId="{63BFBA93-904C-4598-9864-5E0A86C2A53A}" destId="{904362C3-25D9-4946-8DDB-4832BF3EC091}" srcOrd="7" destOrd="0" presId="urn:microsoft.com/office/officeart/2005/8/layout/default"/>
    <dgm:cxn modelId="{589CE31C-695D-4601-9429-6025E6B86A04}" type="presParOf" srcId="{63BFBA93-904C-4598-9864-5E0A86C2A53A}" destId="{0642C4DE-BF68-44E7-9AF4-27A2CFF8CE53}" srcOrd="8" destOrd="0" presId="urn:microsoft.com/office/officeart/2005/8/layout/default"/>
    <dgm:cxn modelId="{D572E98C-7EA4-4DD2-837B-899AD8A916B6}" type="presParOf" srcId="{63BFBA93-904C-4598-9864-5E0A86C2A53A}" destId="{9C04C12A-D8FA-453E-9B1F-4271B847F473}" srcOrd="9" destOrd="0" presId="urn:microsoft.com/office/officeart/2005/8/layout/default"/>
    <dgm:cxn modelId="{F863596D-AD4F-4918-8234-110E1B8DD124}" type="presParOf" srcId="{63BFBA93-904C-4598-9864-5E0A86C2A53A}" destId="{E72FBA45-9A18-4736-9979-84BC4AA8A9D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CD7D632-BBFE-4152-9721-FDC28BE98ACE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68A9D1-1A31-443B-A4FA-684BB05A3D03}">
      <dgm:prSet phldrT="[Text]"/>
      <dgm:spPr/>
      <dgm:t>
        <a:bodyPr/>
        <a:lstStyle/>
        <a:p>
          <a:r>
            <a:rPr lang="en-GB" altLang="en-US" b="1" dirty="0">
              <a:latin typeface="Calibri" panose="020F0502020204030204" pitchFamily="34" charset="0"/>
            </a:rPr>
            <a:t>Effective to use</a:t>
          </a:r>
          <a:endParaRPr lang="en-US" b="1" dirty="0"/>
        </a:p>
      </dgm:t>
    </dgm:pt>
    <dgm:pt modelId="{C40A66C2-4249-4FFD-BF39-DF2C7FC48B97}" type="parTrans" cxnId="{A97AEAD6-D7DC-4796-B74A-C4C664770083}">
      <dgm:prSet/>
      <dgm:spPr/>
      <dgm:t>
        <a:bodyPr/>
        <a:lstStyle/>
        <a:p>
          <a:endParaRPr lang="en-US" b="1"/>
        </a:p>
      </dgm:t>
    </dgm:pt>
    <dgm:pt modelId="{2FF74D3E-A4E4-4BFC-9BA1-6AD6B752F0C5}" type="sibTrans" cxnId="{A97AEAD6-D7DC-4796-B74A-C4C664770083}">
      <dgm:prSet/>
      <dgm:spPr/>
      <dgm:t>
        <a:bodyPr/>
        <a:lstStyle/>
        <a:p>
          <a:endParaRPr lang="en-US" b="1"/>
        </a:p>
      </dgm:t>
    </dgm:pt>
    <dgm:pt modelId="{37B4D9DF-7205-431E-ABC1-56D644E64638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Efficient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E5F444F-5F18-4F36-B21C-2D033599802D}" type="parTrans" cxnId="{E1077578-E741-4CF4-AA7C-96CFA8BAA148}">
      <dgm:prSet/>
      <dgm:spPr/>
      <dgm:t>
        <a:bodyPr/>
        <a:lstStyle/>
        <a:p>
          <a:endParaRPr lang="en-US" b="1"/>
        </a:p>
      </dgm:t>
    </dgm:pt>
    <dgm:pt modelId="{48AEA5AF-04B7-46CC-812B-A77C5B3096D0}" type="sibTrans" cxnId="{E1077578-E741-4CF4-AA7C-96CFA8BAA148}">
      <dgm:prSet/>
      <dgm:spPr/>
      <dgm:t>
        <a:bodyPr/>
        <a:lstStyle/>
        <a:p>
          <a:endParaRPr lang="en-US" b="1"/>
        </a:p>
      </dgm:t>
    </dgm:pt>
    <dgm:pt modelId="{E847932C-CCDB-47CF-BC23-3BF8C09F4A9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Safe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8F2CE784-9299-4936-B975-987C55F3EB5D}" type="parTrans" cxnId="{5502D33D-1963-41AD-A27D-85D5FD38553A}">
      <dgm:prSet/>
      <dgm:spPr/>
      <dgm:t>
        <a:bodyPr/>
        <a:lstStyle/>
        <a:p>
          <a:endParaRPr lang="en-US" b="1"/>
        </a:p>
      </dgm:t>
    </dgm:pt>
    <dgm:pt modelId="{5AB107A4-84AE-4F26-A7DE-68CFCA734F5E}" type="sibTrans" cxnId="{5502D33D-1963-41AD-A27D-85D5FD38553A}">
      <dgm:prSet/>
      <dgm:spPr/>
      <dgm:t>
        <a:bodyPr/>
        <a:lstStyle/>
        <a:p>
          <a:endParaRPr lang="en-US" b="1"/>
        </a:p>
      </dgm:t>
    </dgm:pt>
    <dgm:pt modelId="{7DCBC605-68EF-422B-8E66-E83940C0F27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Have good utility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6B70B3B-0692-4066-9162-D2BBA6AF104C}" type="parTrans" cxnId="{2540A214-E355-430B-BEF8-BA63FA67D35E}">
      <dgm:prSet/>
      <dgm:spPr/>
      <dgm:t>
        <a:bodyPr/>
        <a:lstStyle/>
        <a:p>
          <a:endParaRPr lang="en-US" b="1"/>
        </a:p>
      </dgm:t>
    </dgm:pt>
    <dgm:pt modelId="{E0E8803B-C19C-4268-A223-63A1BE0E4C64}" type="sibTrans" cxnId="{2540A214-E355-430B-BEF8-BA63FA67D35E}">
      <dgm:prSet/>
      <dgm:spPr/>
      <dgm:t>
        <a:bodyPr/>
        <a:lstStyle/>
        <a:p>
          <a:endParaRPr lang="en-US" b="1"/>
        </a:p>
      </dgm:t>
    </dgm:pt>
    <dgm:pt modelId="{5D9CB7B5-4EC9-4BE9-AB78-90FDA9C07BC3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learn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0D1351E-29DF-471E-8157-A61399A13FB5}" type="parTrans" cxnId="{14A38CBA-79DA-42B8-9176-9A226B9010C7}">
      <dgm:prSet/>
      <dgm:spPr/>
      <dgm:t>
        <a:bodyPr/>
        <a:lstStyle/>
        <a:p>
          <a:endParaRPr lang="en-US" b="1"/>
        </a:p>
      </dgm:t>
    </dgm:pt>
    <dgm:pt modelId="{72848530-C250-457B-8299-99D0885C8D0F}" type="sibTrans" cxnId="{14A38CBA-79DA-42B8-9176-9A226B9010C7}">
      <dgm:prSet/>
      <dgm:spPr/>
      <dgm:t>
        <a:bodyPr/>
        <a:lstStyle/>
        <a:p>
          <a:endParaRPr lang="en-US" b="1"/>
        </a:p>
      </dgm:t>
    </dgm:pt>
    <dgm:pt modelId="{F3E637F9-94CC-4246-826C-C7EF4479A1EA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remember how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87975C1-A156-4D2A-B6DA-BEE77A378950}" type="parTrans" cxnId="{15C1BF3D-5483-4E2C-8D58-93055A0378DD}">
      <dgm:prSet/>
      <dgm:spPr/>
      <dgm:t>
        <a:bodyPr/>
        <a:lstStyle/>
        <a:p>
          <a:endParaRPr lang="en-US" b="1"/>
        </a:p>
      </dgm:t>
    </dgm:pt>
    <dgm:pt modelId="{34AF73E9-85BC-41D3-AD82-5EE859B2A36A}" type="sibTrans" cxnId="{15C1BF3D-5483-4E2C-8D58-93055A0378DD}">
      <dgm:prSet/>
      <dgm:spPr/>
      <dgm:t>
        <a:bodyPr/>
        <a:lstStyle/>
        <a:p>
          <a:endParaRPr lang="en-US" b="1"/>
        </a:p>
      </dgm:t>
    </dgm:pt>
    <dgm:pt modelId="{63BFBA93-904C-4598-9864-5E0A86C2A53A}" type="pres">
      <dgm:prSet presAssocID="{6CD7D632-BBFE-4152-9721-FDC28BE98ACE}" presName="diagram" presStyleCnt="0">
        <dgm:presLayoutVars>
          <dgm:dir/>
          <dgm:resizeHandles val="exact"/>
        </dgm:presLayoutVars>
      </dgm:prSet>
      <dgm:spPr/>
    </dgm:pt>
    <dgm:pt modelId="{88905922-A03C-4C57-8BBA-82A8183BAFED}" type="pres">
      <dgm:prSet presAssocID="{9C68A9D1-1A31-443B-A4FA-684BB05A3D03}" presName="node" presStyleLbl="node1" presStyleIdx="0" presStyleCnt="6">
        <dgm:presLayoutVars>
          <dgm:bulletEnabled val="1"/>
        </dgm:presLayoutVars>
      </dgm:prSet>
      <dgm:spPr/>
    </dgm:pt>
    <dgm:pt modelId="{D8D4E65B-96F0-4E8D-AE42-2D60CD014F8B}" type="pres">
      <dgm:prSet presAssocID="{2FF74D3E-A4E4-4BFC-9BA1-6AD6B752F0C5}" presName="sibTrans" presStyleCnt="0"/>
      <dgm:spPr/>
    </dgm:pt>
    <dgm:pt modelId="{7F1C40FE-22C2-4DB6-BE9F-AFC8280D401A}" type="pres">
      <dgm:prSet presAssocID="{37B4D9DF-7205-431E-ABC1-56D644E64638}" presName="node" presStyleLbl="node1" presStyleIdx="1" presStyleCnt="6">
        <dgm:presLayoutVars>
          <dgm:bulletEnabled val="1"/>
        </dgm:presLayoutVars>
      </dgm:prSet>
      <dgm:spPr/>
    </dgm:pt>
    <dgm:pt modelId="{0116436F-8E78-4266-8D29-3C42F412CC98}" type="pres">
      <dgm:prSet presAssocID="{48AEA5AF-04B7-46CC-812B-A77C5B3096D0}" presName="sibTrans" presStyleCnt="0"/>
      <dgm:spPr/>
    </dgm:pt>
    <dgm:pt modelId="{E20010A9-EF12-457C-92C4-943A0E18EDF9}" type="pres">
      <dgm:prSet presAssocID="{E847932C-CCDB-47CF-BC23-3BF8C09F4A9F}" presName="node" presStyleLbl="node1" presStyleIdx="2" presStyleCnt="6">
        <dgm:presLayoutVars>
          <dgm:bulletEnabled val="1"/>
        </dgm:presLayoutVars>
      </dgm:prSet>
      <dgm:spPr/>
    </dgm:pt>
    <dgm:pt modelId="{931721A3-CE46-4A2A-9A76-04467E4DD681}" type="pres">
      <dgm:prSet presAssocID="{5AB107A4-84AE-4F26-A7DE-68CFCA734F5E}" presName="sibTrans" presStyleCnt="0"/>
      <dgm:spPr/>
    </dgm:pt>
    <dgm:pt modelId="{8CEBE032-CC2E-4CFC-9FB7-0AC53FCA3277}" type="pres">
      <dgm:prSet presAssocID="{7DCBC605-68EF-422B-8E66-E83940C0F27F}" presName="node" presStyleLbl="node1" presStyleIdx="3" presStyleCnt="6">
        <dgm:presLayoutVars>
          <dgm:bulletEnabled val="1"/>
        </dgm:presLayoutVars>
      </dgm:prSet>
      <dgm:spPr/>
    </dgm:pt>
    <dgm:pt modelId="{904362C3-25D9-4946-8DDB-4832BF3EC091}" type="pres">
      <dgm:prSet presAssocID="{E0E8803B-C19C-4268-A223-63A1BE0E4C64}" presName="sibTrans" presStyleCnt="0"/>
      <dgm:spPr/>
    </dgm:pt>
    <dgm:pt modelId="{0642C4DE-BF68-44E7-9AF4-27A2CFF8CE53}" type="pres">
      <dgm:prSet presAssocID="{5D9CB7B5-4EC9-4BE9-AB78-90FDA9C07BC3}" presName="node" presStyleLbl="node1" presStyleIdx="4" presStyleCnt="6">
        <dgm:presLayoutVars>
          <dgm:bulletEnabled val="1"/>
        </dgm:presLayoutVars>
      </dgm:prSet>
      <dgm:spPr/>
    </dgm:pt>
    <dgm:pt modelId="{9C04C12A-D8FA-453E-9B1F-4271B847F473}" type="pres">
      <dgm:prSet presAssocID="{72848530-C250-457B-8299-99D0885C8D0F}" presName="sibTrans" presStyleCnt="0"/>
      <dgm:spPr/>
    </dgm:pt>
    <dgm:pt modelId="{E72FBA45-9A18-4736-9979-84BC4AA8A9DD}" type="pres">
      <dgm:prSet presAssocID="{F3E637F9-94CC-4246-826C-C7EF4479A1EA}" presName="node" presStyleLbl="node1" presStyleIdx="5" presStyleCnt="6">
        <dgm:presLayoutVars>
          <dgm:bulletEnabled val="1"/>
        </dgm:presLayoutVars>
      </dgm:prSet>
      <dgm:spPr/>
    </dgm:pt>
  </dgm:ptLst>
  <dgm:cxnLst>
    <dgm:cxn modelId="{2540A214-E355-430B-BEF8-BA63FA67D35E}" srcId="{6CD7D632-BBFE-4152-9721-FDC28BE98ACE}" destId="{7DCBC605-68EF-422B-8E66-E83940C0F27F}" srcOrd="3" destOrd="0" parTransId="{06B70B3B-0692-4066-9162-D2BBA6AF104C}" sibTransId="{E0E8803B-C19C-4268-A223-63A1BE0E4C64}"/>
    <dgm:cxn modelId="{C700612B-BCD1-435A-95D3-4101AF64757D}" type="presOf" srcId="{E847932C-CCDB-47CF-BC23-3BF8C09F4A9F}" destId="{E20010A9-EF12-457C-92C4-943A0E18EDF9}" srcOrd="0" destOrd="0" presId="urn:microsoft.com/office/officeart/2005/8/layout/default"/>
    <dgm:cxn modelId="{15C1BF3D-5483-4E2C-8D58-93055A0378DD}" srcId="{6CD7D632-BBFE-4152-9721-FDC28BE98ACE}" destId="{F3E637F9-94CC-4246-826C-C7EF4479A1EA}" srcOrd="5" destOrd="0" parTransId="{D87975C1-A156-4D2A-B6DA-BEE77A378950}" sibTransId="{34AF73E9-85BC-41D3-AD82-5EE859B2A36A}"/>
    <dgm:cxn modelId="{5502D33D-1963-41AD-A27D-85D5FD38553A}" srcId="{6CD7D632-BBFE-4152-9721-FDC28BE98ACE}" destId="{E847932C-CCDB-47CF-BC23-3BF8C09F4A9F}" srcOrd="2" destOrd="0" parTransId="{8F2CE784-9299-4936-B975-987C55F3EB5D}" sibTransId="{5AB107A4-84AE-4F26-A7DE-68CFCA734F5E}"/>
    <dgm:cxn modelId="{08BBD756-9CA6-401B-81C9-B6B4E6E5200A}" type="presOf" srcId="{7DCBC605-68EF-422B-8E66-E83940C0F27F}" destId="{8CEBE032-CC2E-4CFC-9FB7-0AC53FCA3277}" srcOrd="0" destOrd="0" presId="urn:microsoft.com/office/officeart/2005/8/layout/default"/>
    <dgm:cxn modelId="{A3A52467-5792-4598-BB52-6ED7151C3F2A}" type="presOf" srcId="{37B4D9DF-7205-431E-ABC1-56D644E64638}" destId="{7F1C40FE-22C2-4DB6-BE9F-AFC8280D401A}" srcOrd="0" destOrd="0" presId="urn:microsoft.com/office/officeart/2005/8/layout/default"/>
    <dgm:cxn modelId="{E1077578-E741-4CF4-AA7C-96CFA8BAA148}" srcId="{6CD7D632-BBFE-4152-9721-FDC28BE98ACE}" destId="{37B4D9DF-7205-431E-ABC1-56D644E64638}" srcOrd="1" destOrd="0" parTransId="{DE5F444F-5F18-4F36-B21C-2D033599802D}" sibTransId="{48AEA5AF-04B7-46CC-812B-A77C5B3096D0}"/>
    <dgm:cxn modelId="{E7AFE68C-3D83-40BD-AB31-59163022830E}" type="presOf" srcId="{6CD7D632-BBFE-4152-9721-FDC28BE98ACE}" destId="{63BFBA93-904C-4598-9864-5E0A86C2A53A}" srcOrd="0" destOrd="0" presId="urn:microsoft.com/office/officeart/2005/8/layout/default"/>
    <dgm:cxn modelId="{0CFE42B2-8523-4E21-9418-4939FC6C90EE}" type="presOf" srcId="{5D9CB7B5-4EC9-4BE9-AB78-90FDA9C07BC3}" destId="{0642C4DE-BF68-44E7-9AF4-27A2CFF8CE53}" srcOrd="0" destOrd="0" presId="urn:microsoft.com/office/officeart/2005/8/layout/default"/>
    <dgm:cxn modelId="{14A38CBA-79DA-42B8-9176-9A226B9010C7}" srcId="{6CD7D632-BBFE-4152-9721-FDC28BE98ACE}" destId="{5D9CB7B5-4EC9-4BE9-AB78-90FDA9C07BC3}" srcOrd="4" destOrd="0" parTransId="{00D1351E-29DF-471E-8157-A61399A13FB5}" sibTransId="{72848530-C250-457B-8299-99D0885C8D0F}"/>
    <dgm:cxn modelId="{A97AEAD6-D7DC-4796-B74A-C4C664770083}" srcId="{6CD7D632-BBFE-4152-9721-FDC28BE98ACE}" destId="{9C68A9D1-1A31-443B-A4FA-684BB05A3D03}" srcOrd="0" destOrd="0" parTransId="{C40A66C2-4249-4FFD-BF39-DF2C7FC48B97}" sibTransId="{2FF74D3E-A4E4-4BFC-9BA1-6AD6B752F0C5}"/>
    <dgm:cxn modelId="{E39A04E8-832B-46EE-A39F-13E8B5DA56ED}" type="presOf" srcId="{9C68A9D1-1A31-443B-A4FA-684BB05A3D03}" destId="{88905922-A03C-4C57-8BBA-82A8183BAFED}" srcOrd="0" destOrd="0" presId="urn:microsoft.com/office/officeart/2005/8/layout/default"/>
    <dgm:cxn modelId="{A0668DEA-FE85-4932-A34D-710034465E1A}" type="presOf" srcId="{F3E637F9-94CC-4246-826C-C7EF4479A1EA}" destId="{E72FBA45-9A18-4736-9979-84BC4AA8A9DD}" srcOrd="0" destOrd="0" presId="urn:microsoft.com/office/officeart/2005/8/layout/default"/>
    <dgm:cxn modelId="{1846200A-3AF4-42A2-BE7F-5A6AC99C5086}" type="presParOf" srcId="{63BFBA93-904C-4598-9864-5E0A86C2A53A}" destId="{88905922-A03C-4C57-8BBA-82A8183BAFED}" srcOrd="0" destOrd="0" presId="urn:microsoft.com/office/officeart/2005/8/layout/default"/>
    <dgm:cxn modelId="{3572FE22-A2E3-4485-9554-FC02A6C02068}" type="presParOf" srcId="{63BFBA93-904C-4598-9864-5E0A86C2A53A}" destId="{D8D4E65B-96F0-4E8D-AE42-2D60CD014F8B}" srcOrd="1" destOrd="0" presId="urn:microsoft.com/office/officeart/2005/8/layout/default"/>
    <dgm:cxn modelId="{93D66021-FA2B-4742-86C0-D1CCA6D08618}" type="presParOf" srcId="{63BFBA93-904C-4598-9864-5E0A86C2A53A}" destId="{7F1C40FE-22C2-4DB6-BE9F-AFC8280D401A}" srcOrd="2" destOrd="0" presId="urn:microsoft.com/office/officeart/2005/8/layout/default"/>
    <dgm:cxn modelId="{E2457061-ED01-4177-93FA-EEF881927E9C}" type="presParOf" srcId="{63BFBA93-904C-4598-9864-5E0A86C2A53A}" destId="{0116436F-8E78-4266-8D29-3C42F412CC98}" srcOrd="3" destOrd="0" presId="urn:microsoft.com/office/officeart/2005/8/layout/default"/>
    <dgm:cxn modelId="{C28ACD16-930D-4941-BD6A-66A834868BF0}" type="presParOf" srcId="{63BFBA93-904C-4598-9864-5E0A86C2A53A}" destId="{E20010A9-EF12-457C-92C4-943A0E18EDF9}" srcOrd="4" destOrd="0" presId="urn:microsoft.com/office/officeart/2005/8/layout/default"/>
    <dgm:cxn modelId="{343B496C-B3ED-42DA-A694-15C907BADC7E}" type="presParOf" srcId="{63BFBA93-904C-4598-9864-5E0A86C2A53A}" destId="{931721A3-CE46-4A2A-9A76-04467E4DD681}" srcOrd="5" destOrd="0" presId="urn:microsoft.com/office/officeart/2005/8/layout/default"/>
    <dgm:cxn modelId="{6DB7F8BC-DE12-4834-900D-162C967532E3}" type="presParOf" srcId="{63BFBA93-904C-4598-9864-5E0A86C2A53A}" destId="{8CEBE032-CC2E-4CFC-9FB7-0AC53FCA3277}" srcOrd="6" destOrd="0" presId="urn:microsoft.com/office/officeart/2005/8/layout/default"/>
    <dgm:cxn modelId="{16AB331C-2F9E-49A9-85F4-E259D7DB88EA}" type="presParOf" srcId="{63BFBA93-904C-4598-9864-5E0A86C2A53A}" destId="{904362C3-25D9-4946-8DDB-4832BF3EC091}" srcOrd="7" destOrd="0" presId="urn:microsoft.com/office/officeart/2005/8/layout/default"/>
    <dgm:cxn modelId="{AF4CB0A6-6AC0-4A72-806A-102BEB3463A5}" type="presParOf" srcId="{63BFBA93-904C-4598-9864-5E0A86C2A53A}" destId="{0642C4DE-BF68-44E7-9AF4-27A2CFF8CE53}" srcOrd="8" destOrd="0" presId="urn:microsoft.com/office/officeart/2005/8/layout/default"/>
    <dgm:cxn modelId="{82644390-DA20-445A-9DF2-AFA739D4EBD9}" type="presParOf" srcId="{63BFBA93-904C-4598-9864-5E0A86C2A53A}" destId="{9C04C12A-D8FA-453E-9B1F-4271B847F473}" srcOrd="9" destOrd="0" presId="urn:microsoft.com/office/officeart/2005/8/layout/default"/>
    <dgm:cxn modelId="{EBE3E74A-3849-4A1A-911B-E1B69F3929A7}" type="presParOf" srcId="{63BFBA93-904C-4598-9864-5E0A86C2A53A}" destId="{E72FBA45-9A18-4736-9979-84BC4AA8A9D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CD7D632-BBFE-4152-9721-FDC28BE98ACE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68A9D1-1A31-443B-A4FA-684BB05A3D03}">
      <dgm:prSet phldrT="[Text]"/>
      <dgm:spPr/>
      <dgm:t>
        <a:bodyPr/>
        <a:lstStyle/>
        <a:p>
          <a:r>
            <a:rPr lang="en-GB" altLang="en-US" b="1" dirty="0">
              <a:latin typeface="Calibri" panose="020F0502020204030204" pitchFamily="34" charset="0"/>
            </a:rPr>
            <a:t>Effective to use</a:t>
          </a:r>
          <a:endParaRPr lang="en-US" b="1" dirty="0"/>
        </a:p>
      </dgm:t>
    </dgm:pt>
    <dgm:pt modelId="{C40A66C2-4249-4FFD-BF39-DF2C7FC48B97}" type="parTrans" cxnId="{A97AEAD6-D7DC-4796-B74A-C4C664770083}">
      <dgm:prSet/>
      <dgm:spPr/>
      <dgm:t>
        <a:bodyPr/>
        <a:lstStyle/>
        <a:p>
          <a:endParaRPr lang="en-US" b="1"/>
        </a:p>
      </dgm:t>
    </dgm:pt>
    <dgm:pt modelId="{2FF74D3E-A4E4-4BFC-9BA1-6AD6B752F0C5}" type="sibTrans" cxnId="{A97AEAD6-D7DC-4796-B74A-C4C664770083}">
      <dgm:prSet/>
      <dgm:spPr/>
      <dgm:t>
        <a:bodyPr/>
        <a:lstStyle/>
        <a:p>
          <a:endParaRPr lang="en-US" b="1"/>
        </a:p>
      </dgm:t>
    </dgm:pt>
    <dgm:pt modelId="{37B4D9DF-7205-431E-ABC1-56D644E64638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Efficient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E5F444F-5F18-4F36-B21C-2D033599802D}" type="parTrans" cxnId="{E1077578-E741-4CF4-AA7C-96CFA8BAA148}">
      <dgm:prSet/>
      <dgm:spPr/>
      <dgm:t>
        <a:bodyPr/>
        <a:lstStyle/>
        <a:p>
          <a:endParaRPr lang="en-US" b="1"/>
        </a:p>
      </dgm:t>
    </dgm:pt>
    <dgm:pt modelId="{48AEA5AF-04B7-46CC-812B-A77C5B3096D0}" type="sibTrans" cxnId="{E1077578-E741-4CF4-AA7C-96CFA8BAA148}">
      <dgm:prSet/>
      <dgm:spPr/>
      <dgm:t>
        <a:bodyPr/>
        <a:lstStyle/>
        <a:p>
          <a:endParaRPr lang="en-US" b="1"/>
        </a:p>
      </dgm:t>
    </dgm:pt>
    <dgm:pt modelId="{E847932C-CCDB-47CF-BC23-3BF8C09F4A9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Safe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8F2CE784-9299-4936-B975-987C55F3EB5D}" type="parTrans" cxnId="{5502D33D-1963-41AD-A27D-85D5FD38553A}">
      <dgm:prSet/>
      <dgm:spPr/>
      <dgm:t>
        <a:bodyPr/>
        <a:lstStyle/>
        <a:p>
          <a:endParaRPr lang="en-US" b="1"/>
        </a:p>
      </dgm:t>
    </dgm:pt>
    <dgm:pt modelId="{5AB107A4-84AE-4F26-A7DE-68CFCA734F5E}" type="sibTrans" cxnId="{5502D33D-1963-41AD-A27D-85D5FD38553A}">
      <dgm:prSet/>
      <dgm:spPr/>
      <dgm:t>
        <a:bodyPr/>
        <a:lstStyle/>
        <a:p>
          <a:endParaRPr lang="en-US" b="1"/>
        </a:p>
      </dgm:t>
    </dgm:pt>
    <dgm:pt modelId="{7DCBC605-68EF-422B-8E66-E83940C0F27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Have good utility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6B70B3B-0692-4066-9162-D2BBA6AF104C}" type="parTrans" cxnId="{2540A214-E355-430B-BEF8-BA63FA67D35E}">
      <dgm:prSet/>
      <dgm:spPr/>
      <dgm:t>
        <a:bodyPr/>
        <a:lstStyle/>
        <a:p>
          <a:endParaRPr lang="en-US" b="1"/>
        </a:p>
      </dgm:t>
    </dgm:pt>
    <dgm:pt modelId="{E0E8803B-C19C-4268-A223-63A1BE0E4C64}" type="sibTrans" cxnId="{2540A214-E355-430B-BEF8-BA63FA67D35E}">
      <dgm:prSet/>
      <dgm:spPr/>
      <dgm:t>
        <a:bodyPr/>
        <a:lstStyle/>
        <a:p>
          <a:endParaRPr lang="en-US" b="1"/>
        </a:p>
      </dgm:t>
    </dgm:pt>
    <dgm:pt modelId="{5D9CB7B5-4EC9-4BE9-AB78-90FDA9C07BC3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learn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0D1351E-29DF-471E-8157-A61399A13FB5}" type="parTrans" cxnId="{14A38CBA-79DA-42B8-9176-9A226B9010C7}">
      <dgm:prSet/>
      <dgm:spPr/>
      <dgm:t>
        <a:bodyPr/>
        <a:lstStyle/>
        <a:p>
          <a:endParaRPr lang="en-US" b="1"/>
        </a:p>
      </dgm:t>
    </dgm:pt>
    <dgm:pt modelId="{72848530-C250-457B-8299-99D0885C8D0F}" type="sibTrans" cxnId="{14A38CBA-79DA-42B8-9176-9A226B9010C7}">
      <dgm:prSet/>
      <dgm:spPr/>
      <dgm:t>
        <a:bodyPr/>
        <a:lstStyle/>
        <a:p>
          <a:endParaRPr lang="en-US" b="1"/>
        </a:p>
      </dgm:t>
    </dgm:pt>
    <dgm:pt modelId="{F3E637F9-94CC-4246-826C-C7EF4479A1EA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remember how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87975C1-A156-4D2A-B6DA-BEE77A378950}" type="parTrans" cxnId="{15C1BF3D-5483-4E2C-8D58-93055A0378DD}">
      <dgm:prSet/>
      <dgm:spPr/>
      <dgm:t>
        <a:bodyPr/>
        <a:lstStyle/>
        <a:p>
          <a:endParaRPr lang="en-US" b="1"/>
        </a:p>
      </dgm:t>
    </dgm:pt>
    <dgm:pt modelId="{34AF73E9-85BC-41D3-AD82-5EE859B2A36A}" type="sibTrans" cxnId="{15C1BF3D-5483-4E2C-8D58-93055A0378DD}">
      <dgm:prSet/>
      <dgm:spPr/>
      <dgm:t>
        <a:bodyPr/>
        <a:lstStyle/>
        <a:p>
          <a:endParaRPr lang="en-US" b="1"/>
        </a:p>
      </dgm:t>
    </dgm:pt>
    <dgm:pt modelId="{63BFBA93-904C-4598-9864-5E0A86C2A53A}" type="pres">
      <dgm:prSet presAssocID="{6CD7D632-BBFE-4152-9721-FDC28BE98ACE}" presName="diagram" presStyleCnt="0">
        <dgm:presLayoutVars>
          <dgm:dir/>
          <dgm:resizeHandles val="exact"/>
        </dgm:presLayoutVars>
      </dgm:prSet>
      <dgm:spPr/>
    </dgm:pt>
    <dgm:pt modelId="{88905922-A03C-4C57-8BBA-82A8183BAFED}" type="pres">
      <dgm:prSet presAssocID="{9C68A9D1-1A31-443B-A4FA-684BB05A3D03}" presName="node" presStyleLbl="node1" presStyleIdx="0" presStyleCnt="6">
        <dgm:presLayoutVars>
          <dgm:bulletEnabled val="1"/>
        </dgm:presLayoutVars>
      </dgm:prSet>
      <dgm:spPr/>
    </dgm:pt>
    <dgm:pt modelId="{D8D4E65B-96F0-4E8D-AE42-2D60CD014F8B}" type="pres">
      <dgm:prSet presAssocID="{2FF74D3E-A4E4-4BFC-9BA1-6AD6B752F0C5}" presName="sibTrans" presStyleCnt="0"/>
      <dgm:spPr/>
    </dgm:pt>
    <dgm:pt modelId="{7F1C40FE-22C2-4DB6-BE9F-AFC8280D401A}" type="pres">
      <dgm:prSet presAssocID="{37B4D9DF-7205-431E-ABC1-56D644E64638}" presName="node" presStyleLbl="node1" presStyleIdx="1" presStyleCnt="6">
        <dgm:presLayoutVars>
          <dgm:bulletEnabled val="1"/>
        </dgm:presLayoutVars>
      </dgm:prSet>
      <dgm:spPr/>
    </dgm:pt>
    <dgm:pt modelId="{0116436F-8E78-4266-8D29-3C42F412CC98}" type="pres">
      <dgm:prSet presAssocID="{48AEA5AF-04B7-46CC-812B-A77C5B3096D0}" presName="sibTrans" presStyleCnt="0"/>
      <dgm:spPr/>
    </dgm:pt>
    <dgm:pt modelId="{E20010A9-EF12-457C-92C4-943A0E18EDF9}" type="pres">
      <dgm:prSet presAssocID="{E847932C-CCDB-47CF-BC23-3BF8C09F4A9F}" presName="node" presStyleLbl="node1" presStyleIdx="2" presStyleCnt="6">
        <dgm:presLayoutVars>
          <dgm:bulletEnabled val="1"/>
        </dgm:presLayoutVars>
      </dgm:prSet>
      <dgm:spPr/>
    </dgm:pt>
    <dgm:pt modelId="{931721A3-CE46-4A2A-9A76-04467E4DD681}" type="pres">
      <dgm:prSet presAssocID="{5AB107A4-84AE-4F26-A7DE-68CFCA734F5E}" presName="sibTrans" presStyleCnt="0"/>
      <dgm:spPr/>
    </dgm:pt>
    <dgm:pt modelId="{8CEBE032-CC2E-4CFC-9FB7-0AC53FCA3277}" type="pres">
      <dgm:prSet presAssocID="{7DCBC605-68EF-422B-8E66-E83940C0F27F}" presName="node" presStyleLbl="node1" presStyleIdx="3" presStyleCnt="6">
        <dgm:presLayoutVars>
          <dgm:bulletEnabled val="1"/>
        </dgm:presLayoutVars>
      </dgm:prSet>
      <dgm:spPr/>
    </dgm:pt>
    <dgm:pt modelId="{904362C3-25D9-4946-8DDB-4832BF3EC091}" type="pres">
      <dgm:prSet presAssocID="{E0E8803B-C19C-4268-A223-63A1BE0E4C64}" presName="sibTrans" presStyleCnt="0"/>
      <dgm:spPr/>
    </dgm:pt>
    <dgm:pt modelId="{0642C4DE-BF68-44E7-9AF4-27A2CFF8CE53}" type="pres">
      <dgm:prSet presAssocID="{5D9CB7B5-4EC9-4BE9-AB78-90FDA9C07BC3}" presName="node" presStyleLbl="node1" presStyleIdx="4" presStyleCnt="6">
        <dgm:presLayoutVars>
          <dgm:bulletEnabled val="1"/>
        </dgm:presLayoutVars>
      </dgm:prSet>
      <dgm:spPr/>
    </dgm:pt>
    <dgm:pt modelId="{9C04C12A-D8FA-453E-9B1F-4271B847F473}" type="pres">
      <dgm:prSet presAssocID="{72848530-C250-457B-8299-99D0885C8D0F}" presName="sibTrans" presStyleCnt="0"/>
      <dgm:spPr/>
    </dgm:pt>
    <dgm:pt modelId="{E72FBA45-9A18-4736-9979-84BC4AA8A9DD}" type="pres">
      <dgm:prSet presAssocID="{F3E637F9-94CC-4246-826C-C7EF4479A1EA}" presName="node" presStyleLbl="node1" presStyleIdx="5" presStyleCnt="6">
        <dgm:presLayoutVars>
          <dgm:bulletEnabled val="1"/>
        </dgm:presLayoutVars>
      </dgm:prSet>
      <dgm:spPr/>
    </dgm:pt>
  </dgm:ptLst>
  <dgm:cxnLst>
    <dgm:cxn modelId="{62750D00-406A-47C8-B900-C537CB26C933}" type="presOf" srcId="{5D9CB7B5-4EC9-4BE9-AB78-90FDA9C07BC3}" destId="{0642C4DE-BF68-44E7-9AF4-27A2CFF8CE53}" srcOrd="0" destOrd="0" presId="urn:microsoft.com/office/officeart/2005/8/layout/default"/>
    <dgm:cxn modelId="{E0A50505-7C00-4C2F-8926-471250EB9E7B}" type="presOf" srcId="{37B4D9DF-7205-431E-ABC1-56D644E64638}" destId="{7F1C40FE-22C2-4DB6-BE9F-AFC8280D401A}" srcOrd="0" destOrd="0" presId="urn:microsoft.com/office/officeart/2005/8/layout/default"/>
    <dgm:cxn modelId="{2540A214-E355-430B-BEF8-BA63FA67D35E}" srcId="{6CD7D632-BBFE-4152-9721-FDC28BE98ACE}" destId="{7DCBC605-68EF-422B-8E66-E83940C0F27F}" srcOrd="3" destOrd="0" parTransId="{06B70B3B-0692-4066-9162-D2BBA6AF104C}" sibTransId="{E0E8803B-C19C-4268-A223-63A1BE0E4C64}"/>
    <dgm:cxn modelId="{61A45F32-7421-4412-907E-7B1B536FF6E5}" type="presOf" srcId="{7DCBC605-68EF-422B-8E66-E83940C0F27F}" destId="{8CEBE032-CC2E-4CFC-9FB7-0AC53FCA3277}" srcOrd="0" destOrd="0" presId="urn:microsoft.com/office/officeart/2005/8/layout/default"/>
    <dgm:cxn modelId="{15C1BF3D-5483-4E2C-8D58-93055A0378DD}" srcId="{6CD7D632-BBFE-4152-9721-FDC28BE98ACE}" destId="{F3E637F9-94CC-4246-826C-C7EF4479A1EA}" srcOrd="5" destOrd="0" parTransId="{D87975C1-A156-4D2A-B6DA-BEE77A378950}" sibTransId="{34AF73E9-85BC-41D3-AD82-5EE859B2A36A}"/>
    <dgm:cxn modelId="{5502D33D-1963-41AD-A27D-85D5FD38553A}" srcId="{6CD7D632-BBFE-4152-9721-FDC28BE98ACE}" destId="{E847932C-CCDB-47CF-BC23-3BF8C09F4A9F}" srcOrd="2" destOrd="0" parTransId="{8F2CE784-9299-4936-B975-987C55F3EB5D}" sibTransId="{5AB107A4-84AE-4F26-A7DE-68CFCA734F5E}"/>
    <dgm:cxn modelId="{351D4264-8EB5-434C-8F17-9AB90A969783}" type="presOf" srcId="{9C68A9D1-1A31-443B-A4FA-684BB05A3D03}" destId="{88905922-A03C-4C57-8BBA-82A8183BAFED}" srcOrd="0" destOrd="0" presId="urn:microsoft.com/office/officeart/2005/8/layout/default"/>
    <dgm:cxn modelId="{E1077578-E741-4CF4-AA7C-96CFA8BAA148}" srcId="{6CD7D632-BBFE-4152-9721-FDC28BE98ACE}" destId="{37B4D9DF-7205-431E-ABC1-56D644E64638}" srcOrd="1" destOrd="0" parTransId="{DE5F444F-5F18-4F36-B21C-2D033599802D}" sibTransId="{48AEA5AF-04B7-46CC-812B-A77C5B3096D0}"/>
    <dgm:cxn modelId="{7A03B18A-91B3-4C35-AF9D-29007DE73D51}" type="presOf" srcId="{F3E637F9-94CC-4246-826C-C7EF4479A1EA}" destId="{E72FBA45-9A18-4736-9979-84BC4AA8A9DD}" srcOrd="0" destOrd="0" presId="urn:microsoft.com/office/officeart/2005/8/layout/default"/>
    <dgm:cxn modelId="{256422AE-7DBF-4A19-B614-B2F71175FAA8}" type="presOf" srcId="{E847932C-CCDB-47CF-BC23-3BF8C09F4A9F}" destId="{E20010A9-EF12-457C-92C4-943A0E18EDF9}" srcOrd="0" destOrd="0" presId="urn:microsoft.com/office/officeart/2005/8/layout/default"/>
    <dgm:cxn modelId="{14A38CBA-79DA-42B8-9176-9A226B9010C7}" srcId="{6CD7D632-BBFE-4152-9721-FDC28BE98ACE}" destId="{5D9CB7B5-4EC9-4BE9-AB78-90FDA9C07BC3}" srcOrd="4" destOrd="0" parTransId="{00D1351E-29DF-471E-8157-A61399A13FB5}" sibTransId="{72848530-C250-457B-8299-99D0885C8D0F}"/>
    <dgm:cxn modelId="{A97AEAD6-D7DC-4796-B74A-C4C664770083}" srcId="{6CD7D632-BBFE-4152-9721-FDC28BE98ACE}" destId="{9C68A9D1-1A31-443B-A4FA-684BB05A3D03}" srcOrd="0" destOrd="0" parTransId="{C40A66C2-4249-4FFD-BF39-DF2C7FC48B97}" sibTransId="{2FF74D3E-A4E4-4BFC-9BA1-6AD6B752F0C5}"/>
    <dgm:cxn modelId="{41942CE7-5D31-4884-9D5A-A8997DABDF84}" type="presOf" srcId="{6CD7D632-BBFE-4152-9721-FDC28BE98ACE}" destId="{63BFBA93-904C-4598-9864-5E0A86C2A53A}" srcOrd="0" destOrd="0" presId="urn:microsoft.com/office/officeart/2005/8/layout/default"/>
    <dgm:cxn modelId="{5A1DAD53-381E-417C-85B0-91020D16DB9C}" type="presParOf" srcId="{63BFBA93-904C-4598-9864-5E0A86C2A53A}" destId="{88905922-A03C-4C57-8BBA-82A8183BAFED}" srcOrd="0" destOrd="0" presId="urn:microsoft.com/office/officeart/2005/8/layout/default"/>
    <dgm:cxn modelId="{89ED1C38-337E-444C-9E1E-3E73A19A5BA9}" type="presParOf" srcId="{63BFBA93-904C-4598-9864-5E0A86C2A53A}" destId="{D8D4E65B-96F0-4E8D-AE42-2D60CD014F8B}" srcOrd="1" destOrd="0" presId="urn:microsoft.com/office/officeart/2005/8/layout/default"/>
    <dgm:cxn modelId="{A5821650-66C1-4C11-B193-4A919770D24E}" type="presParOf" srcId="{63BFBA93-904C-4598-9864-5E0A86C2A53A}" destId="{7F1C40FE-22C2-4DB6-BE9F-AFC8280D401A}" srcOrd="2" destOrd="0" presId="urn:microsoft.com/office/officeart/2005/8/layout/default"/>
    <dgm:cxn modelId="{23E5769C-E15B-493E-81CB-3C0BA6017D59}" type="presParOf" srcId="{63BFBA93-904C-4598-9864-5E0A86C2A53A}" destId="{0116436F-8E78-4266-8D29-3C42F412CC98}" srcOrd="3" destOrd="0" presId="urn:microsoft.com/office/officeart/2005/8/layout/default"/>
    <dgm:cxn modelId="{FD383B93-3853-4140-A6DA-56597134FA09}" type="presParOf" srcId="{63BFBA93-904C-4598-9864-5E0A86C2A53A}" destId="{E20010A9-EF12-457C-92C4-943A0E18EDF9}" srcOrd="4" destOrd="0" presId="urn:microsoft.com/office/officeart/2005/8/layout/default"/>
    <dgm:cxn modelId="{A87A0004-03A7-4652-8BB4-1C6C41D42301}" type="presParOf" srcId="{63BFBA93-904C-4598-9864-5E0A86C2A53A}" destId="{931721A3-CE46-4A2A-9A76-04467E4DD681}" srcOrd="5" destOrd="0" presId="urn:microsoft.com/office/officeart/2005/8/layout/default"/>
    <dgm:cxn modelId="{10EF9554-3C81-4EB2-898B-AB34E843B7FB}" type="presParOf" srcId="{63BFBA93-904C-4598-9864-5E0A86C2A53A}" destId="{8CEBE032-CC2E-4CFC-9FB7-0AC53FCA3277}" srcOrd="6" destOrd="0" presId="urn:microsoft.com/office/officeart/2005/8/layout/default"/>
    <dgm:cxn modelId="{6590CFB0-1738-4D5D-917A-F9C3FBCE8A11}" type="presParOf" srcId="{63BFBA93-904C-4598-9864-5E0A86C2A53A}" destId="{904362C3-25D9-4946-8DDB-4832BF3EC091}" srcOrd="7" destOrd="0" presId="urn:microsoft.com/office/officeart/2005/8/layout/default"/>
    <dgm:cxn modelId="{DE18AAB0-985B-4D3F-BC64-4A6889F5D725}" type="presParOf" srcId="{63BFBA93-904C-4598-9864-5E0A86C2A53A}" destId="{0642C4DE-BF68-44E7-9AF4-27A2CFF8CE53}" srcOrd="8" destOrd="0" presId="urn:microsoft.com/office/officeart/2005/8/layout/default"/>
    <dgm:cxn modelId="{6E923FD1-2A15-47A2-B828-90A81C24D964}" type="presParOf" srcId="{63BFBA93-904C-4598-9864-5E0A86C2A53A}" destId="{9C04C12A-D8FA-453E-9B1F-4271B847F473}" srcOrd="9" destOrd="0" presId="urn:microsoft.com/office/officeart/2005/8/layout/default"/>
    <dgm:cxn modelId="{BF1DF6AD-1362-4690-A05A-10D5270721D6}" type="presParOf" srcId="{63BFBA93-904C-4598-9864-5E0A86C2A53A}" destId="{E72FBA45-9A18-4736-9979-84BC4AA8A9D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CD7D632-BBFE-4152-9721-FDC28BE98ACE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68A9D1-1A31-443B-A4FA-684BB05A3D03}">
      <dgm:prSet phldrT="[Text]"/>
      <dgm:spPr/>
      <dgm:t>
        <a:bodyPr/>
        <a:lstStyle/>
        <a:p>
          <a:r>
            <a:rPr lang="en-GB" altLang="en-US" b="1" dirty="0">
              <a:latin typeface="Calibri" panose="020F0502020204030204" pitchFamily="34" charset="0"/>
            </a:rPr>
            <a:t>Effective to use</a:t>
          </a:r>
          <a:endParaRPr lang="en-US" b="1" dirty="0"/>
        </a:p>
      </dgm:t>
    </dgm:pt>
    <dgm:pt modelId="{C40A66C2-4249-4FFD-BF39-DF2C7FC48B97}" type="parTrans" cxnId="{A97AEAD6-D7DC-4796-B74A-C4C664770083}">
      <dgm:prSet/>
      <dgm:spPr/>
      <dgm:t>
        <a:bodyPr/>
        <a:lstStyle/>
        <a:p>
          <a:endParaRPr lang="en-US" b="1"/>
        </a:p>
      </dgm:t>
    </dgm:pt>
    <dgm:pt modelId="{2FF74D3E-A4E4-4BFC-9BA1-6AD6B752F0C5}" type="sibTrans" cxnId="{A97AEAD6-D7DC-4796-B74A-C4C664770083}">
      <dgm:prSet/>
      <dgm:spPr/>
      <dgm:t>
        <a:bodyPr/>
        <a:lstStyle/>
        <a:p>
          <a:endParaRPr lang="en-US" b="1"/>
        </a:p>
      </dgm:t>
    </dgm:pt>
    <dgm:pt modelId="{37B4D9DF-7205-431E-ABC1-56D644E64638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Efficient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E5F444F-5F18-4F36-B21C-2D033599802D}" type="parTrans" cxnId="{E1077578-E741-4CF4-AA7C-96CFA8BAA148}">
      <dgm:prSet/>
      <dgm:spPr/>
      <dgm:t>
        <a:bodyPr/>
        <a:lstStyle/>
        <a:p>
          <a:endParaRPr lang="en-US" b="1"/>
        </a:p>
      </dgm:t>
    </dgm:pt>
    <dgm:pt modelId="{48AEA5AF-04B7-46CC-812B-A77C5B3096D0}" type="sibTrans" cxnId="{E1077578-E741-4CF4-AA7C-96CFA8BAA148}">
      <dgm:prSet/>
      <dgm:spPr/>
      <dgm:t>
        <a:bodyPr/>
        <a:lstStyle/>
        <a:p>
          <a:endParaRPr lang="en-US" b="1"/>
        </a:p>
      </dgm:t>
    </dgm:pt>
    <dgm:pt modelId="{E847932C-CCDB-47CF-BC23-3BF8C09F4A9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Safe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8F2CE784-9299-4936-B975-987C55F3EB5D}" type="parTrans" cxnId="{5502D33D-1963-41AD-A27D-85D5FD38553A}">
      <dgm:prSet/>
      <dgm:spPr/>
      <dgm:t>
        <a:bodyPr/>
        <a:lstStyle/>
        <a:p>
          <a:endParaRPr lang="en-US" b="1"/>
        </a:p>
      </dgm:t>
    </dgm:pt>
    <dgm:pt modelId="{5AB107A4-84AE-4F26-A7DE-68CFCA734F5E}" type="sibTrans" cxnId="{5502D33D-1963-41AD-A27D-85D5FD38553A}">
      <dgm:prSet/>
      <dgm:spPr/>
      <dgm:t>
        <a:bodyPr/>
        <a:lstStyle/>
        <a:p>
          <a:endParaRPr lang="en-US" b="1"/>
        </a:p>
      </dgm:t>
    </dgm:pt>
    <dgm:pt modelId="{7DCBC605-68EF-422B-8E66-E83940C0F27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Have good utility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6B70B3B-0692-4066-9162-D2BBA6AF104C}" type="parTrans" cxnId="{2540A214-E355-430B-BEF8-BA63FA67D35E}">
      <dgm:prSet/>
      <dgm:spPr/>
      <dgm:t>
        <a:bodyPr/>
        <a:lstStyle/>
        <a:p>
          <a:endParaRPr lang="en-US" b="1"/>
        </a:p>
      </dgm:t>
    </dgm:pt>
    <dgm:pt modelId="{E0E8803B-C19C-4268-A223-63A1BE0E4C64}" type="sibTrans" cxnId="{2540A214-E355-430B-BEF8-BA63FA67D35E}">
      <dgm:prSet/>
      <dgm:spPr/>
      <dgm:t>
        <a:bodyPr/>
        <a:lstStyle/>
        <a:p>
          <a:endParaRPr lang="en-US" b="1"/>
        </a:p>
      </dgm:t>
    </dgm:pt>
    <dgm:pt modelId="{5D9CB7B5-4EC9-4BE9-AB78-90FDA9C07BC3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learn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0D1351E-29DF-471E-8157-A61399A13FB5}" type="parTrans" cxnId="{14A38CBA-79DA-42B8-9176-9A226B9010C7}">
      <dgm:prSet/>
      <dgm:spPr/>
      <dgm:t>
        <a:bodyPr/>
        <a:lstStyle/>
        <a:p>
          <a:endParaRPr lang="en-US" b="1"/>
        </a:p>
      </dgm:t>
    </dgm:pt>
    <dgm:pt modelId="{72848530-C250-457B-8299-99D0885C8D0F}" type="sibTrans" cxnId="{14A38CBA-79DA-42B8-9176-9A226B9010C7}">
      <dgm:prSet/>
      <dgm:spPr/>
      <dgm:t>
        <a:bodyPr/>
        <a:lstStyle/>
        <a:p>
          <a:endParaRPr lang="en-US" b="1"/>
        </a:p>
      </dgm:t>
    </dgm:pt>
    <dgm:pt modelId="{F3E637F9-94CC-4246-826C-C7EF4479A1EA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remember how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87975C1-A156-4D2A-B6DA-BEE77A378950}" type="parTrans" cxnId="{15C1BF3D-5483-4E2C-8D58-93055A0378DD}">
      <dgm:prSet/>
      <dgm:spPr/>
      <dgm:t>
        <a:bodyPr/>
        <a:lstStyle/>
        <a:p>
          <a:endParaRPr lang="en-US" b="1"/>
        </a:p>
      </dgm:t>
    </dgm:pt>
    <dgm:pt modelId="{34AF73E9-85BC-41D3-AD82-5EE859B2A36A}" type="sibTrans" cxnId="{15C1BF3D-5483-4E2C-8D58-93055A0378DD}">
      <dgm:prSet/>
      <dgm:spPr/>
      <dgm:t>
        <a:bodyPr/>
        <a:lstStyle/>
        <a:p>
          <a:endParaRPr lang="en-US" b="1"/>
        </a:p>
      </dgm:t>
    </dgm:pt>
    <dgm:pt modelId="{63BFBA93-904C-4598-9864-5E0A86C2A53A}" type="pres">
      <dgm:prSet presAssocID="{6CD7D632-BBFE-4152-9721-FDC28BE98ACE}" presName="diagram" presStyleCnt="0">
        <dgm:presLayoutVars>
          <dgm:dir/>
          <dgm:resizeHandles val="exact"/>
        </dgm:presLayoutVars>
      </dgm:prSet>
      <dgm:spPr/>
    </dgm:pt>
    <dgm:pt modelId="{88905922-A03C-4C57-8BBA-82A8183BAFED}" type="pres">
      <dgm:prSet presAssocID="{9C68A9D1-1A31-443B-A4FA-684BB05A3D03}" presName="node" presStyleLbl="node1" presStyleIdx="0" presStyleCnt="6">
        <dgm:presLayoutVars>
          <dgm:bulletEnabled val="1"/>
        </dgm:presLayoutVars>
      </dgm:prSet>
      <dgm:spPr/>
    </dgm:pt>
    <dgm:pt modelId="{D8D4E65B-96F0-4E8D-AE42-2D60CD014F8B}" type="pres">
      <dgm:prSet presAssocID="{2FF74D3E-A4E4-4BFC-9BA1-6AD6B752F0C5}" presName="sibTrans" presStyleCnt="0"/>
      <dgm:spPr/>
    </dgm:pt>
    <dgm:pt modelId="{7F1C40FE-22C2-4DB6-BE9F-AFC8280D401A}" type="pres">
      <dgm:prSet presAssocID="{37B4D9DF-7205-431E-ABC1-56D644E64638}" presName="node" presStyleLbl="node1" presStyleIdx="1" presStyleCnt="6">
        <dgm:presLayoutVars>
          <dgm:bulletEnabled val="1"/>
        </dgm:presLayoutVars>
      </dgm:prSet>
      <dgm:spPr/>
    </dgm:pt>
    <dgm:pt modelId="{0116436F-8E78-4266-8D29-3C42F412CC98}" type="pres">
      <dgm:prSet presAssocID="{48AEA5AF-04B7-46CC-812B-A77C5B3096D0}" presName="sibTrans" presStyleCnt="0"/>
      <dgm:spPr/>
    </dgm:pt>
    <dgm:pt modelId="{E20010A9-EF12-457C-92C4-943A0E18EDF9}" type="pres">
      <dgm:prSet presAssocID="{E847932C-CCDB-47CF-BC23-3BF8C09F4A9F}" presName="node" presStyleLbl="node1" presStyleIdx="2" presStyleCnt="6">
        <dgm:presLayoutVars>
          <dgm:bulletEnabled val="1"/>
        </dgm:presLayoutVars>
      </dgm:prSet>
      <dgm:spPr/>
    </dgm:pt>
    <dgm:pt modelId="{931721A3-CE46-4A2A-9A76-04467E4DD681}" type="pres">
      <dgm:prSet presAssocID="{5AB107A4-84AE-4F26-A7DE-68CFCA734F5E}" presName="sibTrans" presStyleCnt="0"/>
      <dgm:spPr/>
    </dgm:pt>
    <dgm:pt modelId="{8CEBE032-CC2E-4CFC-9FB7-0AC53FCA3277}" type="pres">
      <dgm:prSet presAssocID="{7DCBC605-68EF-422B-8E66-E83940C0F27F}" presName="node" presStyleLbl="node1" presStyleIdx="3" presStyleCnt="6">
        <dgm:presLayoutVars>
          <dgm:bulletEnabled val="1"/>
        </dgm:presLayoutVars>
      </dgm:prSet>
      <dgm:spPr/>
    </dgm:pt>
    <dgm:pt modelId="{904362C3-25D9-4946-8DDB-4832BF3EC091}" type="pres">
      <dgm:prSet presAssocID="{E0E8803B-C19C-4268-A223-63A1BE0E4C64}" presName="sibTrans" presStyleCnt="0"/>
      <dgm:spPr/>
    </dgm:pt>
    <dgm:pt modelId="{0642C4DE-BF68-44E7-9AF4-27A2CFF8CE53}" type="pres">
      <dgm:prSet presAssocID="{5D9CB7B5-4EC9-4BE9-AB78-90FDA9C07BC3}" presName="node" presStyleLbl="node1" presStyleIdx="4" presStyleCnt="6">
        <dgm:presLayoutVars>
          <dgm:bulletEnabled val="1"/>
        </dgm:presLayoutVars>
      </dgm:prSet>
      <dgm:spPr/>
    </dgm:pt>
    <dgm:pt modelId="{9C04C12A-D8FA-453E-9B1F-4271B847F473}" type="pres">
      <dgm:prSet presAssocID="{72848530-C250-457B-8299-99D0885C8D0F}" presName="sibTrans" presStyleCnt="0"/>
      <dgm:spPr/>
    </dgm:pt>
    <dgm:pt modelId="{E72FBA45-9A18-4736-9979-84BC4AA8A9DD}" type="pres">
      <dgm:prSet presAssocID="{F3E637F9-94CC-4246-826C-C7EF4479A1EA}" presName="node" presStyleLbl="node1" presStyleIdx="5" presStyleCnt="6">
        <dgm:presLayoutVars>
          <dgm:bulletEnabled val="1"/>
        </dgm:presLayoutVars>
      </dgm:prSet>
      <dgm:spPr/>
    </dgm:pt>
  </dgm:ptLst>
  <dgm:cxnLst>
    <dgm:cxn modelId="{17FFCD06-81BA-4756-983D-D328FDC89EB1}" type="presOf" srcId="{9C68A9D1-1A31-443B-A4FA-684BB05A3D03}" destId="{88905922-A03C-4C57-8BBA-82A8183BAFED}" srcOrd="0" destOrd="0" presId="urn:microsoft.com/office/officeart/2005/8/layout/default"/>
    <dgm:cxn modelId="{24628C0B-9EFC-4EF1-A087-F19A981DE043}" type="presOf" srcId="{6CD7D632-BBFE-4152-9721-FDC28BE98ACE}" destId="{63BFBA93-904C-4598-9864-5E0A86C2A53A}" srcOrd="0" destOrd="0" presId="urn:microsoft.com/office/officeart/2005/8/layout/default"/>
    <dgm:cxn modelId="{2540A214-E355-430B-BEF8-BA63FA67D35E}" srcId="{6CD7D632-BBFE-4152-9721-FDC28BE98ACE}" destId="{7DCBC605-68EF-422B-8E66-E83940C0F27F}" srcOrd="3" destOrd="0" parTransId="{06B70B3B-0692-4066-9162-D2BBA6AF104C}" sibTransId="{E0E8803B-C19C-4268-A223-63A1BE0E4C64}"/>
    <dgm:cxn modelId="{4C3B9E17-91F8-41BF-8515-037F053DCCBF}" type="presOf" srcId="{E847932C-CCDB-47CF-BC23-3BF8C09F4A9F}" destId="{E20010A9-EF12-457C-92C4-943A0E18EDF9}" srcOrd="0" destOrd="0" presId="urn:microsoft.com/office/officeart/2005/8/layout/default"/>
    <dgm:cxn modelId="{3CF05121-B63E-4C9F-A5AB-C17B4F207F9F}" type="presOf" srcId="{7DCBC605-68EF-422B-8E66-E83940C0F27F}" destId="{8CEBE032-CC2E-4CFC-9FB7-0AC53FCA3277}" srcOrd="0" destOrd="0" presId="urn:microsoft.com/office/officeart/2005/8/layout/default"/>
    <dgm:cxn modelId="{15C1BF3D-5483-4E2C-8D58-93055A0378DD}" srcId="{6CD7D632-BBFE-4152-9721-FDC28BE98ACE}" destId="{F3E637F9-94CC-4246-826C-C7EF4479A1EA}" srcOrd="5" destOrd="0" parTransId="{D87975C1-A156-4D2A-B6DA-BEE77A378950}" sibTransId="{34AF73E9-85BC-41D3-AD82-5EE859B2A36A}"/>
    <dgm:cxn modelId="{5502D33D-1963-41AD-A27D-85D5FD38553A}" srcId="{6CD7D632-BBFE-4152-9721-FDC28BE98ACE}" destId="{E847932C-CCDB-47CF-BC23-3BF8C09F4A9F}" srcOrd="2" destOrd="0" parTransId="{8F2CE784-9299-4936-B975-987C55F3EB5D}" sibTransId="{5AB107A4-84AE-4F26-A7DE-68CFCA734F5E}"/>
    <dgm:cxn modelId="{D4162C44-0372-41E9-AD0E-388781617C0C}" type="presOf" srcId="{37B4D9DF-7205-431E-ABC1-56D644E64638}" destId="{7F1C40FE-22C2-4DB6-BE9F-AFC8280D401A}" srcOrd="0" destOrd="0" presId="urn:microsoft.com/office/officeart/2005/8/layout/default"/>
    <dgm:cxn modelId="{E1077578-E741-4CF4-AA7C-96CFA8BAA148}" srcId="{6CD7D632-BBFE-4152-9721-FDC28BE98ACE}" destId="{37B4D9DF-7205-431E-ABC1-56D644E64638}" srcOrd="1" destOrd="0" parTransId="{DE5F444F-5F18-4F36-B21C-2D033599802D}" sibTransId="{48AEA5AF-04B7-46CC-812B-A77C5B3096D0}"/>
    <dgm:cxn modelId="{14A38CBA-79DA-42B8-9176-9A226B9010C7}" srcId="{6CD7D632-BBFE-4152-9721-FDC28BE98ACE}" destId="{5D9CB7B5-4EC9-4BE9-AB78-90FDA9C07BC3}" srcOrd="4" destOrd="0" parTransId="{00D1351E-29DF-471E-8157-A61399A13FB5}" sibTransId="{72848530-C250-457B-8299-99D0885C8D0F}"/>
    <dgm:cxn modelId="{F40B28BB-4437-47F1-82EB-6E9FA9543D39}" type="presOf" srcId="{5D9CB7B5-4EC9-4BE9-AB78-90FDA9C07BC3}" destId="{0642C4DE-BF68-44E7-9AF4-27A2CFF8CE53}" srcOrd="0" destOrd="0" presId="urn:microsoft.com/office/officeart/2005/8/layout/default"/>
    <dgm:cxn modelId="{6EF3B5C5-0801-4154-9D40-14EAE548A8EA}" type="presOf" srcId="{F3E637F9-94CC-4246-826C-C7EF4479A1EA}" destId="{E72FBA45-9A18-4736-9979-84BC4AA8A9DD}" srcOrd="0" destOrd="0" presId="urn:microsoft.com/office/officeart/2005/8/layout/default"/>
    <dgm:cxn modelId="{A97AEAD6-D7DC-4796-B74A-C4C664770083}" srcId="{6CD7D632-BBFE-4152-9721-FDC28BE98ACE}" destId="{9C68A9D1-1A31-443B-A4FA-684BB05A3D03}" srcOrd="0" destOrd="0" parTransId="{C40A66C2-4249-4FFD-BF39-DF2C7FC48B97}" sibTransId="{2FF74D3E-A4E4-4BFC-9BA1-6AD6B752F0C5}"/>
    <dgm:cxn modelId="{028E169B-A417-43F7-A0A6-9666032172BC}" type="presParOf" srcId="{63BFBA93-904C-4598-9864-5E0A86C2A53A}" destId="{88905922-A03C-4C57-8BBA-82A8183BAFED}" srcOrd="0" destOrd="0" presId="urn:microsoft.com/office/officeart/2005/8/layout/default"/>
    <dgm:cxn modelId="{0B227C81-9837-45E0-A791-E3AFAFC2E778}" type="presParOf" srcId="{63BFBA93-904C-4598-9864-5E0A86C2A53A}" destId="{D8D4E65B-96F0-4E8D-AE42-2D60CD014F8B}" srcOrd="1" destOrd="0" presId="urn:microsoft.com/office/officeart/2005/8/layout/default"/>
    <dgm:cxn modelId="{186E06FA-2EA9-426B-92C7-2E3441267039}" type="presParOf" srcId="{63BFBA93-904C-4598-9864-5E0A86C2A53A}" destId="{7F1C40FE-22C2-4DB6-BE9F-AFC8280D401A}" srcOrd="2" destOrd="0" presId="urn:microsoft.com/office/officeart/2005/8/layout/default"/>
    <dgm:cxn modelId="{7BFF2B94-E079-45F0-9C54-AD66FF7B4044}" type="presParOf" srcId="{63BFBA93-904C-4598-9864-5E0A86C2A53A}" destId="{0116436F-8E78-4266-8D29-3C42F412CC98}" srcOrd="3" destOrd="0" presId="urn:microsoft.com/office/officeart/2005/8/layout/default"/>
    <dgm:cxn modelId="{BF29DD5F-5340-4DA7-AD2E-45D3761DC855}" type="presParOf" srcId="{63BFBA93-904C-4598-9864-5E0A86C2A53A}" destId="{E20010A9-EF12-457C-92C4-943A0E18EDF9}" srcOrd="4" destOrd="0" presId="urn:microsoft.com/office/officeart/2005/8/layout/default"/>
    <dgm:cxn modelId="{398CB536-C209-4C78-B31F-A26004D57BCE}" type="presParOf" srcId="{63BFBA93-904C-4598-9864-5E0A86C2A53A}" destId="{931721A3-CE46-4A2A-9A76-04467E4DD681}" srcOrd="5" destOrd="0" presId="urn:microsoft.com/office/officeart/2005/8/layout/default"/>
    <dgm:cxn modelId="{EBEEDE6E-4DF7-4962-8E76-C389D5927336}" type="presParOf" srcId="{63BFBA93-904C-4598-9864-5E0A86C2A53A}" destId="{8CEBE032-CC2E-4CFC-9FB7-0AC53FCA3277}" srcOrd="6" destOrd="0" presId="urn:microsoft.com/office/officeart/2005/8/layout/default"/>
    <dgm:cxn modelId="{A34375A7-B92F-43C1-8449-A9EF769CE6B2}" type="presParOf" srcId="{63BFBA93-904C-4598-9864-5E0A86C2A53A}" destId="{904362C3-25D9-4946-8DDB-4832BF3EC091}" srcOrd="7" destOrd="0" presId="urn:microsoft.com/office/officeart/2005/8/layout/default"/>
    <dgm:cxn modelId="{B12D5BE1-23A7-44EF-A4DF-47E621539960}" type="presParOf" srcId="{63BFBA93-904C-4598-9864-5E0A86C2A53A}" destId="{0642C4DE-BF68-44E7-9AF4-27A2CFF8CE53}" srcOrd="8" destOrd="0" presId="urn:microsoft.com/office/officeart/2005/8/layout/default"/>
    <dgm:cxn modelId="{6EE101A3-53E5-46C1-88ED-C63B625DE043}" type="presParOf" srcId="{63BFBA93-904C-4598-9864-5E0A86C2A53A}" destId="{9C04C12A-D8FA-453E-9B1F-4271B847F473}" srcOrd="9" destOrd="0" presId="urn:microsoft.com/office/officeart/2005/8/layout/default"/>
    <dgm:cxn modelId="{BD2880B2-A0B5-42A3-8418-E4DC75725AAB}" type="presParOf" srcId="{63BFBA93-904C-4598-9864-5E0A86C2A53A}" destId="{E72FBA45-9A18-4736-9979-84BC4AA8A9D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CD7D632-BBFE-4152-9721-FDC28BE98ACE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68A9D1-1A31-443B-A4FA-684BB05A3D03}">
      <dgm:prSet phldrT="[Text]"/>
      <dgm:spPr/>
      <dgm:t>
        <a:bodyPr/>
        <a:lstStyle/>
        <a:p>
          <a:r>
            <a:rPr lang="en-GB" altLang="en-US" b="1" dirty="0">
              <a:latin typeface="Calibri" panose="020F0502020204030204" pitchFamily="34" charset="0"/>
            </a:rPr>
            <a:t>Effective to use</a:t>
          </a:r>
          <a:endParaRPr lang="en-US" b="1" dirty="0"/>
        </a:p>
      </dgm:t>
    </dgm:pt>
    <dgm:pt modelId="{C40A66C2-4249-4FFD-BF39-DF2C7FC48B97}" type="parTrans" cxnId="{A97AEAD6-D7DC-4796-B74A-C4C664770083}">
      <dgm:prSet/>
      <dgm:spPr/>
      <dgm:t>
        <a:bodyPr/>
        <a:lstStyle/>
        <a:p>
          <a:endParaRPr lang="en-US" b="1"/>
        </a:p>
      </dgm:t>
    </dgm:pt>
    <dgm:pt modelId="{2FF74D3E-A4E4-4BFC-9BA1-6AD6B752F0C5}" type="sibTrans" cxnId="{A97AEAD6-D7DC-4796-B74A-C4C664770083}">
      <dgm:prSet/>
      <dgm:spPr/>
      <dgm:t>
        <a:bodyPr/>
        <a:lstStyle/>
        <a:p>
          <a:endParaRPr lang="en-US" b="1"/>
        </a:p>
      </dgm:t>
    </dgm:pt>
    <dgm:pt modelId="{37B4D9DF-7205-431E-ABC1-56D644E64638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Efficient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E5F444F-5F18-4F36-B21C-2D033599802D}" type="parTrans" cxnId="{E1077578-E741-4CF4-AA7C-96CFA8BAA148}">
      <dgm:prSet/>
      <dgm:spPr/>
      <dgm:t>
        <a:bodyPr/>
        <a:lstStyle/>
        <a:p>
          <a:endParaRPr lang="en-US" b="1"/>
        </a:p>
      </dgm:t>
    </dgm:pt>
    <dgm:pt modelId="{48AEA5AF-04B7-46CC-812B-A77C5B3096D0}" type="sibTrans" cxnId="{E1077578-E741-4CF4-AA7C-96CFA8BAA148}">
      <dgm:prSet/>
      <dgm:spPr/>
      <dgm:t>
        <a:bodyPr/>
        <a:lstStyle/>
        <a:p>
          <a:endParaRPr lang="en-US" b="1"/>
        </a:p>
      </dgm:t>
    </dgm:pt>
    <dgm:pt modelId="{E847932C-CCDB-47CF-BC23-3BF8C09F4A9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Safe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8F2CE784-9299-4936-B975-987C55F3EB5D}" type="parTrans" cxnId="{5502D33D-1963-41AD-A27D-85D5FD38553A}">
      <dgm:prSet/>
      <dgm:spPr/>
      <dgm:t>
        <a:bodyPr/>
        <a:lstStyle/>
        <a:p>
          <a:endParaRPr lang="en-US" b="1"/>
        </a:p>
      </dgm:t>
    </dgm:pt>
    <dgm:pt modelId="{5AB107A4-84AE-4F26-A7DE-68CFCA734F5E}" type="sibTrans" cxnId="{5502D33D-1963-41AD-A27D-85D5FD38553A}">
      <dgm:prSet/>
      <dgm:spPr/>
      <dgm:t>
        <a:bodyPr/>
        <a:lstStyle/>
        <a:p>
          <a:endParaRPr lang="en-US" b="1"/>
        </a:p>
      </dgm:t>
    </dgm:pt>
    <dgm:pt modelId="{7DCBC605-68EF-422B-8E66-E83940C0F27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Have good utility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6B70B3B-0692-4066-9162-D2BBA6AF104C}" type="parTrans" cxnId="{2540A214-E355-430B-BEF8-BA63FA67D35E}">
      <dgm:prSet/>
      <dgm:spPr/>
      <dgm:t>
        <a:bodyPr/>
        <a:lstStyle/>
        <a:p>
          <a:endParaRPr lang="en-US" b="1"/>
        </a:p>
      </dgm:t>
    </dgm:pt>
    <dgm:pt modelId="{E0E8803B-C19C-4268-A223-63A1BE0E4C64}" type="sibTrans" cxnId="{2540A214-E355-430B-BEF8-BA63FA67D35E}">
      <dgm:prSet/>
      <dgm:spPr/>
      <dgm:t>
        <a:bodyPr/>
        <a:lstStyle/>
        <a:p>
          <a:endParaRPr lang="en-US" b="1"/>
        </a:p>
      </dgm:t>
    </dgm:pt>
    <dgm:pt modelId="{5D9CB7B5-4EC9-4BE9-AB78-90FDA9C07BC3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learn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0D1351E-29DF-471E-8157-A61399A13FB5}" type="parTrans" cxnId="{14A38CBA-79DA-42B8-9176-9A226B9010C7}">
      <dgm:prSet/>
      <dgm:spPr/>
      <dgm:t>
        <a:bodyPr/>
        <a:lstStyle/>
        <a:p>
          <a:endParaRPr lang="en-US" b="1"/>
        </a:p>
      </dgm:t>
    </dgm:pt>
    <dgm:pt modelId="{72848530-C250-457B-8299-99D0885C8D0F}" type="sibTrans" cxnId="{14A38CBA-79DA-42B8-9176-9A226B9010C7}">
      <dgm:prSet/>
      <dgm:spPr/>
      <dgm:t>
        <a:bodyPr/>
        <a:lstStyle/>
        <a:p>
          <a:endParaRPr lang="en-US" b="1"/>
        </a:p>
      </dgm:t>
    </dgm:pt>
    <dgm:pt modelId="{F3E637F9-94CC-4246-826C-C7EF4479A1EA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remember how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87975C1-A156-4D2A-B6DA-BEE77A378950}" type="parTrans" cxnId="{15C1BF3D-5483-4E2C-8D58-93055A0378DD}">
      <dgm:prSet/>
      <dgm:spPr/>
      <dgm:t>
        <a:bodyPr/>
        <a:lstStyle/>
        <a:p>
          <a:endParaRPr lang="en-US" b="1"/>
        </a:p>
      </dgm:t>
    </dgm:pt>
    <dgm:pt modelId="{34AF73E9-85BC-41D3-AD82-5EE859B2A36A}" type="sibTrans" cxnId="{15C1BF3D-5483-4E2C-8D58-93055A0378DD}">
      <dgm:prSet/>
      <dgm:spPr/>
      <dgm:t>
        <a:bodyPr/>
        <a:lstStyle/>
        <a:p>
          <a:endParaRPr lang="en-US" b="1"/>
        </a:p>
      </dgm:t>
    </dgm:pt>
    <dgm:pt modelId="{63BFBA93-904C-4598-9864-5E0A86C2A53A}" type="pres">
      <dgm:prSet presAssocID="{6CD7D632-BBFE-4152-9721-FDC28BE98ACE}" presName="diagram" presStyleCnt="0">
        <dgm:presLayoutVars>
          <dgm:dir/>
          <dgm:resizeHandles val="exact"/>
        </dgm:presLayoutVars>
      </dgm:prSet>
      <dgm:spPr/>
    </dgm:pt>
    <dgm:pt modelId="{88905922-A03C-4C57-8BBA-82A8183BAFED}" type="pres">
      <dgm:prSet presAssocID="{9C68A9D1-1A31-443B-A4FA-684BB05A3D03}" presName="node" presStyleLbl="node1" presStyleIdx="0" presStyleCnt="6">
        <dgm:presLayoutVars>
          <dgm:bulletEnabled val="1"/>
        </dgm:presLayoutVars>
      </dgm:prSet>
      <dgm:spPr/>
    </dgm:pt>
    <dgm:pt modelId="{D8D4E65B-96F0-4E8D-AE42-2D60CD014F8B}" type="pres">
      <dgm:prSet presAssocID="{2FF74D3E-A4E4-4BFC-9BA1-6AD6B752F0C5}" presName="sibTrans" presStyleCnt="0"/>
      <dgm:spPr/>
    </dgm:pt>
    <dgm:pt modelId="{7F1C40FE-22C2-4DB6-BE9F-AFC8280D401A}" type="pres">
      <dgm:prSet presAssocID="{37B4D9DF-7205-431E-ABC1-56D644E64638}" presName="node" presStyleLbl="node1" presStyleIdx="1" presStyleCnt="6">
        <dgm:presLayoutVars>
          <dgm:bulletEnabled val="1"/>
        </dgm:presLayoutVars>
      </dgm:prSet>
      <dgm:spPr/>
    </dgm:pt>
    <dgm:pt modelId="{0116436F-8E78-4266-8D29-3C42F412CC98}" type="pres">
      <dgm:prSet presAssocID="{48AEA5AF-04B7-46CC-812B-A77C5B3096D0}" presName="sibTrans" presStyleCnt="0"/>
      <dgm:spPr/>
    </dgm:pt>
    <dgm:pt modelId="{E20010A9-EF12-457C-92C4-943A0E18EDF9}" type="pres">
      <dgm:prSet presAssocID="{E847932C-CCDB-47CF-BC23-3BF8C09F4A9F}" presName="node" presStyleLbl="node1" presStyleIdx="2" presStyleCnt="6">
        <dgm:presLayoutVars>
          <dgm:bulletEnabled val="1"/>
        </dgm:presLayoutVars>
      </dgm:prSet>
      <dgm:spPr/>
    </dgm:pt>
    <dgm:pt modelId="{931721A3-CE46-4A2A-9A76-04467E4DD681}" type="pres">
      <dgm:prSet presAssocID="{5AB107A4-84AE-4F26-A7DE-68CFCA734F5E}" presName="sibTrans" presStyleCnt="0"/>
      <dgm:spPr/>
    </dgm:pt>
    <dgm:pt modelId="{8CEBE032-CC2E-4CFC-9FB7-0AC53FCA3277}" type="pres">
      <dgm:prSet presAssocID="{7DCBC605-68EF-422B-8E66-E83940C0F27F}" presName="node" presStyleLbl="node1" presStyleIdx="3" presStyleCnt="6">
        <dgm:presLayoutVars>
          <dgm:bulletEnabled val="1"/>
        </dgm:presLayoutVars>
      </dgm:prSet>
      <dgm:spPr/>
    </dgm:pt>
    <dgm:pt modelId="{904362C3-25D9-4946-8DDB-4832BF3EC091}" type="pres">
      <dgm:prSet presAssocID="{E0E8803B-C19C-4268-A223-63A1BE0E4C64}" presName="sibTrans" presStyleCnt="0"/>
      <dgm:spPr/>
    </dgm:pt>
    <dgm:pt modelId="{0642C4DE-BF68-44E7-9AF4-27A2CFF8CE53}" type="pres">
      <dgm:prSet presAssocID="{5D9CB7B5-4EC9-4BE9-AB78-90FDA9C07BC3}" presName="node" presStyleLbl="node1" presStyleIdx="4" presStyleCnt="6">
        <dgm:presLayoutVars>
          <dgm:bulletEnabled val="1"/>
        </dgm:presLayoutVars>
      </dgm:prSet>
      <dgm:spPr/>
    </dgm:pt>
    <dgm:pt modelId="{9C04C12A-D8FA-453E-9B1F-4271B847F473}" type="pres">
      <dgm:prSet presAssocID="{72848530-C250-457B-8299-99D0885C8D0F}" presName="sibTrans" presStyleCnt="0"/>
      <dgm:spPr/>
    </dgm:pt>
    <dgm:pt modelId="{E72FBA45-9A18-4736-9979-84BC4AA8A9DD}" type="pres">
      <dgm:prSet presAssocID="{F3E637F9-94CC-4246-826C-C7EF4479A1EA}" presName="node" presStyleLbl="node1" presStyleIdx="5" presStyleCnt="6">
        <dgm:presLayoutVars>
          <dgm:bulletEnabled val="1"/>
        </dgm:presLayoutVars>
      </dgm:prSet>
      <dgm:spPr/>
    </dgm:pt>
  </dgm:ptLst>
  <dgm:cxnLst>
    <dgm:cxn modelId="{2540A214-E355-430B-BEF8-BA63FA67D35E}" srcId="{6CD7D632-BBFE-4152-9721-FDC28BE98ACE}" destId="{7DCBC605-68EF-422B-8E66-E83940C0F27F}" srcOrd="3" destOrd="0" parTransId="{06B70B3B-0692-4066-9162-D2BBA6AF104C}" sibTransId="{E0E8803B-C19C-4268-A223-63A1BE0E4C64}"/>
    <dgm:cxn modelId="{D3D29416-E201-4BA8-8546-FED8E3985D59}" type="presOf" srcId="{7DCBC605-68EF-422B-8E66-E83940C0F27F}" destId="{8CEBE032-CC2E-4CFC-9FB7-0AC53FCA3277}" srcOrd="0" destOrd="0" presId="urn:microsoft.com/office/officeart/2005/8/layout/default"/>
    <dgm:cxn modelId="{15C1BF3D-5483-4E2C-8D58-93055A0378DD}" srcId="{6CD7D632-BBFE-4152-9721-FDC28BE98ACE}" destId="{F3E637F9-94CC-4246-826C-C7EF4479A1EA}" srcOrd="5" destOrd="0" parTransId="{D87975C1-A156-4D2A-B6DA-BEE77A378950}" sibTransId="{34AF73E9-85BC-41D3-AD82-5EE859B2A36A}"/>
    <dgm:cxn modelId="{5502D33D-1963-41AD-A27D-85D5FD38553A}" srcId="{6CD7D632-BBFE-4152-9721-FDC28BE98ACE}" destId="{E847932C-CCDB-47CF-BC23-3BF8C09F4A9F}" srcOrd="2" destOrd="0" parTransId="{8F2CE784-9299-4936-B975-987C55F3EB5D}" sibTransId="{5AB107A4-84AE-4F26-A7DE-68CFCA734F5E}"/>
    <dgm:cxn modelId="{42354355-71C4-4265-95B3-0205BA7F6AC9}" type="presOf" srcId="{37B4D9DF-7205-431E-ABC1-56D644E64638}" destId="{7F1C40FE-22C2-4DB6-BE9F-AFC8280D401A}" srcOrd="0" destOrd="0" presId="urn:microsoft.com/office/officeart/2005/8/layout/default"/>
    <dgm:cxn modelId="{B48DB25D-AE9F-446E-84B6-DAF8E5B2D1C4}" type="presOf" srcId="{6CD7D632-BBFE-4152-9721-FDC28BE98ACE}" destId="{63BFBA93-904C-4598-9864-5E0A86C2A53A}" srcOrd="0" destOrd="0" presId="urn:microsoft.com/office/officeart/2005/8/layout/default"/>
    <dgm:cxn modelId="{E1077578-E741-4CF4-AA7C-96CFA8BAA148}" srcId="{6CD7D632-BBFE-4152-9721-FDC28BE98ACE}" destId="{37B4D9DF-7205-431E-ABC1-56D644E64638}" srcOrd="1" destOrd="0" parTransId="{DE5F444F-5F18-4F36-B21C-2D033599802D}" sibTransId="{48AEA5AF-04B7-46CC-812B-A77C5B3096D0}"/>
    <dgm:cxn modelId="{F617BA88-515F-4712-B8CC-D5B5F00F47AD}" type="presOf" srcId="{5D9CB7B5-4EC9-4BE9-AB78-90FDA9C07BC3}" destId="{0642C4DE-BF68-44E7-9AF4-27A2CFF8CE53}" srcOrd="0" destOrd="0" presId="urn:microsoft.com/office/officeart/2005/8/layout/default"/>
    <dgm:cxn modelId="{37953FB6-07C5-445F-AE00-3E9CBC0D5A97}" type="presOf" srcId="{E847932C-CCDB-47CF-BC23-3BF8C09F4A9F}" destId="{E20010A9-EF12-457C-92C4-943A0E18EDF9}" srcOrd="0" destOrd="0" presId="urn:microsoft.com/office/officeart/2005/8/layout/default"/>
    <dgm:cxn modelId="{14A38CBA-79DA-42B8-9176-9A226B9010C7}" srcId="{6CD7D632-BBFE-4152-9721-FDC28BE98ACE}" destId="{5D9CB7B5-4EC9-4BE9-AB78-90FDA9C07BC3}" srcOrd="4" destOrd="0" parTransId="{00D1351E-29DF-471E-8157-A61399A13FB5}" sibTransId="{72848530-C250-457B-8299-99D0885C8D0F}"/>
    <dgm:cxn modelId="{73B0CFC1-D666-462C-BCEC-BB60A5CFAEF1}" type="presOf" srcId="{9C68A9D1-1A31-443B-A4FA-684BB05A3D03}" destId="{88905922-A03C-4C57-8BBA-82A8183BAFED}" srcOrd="0" destOrd="0" presId="urn:microsoft.com/office/officeart/2005/8/layout/default"/>
    <dgm:cxn modelId="{A97AEAD6-D7DC-4796-B74A-C4C664770083}" srcId="{6CD7D632-BBFE-4152-9721-FDC28BE98ACE}" destId="{9C68A9D1-1A31-443B-A4FA-684BB05A3D03}" srcOrd="0" destOrd="0" parTransId="{C40A66C2-4249-4FFD-BF39-DF2C7FC48B97}" sibTransId="{2FF74D3E-A4E4-4BFC-9BA1-6AD6B752F0C5}"/>
    <dgm:cxn modelId="{10C847E0-E47B-472D-9D23-5B924BB3452E}" type="presOf" srcId="{F3E637F9-94CC-4246-826C-C7EF4479A1EA}" destId="{E72FBA45-9A18-4736-9979-84BC4AA8A9DD}" srcOrd="0" destOrd="0" presId="urn:microsoft.com/office/officeart/2005/8/layout/default"/>
    <dgm:cxn modelId="{DF807E24-A0FD-419B-93F4-509D6EB9A679}" type="presParOf" srcId="{63BFBA93-904C-4598-9864-5E0A86C2A53A}" destId="{88905922-A03C-4C57-8BBA-82A8183BAFED}" srcOrd="0" destOrd="0" presId="urn:microsoft.com/office/officeart/2005/8/layout/default"/>
    <dgm:cxn modelId="{F797F4B4-41EF-4B69-A688-B03ACA5A0230}" type="presParOf" srcId="{63BFBA93-904C-4598-9864-5E0A86C2A53A}" destId="{D8D4E65B-96F0-4E8D-AE42-2D60CD014F8B}" srcOrd="1" destOrd="0" presId="urn:microsoft.com/office/officeart/2005/8/layout/default"/>
    <dgm:cxn modelId="{C29EE084-986B-47EE-BC08-663A8244C34D}" type="presParOf" srcId="{63BFBA93-904C-4598-9864-5E0A86C2A53A}" destId="{7F1C40FE-22C2-4DB6-BE9F-AFC8280D401A}" srcOrd="2" destOrd="0" presId="urn:microsoft.com/office/officeart/2005/8/layout/default"/>
    <dgm:cxn modelId="{5CF88360-9785-4AF2-886D-5B0E1AB36FF2}" type="presParOf" srcId="{63BFBA93-904C-4598-9864-5E0A86C2A53A}" destId="{0116436F-8E78-4266-8D29-3C42F412CC98}" srcOrd="3" destOrd="0" presId="urn:microsoft.com/office/officeart/2005/8/layout/default"/>
    <dgm:cxn modelId="{A8C69BC0-26EB-47A4-AE64-0CE6F0700905}" type="presParOf" srcId="{63BFBA93-904C-4598-9864-5E0A86C2A53A}" destId="{E20010A9-EF12-457C-92C4-943A0E18EDF9}" srcOrd="4" destOrd="0" presId="urn:microsoft.com/office/officeart/2005/8/layout/default"/>
    <dgm:cxn modelId="{37E066BD-29EE-400D-A86F-983ACF4356D7}" type="presParOf" srcId="{63BFBA93-904C-4598-9864-5E0A86C2A53A}" destId="{931721A3-CE46-4A2A-9A76-04467E4DD681}" srcOrd="5" destOrd="0" presId="urn:microsoft.com/office/officeart/2005/8/layout/default"/>
    <dgm:cxn modelId="{3E7C0438-1523-428B-8ED8-30D6C690AF9B}" type="presParOf" srcId="{63BFBA93-904C-4598-9864-5E0A86C2A53A}" destId="{8CEBE032-CC2E-4CFC-9FB7-0AC53FCA3277}" srcOrd="6" destOrd="0" presId="urn:microsoft.com/office/officeart/2005/8/layout/default"/>
    <dgm:cxn modelId="{580C6A83-52DB-411C-A25D-527AB3E81882}" type="presParOf" srcId="{63BFBA93-904C-4598-9864-5E0A86C2A53A}" destId="{904362C3-25D9-4946-8DDB-4832BF3EC091}" srcOrd="7" destOrd="0" presId="urn:microsoft.com/office/officeart/2005/8/layout/default"/>
    <dgm:cxn modelId="{D2DD0CB0-5C04-4F80-9565-ECFD254A26AE}" type="presParOf" srcId="{63BFBA93-904C-4598-9864-5E0A86C2A53A}" destId="{0642C4DE-BF68-44E7-9AF4-27A2CFF8CE53}" srcOrd="8" destOrd="0" presId="urn:microsoft.com/office/officeart/2005/8/layout/default"/>
    <dgm:cxn modelId="{126D375B-B678-47AB-9C05-1DDFFED68D5D}" type="presParOf" srcId="{63BFBA93-904C-4598-9864-5E0A86C2A53A}" destId="{9C04C12A-D8FA-453E-9B1F-4271B847F473}" srcOrd="9" destOrd="0" presId="urn:microsoft.com/office/officeart/2005/8/layout/default"/>
    <dgm:cxn modelId="{A4D737F7-E0CE-46D3-BD51-81F563F21BE0}" type="presParOf" srcId="{63BFBA93-904C-4598-9864-5E0A86C2A53A}" destId="{E72FBA45-9A18-4736-9979-84BC4AA8A9D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CD7D632-BBFE-4152-9721-FDC28BE98ACE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68A9D1-1A31-443B-A4FA-684BB05A3D03}">
      <dgm:prSet phldrT="[Text]"/>
      <dgm:spPr/>
      <dgm:t>
        <a:bodyPr/>
        <a:lstStyle/>
        <a:p>
          <a:r>
            <a:rPr lang="en-GB" altLang="en-US" b="1" dirty="0">
              <a:latin typeface="Calibri" panose="020F0502020204030204" pitchFamily="34" charset="0"/>
            </a:rPr>
            <a:t>Effective to use</a:t>
          </a:r>
          <a:endParaRPr lang="en-US" b="1" dirty="0"/>
        </a:p>
      </dgm:t>
    </dgm:pt>
    <dgm:pt modelId="{C40A66C2-4249-4FFD-BF39-DF2C7FC48B97}" type="parTrans" cxnId="{A97AEAD6-D7DC-4796-B74A-C4C664770083}">
      <dgm:prSet/>
      <dgm:spPr/>
      <dgm:t>
        <a:bodyPr/>
        <a:lstStyle/>
        <a:p>
          <a:endParaRPr lang="en-US" b="1"/>
        </a:p>
      </dgm:t>
    </dgm:pt>
    <dgm:pt modelId="{2FF74D3E-A4E4-4BFC-9BA1-6AD6B752F0C5}" type="sibTrans" cxnId="{A97AEAD6-D7DC-4796-B74A-C4C664770083}">
      <dgm:prSet/>
      <dgm:spPr/>
      <dgm:t>
        <a:bodyPr/>
        <a:lstStyle/>
        <a:p>
          <a:endParaRPr lang="en-US" b="1"/>
        </a:p>
      </dgm:t>
    </dgm:pt>
    <dgm:pt modelId="{37B4D9DF-7205-431E-ABC1-56D644E64638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Efficient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E5F444F-5F18-4F36-B21C-2D033599802D}" type="parTrans" cxnId="{E1077578-E741-4CF4-AA7C-96CFA8BAA148}">
      <dgm:prSet/>
      <dgm:spPr/>
      <dgm:t>
        <a:bodyPr/>
        <a:lstStyle/>
        <a:p>
          <a:endParaRPr lang="en-US" b="1"/>
        </a:p>
      </dgm:t>
    </dgm:pt>
    <dgm:pt modelId="{48AEA5AF-04B7-46CC-812B-A77C5B3096D0}" type="sibTrans" cxnId="{E1077578-E741-4CF4-AA7C-96CFA8BAA148}">
      <dgm:prSet/>
      <dgm:spPr/>
      <dgm:t>
        <a:bodyPr/>
        <a:lstStyle/>
        <a:p>
          <a:endParaRPr lang="en-US" b="1"/>
        </a:p>
      </dgm:t>
    </dgm:pt>
    <dgm:pt modelId="{E847932C-CCDB-47CF-BC23-3BF8C09F4A9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Safe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8F2CE784-9299-4936-B975-987C55F3EB5D}" type="parTrans" cxnId="{5502D33D-1963-41AD-A27D-85D5FD38553A}">
      <dgm:prSet/>
      <dgm:spPr/>
      <dgm:t>
        <a:bodyPr/>
        <a:lstStyle/>
        <a:p>
          <a:endParaRPr lang="en-US" b="1"/>
        </a:p>
      </dgm:t>
    </dgm:pt>
    <dgm:pt modelId="{5AB107A4-84AE-4F26-A7DE-68CFCA734F5E}" type="sibTrans" cxnId="{5502D33D-1963-41AD-A27D-85D5FD38553A}">
      <dgm:prSet/>
      <dgm:spPr/>
      <dgm:t>
        <a:bodyPr/>
        <a:lstStyle/>
        <a:p>
          <a:endParaRPr lang="en-US" b="1"/>
        </a:p>
      </dgm:t>
    </dgm:pt>
    <dgm:pt modelId="{7DCBC605-68EF-422B-8E66-E83940C0F27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Have good utility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6B70B3B-0692-4066-9162-D2BBA6AF104C}" type="parTrans" cxnId="{2540A214-E355-430B-BEF8-BA63FA67D35E}">
      <dgm:prSet/>
      <dgm:spPr/>
      <dgm:t>
        <a:bodyPr/>
        <a:lstStyle/>
        <a:p>
          <a:endParaRPr lang="en-US" b="1"/>
        </a:p>
      </dgm:t>
    </dgm:pt>
    <dgm:pt modelId="{E0E8803B-C19C-4268-A223-63A1BE0E4C64}" type="sibTrans" cxnId="{2540A214-E355-430B-BEF8-BA63FA67D35E}">
      <dgm:prSet/>
      <dgm:spPr/>
      <dgm:t>
        <a:bodyPr/>
        <a:lstStyle/>
        <a:p>
          <a:endParaRPr lang="en-US" b="1"/>
        </a:p>
      </dgm:t>
    </dgm:pt>
    <dgm:pt modelId="{5D9CB7B5-4EC9-4BE9-AB78-90FDA9C07BC3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learn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0D1351E-29DF-471E-8157-A61399A13FB5}" type="parTrans" cxnId="{14A38CBA-79DA-42B8-9176-9A226B9010C7}">
      <dgm:prSet/>
      <dgm:spPr/>
      <dgm:t>
        <a:bodyPr/>
        <a:lstStyle/>
        <a:p>
          <a:endParaRPr lang="en-US" b="1"/>
        </a:p>
      </dgm:t>
    </dgm:pt>
    <dgm:pt modelId="{72848530-C250-457B-8299-99D0885C8D0F}" type="sibTrans" cxnId="{14A38CBA-79DA-42B8-9176-9A226B9010C7}">
      <dgm:prSet/>
      <dgm:spPr/>
      <dgm:t>
        <a:bodyPr/>
        <a:lstStyle/>
        <a:p>
          <a:endParaRPr lang="en-US" b="1"/>
        </a:p>
      </dgm:t>
    </dgm:pt>
    <dgm:pt modelId="{F3E637F9-94CC-4246-826C-C7EF4479A1EA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remember how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87975C1-A156-4D2A-B6DA-BEE77A378950}" type="parTrans" cxnId="{15C1BF3D-5483-4E2C-8D58-93055A0378DD}">
      <dgm:prSet/>
      <dgm:spPr/>
      <dgm:t>
        <a:bodyPr/>
        <a:lstStyle/>
        <a:p>
          <a:endParaRPr lang="en-US" b="1"/>
        </a:p>
      </dgm:t>
    </dgm:pt>
    <dgm:pt modelId="{34AF73E9-85BC-41D3-AD82-5EE859B2A36A}" type="sibTrans" cxnId="{15C1BF3D-5483-4E2C-8D58-93055A0378DD}">
      <dgm:prSet/>
      <dgm:spPr/>
      <dgm:t>
        <a:bodyPr/>
        <a:lstStyle/>
        <a:p>
          <a:endParaRPr lang="en-US" b="1"/>
        </a:p>
      </dgm:t>
    </dgm:pt>
    <dgm:pt modelId="{63BFBA93-904C-4598-9864-5E0A86C2A53A}" type="pres">
      <dgm:prSet presAssocID="{6CD7D632-BBFE-4152-9721-FDC28BE98ACE}" presName="diagram" presStyleCnt="0">
        <dgm:presLayoutVars>
          <dgm:dir/>
          <dgm:resizeHandles val="exact"/>
        </dgm:presLayoutVars>
      </dgm:prSet>
      <dgm:spPr/>
    </dgm:pt>
    <dgm:pt modelId="{88905922-A03C-4C57-8BBA-82A8183BAFED}" type="pres">
      <dgm:prSet presAssocID="{9C68A9D1-1A31-443B-A4FA-684BB05A3D03}" presName="node" presStyleLbl="node1" presStyleIdx="0" presStyleCnt="6">
        <dgm:presLayoutVars>
          <dgm:bulletEnabled val="1"/>
        </dgm:presLayoutVars>
      </dgm:prSet>
      <dgm:spPr/>
    </dgm:pt>
    <dgm:pt modelId="{D8D4E65B-96F0-4E8D-AE42-2D60CD014F8B}" type="pres">
      <dgm:prSet presAssocID="{2FF74D3E-A4E4-4BFC-9BA1-6AD6B752F0C5}" presName="sibTrans" presStyleCnt="0"/>
      <dgm:spPr/>
    </dgm:pt>
    <dgm:pt modelId="{7F1C40FE-22C2-4DB6-BE9F-AFC8280D401A}" type="pres">
      <dgm:prSet presAssocID="{37B4D9DF-7205-431E-ABC1-56D644E64638}" presName="node" presStyleLbl="node1" presStyleIdx="1" presStyleCnt="6">
        <dgm:presLayoutVars>
          <dgm:bulletEnabled val="1"/>
        </dgm:presLayoutVars>
      </dgm:prSet>
      <dgm:spPr/>
    </dgm:pt>
    <dgm:pt modelId="{0116436F-8E78-4266-8D29-3C42F412CC98}" type="pres">
      <dgm:prSet presAssocID="{48AEA5AF-04B7-46CC-812B-A77C5B3096D0}" presName="sibTrans" presStyleCnt="0"/>
      <dgm:spPr/>
    </dgm:pt>
    <dgm:pt modelId="{E20010A9-EF12-457C-92C4-943A0E18EDF9}" type="pres">
      <dgm:prSet presAssocID="{E847932C-CCDB-47CF-BC23-3BF8C09F4A9F}" presName="node" presStyleLbl="node1" presStyleIdx="2" presStyleCnt="6">
        <dgm:presLayoutVars>
          <dgm:bulletEnabled val="1"/>
        </dgm:presLayoutVars>
      </dgm:prSet>
      <dgm:spPr/>
    </dgm:pt>
    <dgm:pt modelId="{931721A3-CE46-4A2A-9A76-04467E4DD681}" type="pres">
      <dgm:prSet presAssocID="{5AB107A4-84AE-4F26-A7DE-68CFCA734F5E}" presName="sibTrans" presStyleCnt="0"/>
      <dgm:spPr/>
    </dgm:pt>
    <dgm:pt modelId="{8CEBE032-CC2E-4CFC-9FB7-0AC53FCA3277}" type="pres">
      <dgm:prSet presAssocID="{7DCBC605-68EF-422B-8E66-E83940C0F27F}" presName="node" presStyleLbl="node1" presStyleIdx="3" presStyleCnt="6">
        <dgm:presLayoutVars>
          <dgm:bulletEnabled val="1"/>
        </dgm:presLayoutVars>
      </dgm:prSet>
      <dgm:spPr/>
    </dgm:pt>
    <dgm:pt modelId="{904362C3-25D9-4946-8DDB-4832BF3EC091}" type="pres">
      <dgm:prSet presAssocID="{E0E8803B-C19C-4268-A223-63A1BE0E4C64}" presName="sibTrans" presStyleCnt="0"/>
      <dgm:spPr/>
    </dgm:pt>
    <dgm:pt modelId="{0642C4DE-BF68-44E7-9AF4-27A2CFF8CE53}" type="pres">
      <dgm:prSet presAssocID="{5D9CB7B5-4EC9-4BE9-AB78-90FDA9C07BC3}" presName="node" presStyleLbl="node1" presStyleIdx="4" presStyleCnt="6">
        <dgm:presLayoutVars>
          <dgm:bulletEnabled val="1"/>
        </dgm:presLayoutVars>
      </dgm:prSet>
      <dgm:spPr/>
    </dgm:pt>
    <dgm:pt modelId="{9C04C12A-D8FA-453E-9B1F-4271B847F473}" type="pres">
      <dgm:prSet presAssocID="{72848530-C250-457B-8299-99D0885C8D0F}" presName="sibTrans" presStyleCnt="0"/>
      <dgm:spPr/>
    </dgm:pt>
    <dgm:pt modelId="{E72FBA45-9A18-4736-9979-84BC4AA8A9DD}" type="pres">
      <dgm:prSet presAssocID="{F3E637F9-94CC-4246-826C-C7EF4479A1EA}" presName="node" presStyleLbl="node1" presStyleIdx="5" presStyleCnt="6">
        <dgm:presLayoutVars>
          <dgm:bulletEnabled val="1"/>
        </dgm:presLayoutVars>
      </dgm:prSet>
      <dgm:spPr/>
    </dgm:pt>
  </dgm:ptLst>
  <dgm:cxnLst>
    <dgm:cxn modelId="{2540A214-E355-430B-BEF8-BA63FA67D35E}" srcId="{6CD7D632-BBFE-4152-9721-FDC28BE98ACE}" destId="{7DCBC605-68EF-422B-8E66-E83940C0F27F}" srcOrd="3" destOrd="0" parTransId="{06B70B3B-0692-4066-9162-D2BBA6AF104C}" sibTransId="{E0E8803B-C19C-4268-A223-63A1BE0E4C64}"/>
    <dgm:cxn modelId="{15C1BF3D-5483-4E2C-8D58-93055A0378DD}" srcId="{6CD7D632-BBFE-4152-9721-FDC28BE98ACE}" destId="{F3E637F9-94CC-4246-826C-C7EF4479A1EA}" srcOrd="5" destOrd="0" parTransId="{D87975C1-A156-4D2A-B6DA-BEE77A378950}" sibTransId="{34AF73E9-85BC-41D3-AD82-5EE859B2A36A}"/>
    <dgm:cxn modelId="{5502D33D-1963-41AD-A27D-85D5FD38553A}" srcId="{6CD7D632-BBFE-4152-9721-FDC28BE98ACE}" destId="{E847932C-CCDB-47CF-BC23-3BF8C09F4A9F}" srcOrd="2" destOrd="0" parTransId="{8F2CE784-9299-4936-B975-987C55F3EB5D}" sibTransId="{5AB107A4-84AE-4F26-A7DE-68CFCA734F5E}"/>
    <dgm:cxn modelId="{E1077578-E741-4CF4-AA7C-96CFA8BAA148}" srcId="{6CD7D632-BBFE-4152-9721-FDC28BE98ACE}" destId="{37B4D9DF-7205-431E-ABC1-56D644E64638}" srcOrd="1" destOrd="0" parTransId="{DE5F444F-5F18-4F36-B21C-2D033599802D}" sibTransId="{48AEA5AF-04B7-46CC-812B-A77C5B3096D0}"/>
    <dgm:cxn modelId="{7567859A-3B4A-462E-A9A3-5D0D19BA1E77}" type="presOf" srcId="{6CD7D632-BBFE-4152-9721-FDC28BE98ACE}" destId="{63BFBA93-904C-4598-9864-5E0A86C2A53A}" srcOrd="0" destOrd="0" presId="urn:microsoft.com/office/officeart/2005/8/layout/default"/>
    <dgm:cxn modelId="{E68939A0-5199-4A5C-8181-E6A2EFF5C18A}" type="presOf" srcId="{9C68A9D1-1A31-443B-A4FA-684BB05A3D03}" destId="{88905922-A03C-4C57-8BBA-82A8183BAFED}" srcOrd="0" destOrd="0" presId="urn:microsoft.com/office/officeart/2005/8/layout/default"/>
    <dgm:cxn modelId="{8003C3A8-3D11-41D5-9AF0-D71673002F67}" type="presOf" srcId="{7DCBC605-68EF-422B-8E66-E83940C0F27F}" destId="{8CEBE032-CC2E-4CFC-9FB7-0AC53FCA3277}" srcOrd="0" destOrd="0" presId="urn:microsoft.com/office/officeart/2005/8/layout/default"/>
    <dgm:cxn modelId="{F7CE3EB9-72F6-40D5-B2FD-FDCB8288E9F6}" type="presOf" srcId="{5D9CB7B5-4EC9-4BE9-AB78-90FDA9C07BC3}" destId="{0642C4DE-BF68-44E7-9AF4-27A2CFF8CE53}" srcOrd="0" destOrd="0" presId="urn:microsoft.com/office/officeart/2005/8/layout/default"/>
    <dgm:cxn modelId="{14A38CBA-79DA-42B8-9176-9A226B9010C7}" srcId="{6CD7D632-BBFE-4152-9721-FDC28BE98ACE}" destId="{5D9CB7B5-4EC9-4BE9-AB78-90FDA9C07BC3}" srcOrd="4" destOrd="0" parTransId="{00D1351E-29DF-471E-8157-A61399A13FB5}" sibTransId="{72848530-C250-457B-8299-99D0885C8D0F}"/>
    <dgm:cxn modelId="{F242C4BE-D8BE-463B-9323-3728E811AEB2}" type="presOf" srcId="{F3E637F9-94CC-4246-826C-C7EF4479A1EA}" destId="{E72FBA45-9A18-4736-9979-84BC4AA8A9DD}" srcOrd="0" destOrd="0" presId="urn:microsoft.com/office/officeart/2005/8/layout/default"/>
    <dgm:cxn modelId="{65385ED5-3BC4-4C4B-8DEB-D2D39B16411D}" type="presOf" srcId="{E847932C-CCDB-47CF-BC23-3BF8C09F4A9F}" destId="{E20010A9-EF12-457C-92C4-943A0E18EDF9}" srcOrd="0" destOrd="0" presId="urn:microsoft.com/office/officeart/2005/8/layout/default"/>
    <dgm:cxn modelId="{A97AEAD6-D7DC-4796-B74A-C4C664770083}" srcId="{6CD7D632-BBFE-4152-9721-FDC28BE98ACE}" destId="{9C68A9D1-1A31-443B-A4FA-684BB05A3D03}" srcOrd="0" destOrd="0" parTransId="{C40A66C2-4249-4FFD-BF39-DF2C7FC48B97}" sibTransId="{2FF74D3E-A4E4-4BFC-9BA1-6AD6B752F0C5}"/>
    <dgm:cxn modelId="{D2F127E7-D2C6-41F6-B7CA-4F692A52B4EF}" type="presOf" srcId="{37B4D9DF-7205-431E-ABC1-56D644E64638}" destId="{7F1C40FE-22C2-4DB6-BE9F-AFC8280D401A}" srcOrd="0" destOrd="0" presId="urn:microsoft.com/office/officeart/2005/8/layout/default"/>
    <dgm:cxn modelId="{817665FC-40ED-4982-A4F9-15857AA33D4C}" type="presParOf" srcId="{63BFBA93-904C-4598-9864-5E0A86C2A53A}" destId="{88905922-A03C-4C57-8BBA-82A8183BAFED}" srcOrd="0" destOrd="0" presId="urn:microsoft.com/office/officeart/2005/8/layout/default"/>
    <dgm:cxn modelId="{5EE4FF43-BE86-41C7-BC94-5DBAC98277B5}" type="presParOf" srcId="{63BFBA93-904C-4598-9864-5E0A86C2A53A}" destId="{D8D4E65B-96F0-4E8D-AE42-2D60CD014F8B}" srcOrd="1" destOrd="0" presId="urn:microsoft.com/office/officeart/2005/8/layout/default"/>
    <dgm:cxn modelId="{6217F441-F751-4F33-A5B6-9197D907E14B}" type="presParOf" srcId="{63BFBA93-904C-4598-9864-5E0A86C2A53A}" destId="{7F1C40FE-22C2-4DB6-BE9F-AFC8280D401A}" srcOrd="2" destOrd="0" presId="urn:microsoft.com/office/officeart/2005/8/layout/default"/>
    <dgm:cxn modelId="{C85BEA8A-8FCF-4B3E-809E-847F8849DE0B}" type="presParOf" srcId="{63BFBA93-904C-4598-9864-5E0A86C2A53A}" destId="{0116436F-8E78-4266-8D29-3C42F412CC98}" srcOrd="3" destOrd="0" presId="urn:microsoft.com/office/officeart/2005/8/layout/default"/>
    <dgm:cxn modelId="{7B17653D-E240-4C03-950F-9CAF5EC19D46}" type="presParOf" srcId="{63BFBA93-904C-4598-9864-5E0A86C2A53A}" destId="{E20010A9-EF12-457C-92C4-943A0E18EDF9}" srcOrd="4" destOrd="0" presId="urn:microsoft.com/office/officeart/2005/8/layout/default"/>
    <dgm:cxn modelId="{4C317CCB-BB58-4EAB-8148-15F90CF98C1E}" type="presParOf" srcId="{63BFBA93-904C-4598-9864-5E0A86C2A53A}" destId="{931721A3-CE46-4A2A-9A76-04467E4DD681}" srcOrd="5" destOrd="0" presId="urn:microsoft.com/office/officeart/2005/8/layout/default"/>
    <dgm:cxn modelId="{FA588B53-673A-4775-8E94-1CF71B160616}" type="presParOf" srcId="{63BFBA93-904C-4598-9864-5E0A86C2A53A}" destId="{8CEBE032-CC2E-4CFC-9FB7-0AC53FCA3277}" srcOrd="6" destOrd="0" presId="urn:microsoft.com/office/officeart/2005/8/layout/default"/>
    <dgm:cxn modelId="{D971D2D6-06CC-44FE-944A-F585D12A54CD}" type="presParOf" srcId="{63BFBA93-904C-4598-9864-5E0A86C2A53A}" destId="{904362C3-25D9-4946-8DDB-4832BF3EC091}" srcOrd="7" destOrd="0" presId="urn:microsoft.com/office/officeart/2005/8/layout/default"/>
    <dgm:cxn modelId="{8B50273A-3977-4FEE-88B4-831FBE4C360C}" type="presParOf" srcId="{63BFBA93-904C-4598-9864-5E0A86C2A53A}" destId="{0642C4DE-BF68-44E7-9AF4-27A2CFF8CE53}" srcOrd="8" destOrd="0" presId="urn:microsoft.com/office/officeart/2005/8/layout/default"/>
    <dgm:cxn modelId="{EA8D34A2-CB55-48B8-AAB8-806546FB5380}" type="presParOf" srcId="{63BFBA93-904C-4598-9864-5E0A86C2A53A}" destId="{9C04C12A-D8FA-453E-9B1F-4271B847F473}" srcOrd="9" destOrd="0" presId="urn:microsoft.com/office/officeart/2005/8/layout/default"/>
    <dgm:cxn modelId="{1B9FC208-3646-403C-B4D0-9870FD286488}" type="presParOf" srcId="{63BFBA93-904C-4598-9864-5E0A86C2A53A}" destId="{E72FBA45-9A18-4736-9979-84BC4AA8A9D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CD7D632-BBFE-4152-9721-FDC28BE98ACE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9C68A9D1-1A31-443B-A4FA-684BB05A3D03}">
      <dgm:prSet phldrT="[Text]"/>
      <dgm:spPr/>
      <dgm:t>
        <a:bodyPr/>
        <a:lstStyle/>
        <a:p>
          <a:r>
            <a:rPr lang="en-GB" altLang="en-US" b="1" dirty="0">
              <a:latin typeface="Calibri" panose="020F0502020204030204" pitchFamily="34" charset="0"/>
            </a:rPr>
            <a:t>Effective to use</a:t>
          </a:r>
          <a:endParaRPr lang="en-US" b="1" dirty="0"/>
        </a:p>
      </dgm:t>
    </dgm:pt>
    <dgm:pt modelId="{C40A66C2-4249-4FFD-BF39-DF2C7FC48B97}" type="parTrans" cxnId="{A97AEAD6-D7DC-4796-B74A-C4C664770083}">
      <dgm:prSet/>
      <dgm:spPr/>
      <dgm:t>
        <a:bodyPr/>
        <a:lstStyle/>
        <a:p>
          <a:endParaRPr lang="en-US" b="1"/>
        </a:p>
      </dgm:t>
    </dgm:pt>
    <dgm:pt modelId="{2FF74D3E-A4E4-4BFC-9BA1-6AD6B752F0C5}" type="sibTrans" cxnId="{A97AEAD6-D7DC-4796-B74A-C4C664770083}">
      <dgm:prSet/>
      <dgm:spPr/>
      <dgm:t>
        <a:bodyPr/>
        <a:lstStyle/>
        <a:p>
          <a:endParaRPr lang="en-US" b="1"/>
        </a:p>
      </dgm:t>
    </dgm:pt>
    <dgm:pt modelId="{37B4D9DF-7205-431E-ABC1-56D644E64638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Efficient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E5F444F-5F18-4F36-B21C-2D033599802D}" type="parTrans" cxnId="{E1077578-E741-4CF4-AA7C-96CFA8BAA148}">
      <dgm:prSet/>
      <dgm:spPr/>
      <dgm:t>
        <a:bodyPr/>
        <a:lstStyle/>
        <a:p>
          <a:endParaRPr lang="en-US" b="1"/>
        </a:p>
      </dgm:t>
    </dgm:pt>
    <dgm:pt modelId="{48AEA5AF-04B7-46CC-812B-A77C5B3096D0}" type="sibTrans" cxnId="{E1077578-E741-4CF4-AA7C-96CFA8BAA148}">
      <dgm:prSet/>
      <dgm:spPr/>
      <dgm:t>
        <a:bodyPr/>
        <a:lstStyle/>
        <a:p>
          <a:endParaRPr lang="en-US" b="1"/>
        </a:p>
      </dgm:t>
    </dgm:pt>
    <dgm:pt modelId="{E847932C-CCDB-47CF-BC23-3BF8C09F4A9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Safe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8F2CE784-9299-4936-B975-987C55F3EB5D}" type="parTrans" cxnId="{5502D33D-1963-41AD-A27D-85D5FD38553A}">
      <dgm:prSet/>
      <dgm:spPr/>
      <dgm:t>
        <a:bodyPr/>
        <a:lstStyle/>
        <a:p>
          <a:endParaRPr lang="en-US" b="1"/>
        </a:p>
      </dgm:t>
    </dgm:pt>
    <dgm:pt modelId="{5AB107A4-84AE-4F26-A7DE-68CFCA734F5E}" type="sibTrans" cxnId="{5502D33D-1963-41AD-A27D-85D5FD38553A}">
      <dgm:prSet/>
      <dgm:spPr/>
      <dgm:t>
        <a:bodyPr/>
        <a:lstStyle/>
        <a:p>
          <a:endParaRPr lang="en-US" b="1"/>
        </a:p>
      </dgm:t>
    </dgm:pt>
    <dgm:pt modelId="{7DCBC605-68EF-422B-8E66-E83940C0F27F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Have good utility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6B70B3B-0692-4066-9162-D2BBA6AF104C}" type="parTrans" cxnId="{2540A214-E355-430B-BEF8-BA63FA67D35E}">
      <dgm:prSet/>
      <dgm:spPr/>
      <dgm:t>
        <a:bodyPr/>
        <a:lstStyle/>
        <a:p>
          <a:endParaRPr lang="en-US" b="1"/>
        </a:p>
      </dgm:t>
    </dgm:pt>
    <dgm:pt modelId="{E0E8803B-C19C-4268-A223-63A1BE0E4C64}" type="sibTrans" cxnId="{2540A214-E355-430B-BEF8-BA63FA67D35E}">
      <dgm:prSet/>
      <dgm:spPr/>
      <dgm:t>
        <a:bodyPr/>
        <a:lstStyle/>
        <a:p>
          <a:endParaRPr lang="en-US" b="1"/>
        </a:p>
      </dgm:t>
    </dgm:pt>
    <dgm:pt modelId="{5D9CB7B5-4EC9-4BE9-AB78-90FDA9C07BC3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learn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00D1351E-29DF-471E-8157-A61399A13FB5}" type="parTrans" cxnId="{14A38CBA-79DA-42B8-9176-9A226B9010C7}">
      <dgm:prSet/>
      <dgm:spPr/>
      <dgm:t>
        <a:bodyPr/>
        <a:lstStyle/>
        <a:p>
          <a:endParaRPr lang="en-US" b="1"/>
        </a:p>
      </dgm:t>
    </dgm:pt>
    <dgm:pt modelId="{72848530-C250-457B-8299-99D0885C8D0F}" type="sibTrans" cxnId="{14A38CBA-79DA-42B8-9176-9A226B9010C7}">
      <dgm:prSet/>
      <dgm:spPr/>
      <dgm:t>
        <a:bodyPr/>
        <a:lstStyle/>
        <a:p>
          <a:endParaRPr lang="en-US" b="1"/>
        </a:p>
      </dgm:t>
    </dgm:pt>
    <dgm:pt modelId="{F3E637F9-94CC-4246-826C-C7EF4479A1EA}">
      <dgm:prSet/>
      <dgm:spPr/>
      <dgm:t>
        <a:bodyPr/>
        <a:lstStyle/>
        <a:p>
          <a:r>
            <a:rPr lang="en-GB" altLang="en-US" b="1">
              <a:latin typeface="Calibri" panose="020F0502020204030204" pitchFamily="34" charset="0"/>
            </a:rPr>
            <a:t>Easy to remember how to use</a:t>
          </a:r>
          <a:endParaRPr lang="en-GB" altLang="en-US" b="1" dirty="0">
            <a:latin typeface="Calibri" panose="020F0502020204030204" pitchFamily="34" charset="0"/>
          </a:endParaRPr>
        </a:p>
      </dgm:t>
    </dgm:pt>
    <dgm:pt modelId="{D87975C1-A156-4D2A-B6DA-BEE77A378950}" type="parTrans" cxnId="{15C1BF3D-5483-4E2C-8D58-93055A0378DD}">
      <dgm:prSet/>
      <dgm:spPr/>
      <dgm:t>
        <a:bodyPr/>
        <a:lstStyle/>
        <a:p>
          <a:endParaRPr lang="en-US" b="1"/>
        </a:p>
      </dgm:t>
    </dgm:pt>
    <dgm:pt modelId="{34AF73E9-85BC-41D3-AD82-5EE859B2A36A}" type="sibTrans" cxnId="{15C1BF3D-5483-4E2C-8D58-93055A0378DD}">
      <dgm:prSet/>
      <dgm:spPr/>
      <dgm:t>
        <a:bodyPr/>
        <a:lstStyle/>
        <a:p>
          <a:endParaRPr lang="en-US" b="1"/>
        </a:p>
      </dgm:t>
    </dgm:pt>
    <dgm:pt modelId="{63BFBA93-904C-4598-9864-5E0A86C2A53A}" type="pres">
      <dgm:prSet presAssocID="{6CD7D632-BBFE-4152-9721-FDC28BE98ACE}" presName="diagram" presStyleCnt="0">
        <dgm:presLayoutVars>
          <dgm:dir/>
          <dgm:resizeHandles val="exact"/>
        </dgm:presLayoutVars>
      </dgm:prSet>
      <dgm:spPr/>
    </dgm:pt>
    <dgm:pt modelId="{88905922-A03C-4C57-8BBA-82A8183BAFED}" type="pres">
      <dgm:prSet presAssocID="{9C68A9D1-1A31-443B-A4FA-684BB05A3D03}" presName="node" presStyleLbl="node1" presStyleIdx="0" presStyleCnt="6">
        <dgm:presLayoutVars>
          <dgm:bulletEnabled val="1"/>
        </dgm:presLayoutVars>
      </dgm:prSet>
      <dgm:spPr/>
    </dgm:pt>
    <dgm:pt modelId="{D8D4E65B-96F0-4E8D-AE42-2D60CD014F8B}" type="pres">
      <dgm:prSet presAssocID="{2FF74D3E-A4E4-4BFC-9BA1-6AD6B752F0C5}" presName="sibTrans" presStyleCnt="0"/>
      <dgm:spPr/>
    </dgm:pt>
    <dgm:pt modelId="{7F1C40FE-22C2-4DB6-BE9F-AFC8280D401A}" type="pres">
      <dgm:prSet presAssocID="{37B4D9DF-7205-431E-ABC1-56D644E64638}" presName="node" presStyleLbl="node1" presStyleIdx="1" presStyleCnt="6">
        <dgm:presLayoutVars>
          <dgm:bulletEnabled val="1"/>
        </dgm:presLayoutVars>
      </dgm:prSet>
      <dgm:spPr/>
    </dgm:pt>
    <dgm:pt modelId="{0116436F-8E78-4266-8D29-3C42F412CC98}" type="pres">
      <dgm:prSet presAssocID="{48AEA5AF-04B7-46CC-812B-A77C5B3096D0}" presName="sibTrans" presStyleCnt="0"/>
      <dgm:spPr/>
    </dgm:pt>
    <dgm:pt modelId="{E20010A9-EF12-457C-92C4-943A0E18EDF9}" type="pres">
      <dgm:prSet presAssocID="{E847932C-CCDB-47CF-BC23-3BF8C09F4A9F}" presName="node" presStyleLbl="node1" presStyleIdx="2" presStyleCnt="6">
        <dgm:presLayoutVars>
          <dgm:bulletEnabled val="1"/>
        </dgm:presLayoutVars>
      </dgm:prSet>
      <dgm:spPr/>
    </dgm:pt>
    <dgm:pt modelId="{931721A3-CE46-4A2A-9A76-04467E4DD681}" type="pres">
      <dgm:prSet presAssocID="{5AB107A4-84AE-4F26-A7DE-68CFCA734F5E}" presName="sibTrans" presStyleCnt="0"/>
      <dgm:spPr/>
    </dgm:pt>
    <dgm:pt modelId="{8CEBE032-CC2E-4CFC-9FB7-0AC53FCA3277}" type="pres">
      <dgm:prSet presAssocID="{7DCBC605-68EF-422B-8E66-E83940C0F27F}" presName="node" presStyleLbl="node1" presStyleIdx="3" presStyleCnt="6">
        <dgm:presLayoutVars>
          <dgm:bulletEnabled val="1"/>
        </dgm:presLayoutVars>
      </dgm:prSet>
      <dgm:spPr/>
    </dgm:pt>
    <dgm:pt modelId="{904362C3-25D9-4946-8DDB-4832BF3EC091}" type="pres">
      <dgm:prSet presAssocID="{E0E8803B-C19C-4268-A223-63A1BE0E4C64}" presName="sibTrans" presStyleCnt="0"/>
      <dgm:spPr/>
    </dgm:pt>
    <dgm:pt modelId="{0642C4DE-BF68-44E7-9AF4-27A2CFF8CE53}" type="pres">
      <dgm:prSet presAssocID="{5D9CB7B5-4EC9-4BE9-AB78-90FDA9C07BC3}" presName="node" presStyleLbl="node1" presStyleIdx="4" presStyleCnt="6">
        <dgm:presLayoutVars>
          <dgm:bulletEnabled val="1"/>
        </dgm:presLayoutVars>
      </dgm:prSet>
      <dgm:spPr/>
    </dgm:pt>
    <dgm:pt modelId="{9C04C12A-D8FA-453E-9B1F-4271B847F473}" type="pres">
      <dgm:prSet presAssocID="{72848530-C250-457B-8299-99D0885C8D0F}" presName="sibTrans" presStyleCnt="0"/>
      <dgm:spPr/>
    </dgm:pt>
    <dgm:pt modelId="{E72FBA45-9A18-4736-9979-84BC4AA8A9DD}" type="pres">
      <dgm:prSet presAssocID="{F3E637F9-94CC-4246-826C-C7EF4479A1EA}" presName="node" presStyleLbl="node1" presStyleIdx="5" presStyleCnt="6">
        <dgm:presLayoutVars>
          <dgm:bulletEnabled val="1"/>
        </dgm:presLayoutVars>
      </dgm:prSet>
      <dgm:spPr/>
    </dgm:pt>
  </dgm:ptLst>
  <dgm:cxnLst>
    <dgm:cxn modelId="{2540A214-E355-430B-BEF8-BA63FA67D35E}" srcId="{6CD7D632-BBFE-4152-9721-FDC28BE98ACE}" destId="{7DCBC605-68EF-422B-8E66-E83940C0F27F}" srcOrd="3" destOrd="0" parTransId="{06B70B3B-0692-4066-9162-D2BBA6AF104C}" sibTransId="{E0E8803B-C19C-4268-A223-63A1BE0E4C64}"/>
    <dgm:cxn modelId="{4ED2D328-0668-407F-B591-AF6F957E4B5D}" type="presOf" srcId="{37B4D9DF-7205-431E-ABC1-56D644E64638}" destId="{7F1C40FE-22C2-4DB6-BE9F-AFC8280D401A}" srcOrd="0" destOrd="0" presId="urn:microsoft.com/office/officeart/2005/8/layout/default"/>
    <dgm:cxn modelId="{7C14D23C-CBE7-4E60-B7E9-6C32F5867498}" type="presOf" srcId="{7DCBC605-68EF-422B-8E66-E83940C0F27F}" destId="{8CEBE032-CC2E-4CFC-9FB7-0AC53FCA3277}" srcOrd="0" destOrd="0" presId="urn:microsoft.com/office/officeart/2005/8/layout/default"/>
    <dgm:cxn modelId="{15C1BF3D-5483-4E2C-8D58-93055A0378DD}" srcId="{6CD7D632-BBFE-4152-9721-FDC28BE98ACE}" destId="{F3E637F9-94CC-4246-826C-C7EF4479A1EA}" srcOrd="5" destOrd="0" parTransId="{D87975C1-A156-4D2A-B6DA-BEE77A378950}" sibTransId="{34AF73E9-85BC-41D3-AD82-5EE859B2A36A}"/>
    <dgm:cxn modelId="{5502D33D-1963-41AD-A27D-85D5FD38553A}" srcId="{6CD7D632-BBFE-4152-9721-FDC28BE98ACE}" destId="{E847932C-CCDB-47CF-BC23-3BF8C09F4A9F}" srcOrd="2" destOrd="0" parTransId="{8F2CE784-9299-4936-B975-987C55F3EB5D}" sibTransId="{5AB107A4-84AE-4F26-A7DE-68CFCA734F5E}"/>
    <dgm:cxn modelId="{98279244-F4DC-43BD-A860-F5177AE3D0FF}" type="presOf" srcId="{5D9CB7B5-4EC9-4BE9-AB78-90FDA9C07BC3}" destId="{0642C4DE-BF68-44E7-9AF4-27A2CFF8CE53}" srcOrd="0" destOrd="0" presId="urn:microsoft.com/office/officeart/2005/8/layout/default"/>
    <dgm:cxn modelId="{3E43206F-DBC1-48A6-BD3A-787279F992B4}" type="presOf" srcId="{F3E637F9-94CC-4246-826C-C7EF4479A1EA}" destId="{E72FBA45-9A18-4736-9979-84BC4AA8A9DD}" srcOrd="0" destOrd="0" presId="urn:microsoft.com/office/officeart/2005/8/layout/default"/>
    <dgm:cxn modelId="{D1E49D73-DAA3-460A-9D40-999D4A1ECC69}" type="presOf" srcId="{E847932C-CCDB-47CF-BC23-3BF8C09F4A9F}" destId="{E20010A9-EF12-457C-92C4-943A0E18EDF9}" srcOrd="0" destOrd="0" presId="urn:microsoft.com/office/officeart/2005/8/layout/default"/>
    <dgm:cxn modelId="{E1077578-E741-4CF4-AA7C-96CFA8BAA148}" srcId="{6CD7D632-BBFE-4152-9721-FDC28BE98ACE}" destId="{37B4D9DF-7205-431E-ABC1-56D644E64638}" srcOrd="1" destOrd="0" parTransId="{DE5F444F-5F18-4F36-B21C-2D033599802D}" sibTransId="{48AEA5AF-04B7-46CC-812B-A77C5B3096D0}"/>
    <dgm:cxn modelId="{350F4C88-7C72-41B2-A3B5-7AEA4303A10A}" type="presOf" srcId="{6CD7D632-BBFE-4152-9721-FDC28BE98ACE}" destId="{63BFBA93-904C-4598-9864-5E0A86C2A53A}" srcOrd="0" destOrd="0" presId="urn:microsoft.com/office/officeart/2005/8/layout/default"/>
    <dgm:cxn modelId="{B10AB6A0-3E84-4586-8CC2-D20211DCBD0E}" type="presOf" srcId="{9C68A9D1-1A31-443B-A4FA-684BB05A3D03}" destId="{88905922-A03C-4C57-8BBA-82A8183BAFED}" srcOrd="0" destOrd="0" presId="urn:microsoft.com/office/officeart/2005/8/layout/default"/>
    <dgm:cxn modelId="{14A38CBA-79DA-42B8-9176-9A226B9010C7}" srcId="{6CD7D632-BBFE-4152-9721-FDC28BE98ACE}" destId="{5D9CB7B5-4EC9-4BE9-AB78-90FDA9C07BC3}" srcOrd="4" destOrd="0" parTransId="{00D1351E-29DF-471E-8157-A61399A13FB5}" sibTransId="{72848530-C250-457B-8299-99D0885C8D0F}"/>
    <dgm:cxn modelId="{A97AEAD6-D7DC-4796-B74A-C4C664770083}" srcId="{6CD7D632-BBFE-4152-9721-FDC28BE98ACE}" destId="{9C68A9D1-1A31-443B-A4FA-684BB05A3D03}" srcOrd="0" destOrd="0" parTransId="{C40A66C2-4249-4FFD-BF39-DF2C7FC48B97}" sibTransId="{2FF74D3E-A4E4-4BFC-9BA1-6AD6B752F0C5}"/>
    <dgm:cxn modelId="{9280FA94-CC1A-4EBE-A2F8-18E1F006CDAF}" type="presParOf" srcId="{63BFBA93-904C-4598-9864-5E0A86C2A53A}" destId="{88905922-A03C-4C57-8BBA-82A8183BAFED}" srcOrd="0" destOrd="0" presId="urn:microsoft.com/office/officeart/2005/8/layout/default"/>
    <dgm:cxn modelId="{51670D90-B80A-4F3B-902F-5802A9EA6782}" type="presParOf" srcId="{63BFBA93-904C-4598-9864-5E0A86C2A53A}" destId="{D8D4E65B-96F0-4E8D-AE42-2D60CD014F8B}" srcOrd="1" destOrd="0" presId="urn:microsoft.com/office/officeart/2005/8/layout/default"/>
    <dgm:cxn modelId="{C812AEBD-99E8-4FA7-BB63-11FD0CC9F988}" type="presParOf" srcId="{63BFBA93-904C-4598-9864-5E0A86C2A53A}" destId="{7F1C40FE-22C2-4DB6-BE9F-AFC8280D401A}" srcOrd="2" destOrd="0" presId="urn:microsoft.com/office/officeart/2005/8/layout/default"/>
    <dgm:cxn modelId="{7109ED9C-263F-411B-86E6-56B7741D8C38}" type="presParOf" srcId="{63BFBA93-904C-4598-9864-5E0A86C2A53A}" destId="{0116436F-8E78-4266-8D29-3C42F412CC98}" srcOrd="3" destOrd="0" presId="urn:microsoft.com/office/officeart/2005/8/layout/default"/>
    <dgm:cxn modelId="{522B197D-B8D3-4328-843B-E42F1540E821}" type="presParOf" srcId="{63BFBA93-904C-4598-9864-5E0A86C2A53A}" destId="{E20010A9-EF12-457C-92C4-943A0E18EDF9}" srcOrd="4" destOrd="0" presId="urn:microsoft.com/office/officeart/2005/8/layout/default"/>
    <dgm:cxn modelId="{89658483-97F8-4B14-B6BA-9AC8808925DB}" type="presParOf" srcId="{63BFBA93-904C-4598-9864-5E0A86C2A53A}" destId="{931721A3-CE46-4A2A-9A76-04467E4DD681}" srcOrd="5" destOrd="0" presId="urn:microsoft.com/office/officeart/2005/8/layout/default"/>
    <dgm:cxn modelId="{093046DA-0978-4AB1-856E-5754FE5D0A44}" type="presParOf" srcId="{63BFBA93-904C-4598-9864-5E0A86C2A53A}" destId="{8CEBE032-CC2E-4CFC-9FB7-0AC53FCA3277}" srcOrd="6" destOrd="0" presId="urn:microsoft.com/office/officeart/2005/8/layout/default"/>
    <dgm:cxn modelId="{0416E30C-879C-4CE7-9E85-7F56885D3601}" type="presParOf" srcId="{63BFBA93-904C-4598-9864-5E0A86C2A53A}" destId="{904362C3-25D9-4946-8DDB-4832BF3EC091}" srcOrd="7" destOrd="0" presId="urn:microsoft.com/office/officeart/2005/8/layout/default"/>
    <dgm:cxn modelId="{7B9C0C3D-678A-4278-B77D-9B366752DE91}" type="presParOf" srcId="{63BFBA93-904C-4598-9864-5E0A86C2A53A}" destId="{0642C4DE-BF68-44E7-9AF4-27A2CFF8CE53}" srcOrd="8" destOrd="0" presId="urn:microsoft.com/office/officeart/2005/8/layout/default"/>
    <dgm:cxn modelId="{6334C88F-4245-447B-BDD7-B0EF20AB75D6}" type="presParOf" srcId="{63BFBA93-904C-4598-9864-5E0A86C2A53A}" destId="{9C04C12A-D8FA-453E-9B1F-4271B847F473}" srcOrd="9" destOrd="0" presId="urn:microsoft.com/office/officeart/2005/8/layout/default"/>
    <dgm:cxn modelId="{7C911AFF-545E-4180-93C3-8CCDC8AE8980}" type="presParOf" srcId="{63BFBA93-904C-4598-9864-5E0A86C2A53A}" destId="{E72FBA45-9A18-4736-9979-84BC4AA8A9D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9849FBE-ABD5-4DAE-A911-B2622BB3D13D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A11D34D-DBB1-47E5-BE29-C7F25732B368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pPr marL="0" indent="0" algn="ctr" rtl="0">
            <a:tabLst/>
          </a:pPr>
          <a:r>
            <a:rPr lang="en-GB" sz="1600" b="0" baseline="0" dirty="0">
              <a:solidFill>
                <a:schemeClr val="tx1"/>
              </a:solidFill>
              <a:latin typeface="Calibri" panose="020F0502020204030204" pitchFamily="34" charset="0"/>
            </a:rPr>
            <a:t>Satisfying</a:t>
          </a:r>
          <a:endParaRPr lang="en-US" sz="1600" b="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C85FBD4B-8AD2-42A5-B8FE-E61671892BB9}" type="parTrans" cxnId="{F173029D-76D5-4C6A-B373-87CB55E8A3ED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107EAC37-C577-4AA6-9B29-7F02F30F18A7}" type="sibTrans" cxnId="{F173029D-76D5-4C6A-B373-87CB55E8A3ED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4B21C721-5438-4942-AD0C-DE527A74B757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r" rtl="0"/>
          <a:r>
            <a:rPr lang="en-GB" sz="1600" b="0" baseline="0" dirty="0">
              <a:solidFill>
                <a:schemeClr val="tx1"/>
              </a:solidFill>
              <a:latin typeface="Calibri" panose="020F0502020204030204" pitchFamily="34" charset="0"/>
            </a:rPr>
            <a:t>Fun	</a:t>
          </a:r>
          <a:endParaRPr lang="en-US" sz="1600" b="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20A0A6B0-2BA5-4770-BCBE-D49915262F54}" type="parTrans" cxnId="{0CEA5D51-E738-41DD-9558-CD226F3EE7F3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CD028EA3-3D5F-4EA7-92E2-36347B7A6DD7}" type="sibTrans" cxnId="{0CEA5D51-E738-41DD-9558-CD226F3EE7F3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5354EB6F-B706-4ED6-808A-924E9437BD43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pPr marL="215900" indent="0" algn="r" rtl="0">
            <a:tabLst/>
          </a:pPr>
          <a:r>
            <a:rPr lang="en-GB" sz="1600" b="0" baseline="0" dirty="0">
              <a:solidFill>
                <a:schemeClr val="tx1"/>
              </a:solidFill>
              <a:latin typeface="Calibri" panose="020F0502020204030204" pitchFamily="34" charset="0"/>
            </a:rPr>
            <a:t>Enjoyable	</a:t>
          </a:r>
          <a:endParaRPr lang="en-US" sz="1600" b="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4938DC07-E87D-4C39-B179-DF1DF06A2886}" type="parTrans" cxnId="{AF8274D8-8AC9-430F-A55C-9E717E4FF712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A8064251-6E4A-49B5-8E3F-B0A19A8F04DB}" type="sibTrans" cxnId="{AF8274D8-8AC9-430F-A55C-9E717E4FF712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E1BD3732-27AB-4421-B7E5-50F5EF3DE901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marL="800100" indent="-355600" algn="r" rtl="0">
            <a:tabLst/>
          </a:pPr>
          <a:r>
            <a:rPr lang="en-GB" sz="1600" b="0" baseline="0" dirty="0">
              <a:solidFill>
                <a:schemeClr val="tx1"/>
              </a:solidFill>
              <a:latin typeface="Calibri" panose="020F0502020204030204" pitchFamily="34" charset="0"/>
            </a:rPr>
            <a:t>Entertaining	</a:t>
          </a:r>
          <a:endParaRPr lang="en-US" sz="1600" b="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D2DEF669-E807-4EB4-BA2D-ADC5029F23DB}" type="parTrans" cxnId="{69A337BE-7F99-4900-BC10-850739F110DC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DB74EE22-762F-463E-AF3B-7221F337FAB7}" type="sibTrans" cxnId="{69A337BE-7F99-4900-BC10-850739F110DC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BF674047-B939-4BA1-B349-33B029DDABA7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ctr" rtl="0"/>
          <a:r>
            <a:rPr lang="en-GB" sz="1600" b="0" baseline="0" dirty="0">
              <a:solidFill>
                <a:schemeClr val="tx1"/>
              </a:solidFill>
              <a:latin typeface="Calibri" panose="020F0502020204030204" pitchFamily="34" charset="0"/>
            </a:rPr>
            <a:t>Helpful</a:t>
          </a:r>
          <a:endParaRPr lang="en-US" sz="1600" b="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BBAD963F-0971-4A15-ABAB-BA2E6A5EC779}" type="parTrans" cxnId="{F79EAB33-A56C-477E-B335-56889400E678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F50176F9-A747-4F5B-99F8-E313A6F1AABE}" type="sibTrans" cxnId="{F79EAB33-A56C-477E-B335-56889400E678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336442D5-B965-4B31-8C18-F06C47C1B728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ctr" rtl="0"/>
          <a:r>
            <a:rPr lang="en-GB" sz="1600" b="0" baseline="0">
              <a:solidFill>
                <a:schemeClr val="tx1"/>
              </a:solidFill>
              <a:latin typeface="Calibri" panose="020F0502020204030204" pitchFamily="34" charset="0"/>
            </a:rPr>
            <a:t>Motivating</a:t>
          </a:r>
          <a:endParaRPr lang="en-US" sz="16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5EA50303-A275-4560-9EF3-E432BA1FDB4E}" type="parTrans" cxnId="{50737952-E1A9-411C-8D15-FB39926F7686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B9EE54C0-DFF6-43ED-B16C-93A21C324A06}" type="sibTrans" cxnId="{50737952-E1A9-411C-8D15-FB39926F7686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2FB4AC43-1E35-46F4-B886-0A680FF7F81D}">
      <dgm:prSet custT="1"/>
      <dgm:spPr>
        <a:solidFill>
          <a:schemeClr val="bg1">
            <a:lumMod val="95000"/>
          </a:schemeClr>
        </a:solidFill>
      </dgm:spPr>
      <dgm:t>
        <a:bodyPr/>
        <a:lstStyle/>
        <a:p>
          <a:pPr algn="ctr" rtl="0"/>
          <a:r>
            <a:rPr lang="en-GB" sz="1600" b="0" baseline="0">
              <a:solidFill>
                <a:schemeClr val="tx1"/>
              </a:solidFill>
              <a:latin typeface="Calibri" panose="020F0502020204030204" pitchFamily="34" charset="0"/>
            </a:rPr>
            <a:t>Aesthetically pleasing</a:t>
          </a:r>
          <a:endParaRPr lang="en-US" sz="16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0599FB65-B7D2-46F8-AD74-ED8E66660250}" type="parTrans" cxnId="{FD2705B1-F52C-4D1D-A009-5CCAA3B79804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8D9E08E9-B3A2-4E92-9A25-A5F6D21363CB}" type="sibTrans" cxnId="{FD2705B1-F52C-4D1D-A009-5CCAA3B79804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EDB06AEC-2028-47C1-92C5-9208BD08F37A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ctr" rtl="0"/>
          <a:r>
            <a:rPr lang="en-GB" sz="1600" b="0" baseline="0" dirty="0">
              <a:solidFill>
                <a:schemeClr val="tx1"/>
              </a:solidFill>
              <a:latin typeface="Calibri" panose="020F0502020204030204" pitchFamily="34" charset="0"/>
            </a:rPr>
            <a:t>Motivating &amp; rewarding</a:t>
          </a:r>
          <a:endParaRPr lang="en-US" sz="1600" b="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79D7E414-0873-4242-A667-6B5FCFC57D17}" type="parTrans" cxnId="{82061ADB-36FB-41E9-9242-739BBA90FE5F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E380BADD-AE12-4E71-B6F0-BADBA696B98C}" type="sibTrans" cxnId="{82061ADB-36FB-41E9-9242-739BBA90FE5F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5E84B822-65CE-4A61-B6A1-6E4F89448735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 rtl="0"/>
          <a:r>
            <a:rPr lang="en-US" sz="1600" b="0" dirty="0">
              <a:solidFill>
                <a:schemeClr val="tx1"/>
              </a:solidFill>
              <a:latin typeface="Calibri" panose="020F0502020204030204" pitchFamily="34" charset="0"/>
            </a:rPr>
            <a:t>Supports creativity</a:t>
          </a:r>
        </a:p>
      </dgm:t>
    </dgm:pt>
    <dgm:pt modelId="{8CDDC6D3-C28B-40A2-8A6E-79AFF644F4A8}" type="parTrans" cxnId="{01400C6E-7E06-4894-804B-998B7E25FCE4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</a:endParaRPr>
        </a:p>
      </dgm:t>
    </dgm:pt>
    <dgm:pt modelId="{FE93E3FD-F22B-4562-9B73-6094F16928CF}" type="sibTrans" cxnId="{01400C6E-7E06-4894-804B-998B7E25FCE4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</a:endParaRPr>
        </a:p>
      </dgm:t>
    </dgm:pt>
    <dgm:pt modelId="{97D2E927-4FBB-402E-B219-725C9CFBAED1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ctr" rtl="0"/>
          <a:r>
            <a:rPr lang="en-US" sz="1600" b="0" dirty="0">
              <a:solidFill>
                <a:schemeClr val="tx1"/>
              </a:solidFill>
              <a:latin typeface="Calibri" panose="020F0502020204030204" pitchFamily="34" charset="0"/>
            </a:rPr>
            <a:t>Emotionally fulfilling, and many more</a:t>
          </a:r>
        </a:p>
      </dgm:t>
    </dgm:pt>
    <dgm:pt modelId="{08356C75-6722-4D94-9743-69A3D5622B4A}" type="parTrans" cxnId="{C808A223-507D-4013-B4BB-85BB55E451B9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</a:endParaRPr>
        </a:p>
      </dgm:t>
    </dgm:pt>
    <dgm:pt modelId="{27A55FB6-7824-4BE1-866E-581D27B25AC3}" type="sibTrans" cxnId="{C808A223-507D-4013-B4BB-85BB55E451B9}">
      <dgm:prSet/>
      <dgm:spPr/>
      <dgm:t>
        <a:bodyPr/>
        <a:lstStyle/>
        <a:p>
          <a:pPr algn="ctr"/>
          <a:endParaRPr lang="en-US" sz="2400" b="0">
            <a:solidFill>
              <a:schemeClr val="tx1"/>
            </a:solidFill>
          </a:endParaRPr>
        </a:p>
      </dgm:t>
    </dgm:pt>
    <dgm:pt modelId="{D9B72DEC-830E-43C3-9DAB-396BA3DDA422}" type="pres">
      <dgm:prSet presAssocID="{C9849FBE-ABD5-4DAE-A911-B2622BB3D13D}" presName="Name0" presStyleCnt="0">
        <dgm:presLayoutVars>
          <dgm:dir/>
          <dgm:animLvl val="lvl"/>
          <dgm:resizeHandles val="exact"/>
        </dgm:presLayoutVars>
      </dgm:prSet>
      <dgm:spPr/>
    </dgm:pt>
    <dgm:pt modelId="{C337E4DE-38DB-4038-9D33-5F0584ED44CD}" type="pres">
      <dgm:prSet presAssocID="{4A11D34D-DBB1-47E5-BE29-C7F25732B368}" presName="Name8" presStyleCnt="0"/>
      <dgm:spPr/>
    </dgm:pt>
    <dgm:pt modelId="{A7D14492-3513-49A7-9ECE-6C35483C024C}" type="pres">
      <dgm:prSet presAssocID="{4A11D34D-DBB1-47E5-BE29-C7F25732B368}" presName="level" presStyleLbl="node1" presStyleIdx="0" presStyleCnt="10">
        <dgm:presLayoutVars>
          <dgm:chMax val="1"/>
          <dgm:bulletEnabled val="1"/>
        </dgm:presLayoutVars>
      </dgm:prSet>
      <dgm:spPr/>
    </dgm:pt>
    <dgm:pt modelId="{8A184805-4700-45CF-9A78-282EDBD32FE2}" type="pres">
      <dgm:prSet presAssocID="{4A11D34D-DBB1-47E5-BE29-C7F25732B36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AD206698-1AED-4D2D-94DE-EB5964BA6212}" type="pres">
      <dgm:prSet presAssocID="{4B21C721-5438-4942-AD0C-DE527A74B757}" presName="Name8" presStyleCnt="0"/>
      <dgm:spPr/>
    </dgm:pt>
    <dgm:pt modelId="{08B6882E-18C6-456C-AEB5-0A5138CF0642}" type="pres">
      <dgm:prSet presAssocID="{4B21C721-5438-4942-AD0C-DE527A74B757}" presName="level" presStyleLbl="node1" presStyleIdx="1" presStyleCnt="10">
        <dgm:presLayoutVars>
          <dgm:chMax val="1"/>
          <dgm:bulletEnabled val="1"/>
        </dgm:presLayoutVars>
      </dgm:prSet>
      <dgm:spPr/>
    </dgm:pt>
    <dgm:pt modelId="{5F55D2C5-A24C-435A-9E7D-558410EA6B74}" type="pres">
      <dgm:prSet presAssocID="{4B21C721-5438-4942-AD0C-DE527A74B75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67BE59-9085-48E0-903D-A72FF88A957F}" type="pres">
      <dgm:prSet presAssocID="{5354EB6F-B706-4ED6-808A-924E9437BD43}" presName="Name8" presStyleCnt="0"/>
      <dgm:spPr/>
    </dgm:pt>
    <dgm:pt modelId="{B5EAA3BB-BEA0-4E13-BF53-18B75A987BC7}" type="pres">
      <dgm:prSet presAssocID="{5354EB6F-B706-4ED6-808A-924E9437BD43}" presName="level" presStyleLbl="node1" presStyleIdx="2" presStyleCnt="10">
        <dgm:presLayoutVars>
          <dgm:chMax val="1"/>
          <dgm:bulletEnabled val="1"/>
        </dgm:presLayoutVars>
      </dgm:prSet>
      <dgm:spPr/>
    </dgm:pt>
    <dgm:pt modelId="{38BF94E4-4672-45F1-95AC-2D717F281656}" type="pres">
      <dgm:prSet presAssocID="{5354EB6F-B706-4ED6-808A-924E9437BD4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246DEF96-6E3B-466B-9E7D-BE8E6167BB2C}" type="pres">
      <dgm:prSet presAssocID="{E1BD3732-27AB-4421-B7E5-50F5EF3DE901}" presName="Name8" presStyleCnt="0"/>
      <dgm:spPr/>
    </dgm:pt>
    <dgm:pt modelId="{4D5E7B33-F1BB-4006-8217-1EECE2473572}" type="pres">
      <dgm:prSet presAssocID="{E1BD3732-27AB-4421-B7E5-50F5EF3DE901}" presName="level" presStyleLbl="node1" presStyleIdx="3" presStyleCnt="10">
        <dgm:presLayoutVars>
          <dgm:chMax val="1"/>
          <dgm:bulletEnabled val="1"/>
        </dgm:presLayoutVars>
      </dgm:prSet>
      <dgm:spPr/>
    </dgm:pt>
    <dgm:pt modelId="{30601AB5-7241-459B-8973-2932C81CB6D2}" type="pres">
      <dgm:prSet presAssocID="{E1BD3732-27AB-4421-B7E5-50F5EF3DE901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A755AD70-ACD8-4168-8983-8775CB57C23D}" type="pres">
      <dgm:prSet presAssocID="{BF674047-B939-4BA1-B349-33B029DDABA7}" presName="Name8" presStyleCnt="0"/>
      <dgm:spPr/>
    </dgm:pt>
    <dgm:pt modelId="{0E729F55-528C-4822-9D71-1E23A4C6B866}" type="pres">
      <dgm:prSet presAssocID="{BF674047-B939-4BA1-B349-33B029DDABA7}" presName="level" presStyleLbl="node1" presStyleIdx="4" presStyleCnt="10">
        <dgm:presLayoutVars>
          <dgm:chMax val="1"/>
          <dgm:bulletEnabled val="1"/>
        </dgm:presLayoutVars>
      </dgm:prSet>
      <dgm:spPr/>
    </dgm:pt>
    <dgm:pt modelId="{98E6D707-5E85-433B-95E8-CDF2AE8D8DA3}" type="pres">
      <dgm:prSet presAssocID="{BF674047-B939-4BA1-B349-33B029DDABA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9D14373A-7501-4CE4-8CC6-756B1289045D}" type="pres">
      <dgm:prSet presAssocID="{336442D5-B965-4B31-8C18-F06C47C1B728}" presName="Name8" presStyleCnt="0"/>
      <dgm:spPr/>
    </dgm:pt>
    <dgm:pt modelId="{381FED33-E850-4A53-949C-36621CA2B979}" type="pres">
      <dgm:prSet presAssocID="{336442D5-B965-4B31-8C18-F06C47C1B728}" presName="level" presStyleLbl="node1" presStyleIdx="5" presStyleCnt="10">
        <dgm:presLayoutVars>
          <dgm:chMax val="1"/>
          <dgm:bulletEnabled val="1"/>
        </dgm:presLayoutVars>
      </dgm:prSet>
      <dgm:spPr/>
    </dgm:pt>
    <dgm:pt modelId="{26B4C673-D20A-48BF-A5EA-2C05EDABDBF6}" type="pres">
      <dgm:prSet presAssocID="{336442D5-B965-4B31-8C18-F06C47C1B72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A1C95E9-BDEB-4C04-97C4-DC04BB68DE0F}" type="pres">
      <dgm:prSet presAssocID="{2FB4AC43-1E35-46F4-B886-0A680FF7F81D}" presName="Name8" presStyleCnt="0"/>
      <dgm:spPr/>
    </dgm:pt>
    <dgm:pt modelId="{55391F46-CE8D-4991-A4C9-A98C1EDC644C}" type="pres">
      <dgm:prSet presAssocID="{2FB4AC43-1E35-46F4-B886-0A680FF7F81D}" presName="level" presStyleLbl="node1" presStyleIdx="6" presStyleCnt="10">
        <dgm:presLayoutVars>
          <dgm:chMax val="1"/>
          <dgm:bulletEnabled val="1"/>
        </dgm:presLayoutVars>
      </dgm:prSet>
      <dgm:spPr/>
    </dgm:pt>
    <dgm:pt modelId="{41331D37-F103-4673-B17F-4766DB35F8F1}" type="pres">
      <dgm:prSet presAssocID="{2FB4AC43-1E35-46F4-B886-0A680FF7F81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ABFABB1-113F-4770-A50D-5D33BE1E44D8}" type="pres">
      <dgm:prSet presAssocID="{EDB06AEC-2028-47C1-92C5-9208BD08F37A}" presName="Name8" presStyleCnt="0"/>
      <dgm:spPr/>
    </dgm:pt>
    <dgm:pt modelId="{B29A5812-02CA-4090-8C9F-DD6635D374A4}" type="pres">
      <dgm:prSet presAssocID="{EDB06AEC-2028-47C1-92C5-9208BD08F37A}" presName="level" presStyleLbl="node1" presStyleIdx="7" presStyleCnt="10">
        <dgm:presLayoutVars>
          <dgm:chMax val="1"/>
          <dgm:bulletEnabled val="1"/>
        </dgm:presLayoutVars>
      </dgm:prSet>
      <dgm:spPr/>
    </dgm:pt>
    <dgm:pt modelId="{6F3BC2B7-DE1F-4B67-A643-D2A11EAA86A2}" type="pres">
      <dgm:prSet presAssocID="{EDB06AEC-2028-47C1-92C5-9208BD08F37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CDE4B9F3-5522-450C-8567-4821397AC718}" type="pres">
      <dgm:prSet presAssocID="{5E84B822-65CE-4A61-B6A1-6E4F89448735}" presName="Name8" presStyleCnt="0"/>
      <dgm:spPr/>
    </dgm:pt>
    <dgm:pt modelId="{EDB7BCDD-6152-4579-93AB-965C6F06F72F}" type="pres">
      <dgm:prSet presAssocID="{5E84B822-65CE-4A61-B6A1-6E4F89448735}" presName="level" presStyleLbl="node1" presStyleIdx="8" presStyleCnt="10">
        <dgm:presLayoutVars>
          <dgm:chMax val="1"/>
          <dgm:bulletEnabled val="1"/>
        </dgm:presLayoutVars>
      </dgm:prSet>
      <dgm:spPr/>
    </dgm:pt>
    <dgm:pt modelId="{7A4DD3CD-1E2B-4787-A79F-784FB9CF5EC1}" type="pres">
      <dgm:prSet presAssocID="{5E84B822-65CE-4A61-B6A1-6E4F8944873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0A36C9A-E88D-470D-9449-53CA5B105499}" type="pres">
      <dgm:prSet presAssocID="{97D2E927-4FBB-402E-B219-725C9CFBAED1}" presName="Name8" presStyleCnt="0"/>
      <dgm:spPr/>
    </dgm:pt>
    <dgm:pt modelId="{DC2B6F80-02A8-4778-96F9-7F2944D9B59A}" type="pres">
      <dgm:prSet presAssocID="{97D2E927-4FBB-402E-B219-725C9CFBAED1}" presName="level" presStyleLbl="node1" presStyleIdx="9" presStyleCnt="10">
        <dgm:presLayoutVars>
          <dgm:chMax val="1"/>
          <dgm:bulletEnabled val="1"/>
        </dgm:presLayoutVars>
      </dgm:prSet>
      <dgm:spPr/>
    </dgm:pt>
    <dgm:pt modelId="{1A30AF1C-2A6D-4B2F-84B2-A5E215A8F2A7}" type="pres">
      <dgm:prSet presAssocID="{97D2E927-4FBB-402E-B219-725C9CFBAED1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E58A3F0E-F82C-4C45-812B-C38447AFF82E}" type="presOf" srcId="{E1BD3732-27AB-4421-B7E5-50F5EF3DE901}" destId="{30601AB5-7241-459B-8973-2932C81CB6D2}" srcOrd="1" destOrd="0" presId="urn:microsoft.com/office/officeart/2005/8/layout/pyramid1"/>
    <dgm:cxn modelId="{5D062D10-80A2-4999-9EC5-3764642D1974}" type="presOf" srcId="{5E84B822-65CE-4A61-B6A1-6E4F89448735}" destId="{7A4DD3CD-1E2B-4787-A79F-784FB9CF5EC1}" srcOrd="1" destOrd="0" presId="urn:microsoft.com/office/officeart/2005/8/layout/pyramid1"/>
    <dgm:cxn modelId="{D0AC2D12-F123-442F-9C41-FC2516EE5B55}" type="presOf" srcId="{EDB06AEC-2028-47C1-92C5-9208BD08F37A}" destId="{B29A5812-02CA-4090-8C9F-DD6635D374A4}" srcOrd="0" destOrd="0" presId="urn:microsoft.com/office/officeart/2005/8/layout/pyramid1"/>
    <dgm:cxn modelId="{C808A223-507D-4013-B4BB-85BB55E451B9}" srcId="{C9849FBE-ABD5-4DAE-A911-B2622BB3D13D}" destId="{97D2E927-4FBB-402E-B219-725C9CFBAED1}" srcOrd="9" destOrd="0" parTransId="{08356C75-6722-4D94-9743-69A3D5622B4A}" sibTransId="{27A55FB6-7824-4BE1-866E-581D27B25AC3}"/>
    <dgm:cxn modelId="{E6B1A22C-1C04-42A0-8A0C-F2EC387CAD86}" type="presOf" srcId="{5E84B822-65CE-4A61-B6A1-6E4F89448735}" destId="{EDB7BCDD-6152-4579-93AB-965C6F06F72F}" srcOrd="0" destOrd="0" presId="urn:microsoft.com/office/officeart/2005/8/layout/pyramid1"/>
    <dgm:cxn modelId="{F79EAB33-A56C-477E-B335-56889400E678}" srcId="{C9849FBE-ABD5-4DAE-A911-B2622BB3D13D}" destId="{BF674047-B939-4BA1-B349-33B029DDABA7}" srcOrd="4" destOrd="0" parTransId="{BBAD963F-0971-4A15-ABAB-BA2E6A5EC779}" sibTransId="{F50176F9-A747-4F5B-99F8-E313A6F1AABE}"/>
    <dgm:cxn modelId="{08300036-8625-4677-AFC3-BB2B9828CD04}" type="presOf" srcId="{EDB06AEC-2028-47C1-92C5-9208BD08F37A}" destId="{6F3BC2B7-DE1F-4B67-A643-D2A11EAA86A2}" srcOrd="1" destOrd="0" presId="urn:microsoft.com/office/officeart/2005/8/layout/pyramid1"/>
    <dgm:cxn modelId="{9F875E4E-180E-44B2-A104-9EF582E90CF8}" type="presOf" srcId="{336442D5-B965-4B31-8C18-F06C47C1B728}" destId="{26B4C673-D20A-48BF-A5EA-2C05EDABDBF6}" srcOrd="1" destOrd="0" presId="urn:microsoft.com/office/officeart/2005/8/layout/pyramid1"/>
    <dgm:cxn modelId="{0CEA5D51-E738-41DD-9558-CD226F3EE7F3}" srcId="{C9849FBE-ABD5-4DAE-A911-B2622BB3D13D}" destId="{4B21C721-5438-4942-AD0C-DE527A74B757}" srcOrd="1" destOrd="0" parTransId="{20A0A6B0-2BA5-4770-BCBE-D49915262F54}" sibTransId="{CD028EA3-3D5F-4EA7-92E2-36347B7A6DD7}"/>
    <dgm:cxn modelId="{50737952-E1A9-411C-8D15-FB39926F7686}" srcId="{C9849FBE-ABD5-4DAE-A911-B2622BB3D13D}" destId="{336442D5-B965-4B31-8C18-F06C47C1B728}" srcOrd="5" destOrd="0" parTransId="{5EA50303-A275-4560-9EF3-E432BA1FDB4E}" sibTransId="{B9EE54C0-DFF6-43ED-B16C-93A21C324A06}"/>
    <dgm:cxn modelId="{B4998E5F-5DC4-46C6-A1F1-27A15D214119}" type="presOf" srcId="{97D2E927-4FBB-402E-B219-725C9CFBAED1}" destId="{DC2B6F80-02A8-4778-96F9-7F2944D9B59A}" srcOrd="0" destOrd="0" presId="urn:microsoft.com/office/officeart/2005/8/layout/pyramid1"/>
    <dgm:cxn modelId="{89AC3E60-E529-4D7B-AD68-B74F363907B6}" type="presOf" srcId="{2FB4AC43-1E35-46F4-B886-0A680FF7F81D}" destId="{41331D37-F103-4673-B17F-4766DB35F8F1}" srcOrd="1" destOrd="0" presId="urn:microsoft.com/office/officeart/2005/8/layout/pyramid1"/>
    <dgm:cxn modelId="{1E4BA262-086C-4AA7-8234-CEC3E2F1C726}" type="presOf" srcId="{C9849FBE-ABD5-4DAE-A911-B2622BB3D13D}" destId="{D9B72DEC-830E-43C3-9DAB-396BA3DDA422}" srcOrd="0" destOrd="0" presId="urn:microsoft.com/office/officeart/2005/8/layout/pyramid1"/>
    <dgm:cxn modelId="{01400C6E-7E06-4894-804B-998B7E25FCE4}" srcId="{C9849FBE-ABD5-4DAE-A911-B2622BB3D13D}" destId="{5E84B822-65CE-4A61-B6A1-6E4F89448735}" srcOrd="8" destOrd="0" parTransId="{8CDDC6D3-C28B-40A2-8A6E-79AFF644F4A8}" sibTransId="{FE93E3FD-F22B-4562-9B73-6094F16928CF}"/>
    <dgm:cxn modelId="{BA0D0776-3419-4D3C-AF6C-532FB875060A}" type="presOf" srcId="{BF674047-B939-4BA1-B349-33B029DDABA7}" destId="{0E729F55-528C-4822-9D71-1E23A4C6B866}" srcOrd="0" destOrd="0" presId="urn:microsoft.com/office/officeart/2005/8/layout/pyramid1"/>
    <dgm:cxn modelId="{0021A98E-FD8F-4268-8C74-B08924A84C24}" type="presOf" srcId="{5354EB6F-B706-4ED6-808A-924E9437BD43}" destId="{38BF94E4-4672-45F1-95AC-2D717F281656}" srcOrd="1" destOrd="0" presId="urn:microsoft.com/office/officeart/2005/8/layout/pyramid1"/>
    <dgm:cxn modelId="{B4613493-3306-427D-919C-C89CBAAAC94C}" type="presOf" srcId="{BF674047-B939-4BA1-B349-33B029DDABA7}" destId="{98E6D707-5E85-433B-95E8-CDF2AE8D8DA3}" srcOrd="1" destOrd="0" presId="urn:microsoft.com/office/officeart/2005/8/layout/pyramid1"/>
    <dgm:cxn modelId="{80BBB996-3FAC-46D8-81CC-FD8EC716C28D}" type="presOf" srcId="{4A11D34D-DBB1-47E5-BE29-C7F25732B368}" destId="{8A184805-4700-45CF-9A78-282EDBD32FE2}" srcOrd="1" destOrd="0" presId="urn:microsoft.com/office/officeart/2005/8/layout/pyramid1"/>
    <dgm:cxn modelId="{F173029D-76D5-4C6A-B373-87CB55E8A3ED}" srcId="{C9849FBE-ABD5-4DAE-A911-B2622BB3D13D}" destId="{4A11D34D-DBB1-47E5-BE29-C7F25732B368}" srcOrd="0" destOrd="0" parTransId="{C85FBD4B-8AD2-42A5-B8FE-E61671892BB9}" sibTransId="{107EAC37-C577-4AA6-9B29-7F02F30F18A7}"/>
    <dgm:cxn modelId="{A3848F9E-7AAC-48F8-9A1B-08E3E2C22462}" type="presOf" srcId="{5354EB6F-B706-4ED6-808A-924E9437BD43}" destId="{B5EAA3BB-BEA0-4E13-BF53-18B75A987BC7}" srcOrd="0" destOrd="0" presId="urn:microsoft.com/office/officeart/2005/8/layout/pyramid1"/>
    <dgm:cxn modelId="{043E1AA1-BC5F-44E3-AF4C-9400EAA67C5A}" type="presOf" srcId="{4A11D34D-DBB1-47E5-BE29-C7F25732B368}" destId="{A7D14492-3513-49A7-9ECE-6C35483C024C}" srcOrd="0" destOrd="0" presId="urn:microsoft.com/office/officeart/2005/8/layout/pyramid1"/>
    <dgm:cxn modelId="{D7675EA9-62AA-42E1-AAFF-F149B3CF1E0D}" type="presOf" srcId="{336442D5-B965-4B31-8C18-F06C47C1B728}" destId="{381FED33-E850-4A53-949C-36621CA2B979}" srcOrd="0" destOrd="0" presId="urn:microsoft.com/office/officeart/2005/8/layout/pyramid1"/>
    <dgm:cxn modelId="{FD2705B1-F52C-4D1D-A009-5CCAA3B79804}" srcId="{C9849FBE-ABD5-4DAE-A911-B2622BB3D13D}" destId="{2FB4AC43-1E35-46F4-B886-0A680FF7F81D}" srcOrd="6" destOrd="0" parTransId="{0599FB65-B7D2-46F8-AD74-ED8E66660250}" sibTransId="{8D9E08E9-B3A2-4E92-9A25-A5F6D21363CB}"/>
    <dgm:cxn modelId="{69A337BE-7F99-4900-BC10-850739F110DC}" srcId="{C9849FBE-ABD5-4DAE-A911-B2622BB3D13D}" destId="{E1BD3732-27AB-4421-B7E5-50F5EF3DE901}" srcOrd="3" destOrd="0" parTransId="{D2DEF669-E807-4EB4-BA2D-ADC5029F23DB}" sibTransId="{DB74EE22-762F-463E-AF3B-7221F337FAB7}"/>
    <dgm:cxn modelId="{3BB84DC8-E595-4D96-969D-63A5A4FB3338}" type="presOf" srcId="{2FB4AC43-1E35-46F4-B886-0A680FF7F81D}" destId="{55391F46-CE8D-4991-A4C9-A98C1EDC644C}" srcOrd="0" destOrd="0" presId="urn:microsoft.com/office/officeart/2005/8/layout/pyramid1"/>
    <dgm:cxn modelId="{8DC6D0CF-DAD0-41F0-BFC9-2B195A717B23}" type="presOf" srcId="{4B21C721-5438-4942-AD0C-DE527A74B757}" destId="{5F55D2C5-A24C-435A-9E7D-558410EA6B74}" srcOrd="1" destOrd="0" presId="urn:microsoft.com/office/officeart/2005/8/layout/pyramid1"/>
    <dgm:cxn modelId="{064C80D0-C3B8-468E-9FF1-1D149E46815E}" type="presOf" srcId="{4B21C721-5438-4942-AD0C-DE527A74B757}" destId="{08B6882E-18C6-456C-AEB5-0A5138CF0642}" srcOrd="0" destOrd="0" presId="urn:microsoft.com/office/officeart/2005/8/layout/pyramid1"/>
    <dgm:cxn modelId="{AF8274D8-8AC9-430F-A55C-9E717E4FF712}" srcId="{C9849FBE-ABD5-4DAE-A911-B2622BB3D13D}" destId="{5354EB6F-B706-4ED6-808A-924E9437BD43}" srcOrd="2" destOrd="0" parTransId="{4938DC07-E87D-4C39-B179-DF1DF06A2886}" sibTransId="{A8064251-6E4A-49B5-8E3F-B0A19A8F04DB}"/>
    <dgm:cxn modelId="{82061ADB-36FB-41E9-9242-739BBA90FE5F}" srcId="{C9849FBE-ABD5-4DAE-A911-B2622BB3D13D}" destId="{EDB06AEC-2028-47C1-92C5-9208BD08F37A}" srcOrd="7" destOrd="0" parTransId="{79D7E414-0873-4242-A667-6B5FCFC57D17}" sibTransId="{E380BADD-AE12-4E71-B6F0-BADBA696B98C}"/>
    <dgm:cxn modelId="{21B9F4DC-3667-40A1-BE75-A914B12CAD83}" type="presOf" srcId="{E1BD3732-27AB-4421-B7E5-50F5EF3DE901}" destId="{4D5E7B33-F1BB-4006-8217-1EECE2473572}" srcOrd="0" destOrd="0" presId="urn:microsoft.com/office/officeart/2005/8/layout/pyramid1"/>
    <dgm:cxn modelId="{D1A44AFE-836C-4E4F-8C4E-67A37C0F905F}" type="presOf" srcId="{97D2E927-4FBB-402E-B219-725C9CFBAED1}" destId="{1A30AF1C-2A6D-4B2F-84B2-A5E215A8F2A7}" srcOrd="1" destOrd="0" presId="urn:microsoft.com/office/officeart/2005/8/layout/pyramid1"/>
    <dgm:cxn modelId="{48394723-B33C-44C4-8D9E-E677133BDA5F}" type="presParOf" srcId="{D9B72DEC-830E-43C3-9DAB-396BA3DDA422}" destId="{C337E4DE-38DB-4038-9D33-5F0584ED44CD}" srcOrd="0" destOrd="0" presId="urn:microsoft.com/office/officeart/2005/8/layout/pyramid1"/>
    <dgm:cxn modelId="{937BB4D6-38EB-4C9C-BAC9-DB4729718D19}" type="presParOf" srcId="{C337E4DE-38DB-4038-9D33-5F0584ED44CD}" destId="{A7D14492-3513-49A7-9ECE-6C35483C024C}" srcOrd="0" destOrd="0" presId="urn:microsoft.com/office/officeart/2005/8/layout/pyramid1"/>
    <dgm:cxn modelId="{CC4F71D3-7AA1-44CB-998A-01BD09F92D0C}" type="presParOf" srcId="{C337E4DE-38DB-4038-9D33-5F0584ED44CD}" destId="{8A184805-4700-45CF-9A78-282EDBD32FE2}" srcOrd="1" destOrd="0" presId="urn:microsoft.com/office/officeart/2005/8/layout/pyramid1"/>
    <dgm:cxn modelId="{B2361277-851C-4874-8804-E25B7DC63A39}" type="presParOf" srcId="{D9B72DEC-830E-43C3-9DAB-396BA3DDA422}" destId="{AD206698-1AED-4D2D-94DE-EB5964BA6212}" srcOrd="1" destOrd="0" presId="urn:microsoft.com/office/officeart/2005/8/layout/pyramid1"/>
    <dgm:cxn modelId="{6B7667DE-1089-4847-8188-4FD3C3103725}" type="presParOf" srcId="{AD206698-1AED-4D2D-94DE-EB5964BA6212}" destId="{08B6882E-18C6-456C-AEB5-0A5138CF0642}" srcOrd="0" destOrd="0" presId="urn:microsoft.com/office/officeart/2005/8/layout/pyramid1"/>
    <dgm:cxn modelId="{9B3E52B7-09DD-4A94-AABA-E832CDD46580}" type="presParOf" srcId="{AD206698-1AED-4D2D-94DE-EB5964BA6212}" destId="{5F55D2C5-A24C-435A-9E7D-558410EA6B74}" srcOrd="1" destOrd="0" presId="urn:microsoft.com/office/officeart/2005/8/layout/pyramid1"/>
    <dgm:cxn modelId="{21142AEF-EE7D-4B29-9D8E-1E9B4F929DB4}" type="presParOf" srcId="{D9B72DEC-830E-43C3-9DAB-396BA3DDA422}" destId="{5867BE59-9085-48E0-903D-A72FF88A957F}" srcOrd="2" destOrd="0" presId="urn:microsoft.com/office/officeart/2005/8/layout/pyramid1"/>
    <dgm:cxn modelId="{DB783C2E-04B5-45D0-9A64-AF0D8A315726}" type="presParOf" srcId="{5867BE59-9085-48E0-903D-A72FF88A957F}" destId="{B5EAA3BB-BEA0-4E13-BF53-18B75A987BC7}" srcOrd="0" destOrd="0" presId="urn:microsoft.com/office/officeart/2005/8/layout/pyramid1"/>
    <dgm:cxn modelId="{FC3F9B7E-07C4-4B80-AF06-58674CEC18C3}" type="presParOf" srcId="{5867BE59-9085-48E0-903D-A72FF88A957F}" destId="{38BF94E4-4672-45F1-95AC-2D717F281656}" srcOrd="1" destOrd="0" presId="urn:microsoft.com/office/officeart/2005/8/layout/pyramid1"/>
    <dgm:cxn modelId="{56455ECB-3FA1-401B-B94F-4E8EF5549802}" type="presParOf" srcId="{D9B72DEC-830E-43C3-9DAB-396BA3DDA422}" destId="{246DEF96-6E3B-466B-9E7D-BE8E6167BB2C}" srcOrd="3" destOrd="0" presId="urn:microsoft.com/office/officeart/2005/8/layout/pyramid1"/>
    <dgm:cxn modelId="{8B063441-7813-4774-B165-4906845EC79F}" type="presParOf" srcId="{246DEF96-6E3B-466B-9E7D-BE8E6167BB2C}" destId="{4D5E7B33-F1BB-4006-8217-1EECE2473572}" srcOrd="0" destOrd="0" presId="urn:microsoft.com/office/officeart/2005/8/layout/pyramid1"/>
    <dgm:cxn modelId="{62396E4C-5342-4C72-A647-B1078C3988F3}" type="presParOf" srcId="{246DEF96-6E3B-466B-9E7D-BE8E6167BB2C}" destId="{30601AB5-7241-459B-8973-2932C81CB6D2}" srcOrd="1" destOrd="0" presId="urn:microsoft.com/office/officeart/2005/8/layout/pyramid1"/>
    <dgm:cxn modelId="{68D70766-FB8E-4E14-9794-139D209E40F9}" type="presParOf" srcId="{D9B72DEC-830E-43C3-9DAB-396BA3DDA422}" destId="{A755AD70-ACD8-4168-8983-8775CB57C23D}" srcOrd="4" destOrd="0" presId="urn:microsoft.com/office/officeart/2005/8/layout/pyramid1"/>
    <dgm:cxn modelId="{83258D46-8B2F-40CF-B21C-DF4072B69967}" type="presParOf" srcId="{A755AD70-ACD8-4168-8983-8775CB57C23D}" destId="{0E729F55-528C-4822-9D71-1E23A4C6B866}" srcOrd="0" destOrd="0" presId="urn:microsoft.com/office/officeart/2005/8/layout/pyramid1"/>
    <dgm:cxn modelId="{39705CA1-7221-4F4A-A1A6-4F1B32B3E4FB}" type="presParOf" srcId="{A755AD70-ACD8-4168-8983-8775CB57C23D}" destId="{98E6D707-5E85-433B-95E8-CDF2AE8D8DA3}" srcOrd="1" destOrd="0" presId="urn:microsoft.com/office/officeart/2005/8/layout/pyramid1"/>
    <dgm:cxn modelId="{3135B3F5-9E99-4272-86B6-24C3F600F675}" type="presParOf" srcId="{D9B72DEC-830E-43C3-9DAB-396BA3DDA422}" destId="{9D14373A-7501-4CE4-8CC6-756B1289045D}" srcOrd="5" destOrd="0" presId="urn:microsoft.com/office/officeart/2005/8/layout/pyramid1"/>
    <dgm:cxn modelId="{B38B5225-E40A-4ADA-B908-F6E95BD29DBA}" type="presParOf" srcId="{9D14373A-7501-4CE4-8CC6-756B1289045D}" destId="{381FED33-E850-4A53-949C-36621CA2B979}" srcOrd="0" destOrd="0" presId="urn:microsoft.com/office/officeart/2005/8/layout/pyramid1"/>
    <dgm:cxn modelId="{D18518D6-393A-4618-AE97-2A0B882C9D13}" type="presParOf" srcId="{9D14373A-7501-4CE4-8CC6-756B1289045D}" destId="{26B4C673-D20A-48BF-A5EA-2C05EDABDBF6}" srcOrd="1" destOrd="0" presId="urn:microsoft.com/office/officeart/2005/8/layout/pyramid1"/>
    <dgm:cxn modelId="{C0C0223B-5D4A-44C1-8815-EAEF14ED9708}" type="presParOf" srcId="{D9B72DEC-830E-43C3-9DAB-396BA3DDA422}" destId="{3A1C95E9-BDEB-4C04-97C4-DC04BB68DE0F}" srcOrd="6" destOrd="0" presId="urn:microsoft.com/office/officeart/2005/8/layout/pyramid1"/>
    <dgm:cxn modelId="{9B24A7D9-007C-477E-92C3-0B41E0C003BF}" type="presParOf" srcId="{3A1C95E9-BDEB-4C04-97C4-DC04BB68DE0F}" destId="{55391F46-CE8D-4991-A4C9-A98C1EDC644C}" srcOrd="0" destOrd="0" presId="urn:microsoft.com/office/officeart/2005/8/layout/pyramid1"/>
    <dgm:cxn modelId="{618B83BC-C957-4674-BE18-D571075296AE}" type="presParOf" srcId="{3A1C95E9-BDEB-4C04-97C4-DC04BB68DE0F}" destId="{41331D37-F103-4673-B17F-4766DB35F8F1}" srcOrd="1" destOrd="0" presId="urn:microsoft.com/office/officeart/2005/8/layout/pyramid1"/>
    <dgm:cxn modelId="{47697D11-B13F-4CE9-ABE2-A0D321C820F5}" type="presParOf" srcId="{D9B72DEC-830E-43C3-9DAB-396BA3DDA422}" destId="{8ABFABB1-113F-4770-A50D-5D33BE1E44D8}" srcOrd="7" destOrd="0" presId="urn:microsoft.com/office/officeart/2005/8/layout/pyramid1"/>
    <dgm:cxn modelId="{414397D1-874A-4C7B-91DF-9945F1950DA6}" type="presParOf" srcId="{8ABFABB1-113F-4770-A50D-5D33BE1E44D8}" destId="{B29A5812-02CA-4090-8C9F-DD6635D374A4}" srcOrd="0" destOrd="0" presId="urn:microsoft.com/office/officeart/2005/8/layout/pyramid1"/>
    <dgm:cxn modelId="{93F3F56E-14C1-4743-9A92-2E2D8D9A47FD}" type="presParOf" srcId="{8ABFABB1-113F-4770-A50D-5D33BE1E44D8}" destId="{6F3BC2B7-DE1F-4B67-A643-D2A11EAA86A2}" srcOrd="1" destOrd="0" presId="urn:microsoft.com/office/officeart/2005/8/layout/pyramid1"/>
    <dgm:cxn modelId="{71D0A388-1FB3-4F54-B9F8-6D842468BDA0}" type="presParOf" srcId="{D9B72DEC-830E-43C3-9DAB-396BA3DDA422}" destId="{CDE4B9F3-5522-450C-8567-4821397AC718}" srcOrd="8" destOrd="0" presId="urn:microsoft.com/office/officeart/2005/8/layout/pyramid1"/>
    <dgm:cxn modelId="{FB25F041-BE03-442F-B7BC-DC3B494BFDB3}" type="presParOf" srcId="{CDE4B9F3-5522-450C-8567-4821397AC718}" destId="{EDB7BCDD-6152-4579-93AB-965C6F06F72F}" srcOrd="0" destOrd="0" presId="urn:microsoft.com/office/officeart/2005/8/layout/pyramid1"/>
    <dgm:cxn modelId="{E29D55D2-6752-4D78-8C20-8754A86C781F}" type="presParOf" srcId="{CDE4B9F3-5522-450C-8567-4821397AC718}" destId="{7A4DD3CD-1E2B-4787-A79F-784FB9CF5EC1}" srcOrd="1" destOrd="0" presId="urn:microsoft.com/office/officeart/2005/8/layout/pyramid1"/>
    <dgm:cxn modelId="{4EB3C1EE-304B-48D5-986D-7341B6833F6B}" type="presParOf" srcId="{D9B72DEC-830E-43C3-9DAB-396BA3DDA422}" destId="{10A36C9A-E88D-470D-9449-53CA5B105499}" srcOrd="9" destOrd="0" presId="urn:microsoft.com/office/officeart/2005/8/layout/pyramid1"/>
    <dgm:cxn modelId="{4C55D887-79F1-4F30-B49B-0077EE78B8EE}" type="presParOf" srcId="{10A36C9A-E88D-470D-9449-53CA5B105499}" destId="{DC2B6F80-02A8-4778-96F9-7F2944D9B59A}" srcOrd="0" destOrd="0" presId="urn:microsoft.com/office/officeart/2005/8/layout/pyramid1"/>
    <dgm:cxn modelId="{5751D987-C67C-43CB-89C9-ABD429C0C0BD}" type="presParOf" srcId="{10A36C9A-E88D-470D-9449-53CA5B105499}" destId="{1A30AF1C-2A6D-4B2F-84B2-A5E215A8F2A7}" srcOrd="1" destOrd="0" presId="urn:microsoft.com/office/officeart/2005/8/layout/pyramid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C42225B-9573-4D38-A029-1CE10D3F9C53}" type="doc">
      <dgm:prSet loTypeId="urn:microsoft.com/office/officeart/2005/8/layout/defaul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A2F1C997-9FBE-424A-88D6-FDE3F3E079E7}">
      <dgm:prSet phldrT="[Text]" custT="1"/>
      <dgm:spPr/>
      <dgm:t>
        <a:bodyPr/>
        <a:lstStyle/>
        <a:p>
          <a:r>
            <a:rPr lang="en-US" sz="2000" dirty="0">
              <a:latin typeface="Calibri" panose="020F0502020204030204" pitchFamily="34" charset="0"/>
            </a:rPr>
            <a:t>The use context</a:t>
          </a:r>
        </a:p>
      </dgm:t>
    </dgm:pt>
    <dgm:pt modelId="{7FC2247E-D4EC-48FA-B0B8-5E3CBF0BC7D9}" type="parTrans" cxnId="{440C78D1-2E57-4923-B151-984B0F5398B1}">
      <dgm:prSet/>
      <dgm:spPr/>
      <dgm:t>
        <a:bodyPr/>
        <a:lstStyle/>
        <a:p>
          <a:endParaRPr lang="en-US" sz="2000">
            <a:latin typeface="Calibri" panose="020F0502020204030204" pitchFamily="34" charset="0"/>
          </a:endParaRPr>
        </a:p>
      </dgm:t>
    </dgm:pt>
    <dgm:pt modelId="{05EAED21-37F1-464B-B23C-59362C1712F7}" type="sibTrans" cxnId="{440C78D1-2E57-4923-B151-984B0F5398B1}">
      <dgm:prSet/>
      <dgm:spPr/>
      <dgm:t>
        <a:bodyPr/>
        <a:lstStyle/>
        <a:p>
          <a:endParaRPr lang="en-US" sz="2000">
            <a:latin typeface="Calibri" panose="020F0502020204030204" pitchFamily="34" charset="0"/>
          </a:endParaRPr>
        </a:p>
      </dgm:t>
    </dgm:pt>
    <dgm:pt modelId="{428625A0-6BD4-46C6-8C38-65A9DBB0AC84}">
      <dgm:prSet phldrT="[Text]" custT="1"/>
      <dgm:spPr/>
      <dgm:t>
        <a:bodyPr/>
        <a:lstStyle/>
        <a:p>
          <a:r>
            <a:rPr lang="en-US" sz="2000" dirty="0">
              <a:latin typeface="Calibri" panose="020F0502020204030204" pitchFamily="34" charset="0"/>
            </a:rPr>
            <a:t>The task at hand</a:t>
          </a:r>
        </a:p>
      </dgm:t>
    </dgm:pt>
    <dgm:pt modelId="{D7D2D201-E138-4CD3-B9EC-034853647139}" type="parTrans" cxnId="{3D4356C6-3D02-4306-9A8B-6A96F37A2FF7}">
      <dgm:prSet/>
      <dgm:spPr/>
      <dgm:t>
        <a:bodyPr/>
        <a:lstStyle/>
        <a:p>
          <a:endParaRPr lang="en-US" sz="2000">
            <a:latin typeface="Calibri" panose="020F0502020204030204" pitchFamily="34" charset="0"/>
          </a:endParaRPr>
        </a:p>
      </dgm:t>
    </dgm:pt>
    <dgm:pt modelId="{F2C7C45C-4FF7-4651-AB99-BB31D44FC9E4}" type="sibTrans" cxnId="{3D4356C6-3D02-4306-9A8B-6A96F37A2FF7}">
      <dgm:prSet/>
      <dgm:spPr/>
      <dgm:t>
        <a:bodyPr/>
        <a:lstStyle/>
        <a:p>
          <a:endParaRPr lang="en-US" sz="2000">
            <a:latin typeface="Calibri" panose="020F0502020204030204" pitchFamily="34" charset="0"/>
          </a:endParaRPr>
        </a:p>
      </dgm:t>
    </dgm:pt>
    <dgm:pt modelId="{65436B03-5A5D-4FE0-B027-57D19DF8C150}">
      <dgm:prSet phldrT="[Text]" custT="1"/>
      <dgm:spPr/>
      <dgm:t>
        <a:bodyPr/>
        <a:lstStyle/>
        <a:p>
          <a:r>
            <a:rPr lang="en-US" sz="2000" dirty="0">
              <a:latin typeface="Calibri" panose="020F0502020204030204" pitchFamily="34" charset="0"/>
            </a:rPr>
            <a:t>Who the intended users are</a:t>
          </a:r>
        </a:p>
      </dgm:t>
    </dgm:pt>
    <dgm:pt modelId="{390947D0-C8EC-4C2D-A6F2-9BDD93DBED95}" type="parTrans" cxnId="{91BBDAB5-F1F7-4FF3-B2CE-3D98FE3003B1}">
      <dgm:prSet/>
      <dgm:spPr/>
      <dgm:t>
        <a:bodyPr/>
        <a:lstStyle/>
        <a:p>
          <a:endParaRPr lang="en-US" sz="2000">
            <a:latin typeface="Calibri" panose="020F0502020204030204" pitchFamily="34" charset="0"/>
          </a:endParaRPr>
        </a:p>
      </dgm:t>
    </dgm:pt>
    <dgm:pt modelId="{DCB639FF-B67E-4DEC-8BD1-AA3EE4D8E256}" type="sibTrans" cxnId="{91BBDAB5-F1F7-4FF3-B2CE-3D98FE3003B1}">
      <dgm:prSet/>
      <dgm:spPr/>
      <dgm:t>
        <a:bodyPr/>
        <a:lstStyle/>
        <a:p>
          <a:endParaRPr lang="en-US" sz="2000">
            <a:latin typeface="Calibri" panose="020F0502020204030204" pitchFamily="34" charset="0"/>
          </a:endParaRPr>
        </a:p>
      </dgm:t>
    </dgm:pt>
    <dgm:pt modelId="{49743C91-C83A-4E0F-B89C-D8C98D08B119}" type="pres">
      <dgm:prSet presAssocID="{7C42225B-9573-4D38-A029-1CE10D3F9C53}" presName="diagram" presStyleCnt="0">
        <dgm:presLayoutVars>
          <dgm:dir/>
          <dgm:resizeHandles val="exact"/>
        </dgm:presLayoutVars>
      </dgm:prSet>
      <dgm:spPr/>
    </dgm:pt>
    <dgm:pt modelId="{B48B7D4E-959A-4032-AB9D-E01260D1E1AB}" type="pres">
      <dgm:prSet presAssocID="{A2F1C997-9FBE-424A-88D6-FDE3F3E079E7}" presName="node" presStyleLbl="node1" presStyleIdx="0" presStyleCnt="3">
        <dgm:presLayoutVars>
          <dgm:bulletEnabled val="1"/>
        </dgm:presLayoutVars>
      </dgm:prSet>
      <dgm:spPr/>
    </dgm:pt>
    <dgm:pt modelId="{113DA134-B722-4AFF-9743-B1776AE3135C}" type="pres">
      <dgm:prSet presAssocID="{05EAED21-37F1-464B-B23C-59362C1712F7}" presName="sibTrans" presStyleCnt="0"/>
      <dgm:spPr/>
    </dgm:pt>
    <dgm:pt modelId="{5A486C9B-4866-409B-95F1-C9C8D43A934E}" type="pres">
      <dgm:prSet presAssocID="{428625A0-6BD4-46C6-8C38-65A9DBB0AC84}" presName="node" presStyleLbl="node1" presStyleIdx="1" presStyleCnt="3">
        <dgm:presLayoutVars>
          <dgm:bulletEnabled val="1"/>
        </dgm:presLayoutVars>
      </dgm:prSet>
      <dgm:spPr/>
    </dgm:pt>
    <dgm:pt modelId="{5F51E184-A847-44CB-8308-E28F893765CE}" type="pres">
      <dgm:prSet presAssocID="{F2C7C45C-4FF7-4651-AB99-BB31D44FC9E4}" presName="sibTrans" presStyleCnt="0"/>
      <dgm:spPr/>
    </dgm:pt>
    <dgm:pt modelId="{53D3D07B-176E-4888-81C0-336D77997B83}" type="pres">
      <dgm:prSet presAssocID="{65436B03-5A5D-4FE0-B027-57D19DF8C150}" presName="node" presStyleLbl="node1" presStyleIdx="2" presStyleCnt="3">
        <dgm:presLayoutVars>
          <dgm:bulletEnabled val="1"/>
        </dgm:presLayoutVars>
      </dgm:prSet>
      <dgm:spPr/>
    </dgm:pt>
  </dgm:ptLst>
  <dgm:cxnLst>
    <dgm:cxn modelId="{F1A9F30C-A419-42A9-8536-6742033CCB62}" type="presOf" srcId="{A2F1C997-9FBE-424A-88D6-FDE3F3E079E7}" destId="{B48B7D4E-959A-4032-AB9D-E01260D1E1AB}" srcOrd="0" destOrd="0" presId="urn:microsoft.com/office/officeart/2005/8/layout/default"/>
    <dgm:cxn modelId="{5C9AC177-B5EB-477C-9323-6749FFD8951C}" type="presOf" srcId="{65436B03-5A5D-4FE0-B027-57D19DF8C150}" destId="{53D3D07B-176E-4888-81C0-336D77997B83}" srcOrd="0" destOrd="0" presId="urn:microsoft.com/office/officeart/2005/8/layout/default"/>
    <dgm:cxn modelId="{53128989-CBC6-4112-8A1B-82702F9F1C57}" type="presOf" srcId="{428625A0-6BD4-46C6-8C38-65A9DBB0AC84}" destId="{5A486C9B-4866-409B-95F1-C9C8D43A934E}" srcOrd="0" destOrd="0" presId="urn:microsoft.com/office/officeart/2005/8/layout/default"/>
    <dgm:cxn modelId="{91BBDAB5-F1F7-4FF3-B2CE-3D98FE3003B1}" srcId="{7C42225B-9573-4D38-A029-1CE10D3F9C53}" destId="{65436B03-5A5D-4FE0-B027-57D19DF8C150}" srcOrd="2" destOrd="0" parTransId="{390947D0-C8EC-4C2D-A6F2-9BDD93DBED95}" sibTransId="{DCB639FF-B67E-4DEC-8BD1-AA3EE4D8E256}"/>
    <dgm:cxn modelId="{3D4356C6-3D02-4306-9A8B-6A96F37A2FF7}" srcId="{7C42225B-9573-4D38-A029-1CE10D3F9C53}" destId="{428625A0-6BD4-46C6-8C38-65A9DBB0AC84}" srcOrd="1" destOrd="0" parTransId="{D7D2D201-E138-4CD3-B9EC-034853647139}" sibTransId="{F2C7C45C-4FF7-4651-AB99-BB31D44FC9E4}"/>
    <dgm:cxn modelId="{721E81CD-EE97-494A-B04B-CFD98A5390C3}" type="presOf" srcId="{7C42225B-9573-4D38-A029-1CE10D3F9C53}" destId="{49743C91-C83A-4E0F-B89C-D8C98D08B119}" srcOrd="0" destOrd="0" presId="urn:microsoft.com/office/officeart/2005/8/layout/default"/>
    <dgm:cxn modelId="{440C78D1-2E57-4923-B151-984B0F5398B1}" srcId="{7C42225B-9573-4D38-A029-1CE10D3F9C53}" destId="{A2F1C997-9FBE-424A-88D6-FDE3F3E079E7}" srcOrd="0" destOrd="0" parTransId="{7FC2247E-D4EC-48FA-B0B8-5E3CBF0BC7D9}" sibTransId="{05EAED21-37F1-464B-B23C-59362C1712F7}"/>
    <dgm:cxn modelId="{046951D0-6BF0-4B66-898F-288C26A5D088}" type="presParOf" srcId="{49743C91-C83A-4E0F-B89C-D8C98D08B119}" destId="{B48B7D4E-959A-4032-AB9D-E01260D1E1AB}" srcOrd="0" destOrd="0" presId="urn:microsoft.com/office/officeart/2005/8/layout/default"/>
    <dgm:cxn modelId="{D6A8A791-43C7-4874-A4C3-2A42CCCA347B}" type="presParOf" srcId="{49743C91-C83A-4E0F-B89C-D8C98D08B119}" destId="{113DA134-B722-4AFF-9743-B1776AE3135C}" srcOrd="1" destOrd="0" presId="urn:microsoft.com/office/officeart/2005/8/layout/default"/>
    <dgm:cxn modelId="{8BFF43B2-6CE0-4C56-BD60-D1DA19178070}" type="presParOf" srcId="{49743C91-C83A-4E0F-B89C-D8C98D08B119}" destId="{5A486C9B-4866-409B-95F1-C9C8D43A934E}" srcOrd="2" destOrd="0" presId="urn:microsoft.com/office/officeart/2005/8/layout/default"/>
    <dgm:cxn modelId="{CF80D3E7-A206-4502-94F8-4E332B5136FB}" type="presParOf" srcId="{49743C91-C83A-4E0F-B89C-D8C98D08B119}" destId="{5F51E184-A847-44CB-8308-E28F893765CE}" srcOrd="3" destOrd="0" presId="urn:microsoft.com/office/officeart/2005/8/layout/default"/>
    <dgm:cxn modelId="{3DF4D2E7-4630-4DE9-9B9C-20F99A6764A2}" type="presParOf" srcId="{49743C91-C83A-4E0F-B89C-D8C98D08B119}" destId="{53D3D07B-176E-4888-81C0-336D77997B8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E75FD51-7C0C-4C43-A233-13C87E6C6993}" type="doc">
      <dgm:prSet loTypeId="urn:microsoft.com/office/officeart/2005/8/layout/radial5" loCatId="cycle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0BB4F1B-123B-4A94-AF6B-C62533770503}">
      <dgm:prSet phldrT="[Text]" custT="1"/>
      <dgm:spPr/>
      <dgm:t>
        <a:bodyPr/>
        <a:lstStyle/>
        <a:p>
          <a:r>
            <a:rPr lang="en-US" sz="1800" b="1">
              <a:solidFill>
                <a:schemeClr val="bg1"/>
              </a:solidFill>
              <a:latin typeface="Calibri" panose="020F0502020204030204" pitchFamily="34" charset="0"/>
            </a:rPr>
            <a:t>Norman Design Principles</a:t>
          </a:r>
          <a:endParaRPr lang="en-US" sz="1800" b="1" dirty="0">
            <a:solidFill>
              <a:schemeClr val="bg1"/>
            </a:solidFill>
            <a:latin typeface="Calibri" panose="020F0502020204030204" pitchFamily="34" charset="0"/>
          </a:endParaRPr>
        </a:p>
      </dgm:t>
    </dgm:pt>
    <dgm:pt modelId="{9E77862A-F7CA-4215-AE94-B45657C909B0}" type="parTrans" cxnId="{D6F3088C-A920-4039-8170-9E37C30F57C6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988E5729-5A04-4067-9988-89F05A42DECC}" type="sibTrans" cxnId="{D6F3088C-A920-4039-8170-9E37C30F57C6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F4B5B449-F82A-4BBE-985A-EB6FB63886E0}">
      <dgm:prSet phldrT="[Text]" custT="1"/>
      <dgm:spPr/>
      <dgm:t>
        <a:bodyPr/>
        <a:lstStyle/>
        <a:p>
          <a:r>
            <a:rPr lang="en-US" sz="1800" dirty="0">
              <a:solidFill>
                <a:schemeClr val="bg1"/>
              </a:solidFill>
              <a:latin typeface="Calibri" panose="020F0502020204030204" pitchFamily="34" charset="0"/>
            </a:rPr>
            <a:t>Visibility</a:t>
          </a:r>
        </a:p>
      </dgm:t>
    </dgm:pt>
    <dgm:pt modelId="{AA8530C2-BFFB-4CF4-AE53-A78B8B9E7214}" type="parTrans" cxnId="{D60B00F4-79B4-40E7-B311-98D24A5175D9}">
      <dgm:prSet custT="1"/>
      <dgm:spPr/>
      <dgm:t>
        <a:bodyPr/>
        <a:lstStyle/>
        <a:p>
          <a:endParaRPr lang="en-US" sz="14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F9C4879E-6868-452F-9BB8-FA75E0C3C36C}" type="sibTrans" cxnId="{D60B00F4-79B4-40E7-B311-98D24A5175D9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E0FF66D7-65CC-4007-BFA7-94FF29995521}">
      <dgm:prSet phldrT="[Text]" custT="1"/>
      <dgm:spPr/>
      <dgm:t>
        <a:bodyPr/>
        <a:lstStyle/>
        <a:p>
          <a:r>
            <a:rPr lang="en-US" sz="1800" dirty="0">
              <a:solidFill>
                <a:schemeClr val="bg1"/>
              </a:solidFill>
              <a:latin typeface="Calibri" panose="020F0502020204030204" pitchFamily="34" charset="0"/>
            </a:rPr>
            <a:t>Feedback</a:t>
          </a:r>
        </a:p>
      </dgm:t>
    </dgm:pt>
    <dgm:pt modelId="{18B9DA12-33BB-4C49-8A2A-56A1DD9E1DA8}" type="parTrans" cxnId="{A4FF4003-CAB6-484F-BDB6-755F0922A2E4}">
      <dgm:prSet custT="1"/>
      <dgm:spPr/>
      <dgm:t>
        <a:bodyPr/>
        <a:lstStyle/>
        <a:p>
          <a:endParaRPr lang="en-US" sz="14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DD5C9560-5DD6-46FB-B97D-B6703171766A}" type="sibTrans" cxnId="{A4FF4003-CAB6-484F-BDB6-755F0922A2E4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AA17EF90-62F6-481C-841B-AA7B6CC58B6C}">
      <dgm:prSet phldrT="[Text]" custT="1"/>
      <dgm:spPr/>
      <dgm:t>
        <a:bodyPr/>
        <a:lstStyle/>
        <a:p>
          <a:r>
            <a:rPr lang="en-US" sz="1800" dirty="0">
              <a:solidFill>
                <a:schemeClr val="bg1"/>
              </a:solidFill>
              <a:latin typeface="Calibri" panose="020F0502020204030204" pitchFamily="34" charset="0"/>
            </a:rPr>
            <a:t>Constraint</a:t>
          </a:r>
        </a:p>
      </dgm:t>
    </dgm:pt>
    <dgm:pt modelId="{6034CCFD-0F48-4D60-84E9-EB4D3F105CBB}" type="parTrans" cxnId="{F497BB90-F4BC-4EFC-9A46-1F8BB6B8B34A}">
      <dgm:prSet custT="1"/>
      <dgm:spPr/>
      <dgm:t>
        <a:bodyPr/>
        <a:lstStyle/>
        <a:p>
          <a:endParaRPr lang="en-US" sz="14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2E726899-578C-46BA-AAE5-E67C26B6FC71}" type="sibTrans" cxnId="{F497BB90-F4BC-4EFC-9A46-1F8BB6B8B34A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907CD72D-52B6-4EAF-8633-D12CC3FC67C4}">
      <dgm:prSet phldrT="[Text]" custT="1"/>
      <dgm:spPr/>
      <dgm:t>
        <a:bodyPr/>
        <a:lstStyle/>
        <a:p>
          <a:r>
            <a:rPr lang="en-US" sz="1800" dirty="0">
              <a:solidFill>
                <a:schemeClr val="bg1"/>
              </a:solidFill>
              <a:latin typeface="Calibri" panose="020F0502020204030204" pitchFamily="34" charset="0"/>
            </a:rPr>
            <a:t>Mapping</a:t>
          </a:r>
        </a:p>
      </dgm:t>
    </dgm:pt>
    <dgm:pt modelId="{6B3372E7-B601-4004-8221-DCBACEF64813}" type="parTrans" cxnId="{3BDFDD2A-3F26-48C9-BE15-71D8769A38F6}">
      <dgm:prSet custT="1"/>
      <dgm:spPr/>
      <dgm:t>
        <a:bodyPr/>
        <a:lstStyle/>
        <a:p>
          <a:endParaRPr lang="en-US" sz="14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45874B4A-2494-4CD3-9A35-B45C0CBA4CD3}" type="sibTrans" cxnId="{3BDFDD2A-3F26-48C9-BE15-71D8769A38F6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35AD4540-64E6-44B8-B4D0-7066F7A4B8E9}">
      <dgm:prSet custT="1"/>
      <dgm:spPr/>
      <dgm:t>
        <a:bodyPr/>
        <a:lstStyle/>
        <a:p>
          <a:r>
            <a:rPr lang="en-US" sz="1800" dirty="0">
              <a:solidFill>
                <a:schemeClr val="bg1"/>
              </a:solidFill>
              <a:latin typeface="Calibri" panose="020F0502020204030204" pitchFamily="34" charset="0"/>
            </a:rPr>
            <a:t>Affordance</a:t>
          </a:r>
        </a:p>
      </dgm:t>
    </dgm:pt>
    <dgm:pt modelId="{3358B438-C89C-4E36-9108-A77A582D8381}" type="parTrans" cxnId="{9AA6C966-ABE1-424F-9B37-D254C36459A7}">
      <dgm:prSet custT="1"/>
      <dgm:spPr/>
      <dgm:t>
        <a:bodyPr/>
        <a:lstStyle/>
        <a:p>
          <a:endParaRPr lang="en-US" sz="14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DC4EFEA5-DF13-4282-BC95-FDEC7ACB05C6}" type="sibTrans" cxnId="{9AA6C966-ABE1-424F-9B37-D254C36459A7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4D74FBE7-A3FD-48A6-8B3E-ACDC8E1FB90A}">
      <dgm:prSet custT="1"/>
      <dgm:spPr/>
      <dgm:t>
        <a:bodyPr/>
        <a:lstStyle/>
        <a:p>
          <a:r>
            <a:rPr lang="en-US" sz="1800" dirty="0">
              <a:solidFill>
                <a:schemeClr val="bg1"/>
              </a:solidFill>
              <a:latin typeface="Calibri" panose="020F0502020204030204" pitchFamily="34" charset="0"/>
            </a:rPr>
            <a:t>Consistency</a:t>
          </a:r>
        </a:p>
      </dgm:t>
    </dgm:pt>
    <dgm:pt modelId="{BC8B6B97-7BD8-4945-A041-2777108BAB1C}" type="parTrans" cxnId="{7C960BD7-C5B4-450A-BD86-4EFAE7C6136B}">
      <dgm:prSet custT="1"/>
      <dgm:spPr/>
      <dgm:t>
        <a:bodyPr/>
        <a:lstStyle/>
        <a:p>
          <a:endParaRPr lang="en-US" sz="14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1B229898-82D8-40DB-94BF-9DA68E42042C}" type="sibTrans" cxnId="{7C960BD7-C5B4-450A-BD86-4EFAE7C6136B}">
      <dgm:prSet/>
      <dgm:spPr/>
      <dgm:t>
        <a:bodyPr/>
        <a:lstStyle/>
        <a:p>
          <a:endParaRPr lang="en-US" sz="160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B0D0DAB9-B1A8-45C9-8D6D-8160B4C94B05}" type="pres">
      <dgm:prSet presAssocID="{4E75FD51-7C0C-4C43-A233-13C87E6C6993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750FFB7B-A151-4BE2-A9A6-E8A56684578E}" type="pres">
      <dgm:prSet presAssocID="{30BB4F1B-123B-4A94-AF6B-C62533770503}" presName="centerShape" presStyleLbl="node0" presStyleIdx="0" presStyleCnt="1" custScaleX="134161" custScaleY="120587"/>
      <dgm:spPr/>
    </dgm:pt>
    <dgm:pt modelId="{5CFC0F3E-E08C-4036-9C55-DE702F560292}" type="pres">
      <dgm:prSet presAssocID="{AA8530C2-BFFB-4CF4-AE53-A78B8B9E7214}" presName="parTrans" presStyleLbl="sibTrans2D1" presStyleIdx="0" presStyleCnt="6"/>
      <dgm:spPr/>
    </dgm:pt>
    <dgm:pt modelId="{28DA9991-3156-4159-B01B-808195259376}" type="pres">
      <dgm:prSet presAssocID="{AA8530C2-BFFB-4CF4-AE53-A78B8B9E7214}" presName="connectorText" presStyleLbl="sibTrans2D1" presStyleIdx="0" presStyleCnt="6"/>
      <dgm:spPr/>
    </dgm:pt>
    <dgm:pt modelId="{6A436BF6-E0B1-4B02-80F3-2F556DE42040}" type="pres">
      <dgm:prSet presAssocID="{F4B5B449-F82A-4BBE-985A-EB6FB63886E0}" presName="node" presStyleLbl="node1" presStyleIdx="0" presStyleCnt="6" custScaleX="136326" custScaleY="80583">
        <dgm:presLayoutVars>
          <dgm:bulletEnabled val="1"/>
        </dgm:presLayoutVars>
      </dgm:prSet>
      <dgm:spPr/>
    </dgm:pt>
    <dgm:pt modelId="{C613CBF3-280C-4219-B4FF-FED3FD9224DB}" type="pres">
      <dgm:prSet presAssocID="{18B9DA12-33BB-4C49-8A2A-56A1DD9E1DA8}" presName="parTrans" presStyleLbl="sibTrans2D1" presStyleIdx="1" presStyleCnt="6"/>
      <dgm:spPr/>
    </dgm:pt>
    <dgm:pt modelId="{2360A845-9D9B-4706-91BB-FB37F4517849}" type="pres">
      <dgm:prSet presAssocID="{18B9DA12-33BB-4C49-8A2A-56A1DD9E1DA8}" presName="connectorText" presStyleLbl="sibTrans2D1" presStyleIdx="1" presStyleCnt="6"/>
      <dgm:spPr/>
    </dgm:pt>
    <dgm:pt modelId="{B3BC23CD-894D-4B7F-B842-82B972D4D510}" type="pres">
      <dgm:prSet presAssocID="{E0FF66D7-65CC-4007-BFA7-94FF29995521}" presName="node" presStyleLbl="node1" presStyleIdx="1" presStyleCnt="6" custScaleX="136326" custScaleY="80583">
        <dgm:presLayoutVars>
          <dgm:bulletEnabled val="1"/>
        </dgm:presLayoutVars>
      </dgm:prSet>
      <dgm:spPr/>
    </dgm:pt>
    <dgm:pt modelId="{4BE27C32-254B-4C51-9E76-31857AC23B76}" type="pres">
      <dgm:prSet presAssocID="{6034CCFD-0F48-4D60-84E9-EB4D3F105CBB}" presName="parTrans" presStyleLbl="sibTrans2D1" presStyleIdx="2" presStyleCnt="6"/>
      <dgm:spPr/>
    </dgm:pt>
    <dgm:pt modelId="{D5EE0081-A2EB-453D-B352-31B1203E7C27}" type="pres">
      <dgm:prSet presAssocID="{6034CCFD-0F48-4D60-84E9-EB4D3F105CBB}" presName="connectorText" presStyleLbl="sibTrans2D1" presStyleIdx="2" presStyleCnt="6"/>
      <dgm:spPr/>
    </dgm:pt>
    <dgm:pt modelId="{0233E658-30B5-46DD-A368-10F3ABC8467D}" type="pres">
      <dgm:prSet presAssocID="{AA17EF90-62F6-481C-841B-AA7B6CC58B6C}" presName="node" presStyleLbl="node1" presStyleIdx="2" presStyleCnt="6" custScaleX="136326" custScaleY="80583">
        <dgm:presLayoutVars>
          <dgm:bulletEnabled val="1"/>
        </dgm:presLayoutVars>
      </dgm:prSet>
      <dgm:spPr/>
    </dgm:pt>
    <dgm:pt modelId="{235C590F-9925-47E2-BD51-BB55CBA928ED}" type="pres">
      <dgm:prSet presAssocID="{6B3372E7-B601-4004-8221-DCBACEF64813}" presName="parTrans" presStyleLbl="sibTrans2D1" presStyleIdx="3" presStyleCnt="6"/>
      <dgm:spPr/>
    </dgm:pt>
    <dgm:pt modelId="{5C8A8131-4BCA-4618-ACE6-E0C7ACAC944A}" type="pres">
      <dgm:prSet presAssocID="{6B3372E7-B601-4004-8221-DCBACEF64813}" presName="connectorText" presStyleLbl="sibTrans2D1" presStyleIdx="3" presStyleCnt="6"/>
      <dgm:spPr/>
    </dgm:pt>
    <dgm:pt modelId="{52B3A510-D9C2-4D29-844B-C0776F5EF61E}" type="pres">
      <dgm:prSet presAssocID="{907CD72D-52B6-4EAF-8633-D12CC3FC67C4}" presName="node" presStyleLbl="node1" presStyleIdx="3" presStyleCnt="6" custScaleX="136326" custScaleY="80583">
        <dgm:presLayoutVars>
          <dgm:bulletEnabled val="1"/>
        </dgm:presLayoutVars>
      </dgm:prSet>
      <dgm:spPr/>
    </dgm:pt>
    <dgm:pt modelId="{74EA66E5-1AC6-4241-A5BA-B4A4FDAAEA72}" type="pres">
      <dgm:prSet presAssocID="{BC8B6B97-7BD8-4945-A041-2777108BAB1C}" presName="parTrans" presStyleLbl="sibTrans2D1" presStyleIdx="4" presStyleCnt="6"/>
      <dgm:spPr/>
    </dgm:pt>
    <dgm:pt modelId="{C75B547C-7FB2-4864-85AF-4FE96BF16303}" type="pres">
      <dgm:prSet presAssocID="{BC8B6B97-7BD8-4945-A041-2777108BAB1C}" presName="connectorText" presStyleLbl="sibTrans2D1" presStyleIdx="4" presStyleCnt="6"/>
      <dgm:spPr/>
    </dgm:pt>
    <dgm:pt modelId="{EBE647D5-8568-4E48-AE4B-05C805715411}" type="pres">
      <dgm:prSet presAssocID="{4D74FBE7-A3FD-48A6-8B3E-ACDC8E1FB90A}" presName="node" presStyleLbl="node1" presStyleIdx="4" presStyleCnt="6" custScaleX="136326" custScaleY="80583">
        <dgm:presLayoutVars>
          <dgm:bulletEnabled val="1"/>
        </dgm:presLayoutVars>
      </dgm:prSet>
      <dgm:spPr/>
    </dgm:pt>
    <dgm:pt modelId="{87336711-3EE8-42DA-B2DA-C47ECE765406}" type="pres">
      <dgm:prSet presAssocID="{3358B438-C89C-4E36-9108-A77A582D8381}" presName="parTrans" presStyleLbl="sibTrans2D1" presStyleIdx="5" presStyleCnt="6"/>
      <dgm:spPr/>
    </dgm:pt>
    <dgm:pt modelId="{DCDE6297-F47F-4513-BD70-58F7D1681AB1}" type="pres">
      <dgm:prSet presAssocID="{3358B438-C89C-4E36-9108-A77A582D8381}" presName="connectorText" presStyleLbl="sibTrans2D1" presStyleIdx="5" presStyleCnt="6"/>
      <dgm:spPr/>
    </dgm:pt>
    <dgm:pt modelId="{0AFD6C6D-7EF7-4C63-AD38-23395B7E8BEB}" type="pres">
      <dgm:prSet presAssocID="{35AD4540-64E6-44B8-B4D0-7066F7A4B8E9}" presName="node" presStyleLbl="node1" presStyleIdx="5" presStyleCnt="6" custScaleX="136326" custScaleY="80583">
        <dgm:presLayoutVars>
          <dgm:bulletEnabled val="1"/>
        </dgm:presLayoutVars>
      </dgm:prSet>
      <dgm:spPr/>
    </dgm:pt>
  </dgm:ptLst>
  <dgm:cxnLst>
    <dgm:cxn modelId="{A4FF4003-CAB6-484F-BDB6-755F0922A2E4}" srcId="{30BB4F1B-123B-4A94-AF6B-C62533770503}" destId="{E0FF66D7-65CC-4007-BFA7-94FF29995521}" srcOrd="1" destOrd="0" parTransId="{18B9DA12-33BB-4C49-8A2A-56A1DD9E1DA8}" sibTransId="{DD5C9560-5DD6-46FB-B97D-B6703171766A}"/>
    <dgm:cxn modelId="{B520060A-81ED-4381-BCFB-5050FC9E12CA}" type="presOf" srcId="{3358B438-C89C-4E36-9108-A77A582D8381}" destId="{DCDE6297-F47F-4513-BD70-58F7D1681AB1}" srcOrd="1" destOrd="0" presId="urn:microsoft.com/office/officeart/2005/8/layout/radial5"/>
    <dgm:cxn modelId="{3DE6500D-E018-4BFA-B6BF-CD2D7D55C0E9}" type="presOf" srcId="{6034CCFD-0F48-4D60-84E9-EB4D3F105CBB}" destId="{4BE27C32-254B-4C51-9E76-31857AC23B76}" srcOrd="0" destOrd="0" presId="urn:microsoft.com/office/officeart/2005/8/layout/radial5"/>
    <dgm:cxn modelId="{5DF31D16-F40B-4F15-B765-0C8E55A942DA}" type="presOf" srcId="{AA17EF90-62F6-481C-841B-AA7B6CC58B6C}" destId="{0233E658-30B5-46DD-A368-10F3ABC8467D}" srcOrd="0" destOrd="0" presId="urn:microsoft.com/office/officeart/2005/8/layout/radial5"/>
    <dgm:cxn modelId="{6BC28422-8B69-423E-9A4E-7103D64FC9FB}" type="presOf" srcId="{3358B438-C89C-4E36-9108-A77A582D8381}" destId="{87336711-3EE8-42DA-B2DA-C47ECE765406}" srcOrd="0" destOrd="0" presId="urn:microsoft.com/office/officeart/2005/8/layout/radial5"/>
    <dgm:cxn modelId="{3BDFDD2A-3F26-48C9-BE15-71D8769A38F6}" srcId="{30BB4F1B-123B-4A94-AF6B-C62533770503}" destId="{907CD72D-52B6-4EAF-8633-D12CC3FC67C4}" srcOrd="3" destOrd="0" parTransId="{6B3372E7-B601-4004-8221-DCBACEF64813}" sibTransId="{45874B4A-2494-4CD3-9A35-B45C0CBA4CD3}"/>
    <dgm:cxn modelId="{C62C562E-891C-424E-8FC0-E69A3529C91E}" type="presOf" srcId="{18B9DA12-33BB-4C49-8A2A-56A1DD9E1DA8}" destId="{2360A845-9D9B-4706-91BB-FB37F4517849}" srcOrd="1" destOrd="0" presId="urn:microsoft.com/office/officeart/2005/8/layout/radial5"/>
    <dgm:cxn modelId="{37A00F37-5C9D-4999-9D13-56B3AE7AA6A1}" type="presOf" srcId="{35AD4540-64E6-44B8-B4D0-7066F7A4B8E9}" destId="{0AFD6C6D-7EF7-4C63-AD38-23395B7E8BEB}" srcOrd="0" destOrd="0" presId="urn:microsoft.com/office/officeart/2005/8/layout/radial5"/>
    <dgm:cxn modelId="{B71FE341-6F3F-4B11-BBC2-6BBBC80B0F9C}" type="presOf" srcId="{BC8B6B97-7BD8-4945-A041-2777108BAB1C}" destId="{74EA66E5-1AC6-4241-A5BA-B4A4FDAAEA72}" srcOrd="0" destOrd="0" presId="urn:microsoft.com/office/officeart/2005/8/layout/radial5"/>
    <dgm:cxn modelId="{504EBC4E-04ED-4D25-A394-C9269517CF02}" type="presOf" srcId="{30BB4F1B-123B-4A94-AF6B-C62533770503}" destId="{750FFB7B-A151-4BE2-A9A6-E8A56684578E}" srcOrd="0" destOrd="0" presId="urn:microsoft.com/office/officeart/2005/8/layout/radial5"/>
    <dgm:cxn modelId="{5839135A-F567-4902-8569-1620D174F6A4}" type="presOf" srcId="{AA8530C2-BFFB-4CF4-AE53-A78B8B9E7214}" destId="{5CFC0F3E-E08C-4036-9C55-DE702F560292}" srcOrd="0" destOrd="0" presId="urn:microsoft.com/office/officeart/2005/8/layout/radial5"/>
    <dgm:cxn modelId="{6A0FD060-46D2-4361-BAE7-33B83AB6923A}" type="presOf" srcId="{E0FF66D7-65CC-4007-BFA7-94FF29995521}" destId="{B3BC23CD-894D-4B7F-B842-82B972D4D510}" srcOrd="0" destOrd="0" presId="urn:microsoft.com/office/officeart/2005/8/layout/radial5"/>
    <dgm:cxn modelId="{9AA6C966-ABE1-424F-9B37-D254C36459A7}" srcId="{30BB4F1B-123B-4A94-AF6B-C62533770503}" destId="{35AD4540-64E6-44B8-B4D0-7066F7A4B8E9}" srcOrd="5" destOrd="0" parTransId="{3358B438-C89C-4E36-9108-A77A582D8381}" sibTransId="{DC4EFEA5-DF13-4282-BC95-FDEC7ACB05C6}"/>
    <dgm:cxn modelId="{EC6B5774-2A49-49E7-9FB0-71CACDD634BC}" type="presOf" srcId="{18B9DA12-33BB-4C49-8A2A-56A1DD9E1DA8}" destId="{C613CBF3-280C-4219-B4FF-FED3FD9224DB}" srcOrd="0" destOrd="0" presId="urn:microsoft.com/office/officeart/2005/8/layout/radial5"/>
    <dgm:cxn modelId="{D609A575-56E5-43D2-9943-BEA1DED8E9AE}" type="presOf" srcId="{6B3372E7-B601-4004-8221-DCBACEF64813}" destId="{235C590F-9925-47E2-BD51-BB55CBA928ED}" srcOrd="0" destOrd="0" presId="urn:microsoft.com/office/officeart/2005/8/layout/radial5"/>
    <dgm:cxn modelId="{F02A2C8B-DD4C-4966-80A3-01FCA1139224}" type="presOf" srcId="{6B3372E7-B601-4004-8221-DCBACEF64813}" destId="{5C8A8131-4BCA-4618-ACE6-E0C7ACAC944A}" srcOrd="1" destOrd="0" presId="urn:microsoft.com/office/officeart/2005/8/layout/radial5"/>
    <dgm:cxn modelId="{D6F3088C-A920-4039-8170-9E37C30F57C6}" srcId="{4E75FD51-7C0C-4C43-A233-13C87E6C6993}" destId="{30BB4F1B-123B-4A94-AF6B-C62533770503}" srcOrd="0" destOrd="0" parTransId="{9E77862A-F7CA-4215-AE94-B45657C909B0}" sibTransId="{988E5729-5A04-4067-9988-89F05A42DECC}"/>
    <dgm:cxn modelId="{F497BB90-F4BC-4EFC-9A46-1F8BB6B8B34A}" srcId="{30BB4F1B-123B-4A94-AF6B-C62533770503}" destId="{AA17EF90-62F6-481C-841B-AA7B6CC58B6C}" srcOrd="2" destOrd="0" parTransId="{6034CCFD-0F48-4D60-84E9-EB4D3F105CBB}" sibTransId="{2E726899-578C-46BA-AAE5-E67C26B6FC71}"/>
    <dgm:cxn modelId="{D5188994-53E2-415D-A884-EA4EB319F399}" type="presOf" srcId="{6034CCFD-0F48-4D60-84E9-EB4D3F105CBB}" destId="{D5EE0081-A2EB-453D-B352-31B1203E7C27}" srcOrd="1" destOrd="0" presId="urn:microsoft.com/office/officeart/2005/8/layout/radial5"/>
    <dgm:cxn modelId="{8B9BD19E-B1A9-4D6C-9864-72A2A6B06180}" type="presOf" srcId="{4E75FD51-7C0C-4C43-A233-13C87E6C6993}" destId="{B0D0DAB9-B1A8-45C9-8D6D-8160B4C94B05}" srcOrd="0" destOrd="0" presId="urn:microsoft.com/office/officeart/2005/8/layout/radial5"/>
    <dgm:cxn modelId="{FAF31EA7-EB9C-485B-B7B4-0CDE9927DD0D}" type="presOf" srcId="{F4B5B449-F82A-4BBE-985A-EB6FB63886E0}" destId="{6A436BF6-E0B1-4B02-80F3-2F556DE42040}" srcOrd="0" destOrd="0" presId="urn:microsoft.com/office/officeart/2005/8/layout/radial5"/>
    <dgm:cxn modelId="{31EAD2B5-BA7B-422E-A6F9-ADA9D90AE9B1}" type="presOf" srcId="{BC8B6B97-7BD8-4945-A041-2777108BAB1C}" destId="{C75B547C-7FB2-4864-85AF-4FE96BF16303}" srcOrd="1" destOrd="0" presId="urn:microsoft.com/office/officeart/2005/8/layout/radial5"/>
    <dgm:cxn modelId="{7C960BD7-C5B4-450A-BD86-4EFAE7C6136B}" srcId="{30BB4F1B-123B-4A94-AF6B-C62533770503}" destId="{4D74FBE7-A3FD-48A6-8B3E-ACDC8E1FB90A}" srcOrd="4" destOrd="0" parTransId="{BC8B6B97-7BD8-4945-A041-2777108BAB1C}" sibTransId="{1B229898-82D8-40DB-94BF-9DA68E42042C}"/>
    <dgm:cxn modelId="{0B0D2ED9-430E-4AB0-8A8A-3F40B0F4EB10}" type="presOf" srcId="{907CD72D-52B6-4EAF-8633-D12CC3FC67C4}" destId="{52B3A510-D9C2-4D29-844B-C0776F5EF61E}" srcOrd="0" destOrd="0" presId="urn:microsoft.com/office/officeart/2005/8/layout/radial5"/>
    <dgm:cxn modelId="{D2D19AD9-D2F6-4420-9A0B-ECE33DC533AB}" type="presOf" srcId="{AA8530C2-BFFB-4CF4-AE53-A78B8B9E7214}" destId="{28DA9991-3156-4159-B01B-808195259376}" srcOrd="1" destOrd="0" presId="urn:microsoft.com/office/officeart/2005/8/layout/radial5"/>
    <dgm:cxn modelId="{3BB1A8DB-2D8D-4DFC-8F2C-4DAAAF9791C5}" type="presOf" srcId="{4D74FBE7-A3FD-48A6-8B3E-ACDC8E1FB90A}" destId="{EBE647D5-8568-4E48-AE4B-05C805715411}" srcOrd="0" destOrd="0" presId="urn:microsoft.com/office/officeart/2005/8/layout/radial5"/>
    <dgm:cxn modelId="{D60B00F4-79B4-40E7-B311-98D24A5175D9}" srcId="{30BB4F1B-123B-4A94-AF6B-C62533770503}" destId="{F4B5B449-F82A-4BBE-985A-EB6FB63886E0}" srcOrd="0" destOrd="0" parTransId="{AA8530C2-BFFB-4CF4-AE53-A78B8B9E7214}" sibTransId="{F9C4879E-6868-452F-9BB8-FA75E0C3C36C}"/>
    <dgm:cxn modelId="{2A7BFA5C-299F-4522-975A-C9777295413C}" type="presParOf" srcId="{B0D0DAB9-B1A8-45C9-8D6D-8160B4C94B05}" destId="{750FFB7B-A151-4BE2-A9A6-E8A56684578E}" srcOrd="0" destOrd="0" presId="urn:microsoft.com/office/officeart/2005/8/layout/radial5"/>
    <dgm:cxn modelId="{71F67DC5-D5E7-466F-9C76-EB900AD396E2}" type="presParOf" srcId="{B0D0DAB9-B1A8-45C9-8D6D-8160B4C94B05}" destId="{5CFC0F3E-E08C-4036-9C55-DE702F560292}" srcOrd="1" destOrd="0" presId="urn:microsoft.com/office/officeart/2005/8/layout/radial5"/>
    <dgm:cxn modelId="{0097A3F8-04D8-46CB-8DD1-ECB9C1E06254}" type="presParOf" srcId="{5CFC0F3E-E08C-4036-9C55-DE702F560292}" destId="{28DA9991-3156-4159-B01B-808195259376}" srcOrd="0" destOrd="0" presId="urn:microsoft.com/office/officeart/2005/8/layout/radial5"/>
    <dgm:cxn modelId="{A58EAAE0-802B-4727-ACAE-C15537ABC8F5}" type="presParOf" srcId="{B0D0DAB9-B1A8-45C9-8D6D-8160B4C94B05}" destId="{6A436BF6-E0B1-4B02-80F3-2F556DE42040}" srcOrd="2" destOrd="0" presId="urn:microsoft.com/office/officeart/2005/8/layout/radial5"/>
    <dgm:cxn modelId="{20B02B38-4426-4F4B-B16A-2E540EA78AE2}" type="presParOf" srcId="{B0D0DAB9-B1A8-45C9-8D6D-8160B4C94B05}" destId="{C613CBF3-280C-4219-B4FF-FED3FD9224DB}" srcOrd="3" destOrd="0" presId="urn:microsoft.com/office/officeart/2005/8/layout/radial5"/>
    <dgm:cxn modelId="{3C891246-99BD-4286-A1F4-C1934B7CC6C0}" type="presParOf" srcId="{C613CBF3-280C-4219-B4FF-FED3FD9224DB}" destId="{2360A845-9D9B-4706-91BB-FB37F4517849}" srcOrd="0" destOrd="0" presId="urn:microsoft.com/office/officeart/2005/8/layout/radial5"/>
    <dgm:cxn modelId="{481834EA-DA6C-48ED-9C31-91FA09D3D295}" type="presParOf" srcId="{B0D0DAB9-B1A8-45C9-8D6D-8160B4C94B05}" destId="{B3BC23CD-894D-4B7F-B842-82B972D4D510}" srcOrd="4" destOrd="0" presId="urn:microsoft.com/office/officeart/2005/8/layout/radial5"/>
    <dgm:cxn modelId="{BAA7F1CD-FD77-4583-95B3-AF8177B89598}" type="presParOf" srcId="{B0D0DAB9-B1A8-45C9-8D6D-8160B4C94B05}" destId="{4BE27C32-254B-4C51-9E76-31857AC23B76}" srcOrd="5" destOrd="0" presId="urn:microsoft.com/office/officeart/2005/8/layout/radial5"/>
    <dgm:cxn modelId="{55324767-226D-4ACB-A961-7FE1CD3AEB0D}" type="presParOf" srcId="{4BE27C32-254B-4C51-9E76-31857AC23B76}" destId="{D5EE0081-A2EB-453D-B352-31B1203E7C27}" srcOrd="0" destOrd="0" presId="urn:microsoft.com/office/officeart/2005/8/layout/radial5"/>
    <dgm:cxn modelId="{2B006965-A1A4-4415-9D76-237BD72CD982}" type="presParOf" srcId="{B0D0DAB9-B1A8-45C9-8D6D-8160B4C94B05}" destId="{0233E658-30B5-46DD-A368-10F3ABC8467D}" srcOrd="6" destOrd="0" presId="urn:microsoft.com/office/officeart/2005/8/layout/radial5"/>
    <dgm:cxn modelId="{C8618260-4506-4625-B303-CA3EE96E00CB}" type="presParOf" srcId="{B0D0DAB9-B1A8-45C9-8D6D-8160B4C94B05}" destId="{235C590F-9925-47E2-BD51-BB55CBA928ED}" srcOrd="7" destOrd="0" presId="urn:microsoft.com/office/officeart/2005/8/layout/radial5"/>
    <dgm:cxn modelId="{D0AC7E65-9CB9-43F0-85D3-D2FFC3F0BCB2}" type="presParOf" srcId="{235C590F-9925-47E2-BD51-BB55CBA928ED}" destId="{5C8A8131-4BCA-4618-ACE6-E0C7ACAC944A}" srcOrd="0" destOrd="0" presId="urn:microsoft.com/office/officeart/2005/8/layout/radial5"/>
    <dgm:cxn modelId="{394AB926-67C8-4380-BCF1-4BA3911338F7}" type="presParOf" srcId="{B0D0DAB9-B1A8-45C9-8D6D-8160B4C94B05}" destId="{52B3A510-D9C2-4D29-844B-C0776F5EF61E}" srcOrd="8" destOrd="0" presId="urn:microsoft.com/office/officeart/2005/8/layout/radial5"/>
    <dgm:cxn modelId="{C5A78EBC-19D1-481B-B8FD-5422F3AC6CFA}" type="presParOf" srcId="{B0D0DAB9-B1A8-45C9-8D6D-8160B4C94B05}" destId="{74EA66E5-1AC6-4241-A5BA-B4A4FDAAEA72}" srcOrd="9" destOrd="0" presId="urn:microsoft.com/office/officeart/2005/8/layout/radial5"/>
    <dgm:cxn modelId="{E12413A5-2899-4858-AB6B-1F512AAF1997}" type="presParOf" srcId="{74EA66E5-1AC6-4241-A5BA-B4A4FDAAEA72}" destId="{C75B547C-7FB2-4864-85AF-4FE96BF16303}" srcOrd="0" destOrd="0" presId="urn:microsoft.com/office/officeart/2005/8/layout/radial5"/>
    <dgm:cxn modelId="{C141C00C-4E66-403C-9386-3C4BEE03A6F2}" type="presParOf" srcId="{B0D0DAB9-B1A8-45C9-8D6D-8160B4C94B05}" destId="{EBE647D5-8568-4E48-AE4B-05C805715411}" srcOrd="10" destOrd="0" presId="urn:microsoft.com/office/officeart/2005/8/layout/radial5"/>
    <dgm:cxn modelId="{0CD1536C-3F77-4482-9090-5E9642C2A39C}" type="presParOf" srcId="{B0D0DAB9-B1A8-45C9-8D6D-8160B4C94B05}" destId="{87336711-3EE8-42DA-B2DA-C47ECE765406}" srcOrd="11" destOrd="0" presId="urn:microsoft.com/office/officeart/2005/8/layout/radial5"/>
    <dgm:cxn modelId="{E02936A1-EDB1-44BE-8738-EFCA27530993}" type="presParOf" srcId="{87336711-3EE8-42DA-B2DA-C47ECE765406}" destId="{DCDE6297-F47F-4513-BD70-58F7D1681AB1}" srcOrd="0" destOrd="0" presId="urn:microsoft.com/office/officeart/2005/8/layout/radial5"/>
    <dgm:cxn modelId="{8A9C636B-F2D3-454D-B9CC-A4716E61C01F}" type="presParOf" srcId="{B0D0DAB9-B1A8-45C9-8D6D-8160B4C94B05}" destId="{0AFD6C6D-7EF7-4C63-AD38-23395B7E8BEB}" srcOrd="12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36465DB-2DDA-4837-ABAC-8964708670B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F1172A8-C78F-4A74-B8F3-A9DABDA50945}">
      <dgm:prSet phldrT="[Text]"/>
      <dgm:spPr/>
      <dgm:t>
        <a:bodyPr/>
        <a:lstStyle/>
        <a:p>
          <a:r>
            <a:rPr lang="en-US" dirty="0">
              <a:latin typeface="Calibri" panose="020F0502020204030204" pitchFamily="34" charset="0"/>
            </a:rPr>
            <a:t>External consistency</a:t>
          </a:r>
        </a:p>
      </dgm:t>
    </dgm:pt>
    <dgm:pt modelId="{D97EB2C5-6104-44EA-BB2B-7B78B1B6C234}" type="parTrans" cxnId="{8BF348ED-570D-42BF-9688-496BE9CF9940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36BA1E9E-4095-4939-BD78-91FA7C39E8B9}" type="sibTrans" cxnId="{8BF348ED-570D-42BF-9688-496BE9CF9940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01CFD286-261C-4518-A477-9CD9ED3F1A62}">
      <dgm:prSet phldrT="[Text]"/>
      <dgm:spPr/>
      <dgm:t>
        <a:bodyPr/>
        <a:lstStyle/>
        <a:p>
          <a:r>
            <a:rPr lang="en-US" dirty="0">
              <a:latin typeface="Calibri" panose="020F0502020204030204" pitchFamily="34" charset="0"/>
            </a:rPr>
            <a:t>To determine what aspect of an interface to make consistent with other applications or devices</a:t>
          </a:r>
        </a:p>
      </dgm:t>
    </dgm:pt>
    <dgm:pt modelId="{68690014-027B-4623-9E98-F727BDE71DDE}" type="parTrans" cxnId="{6CF83649-8DE7-4838-A03A-77A75C6DB798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7F79D83C-998A-411C-8CA4-0772D7713658}" type="sibTrans" cxnId="{6CF83649-8DE7-4838-A03A-77A75C6DB798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F7CD6E59-0531-40D3-8682-5C3EF75F9F35}">
      <dgm:prSet phldrT="[Text]"/>
      <dgm:spPr/>
      <dgm:t>
        <a:bodyPr/>
        <a:lstStyle/>
        <a:p>
          <a:r>
            <a:rPr lang="en-US" dirty="0" err="1">
              <a:latin typeface="Calibri" panose="020F0502020204030204" pitchFamily="34" charset="0"/>
            </a:rPr>
            <a:t>e.g</a:t>
          </a:r>
          <a:r>
            <a:rPr lang="en-US" dirty="0">
              <a:latin typeface="Calibri" panose="020F0502020204030204" pitchFamily="34" charset="0"/>
            </a:rPr>
            <a:t> can </a:t>
          </a:r>
          <a:r>
            <a:rPr lang="en-US" dirty="0" err="1">
              <a:latin typeface="Calibri" panose="020F0502020204030204" pitchFamily="34" charset="0"/>
            </a:rPr>
            <a:t>Ctrl+C</a:t>
          </a:r>
          <a:r>
            <a:rPr lang="en-US" dirty="0">
              <a:latin typeface="Calibri" panose="020F0502020204030204" pitchFamily="34" charset="0"/>
            </a:rPr>
            <a:t> and </a:t>
          </a:r>
          <a:r>
            <a:rPr lang="en-US" dirty="0" err="1">
              <a:latin typeface="Calibri" panose="020F0502020204030204" pitchFamily="34" charset="0"/>
            </a:rPr>
            <a:t>Ctrl+V</a:t>
          </a:r>
          <a:r>
            <a:rPr lang="en-US" dirty="0">
              <a:latin typeface="Calibri" panose="020F0502020204030204" pitchFamily="34" charset="0"/>
            </a:rPr>
            <a:t> be used all across different application; swiping using fingers are applicable across multiple devices?</a:t>
          </a:r>
        </a:p>
      </dgm:t>
    </dgm:pt>
    <dgm:pt modelId="{9D514002-FDE6-4CC9-B372-853CB66580F4}" type="parTrans" cxnId="{19B2CC6C-899B-4280-81F1-C7E7AF73B539}">
      <dgm:prSet/>
      <dgm:spPr/>
      <dgm:t>
        <a:bodyPr/>
        <a:lstStyle/>
        <a:p>
          <a:endParaRPr lang="en-US"/>
        </a:p>
      </dgm:t>
    </dgm:pt>
    <dgm:pt modelId="{308C9100-79A0-4A41-88CC-31E6A086A684}" type="sibTrans" cxnId="{19B2CC6C-899B-4280-81F1-C7E7AF73B539}">
      <dgm:prSet/>
      <dgm:spPr/>
      <dgm:t>
        <a:bodyPr/>
        <a:lstStyle/>
        <a:p>
          <a:endParaRPr lang="en-US"/>
        </a:p>
      </dgm:t>
    </dgm:pt>
    <dgm:pt modelId="{D9BB9918-8D7A-4E01-92AE-0AC6CFACE371}">
      <dgm:prSet phldrT="[Text]"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refers to </a:t>
          </a:r>
          <a:r>
            <a:rPr lang="en-GB" altLang="en-US" b="1" dirty="0">
              <a:latin typeface="Calibri" panose="020F0502020204030204" pitchFamily="34" charset="0"/>
            </a:rPr>
            <a:t>designing operations, interfaces, etc., to be the same across applications and devices</a:t>
          </a:r>
          <a:endParaRPr lang="en-US" dirty="0">
            <a:latin typeface="Calibri" panose="020F0502020204030204" pitchFamily="34" charset="0"/>
          </a:endParaRPr>
        </a:p>
      </dgm:t>
    </dgm:pt>
    <dgm:pt modelId="{70C7251F-B702-4A07-8CA7-AAABB51AC52E}" type="parTrans" cxnId="{DF0C0FCE-E06A-4C74-9392-D45CB860C1E6}">
      <dgm:prSet/>
      <dgm:spPr/>
      <dgm:t>
        <a:bodyPr/>
        <a:lstStyle/>
        <a:p>
          <a:endParaRPr lang="en-US"/>
        </a:p>
      </dgm:t>
    </dgm:pt>
    <dgm:pt modelId="{BA2BAF1E-339C-4A69-91AC-6ADDD236F1D6}" type="sibTrans" cxnId="{DF0C0FCE-E06A-4C74-9392-D45CB860C1E6}">
      <dgm:prSet/>
      <dgm:spPr/>
      <dgm:t>
        <a:bodyPr/>
        <a:lstStyle/>
        <a:p>
          <a:endParaRPr lang="en-US"/>
        </a:p>
      </dgm:t>
    </dgm:pt>
    <dgm:pt modelId="{DD86730D-7DC2-4EB6-A251-7FCBFBED9B1F}">
      <dgm:prSet phldrT="[Text]"/>
      <dgm:spPr/>
      <dgm:t>
        <a:bodyPr/>
        <a:lstStyle/>
        <a:p>
          <a:r>
            <a:rPr lang="en-US" dirty="0">
              <a:latin typeface="Calibri" panose="020F0502020204030204" pitchFamily="34" charset="0"/>
            </a:rPr>
            <a:t>Internal consistency</a:t>
          </a:r>
        </a:p>
      </dgm:t>
    </dgm:pt>
    <dgm:pt modelId="{29AA9011-6A90-4FC5-B17F-6510AFB433CE}" type="parTrans" cxnId="{A0665ABC-4B7D-4390-AAAE-80081F5C311E}">
      <dgm:prSet/>
      <dgm:spPr/>
      <dgm:t>
        <a:bodyPr/>
        <a:lstStyle/>
        <a:p>
          <a:endParaRPr lang="en-US"/>
        </a:p>
      </dgm:t>
    </dgm:pt>
    <dgm:pt modelId="{FA5CD6A0-9611-4464-90B8-5630586BB8A8}" type="sibTrans" cxnId="{A0665ABC-4B7D-4390-AAAE-80081F5C311E}">
      <dgm:prSet/>
      <dgm:spPr/>
      <dgm:t>
        <a:bodyPr/>
        <a:lstStyle/>
        <a:p>
          <a:endParaRPr lang="en-US"/>
        </a:p>
      </dgm:t>
    </dgm:pt>
    <dgm:pt modelId="{AF6AC6FC-1D6E-4B5F-AD73-F0ED82C44DC2}">
      <dgm:prSet phldrT="[Text]"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refers to </a:t>
          </a:r>
          <a:r>
            <a:rPr lang="en-GB" altLang="en-US" b="1" dirty="0">
              <a:latin typeface="Calibri" panose="020F0502020204030204" pitchFamily="34" charset="0"/>
            </a:rPr>
            <a:t>designing operations to behave the same within an application</a:t>
          </a:r>
          <a:endParaRPr lang="en-US" dirty="0">
            <a:latin typeface="Calibri" panose="020F0502020204030204" pitchFamily="34" charset="0"/>
          </a:endParaRPr>
        </a:p>
      </dgm:t>
    </dgm:pt>
    <dgm:pt modelId="{529C3B6B-8760-453A-A177-31EE1E1EB4AE}" type="parTrans" cxnId="{D48ED5D6-096A-4BC1-8893-D1318EAA3B57}">
      <dgm:prSet/>
      <dgm:spPr/>
      <dgm:t>
        <a:bodyPr/>
        <a:lstStyle/>
        <a:p>
          <a:endParaRPr lang="en-US"/>
        </a:p>
      </dgm:t>
    </dgm:pt>
    <dgm:pt modelId="{B8605E63-2531-4EE2-8B8A-1BDDF4ADB343}" type="sibTrans" cxnId="{D48ED5D6-096A-4BC1-8893-D1318EAA3B57}">
      <dgm:prSet/>
      <dgm:spPr/>
      <dgm:t>
        <a:bodyPr/>
        <a:lstStyle/>
        <a:p>
          <a:endParaRPr lang="en-US"/>
        </a:p>
      </dgm:t>
    </dgm:pt>
    <dgm:pt modelId="{28ECFC56-7009-40E1-8DE4-35A8E9529147}">
      <dgm:prSet phldrT="[Text]"/>
      <dgm:spPr/>
      <dgm:t>
        <a:bodyPr/>
        <a:lstStyle/>
        <a:p>
          <a:r>
            <a:rPr lang="en-US" dirty="0" err="1">
              <a:latin typeface="Calibri" panose="020F0502020204030204" pitchFamily="34" charset="0"/>
            </a:rPr>
            <a:t>e.g</a:t>
          </a:r>
          <a:r>
            <a:rPr lang="en-US" dirty="0">
              <a:latin typeface="Calibri" panose="020F0502020204030204" pitchFamily="34" charset="0"/>
            </a:rPr>
            <a:t> modify button with same label across the application</a:t>
          </a:r>
        </a:p>
      </dgm:t>
    </dgm:pt>
    <dgm:pt modelId="{14AF1457-457C-4E93-8B31-824DD920A753}" type="parTrans" cxnId="{DDCCF554-ED39-4700-9F14-4289312D4E5C}">
      <dgm:prSet/>
      <dgm:spPr/>
      <dgm:t>
        <a:bodyPr/>
        <a:lstStyle/>
        <a:p>
          <a:endParaRPr lang="en-US"/>
        </a:p>
      </dgm:t>
    </dgm:pt>
    <dgm:pt modelId="{4BD0BE68-3B28-4343-9B57-BE35D3B2B739}" type="sibTrans" cxnId="{DDCCF554-ED39-4700-9F14-4289312D4E5C}">
      <dgm:prSet/>
      <dgm:spPr/>
      <dgm:t>
        <a:bodyPr/>
        <a:lstStyle/>
        <a:p>
          <a:endParaRPr lang="en-US"/>
        </a:p>
      </dgm:t>
    </dgm:pt>
    <dgm:pt modelId="{633845F5-9DD8-4C35-92EC-6D4DEB6F8115}" type="pres">
      <dgm:prSet presAssocID="{536465DB-2DDA-4837-ABAC-8964708670B1}" presName="linear" presStyleCnt="0">
        <dgm:presLayoutVars>
          <dgm:animLvl val="lvl"/>
          <dgm:resizeHandles val="exact"/>
        </dgm:presLayoutVars>
      </dgm:prSet>
      <dgm:spPr/>
    </dgm:pt>
    <dgm:pt modelId="{0ED28623-57ED-48D6-8E1C-AC2F90036381}" type="pres">
      <dgm:prSet presAssocID="{DD86730D-7DC2-4EB6-A251-7FCBFBED9B1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EED418A-A0CC-4603-B814-B6773E67346E}" type="pres">
      <dgm:prSet presAssocID="{DD86730D-7DC2-4EB6-A251-7FCBFBED9B1F}" presName="childText" presStyleLbl="revTx" presStyleIdx="0" presStyleCnt="2">
        <dgm:presLayoutVars>
          <dgm:bulletEnabled val="1"/>
        </dgm:presLayoutVars>
      </dgm:prSet>
      <dgm:spPr/>
    </dgm:pt>
    <dgm:pt modelId="{49CF3501-4128-4CC3-B359-62EF33E05A29}" type="pres">
      <dgm:prSet presAssocID="{0F1172A8-C78F-4A74-B8F3-A9DABDA5094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A750A573-11B8-45A6-8AE8-E209B8F3E766}" type="pres">
      <dgm:prSet presAssocID="{0F1172A8-C78F-4A74-B8F3-A9DABDA50945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C6659930-0DCE-4B2E-8180-71FEB69DC86A}" type="presOf" srcId="{F7CD6E59-0531-40D3-8682-5C3EF75F9F35}" destId="{A750A573-11B8-45A6-8AE8-E209B8F3E766}" srcOrd="0" destOrd="2" presId="urn:microsoft.com/office/officeart/2005/8/layout/vList2"/>
    <dgm:cxn modelId="{C3A6B736-0E5E-4331-8FFC-96CBC854CD8F}" type="presOf" srcId="{D9BB9918-8D7A-4E01-92AE-0AC6CFACE371}" destId="{A750A573-11B8-45A6-8AE8-E209B8F3E766}" srcOrd="0" destOrd="0" presId="urn:microsoft.com/office/officeart/2005/8/layout/vList2"/>
    <dgm:cxn modelId="{6CF83649-8DE7-4838-A03A-77A75C6DB798}" srcId="{0F1172A8-C78F-4A74-B8F3-A9DABDA50945}" destId="{01CFD286-261C-4518-A477-9CD9ED3F1A62}" srcOrd="1" destOrd="0" parTransId="{68690014-027B-4623-9E98-F727BDE71DDE}" sibTransId="{7F79D83C-998A-411C-8CA4-0772D7713658}"/>
    <dgm:cxn modelId="{DDCCF554-ED39-4700-9F14-4289312D4E5C}" srcId="{DD86730D-7DC2-4EB6-A251-7FCBFBED9B1F}" destId="{28ECFC56-7009-40E1-8DE4-35A8E9529147}" srcOrd="1" destOrd="0" parTransId="{14AF1457-457C-4E93-8B31-824DD920A753}" sibTransId="{4BD0BE68-3B28-4343-9B57-BE35D3B2B739}"/>
    <dgm:cxn modelId="{19B2CC6C-899B-4280-81F1-C7E7AF73B539}" srcId="{0F1172A8-C78F-4A74-B8F3-A9DABDA50945}" destId="{F7CD6E59-0531-40D3-8682-5C3EF75F9F35}" srcOrd="2" destOrd="0" parTransId="{9D514002-FDE6-4CC9-B372-853CB66580F4}" sibTransId="{308C9100-79A0-4A41-88CC-31E6A086A684}"/>
    <dgm:cxn modelId="{005C2171-105F-4732-92B5-86132FFD610B}" type="presOf" srcId="{0F1172A8-C78F-4A74-B8F3-A9DABDA50945}" destId="{49CF3501-4128-4CC3-B359-62EF33E05A29}" srcOrd="0" destOrd="0" presId="urn:microsoft.com/office/officeart/2005/8/layout/vList2"/>
    <dgm:cxn modelId="{268EF68D-001F-4824-B560-1DA3AAEF3452}" type="presOf" srcId="{AF6AC6FC-1D6E-4B5F-AD73-F0ED82C44DC2}" destId="{CEED418A-A0CC-4603-B814-B6773E67346E}" srcOrd="0" destOrd="0" presId="urn:microsoft.com/office/officeart/2005/8/layout/vList2"/>
    <dgm:cxn modelId="{09665AB8-C68F-4822-9444-6A88825D9679}" type="presOf" srcId="{01CFD286-261C-4518-A477-9CD9ED3F1A62}" destId="{A750A573-11B8-45A6-8AE8-E209B8F3E766}" srcOrd="0" destOrd="1" presId="urn:microsoft.com/office/officeart/2005/8/layout/vList2"/>
    <dgm:cxn modelId="{A0665ABC-4B7D-4390-AAAE-80081F5C311E}" srcId="{536465DB-2DDA-4837-ABAC-8964708670B1}" destId="{DD86730D-7DC2-4EB6-A251-7FCBFBED9B1F}" srcOrd="0" destOrd="0" parTransId="{29AA9011-6A90-4FC5-B17F-6510AFB433CE}" sibTransId="{FA5CD6A0-9611-4464-90B8-5630586BB8A8}"/>
    <dgm:cxn modelId="{9F5367C5-4F51-48F1-9666-D571ED768061}" type="presOf" srcId="{28ECFC56-7009-40E1-8DE4-35A8E9529147}" destId="{CEED418A-A0CC-4603-B814-B6773E67346E}" srcOrd="0" destOrd="1" presId="urn:microsoft.com/office/officeart/2005/8/layout/vList2"/>
    <dgm:cxn modelId="{DF0C0FCE-E06A-4C74-9392-D45CB860C1E6}" srcId="{0F1172A8-C78F-4A74-B8F3-A9DABDA50945}" destId="{D9BB9918-8D7A-4E01-92AE-0AC6CFACE371}" srcOrd="0" destOrd="0" parTransId="{70C7251F-B702-4A07-8CA7-AAABB51AC52E}" sibTransId="{BA2BAF1E-339C-4A69-91AC-6ADDD236F1D6}"/>
    <dgm:cxn modelId="{D48ED5D6-096A-4BC1-8893-D1318EAA3B57}" srcId="{DD86730D-7DC2-4EB6-A251-7FCBFBED9B1F}" destId="{AF6AC6FC-1D6E-4B5F-AD73-F0ED82C44DC2}" srcOrd="0" destOrd="0" parTransId="{529C3B6B-8760-453A-A177-31EE1E1EB4AE}" sibTransId="{B8605E63-2531-4EE2-8B8A-1BDDF4ADB343}"/>
    <dgm:cxn modelId="{D3449EE6-C374-424C-95B8-51A2C2086424}" type="presOf" srcId="{536465DB-2DDA-4837-ABAC-8964708670B1}" destId="{633845F5-9DD8-4C35-92EC-6D4DEB6F8115}" srcOrd="0" destOrd="0" presId="urn:microsoft.com/office/officeart/2005/8/layout/vList2"/>
    <dgm:cxn modelId="{DD6AF7EC-DB0B-4CEE-BBA4-C4C672D4CA61}" type="presOf" srcId="{DD86730D-7DC2-4EB6-A251-7FCBFBED9B1F}" destId="{0ED28623-57ED-48D6-8E1C-AC2F90036381}" srcOrd="0" destOrd="0" presId="urn:microsoft.com/office/officeart/2005/8/layout/vList2"/>
    <dgm:cxn modelId="{8BF348ED-570D-42BF-9688-496BE9CF9940}" srcId="{536465DB-2DDA-4837-ABAC-8964708670B1}" destId="{0F1172A8-C78F-4A74-B8F3-A9DABDA50945}" srcOrd="1" destOrd="0" parTransId="{D97EB2C5-6104-44EA-BB2B-7B78B1B6C234}" sibTransId="{36BA1E9E-4095-4939-BD78-91FA7C39E8B9}"/>
    <dgm:cxn modelId="{19B2F1A0-482C-47D2-B182-A07120FA9AC4}" type="presParOf" srcId="{633845F5-9DD8-4C35-92EC-6D4DEB6F8115}" destId="{0ED28623-57ED-48D6-8E1C-AC2F90036381}" srcOrd="0" destOrd="0" presId="urn:microsoft.com/office/officeart/2005/8/layout/vList2"/>
    <dgm:cxn modelId="{2694C41A-F9EA-4385-841A-22471F6264E3}" type="presParOf" srcId="{633845F5-9DD8-4C35-92EC-6D4DEB6F8115}" destId="{CEED418A-A0CC-4603-B814-B6773E67346E}" srcOrd="1" destOrd="0" presId="urn:microsoft.com/office/officeart/2005/8/layout/vList2"/>
    <dgm:cxn modelId="{B2193A9F-0962-4173-B7EE-6BDF81F968A0}" type="presParOf" srcId="{633845F5-9DD8-4C35-92EC-6D4DEB6F8115}" destId="{49CF3501-4128-4CC3-B359-62EF33E05A29}" srcOrd="2" destOrd="0" presId="urn:microsoft.com/office/officeart/2005/8/layout/vList2"/>
    <dgm:cxn modelId="{02C061C4-3CE1-4988-9674-2498C0DF4BC2}" type="presParOf" srcId="{633845F5-9DD8-4C35-92EC-6D4DEB6F8115}" destId="{A750A573-11B8-45A6-8AE8-E209B8F3E76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 dirty="0">
              <a:latin typeface="Calibri" panose="020F0502020204030204" pitchFamily="34" charset="0"/>
            </a:rPr>
            <a:t>1. Visibility of system status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2AC82CFA-DF16-466C-9913-C606B1618DC5}">
      <dgm:prSet phldrT="[Text]" custT="1"/>
      <dgm:spPr/>
      <dgm:t>
        <a:bodyPr/>
        <a:lstStyle/>
        <a:p>
          <a:r>
            <a:rPr lang="en-US" sz="1800" dirty="0">
              <a:latin typeface="Calibri" panose="020F0502020204030204" pitchFamily="34" charset="0"/>
            </a:rPr>
            <a:t>Always keep users informed about what is going on , through providing appropriate feedback within reasonable time</a:t>
          </a:r>
        </a:p>
      </dgm:t>
    </dgm:pt>
    <dgm:pt modelId="{71283A31-F7BA-48C1-9390-83C0EBCDE991}" type="parTrans" cxnId="{B2D0AF18-C7A1-4E45-95B6-490BD2D64218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76CA2072-9F9D-4020-9F1A-55219FEBA68B}" type="sibTrans" cxnId="{B2D0AF18-C7A1-4E45-95B6-490BD2D64218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B2D0AF18-C7A1-4E45-95B6-490BD2D64218}" srcId="{22C71DAB-1235-4943-8567-41BF3CA694E0}" destId="{2AC82CFA-DF16-466C-9913-C606B1618DC5}" srcOrd="0" destOrd="0" parTransId="{71283A31-F7BA-48C1-9390-83C0EBCDE991}" sibTransId="{76CA2072-9F9D-4020-9F1A-55219FEBA68B}"/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D23F2957-EB43-4F06-BE45-CEA419F1854C}" type="presOf" srcId="{22C71DAB-1235-4943-8567-41BF3CA694E0}" destId="{746F5ADE-60A0-4F8D-99A8-CC9537048F0A}" srcOrd="0" destOrd="0" presId="urn:microsoft.com/office/officeart/2005/8/layout/list1"/>
    <dgm:cxn modelId="{304A8B70-FF58-4106-AB9F-9B521B304989}" type="presOf" srcId="{2AC82CFA-DF16-466C-9913-C606B1618DC5}" destId="{08B94630-C7D7-4573-934F-702F9F521031}" srcOrd="0" destOrd="0" presId="urn:microsoft.com/office/officeart/2005/8/layout/list1"/>
    <dgm:cxn modelId="{7FE78386-8DF2-45D5-AD62-F60FA088DD35}" type="presOf" srcId="{147B218A-A18B-4DFE-B7F1-F7488933FD3F}" destId="{60239F8F-7894-4067-915E-C55C93F39F83}" srcOrd="0" destOrd="0" presId="urn:microsoft.com/office/officeart/2005/8/layout/list1"/>
    <dgm:cxn modelId="{FBA7BCD2-58C3-4935-B39B-B72CD6339973}" type="presOf" srcId="{22C71DAB-1235-4943-8567-41BF3CA694E0}" destId="{7A29C0ED-A72B-427F-99BE-8AC131896982}" srcOrd="1" destOrd="0" presId="urn:microsoft.com/office/officeart/2005/8/layout/list1"/>
    <dgm:cxn modelId="{F3BF888D-1832-45E4-B21D-152DC77CE189}" type="presParOf" srcId="{60239F8F-7894-4067-915E-C55C93F39F83}" destId="{C90035A2-BAB4-456A-BA7F-30C93E2FF305}" srcOrd="0" destOrd="0" presId="urn:microsoft.com/office/officeart/2005/8/layout/list1"/>
    <dgm:cxn modelId="{B381F36C-A1A6-4C0E-A12B-D442F7FEF386}" type="presParOf" srcId="{C90035A2-BAB4-456A-BA7F-30C93E2FF305}" destId="{746F5ADE-60A0-4F8D-99A8-CC9537048F0A}" srcOrd="0" destOrd="0" presId="urn:microsoft.com/office/officeart/2005/8/layout/list1"/>
    <dgm:cxn modelId="{D005C79A-389B-4AF8-BBE1-4788E8420B7B}" type="presParOf" srcId="{C90035A2-BAB4-456A-BA7F-30C93E2FF305}" destId="{7A29C0ED-A72B-427F-99BE-8AC131896982}" srcOrd="1" destOrd="0" presId="urn:microsoft.com/office/officeart/2005/8/layout/list1"/>
    <dgm:cxn modelId="{0318E661-5BA8-4181-A5EE-7FCF55A0FC3D}" type="presParOf" srcId="{60239F8F-7894-4067-915E-C55C93F39F83}" destId="{00ECD583-0185-409D-9B9C-268E22F7E012}" srcOrd="1" destOrd="0" presId="urn:microsoft.com/office/officeart/2005/8/layout/list1"/>
    <dgm:cxn modelId="{BA48B253-4CFA-4356-8A53-A41DD7E94B31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 dirty="0">
              <a:latin typeface="Calibri" panose="020F0502020204030204" pitchFamily="34" charset="0"/>
            </a:rPr>
            <a:t>2. Match between system and the real world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6A686BF7-F073-4445-8350-5543B7905C35}">
      <dgm:prSet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Speak the user’s language, using words, phrases and concepts familiar to users, rather than system-oriented terms</a:t>
          </a:r>
        </a:p>
      </dgm:t>
    </dgm:pt>
    <dgm:pt modelId="{0DBE1350-56B2-4E78-8A96-6A91A102FCB8}" type="parTrans" cxnId="{40ADE686-4A42-4F11-8C4F-560124740072}">
      <dgm:prSet/>
      <dgm:spPr/>
      <dgm:t>
        <a:bodyPr/>
        <a:lstStyle/>
        <a:p>
          <a:endParaRPr lang="en-US"/>
        </a:p>
      </dgm:t>
    </dgm:pt>
    <dgm:pt modelId="{5960BD5E-CC0B-427C-8484-0B54ABC9DBF0}" type="sibTrans" cxnId="{40ADE686-4A42-4F11-8C4F-560124740072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87946667-3EDD-4B9A-AC31-41880FF48414}" type="presOf" srcId="{22C71DAB-1235-4943-8567-41BF3CA694E0}" destId="{7A29C0ED-A72B-427F-99BE-8AC131896982}" srcOrd="1" destOrd="0" presId="urn:microsoft.com/office/officeart/2005/8/layout/list1"/>
    <dgm:cxn modelId="{40ADE686-4A42-4F11-8C4F-560124740072}" srcId="{22C71DAB-1235-4943-8567-41BF3CA694E0}" destId="{6A686BF7-F073-4445-8350-5543B7905C35}" srcOrd="0" destOrd="0" parTransId="{0DBE1350-56B2-4E78-8A96-6A91A102FCB8}" sibTransId="{5960BD5E-CC0B-427C-8484-0B54ABC9DBF0}"/>
    <dgm:cxn modelId="{2AC23091-5AF8-4FD8-8663-006F8968D4A8}" type="presOf" srcId="{147B218A-A18B-4DFE-B7F1-F7488933FD3F}" destId="{60239F8F-7894-4067-915E-C55C93F39F83}" srcOrd="0" destOrd="0" presId="urn:microsoft.com/office/officeart/2005/8/layout/list1"/>
    <dgm:cxn modelId="{041C3EE9-E5E6-4844-BD07-069579C64D11}" type="presOf" srcId="{22C71DAB-1235-4943-8567-41BF3CA694E0}" destId="{746F5ADE-60A0-4F8D-99A8-CC9537048F0A}" srcOrd="0" destOrd="0" presId="urn:microsoft.com/office/officeart/2005/8/layout/list1"/>
    <dgm:cxn modelId="{27E6C2FF-FEBA-4202-B236-5C6532520C9C}" type="presOf" srcId="{6A686BF7-F073-4445-8350-5543B7905C35}" destId="{08B94630-C7D7-4573-934F-702F9F521031}" srcOrd="0" destOrd="0" presId="urn:microsoft.com/office/officeart/2005/8/layout/list1"/>
    <dgm:cxn modelId="{A7771A44-84BC-4181-B9B7-C98E16F4B890}" type="presParOf" srcId="{60239F8F-7894-4067-915E-C55C93F39F83}" destId="{C90035A2-BAB4-456A-BA7F-30C93E2FF305}" srcOrd="0" destOrd="0" presId="urn:microsoft.com/office/officeart/2005/8/layout/list1"/>
    <dgm:cxn modelId="{E8AF9622-3EB5-4CBF-8726-12EE9A31A686}" type="presParOf" srcId="{C90035A2-BAB4-456A-BA7F-30C93E2FF305}" destId="{746F5ADE-60A0-4F8D-99A8-CC9537048F0A}" srcOrd="0" destOrd="0" presId="urn:microsoft.com/office/officeart/2005/8/layout/list1"/>
    <dgm:cxn modelId="{B1E648E7-7886-4789-9A37-BBAC3CE27580}" type="presParOf" srcId="{C90035A2-BAB4-456A-BA7F-30C93E2FF305}" destId="{7A29C0ED-A72B-427F-99BE-8AC131896982}" srcOrd="1" destOrd="0" presId="urn:microsoft.com/office/officeart/2005/8/layout/list1"/>
    <dgm:cxn modelId="{AD43AFA0-92E1-4017-B0C7-A214C8FD6524}" type="presParOf" srcId="{60239F8F-7894-4067-915E-C55C93F39F83}" destId="{00ECD583-0185-409D-9B9C-268E22F7E012}" srcOrd="1" destOrd="0" presId="urn:microsoft.com/office/officeart/2005/8/layout/list1"/>
    <dgm:cxn modelId="{E7331347-EF3A-4F48-93E2-92E1F3847304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>
              <a:latin typeface="Calibri" panose="020F0502020204030204" pitchFamily="34" charset="0"/>
            </a:rPr>
            <a:t>3. User control and freedom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9CA2F1B-D02E-4F65-BFCE-EAB85CDB41C2}">
      <dgm:prSet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Provide ways of allowing users to easily escape from places they unexpectedly find themselves, using clearly marked ‘emergency exits’</a:t>
          </a:r>
        </a:p>
      </dgm:t>
    </dgm:pt>
    <dgm:pt modelId="{B598C507-9596-41B5-8C49-B7E1612F15EB}" type="parTrans" cxnId="{596C287F-AFC6-46A7-AB41-1364AF21F73C}">
      <dgm:prSet/>
      <dgm:spPr/>
      <dgm:t>
        <a:bodyPr/>
        <a:lstStyle/>
        <a:p>
          <a:endParaRPr lang="en-US"/>
        </a:p>
      </dgm:t>
    </dgm:pt>
    <dgm:pt modelId="{22BC84D2-3384-4BAE-A730-C6333C60049F}" type="sibTrans" cxnId="{596C287F-AFC6-46A7-AB41-1364AF21F73C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87950E02-BB0F-46D9-B7F9-9AB223BAFF63}" type="presOf" srcId="{22C71DAB-1235-4943-8567-41BF3CA694E0}" destId="{746F5ADE-60A0-4F8D-99A8-CC9537048F0A}" srcOrd="0" destOrd="0" presId="urn:microsoft.com/office/officeart/2005/8/layout/list1"/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6883F355-A4E1-4DBE-876C-3DBD717FA431}" type="presOf" srcId="{22C71DAB-1235-4943-8567-41BF3CA694E0}" destId="{7A29C0ED-A72B-427F-99BE-8AC131896982}" srcOrd="1" destOrd="0" presId="urn:microsoft.com/office/officeart/2005/8/layout/list1"/>
    <dgm:cxn modelId="{EA73B864-8949-4EFF-9C02-603439523E15}" type="presOf" srcId="{09CA2F1B-D02E-4F65-BFCE-EAB85CDB41C2}" destId="{08B94630-C7D7-4573-934F-702F9F521031}" srcOrd="0" destOrd="0" presId="urn:microsoft.com/office/officeart/2005/8/layout/list1"/>
    <dgm:cxn modelId="{596C287F-AFC6-46A7-AB41-1364AF21F73C}" srcId="{22C71DAB-1235-4943-8567-41BF3CA694E0}" destId="{09CA2F1B-D02E-4F65-BFCE-EAB85CDB41C2}" srcOrd="0" destOrd="0" parTransId="{B598C507-9596-41B5-8C49-B7E1612F15EB}" sibTransId="{22BC84D2-3384-4BAE-A730-C6333C60049F}"/>
    <dgm:cxn modelId="{C5100FC3-0772-48A8-9E7F-E1CB014DC3C2}" type="presOf" srcId="{147B218A-A18B-4DFE-B7F1-F7488933FD3F}" destId="{60239F8F-7894-4067-915E-C55C93F39F83}" srcOrd="0" destOrd="0" presId="urn:microsoft.com/office/officeart/2005/8/layout/list1"/>
    <dgm:cxn modelId="{EB64D273-AAD6-476E-AF79-5A9C4FCDAAA3}" type="presParOf" srcId="{60239F8F-7894-4067-915E-C55C93F39F83}" destId="{C90035A2-BAB4-456A-BA7F-30C93E2FF305}" srcOrd="0" destOrd="0" presId="urn:microsoft.com/office/officeart/2005/8/layout/list1"/>
    <dgm:cxn modelId="{F6590D9B-CA3C-4F8B-9772-F553A9A513C2}" type="presParOf" srcId="{C90035A2-BAB4-456A-BA7F-30C93E2FF305}" destId="{746F5ADE-60A0-4F8D-99A8-CC9537048F0A}" srcOrd="0" destOrd="0" presId="urn:microsoft.com/office/officeart/2005/8/layout/list1"/>
    <dgm:cxn modelId="{BFD7926C-58AE-4470-84DF-C6B1C5838E07}" type="presParOf" srcId="{C90035A2-BAB4-456A-BA7F-30C93E2FF305}" destId="{7A29C0ED-A72B-427F-99BE-8AC131896982}" srcOrd="1" destOrd="0" presId="urn:microsoft.com/office/officeart/2005/8/layout/list1"/>
    <dgm:cxn modelId="{B8510D5F-A20A-468A-8F5F-5ED113DDB763}" type="presParOf" srcId="{60239F8F-7894-4067-915E-C55C93F39F83}" destId="{00ECD583-0185-409D-9B9C-268E22F7E012}" srcOrd="1" destOrd="0" presId="urn:microsoft.com/office/officeart/2005/8/layout/list1"/>
    <dgm:cxn modelId="{2AC040DD-6D3F-435C-8BF6-B43E2EF91597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>
              <a:latin typeface="Calibri" panose="020F0502020204030204" pitchFamily="34" charset="0"/>
            </a:rPr>
            <a:t>4. Consistency and standards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3C2ADF4C-A41A-465E-BC5C-0C6F0F59005C}">
      <dgm:prSet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Avoid making users wonder whether different words, situation,  or actions mean the same thing</a:t>
          </a:r>
        </a:p>
      </dgm:t>
    </dgm:pt>
    <dgm:pt modelId="{90B882AE-F119-4501-A99E-E3FF6C3A2626}" type="parTrans" cxnId="{C27E6A9E-7ABD-4518-A9ED-37C9AB1B18B1}">
      <dgm:prSet/>
      <dgm:spPr/>
      <dgm:t>
        <a:bodyPr/>
        <a:lstStyle/>
        <a:p>
          <a:endParaRPr lang="en-US"/>
        </a:p>
      </dgm:t>
    </dgm:pt>
    <dgm:pt modelId="{45E3E9C9-A1AC-40E5-843A-09E1591264A7}" type="sibTrans" cxnId="{C27E6A9E-7ABD-4518-A9ED-37C9AB1B18B1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89A93F66-E43E-457D-B2A3-4FC956C789BF}" type="presOf" srcId="{147B218A-A18B-4DFE-B7F1-F7488933FD3F}" destId="{60239F8F-7894-4067-915E-C55C93F39F83}" srcOrd="0" destOrd="0" presId="urn:microsoft.com/office/officeart/2005/8/layout/list1"/>
    <dgm:cxn modelId="{C27E6A9E-7ABD-4518-A9ED-37C9AB1B18B1}" srcId="{22C71DAB-1235-4943-8567-41BF3CA694E0}" destId="{3C2ADF4C-A41A-465E-BC5C-0C6F0F59005C}" srcOrd="0" destOrd="0" parTransId="{90B882AE-F119-4501-A99E-E3FF6C3A2626}" sibTransId="{45E3E9C9-A1AC-40E5-843A-09E1591264A7}"/>
    <dgm:cxn modelId="{001AC5A2-A868-4B36-A9C2-D9F352CE2005}" type="presOf" srcId="{22C71DAB-1235-4943-8567-41BF3CA694E0}" destId="{746F5ADE-60A0-4F8D-99A8-CC9537048F0A}" srcOrd="0" destOrd="0" presId="urn:microsoft.com/office/officeart/2005/8/layout/list1"/>
    <dgm:cxn modelId="{C332FFB2-0984-4110-B5F3-C0A8CC6EDF2B}" type="presOf" srcId="{3C2ADF4C-A41A-465E-BC5C-0C6F0F59005C}" destId="{08B94630-C7D7-4573-934F-702F9F521031}" srcOrd="0" destOrd="0" presId="urn:microsoft.com/office/officeart/2005/8/layout/list1"/>
    <dgm:cxn modelId="{2D733BCD-1AA0-4D49-AACF-7E2A6EFF9298}" type="presOf" srcId="{22C71DAB-1235-4943-8567-41BF3CA694E0}" destId="{7A29C0ED-A72B-427F-99BE-8AC131896982}" srcOrd="1" destOrd="0" presId="urn:microsoft.com/office/officeart/2005/8/layout/list1"/>
    <dgm:cxn modelId="{8895154D-9991-447D-AF2E-1BB7FB7610BB}" type="presParOf" srcId="{60239F8F-7894-4067-915E-C55C93F39F83}" destId="{C90035A2-BAB4-456A-BA7F-30C93E2FF305}" srcOrd="0" destOrd="0" presId="urn:microsoft.com/office/officeart/2005/8/layout/list1"/>
    <dgm:cxn modelId="{33ACE42A-8F78-4BA2-B508-1CC4010C277A}" type="presParOf" srcId="{C90035A2-BAB4-456A-BA7F-30C93E2FF305}" destId="{746F5ADE-60A0-4F8D-99A8-CC9537048F0A}" srcOrd="0" destOrd="0" presId="urn:microsoft.com/office/officeart/2005/8/layout/list1"/>
    <dgm:cxn modelId="{18C871B9-CA66-490C-B3F0-0D348034E350}" type="presParOf" srcId="{C90035A2-BAB4-456A-BA7F-30C93E2FF305}" destId="{7A29C0ED-A72B-427F-99BE-8AC131896982}" srcOrd="1" destOrd="0" presId="urn:microsoft.com/office/officeart/2005/8/layout/list1"/>
    <dgm:cxn modelId="{9810FC5C-F8E4-43A8-ADE9-A2E3A62D8CD5}" type="presParOf" srcId="{60239F8F-7894-4067-915E-C55C93F39F83}" destId="{00ECD583-0185-409D-9B9C-268E22F7E012}" srcOrd="1" destOrd="0" presId="urn:microsoft.com/office/officeart/2005/8/layout/list1"/>
    <dgm:cxn modelId="{F862E4C8-5CD6-4B8B-BD47-F006895F30A2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 dirty="0"/>
            <a:t>5. Help users recognize, diagnose and recover from errors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5D64179B-7B26-40E8-8B4C-FABD629397F6}">
      <dgm:prSet phldrT="[Text]"/>
      <dgm:spPr/>
      <dgm:t>
        <a:bodyPr/>
        <a:lstStyle/>
        <a:p>
          <a:r>
            <a:rPr lang="en-US" dirty="0">
              <a:latin typeface="Calibri" panose="020F0502020204030204" pitchFamily="34" charset="0"/>
            </a:rPr>
            <a:t>Use plain language to describe the nature of problem and suggest a way of solving it</a:t>
          </a:r>
        </a:p>
      </dgm:t>
    </dgm:pt>
    <dgm:pt modelId="{E7B6ADBA-4A02-4028-8086-6C93DC63514F}" type="parTrans" cxnId="{52E1D0FB-B70D-41B1-8C69-975ADB51DE05}">
      <dgm:prSet/>
      <dgm:spPr/>
      <dgm:t>
        <a:bodyPr/>
        <a:lstStyle/>
        <a:p>
          <a:endParaRPr lang="en-US"/>
        </a:p>
      </dgm:t>
    </dgm:pt>
    <dgm:pt modelId="{18BBB85A-7389-4227-B8AD-44199942F180}" type="sibTrans" cxnId="{52E1D0FB-B70D-41B1-8C69-975ADB51DE05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 custScaleX="110204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F29A1C56-0F25-4FCC-9543-8FBFAC56C4D7}" type="presOf" srcId="{22C71DAB-1235-4943-8567-41BF3CA694E0}" destId="{746F5ADE-60A0-4F8D-99A8-CC9537048F0A}" srcOrd="0" destOrd="0" presId="urn:microsoft.com/office/officeart/2005/8/layout/list1"/>
    <dgm:cxn modelId="{3C79538E-0E71-44FD-878E-0B68DFE789A3}" type="presOf" srcId="{147B218A-A18B-4DFE-B7F1-F7488933FD3F}" destId="{60239F8F-7894-4067-915E-C55C93F39F83}" srcOrd="0" destOrd="0" presId="urn:microsoft.com/office/officeart/2005/8/layout/list1"/>
    <dgm:cxn modelId="{A8A665BB-A962-4EF5-AF54-41874E93EB70}" type="presOf" srcId="{5D64179B-7B26-40E8-8B4C-FABD629397F6}" destId="{08B94630-C7D7-4573-934F-702F9F521031}" srcOrd="0" destOrd="0" presId="urn:microsoft.com/office/officeart/2005/8/layout/list1"/>
    <dgm:cxn modelId="{003C9ECA-468E-41B2-B680-B6EE0B09DC97}" type="presOf" srcId="{22C71DAB-1235-4943-8567-41BF3CA694E0}" destId="{7A29C0ED-A72B-427F-99BE-8AC131896982}" srcOrd="1" destOrd="0" presId="urn:microsoft.com/office/officeart/2005/8/layout/list1"/>
    <dgm:cxn modelId="{52E1D0FB-B70D-41B1-8C69-975ADB51DE05}" srcId="{22C71DAB-1235-4943-8567-41BF3CA694E0}" destId="{5D64179B-7B26-40E8-8B4C-FABD629397F6}" srcOrd="0" destOrd="0" parTransId="{E7B6ADBA-4A02-4028-8086-6C93DC63514F}" sibTransId="{18BBB85A-7389-4227-B8AD-44199942F180}"/>
    <dgm:cxn modelId="{21B3B76B-57DC-4256-9844-2E944D4898F0}" type="presParOf" srcId="{60239F8F-7894-4067-915E-C55C93F39F83}" destId="{C90035A2-BAB4-456A-BA7F-30C93E2FF305}" srcOrd="0" destOrd="0" presId="urn:microsoft.com/office/officeart/2005/8/layout/list1"/>
    <dgm:cxn modelId="{BC0E5A09-012C-4D2B-8840-ED8A876977AD}" type="presParOf" srcId="{C90035A2-BAB4-456A-BA7F-30C93E2FF305}" destId="{746F5ADE-60A0-4F8D-99A8-CC9537048F0A}" srcOrd="0" destOrd="0" presId="urn:microsoft.com/office/officeart/2005/8/layout/list1"/>
    <dgm:cxn modelId="{E7943D41-C501-4043-A504-DAADF9417587}" type="presParOf" srcId="{C90035A2-BAB4-456A-BA7F-30C93E2FF305}" destId="{7A29C0ED-A72B-427F-99BE-8AC131896982}" srcOrd="1" destOrd="0" presId="urn:microsoft.com/office/officeart/2005/8/layout/list1"/>
    <dgm:cxn modelId="{4C32F002-1E0C-41BD-864E-738992E12FA0}" type="presParOf" srcId="{60239F8F-7894-4067-915E-C55C93F39F83}" destId="{00ECD583-0185-409D-9B9C-268E22F7E012}" srcOrd="1" destOrd="0" presId="urn:microsoft.com/office/officeart/2005/8/layout/list1"/>
    <dgm:cxn modelId="{3EF7165C-0A18-4316-93FF-68859EEB03CC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 dirty="0"/>
            <a:t>6. Error prevention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7B8AC0BE-CC61-4E87-AB33-0CBE92B938C1}">
      <dgm:prSet/>
      <dgm:spPr/>
      <dgm:t>
        <a:bodyPr/>
        <a:lstStyle/>
        <a:p>
          <a:r>
            <a:rPr lang="en-GB" altLang="en-US" dirty="0"/>
            <a:t>Where possible, prevent errors occurring in the first place</a:t>
          </a:r>
        </a:p>
      </dgm:t>
    </dgm:pt>
    <dgm:pt modelId="{C86C7D94-61D2-48F2-82CF-F6C17AA995B1}" type="parTrans" cxnId="{1A3210EA-4F38-48EF-B642-A7516559E40F}">
      <dgm:prSet/>
      <dgm:spPr/>
      <dgm:t>
        <a:bodyPr/>
        <a:lstStyle/>
        <a:p>
          <a:endParaRPr lang="en-US"/>
        </a:p>
      </dgm:t>
    </dgm:pt>
    <dgm:pt modelId="{381204D6-28D3-4148-9FD8-DDC8D5201467}" type="sibTrans" cxnId="{1A3210EA-4F38-48EF-B642-A7516559E40F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 custScaleX="110204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5B0A350E-E314-4CF9-9947-62411626264C}" type="presOf" srcId="{22C71DAB-1235-4943-8567-41BF3CA694E0}" destId="{746F5ADE-60A0-4F8D-99A8-CC9537048F0A}" srcOrd="0" destOrd="0" presId="urn:microsoft.com/office/officeart/2005/8/layout/list1"/>
    <dgm:cxn modelId="{1385D111-3917-4C83-8AE2-F55C8C790939}" type="presOf" srcId="{7B8AC0BE-CC61-4E87-AB33-0CBE92B938C1}" destId="{08B94630-C7D7-4573-934F-702F9F521031}" srcOrd="0" destOrd="0" presId="urn:microsoft.com/office/officeart/2005/8/layout/list1"/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2FD1BF39-FADD-478B-A294-62030387E3F0}" type="presOf" srcId="{147B218A-A18B-4DFE-B7F1-F7488933FD3F}" destId="{60239F8F-7894-4067-915E-C55C93F39F83}" srcOrd="0" destOrd="0" presId="urn:microsoft.com/office/officeart/2005/8/layout/list1"/>
    <dgm:cxn modelId="{5FEFEDC7-0BB3-4405-965A-ADA05911077C}" type="presOf" srcId="{22C71DAB-1235-4943-8567-41BF3CA694E0}" destId="{7A29C0ED-A72B-427F-99BE-8AC131896982}" srcOrd="1" destOrd="0" presId="urn:microsoft.com/office/officeart/2005/8/layout/list1"/>
    <dgm:cxn modelId="{1A3210EA-4F38-48EF-B642-A7516559E40F}" srcId="{22C71DAB-1235-4943-8567-41BF3CA694E0}" destId="{7B8AC0BE-CC61-4E87-AB33-0CBE92B938C1}" srcOrd="0" destOrd="0" parTransId="{C86C7D94-61D2-48F2-82CF-F6C17AA995B1}" sibTransId="{381204D6-28D3-4148-9FD8-DDC8D5201467}"/>
    <dgm:cxn modelId="{46FF72F0-594C-4603-9BF5-CECE74EB0CC0}" type="presParOf" srcId="{60239F8F-7894-4067-915E-C55C93F39F83}" destId="{C90035A2-BAB4-456A-BA7F-30C93E2FF305}" srcOrd="0" destOrd="0" presId="urn:microsoft.com/office/officeart/2005/8/layout/list1"/>
    <dgm:cxn modelId="{B670690E-FE94-4EEF-814E-F0A27C974ECD}" type="presParOf" srcId="{C90035A2-BAB4-456A-BA7F-30C93E2FF305}" destId="{746F5ADE-60A0-4F8D-99A8-CC9537048F0A}" srcOrd="0" destOrd="0" presId="urn:microsoft.com/office/officeart/2005/8/layout/list1"/>
    <dgm:cxn modelId="{2A1D74D1-940B-4287-B3AA-B80C19A6B097}" type="presParOf" srcId="{C90035A2-BAB4-456A-BA7F-30C93E2FF305}" destId="{7A29C0ED-A72B-427F-99BE-8AC131896982}" srcOrd="1" destOrd="0" presId="urn:microsoft.com/office/officeart/2005/8/layout/list1"/>
    <dgm:cxn modelId="{23A04C6B-8115-4659-9CC0-ECAE0CF9E645}" type="presParOf" srcId="{60239F8F-7894-4067-915E-C55C93F39F83}" destId="{00ECD583-0185-409D-9B9C-268E22F7E012}" srcOrd="1" destOrd="0" presId="urn:microsoft.com/office/officeart/2005/8/layout/list1"/>
    <dgm:cxn modelId="{310589E7-5784-4D3A-8506-5481FDB31308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/>
            <a:t>7. Recognition rather than recall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63BA719-2E10-4C1E-9E6A-9FC340DA9941}">
      <dgm:prSet custT="1"/>
      <dgm:spPr/>
      <dgm:t>
        <a:bodyPr/>
        <a:lstStyle/>
        <a:p>
          <a:r>
            <a:rPr lang="en-GB" altLang="en-US" sz="2000" dirty="0"/>
            <a:t>Make objects, actions and options visible</a:t>
          </a:r>
        </a:p>
      </dgm:t>
    </dgm:pt>
    <dgm:pt modelId="{8B7AF8CE-43AD-4C73-96DD-3BAB251E1A32}" type="parTrans" cxnId="{8552742C-A0AA-43D2-BC39-030B66257B8A}">
      <dgm:prSet/>
      <dgm:spPr/>
      <dgm:t>
        <a:bodyPr/>
        <a:lstStyle/>
        <a:p>
          <a:endParaRPr lang="en-US"/>
        </a:p>
      </dgm:t>
    </dgm:pt>
    <dgm:pt modelId="{07E73CDF-2676-4B9A-AF92-9E619D646AE3}" type="sibTrans" cxnId="{8552742C-A0AA-43D2-BC39-030B66257B8A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 custScaleX="110204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74B02228-C920-47AF-8913-1E580BAA16A5}" type="presOf" srcId="{063BA719-2E10-4C1E-9E6A-9FC340DA9941}" destId="{08B94630-C7D7-4573-934F-702F9F521031}" srcOrd="0" destOrd="0" presId="urn:microsoft.com/office/officeart/2005/8/layout/list1"/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8552742C-A0AA-43D2-BC39-030B66257B8A}" srcId="{22C71DAB-1235-4943-8567-41BF3CA694E0}" destId="{063BA719-2E10-4C1E-9E6A-9FC340DA9941}" srcOrd="0" destOrd="0" parTransId="{8B7AF8CE-43AD-4C73-96DD-3BAB251E1A32}" sibTransId="{07E73CDF-2676-4B9A-AF92-9E619D646AE3}"/>
    <dgm:cxn modelId="{2BCFE164-04F5-439F-A5DD-E2C0925663D4}" type="presOf" srcId="{22C71DAB-1235-4943-8567-41BF3CA694E0}" destId="{7A29C0ED-A72B-427F-99BE-8AC131896982}" srcOrd="1" destOrd="0" presId="urn:microsoft.com/office/officeart/2005/8/layout/list1"/>
    <dgm:cxn modelId="{E567728F-7D37-4403-BFD8-D252C9E73CCF}" type="presOf" srcId="{22C71DAB-1235-4943-8567-41BF3CA694E0}" destId="{746F5ADE-60A0-4F8D-99A8-CC9537048F0A}" srcOrd="0" destOrd="0" presId="urn:microsoft.com/office/officeart/2005/8/layout/list1"/>
    <dgm:cxn modelId="{493121D6-1CDA-4355-9533-F744C144D480}" type="presOf" srcId="{147B218A-A18B-4DFE-B7F1-F7488933FD3F}" destId="{60239F8F-7894-4067-915E-C55C93F39F83}" srcOrd="0" destOrd="0" presId="urn:microsoft.com/office/officeart/2005/8/layout/list1"/>
    <dgm:cxn modelId="{51A796AE-365D-417D-8951-7E157916B0F4}" type="presParOf" srcId="{60239F8F-7894-4067-915E-C55C93F39F83}" destId="{C90035A2-BAB4-456A-BA7F-30C93E2FF305}" srcOrd="0" destOrd="0" presId="urn:microsoft.com/office/officeart/2005/8/layout/list1"/>
    <dgm:cxn modelId="{B96702C9-25E2-4980-8218-9BD59D2A81A7}" type="presParOf" srcId="{C90035A2-BAB4-456A-BA7F-30C93E2FF305}" destId="{746F5ADE-60A0-4F8D-99A8-CC9537048F0A}" srcOrd="0" destOrd="0" presId="urn:microsoft.com/office/officeart/2005/8/layout/list1"/>
    <dgm:cxn modelId="{D3599785-BAE7-437F-8917-28596D0F74DC}" type="presParOf" srcId="{C90035A2-BAB4-456A-BA7F-30C93E2FF305}" destId="{7A29C0ED-A72B-427F-99BE-8AC131896982}" srcOrd="1" destOrd="0" presId="urn:microsoft.com/office/officeart/2005/8/layout/list1"/>
    <dgm:cxn modelId="{347EE61E-195C-4E0F-9708-9BF5CB9BC6A6}" type="presParOf" srcId="{60239F8F-7894-4067-915E-C55C93F39F83}" destId="{00ECD583-0185-409D-9B9C-268E22F7E012}" srcOrd="1" destOrd="0" presId="urn:microsoft.com/office/officeart/2005/8/layout/list1"/>
    <dgm:cxn modelId="{7783FC11-CECB-4ECF-8090-8EE19D31B333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/>
            <a:t>8. Flexibility and efficiency of use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F0240A0C-3386-4681-BFCD-0BDAFB458EAB}">
      <dgm:prSet/>
      <dgm:spPr/>
      <dgm:t>
        <a:bodyPr/>
        <a:lstStyle/>
        <a:p>
          <a:r>
            <a:rPr lang="en-GB" altLang="en-US" dirty="0"/>
            <a:t>Provide accelerators that are invisible to novice users, but allow for more experiences users to carry out tasks more quickly</a:t>
          </a:r>
        </a:p>
      </dgm:t>
    </dgm:pt>
    <dgm:pt modelId="{A8448BF2-3BD3-4646-9274-C372962FD45D}" type="parTrans" cxnId="{FDE0CCBB-F2C6-4C30-AEC3-3F50EB6D3DDE}">
      <dgm:prSet/>
      <dgm:spPr/>
      <dgm:t>
        <a:bodyPr/>
        <a:lstStyle/>
        <a:p>
          <a:endParaRPr lang="en-US"/>
        </a:p>
      </dgm:t>
    </dgm:pt>
    <dgm:pt modelId="{698F8627-BA8E-4DD0-BEA0-42A329D5200C}" type="sibTrans" cxnId="{FDE0CCBB-F2C6-4C30-AEC3-3F50EB6D3DDE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 custScaleX="110204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AA984C06-A3BF-4414-B1DB-AABB25F1BB92}" type="presOf" srcId="{22C71DAB-1235-4943-8567-41BF3CA694E0}" destId="{746F5ADE-60A0-4F8D-99A8-CC9537048F0A}" srcOrd="0" destOrd="0" presId="urn:microsoft.com/office/officeart/2005/8/layout/list1"/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34D6C14E-1F45-4633-8D50-6296BCA7704F}" type="presOf" srcId="{147B218A-A18B-4DFE-B7F1-F7488933FD3F}" destId="{60239F8F-7894-4067-915E-C55C93F39F83}" srcOrd="0" destOrd="0" presId="urn:microsoft.com/office/officeart/2005/8/layout/list1"/>
    <dgm:cxn modelId="{B470E89F-BAC6-4239-91A9-7431D3B3BC29}" type="presOf" srcId="{F0240A0C-3386-4681-BFCD-0BDAFB458EAB}" destId="{08B94630-C7D7-4573-934F-702F9F521031}" srcOrd="0" destOrd="0" presId="urn:microsoft.com/office/officeart/2005/8/layout/list1"/>
    <dgm:cxn modelId="{FDE0CCBB-F2C6-4C30-AEC3-3F50EB6D3DDE}" srcId="{22C71DAB-1235-4943-8567-41BF3CA694E0}" destId="{F0240A0C-3386-4681-BFCD-0BDAFB458EAB}" srcOrd="0" destOrd="0" parTransId="{A8448BF2-3BD3-4646-9274-C372962FD45D}" sibTransId="{698F8627-BA8E-4DD0-BEA0-42A329D5200C}"/>
    <dgm:cxn modelId="{29E603D0-6BC1-4448-9EEB-1BF034727BCA}" type="presOf" srcId="{22C71DAB-1235-4943-8567-41BF3CA694E0}" destId="{7A29C0ED-A72B-427F-99BE-8AC131896982}" srcOrd="1" destOrd="0" presId="urn:microsoft.com/office/officeart/2005/8/layout/list1"/>
    <dgm:cxn modelId="{9118B97C-F43B-46A0-A70D-C76DAB6E7CCA}" type="presParOf" srcId="{60239F8F-7894-4067-915E-C55C93F39F83}" destId="{C90035A2-BAB4-456A-BA7F-30C93E2FF305}" srcOrd="0" destOrd="0" presId="urn:microsoft.com/office/officeart/2005/8/layout/list1"/>
    <dgm:cxn modelId="{85A13AC3-3E6D-4B57-B2ED-C7C2BF63AC90}" type="presParOf" srcId="{C90035A2-BAB4-456A-BA7F-30C93E2FF305}" destId="{746F5ADE-60A0-4F8D-99A8-CC9537048F0A}" srcOrd="0" destOrd="0" presId="urn:microsoft.com/office/officeart/2005/8/layout/list1"/>
    <dgm:cxn modelId="{902D03E8-1825-4668-B8BD-5E4A2050CB8E}" type="presParOf" srcId="{C90035A2-BAB4-456A-BA7F-30C93E2FF305}" destId="{7A29C0ED-A72B-427F-99BE-8AC131896982}" srcOrd="1" destOrd="0" presId="urn:microsoft.com/office/officeart/2005/8/layout/list1"/>
    <dgm:cxn modelId="{D94ECE19-A906-4B0E-A7F7-B7332E5EA279}" type="presParOf" srcId="{60239F8F-7894-4067-915E-C55C93F39F83}" destId="{00ECD583-0185-409D-9B9C-268E22F7E012}" srcOrd="1" destOrd="0" presId="urn:microsoft.com/office/officeart/2005/8/layout/list1"/>
    <dgm:cxn modelId="{57382259-F659-4F85-B328-EFA9C8083F0E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 dirty="0">
              <a:latin typeface="Calibri" panose="020F0502020204030204" pitchFamily="34" charset="0"/>
            </a:rPr>
            <a:t>9. Aesthetic and minimalist design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FC01DCF7-B2D0-42F2-B13D-84971240F01A}">
      <dgm:prSet phldrT="[Text]"/>
      <dgm:spPr/>
      <dgm:t>
        <a:bodyPr/>
        <a:lstStyle/>
        <a:p>
          <a:r>
            <a:rPr lang="en-US" dirty="0">
              <a:latin typeface="Calibri" panose="020F0502020204030204" pitchFamily="34" charset="0"/>
            </a:rPr>
            <a:t>Avoid using information that is rarely needed or irrelevant </a:t>
          </a:r>
        </a:p>
      </dgm:t>
    </dgm:pt>
    <dgm:pt modelId="{663E3C35-9038-42CF-824B-7057035C2804}" type="parTrans" cxnId="{1679A0F6-0A93-4E0C-BEBF-F67C8D7145F6}">
      <dgm:prSet/>
      <dgm:spPr/>
      <dgm:t>
        <a:bodyPr/>
        <a:lstStyle/>
        <a:p>
          <a:endParaRPr lang="en-US"/>
        </a:p>
      </dgm:t>
    </dgm:pt>
    <dgm:pt modelId="{1282ABBC-5FC9-4E19-A92E-722768A0CE2F}" type="sibTrans" cxnId="{1679A0F6-0A93-4E0C-BEBF-F67C8D7145F6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 custScaleX="110204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E361BC38-840C-41C7-AD0D-D6DF60B15EE2}" type="presOf" srcId="{147B218A-A18B-4DFE-B7F1-F7488933FD3F}" destId="{60239F8F-7894-4067-915E-C55C93F39F83}" srcOrd="0" destOrd="0" presId="urn:microsoft.com/office/officeart/2005/8/layout/list1"/>
    <dgm:cxn modelId="{3FC697A8-C256-4576-90BA-B5015B4CF875}" type="presOf" srcId="{FC01DCF7-B2D0-42F2-B13D-84971240F01A}" destId="{08B94630-C7D7-4573-934F-702F9F521031}" srcOrd="0" destOrd="0" presId="urn:microsoft.com/office/officeart/2005/8/layout/list1"/>
    <dgm:cxn modelId="{786D06B4-324C-48EA-9085-C4B63C24B3F8}" type="presOf" srcId="{22C71DAB-1235-4943-8567-41BF3CA694E0}" destId="{7A29C0ED-A72B-427F-99BE-8AC131896982}" srcOrd="1" destOrd="0" presId="urn:microsoft.com/office/officeart/2005/8/layout/list1"/>
    <dgm:cxn modelId="{1679A0F6-0A93-4E0C-BEBF-F67C8D7145F6}" srcId="{22C71DAB-1235-4943-8567-41BF3CA694E0}" destId="{FC01DCF7-B2D0-42F2-B13D-84971240F01A}" srcOrd="0" destOrd="0" parTransId="{663E3C35-9038-42CF-824B-7057035C2804}" sibTransId="{1282ABBC-5FC9-4E19-A92E-722768A0CE2F}"/>
    <dgm:cxn modelId="{A67D90FF-000A-4639-AD2F-E206A5BCF1B1}" type="presOf" srcId="{22C71DAB-1235-4943-8567-41BF3CA694E0}" destId="{746F5ADE-60A0-4F8D-99A8-CC9537048F0A}" srcOrd="0" destOrd="0" presId="urn:microsoft.com/office/officeart/2005/8/layout/list1"/>
    <dgm:cxn modelId="{C6E7557B-6FCC-4265-905E-F29B2403D240}" type="presParOf" srcId="{60239F8F-7894-4067-915E-C55C93F39F83}" destId="{C90035A2-BAB4-456A-BA7F-30C93E2FF305}" srcOrd="0" destOrd="0" presId="urn:microsoft.com/office/officeart/2005/8/layout/list1"/>
    <dgm:cxn modelId="{11F5A3FF-F7FE-4940-8C32-5BC00E4DD9D5}" type="presParOf" srcId="{C90035A2-BAB4-456A-BA7F-30C93E2FF305}" destId="{746F5ADE-60A0-4F8D-99A8-CC9537048F0A}" srcOrd="0" destOrd="0" presId="urn:microsoft.com/office/officeart/2005/8/layout/list1"/>
    <dgm:cxn modelId="{DE67C14B-B80E-4EA5-9F01-829F72A279DB}" type="presParOf" srcId="{C90035A2-BAB4-456A-BA7F-30C93E2FF305}" destId="{7A29C0ED-A72B-427F-99BE-8AC131896982}" srcOrd="1" destOrd="0" presId="urn:microsoft.com/office/officeart/2005/8/layout/list1"/>
    <dgm:cxn modelId="{247EA1B3-7840-46C8-9227-EA6AA4C68628}" type="presParOf" srcId="{60239F8F-7894-4067-915E-C55C93F39F83}" destId="{00ECD583-0185-409D-9B9C-268E22F7E012}" srcOrd="1" destOrd="0" presId="urn:microsoft.com/office/officeart/2005/8/layout/list1"/>
    <dgm:cxn modelId="{2A70AFF8-F9E8-48C7-8388-FB6AD9B034E6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147B218A-A18B-4DFE-B7F1-F7488933FD3F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C71DAB-1235-4943-8567-41BF3CA694E0}">
      <dgm:prSet phldrT="[Text]" custT="1"/>
      <dgm:spPr/>
      <dgm:t>
        <a:bodyPr/>
        <a:lstStyle/>
        <a:p>
          <a:r>
            <a:rPr lang="en-GB" altLang="en-US" sz="1800" dirty="0">
              <a:latin typeface="Calibri" panose="020F0502020204030204" pitchFamily="34" charset="0"/>
            </a:rPr>
            <a:t>10. Help and documentation</a:t>
          </a:r>
          <a:endParaRPr lang="en-US" sz="1800" dirty="0">
            <a:latin typeface="Calibri" panose="020F0502020204030204" pitchFamily="34" charset="0"/>
          </a:endParaRPr>
        </a:p>
      </dgm:t>
    </dgm:pt>
    <dgm:pt modelId="{677C8F8F-0CF0-4D44-91F2-32B15B016CA9}" type="par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00E99C19-8532-4812-8BBD-8324D63DC5EE}" type="sibTrans" cxnId="{E0D7A528-BF73-4D49-8972-6A4A40645DEF}">
      <dgm:prSet/>
      <dgm:spPr/>
      <dgm:t>
        <a:bodyPr/>
        <a:lstStyle/>
        <a:p>
          <a:endParaRPr lang="en-US" sz="1800">
            <a:latin typeface="Calibri" panose="020F0502020204030204" pitchFamily="34" charset="0"/>
          </a:endParaRPr>
        </a:p>
      </dgm:t>
    </dgm:pt>
    <dgm:pt modelId="{53DC3771-A394-4891-BF77-FD2E4DE524D2}">
      <dgm:prSet/>
      <dgm:spPr/>
      <dgm:t>
        <a:bodyPr/>
        <a:lstStyle/>
        <a:p>
          <a:r>
            <a:rPr lang="en-GB" altLang="en-US" dirty="0">
              <a:latin typeface="Calibri" panose="020F0502020204030204" pitchFamily="34" charset="0"/>
            </a:rPr>
            <a:t>Provide information that can be easily searched and provides help in a set of concrete steps that can easily be followed</a:t>
          </a:r>
        </a:p>
      </dgm:t>
    </dgm:pt>
    <dgm:pt modelId="{BEF38CCB-73D0-4408-8097-ADBA27357CF6}" type="parTrans" cxnId="{B6532243-CD59-4680-843D-F75ABCC3420D}">
      <dgm:prSet/>
      <dgm:spPr/>
      <dgm:t>
        <a:bodyPr/>
        <a:lstStyle/>
        <a:p>
          <a:endParaRPr lang="en-US"/>
        </a:p>
      </dgm:t>
    </dgm:pt>
    <dgm:pt modelId="{65671EDD-187A-49C6-96D2-CE726505A50E}" type="sibTrans" cxnId="{B6532243-CD59-4680-843D-F75ABCC3420D}">
      <dgm:prSet/>
      <dgm:spPr/>
      <dgm:t>
        <a:bodyPr/>
        <a:lstStyle/>
        <a:p>
          <a:endParaRPr lang="en-US"/>
        </a:p>
      </dgm:t>
    </dgm:pt>
    <dgm:pt modelId="{60239F8F-7894-4067-915E-C55C93F39F83}" type="pres">
      <dgm:prSet presAssocID="{147B218A-A18B-4DFE-B7F1-F7488933FD3F}" presName="linear" presStyleCnt="0">
        <dgm:presLayoutVars>
          <dgm:dir/>
          <dgm:animLvl val="lvl"/>
          <dgm:resizeHandles val="exact"/>
        </dgm:presLayoutVars>
      </dgm:prSet>
      <dgm:spPr/>
    </dgm:pt>
    <dgm:pt modelId="{C90035A2-BAB4-456A-BA7F-30C93E2FF305}" type="pres">
      <dgm:prSet presAssocID="{22C71DAB-1235-4943-8567-41BF3CA694E0}" presName="parentLin" presStyleCnt="0"/>
      <dgm:spPr/>
    </dgm:pt>
    <dgm:pt modelId="{746F5ADE-60A0-4F8D-99A8-CC9537048F0A}" type="pres">
      <dgm:prSet presAssocID="{22C71DAB-1235-4943-8567-41BF3CA694E0}" presName="parentLeftMargin" presStyleLbl="node1" presStyleIdx="0" presStyleCnt="1"/>
      <dgm:spPr/>
    </dgm:pt>
    <dgm:pt modelId="{7A29C0ED-A72B-427F-99BE-8AC131896982}" type="pres">
      <dgm:prSet presAssocID="{22C71DAB-1235-4943-8567-41BF3CA694E0}" presName="parentText" presStyleLbl="node1" presStyleIdx="0" presStyleCnt="1" custScaleX="110204">
        <dgm:presLayoutVars>
          <dgm:chMax val="0"/>
          <dgm:bulletEnabled val="1"/>
        </dgm:presLayoutVars>
      </dgm:prSet>
      <dgm:spPr/>
    </dgm:pt>
    <dgm:pt modelId="{00ECD583-0185-409D-9B9C-268E22F7E012}" type="pres">
      <dgm:prSet presAssocID="{22C71DAB-1235-4943-8567-41BF3CA694E0}" presName="negativeSpace" presStyleCnt="0"/>
      <dgm:spPr/>
    </dgm:pt>
    <dgm:pt modelId="{08B94630-C7D7-4573-934F-702F9F521031}" type="pres">
      <dgm:prSet presAssocID="{22C71DAB-1235-4943-8567-41BF3CA694E0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E0D7A528-BF73-4D49-8972-6A4A40645DEF}" srcId="{147B218A-A18B-4DFE-B7F1-F7488933FD3F}" destId="{22C71DAB-1235-4943-8567-41BF3CA694E0}" srcOrd="0" destOrd="0" parTransId="{677C8F8F-0CF0-4D44-91F2-32B15B016CA9}" sibTransId="{00E99C19-8532-4812-8BBD-8324D63DC5EE}"/>
    <dgm:cxn modelId="{1D83E242-9B98-466C-9CA6-8D23162C7259}" type="presOf" srcId="{22C71DAB-1235-4943-8567-41BF3CA694E0}" destId="{7A29C0ED-A72B-427F-99BE-8AC131896982}" srcOrd="1" destOrd="0" presId="urn:microsoft.com/office/officeart/2005/8/layout/list1"/>
    <dgm:cxn modelId="{B6532243-CD59-4680-843D-F75ABCC3420D}" srcId="{22C71DAB-1235-4943-8567-41BF3CA694E0}" destId="{53DC3771-A394-4891-BF77-FD2E4DE524D2}" srcOrd="0" destOrd="0" parTransId="{BEF38CCB-73D0-4408-8097-ADBA27357CF6}" sibTransId="{65671EDD-187A-49C6-96D2-CE726505A50E}"/>
    <dgm:cxn modelId="{BF4C946C-A4F4-415A-93BE-24731B98463F}" type="presOf" srcId="{53DC3771-A394-4891-BF77-FD2E4DE524D2}" destId="{08B94630-C7D7-4573-934F-702F9F521031}" srcOrd="0" destOrd="0" presId="urn:microsoft.com/office/officeart/2005/8/layout/list1"/>
    <dgm:cxn modelId="{A8C815B8-CDD9-44BE-A5E3-CD6E417B3C5D}" type="presOf" srcId="{147B218A-A18B-4DFE-B7F1-F7488933FD3F}" destId="{60239F8F-7894-4067-915E-C55C93F39F83}" srcOrd="0" destOrd="0" presId="urn:microsoft.com/office/officeart/2005/8/layout/list1"/>
    <dgm:cxn modelId="{57B5A9E9-C777-432C-A6A3-98F1702A4ECC}" type="presOf" srcId="{22C71DAB-1235-4943-8567-41BF3CA694E0}" destId="{746F5ADE-60A0-4F8D-99A8-CC9537048F0A}" srcOrd="0" destOrd="0" presId="urn:microsoft.com/office/officeart/2005/8/layout/list1"/>
    <dgm:cxn modelId="{096D13CB-B931-4239-8075-EA6474A58C4F}" type="presParOf" srcId="{60239F8F-7894-4067-915E-C55C93F39F83}" destId="{C90035A2-BAB4-456A-BA7F-30C93E2FF305}" srcOrd="0" destOrd="0" presId="urn:microsoft.com/office/officeart/2005/8/layout/list1"/>
    <dgm:cxn modelId="{D02D0588-74FC-4A4E-9166-27BD595523F7}" type="presParOf" srcId="{C90035A2-BAB4-456A-BA7F-30C93E2FF305}" destId="{746F5ADE-60A0-4F8D-99A8-CC9537048F0A}" srcOrd="0" destOrd="0" presId="urn:microsoft.com/office/officeart/2005/8/layout/list1"/>
    <dgm:cxn modelId="{ED66C87B-2484-431F-894A-333031468BD2}" type="presParOf" srcId="{C90035A2-BAB4-456A-BA7F-30C93E2FF305}" destId="{7A29C0ED-A72B-427F-99BE-8AC131896982}" srcOrd="1" destOrd="0" presId="urn:microsoft.com/office/officeart/2005/8/layout/list1"/>
    <dgm:cxn modelId="{328706D8-3F4F-4538-A3AD-456E328F07EA}" type="presParOf" srcId="{60239F8F-7894-4067-915E-C55C93F39F83}" destId="{00ECD583-0185-409D-9B9C-268E22F7E012}" srcOrd="1" destOrd="0" presId="urn:microsoft.com/office/officeart/2005/8/layout/list1"/>
    <dgm:cxn modelId="{DC63F864-82E1-4606-B4C0-4E329B1E797F}" type="presParOf" srcId="{60239F8F-7894-4067-915E-C55C93F39F83}" destId="{08B94630-C7D7-4573-934F-702F9F52103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4CE8F0-03E7-4219-9E9B-A85502F4965C}">
      <dsp:nvSpPr>
        <dsp:cNvPr id="0" name=""/>
        <dsp:cNvSpPr/>
      </dsp:nvSpPr>
      <dsp:spPr>
        <a:xfrm>
          <a:off x="0" y="710509"/>
          <a:ext cx="8153400" cy="7705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2400" kern="1200" dirty="0">
              <a:latin typeface="Calibri" panose="020F0502020204030204" pitchFamily="34" charset="0"/>
            </a:rPr>
            <a:t>Need to take into account:</a:t>
          </a:r>
          <a:endParaRPr lang="en-US" sz="2400" kern="1200" dirty="0"/>
        </a:p>
      </dsp:txBody>
      <dsp:txXfrm>
        <a:off x="37618" y="748127"/>
        <a:ext cx="8078164" cy="695363"/>
      </dsp:txXfrm>
    </dsp:sp>
    <dsp:sp modelId="{E81F9C95-F06D-453B-BD3B-3E0B47711B70}">
      <dsp:nvSpPr>
        <dsp:cNvPr id="0" name=""/>
        <dsp:cNvSpPr/>
      </dsp:nvSpPr>
      <dsp:spPr>
        <a:xfrm>
          <a:off x="0" y="1481108"/>
          <a:ext cx="8153400" cy="1244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870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altLang="en-US" sz="2400" b="1" i="0" kern="1200">
              <a:solidFill>
                <a:srgbClr val="FF0000"/>
              </a:solidFill>
              <a:latin typeface="Calibri" panose="020F0502020204030204" pitchFamily="34" charset="0"/>
            </a:rPr>
            <a:t>Who</a:t>
          </a:r>
          <a:r>
            <a:rPr lang="en-GB" altLang="en-US" sz="2400" i="0" kern="120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i="0" kern="1200">
              <a:latin typeface="Calibri" panose="020F0502020204030204" pitchFamily="34" charset="0"/>
            </a:rPr>
            <a:t>the users are</a:t>
          </a:r>
          <a:endParaRPr lang="en-GB" altLang="en-US" sz="2400" i="0" kern="1200" dirty="0">
            <a:latin typeface="Calibri" panose="020F050202020403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altLang="en-US" sz="2400" b="1" i="0" kern="1200">
              <a:solidFill>
                <a:srgbClr val="FF0000"/>
              </a:solidFill>
              <a:latin typeface="Calibri" panose="020F0502020204030204" pitchFamily="34" charset="0"/>
            </a:rPr>
            <a:t>What</a:t>
          </a:r>
          <a:r>
            <a:rPr lang="en-GB" altLang="en-US" sz="2400" i="0" kern="120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i="0" kern="1200">
              <a:latin typeface="Calibri" panose="020F0502020204030204" pitchFamily="34" charset="0"/>
            </a:rPr>
            <a:t>activities are being carried out</a:t>
          </a:r>
          <a:endParaRPr lang="en-GB" altLang="en-US" sz="2400" i="0" kern="1200" dirty="0">
            <a:latin typeface="Calibri" panose="020F050202020403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altLang="en-US" sz="2400" b="1" i="0" kern="1200">
              <a:solidFill>
                <a:srgbClr val="FF0000"/>
              </a:solidFill>
              <a:latin typeface="Calibri" panose="020F0502020204030204" pitchFamily="34" charset="0"/>
            </a:rPr>
            <a:t>Where</a:t>
          </a:r>
          <a:r>
            <a:rPr lang="en-GB" altLang="en-US" sz="2400" i="0" kern="120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i="0" kern="1200">
              <a:latin typeface="Calibri" panose="020F0502020204030204" pitchFamily="34" charset="0"/>
            </a:rPr>
            <a:t>the interaction is taking place</a:t>
          </a:r>
          <a:endParaRPr lang="en-GB" altLang="en-US" sz="2400" i="0" kern="1200" dirty="0">
            <a:latin typeface="Calibri" panose="020F0502020204030204" pitchFamily="34" charset="0"/>
          </a:endParaRPr>
        </a:p>
      </dsp:txBody>
      <dsp:txXfrm>
        <a:off x="0" y="1481108"/>
        <a:ext cx="8153400" cy="1244587"/>
      </dsp:txXfrm>
    </dsp:sp>
    <dsp:sp modelId="{A1456011-B678-4A3F-B399-2B98FCE50467}">
      <dsp:nvSpPr>
        <dsp:cNvPr id="0" name=""/>
        <dsp:cNvSpPr/>
      </dsp:nvSpPr>
      <dsp:spPr>
        <a:xfrm>
          <a:off x="0" y="2725696"/>
          <a:ext cx="8153400" cy="795994"/>
        </a:xfrm>
        <a:prstGeom prst="roundRect">
          <a:avLst/>
        </a:prstGeom>
        <a:solidFill>
          <a:schemeClr val="accent4">
            <a:hueOff val="1218038"/>
            <a:satOff val="-21072"/>
            <a:lumOff val="-451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2400" kern="1200" dirty="0">
              <a:latin typeface="Calibri" panose="020F0502020204030204" pitchFamily="34" charset="0"/>
            </a:rPr>
            <a:t>Need to </a:t>
          </a:r>
          <a:r>
            <a:rPr lang="en-GB" altLang="en-US" sz="2400" b="1" kern="1200" dirty="0">
              <a:solidFill>
                <a:srgbClr val="FF0000"/>
              </a:solidFill>
              <a:latin typeface="Calibri" panose="020F0502020204030204" pitchFamily="34" charset="0"/>
            </a:rPr>
            <a:t>optimise</a:t>
          </a:r>
          <a:r>
            <a:rPr lang="en-GB" altLang="en-US" sz="2400" kern="1200" dirty="0">
              <a:solidFill>
                <a:srgbClr val="FF0000"/>
              </a:solidFill>
              <a:latin typeface="Calibri" panose="020F0502020204030204" pitchFamily="34" charset="0"/>
            </a:rPr>
            <a:t> </a:t>
          </a:r>
          <a:r>
            <a:rPr lang="en-GB" altLang="en-US" sz="2400" kern="1200" dirty="0">
              <a:latin typeface="Calibri" panose="020F0502020204030204" pitchFamily="34" charset="0"/>
            </a:rPr>
            <a:t>the interactions users have with a product</a:t>
          </a:r>
        </a:p>
      </dsp:txBody>
      <dsp:txXfrm>
        <a:off x="38857" y="2764553"/>
        <a:ext cx="8075686" cy="718280"/>
      </dsp:txXfrm>
    </dsp:sp>
    <dsp:sp modelId="{BB1F14E3-83E2-422E-8F61-1FF302F821DA}">
      <dsp:nvSpPr>
        <dsp:cNvPr id="0" name=""/>
        <dsp:cNvSpPr/>
      </dsp:nvSpPr>
      <dsp:spPr>
        <a:xfrm>
          <a:off x="0" y="3521690"/>
          <a:ext cx="81534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870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altLang="en-US" sz="2400" i="0" kern="1200" dirty="0">
              <a:latin typeface="Calibri" panose="020F0502020204030204" pitchFamily="34" charset="0"/>
            </a:rPr>
            <a:t>Are they matching the users’ activities and needs?</a:t>
          </a:r>
          <a:endParaRPr lang="en-US" sz="2400" kern="1200" dirty="0"/>
        </a:p>
      </dsp:txBody>
      <dsp:txXfrm>
        <a:off x="0" y="3521690"/>
        <a:ext cx="8153400" cy="1076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28E82-E3EC-4FF2-8BEB-B9C859CD4A73}">
      <dsp:nvSpPr>
        <dsp:cNvPr id="0" name=""/>
        <dsp:cNvSpPr/>
      </dsp:nvSpPr>
      <dsp:spPr>
        <a:xfrm>
          <a:off x="1918" y="0"/>
          <a:ext cx="2011188" cy="42973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Need to take into account what people are good and bad at</a:t>
          </a:r>
          <a:endParaRPr lang="en-US" sz="1800" kern="1200" dirty="0"/>
        </a:p>
      </dsp:txBody>
      <dsp:txXfrm>
        <a:off x="1918" y="1718945"/>
        <a:ext cx="2011188" cy="1718945"/>
      </dsp:txXfrm>
    </dsp:sp>
    <dsp:sp modelId="{FA963790-9254-4185-8126-2AB0826DFBA8}">
      <dsp:nvSpPr>
        <dsp:cNvPr id="0" name=""/>
        <dsp:cNvSpPr/>
      </dsp:nvSpPr>
      <dsp:spPr>
        <a:xfrm>
          <a:off x="292002" y="257841"/>
          <a:ext cx="1431021" cy="1431021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F845D0-5BDE-419A-8A20-7E42C96B063E}">
      <dsp:nvSpPr>
        <dsp:cNvPr id="0" name=""/>
        <dsp:cNvSpPr/>
      </dsp:nvSpPr>
      <dsp:spPr>
        <a:xfrm>
          <a:off x="2073443" y="0"/>
          <a:ext cx="2011188" cy="42973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Consider what might help people in the way they currently do things</a:t>
          </a:r>
          <a:endParaRPr lang="en-US" sz="1800" kern="1200"/>
        </a:p>
      </dsp:txBody>
      <dsp:txXfrm>
        <a:off x="2073443" y="1718945"/>
        <a:ext cx="2011188" cy="1718945"/>
      </dsp:txXfrm>
    </dsp:sp>
    <dsp:sp modelId="{79CB43D9-27A6-491C-B809-4D922F9C14B3}">
      <dsp:nvSpPr>
        <dsp:cNvPr id="0" name=""/>
        <dsp:cNvSpPr/>
      </dsp:nvSpPr>
      <dsp:spPr>
        <a:xfrm>
          <a:off x="2363526" y="257841"/>
          <a:ext cx="1431021" cy="1431021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CD5F53-76EC-458D-A6E7-E439113B409D}">
      <dsp:nvSpPr>
        <dsp:cNvPr id="0" name=""/>
        <dsp:cNvSpPr/>
      </dsp:nvSpPr>
      <dsp:spPr>
        <a:xfrm>
          <a:off x="4144967" y="0"/>
          <a:ext cx="2011188" cy="42973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Listen to what people want and get them involved</a:t>
          </a:r>
          <a:endParaRPr lang="en-US" sz="1800" kern="1200"/>
        </a:p>
      </dsp:txBody>
      <dsp:txXfrm>
        <a:off x="4144967" y="1718945"/>
        <a:ext cx="2011188" cy="1718945"/>
      </dsp:txXfrm>
    </dsp:sp>
    <dsp:sp modelId="{361506EA-0761-4040-8818-29A7E318F7A1}">
      <dsp:nvSpPr>
        <dsp:cNvPr id="0" name=""/>
        <dsp:cNvSpPr/>
      </dsp:nvSpPr>
      <dsp:spPr>
        <a:xfrm>
          <a:off x="4435051" y="257841"/>
          <a:ext cx="1431021" cy="1431021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8F3BB1-FE2D-4042-87CE-5158242C03F8}">
      <dsp:nvSpPr>
        <dsp:cNvPr id="0" name=""/>
        <dsp:cNvSpPr/>
      </dsp:nvSpPr>
      <dsp:spPr>
        <a:xfrm>
          <a:off x="6216492" y="0"/>
          <a:ext cx="2011188" cy="42973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Use tried and tested user-based methods</a:t>
          </a:r>
          <a:endParaRPr lang="en-US" sz="1800" kern="1200" dirty="0"/>
        </a:p>
      </dsp:txBody>
      <dsp:txXfrm>
        <a:off x="6216492" y="1718945"/>
        <a:ext cx="2011188" cy="1718945"/>
      </dsp:txXfrm>
    </dsp:sp>
    <dsp:sp modelId="{CBA2CE5E-D583-4416-8624-B9938D4AC27D}">
      <dsp:nvSpPr>
        <dsp:cNvPr id="0" name=""/>
        <dsp:cNvSpPr/>
      </dsp:nvSpPr>
      <dsp:spPr>
        <a:xfrm>
          <a:off x="6506575" y="257841"/>
          <a:ext cx="1431021" cy="1431021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9534F2-1CC0-4B3E-970E-0D877AC41FD3}">
      <dsp:nvSpPr>
        <dsp:cNvPr id="0" name=""/>
        <dsp:cNvSpPr/>
      </dsp:nvSpPr>
      <dsp:spPr>
        <a:xfrm>
          <a:off x="329183" y="3437890"/>
          <a:ext cx="7571232" cy="644604"/>
        </a:xfrm>
        <a:prstGeom prst="left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FE858-264F-439B-A7F3-F2D942865AB2}">
      <dsp:nvSpPr>
        <dsp:cNvPr id="0" name=""/>
        <dsp:cNvSpPr/>
      </dsp:nvSpPr>
      <dsp:spPr>
        <a:xfrm>
          <a:off x="0" y="1394460"/>
          <a:ext cx="8628222" cy="1859280"/>
        </a:xfrm>
        <a:prstGeom prst="notched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A527B35-0CC3-4BE7-90BA-2F33D356CECF}">
      <dsp:nvSpPr>
        <dsp:cNvPr id="0" name=""/>
        <dsp:cNvSpPr/>
      </dsp:nvSpPr>
      <dsp:spPr>
        <a:xfrm>
          <a:off x="3415" y="0"/>
          <a:ext cx="1431788" cy="185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50s</a:t>
          </a:r>
          <a:r>
            <a:rPr lang="en-GB" altLang="en-US" sz="1400" kern="1200" dirty="0">
              <a:latin typeface="Calibri" panose="020F0502020204030204" pitchFamily="34" charset="0"/>
            </a:rPr>
            <a:t> - Interface at the hardware level for engineers - switch panels</a:t>
          </a:r>
        </a:p>
      </dsp:txBody>
      <dsp:txXfrm>
        <a:off x="3415" y="0"/>
        <a:ext cx="1431788" cy="1859280"/>
      </dsp:txXfrm>
    </dsp:sp>
    <dsp:sp modelId="{68FAFFA2-7FBA-4132-B50D-E0E99A98251F}">
      <dsp:nvSpPr>
        <dsp:cNvPr id="0" name=""/>
        <dsp:cNvSpPr/>
      </dsp:nvSpPr>
      <dsp:spPr>
        <a:xfrm>
          <a:off x="486899" y="2091690"/>
          <a:ext cx="464820" cy="46482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248347-30CB-491E-BF51-A98E463BDBFC}">
      <dsp:nvSpPr>
        <dsp:cNvPr id="0" name=""/>
        <dsp:cNvSpPr/>
      </dsp:nvSpPr>
      <dsp:spPr>
        <a:xfrm>
          <a:off x="1464731" y="2788920"/>
          <a:ext cx="1200496" cy="185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60-70s</a:t>
          </a:r>
          <a:r>
            <a:rPr lang="en-GB" altLang="en-US" sz="1400" kern="1200" dirty="0">
              <a:latin typeface="Calibri" panose="020F0502020204030204" pitchFamily="34" charset="0"/>
            </a:rPr>
            <a:t> - interface at the programming level - COBOL, FORTRAN</a:t>
          </a:r>
        </a:p>
      </dsp:txBody>
      <dsp:txXfrm>
        <a:off x="1464731" y="2788920"/>
        <a:ext cx="1200496" cy="1859280"/>
      </dsp:txXfrm>
    </dsp:sp>
    <dsp:sp modelId="{7ABCC68A-9E85-45E7-92EE-A0865B2AB01D}">
      <dsp:nvSpPr>
        <dsp:cNvPr id="0" name=""/>
        <dsp:cNvSpPr/>
      </dsp:nvSpPr>
      <dsp:spPr>
        <a:xfrm>
          <a:off x="1832569" y="2091690"/>
          <a:ext cx="464820" cy="464820"/>
        </a:xfrm>
        <a:prstGeom prst="ellipse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705785-5A88-44E6-8439-E9AEA6144D4C}">
      <dsp:nvSpPr>
        <dsp:cNvPr id="0" name=""/>
        <dsp:cNvSpPr/>
      </dsp:nvSpPr>
      <dsp:spPr>
        <a:xfrm>
          <a:off x="2694755" y="0"/>
          <a:ext cx="1014116" cy="185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70-90s</a:t>
          </a:r>
          <a:r>
            <a:rPr lang="en-GB" altLang="en-US" sz="1400" kern="1200" dirty="0">
              <a:latin typeface="Calibri" panose="020F0502020204030204" pitchFamily="34" charset="0"/>
            </a:rPr>
            <a:t> - Interface at the terminal level - command languages </a:t>
          </a:r>
        </a:p>
      </dsp:txBody>
      <dsp:txXfrm>
        <a:off x="2694755" y="0"/>
        <a:ext cx="1014116" cy="1859280"/>
      </dsp:txXfrm>
    </dsp:sp>
    <dsp:sp modelId="{DA2F50FF-F24F-4389-8331-CB0BB5063F7F}">
      <dsp:nvSpPr>
        <dsp:cNvPr id="0" name=""/>
        <dsp:cNvSpPr/>
      </dsp:nvSpPr>
      <dsp:spPr>
        <a:xfrm>
          <a:off x="2969404" y="2091690"/>
          <a:ext cx="464820" cy="464820"/>
        </a:xfrm>
        <a:prstGeom prst="ellipse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0774D1-51E5-41EF-8A58-51DC740A127C}">
      <dsp:nvSpPr>
        <dsp:cNvPr id="0" name=""/>
        <dsp:cNvSpPr/>
      </dsp:nvSpPr>
      <dsp:spPr>
        <a:xfrm>
          <a:off x="3738400" y="2788920"/>
          <a:ext cx="1199321" cy="185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80s</a:t>
          </a:r>
          <a:r>
            <a:rPr lang="en-GB" altLang="en-US" sz="1400" kern="1200" dirty="0">
              <a:latin typeface="Calibri" panose="020F0502020204030204" pitchFamily="34" charset="0"/>
            </a:rPr>
            <a:t> - Interface at the interaction dialogue level - GUIs, multimedia</a:t>
          </a:r>
        </a:p>
      </dsp:txBody>
      <dsp:txXfrm>
        <a:off x="3738400" y="2788920"/>
        <a:ext cx="1199321" cy="1859280"/>
      </dsp:txXfrm>
    </dsp:sp>
    <dsp:sp modelId="{7923D184-8421-4D98-AF8A-2E4F2F9EE464}">
      <dsp:nvSpPr>
        <dsp:cNvPr id="0" name=""/>
        <dsp:cNvSpPr/>
      </dsp:nvSpPr>
      <dsp:spPr>
        <a:xfrm>
          <a:off x="4105650" y="2091690"/>
          <a:ext cx="464820" cy="464820"/>
        </a:xfrm>
        <a:prstGeom prst="ellipse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280EC7-F0EE-458B-8C79-6606793A6FC0}">
      <dsp:nvSpPr>
        <dsp:cNvPr id="0" name=""/>
        <dsp:cNvSpPr/>
      </dsp:nvSpPr>
      <dsp:spPr>
        <a:xfrm>
          <a:off x="4967249" y="0"/>
          <a:ext cx="1123393" cy="185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90s</a:t>
          </a:r>
          <a:r>
            <a:rPr lang="en-GB" altLang="en-US" sz="1400" kern="1200" dirty="0">
              <a:latin typeface="Calibri" panose="020F0502020204030204" pitchFamily="34" charset="0"/>
            </a:rPr>
            <a:t> - Interface at the work setting - networked systems, groupware </a:t>
          </a:r>
        </a:p>
      </dsp:txBody>
      <dsp:txXfrm>
        <a:off x="4967249" y="0"/>
        <a:ext cx="1123393" cy="1859280"/>
      </dsp:txXfrm>
    </dsp:sp>
    <dsp:sp modelId="{0967867B-BE1F-4F99-AD8B-DA59C811D03C}">
      <dsp:nvSpPr>
        <dsp:cNvPr id="0" name=""/>
        <dsp:cNvSpPr/>
      </dsp:nvSpPr>
      <dsp:spPr>
        <a:xfrm>
          <a:off x="5296535" y="2091690"/>
          <a:ext cx="464820" cy="464820"/>
        </a:xfrm>
        <a:prstGeom prst="ellipse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9B7ECB-96DA-4EC2-8CB2-6F8C8E160B86}">
      <dsp:nvSpPr>
        <dsp:cNvPr id="0" name=""/>
        <dsp:cNvSpPr/>
      </dsp:nvSpPr>
      <dsp:spPr>
        <a:xfrm>
          <a:off x="6120170" y="2788920"/>
          <a:ext cx="1641813" cy="1859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1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00s</a:t>
          </a:r>
          <a:r>
            <a:rPr lang="en-GB" altLang="en-US" sz="1400" kern="1200" dirty="0">
              <a:latin typeface="Calibri" panose="020F0502020204030204" pitchFamily="34" charset="0"/>
            </a:rPr>
            <a:t> - Interface becomes pervasive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1400" i="0" kern="1200" dirty="0">
              <a:latin typeface="Calibri" panose="020F0502020204030204" pitchFamily="34" charset="0"/>
            </a:rPr>
            <a:t>RF tags, Bluetooth technology, mobile devices, consumer electronics, interactive screens, embedded technology</a:t>
          </a:r>
        </a:p>
      </dsp:txBody>
      <dsp:txXfrm>
        <a:off x="6120170" y="2788920"/>
        <a:ext cx="1641813" cy="1859280"/>
      </dsp:txXfrm>
    </dsp:sp>
    <dsp:sp modelId="{68FDF925-6AB3-4AFC-B055-B722369AC355}">
      <dsp:nvSpPr>
        <dsp:cNvPr id="0" name=""/>
        <dsp:cNvSpPr/>
      </dsp:nvSpPr>
      <dsp:spPr>
        <a:xfrm>
          <a:off x="6708667" y="2091690"/>
          <a:ext cx="464820" cy="464820"/>
        </a:xfrm>
        <a:prstGeom prst="ellipse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FC28DA-20BC-4124-9E29-6B51968CB019}">
      <dsp:nvSpPr>
        <dsp:cNvPr id="0" name=""/>
        <dsp:cNvSpPr/>
      </dsp:nvSpPr>
      <dsp:spPr>
        <a:xfrm>
          <a:off x="0" y="797324"/>
          <a:ext cx="211455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000" b="1" kern="1200" dirty="0">
              <a:latin typeface="Calibri" panose="020F0502020204030204" pitchFamily="34" charset="0"/>
            </a:rPr>
            <a:t>Human-computer interaction</a:t>
          </a:r>
          <a:r>
            <a:rPr lang="en-US" altLang="en-US" sz="2000" kern="1200" dirty="0">
              <a:latin typeface="Calibri" panose="020F0502020204030204" pitchFamily="34" charset="0"/>
            </a:rPr>
            <a:t> </a:t>
          </a:r>
          <a:r>
            <a:rPr lang="en-US" altLang="en-US" sz="2000" b="1" kern="1200" dirty="0">
              <a:latin typeface="Calibri" panose="020F0502020204030204" pitchFamily="34" charset="0"/>
            </a:rPr>
            <a:t>(HCI)</a:t>
          </a:r>
          <a:r>
            <a:rPr lang="en-US" altLang="en-US" sz="2000" kern="1200" dirty="0">
              <a:latin typeface="Calibri" panose="020F0502020204030204" pitchFamily="34" charset="0"/>
            </a:rPr>
            <a:t> is: </a:t>
          </a:r>
          <a:endParaRPr lang="en-US" sz="2000" kern="1200" dirty="0"/>
        </a:p>
      </dsp:txBody>
      <dsp:txXfrm>
        <a:off x="0" y="797324"/>
        <a:ext cx="2114550" cy="1287000"/>
      </dsp:txXfrm>
    </dsp:sp>
    <dsp:sp modelId="{E411ECB6-8835-431C-A68B-07DC485836C2}">
      <dsp:nvSpPr>
        <dsp:cNvPr id="0" name=""/>
        <dsp:cNvSpPr/>
      </dsp:nvSpPr>
      <dsp:spPr>
        <a:xfrm>
          <a:off x="2114550" y="797324"/>
          <a:ext cx="422910" cy="1287000"/>
        </a:xfrm>
        <a:prstGeom prst="leftBrace">
          <a:avLst>
            <a:gd name="adj1" fmla="val 35000"/>
            <a:gd name="adj2" fmla="val 50000"/>
          </a:avLst>
        </a:pr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49794F-EA3B-4D2C-8BED-003252569AE2}">
      <dsp:nvSpPr>
        <dsp:cNvPr id="0" name=""/>
        <dsp:cNvSpPr/>
      </dsp:nvSpPr>
      <dsp:spPr>
        <a:xfrm>
          <a:off x="2706624" y="797324"/>
          <a:ext cx="5751576" cy="12870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en-US" sz="2000" kern="1200" dirty="0">
              <a:latin typeface="Calibri" panose="020F0502020204030204" pitchFamily="34" charset="0"/>
            </a:rPr>
            <a:t>Concerned with the design, evaluation and implementation of interactive computing systems for human use and with the study of major phenomena surrounding them</a:t>
          </a:r>
        </a:p>
      </dsp:txBody>
      <dsp:txXfrm>
        <a:off x="2706624" y="797324"/>
        <a:ext cx="5751576" cy="1287000"/>
      </dsp:txXfrm>
    </dsp:sp>
    <dsp:sp modelId="{834F5C5A-5FC2-40C6-B61C-52123636AF3C}">
      <dsp:nvSpPr>
        <dsp:cNvPr id="0" name=""/>
        <dsp:cNvSpPr/>
      </dsp:nvSpPr>
      <dsp:spPr>
        <a:xfrm>
          <a:off x="0" y="2479199"/>
          <a:ext cx="211455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2000" b="1" kern="1200" dirty="0">
              <a:latin typeface="Calibri" panose="020F0502020204030204" pitchFamily="34" charset="0"/>
            </a:rPr>
            <a:t>Interaction design (ID)</a:t>
          </a:r>
          <a:r>
            <a:rPr lang="en-GB" altLang="en-US" sz="2000" kern="1200" dirty="0">
              <a:latin typeface="Calibri" panose="020F0502020204030204" pitchFamily="34" charset="0"/>
            </a:rPr>
            <a:t> is</a:t>
          </a:r>
        </a:p>
      </dsp:txBody>
      <dsp:txXfrm>
        <a:off x="0" y="2479199"/>
        <a:ext cx="2114550" cy="1287000"/>
      </dsp:txXfrm>
    </dsp:sp>
    <dsp:sp modelId="{F639436C-0F5E-4CDF-BC93-595E4A32DCB8}">
      <dsp:nvSpPr>
        <dsp:cNvPr id="0" name=""/>
        <dsp:cNvSpPr/>
      </dsp:nvSpPr>
      <dsp:spPr>
        <a:xfrm>
          <a:off x="2114550" y="2318324"/>
          <a:ext cx="422910" cy="1608750"/>
        </a:xfrm>
        <a:prstGeom prst="leftBrace">
          <a:avLst>
            <a:gd name="adj1" fmla="val 35000"/>
            <a:gd name="adj2" fmla="val 50000"/>
          </a:avLst>
        </a:pr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6F5D4E-948E-4AB7-83B2-C05D323AA340}">
      <dsp:nvSpPr>
        <dsp:cNvPr id="0" name=""/>
        <dsp:cNvSpPr/>
      </dsp:nvSpPr>
      <dsp:spPr>
        <a:xfrm>
          <a:off x="2706624" y="2318324"/>
          <a:ext cx="5751576" cy="1608750"/>
        </a:xfrm>
        <a:prstGeom prst="rect">
          <a:avLst/>
        </a:prstGeom>
        <a:solidFill>
          <a:schemeClr val="accent5">
            <a:hueOff val="6718555"/>
            <a:satOff val="9479"/>
            <a:lumOff val="-11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000" kern="1200" dirty="0">
              <a:latin typeface="Calibri" panose="020F0502020204030204" pitchFamily="34" charset="0"/>
            </a:rPr>
            <a:t>The design of spaces for human communication and interaction.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000" kern="1200" dirty="0">
              <a:latin typeface="Calibri" panose="020F0502020204030204" pitchFamily="34" charset="0"/>
            </a:rPr>
            <a:t>Increasingly, more application areas, more technologies and more issues to consider when designing ‘interfaces’.</a:t>
          </a:r>
        </a:p>
      </dsp:txBody>
      <dsp:txXfrm>
        <a:off x="2706624" y="2318324"/>
        <a:ext cx="5751576" cy="16087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B0F253-56A1-413A-A2A2-5F5E43EB93DE}">
      <dsp:nvSpPr>
        <dsp:cNvPr id="0" name=""/>
        <dsp:cNvSpPr/>
      </dsp:nvSpPr>
      <dsp:spPr>
        <a:xfrm>
          <a:off x="3230880" y="1588"/>
          <a:ext cx="4846320" cy="8601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en-US" sz="1600" kern="1200">
              <a:solidFill>
                <a:srgbClr val="002060"/>
              </a:solidFill>
              <a:latin typeface="Calibri" panose="020F0502020204030204" pitchFamily="34" charset="0"/>
            </a:rPr>
            <a:t>people involved in the design of all the interactive aspects of a product</a:t>
          </a:r>
          <a:endParaRPr lang="en-US" sz="1600" kern="1200">
            <a:solidFill>
              <a:srgbClr val="002060"/>
            </a:solidFill>
          </a:endParaRPr>
        </a:p>
      </dsp:txBody>
      <dsp:txXfrm>
        <a:off x="3230880" y="109112"/>
        <a:ext cx="4523749" cy="645141"/>
      </dsp:txXfrm>
    </dsp:sp>
    <dsp:sp modelId="{A37007CC-D5E5-47EF-BA1F-AF9D87F347F7}">
      <dsp:nvSpPr>
        <dsp:cNvPr id="0" name=""/>
        <dsp:cNvSpPr/>
      </dsp:nvSpPr>
      <dsp:spPr>
        <a:xfrm>
          <a:off x="0" y="1588"/>
          <a:ext cx="3230880" cy="86018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600" b="1" kern="1200" dirty="0">
              <a:solidFill>
                <a:schemeClr val="bg1"/>
              </a:solidFill>
              <a:latin typeface="Calibri" panose="020F0502020204030204" pitchFamily="34" charset="0"/>
            </a:rPr>
            <a:t>interaction designers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1991" y="43579"/>
        <a:ext cx="3146898" cy="776207"/>
      </dsp:txXfrm>
    </dsp:sp>
    <dsp:sp modelId="{F4CC9F5C-C7AF-42B9-8D28-2B407D2EF4FD}">
      <dsp:nvSpPr>
        <dsp:cNvPr id="0" name=""/>
        <dsp:cNvSpPr/>
      </dsp:nvSpPr>
      <dsp:spPr>
        <a:xfrm>
          <a:off x="3230880" y="947797"/>
          <a:ext cx="4846320" cy="8601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1719835"/>
            <a:satOff val="569"/>
            <a:lumOff val="-4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1719835"/>
              <a:satOff val="56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en-US" sz="1600" kern="12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kern="1200" dirty="0">
              <a:solidFill>
                <a:srgbClr val="002060"/>
              </a:solidFill>
              <a:latin typeface="Calibri" panose="020F0502020204030204" pitchFamily="34" charset="0"/>
            </a:rPr>
            <a:t>who focus on evaluating products, using usability methods and principles</a:t>
          </a:r>
        </a:p>
      </dsp:txBody>
      <dsp:txXfrm>
        <a:off x="3230880" y="1055321"/>
        <a:ext cx="4523749" cy="645141"/>
      </dsp:txXfrm>
    </dsp:sp>
    <dsp:sp modelId="{1AD91601-2A62-475E-A543-2F57A0E4294E}">
      <dsp:nvSpPr>
        <dsp:cNvPr id="0" name=""/>
        <dsp:cNvSpPr/>
      </dsp:nvSpPr>
      <dsp:spPr>
        <a:xfrm>
          <a:off x="0" y="947797"/>
          <a:ext cx="3230880" cy="860189"/>
        </a:xfrm>
        <a:prstGeom prst="roundRect">
          <a:avLst/>
        </a:prstGeom>
        <a:solidFill>
          <a:schemeClr val="accent5">
            <a:hueOff val="1679639"/>
            <a:satOff val="2370"/>
            <a:lumOff val="-29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600" b="1" kern="1200" dirty="0">
              <a:solidFill>
                <a:schemeClr val="bg1"/>
              </a:solidFill>
              <a:latin typeface="Calibri" panose="020F0502020204030204" pitchFamily="34" charset="0"/>
            </a:rPr>
            <a:t>usability engineers</a:t>
          </a:r>
          <a:endParaRPr lang="en-US" altLang="en-US" sz="1600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>
        <a:off x="41991" y="989788"/>
        <a:ext cx="3146898" cy="776207"/>
      </dsp:txXfrm>
    </dsp:sp>
    <dsp:sp modelId="{3896D76D-A0B9-46D4-B21F-60EE074E15CB}">
      <dsp:nvSpPr>
        <dsp:cNvPr id="0" name=""/>
        <dsp:cNvSpPr/>
      </dsp:nvSpPr>
      <dsp:spPr>
        <a:xfrm>
          <a:off x="3230880" y="1894005"/>
          <a:ext cx="4846320" cy="8601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3439670"/>
            <a:satOff val="1139"/>
            <a:lumOff val="-8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3439670"/>
              <a:satOff val="1139"/>
              <a:lumOff val="-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en-US" sz="1600" kern="12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kern="1200" dirty="0">
              <a:solidFill>
                <a:srgbClr val="002060"/>
              </a:solidFill>
              <a:latin typeface="Calibri" panose="020F0502020204030204" pitchFamily="34" charset="0"/>
            </a:rPr>
            <a:t>who develop and create the visual design of websites, such as layouts</a:t>
          </a:r>
        </a:p>
      </dsp:txBody>
      <dsp:txXfrm>
        <a:off x="3230880" y="2001529"/>
        <a:ext cx="4523749" cy="645141"/>
      </dsp:txXfrm>
    </dsp:sp>
    <dsp:sp modelId="{9F005748-1643-4215-AD43-43431D8BBDE4}">
      <dsp:nvSpPr>
        <dsp:cNvPr id="0" name=""/>
        <dsp:cNvSpPr/>
      </dsp:nvSpPr>
      <dsp:spPr>
        <a:xfrm>
          <a:off x="0" y="1894005"/>
          <a:ext cx="3230880" cy="860189"/>
        </a:xfrm>
        <a:prstGeom prst="roundRect">
          <a:avLst/>
        </a:prstGeom>
        <a:solidFill>
          <a:schemeClr val="accent5">
            <a:hueOff val="3359278"/>
            <a:satOff val="4740"/>
            <a:lumOff val="-58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600" b="1" kern="1200" dirty="0">
              <a:solidFill>
                <a:schemeClr val="bg1"/>
              </a:solidFill>
              <a:latin typeface="Calibri" panose="020F0502020204030204" pitchFamily="34" charset="0"/>
            </a:rPr>
            <a:t>web designers</a:t>
          </a:r>
          <a:endParaRPr lang="en-US" altLang="en-US" sz="1600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>
        <a:off x="41991" y="1935996"/>
        <a:ext cx="3146898" cy="776207"/>
      </dsp:txXfrm>
    </dsp:sp>
    <dsp:sp modelId="{0428345E-AA48-4A13-94CA-8D7C5A4460D4}">
      <dsp:nvSpPr>
        <dsp:cNvPr id="0" name=""/>
        <dsp:cNvSpPr/>
      </dsp:nvSpPr>
      <dsp:spPr>
        <a:xfrm>
          <a:off x="3230880" y="2840213"/>
          <a:ext cx="4846320" cy="8601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5159505"/>
            <a:satOff val="1708"/>
            <a:lumOff val="-12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5159505"/>
              <a:satOff val="1708"/>
              <a:lumOff val="-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en-US" sz="1600" kern="12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kern="1200" dirty="0">
              <a:solidFill>
                <a:srgbClr val="002060"/>
              </a:solidFill>
              <a:latin typeface="Calibri" panose="020F0502020204030204" pitchFamily="34" charset="0"/>
            </a:rPr>
            <a:t>who come up with ideas of how to plan and structure interactive products</a:t>
          </a:r>
        </a:p>
      </dsp:txBody>
      <dsp:txXfrm>
        <a:off x="3230880" y="2947737"/>
        <a:ext cx="4523749" cy="645141"/>
      </dsp:txXfrm>
    </dsp:sp>
    <dsp:sp modelId="{C2007E59-0144-43A7-9D09-2EE4BEAF7E67}">
      <dsp:nvSpPr>
        <dsp:cNvPr id="0" name=""/>
        <dsp:cNvSpPr/>
      </dsp:nvSpPr>
      <dsp:spPr>
        <a:xfrm>
          <a:off x="0" y="2840213"/>
          <a:ext cx="3230880" cy="860189"/>
        </a:xfrm>
        <a:prstGeom prst="roundRect">
          <a:avLst/>
        </a:prstGeom>
        <a:solidFill>
          <a:schemeClr val="accent5">
            <a:hueOff val="5038916"/>
            <a:satOff val="7109"/>
            <a:lumOff val="-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600" b="1" kern="1200" dirty="0">
              <a:solidFill>
                <a:schemeClr val="bg1"/>
              </a:solidFill>
              <a:latin typeface="Calibri" panose="020F0502020204030204" pitchFamily="34" charset="0"/>
            </a:rPr>
            <a:t>information architects</a:t>
          </a:r>
          <a:endParaRPr lang="en-US" altLang="en-US" sz="1600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>
        <a:off x="41991" y="2882204"/>
        <a:ext cx="3146898" cy="776207"/>
      </dsp:txXfrm>
    </dsp:sp>
    <dsp:sp modelId="{926FF4D2-2C85-42ED-8800-10ED26B84403}">
      <dsp:nvSpPr>
        <dsp:cNvPr id="0" name=""/>
        <dsp:cNvSpPr/>
      </dsp:nvSpPr>
      <dsp:spPr>
        <a:xfrm>
          <a:off x="3230880" y="3786421"/>
          <a:ext cx="4846320" cy="8601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6879340"/>
            <a:satOff val="2278"/>
            <a:lumOff val="-16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6879340"/>
              <a:satOff val="2278"/>
              <a:lumOff val="-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en-US" sz="1600" kern="1200">
              <a:solidFill>
                <a:srgbClr val="002060"/>
              </a:solidFill>
              <a:latin typeface="Calibri" panose="020F0502020204030204" pitchFamily="34" charset="0"/>
            </a:rPr>
            <a:t>people </a:t>
          </a:r>
          <a:r>
            <a:rPr lang="en-US" altLang="en-US" sz="1600" kern="1200" dirty="0">
              <a:solidFill>
                <a:srgbClr val="002060"/>
              </a:solidFill>
              <a:latin typeface="Calibri" panose="020F0502020204030204" pitchFamily="34" charset="0"/>
            </a:rPr>
            <a:t>who do all the above but who may also carry out field studies to inform the design of products</a:t>
          </a:r>
          <a:endParaRPr lang="en-GB" altLang="en-US" sz="1600" kern="1200" dirty="0">
            <a:solidFill>
              <a:srgbClr val="002060"/>
            </a:solidFill>
            <a:latin typeface="Calibri" panose="020F0502020204030204" pitchFamily="34" charset="0"/>
          </a:endParaRPr>
        </a:p>
      </dsp:txBody>
      <dsp:txXfrm>
        <a:off x="3230880" y="3893945"/>
        <a:ext cx="4523749" cy="645141"/>
      </dsp:txXfrm>
    </dsp:sp>
    <dsp:sp modelId="{D35D1E83-5303-418A-A1A5-1C569C859DBD}">
      <dsp:nvSpPr>
        <dsp:cNvPr id="0" name=""/>
        <dsp:cNvSpPr/>
      </dsp:nvSpPr>
      <dsp:spPr>
        <a:xfrm>
          <a:off x="0" y="3786421"/>
          <a:ext cx="3230880" cy="860189"/>
        </a:xfrm>
        <a:prstGeom prst="roundRect">
          <a:avLst/>
        </a:prstGeom>
        <a:solidFill>
          <a:schemeClr val="accent5">
            <a:hueOff val="6718555"/>
            <a:satOff val="9479"/>
            <a:lumOff val="-11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1600" b="1" kern="1200" dirty="0">
              <a:solidFill>
                <a:schemeClr val="bg1"/>
              </a:solidFill>
              <a:latin typeface="Calibri" panose="020F0502020204030204" pitchFamily="34" charset="0"/>
            </a:rPr>
            <a:t>user experience designers</a:t>
          </a:r>
          <a:endParaRPr lang="en-GB" altLang="en-US" sz="1600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>
        <a:off x="41991" y="3828412"/>
        <a:ext cx="3146898" cy="77620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E3D0E2-DFC4-4A56-BFBE-6695324F3395}">
      <dsp:nvSpPr>
        <dsp:cNvPr id="0" name=""/>
        <dsp:cNvSpPr/>
      </dsp:nvSpPr>
      <dsp:spPr>
        <a:xfrm>
          <a:off x="0" y="0"/>
          <a:ext cx="5730240" cy="1118797"/>
        </a:xfrm>
        <a:prstGeom prst="roundRect">
          <a:avLst>
            <a:gd name="adj" fmla="val 10000"/>
          </a:avLst>
        </a:prstGeom>
        <a:solidFill>
          <a:schemeClr val="bg2">
            <a:lumMod val="25000"/>
          </a:schemeClr>
        </a:solidFill>
        <a:ln w="19050" cap="flat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 dirty="0">
              <a:solidFill>
                <a:schemeClr val="bg1"/>
              </a:solidFill>
            </a:rPr>
            <a:t>Identify needs and establish requirements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32768" y="32768"/>
        <a:ext cx="4428432" cy="1053261"/>
      </dsp:txXfrm>
    </dsp:sp>
    <dsp:sp modelId="{C5A31FB1-3CFB-462E-9254-FE31D4F4A454}">
      <dsp:nvSpPr>
        <dsp:cNvPr id="0" name=""/>
        <dsp:cNvSpPr/>
      </dsp:nvSpPr>
      <dsp:spPr>
        <a:xfrm>
          <a:off x="479907" y="1322215"/>
          <a:ext cx="5730240" cy="1118797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solidFill>
                <a:schemeClr val="bg1"/>
              </a:solidFill>
            </a:rPr>
            <a:t>Develop alternative designs</a:t>
          </a:r>
          <a:endParaRPr lang="en-GB" altLang="en-US" sz="1800" kern="1200" dirty="0">
            <a:solidFill>
              <a:schemeClr val="bg1"/>
            </a:solidFill>
          </a:endParaRPr>
        </a:p>
      </dsp:txBody>
      <dsp:txXfrm>
        <a:off x="512675" y="1354983"/>
        <a:ext cx="4457578" cy="1053261"/>
      </dsp:txXfrm>
    </dsp:sp>
    <dsp:sp modelId="{08A81D9B-377F-4C39-8963-D8A21147AA32}">
      <dsp:nvSpPr>
        <dsp:cNvPr id="0" name=""/>
        <dsp:cNvSpPr/>
      </dsp:nvSpPr>
      <dsp:spPr>
        <a:xfrm>
          <a:off x="952652" y="2644430"/>
          <a:ext cx="5730240" cy="1118797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solidFill>
                <a:schemeClr val="bg1"/>
              </a:solidFill>
            </a:rPr>
            <a:t>Build interactive prototypes that can be communicated and assessed</a:t>
          </a:r>
          <a:endParaRPr lang="en-GB" altLang="en-US" sz="1800" kern="1200" dirty="0">
            <a:solidFill>
              <a:schemeClr val="bg1"/>
            </a:solidFill>
          </a:endParaRPr>
        </a:p>
      </dsp:txBody>
      <dsp:txXfrm>
        <a:off x="985420" y="2677198"/>
        <a:ext cx="4464740" cy="1053261"/>
      </dsp:txXfrm>
    </dsp:sp>
    <dsp:sp modelId="{2C8D1CAC-DFC6-4D84-981B-B51B08440E36}">
      <dsp:nvSpPr>
        <dsp:cNvPr id="0" name=""/>
        <dsp:cNvSpPr/>
      </dsp:nvSpPr>
      <dsp:spPr>
        <a:xfrm>
          <a:off x="1432559" y="3966645"/>
          <a:ext cx="5730240" cy="111879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solidFill>
                <a:schemeClr val="bg1"/>
              </a:solidFill>
            </a:rPr>
            <a:t>Evaluate what is being built throughout the process</a:t>
          </a:r>
          <a:endParaRPr lang="en-GB" altLang="en-US" sz="1800" kern="1200" dirty="0">
            <a:solidFill>
              <a:schemeClr val="bg1"/>
            </a:solidFill>
          </a:endParaRPr>
        </a:p>
      </dsp:txBody>
      <dsp:txXfrm>
        <a:off x="1465327" y="3999413"/>
        <a:ext cx="4457578" cy="1053261"/>
      </dsp:txXfrm>
    </dsp:sp>
    <dsp:sp modelId="{4C737FC6-E9DF-4607-BF9F-9C6A9587D0F6}">
      <dsp:nvSpPr>
        <dsp:cNvPr id="0" name=""/>
        <dsp:cNvSpPr/>
      </dsp:nvSpPr>
      <dsp:spPr>
        <a:xfrm>
          <a:off x="5003021" y="856897"/>
          <a:ext cx="727218" cy="72721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solidFill>
              <a:schemeClr val="tx1"/>
            </a:solidFill>
          </a:endParaRPr>
        </a:p>
      </dsp:txBody>
      <dsp:txXfrm>
        <a:off x="5166645" y="856897"/>
        <a:ext cx="399970" cy="547232"/>
      </dsp:txXfrm>
    </dsp:sp>
    <dsp:sp modelId="{A8C1CC59-B0B1-4840-92AD-F84437CC3DB5}">
      <dsp:nvSpPr>
        <dsp:cNvPr id="0" name=""/>
        <dsp:cNvSpPr/>
      </dsp:nvSpPr>
      <dsp:spPr>
        <a:xfrm>
          <a:off x="5482929" y="2179112"/>
          <a:ext cx="727218" cy="72721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0492126"/>
            <a:satOff val="8301"/>
            <a:lumOff val="58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-10492126"/>
              <a:satOff val="8301"/>
              <a:lumOff val="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>
            <a:solidFill>
              <a:schemeClr val="tx1"/>
            </a:solidFill>
          </a:endParaRPr>
        </a:p>
      </dsp:txBody>
      <dsp:txXfrm>
        <a:off x="5646553" y="2179112"/>
        <a:ext cx="399970" cy="547232"/>
      </dsp:txXfrm>
    </dsp:sp>
    <dsp:sp modelId="{8A87F554-7214-4612-B33A-99931B8A6EFF}">
      <dsp:nvSpPr>
        <dsp:cNvPr id="0" name=""/>
        <dsp:cNvSpPr/>
      </dsp:nvSpPr>
      <dsp:spPr>
        <a:xfrm>
          <a:off x="5955674" y="3501327"/>
          <a:ext cx="727218" cy="72721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0984251"/>
            <a:satOff val="16603"/>
            <a:lumOff val="117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-20984251"/>
              <a:satOff val="16603"/>
              <a:lumOff val="11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>
            <a:solidFill>
              <a:schemeClr val="tx1"/>
            </a:solidFill>
          </a:endParaRPr>
        </a:p>
      </dsp:txBody>
      <dsp:txXfrm>
        <a:off x="6119298" y="3501327"/>
        <a:ext cx="399970" cy="5472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05922-A03C-4C57-8BBA-82A8183BAFED}">
      <dsp:nvSpPr>
        <dsp:cNvPr id="0" name=""/>
        <dsp:cNvSpPr/>
      </dsp:nvSpPr>
      <dsp:spPr>
        <a:xfrm>
          <a:off x="0" y="360362"/>
          <a:ext cx="2571749" cy="154304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100" kern="1200" dirty="0">
              <a:latin typeface="Calibri" panose="020F0502020204030204" pitchFamily="34" charset="0"/>
            </a:rPr>
            <a:t>Effective to use</a:t>
          </a:r>
          <a:endParaRPr lang="en-US" sz="3100" kern="1200" dirty="0"/>
        </a:p>
      </dsp:txBody>
      <dsp:txXfrm>
        <a:off x="0" y="360362"/>
        <a:ext cx="2571749" cy="1543049"/>
      </dsp:txXfrm>
    </dsp:sp>
    <dsp:sp modelId="{7F1C40FE-22C2-4DB6-BE9F-AFC8280D401A}">
      <dsp:nvSpPr>
        <dsp:cNvPr id="0" name=""/>
        <dsp:cNvSpPr/>
      </dsp:nvSpPr>
      <dsp:spPr>
        <a:xfrm>
          <a:off x="2828925" y="360362"/>
          <a:ext cx="2571749" cy="1543049"/>
        </a:xfrm>
        <a:prstGeom prst="rect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100" kern="1200" dirty="0">
              <a:latin typeface="Calibri" panose="020F0502020204030204" pitchFamily="34" charset="0"/>
            </a:rPr>
            <a:t>Efficient to use</a:t>
          </a:r>
        </a:p>
      </dsp:txBody>
      <dsp:txXfrm>
        <a:off x="2828925" y="360362"/>
        <a:ext cx="2571749" cy="1543049"/>
      </dsp:txXfrm>
    </dsp:sp>
    <dsp:sp modelId="{E20010A9-EF12-457C-92C4-943A0E18EDF9}">
      <dsp:nvSpPr>
        <dsp:cNvPr id="0" name=""/>
        <dsp:cNvSpPr/>
      </dsp:nvSpPr>
      <dsp:spPr>
        <a:xfrm>
          <a:off x="5657849" y="360362"/>
          <a:ext cx="2571749" cy="1543049"/>
        </a:xfrm>
        <a:prstGeom prst="rect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100" kern="1200">
              <a:latin typeface="Calibri" panose="020F0502020204030204" pitchFamily="34" charset="0"/>
            </a:rPr>
            <a:t>Safe to use</a:t>
          </a:r>
          <a:endParaRPr lang="en-GB" altLang="en-US" sz="3100" kern="1200" dirty="0">
            <a:latin typeface="Calibri" panose="020F0502020204030204" pitchFamily="34" charset="0"/>
          </a:endParaRPr>
        </a:p>
      </dsp:txBody>
      <dsp:txXfrm>
        <a:off x="5657849" y="360362"/>
        <a:ext cx="2571749" cy="1543049"/>
      </dsp:txXfrm>
    </dsp:sp>
    <dsp:sp modelId="{8CEBE032-CC2E-4CFC-9FB7-0AC53FCA3277}">
      <dsp:nvSpPr>
        <dsp:cNvPr id="0" name=""/>
        <dsp:cNvSpPr/>
      </dsp:nvSpPr>
      <dsp:spPr>
        <a:xfrm>
          <a:off x="0" y="2160587"/>
          <a:ext cx="2571749" cy="1543049"/>
        </a:xfrm>
        <a:prstGeom prst="rect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100" kern="1200">
              <a:latin typeface="Calibri" panose="020F0502020204030204" pitchFamily="34" charset="0"/>
            </a:rPr>
            <a:t>Have good utility</a:t>
          </a:r>
          <a:endParaRPr lang="en-GB" altLang="en-US" sz="3100" kern="1200" dirty="0">
            <a:latin typeface="Calibri" panose="020F0502020204030204" pitchFamily="34" charset="0"/>
          </a:endParaRPr>
        </a:p>
      </dsp:txBody>
      <dsp:txXfrm>
        <a:off x="0" y="2160587"/>
        <a:ext cx="2571749" cy="1543049"/>
      </dsp:txXfrm>
    </dsp:sp>
    <dsp:sp modelId="{0642C4DE-BF68-44E7-9AF4-27A2CFF8CE53}">
      <dsp:nvSpPr>
        <dsp:cNvPr id="0" name=""/>
        <dsp:cNvSpPr/>
      </dsp:nvSpPr>
      <dsp:spPr>
        <a:xfrm>
          <a:off x="2828925" y="2160587"/>
          <a:ext cx="2571749" cy="1543049"/>
        </a:xfrm>
        <a:prstGeom prst="rect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100" kern="1200">
              <a:latin typeface="Calibri" panose="020F0502020204030204" pitchFamily="34" charset="0"/>
            </a:rPr>
            <a:t>Easy to learn</a:t>
          </a:r>
          <a:endParaRPr lang="en-GB" altLang="en-US" sz="3100" kern="1200" dirty="0">
            <a:latin typeface="Calibri" panose="020F0502020204030204" pitchFamily="34" charset="0"/>
          </a:endParaRPr>
        </a:p>
      </dsp:txBody>
      <dsp:txXfrm>
        <a:off x="2828925" y="2160587"/>
        <a:ext cx="2571749" cy="1543049"/>
      </dsp:txXfrm>
    </dsp:sp>
    <dsp:sp modelId="{E72FBA45-9A18-4736-9979-84BC4AA8A9DD}">
      <dsp:nvSpPr>
        <dsp:cNvPr id="0" name=""/>
        <dsp:cNvSpPr/>
      </dsp:nvSpPr>
      <dsp:spPr>
        <a:xfrm>
          <a:off x="5657849" y="2160587"/>
          <a:ext cx="2571749" cy="1543049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100" kern="1200">
              <a:latin typeface="Calibri" panose="020F0502020204030204" pitchFamily="34" charset="0"/>
            </a:rPr>
            <a:t>Easy to remember how to use</a:t>
          </a:r>
          <a:endParaRPr lang="en-GB" altLang="en-US" sz="3100" kern="1200" dirty="0">
            <a:latin typeface="Calibri" panose="020F0502020204030204" pitchFamily="34" charset="0"/>
          </a:endParaRPr>
        </a:p>
      </dsp:txBody>
      <dsp:txXfrm>
        <a:off x="5657849" y="2160587"/>
        <a:ext cx="2571749" cy="154304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05922-A03C-4C57-8BBA-82A8183BAFED}">
      <dsp:nvSpPr>
        <dsp:cNvPr id="0" name=""/>
        <dsp:cNvSpPr/>
      </dsp:nvSpPr>
      <dsp:spPr>
        <a:xfrm>
          <a:off x="454223" y="3036"/>
          <a:ext cx="1225153" cy="7350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Effective to use</a:t>
          </a:r>
          <a:endParaRPr lang="en-US" sz="1400" b="1" kern="1200" dirty="0"/>
        </a:p>
      </dsp:txBody>
      <dsp:txXfrm>
        <a:off x="454223" y="3036"/>
        <a:ext cx="1225153" cy="735091"/>
      </dsp:txXfrm>
    </dsp:sp>
    <dsp:sp modelId="{7F1C40FE-22C2-4DB6-BE9F-AFC8280D401A}">
      <dsp:nvSpPr>
        <dsp:cNvPr id="0" name=""/>
        <dsp:cNvSpPr/>
      </dsp:nvSpPr>
      <dsp:spPr>
        <a:xfrm>
          <a:off x="454223" y="860643"/>
          <a:ext cx="1225153" cy="735091"/>
        </a:xfrm>
        <a:prstGeom prst="rect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Efficient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860643"/>
        <a:ext cx="1225153" cy="735091"/>
      </dsp:txXfrm>
    </dsp:sp>
    <dsp:sp modelId="{E20010A9-EF12-457C-92C4-943A0E18EDF9}">
      <dsp:nvSpPr>
        <dsp:cNvPr id="0" name=""/>
        <dsp:cNvSpPr/>
      </dsp:nvSpPr>
      <dsp:spPr>
        <a:xfrm>
          <a:off x="454223" y="1718250"/>
          <a:ext cx="1225153" cy="735091"/>
        </a:xfrm>
        <a:prstGeom prst="rect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Safe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1718250"/>
        <a:ext cx="1225153" cy="735091"/>
      </dsp:txXfrm>
    </dsp:sp>
    <dsp:sp modelId="{8CEBE032-CC2E-4CFC-9FB7-0AC53FCA3277}">
      <dsp:nvSpPr>
        <dsp:cNvPr id="0" name=""/>
        <dsp:cNvSpPr/>
      </dsp:nvSpPr>
      <dsp:spPr>
        <a:xfrm>
          <a:off x="454223" y="2575857"/>
          <a:ext cx="1225153" cy="735091"/>
        </a:xfrm>
        <a:prstGeom prst="rect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Have good utility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2575857"/>
        <a:ext cx="1225153" cy="735091"/>
      </dsp:txXfrm>
    </dsp:sp>
    <dsp:sp modelId="{0642C4DE-BF68-44E7-9AF4-27A2CFF8CE53}">
      <dsp:nvSpPr>
        <dsp:cNvPr id="0" name=""/>
        <dsp:cNvSpPr/>
      </dsp:nvSpPr>
      <dsp:spPr>
        <a:xfrm>
          <a:off x="454223" y="3433464"/>
          <a:ext cx="1225153" cy="735091"/>
        </a:xfrm>
        <a:prstGeom prst="rect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learn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3433464"/>
        <a:ext cx="1225153" cy="735091"/>
      </dsp:txXfrm>
    </dsp:sp>
    <dsp:sp modelId="{E72FBA45-9A18-4736-9979-84BC4AA8A9DD}">
      <dsp:nvSpPr>
        <dsp:cNvPr id="0" name=""/>
        <dsp:cNvSpPr/>
      </dsp:nvSpPr>
      <dsp:spPr>
        <a:xfrm>
          <a:off x="454223" y="4291072"/>
          <a:ext cx="1225153" cy="735091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remember how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4291072"/>
        <a:ext cx="1225153" cy="73509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05922-A03C-4C57-8BBA-82A8183BAFED}">
      <dsp:nvSpPr>
        <dsp:cNvPr id="0" name=""/>
        <dsp:cNvSpPr/>
      </dsp:nvSpPr>
      <dsp:spPr>
        <a:xfrm>
          <a:off x="454223" y="3036"/>
          <a:ext cx="1225153" cy="7350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Effective to use</a:t>
          </a:r>
          <a:endParaRPr lang="en-US" sz="1400" b="1" kern="1200" dirty="0"/>
        </a:p>
      </dsp:txBody>
      <dsp:txXfrm>
        <a:off x="454223" y="3036"/>
        <a:ext cx="1225153" cy="735091"/>
      </dsp:txXfrm>
    </dsp:sp>
    <dsp:sp modelId="{7F1C40FE-22C2-4DB6-BE9F-AFC8280D401A}">
      <dsp:nvSpPr>
        <dsp:cNvPr id="0" name=""/>
        <dsp:cNvSpPr/>
      </dsp:nvSpPr>
      <dsp:spPr>
        <a:xfrm>
          <a:off x="454223" y="860643"/>
          <a:ext cx="1225153" cy="735091"/>
        </a:xfrm>
        <a:prstGeom prst="rect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Efficient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860643"/>
        <a:ext cx="1225153" cy="735091"/>
      </dsp:txXfrm>
    </dsp:sp>
    <dsp:sp modelId="{E20010A9-EF12-457C-92C4-943A0E18EDF9}">
      <dsp:nvSpPr>
        <dsp:cNvPr id="0" name=""/>
        <dsp:cNvSpPr/>
      </dsp:nvSpPr>
      <dsp:spPr>
        <a:xfrm>
          <a:off x="454223" y="1718250"/>
          <a:ext cx="1225153" cy="735091"/>
        </a:xfrm>
        <a:prstGeom prst="rect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Safe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1718250"/>
        <a:ext cx="1225153" cy="735091"/>
      </dsp:txXfrm>
    </dsp:sp>
    <dsp:sp modelId="{8CEBE032-CC2E-4CFC-9FB7-0AC53FCA3277}">
      <dsp:nvSpPr>
        <dsp:cNvPr id="0" name=""/>
        <dsp:cNvSpPr/>
      </dsp:nvSpPr>
      <dsp:spPr>
        <a:xfrm>
          <a:off x="454223" y="2575857"/>
          <a:ext cx="1225153" cy="735091"/>
        </a:xfrm>
        <a:prstGeom prst="rect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Have good utility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2575857"/>
        <a:ext cx="1225153" cy="735091"/>
      </dsp:txXfrm>
    </dsp:sp>
    <dsp:sp modelId="{0642C4DE-BF68-44E7-9AF4-27A2CFF8CE53}">
      <dsp:nvSpPr>
        <dsp:cNvPr id="0" name=""/>
        <dsp:cNvSpPr/>
      </dsp:nvSpPr>
      <dsp:spPr>
        <a:xfrm>
          <a:off x="454223" y="3433464"/>
          <a:ext cx="1225153" cy="735091"/>
        </a:xfrm>
        <a:prstGeom prst="rect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learn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3433464"/>
        <a:ext cx="1225153" cy="735091"/>
      </dsp:txXfrm>
    </dsp:sp>
    <dsp:sp modelId="{E72FBA45-9A18-4736-9979-84BC4AA8A9DD}">
      <dsp:nvSpPr>
        <dsp:cNvPr id="0" name=""/>
        <dsp:cNvSpPr/>
      </dsp:nvSpPr>
      <dsp:spPr>
        <a:xfrm>
          <a:off x="454223" y="4291072"/>
          <a:ext cx="1225153" cy="735091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remember how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4291072"/>
        <a:ext cx="1225153" cy="73509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05922-A03C-4C57-8BBA-82A8183BAFED}">
      <dsp:nvSpPr>
        <dsp:cNvPr id="0" name=""/>
        <dsp:cNvSpPr/>
      </dsp:nvSpPr>
      <dsp:spPr>
        <a:xfrm>
          <a:off x="454223" y="3036"/>
          <a:ext cx="1225153" cy="7350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Effective to use</a:t>
          </a:r>
          <a:endParaRPr lang="en-US" sz="1400" b="1" kern="1200" dirty="0"/>
        </a:p>
      </dsp:txBody>
      <dsp:txXfrm>
        <a:off x="454223" y="3036"/>
        <a:ext cx="1225153" cy="735091"/>
      </dsp:txXfrm>
    </dsp:sp>
    <dsp:sp modelId="{7F1C40FE-22C2-4DB6-BE9F-AFC8280D401A}">
      <dsp:nvSpPr>
        <dsp:cNvPr id="0" name=""/>
        <dsp:cNvSpPr/>
      </dsp:nvSpPr>
      <dsp:spPr>
        <a:xfrm>
          <a:off x="454223" y="860643"/>
          <a:ext cx="1225153" cy="735091"/>
        </a:xfrm>
        <a:prstGeom prst="rect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Efficient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860643"/>
        <a:ext cx="1225153" cy="735091"/>
      </dsp:txXfrm>
    </dsp:sp>
    <dsp:sp modelId="{E20010A9-EF12-457C-92C4-943A0E18EDF9}">
      <dsp:nvSpPr>
        <dsp:cNvPr id="0" name=""/>
        <dsp:cNvSpPr/>
      </dsp:nvSpPr>
      <dsp:spPr>
        <a:xfrm>
          <a:off x="454223" y="1718250"/>
          <a:ext cx="1225153" cy="735091"/>
        </a:xfrm>
        <a:prstGeom prst="rect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Safe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1718250"/>
        <a:ext cx="1225153" cy="735091"/>
      </dsp:txXfrm>
    </dsp:sp>
    <dsp:sp modelId="{8CEBE032-CC2E-4CFC-9FB7-0AC53FCA3277}">
      <dsp:nvSpPr>
        <dsp:cNvPr id="0" name=""/>
        <dsp:cNvSpPr/>
      </dsp:nvSpPr>
      <dsp:spPr>
        <a:xfrm>
          <a:off x="454223" y="2575857"/>
          <a:ext cx="1225153" cy="735091"/>
        </a:xfrm>
        <a:prstGeom prst="rect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Have good utility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2575857"/>
        <a:ext cx="1225153" cy="735091"/>
      </dsp:txXfrm>
    </dsp:sp>
    <dsp:sp modelId="{0642C4DE-BF68-44E7-9AF4-27A2CFF8CE53}">
      <dsp:nvSpPr>
        <dsp:cNvPr id="0" name=""/>
        <dsp:cNvSpPr/>
      </dsp:nvSpPr>
      <dsp:spPr>
        <a:xfrm>
          <a:off x="454223" y="3433464"/>
          <a:ext cx="1225153" cy="735091"/>
        </a:xfrm>
        <a:prstGeom prst="rect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learn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3433464"/>
        <a:ext cx="1225153" cy="735091"/>
      </dsp:txXfrm>
    </dsp:sp>
    <dsp:sp modelId="{E72FBA45-9A18-4736-9979-84BC4AA8A9DD}">
      <dsp:nvSpPr>
        <dsp:cNvPr id="0" name=""/>
        <dsp:cNvSpPr/>
      </dsp:nvSpPr>
      <dsp:spPr>
        <a:xfrm>
          <a:off x="454223" y="4291072"/>
          <a:ext cx="1225153" cy="735091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remember how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4291072"/>
        <a:ext cx="1225153" cy="73509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05922-A03C-4C57-8BBA-82A8183BAFED}">
      <dsp:nvSpPr>
        <dsp:cNvPr id="0" name=""/>
        <dsp:cNvSpPr/>
      </dsp:nvSpPr>
      <dsp:spPr>
        <a:xfrm>
          <a:off x="454223" y="3036"/>
          <a:ext cx="1225153" cy="7350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Effective to use</a:t>
          </a:r>
          <a:endParaRPr lang="en-US" sz="1400" b="1" kern="1200" dirty="0"/>
        </a:p>
      </dsp:txBody>
      <dsp:txXfrm>
        <a:off x="454223" y="3036"/>
        <a:ext cx="1225153" cy="735091"/>
      </dsp:txXfrm>
    </dsp:sp>
    <dsp:sp modelId="{7F1C40FE-22C2-4DB6-BE9F-AFC8280D401A}">
      <dsp:nvSpPr>
        <dsp:cNvPr id="0" name=""/>
        <dsp:cNvSpPr/>
      </dsp:nvSpPr>
      <dsp:spPr>
        <a:xfrm>
          <a:off x="454223" y="860643"/>
          <a:ext cx="1225153" cy="735091"/>
        </a:xfrm>
        <a:prstGeom prst="rect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Efficient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860643"/>
        <a:ext cx="1225153" cy="735091"/>
      </dsp:txXfrm>
    </dsp:sp>
    <dsp:sp modelId="{E20010A9-EF12-457C-92C4-943A0E18EDF9}">
      <dsp:nvSpPr>
        <dsp:cNvPr id="0" name=""/>
        <dsp:cNvSpPr/>
      </dsp:nvSpPr>
      <dsp:spPr>
        <a:xfrm>
          <a:off x="454223" y="1718250"/>
          <a:ext cx="1225153" cy="735091"/>
        </a:xfrm>
        <a:prstGeom prst="rect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Safe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1718250"/>
        <a:ext cx="1225153" cy="735091"/>
      </dsp:txXfrm>
    </dsp:sp>
    <dsp:sp modelId="{8CEBE032-CC2E-4CFC-9FB7-0AC53FCA3277}">
      <dsp:nvSpPr>
        <dsp:cNvPr id="0" name=""/>
        <dsp:cNvSpPr/>
      </dsp:nvSpPr>
      <dsp:spPr>
        <a:xfrm>
          <a:off x="454223" y="2575857"/>
          <a:ext cx="1225153" cy="735091"/>
        </a:xfrm>
        <a:prstGeom prst="rect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Have good utility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2575857"/>
        <a:ext cx="1225153" cy="735091"/>
      </dsp:txXfrm>
    </dsp:sp>
    <dsp:sp modelId="{0642C4DE-BF68-44E7-9AF4-27A2CFF8CE53}">
      <dsp:nvSpPr>
        <dsp:cNvPr id="0" name=""/>
        <dsp:cNvSpPr/>
      </dsp:nvSpPr>
      <dsp:spPr>
        <a:xfrm>
          <a:off x="454223" y="3433464"/>
          <a:ext cx="1225153" cy="735091"/>
        </a:xfrm>
        <a:prstGeom prst="rect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learn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3433464"/>
        <a:ext cx="1225153" cy="735091"/>
      </dsp:txXfrm>
    </dsp:sp>
    <dsp:sp modelId="{E72FBA45-9A18-4736-9979-84BC4AA8A9DD}">
      <dsp:nvSpPr>
        <dsp:cNvPr id="0" name=""/>
        <dsp:cNvSpPr/>
      </dsp:nvSpPr>
      <dsp:spPr>
        <a:xfrm>
          <a:off x="454223" y="4291072"/>
          <a:ext cx="1225153" cy="735091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remember how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4291072"/>
        <a:ext cx="1225153" cy="73509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05922-A03C-4C57-8BBA-82A8183BAFED}">
      <dsp:nvSpPr>
        <dsp:cNvPr id="0" name=""/>
        <dsp:cNvSpPr/>
      </dsp:nvSpPr>
      <dsp:spPr>
        <a:xfrm>
          <a:off x="454223" y="3036"/>
          <a:ext cx="1225153" cy="7350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Effective to use</a:t>
          </a:r>
          <a:endParaRPr lang="en-US" sz="1400" b="1" kern="1200" dirty="0"/>
        </a:p>
      </dsp:txBody>
      <dsp:txXfrm>
        <a:off x="454223" y="3036"/>
        <a:ext cx="1225153" cy="735091"/>
      </dsp:txXfrm>
    </dsp:sp>
    <dsp:sp modelId="{7F1C40FE-22C2-4DB6-BE9F-AFC8280D401A}">
      <dsp:nvSpPr>
        <dsp:cNvPr id="0" name=""/>
        <dsp:cNvSpPr/>
      </dsp:nvSpPr>
      <dsp:spPr>
        <a:xfrm>
          <a:off x="454223" y="860643"/>
          <a:ext cx="1225153" cy="735091"/>
        </a:xfrm>
        <a:prstGeom prst="rect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Efficient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860643"/>
        <a:ext cx="1225153" cy="735091"/>
      </dsp:txXfrm>
    </dsp:sp>
    <dsp:sp modelId="{E20010A9-EF12-457C-92C4-943A0E18EDF9}">
      <dsp:nvSpPr>
        <dsp:cNvPr id="0" name=""/>
        <dsp:cNvSpPr/>
      </dsp:nvSpPr>
      <dsp:spPr>
        <a:xfrm>
          <a:off x="454223" y="1718250"/>
          <a:ext cx="1225153" cy="735091"/>
        </a:xfrm>
        <a:prstGeom prst="rect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Safe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1718250"/>
        <a:ext cx="1225153" cy="735091"/>
      </dsp:txXfrm>
    </dsp:sp>
    <dsp:sp modelId="{8CEBE032-CC2E-4CFC-9FB7-0AC53FCA3277}">
      <dsp:nvSpPr>
        <dsp:cNvPr id="0" name=""/>
        <dsp:cNvSpPr/>
      </dsp:nvSpPr>
      <dsp:spPr>
        <a:xfrm>
          <a:off x="454223" y="2575857"/>
          <a:ext cx="1225153" cy="735091"/>
        </a:xfrm>
        <a:prstGeom prst="rect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Have good utility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2575857"/>
        <a:ext cx="1225153" cy="735091"/>
      </dsp:txXfrm>
    </dsp:sp>
    <dsp:sp modelId="{0642C4DE-BF68-44E7-9AF4-27A2CFF8CE53}">
      <dsp:nvSpPr>
        <dsp:cNvPr id="0" name=""/>
        <dsp:cNvSpPr/>
      </dsp:nvSpPr>
      <dsp:spPr>
        <a:xfrm>
          <a:off x="454223" y="3433464"/>
          <a:ext cx="1225153" cy="735091"/>
        </a:xfrm>
        <a:prstGeom prst="rect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learn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3433464"/>
        <a:ext cx="1225153" cy="735091"/>
      </dsp:txXfrm>
    </dsp:sp>
    <dsp:sp modelId="{E72FBA45-9A18-4736-9979-84BC4AA8A9DD}">
      <dsp:nvSpPr>
        <dsp:cNvPr id="0" name=""/>
        <dsp:cNvSpPr/>
      </dsp:nvSpPr>
      <dsp:spPr>
        <a:xfrm>
          <a:off x="454223" y="4291072"/>
          <a:ext cx="1225153" cy="735091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remember how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4291072"/>
        <a:ext cx="1225153" cy="73509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05922-A03C-4C57-8BBA-82A8183BAFED}">
      <dsp:nvSpPr>
        <dsp:cNvPr id="0" name=""/>
        <dsp:cNvSpPr/>
      </dsp:nvSpPr>
      <dsp:spPr>
        <a:xfrm>
          <a:off x="454223" y="3036"/>
          <a:ext cx="1225153" cy="7350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 dirty="0">
              <a:latin typeface="Calibri" panose="020F0502020204030204" pitchFamily="34" charset="0"/>
            </a:rPr>
            <a:t>Effective to use</a:t>
          </a:r>
          <a:endParaRPr lang="en-US" sz="1400" b="1" kern="1200" dirty="0"/>
        </a:p>
      </dsp:txBody>
      <dsp:txXfrm>
        <a:off x="454223" y="3036"/>
        <a:ext cx="1225153" cy="735091"/>
      </dsp:txXfrm>
    </dsp:sp>
    <dsp:sp modelId="{7F1C40FE-22C2-4DB6-BE9F-AFC8280D401A}">
      <dsp:nvSpPr>
        <dsp:cNvPr id="0" name=""/>
        <dsp:cNvSpPr/>
      </dsp:nvSpPr>
      <dsp:spPr>
        <a:xfrm>
          <a:off x="454223" y="860643"/>
          <a:ext cx="1225153" cy="735091"/>
        </a:xfrm>
        <a:prstGeom prst="rect">
          <a:avLst/>
        </a:prstGeom>
        <a:solidFill>
          <a:schemeClr val="accent3">
            <a:hueOff val="2324921"/>
            <a:satOff val="-7429"/>
            <a:lumOff val="-188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Efficient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860643"/>
        <a:ext cx="1225153" cy="735091"/>
      </dsp:txXfrm>
    </dsp:sp>
    <dsp:sp modelId="{E20010A9-EF12-457C-92C4-943A0E18EDF9}">
      <dsp:nvSpPr>
        <dsp:cNvPr id="0" name=""/>
        <dsp:cNvSpPr/>
      </dsp:nvSpPr>
      <dsp:spPr>
        <a:xfrm>
          <a:off x="454223" y="1718250"/>
          <a:ext cx="1225153" cy="735091"/>
        </a:xfrm>
        <a:prstGeom prst="rect">
          <a:avLst/>
        </a:prstGeom>
        <a:solidFill>
          <a:schemeClr val="accent3">
            <a:hueOff val="4649843"/>
            <a:satOff val="-14858"/>
            <a:lumOff val="-3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Safe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1718250"/>
        <a:ext cx="1225153" cy="735091"/>
      </dsp:txXfrm>
    </dsp:sp>
    <dsp:sp modelId="{8CEBE032-CC2E-4CFC-9FB7-0AC53FCA3277}">
      <dsp:nvSpPr>
        <dsp:cNvPr id="0" name=""/>
        <dsp:cNvSpPr/>
      </dsp:nvSpPr>
      <dsp:spPr>
        <a:xfrm>
          <a:off x="454223" y="2575857"/>
          <a:ext cx="1225153" cy="735091"/>
        </a:xfrm>
        <a:prstGeom prst="rect">
          <a:avLst/>
        </a:prstGeom>
        <a:solidFill>
          <a:schemeClr val="accent3">
            <a:hueOff val="6974765"/>
            <a:satOff val="-22287"/>
            <a:lumOff val="-5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Have good utility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2575857"/>
        <a:ext cx="1225153" cy="735091"/>
      </dsp:txXfrm>
    </dsp:sp>
    <dsp:sp modelId="{0642C4DE-BF68-44E7-9AF4-27A2CFF8CE53}">
      <dsp:nvSpPr>
        <dsp:cNvPr id="0" name=""/>
        <dsp:cNvSpPr/>
      </dsp:nvSpPr>
      <dsp:spPr>
        <a:xfrm>
          <a:off x="454223" y="3433464"/>
          <a:ext cx="1225153" cy="735091"/>
        </a:xfrm>
        <a:prstGeom prst="rect">
          <a:avLst/>
        </a:prstGeom>
        <a:solidFill>
          <a:schemeClr val="accent3">
            <a:hueOff val="9299686"/>
            <a:satOff val="-29716"/>
            <a:lumOff val="-753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learn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3433464"/>
        <a:ext cx="1225153" cy="735091"/>
      </dsp:txXfrm>
    </dsp:sp>
    <dsp:sp modelId="{E72FBA45-9A18-4736-9979-84BC4AA8A9DD}">
      <dsp:nvSpPr>
        <dsp:cNvPr id="0" name=""/>
        <dsp:cNvSpPr/>
      </dsp:nvSpPr>
      <dsp:spPr>
        <a:xfrm>
          <a:off x="454223" y="4291072"/>
          <a:ext cx="1225153" cy="735091"/>
        </a:xfrm>
        <a:prstGeom prst="rect">
          <a:avLst/>
        </a:prstGeom>
        <a:solidFill>
          <a:schemeClr val="accent3">
            <a:hueOff val="11624607"/>
            <a:satOff val="-37145"/>
            <a:lumOff val="-94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400" b="1" kern="1200">
              <a:latin typeface="Calibri" panose="020F0502020204030204" pitchFamily="34" charset="0"/>
            </a:rPr>
            <a:t>Easy to remember how to use</a:t>
          </a:r>
          <a:endParaRPr lang="en-GB" altLang="en-US" sz="1400" b="1" kern="1200" dirty="0">
            <a:latin typeface="Calibri" panose="020F0502020204030204" pitchFamily="34" charset="0"/>
          </a:endParaRPr>
        </a:p>
      </dsp:txBody>
      <dsp:txXfrm>
        <a:off x="454223" y="4291072"/>
        <a:ext cx="1225153" cy="73509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14492-3513-49A7-9ECE-6C35483C024C}">
      <dsp:nvSpPr>
        <dsp:cNvPr id="0" name=""/>
        <dsp:cNvSpPr/>
      </dsp:nvSpPr>
      <dsp:spPr>
        <a:xfrm>
          <a:off x="3840480" y="0"/>
          <a:ext cx="853439" cy="447993"/>
        </a:xfrm>
        <a:prstGeom prst="trapezoid">
          <a:avLst>
            <a:gd name="adj" fmla="val 95251"/>
          </a:avLst>
        </a:prstGeom>
        <a:solidFill>
          <a:schemeClr val="bg2">
            <a:lumMod val="9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/>
          </a:pPr>
          <a:r>
            <a:rPr lang="en-GB" sz="1600" b="0" kern="1200" baseline="0" dirty="0">
              <a:solidFill>
                <a:schemeClr val="tx1"/>
              </a:solidFill>
              <a:latin typeface="Calibri" panose="020F0502020204030204" pitchFamily="34" charset="0"/>
            </a:rPr>
            <a:t>Satisfying</a:t>
          </a:r>
          <a:endParaRPr lang="en-US" sz="1600" b="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3840480" y="0"/>
        <a:ext cx="853439" cy="447993"/>
      </dsp:txXfrm>
    </dsp:sp>
    <dsp:sp modelId="{08B6882E-18C6-456C-AEB5-0A5138CF0642}">
      <dsp:nvSpPr>
        <dsp:cNvPr id="0" name=""/>
        <dsp:cNvSpPr/>
      </dsp:nvSpPr>
      <dsp:spPr>
        <a:xfrm>
          <a:off x="3413760" y="447993"/>
          <a:ext cx="1706879" cy="447993"/>
        </a:xfrm>
        <a:prstGeom prst="trapezoid">
          <a:avLst>
            <a:gd name="adj" fmla="val 95251"/>
          </a:avLst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 dirty="0">
              <a:solidFill>
                <a:schemeClr val="tx1"/>
              </a:solidFill>
              <a:latin typeface="Calibri" panose="020F0502020204030204" pitchFamily="34" charset="0"/>
            </a:rPr>
            <a:t>Fun	</a:t>
          </a:r>
          <a:endParaRPr lang="en-US" sz="1600" b="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3712464" y="447993"/>
        <a:ext cx="1109471" cy="447993"/>
      </dsp:txXfrm>
    </dsp:sp>
    <dsp:sp modelId="{B5EAA3BB-BEA0-4E13-BF53-18B75A987BC7}">
      <dsp:nvSpPr>
        <dsp:cNvPr id="0" name=""/>
        <dsp:cNvSpPr/>
      </dsp:nvSpPr>
      <dsp:spPr>
        <a:xfrm>
          <a:off x="2987040" y="895986"/>
          <a:ext cx="2560319" cy="447993"/>
        </a:xfrm>
        <a:prstGeom prst="trapezoid">
          <a:avLst>
            <a:gd name="adj" fmla="val 95251"/>
          </a:avLst>
        </a:prstGeom>
        <a:solidFill>
          <a:schemeClr val="accent3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215900" lvl="0" indent="0" algn="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/>
          </a:pPr>
          <a:r>
            <a:rPr lang="en-GB" sz="1600" b="0" kern="1200" baseline="0" dirty="0">
              <a:solidFill>
                <a:schemeClr val="tx1"/>
              </a:solidFill>
              <a:latin typeface="Calibri" panose="020F0502020204030204" pitchFamily="34" charset="0"/>
            </a:rPr>
            <a:t>Enjoyable	</a:t>
          </a:r>
          <a:endParaRPr lang="en-US" sz="1600" b="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3435096" y="895986"/>
        <a:ext cx="1664207" cy="447993"/>
      </dsp:txXfrm>
    </dsp:sp>
    <dsp:sp modelId="{4D5E7B33-F1BB-4006-8217-1EECE2473572}">
      <dsp:nvSpPr>
        <dsp:cNvPr id="0" name=""/>
        <dsp:cNvSpPr/>
      </dsp:nvSpPr>
      <dsp:spPr>
        <a:xfrm>
          <a:off x="2560320" y="1343979"/>
          <a:ext cx="3413759" cy="447993"/>
        </a:xfrm>
        <a:prstGeom prst="trapezoid">
          <a:avLst>
            <a:gd name="adj" fmla="val 95251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800100" lvl="0" indent="-355600" algn="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/>
          </a:pPr>
          <a:r>
            <a:rPr lang="en-GB" sz="1600" b="0" kern="1200" baseline="0" dirty="0">
              <a:solidFill>
                <a:schemeClr val="tx1"/>
              </a:solidFill>
              <a:latin typeface="Calibri" panose="020F0502020204030204" pitchFamily="34" charset="0"/>
            </a:rPr>
            <a:t>Entertaining	</a:t>
          </a:r>
          <a:endParaRPr lang="en-US" sz="1600" b="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3157728" y="1343979"/>
        <a:ext cx="2218943" cy="447993"/>
      </dsp:txXfrm>
    </dsp:sp>
    <dsp:sp modelId="{0E729F55-528C-4822-9D71-1E23A4C6B866}">
      <dsp:nvSpPr>
        <dsp:cNvPr id="0" name=""/>
        <dsp:cNvSpPr/>
      </dsp:nvSpPr>
      <dsp:spPr>
        <a:xfrm>
          <a:off x="2133600" y="1791973"/>
          <a:ext cx="4267199" cy="447993"/>
        </a:xfrm>
        <a:prstGeom prst="trapezoid">
          <a:avLst>
            <a:gd name="adj" fmla="val 95251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 dirty="0">
              <a:solidFill>
                <a:schemeClr val="tx1"/>
              </a:solidFill>
              <a:latin typeface="Calibri" panose="020F0502020204030204" pitchFamily="34" charset="0"/>
            </a:rPr>
            <a:t>Helpful</a:t>
          </a:r>
          <a:endParaRPr lang="en-US" sz="1600" b="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2880360" y="1791973"/>
        <a:ext cx="2773679" cy="447993"/>
      </dsp:txXfrm>
    </dsp:sp>
    <dsp:sp modelId="{381FED33-E850-4A53-949C-36621CA2B979}">
      <dsp:nvSpPr>
        <dsp:cNvPr id="0" name=""/>
        <dsp:cNvSpPr/>
      </dsp:nvSpPr>
      <dsp:spPr>
        <a:xfrm>
          <a:off x="1706880" y="2239966"/>
          <a:ext cx="5120639" cy="447993"/>
        </a:xfrm>
        <a:prstGeom prst="trapezoid">
          <a:avLst>
            <a:gd name="adj" fmla="val 95251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>
              <a:solidFill>
                <a:schemeClr val="tx1"/>
              </a:solidFill>
              <a:latin typeface="Calibri" panose="020F0502020204030204" pitchFamily="34" charset="0"/>
            </a:rPr>
            <a:t>Motivating</a:t>
          </a:r>
          <a:endParaRPr lang="en-US" sz="1600" b="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2602992" y="2239966"/>
        <a:ext cx="3328415" cy="447993"/>
      </dsp:txXfrm>
    </dsp:sp>
    <dsp:sp modelId="{55391F46-CE8D-4991-A4C9-A98C1EDC644C}">
      <dsp:nvSpPr>
        <dsp:cNvPr id="0" name=""/>
        <dsp:cNvSpPr/>
      </dsp:nvSpPr>
      <dsp:spPr>
        <a:xfrm>
          <a:off x="1280160" y="2687959"/>
          <a:ext cx="5974080" cy="447993"/>
        </a:xfrm>
        <a:prstGeom prst="trapezoid">
          <a:avLst>
            <a:gd name="adj" fmla="val 95251"/>
          </a:avLst>
        </a:prstGeom>
        <a:solidFill>
          <a:schemeClr val="bg1">
            <a:lumMod val="9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>
              <a:solidFill>
                <a:schemeClr val="tx1"/>
              </a:solidFill>
              <a:latin typeface="Calibri" panose="020F0502020204030204" pitchFamily="34" charset="0"/>
            </a:rPr>
            <a:t>Aesthetically pleasing</a:t>
          </a:r>
          <a:endParaRPr lang="en-US" sz="1600" b="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2325624" y="2687959"/>
        <a:ext cx="3883152" cy="447993"/>
      </dsp:txXfrm>
    </dsp:sp>
    <dsp:sp modelId="{B29A5812-02CA-4090-8C9F-DD6635D374A4}">
      <dsp:nvSpPr>
        <dsp:cNvPr id="0" name=""/>
        <dsp:cNvSpPr/>
      </dsp:nvSpPr>
      <dsp:spPr>
        <a:xfrm>
          <a:off x="853439" y="3135953"/>
          <a:ext cx="6827520" cy="447993"/>
        </a:xfrm>
        <a:prstGeom prst="trapezoid">
          <a:avLst>
            <a:gd name="adj" fmla="val 95251"/>
          </a:avLst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baseline="0" dirty="0">
              <a:solidFill>
                <a:schemeClr val="tx1"/>
              </a:solidFill>
              <a:latin typeface="Calibri" panose="020F0502020204030204" pitchFamily="34" charset="0"/>
            </a:rPr>
            <a:t>Motivating &amp; rewarding</a:t>
          </a:r>
          <a:endParaRPr lang="en-US" sz="1600" b="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2048255" y="3135953"/>
        <a:ext cx="4437888" cy="447993"/>
      </dsp:txXfrm>
    </dsp:sp>
    <dsp:sp modelId="{EDB7BCDD-6152-4579-93AB-965C6F06F72F}">
      <dsp:nvSpPr>
        <dsp:cNvPr id="0" name=""/>
        <dsp:cNvSpPr/>
      </dsp:nvSpPr>
      <dsp:spPr>
        <a:xfrm>
          <a:off x="426719" y="3583946"/>
          <a:ext cx="7680960" cy="447993"/>
        </a:xfrm>
        <a:prstGeom prst="trapezoid">
          <a:avLst>
            <a:gd name="adj" fmla="val 95251"/>
          </a:avLst>
        </a:prstGeom>
        <a:solidFill>
          <a:schemeClr val="accent4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Calibri" panose="020F0502020204030204" pitchFamily="34" charset="0"/>
            </a:rPr>
            <a:t>Supports creativity</a:t>
          </a:r>
        </a:p>
      </dsp:txBody>
      <dsp:txXfrm>
        <a:off x="1770887" y="3583946"/>
        <a:ext cx="4992624" cy="447993"/>
      </dsp:txXfrm>
    </dsp:sp>
    <dsp:sp modelId="{DC2B6F80-02A8-4778-96F9-7F2944D9B59A}">
      <dsp:nvSpPr>
        <dsp:cNvPr id="0" name=""/>
        <dsp:cNvSpPr/>
      </dsp:nvSpPr>
      <dsp:spPr>
        <a:xfrm>
          <a:off x="0" y="4031939"/>
          <a:ext cx="8534400" cy="447993"/>
        </a:xfrm>
        <a:prstGeom prst="trapezoid">
          <a:avLst>
            <a:gd name="adj" fmla="val 95251"/>
          </a:avLst>
        </a:prstGeom>
        <a:solidFill>
          <a:schemeClr val="accent3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Calibri" panose="020F0502020204030204" pitchFamily="34" charset="0"/>
            </a:rPr>
            <a:t>Emotionally fulfilling, and many more</a:t>
          </a:r>
        </a:p>
      </dsp:txBody>
      <dsp:txXfrm>
        <a:off x="1493519" y="4031939"/>
        <a:ext cx="5547360" cy="44799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8B7D4E-959A-4032-AB9D-E01260D1E1AB}">
      <dsp:nvSpPr>
        <dsp:cNvPr id="0" name=""/>
        <dsp:cNvSpPr/>
      </dsp:nvSpPr>
      <dsp:spPr>
        <a:xfrm>
          <a:off x="0" y="565150"/>
          <a:ext cx="2095500" cy="1257299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" panose="020F0502020204030204" pitchFamily="34" charset="0"/>
            </a:rPr>
            <a:t>The use context</a:t>
          </a:r>
        </a:p>
      </dsp:txBody>
      <dsp:txXfrm>
        <a:off x="0" y="565150"/>
        <a:ext cx="2095500" cy="1257299"/>
      </dsp:txXfrm>
    </dsp:sp>
    <dsp:sp modelId="{5A486C9B-4866-409B-95F1-C9C8D43A934E}">
      <dsp:nvSpPr>
        <dsp:cNvPr id="0" name=""/>
        <dsp:cNvSpPr/>
      </dsp:nvSpPr>
      <dsp:spPr>
        <a:xfrm>
          <a:off x="2305050" y="565150"/>
          <a:ext cx="2095500" cy="1257299"/>
        </a:xfrm>
        <a:prstGeom prst="rect">
          <a:avLst/>
        </a:prstGeom>
        <a:solidFill>
          <a:schemeClr val="accent1">
            <a:shade val="50000"/>
            <a:hueOff val="230773"/>
            <a:satOff val="-16855"/>
            <a:lumOff val="306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" panose="020F0502020204030204" pitchFamily="34" charset="0"/>
            </a:rPr>
            <a:t>The task at hand</a:t>
          </a:r>
        </a:p>
      </dsp:txBody>
      <dsp:txXfrm>
        <a:off x="2305050" y="565150"/>
        <a:ext cx="2095500" cy="1257299"/>
      </dsp:txXfrm>
    </dsp:sp>
    <dsp:sp modelId="{53D3D07B-176E-4888-81C0-336D77997B83}">
      <dsp:nvSpPr>
        <dsp:cNvPr id="0" name=""/>
        <dsp:cNvSpPr/>
      </dsp:nvSpPr>
      <dsp:spPr>
        <a:xfrm>
          <a:off x="4610100" y="565150"/>
          <a:ext cx="2095500" cy="1257299"/>
        </a:xfrm>
        <a:prstGeom prst="rect">
          <a:avLst/>
        </a:prstGeom>
        <a:solidFill>
          <a:schemeClr val="accent1">
            <a:shade val="50000"/>
            <a:hueOff val="230773"/>
            <a:satOff val="-16855"/>
            <a:lumOff val="306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" panose="020F0502020204030204" pitchFamily="34" charset="0"/>
            </a:rPr>
            <a:t>Who the intended users are</a:t>
          </a:r>
        </a:p>
      </dsp:txBody>
      <dsp:txXfrm>
        <a:off x="4610100" y="565150"/>
        <a:ext cx="2095500" cy="125729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0FFB7B-A151-4BE2-A9A6-E8A56684578E}">
      <dsp:nvSpPr>
        <dsp:cNvPr id="0" name=""/>
        <dsp:cNvSpPr/>
      </dsp:nvSpPr>
      <dsp:spPr>
        <a:xfrm>
          <a:off x="1624985" y="1595706"/>
          <a:ext cx="1626827" cy="146223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bg1"/>
              </a:solidFill>
              <a:latin typeface="Calibri" panose="020F0502020204030204" pitchFamily="34" charset="0"/>
            </a:rPr>
            <a:t>Norman Design Principles</a:t>
          </a:r>
          <a:endParaRPr lang="en-US" sz="1800" b="1" kern="1200" dirty="0">
            <a:solidFill>
              <a:schemeClr val="bg1"/>
            </a:solidFill>
            <a:latin typeface="Calibri" panose="020F0502020204030204" pitchFamily="34" charset="0"/>
          </a:endParaRPr>
        </a:p>
      </dsp:txBody>
      <dsp:txXfrm>
        <a:off x="1863228" y="1809845"/>
        <a:ext cx="1150341" cy="1033952"/>
      </dsp:txXfrm>
    </dsp:sp>
    <dsp:sp modelId="{5CFC0F3E-E08C-4036-9C55-DE702F560292}">
      <dsp:nvSpPr>
        <dsp:cNvPr id="0" name=""/>
        <dsp:cNvSpPr/>
      </dsp:nvSpPr>
      <dsp:spPr>
        <a:xfrm rot="16200000">
          <a:off x="2309090" y="1150972"/>
          <a:ext cx="258618" cy="4161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2347883" y="1272994"/>
        <a:ext cx="181033" cy="249689"/>
      </dsp:txXfrm>
    </dsp:sp>
    <dsp:sp modelId="{6A436BF6-E0B1-4B02-80F3-2F556DE42040}">
      <dsp:nvSpPr>
        <dsp:cNvPr id="0" name=""/>
        <dsp:cNvSpPr/>
      </dsp:nvSpPr>
      <dsp:spPr>
        <a:xfrm>
          <a:off x="1604110" y="121441"/>
          <a:ext cx="1668578" cy="98630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/>
              </a:solidFill>
              <a:latin typeface="Calibri" panose="020F0502020204030204" pitchFamily="34" charset="0"/>
            </a:rPr>
            <a:t>Visibility</a:t>
          </a:r>
        </a:p>
      </dsp:txBody>
      <dsp:txXfrm>
        <a:off x="1848468" y="265882"/>
        <a:ext cx="1179862" cy="697423"/>
      </dsp:txXfrm>
    </dsp:sp>
    <dsp:sp modelId="{C613CBF3-280C-4219-B4FF-FED3FD9224DB}">
      <dsp:nvSpPr>
        <dsp:cNvPr id="0" name=""/>
        <dsp:cNvSpPr/>
      </dsp:nvSpPr>
      <dsp:spPr>
        <a:xfrm rot="19800000">
          <a:off x="3158875" y="1667162"/>
          <a:ext cx="123383" cy="4161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343711"/>
            <a:satOff val="1896"/>
            <a:lumOff val="-235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3161355" y="1759645"/>
        <a:ext cx="86368" cy="249689"/>
      </dsp:txXfrm>
    </dsp:sp>
    <dsp:sp modelId="{B3BC23CD-894D-4B7F-B842-82B972D4D510}">
      <dsp:nvSpPr>
        <dsp:cNvPr id="0" name=""/>
        <dsp:cNvSpPr/>
      </dsp:nvSpPr>
      <dsp:spPr>
        <a:xfrm>
          <a:off x="3086942" y="977555"/>
          <a:ext cx="1668578" cy="986305"/>
        </a:xfrm>
        <a:prstGeom prst="ellipse">
          <a:avLst/>
        </a:prstGeom>
        <a:solidFill>
          <a:schemeClr val="accent5">
            <a:hueOff val="1343711"/>
            <a:satOff val="1896"/>
            <a:lumOff val="-235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/>
              </a:solidFill>
              <a:latin typeface="Calibri" panose="020F0502020204030204" pitchFamily="34" charset="0"/>
            </a:rPr>
            <a:t>Feedback</a:t>
          </a:r>
        </a:p>
      </dsp:txBody>
      <dsp:txXfrm>
        <a:off x="3331300" y="1121996"/>
        <a:ext cx="1179862" cy="697423"/>
      </dsp:txXfrm>
    </dsp:sp>
    <dsp:sp modelId="{4BE27C32-254B-4C51-9E76-31857AC23B76}">
      <dsp:nvSpPr>
        <dsp:cNvPr id="0" name=""/>
        <dsp:cNvSpPr/>
      </dsp:nvSpPr>
      <dsp:spPr>
        <a:xfrm rot="1800000">
          <a:off x="3158875" y="2570332"/>
          <a:ext cx="123383" cy="4161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687422"/>
            <a:satOff val="3792"/>
            <a:lumOff val="-47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3161355" y="2644307"/>
        <a:ext cx="86368" cy="249689"/>
      </dsp:txXfrm>
    </dsp:sp>
    <dsp:sp modelId="{0233E658-30B5-46DD-A368-10F3ABC8467D}">
      <dsp:nvSpPr>
        <dsp:cNvPr id="0" name=""/>
        <dsp:cNvSpPr/>
      </dsp:nvSpPr>
      <dsp:spPr>
        <a:xfrm>
          <a:off x="3086942" y="2689782"/>
          <a:ext cx="1668578" cy="986305"/>
        </a:xfrm>
        <a:prstGeom prst="ellipse">
          <a:avLst/>
        </a:prstGeom>
        <a:solidFill>
          <a:schemeClr val="accent5">
            <a:hueOff val="2687422"/>
            <a:satOff val="3792"/>
            <a:lumOff val="-470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/>
              </a:solidFill>
              <a:latin typeface="Calibri" panose="020F0502020204030204" pitchFamily="34" charset="0"/>
            </a:rPr>
            <a:t>Constraint</a:t>
          </a:r>
        </a:p>
      </dsp:txBody>
      <dsp:txXfrm>
        <a:off x="3331300" y="2834223"/>
        <a:ext cx="1179862" cy="697423"/>
      </dsp:txXfrm>
    </dsp:sp>
    <dsp:sp modelId="{235C590F-9925-47E2-BD51-BB55CBA928ED}">
      <dsp:nvSpPr>
        <dsp:cNvPr id="0" name=""/>
        <dsp:cNvSpPr/>
      </dsp:nvSpPr>
      <dsp:spPr>
        <a:xfrm rot="5400000">
          <a:off x="2309090" y="3086523"/>
          <a:ext cx="258618" cy="4161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31133"/>
            <a:satOff val="5687"/>
            <a:lumOff val="-706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2347883" y="3130960"/>
        <a:ext cx="181033" cy="249689"/>
      </dsp:txXfrm>
    </dsp:sp>
    <dsp:sp modelId="{52B3A510-D9C2-4D29-844B-C0776F5EF61E}">
      <dsp:nvSpPr>
        <dsp:cNvPr id="0" name=""/>
        <dsp:cNvSpPr/>
      </dsp:nvSpPr>
      <dsp:spPr>
        <a:xfrm>
          <a:off x="1604110" y="3545896"/>
          <a:ext cx="1668578" cy="986305"/>
        </a:xfrm>
        <a:prstGeom prst="ellipse">
          <a:avLst/>
        </a:prstGeom>
        <a:solidFill>
          <a:schemeClr val="accent5">
            <a:hueOff val="4031133"/>
            <a:satOff val="5687"/>
            <a:lumOff val="-706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/>
              </a:solidFill>
              <a:latin typeface="Calibri" panose="020F0502020204030204" pitchFamily="34" charset="0"/>
            </a:rPr>
            <a:t>Mapping</a:t>
          </a:r>
        </a:p>
      </dsp:txBody>
      <dsp:txXfrm>
        <a:off x="1848468" y="3690337"/>
        <a:ext cx="1179862" cy="697423"/>
      </dsp:txXfrm>
    </dsp:sp>
    <dsp:sp modelId="{74EA66E5-1AC6-4241-A5BA-B4A4FDAAEA72}">
      <dsp:nvSpPr>
        <dsp:cNvPr id="0" name=""/>
        <dsp:cNvSpPr/>
      </dsp:nvSpPr>
      <dsp:spPr>
        <a:xfrm rot="9000000">
          <a:off x="1594539" y="2570332"/>
          <a:ext cx="123383" cy="4161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5374845"/>
            <a:satOff val="7583"/>
            <a:lumOff val="-941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 rot="10800000">
        <a:off x="1629074" y="2644307"/>
        <a:ext cx="86368" cy="249689"/>
      </dsp:txXfrm>
    </dsp:sp>
    <dsp:sp modelId="{EBE647D5-8568-4E48-AE4B-05C805715411}">
      <dsp:nvSpPr>
        <dsp:cNvPr id="0" name=""/>
        <dsp:cNvSpPr/>
      </dsp:nvSpPr>
      <dsp:spPr>
        <a:xfrm>
          <a:off x="121277" y="2689782"/>
          <a:ext cx="1668578" cy="986305"/>
        </a:xfrm>
        <a:prstGeom prst="ellipse">
          <a:avLst/>
        </a:prstGeom>
        <a:solidFill>
          <a:schemeClr val="accent5">
            <a:hueOff val="5374845"/>
            <a:satOff val="7583"/>
            <a:lumOff val="-941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/>
              </a:solidFill>
              <a:latin typeface="Calibri" panose="020F0502020204030204" pitchFamily="34" charset="0"/>
            </a:rPr>
            <a:t>Consistency</a:t>
          </a:r>
        </a:p>
      </dsp:txBody>
      <dsp:txXfrm>
        <a:off x="365635" y="2834223"/>
        <a:ext cx="1179862" cy="697423"/>
      </dsp:txXfrm>
    </dsp:sp>
    <dsp:sp modelId="{87336711-3EE8-42DA-B2DA-C47ECE765406}">
      <dsp:nvSpPr>
        <dsp:cNvPr id="0" name=""/>
        <dsp:cNvSpPr/>
      </dsp:nvSpPr>
      <dsp:spPr>
        <a:xfrm rot="12600000">
          <a:off x="1594539" y="1667162"/>
          <a:ext cx="123383" cy="4161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718555"/>
            <a:satOff val="9479"/>
            <a:lumOff val="-1176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>
            <a:solidFill>
              <a:schemeClr val="tx1"/>
            </a:solidFill>
            <a:latin typeface="Calibri" panose="020F0502020204030204" pitchFamily="34" charset="0"/>
          </a:endParaRPr>
        </a:p>
      </dsp:txBody>
      <dsp:txXfrm rot="10800000">
        <a:off x="1629074" y="1759645"/>
        <a:ext cx="86368" cy="249689"/>
      </dsp:txXfrm>
    </dsp:sp>
    <dsp:sp modelId="{0AFD6C6D-7EF7-4C63-AD38-23395B7E8BEB}">
      <dsp:nvSpPr>
        <dsp:cNvPr id="0" name=""/>
        <dsp:cNvSpPr/>
      </dsp:nvSpPr>
      <dsp:spPr>
        <a:xfrm>
          <a:off x="121277" y="977555"/>
          <a:ext cx="1668578" cy="986305"/>
        </a:xfrm>
        <a:prstGeom prst="ellipse">
          <a:avLst/>
        </a:prstGeom>
        <a:solidFill>
          <a:schemeClr val="accent5">
            <a:hueOff val="6718555"/>
            <a:satOff val="9479"/>
            <a:lumOff val="-1176"/>
            <a:alphaOff val="0"/>
          </a:schemeClr>
        </a:solidFill>
        <a:ln w="47625" cap="flat" cmpd="dbl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bg1"/>
              </a:solidFill>
              <a:latin typeface="Calibri" panose="020F0502020204030204" pitchFamily="34" charset="0"/>
            </a:rPr>
            <a:t>Affordance</a:t>
          </a:r>
        </a:p>
      </dsp:txBody>
      <dsp:txXfrm>
        <a:off x="365635" y="1121996"/>
        <a:ext cx="1179862" cy="69742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D28623-57ED-48D6-8E1C-AC2F90036381}">
      <dsp:nvSpPr>
        <dsp:cNvPr id="0" name=""/>
        <dsp:cNvSpPr/>
      </dsp:nvSpPr>
      <dsp:spPr>
        <a:xfrm>
          <a:off x="0" y="240118"/>
          <a:ext cx="8229600" cy="62361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Calibri" panose="020F0502020204030204" pitchFamily="34" charset="0"/>
            </a:rPr>
            <a:t>Internal consistency</a:t>
          </a:r>
        </a:p>
      </dsp:txBody>
      <dsp:txXfrm>
        <a:off x="30442" y="270560"/>
        <a:ext cx="8168716" cy="562726"/>
      </dsp:txXfrm>
    </dsp:sp>
    <dsp:sp modelId="{CEED418A-A0CC-4603-B814-B6773E67346E}">
      <dsp:nvSpPr>
        <dsp:cNvPr id="0" name=""/>
        <dsp:cNvSpPr/>
      </dsp:nvSpPr>
      <dsp:spPr>
        <a:xfrm>
          <a:off x="0" y="863728"/>
          <a:ext cx="8229600" cy="6862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altLang="en-US" sz="2000" kern="1200" dirty="0">
              <a:latin typeface="Calibri" panose="020F0502020204030204" pitchFamily="34" charset="0"/>
            </a:rPr>
            <a:t>refers to </a:t>
          </a:r>
          <a:r>
            <a:rPr lang="en-GB" altLang="en-US" sz="2000" b="1" kern="1200" dirty="0">
              <a:latin typeface="Calibri" panose="020F0502020204030204" pitchFamily="34" charset="0"/>
            </a:rPr>
            <a:t>designing operations to behave the same within an application</a:t>
          </a:r>
          <a:endParaRPr lang="en-US" sz="2000" kern="1200" dirty="0">
            <a:latin typeface="Calibri" panose="020F050202020403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 err="1">
              <a:latin typeface="Calibri" panose="020F0502020204030204" pitchFamily="34" charset="0"/>
            </a:rPr>
            <a:t>e.g</a:t>
          </a:r>
          <a:r>
            <a:rPr lang="en-US" sz="2000" kern="1200" dirty="0">
              <a:latin typeface="Calibri" panose="020F0502020204030204" pitchFamily="34" charset="0"/>
            </a:rPr>
            <a:t> modify button with same label across the application</a:t>
          </a:r>
        </a:p>
      </dsp:txBody>
      <dsp:txXfrm>
        <a:off x="0" y="863728"/>
        <a:ext cx="8229600" cy="686205"/>
      </dsp:txXfrm>
    </dsp:sp>
    <dsp:sp modelId="{49CF3501-4128-4CC3-B359-62EF33E05A29}">
      <dsp:nvSpPr>
        <dsp:cNvPr id="0" name=""/>
        <dsp:cNvSpPr/>
      </dsp:nvSpPr>
      <dsp:spPr>
        <a:xfrm>
          <a:off x="0" y="1549934"/>
          <a:ext cx="8229600" cy="623610"/>
        </a:xfrm>
        <a:prstGeom prst="roundRect">
          <a:avLst/>
        </a:prstGeom>
        <a:solidFill>
          <a:schemeClr val="accent5">
            <a:hueOff val="6718555"/>
            <a:satOff val="9479"/>
            <a:lumOff val="-11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Calibri" panose="020F0502020204030204" pitchFamily="34" charset="0"/>
            </a:rPr>
            <a:t>External consistency</a:t>
          </a:r>
        </a:p>
      </dsp:txBody>
      <dsp:txXfrm>
        <a:off x="30442" y="1580376"/>
        <a:ext cx="8168716" cy="562726"/>
      </dsp:txXfrm>
    </dsp:sp>
    <dsp:sp modelId="{A750A573-11B8-45A6-8AE8-E209B8F3E766}">
      <dsp:nvSpPr>
        <dsp:cNvPr id="0" name=""/>
        <dsp:cNvSpPr/>
      </dsp:nvSpPr>
      <dsp:spPr>
        <a:xfrm>
          <a:off x="0" y="2173544"/>
          <a:ext cx="8229600" cy="1883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altLang="en-US" sz="2000" kern="1200" dirty="0">
              <a:latin typeface="Calibri" panose="020F0502020204030204" pitchFamily="34" charset="0"/>
            </a:rPr>
            <a:t>refers to </a:t>
          </a:r>
          <a:r>
            <a:rPr lang="en-GB" altLang="en-US" sz="2000" b="1" kern="1200" dirty="0">
              <a:latin typeface="Calibri" panose="020F0502020204030204" pitchFamily="34" charset="0"/>
            </a:rPr>
            <a:t>designing operations, interfaces, etc., to be the same across applications and devices</a:t>
          </a:r>
          <a:endParaRPr lang="en-US" sz="2000" kern="1200" dirty="0">
            <a:latin typeface="Calibri" panose="020F050202020403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Calibri" panose="020F0502020204030204" pitchFamily="34" charset="0"/>
            </a:rPr>
            <a:t>To determine what aspect of an interface to make consistent with other applications or devices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 err="1">
              <a:latin typeface="Calibri" panose="020F0502020204030204" pitchFamily="34" charset="0"/>
            </a:rPr>
            <a:t>e.g</a:t>
          </a:r>
          <a:r>
            <a:rPr lang="en-US" sz="2000" kern="1200" dirty="0">
              <a:latin typeface="Calibri" panose="020F0502020204030204" pitchFamily="34" charset="0"/>
            </a:rPr>
            <a:t> can </a:t>
          </a:r>
          <a:r>
            <a:rPr lang="en-US" sz="2000" kern="1200" dirty="0" err="1">
              <a:latin typeface="Calibri" panose="020F0502020204030204" pitchFamily="34" charset="0"/>
            </a:rPr>
            <a:t>Ctrl+C</a:t>
          </a:r>
          <a:r>
            <a:rPr lang="en-US" sz="2000" kern="1200" dirty="0">
              <a:latin typeface="Calibri" panose="020F0502020204030204" pitchFamily="34" charset="0"/>
            </a:rPr>
            <a:t> and </a:t>
          </a:r>
          <a:r>
            <a:rPr lang="en-US" sz="2000" kern="1200" dirty="0" err="1">
              <a:latin typeface="Calibri" panose="020F0502020204030204" pitchFamily="34" charset="0"/>
            </a:rPr>
            <a:t>Ctrl+V</a:t>
          </a:r>
          <a:r>
            <a:rPr lang="en-US" sz="2000" kern="1200" dirty="0">
              <a:latin typeface="Calibri" panose="020F0502020204030204" pitchFamily="34" charset="0"/>
            </a:rPr>
            <a:t> be used all across different application; swiping using fingers are applicable across multiple devices?</a:t>
          </a:r>
        </a:p>
      </dsp:txBody>
      <dsp:txXfrm>
        <a:off x="0" y="2173544"/>
        <a:ext cx="8229600" cy="188370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372120"/>
          <a:ext cx="8534400" cy="1133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99872" rIns="662364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>
              <a:latin typeface="Calibri" panose="020F0502020204030204" pitchFamily="34" charset="0"/>
            </a:rPr>
            <a:t>Always keep users informed about what is going on , through providing appropriate feedback within reasonable time</a:t>
          </a:r>
        </a:p>
      </dsp:txBody>
      <dsp:txXfrm>
        <a:off x="0" y="372120"/>
        <a:ext cx="8534400" cy="1133999"/>
      </dsp:txXfrm>
    </dsp:sp>
    <dsp:sp modelId="{7A29C0ED-A72B-427F-99BE-8AC131896982}">
      <dsp:nvSpPr>
        <dsp:cNvPr id="0" name=""/>
        <dsp:cNvSpPr/>
      </dsp:nvSpPr>
      <dsp:spPr>
        <a:xfrm>
          <a:off x="426720" y="17880"/>
          <a:ext cx="5974080" cy="7084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 dirty="0">
              <a:latin typeface="Calibri" panose="020F0502020204030204" pitchFamily="34" charset="0"/>
            </a:rPr>
            <a:t>1. Visibility of system status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61305" y="52465"/>
        <a:ext cx="5904910" cy="63931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321630"/>
          <a:ext cx="8534400" cy="1190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37388" rIns="662364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100" kern="1200" dirty="0">
              <a:latin typeface="Calibri" panose="020F0502020204030204" pitchFamily="34" charset="0"/>
            </a:rPr>
            <a:t>Speak the user’s language, using words, phrases and concepts familiar to users, rather than system-oriented terms</a:t>
          </a:r>
        </a:p>
      </dsp:txBody>
      <dsp:txXfrm>
        <a:off x="0" y="321630"/>
        <a:ext cx="8534400" cy="1190699"/>
      </dsp:txXfrm>
    </dsp:sp>
    <dsp:sp modelId="{7A29C0ED-A72B-427F-99BE-8AC131896982}">
      <dsp:nvSpPr>
        <dsp:cNvPr id="0" name=""/>
        <dsp:cNvSpPr/>
      </dsp:nvSpPr>
      <dsp:spPr>
        <a:xfrm>
          <a:off x="426720" y="11670"/>
          <a:ext cx="5974080" cy="6199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 dirty="0">
              <a:latin typeface="Calibri" panose="020F0502020204030204" pitchFamily="34" charset="0"/>
            </a:rPr>
            <a:t>2. Match between system and the real world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6982" y="41932"/>
        <a:ext cx="5913556" cy="55939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363569"/>
          <a:ext cx="8534400" cy="1077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395732" rIns="662364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1900" kern="1200" dirty="0">
              <a:latin typeface="Calibri" panose="020F0502020204030204" pitchFamily="34" charset="0"/>
            </a:rPr>
            <a:t>Provide ways of allowing users to easily escape from places they unexpectedly find themselves, using clearly marked ‘emergency exits’</a:t>
          </a:r>
        </a:p>
      </dsp:txBody>
      <dsp:txXfrm>
        <a:off x="0" y="363569"/>
        <a:ext cx="8534400" cy="1077300"/>
      </dsp:txXfrm>
    </dsp:sp>
    <dsp:sp modelId="{7A29C0ED-A72B-427F-99BE-8AC131896982}">
      <dsp:nvSpPr>
        <dsp:cNvPr id="0" name=""/>
        <dsp:cNvSpPr/>
      </dsp:nvSpPr>
      <dsp:spPr>
        <a:xfrm>
          <a:off x="426720" y="83129"/>
          <a:ext cx="5974080" cy="5608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latin typeface="Calibri" panose="020F0502020204030204" pitchFamily="34" charset="0"/>
            </a:rPr>
            <a:t>3. User control and freedom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4100" y="110509"/>
        <a:ext cx="5919320" cy="50611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321630"/>
          <a:ext cx="8534400" cy="1190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37388" rIns="662364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100" kern="1200" dirty="0">
              <a:latin typeface="Calibri" panose="020F0502020204030204" pitchFamily="34" charset="0"/>
            </a:rPr>
            <a:t>Avoid making users wonder whether different words, situation,  or actions mean the same thing</a:t>
          </a:r>
        </a:p>
      </dsp:txBody>
      <dsp:txXfrm>
        <a:off x="0" y="321630"/>
        <a:ext cx="8534400" cy="1190699"/>
      </dsp:txXfrm>
    </dsp:sp>
    <dsp:sp modelId="{7A29C0ED-A72B-427F-99BE-8AC131896982}">
      <dsp:nvSpPr>
        <dsp:cNvPr id="0" name=""/>
        <dsp:cNvSpPr/>
      </dsp:nvSpPr>
      <dsp:spPr>
        <a:xfrm>
          <a:off x="426720" y="11670"/>
          <a:ext cx="5974080" cy="6199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>
              <a:latin typeface="Calibri" panose="020F0502020204030204" pitchFamily="34" charset="0"/>
            </a:rPr>
            <a:t>4. Consistency and standards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6982" y="41932"/>
        <a:ext cx="5913556" cy="55939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321630"/>
          <a:ext cx="8534400" cy="1190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37388" rIns="662364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>
              <a:latin typeface="Calibri" panose="020F0502020204030204" pitchFamily="34" charset="0"/>
            </a:rPr>
            <a:t>Use plain language to describe the nature of problem and suggest a way of solving it</a:t>
          </a:r>
        </a:p>
      </dsp:txBody>
      <dsp:txXfrm>
        <a:off x="0" y="321630"/>
        <a:ext cx="8534400" cy="1190699"/>
      </dsp:txXfrm>
    </dsp:sp>
    <dsp:sp modelId="{7A29C0ED-A72B-427F-99BE-8AC131896982}">
      <dsp:nvSpPr>
        <dsp:cNvPr id="0" name=""/>
        <dsp:cNvSpPr/>
      </dsp:nvSpPr>
      <dsp:spPr>
        <a:xfrm>
          <a:off x="426303" y="11670"/>
          <a:ext cx="6577245" cy="6199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 dirty="0"/>
            <a:t>5. Help users recognize, diagnose and recover from errors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6565" y="41932"/>
        <a:ext cx="6516721" cy="55939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465247"/>
          <a:ext cx="8534400" cy="9182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58216" rIns="662364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200" kern="1200" dirty="0"/>
            <a:t>Where possible, prevent errors occurring in the first place</a:t>
          </a:r>
        </a:p>
      </dsp:txBody>
      <dsp:txXfrm>
        <a:off x="0" y="465247"/>
        <a:ext cx="8534400" cy="918224"/>
      </dsp:txXfrm>
    </dsp:sp>
    <dsp:sp modelId="{7A29C0ED-A72B-427F-99BE-8AC131896982}">
      <dsp:nvSpPr>
        <dsp:cNvPr id="0" name=""/>
        <dsp:cNvSpPr/>
      </dsp:nvSpPr>
      <dsp:spPr>
        <a:xfrm>
          <a:off x="426303" y="140527"/>
          <a:ext cx="6577245" cy="6494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 dirty="0"/>
            <a:t>6. Error prevention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8006" y="172230"/>
        <a:ext cx="6513839" cy="58603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463650"/>
          <a:ext cx="8534400" cy="1039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624840" rIns="662364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000" kern="1200" dirty="0"/>
            <a:t>Make objects, actions and options visible</a:t>
          </a:r>
        </a:p>
      </dsp:txBody>
      <dsp:txXfrm>
        <a:off x="0" y="463650"/>
        <a:ext cx="8534400" cy="1039500"/>
      </dsp:txXfrm>
    </dsp:sp>
    <dsp:sp modelId="{7A29C0ED-A72B-427F-99BE-8AC131896982}">
      <dsp:nvSpPr>
        <dsp:cNvPr id="0" name=""/>
        <dsp:cNvSpPr/>
      </dsp:nvSpPr>
      <dsp:spPr>
        <a:xfrm>
          <a:off x="426303" y="20850"/>
          <a:ext cx="6577245" cy="8856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/>
            <a:t>7. Recognition rather than recall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69534" y="64081"/>
        <a:ext cx="6490783" cy="799138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358349"/>
          <a:ext cx="8534400" cy="1102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16560" rIns="662364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000" kern="1200" dirty="0"/>
            <a:t>Provide accelerators that are invisible to novice users, but allow for more experiences users to carry out tasks more quickly</a:t>
          </a:r>
        </a:p>
      </dsp:txBody>
      <dsp:txXfrm>
        <a:off x="0" y="358349"/>
        <a:ext cx="8534400" cy="1102500"/>
      </dsp:txXfrm>
    </dsp:sp>
    <dsp:sp modelId="{7A29C0ED-A72B-427F-99BE-8AC131896982}">
      <dsp:nvSpPr>
        <dsp:cNvPr id="0" name=""/>
        <dsp:cNvSpPr/>
      </dsp:nvSpPr>
      <dsp:spPr>
        <a:xfrm>
          <a:off x="426303" y="63149"/>
          <a:ext cx="6577245" cy="59039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/>
            <a:t>8. Flexibility and efficiency of use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5124" y="91970"/>
        <a:ext cx="6519603" cy="532757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442702"/>
          <a:ext cx="8534400" cy="978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79044" rIns="662364" bIns="163576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latin typeface="Calibri" panose="020F0502020204030204" pitchFamily="34" charset="0"/>
            </a:rPr>
            <a:t>Avoid using information that is rarely needed or irrelevant </a:t>
          </a:r>
        </a:p>
      </dsp:txBody>
      <dsp:txXfrm>
        <a:off x="0" y="442702"/>
        <a:ext cx="8534400" cy="978075"/>
      </dsp:txXfrm>
    </dsp:sp>
    <dsp:sp modelId="{7A29C0ED-A72B-427F-99BE-8AC131896982}">
      <dsp:nvSpPr>
        <dsp:cNvPr id="0" name=""/>
        <dsp:cNvSpPr/>
      </dsp:nvSpPr>
      <dsp:spPr>
        <a:xfrm>
          <a:off x="426303" y="103222"/>
          <a:ext cx="6577245" cy="6789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 dirty="0">
              <a:latin typeface="Calibri" panose="020F0502020204030204" pitchFamily="34" charset="0"/>
            </a:rPr>
            <a:t>9. Aesthetic and minimalist design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9447" y="136366"/>
        <a:ext cx="6510957" cy="612672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94630-C7D7-4573-934F-702F9F521031}">
      <dsp:nvSpPr>
        <dsp:cNvPr id="0" name=""/>
        <dsp:cNvSpPr/>
      </dsp:nvSpPr>
      <dsp:spPr>
        <a:xfrm>
          <a:off x="0" y="321630"/>
          <a:ext cx="8534400" cy="11906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364" tIns="437388" rIns="662364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altLang="en-US" sz="2100" kern="1200" dirty="0">
              <a:latin typeface="Calibri" panose="020F0502020204030204" pitchFamily="34" charset="0"/>
            </a:rPr>
            <a:t>Provide information that can be easily searched and provides help in a set of concrete steps that can easily be followed</a:t>
          </a:r>
        </a:p>
      </dsp:txBody>
      <dsp:txXfrm>
        <a:off x="0" y="321630"/>
        <a:ext cx="8534400" cy="1190699"/>
      </dsp:txXfrm>
    </dsp:sp>
    <dsp:sp modelId="{7A29C0ED-A72B-427F-99BE-8AC131896982}">
      <dsp:nvSpPr>
        <dsp:cNvPr id="0" name=""/>
        <dsp:cNvSpPr/>
      </dsp:nvSpPr>
      <dsp:spPr>
        <a:xfrm>
          <a:off x="426303" y="11670"/>
          <a:ext cx="6577245" cy="6199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1800" kern="1200" dirty="0">
              <a:latin typeface="Calibri" panose="020F0502020204030204" pitchFamily="34" charset="0"/>
            </a:rPr>
            <a:t>10. Help and documentation</a:t>
          </a:r>
          <a:endParaRPr lang="en-US" sz="1800" kern="1200" dirty="0">
            <a:latin typeface="Calibri" panose="020F0502020204030204" pitchFamily="34" charset="0"/>
          </a:endParaRPr>
        </a:p>
      </dsp:txBody>
      <dsp:txXfrm>
        <a:off x="456565" y="41932"/>
        <a:ext cx="6516721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BracketList+Icon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36575" y="503238"/>
            <a:ext cx="3140075" cy="2354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baseline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10/29/24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23.jpe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7" Type="http://schemas.openxmlformats.org/officeDocument/2006/relationships/image" Target="../media/image24.jpeg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openxmlformats.org/officeDocument/2006/relationships/image" Target="../media/image25.png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7" Type="http://schemas.openxmlformats.org/officeDocument/2006/relationships/image" Target="../media/image26.jpeg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7" Type="http://schemas.openxmlformats.org/officeDocument/2006/relationships/image" Target="../media/image27.jpeg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7" Type="http://schemas.openxmlformats.org/officeDocument/2006/relationships/image" Target="../media/image28.jpeg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7" Type="http://schemas.openxmlformats.org/officeDocument/2006/relationships/image" Target="../media/image29.jpeg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7" Type="http://schemas.openxmlformats.org/officeDocument/2006/relationships/image" Target="../media/image30.jpe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7" Type="http://schemas.openxmlformats.org/officeDocument/2006/relationships/image" Target="../media/image31.jpeg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7" Type="http://schemas.openxmlformats.org/officeDocument/2006/relationships/image" Target="../media/image32.jpeg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</a:rPr>
              <a:t>INTERACTION DESIGN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8: Analysing and </a:t>
            </a:r>
            <a:r>
              <a:rPr lang="en-GB"/>
              <a:t>Solving Problems </a:t>
            </a:r>
            <a:endParaRPr lang="en-GB" dirty="0"/>
          </a:p>
          <a:p>
            <a:r>
              <a:rPr lang="en-GB" dirty="0"/>
              <a:t>Dr Redhwan Al-amri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30-Oct-2024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1747157"/>
            <a:ext cx="7200900" cy="480059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Interaction Design – Definition and Goals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Example of Good and Bad Designs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What to Design – the Who, What, Where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Understanding user needs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Evolution of HCI to Interaction Design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Interaction Design Process and its core characteristics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Usability goals and User Experience Goals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Norman Design Principles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</a:rPr>
              <a:t>Nielson Usability Principles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2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200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581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alibri" panose="020F0502020204030204" pitchFamily="34" charset="0"/>
              </a:rPr>
              <a:t>What is interaction Design?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1943100"/>
            <a:ext cx="7200900" cy="3924300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Calibri" panose="020F0502020204030204" pitchFamily="34" charset="0"/>
              </a:rPr>
              <a:t>Definition from the References:</a:t>
            </a:r>
          </a:p>
          <a:p>
            <a:pPr marL="0" indent="0"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02229" y="2579914"/>
            <a:ext cx="5927271" cy="122464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altLang="en-US" i="1" dirty="0">
                <a:latin typeface="Calibri" panose="020F0502020204030204" pitchFamily="34" charset="0"/>
              </a:rPr>
              <a:t>“Designing interactive products to support people in their everyday and working lives.”</a:t>
            </a:r>
          </a:p>
          <a:p>
            <a:pPr lvl="3" algn="r"/>
            <a:r>
              <a:rPr lang="en-GB" altLang="en-US" dirty="0">
                <a:latin typeface="Calibri" panose="020F0502020204030204" pitchFamily="34" charset="0"/>
              </a:rPr>
              <a:t>Sharp, Rogers and </a:t>
            </a:r>
            <a:r>
              <a:rPr lang="en-GB" altLang="en-US" dirty="0" err="1">
                <a:latin typeface="Calibri" panose="020F0502020204030204" pitchFamily="34" charset="0"/>
              </a:rPr>
              <a:t>Preece</a:t>
            </a:r>
            <a:r>
              <a:rPr lang="en-GB" altLang="en-US" dirty="0">
                <a:latin typeface="Calibri" panose="020F0502020204030204" pitchFamily="34" charset="0"/>
              </a:rPr>
              <a:t> (2002)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2229" y="4212771"/>
            <a:ext cx="5927271" cy="12246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altLang="en-US" i="1" dirty="0">
                <a:latin typeface="Calibri" panose="020F0502020204030204" pitchFamily="34" charset="0"/>
              </a:rPr>
              <a:t>“The design of spaces for human communication and interaction.”</a:t>
            </a:r>
          </a:p>
          <a:p>
            <a:pPr lvl="3" algn="r"/>
            <a:r>
              <a:rPr lang="en-GB" altLang="en-US" dirty="0" err="1">
                <a:latin typeface="Calibri" panose="020F0502020204030204" pitchFamily="34" charset="0"/>
              </a:rPr>
              <a:t>Winograd</a:t>
            </a:r>
            <a:r>
              <a:rPr lang="en-GB" altLang="en-US" dirty="0">
                <a:latin typeface="Calibri" panose="020F0502020204030204" pitchFamily="34" charset="0"/>
              </a:rPr>
              <a:t> (1997)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3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879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</a:rPr>
              <a:t>Goals of Interaction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Develop </a:t>
            </a:r>
            <a:r>
              <a:rPr lang="en-GB" altLang="en-US" sz="2400" b="1" u="sng" dirty="0">
                <a:solidFill>
                  <a:srgbClr val="FF0000"/>
                </a:solidFill>
                <a:latin typeface="Calibri" panose="020F0502020204030204" pitchFamily="34" charset="0"/>
              </a:rPr>
              <a:t>usable</a:t>
            </a:r>
            <a:r>
              <a:rPr lang="en-GB" altLang="en-US"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 products</a:t>
            </a:r>
          </a:p>
          <a:p>
            <a:pPr lvl="1"/>
            <a:r>
              <a:rPr lang="en-GB" altLang="en-US" sz="2400" dirty="0">
                <a:latin typeface="Calibri" panose="020F0502020204030204" pitchFamily="34" charset="0"/>
              </a:rPr>
              <a:t>Usability means </a:t>
            </a:r>
          </a:p>
          <a:p>
            <a:pPr lvl="2"/>
            <a:r>
              <a:rPr lang="en-GB" altLang="en-US" sz="2600" b="1" dirty="0">
                <a:latin typeface="Calibri" panose="020F0502020204030204" pitchFamily="34" charset="0"/>
              </a:rPr>
              <a:t>easy to learn</a:t>
            </a:r>
            <a:r>
              <a:rPr lang="en-GB" altLang="en-US" sz="2600" dirty="0">
                <a:latin typeface="Calibri" panose="020F0502020204030204" pitchFamily="34" charset="0"/>
              </a:rPr>
              <a:t>, </a:t>
            </a:r>
          </a:p>
          <a:p>
            <a:pPr lvl="2"/>
            <a:r>
              <a:rPr lang="en-GB" altLang="en-US" sz="2600" b="1" dirty="0">
                <a:latin typeface="Calibri" panose="020F0502020204030204" pitchFamily="34" charset="0"/>
              </a:rPr>
              <a:t>effective to use </a:t>
            </a:r>
          </a:p>
          <a:p>
            <a:pPr lvl="2"/>
            <a:r>
              <a:rPr lang="en-GB" altLang="en-US" sz="2600" dirty="0">
                <a:latin typeface="Calibri" panose="020F0502020204030204" pitchFamily="34" charset="0"/>
              </a:rPr>
              <a:t>and </a:t>
            </a:r>
            <a:r>
              <a:rPr lang="en-GB" altLang="en-US" sz="2600" b="1" dirty="0">
                <a:latin typeface="Calibri" panose="020F0502020204030204" pitchFamily="34" charset="0"/>
              </a:rPr>
              <a:t>provide an enjoyable experience</a:t>
            </a:r>
          </a:p>
          <a:p>
            <a:r>
              <a:rPr lang="en-GB" altLang="en-US"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Involve users </a:t>
            </a:r>
            <a:r>
              <a:rPr lang="en-GB" altLang="en-US" sz="2400" dirty="0">
                <a:latin typeface="Calibri" panose="020F0502020204030204" pitchFamily="34" charset="0"/>
              </a:rPr>
              <a:t>in the design process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4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198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alibri" panose="020F0502020204030204" pitchFamily="34" charset="0"/>
              </a:rPr>
              <a:t>Bad and Good Design – </a:t>
            </a:r>
            <a:r>
              <a:rPr lang="en-US" sz="3200" b="1" dirty="0">
                <a:latin typeface="Calibri" panose="020F0502020204030204" pitchFamily="34" charset="0"/>
              </a:rPr>
              <a:t>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755322"/>
            <a:ext cx="4114800" cy="4528456"/>
          </a:xfrm>
        </p:spPr>
        <p:txBody>
          <a:bodyPr>
            <a:normAutofit/>
          </a:bodyPr>
          <a:lstStyle/>
          <a:p>
            <a:pPr marL="384048" lvl="1">
              <a:buFont typeface="Franklin Gothic Book" panose="020B0503020102020204" pitchFamily="34" charset="0"/>
              <a:buChar char="■"/>
            </a:pPr>
            <a:r>
              <a:rPr lang="en-GB" altLang="en-US" sz="2400" i="0" dirty="0">
                <a:latin typeface="Calibri" panose="020F0502020204030204" pitchFamily="34" charset="0"/>
              </a:rPr>
              <a:t>Lift controls and labels are confusing, so it is </a:t>
            </a:r>
            <a:r>
              <a:rPr lang="en-GB" altLang="en-US" sz="2400" b="1" i="0" dirty="0">
                <a:latin typeface="Calibri" panose="020F0502020204030204" pitchFamily="34" charset="0"/>
              </a:rPr>
              <a:t>easy to push a label by mistake instead of a control button</a:t>
            </a:r>
            <a:r>
              <a:rPr lang="en-GB" altLang="en-US" sz="2400" i="0" dirty="0">
                <a:latin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63485"/>
            <a:ext cx="41910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6299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Calibri" panose="020F0502020204030204" pitchFamily="34" charset="0"/>
              </a:rPr>
              <a:t>Bad and Good Design – </a:t>
            </a:r>
            <a:r>
              <a:rPr lang="en-US" sz="3200" b="1" dirty="0">
                <a:latin typeface="Calibri" panose="020F0502020204030204" pitchFamily="34" charset="0"/>
              </a:rPr>
              <a:t>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755322"/>
            <a:ext cx="4114800" cy="4528456"/>
          </a:xfrm>
        </p:spPr>
        <p:txBody>
          <a:bodyPr>
            <a:normAutofit/>
          </a:bodyPr>
          <a:lstStyle/>
          <a:p>
            <a:pPr marL="384048" lvl="1">
              <a:buFont typeface="Franklin Gothic Book" panose="020B0503020102020204" pitchFamily="34" charset="0"/>
              <a:buChar char="■"/>
            </a:pPr>
            <a:r>
              <a:rPr lang="en-GB" altLang="en-US" sz="2400" i="0" dirty="0">
                <a:latin typeface="Calibri" panose="020F0502020204030204" pitchFamily="34" charset="0"/>
              </a:rPr>
              <a:t>People do not make same mistake for the labels and buttons in this control panel. </a:t>
            </a:r>
            <a:r>
              <a:rPr lang="en-GB" altLang="en-US" sz="2400" b="1" i="0" dirty="0">
                <a:solidFill>
                  <a:srgbClr val="FF0000"/>
                </a:solidFill>
                <a:latin typeface="Calibri" panose="020F0502020204030204" pitchFamily="34" charset="0"/>
              </a:rPr>
              <a:t>Why not?</a:t>
            </a:r>
          </a:p>
          <a:p>
            <a:endParaRPr lang="en-US" dirty="0">
              <a:latin typeface="Calibri" panose="020F050202020403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6</a:t>
            </a:fld>
            <a:endParaRPr lang="en-US"/>
          </a:p>
        </p:txBody>
      </p:sp>
      <p:pic>
        <p:nvPicPr>
          <p:cNvPr id="2050" name="Picture 2" descr="Image res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3962400" cy="477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13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</a:rPr>
              <a:t>What to Design?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7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207165312"/>
              </p:ext>
            </p:extLst>
          </p:nvPr>
        </p:nvGraphicFramePr>
        <p:xfrm>
          <a:off x="609600" y="1397000"/>
          <a:ext cx="81534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9138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</a:rPr>
              <a:t>Understanding Users’ Needs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828800"/>
          <a:ext cx="8229600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8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609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187166" y="1600200"/>
          <a:ext cx="8628222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17093" y="332656"/>
            <a:ext cx="8229600" cy="914400"/>
          </a:xfrm>
        </p:spPr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Calibri" panose="020F0502020204030204" pitchFamily="34" charset="0"/>
              </a:rPr>
              <a:t>Evolution of HCI Interface</a:t>
            </a:r>
          </a:p>
        </p:txBody>
      </p:sp>
    </p:spTree>
    <p:extLst>
      <p:ext uri="{BB962C8B-B14F-4D97-AF65-F5344CB8AC3E}">
        <p14:creationId xmlns:p14="http://schemas.microsoft.com/office/powerpoint/2010/main" val="27353306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26FE858-264F-439B-A7F3-F2D942865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026FE858-264F-439B-A7F3-F2D942865A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8FAFFA2-7FBA-4132-B50D-E0E99A9825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68FAFFA2-7FBA-4132-B50D-E0E99A9825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527B35-0CC3-4BE7-90BA-2F33D356CE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DA527B35-0CC3-4BE7-90BA-2F33D356CE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ABCC68A-9E85-45E7-92EE-A0865B2AB0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graphicEl>
                                              <a:dgm id="{7ABCC68A-9E85-45E7-92EE-A0865B2AB0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5248347-30CB-491E-BF51-A98E463BDB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E5248347-30CB-491E-BF51-A98E463BDB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2F50FF-F24F-4389-8331-CB0BB5063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graphicEl>
                                              <a:dgm id="{DA2F50FF-F24F-4389-8331-CB0BB5063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8705785-5A88-44E6-8439-E9AEA6144D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graphicEl>
                                              <a:dgm id="{C8705785-5A88-44E6-8439-E9AEA6144D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923D184-8421-4D98-AF8A-2E4F2F9EE4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>
                                            <p:graphicEl>
                                              <a:dgm id="{7923D184-8421-4D98-AF8A-2E4F2F9EE4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B0774D1-51E5-41EF-8A58-51DC740A12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graphicEl>
                                              <a:dgm id="{3B0774D1-51E5-41EF-8A58-51DC740A12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67867B-BE1F-4F99-AD8B-DA59C811D0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graphicEl>
                                              <a:dgm id="{0967867B-BE1F-4F99-AD8B-DA59C811D0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C280EC7-F0EE-458B-8C79-6606793A6F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graphicEl>
                                              <a:dgm id="{8C280EC7-F0EE-458B-8C79-6606793A6F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8FDF925-6AB3-4AFC-B055-B722369AC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>
                                            <p:graphicEl>
                                              <a:dgm id="{68FDF925-6AB3-4AFC-B055-B722369AC3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49B7ECB-96DA-4EC2-8CB2-6F8C8E160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">
                                            <p:graphicEl>
                                              <a:dgm id="{D49B7ECB-96DA-4EC2-8CB2-6F8C8E160B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From HCI to Interaction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10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61969251"/>
              </p:ext>
            </p:extLst>
          </p:nvPr>
        </p:nvGraphicFramePr>
        <p:xfrm>
          <a:off x="457200" y="1828800"/>
          <a:ext cx="84582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092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Professionals in Interaction Design (ID) Business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11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582528779"/>
              </p:ext>
            </p:extLst>
          </p:nvPr>
        </p:nvGraphicFramePr>
        <p:xfrm>
          <a:off x="609600" y="1600200"/>
          <a:ext cx="80772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38080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1639"/>
            <a:ext cx="8229600" cy="914400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Process of Interaction Design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06867814"/>
              </p:ext>
            </p:extLst>
          </p:nvPr>
        </p:nvGraphicFramePr>
        <p:xfrm>
          <a:off x="1066800" y="1447800"/>
          <a:ext cx="7162800" cy="5085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solidFill>
                  <a:srgbClr val="002060"/>
                </a:solidFill>
                <a:latin typeface="Calibri" panose="020F0502020204030204" pitchFamily="34" charset="0"/>
              </a:rPr>
              <a:t>12</a:t>
            </a:fld>
            <a:endParaRPr lang="en-US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Bent Arrow 2"/>
          <p:cNvSpPr/>
          <p:nvPr/>
        </p:nvSpPr>
        <p:spPr>
          <a:xfrm rot="16200000">
            <a:off x="-420083" y="3345478"/>
            <a:ext cx="3888166" cy="1981200"/>
          </a:xfrm>
          <a:prstGeom prst="ben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200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Core Characteristics of Interaction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648" y="2133600"/>
            <a:ext cx="8153400" cy="4495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Users</a:t>
            </a:r>
            <a:r>
              <a:rPr lang="en-US" alt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2400" dirty="0">
                <a:latin typeface="Calibri" panose="020F0502020204030204" pitchFamily="34" charset="0"/>
              </a:rPr>
              <a:t>should be involved through the development of the project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400" dirty="0">
                <a:latin typeface="Calibri" panose="020F0502020204030204" pitchFamily="34" charset="0"/>
              </a:rPr>
              <a:t>Specific usability and user experience goals need to be </a:t>
            </a:r>
            <a:r>
              <a:rPr lang="en-US" altLang="en-US" sz="2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identified</a:t>
            </a:r>
            <a:r>
              <a:rPr lang="en-US" altLang="en-US" sz="2400" dirty="0">
                <a:latin typeface="Calibri" panose="020F0502020204030204" pitchFamily="34" charset="0"/>
              </a:rPr>
              <a:t>, clearly </a:t>
            </a:r>
            <a:r>
              <a:rPr lang="en-US" altLang="en-US" sz="2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documented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altLang="en-US" sz="2400" dirty="0">
                <a:latin typeface="Calibri" panose="020F0502020204030204" pitchFamily="34" charset="0"/>
              </a:rPr>
              <a:t>and </a:t>
            </a:r>
            <a:r>
              <a:rPr lang="en-US" altLang="en-US" sz="24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agreed</a:t>
            </a:r>
            <a:r>
              <a:rPr lang="en-US" altLang="en-US" sz="24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altLang="en-US" sz="2400" dirty="0">
                <a:latin typeface="Calibri" panose="020F0502020204030204" pitchFamily="34" charset="0"/>
              </a:rPr>
              <a:t>at the </a:t>
            </a:r>
            <a:r>
              <a:rPr lang="en-US" altLang="en-US" sz="2400" b="1" u="sng" dirty="0">
                <a:solidFill>
                  <a:srgbClr val="FF0000"/>
                </a:solidFill>
                <a:latin typeface="Calibri" panose="020F0502020204030204" pitchFamily="34" charset="0"/>
              </a:rPr>
              <a:t>beginning</a:t>
            </a:r>
            <a:r>
              <a:rPr lang="en-US" altLang="en-US" sz="2400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2400" dirty="0">
                <a:latin typeface="Calibri" panose="020F0502020204030204" pitchFamily="34" charset="0"/>
              </a:rPr>
              <a:t>of the project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en-US" sz="2400" b="1" dirty="0">
                <a:solidFill>
                  <a:schemeClr val="accent3"/>
                </a:solidFill>
                <a:latin typeface="Calibri" panose="020F0502020204030204" pitchFamily="34" charset="0"/>
              </a:rPr>
              <a:t>Iteration</a:t>
            </a:r>
            <a:r>
              <a:rPr lang="en-US" altLang="en-US" sz="2400" dirty="0">
                <a:solidFill>
                  <a:schemeClr val="accent3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2400" dirty="0">
                <a:latin typeface="Calibri" panose="020F0502020204030204" pitchFamily="34" charset="0"/>
              </a:rPr>
              <a:t>is needed through the core activities</a:t>
            </a:r>
            <a:endParaRPr lang="en-GB" altLang="en-US" sz="2400" dirty="0"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sz="2400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565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14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533400" y="2209800"/>
          <a:ext cx="82296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8632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15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" y="1600200"/>
          <a:ext cx="2133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7400" y="1655780"/>
            <a:ext cx="5791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solidFill>
                  <a:srgbClr val="92D050"/>
                </a:solidFill>
                <a:latin typeface="Calibri" panose="020F0502020204030204" pitchFamily="34" charset="0"/>
              </a:rPr>
              <a:t>Effective to use</a:t>
            </a:r>
          </a:p>
          <a:p>
            <a:endParaRPr lang="en-US" sz="2400" b="1" u="sng" dirty="0">
              <a:solidFill>
                <a:srgbClr val="92D05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Refers to how good a system is at doing what it is supposed to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Is the system capable of allowing people to carry out work, access information that they need, buy the goods that they want, </a:t>
            </a:r>
            <a:r>
              <a:rPr lang="en-US" sz="2400" dirty="0" err="1">
                <a:latin typeface="Calibri" panose="020F0502020204030204" pitchFamily="34" charset="0"/>
              </a:rPr>
              <a:t>etc</a:t>
            </a:r>
            <a:endParaRPr 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981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16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" y="1600200"/>
          <a:ext cx="2133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7400" y="1655780"/>
            <a:ext cx="6705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solidFill>
                  <a:srgbClr val="00B050"/>
                </a:solidFill>
                <a:latin typeface="Calibri" panose="020F0502020204030204" pitchFamily="34" charset="0"/>
              </a:rPr>
              <a:t>Efficient to use</a:t>
            </a:r>
          </a:p>
          <a:p>
            <a:endParaRPr lang="en-US" sz="2400" b="1" u="sng" dirty="0">
              <a:solidFill>
                <a:srgbClr val="92D05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libri" panose="020F0502020204030204" pitchFamily="34" charset="0"/>
              </a:rPr>
              <a:t>Refers to the way a system supports its users in carrying out their tasks, least time possible to complete a particular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Calibri" panose="020F0502020204030204" pitchFamily="34" charset="0"/>
              </a:rPr>
              <a:t>E.g</a:t>
            </a:r>
            <a:r>
              <a:rPr lang="en-US" sz="2400" dirty="0">
                <a:latin typeface="Calibri" panose="020F0502020204030204" pitchFamily="34" charset="0"/>
              </a:rPr>
              <a:t> preserving customer history and details for returning customers to make future purchase</a:t>
            </a:r>
          </a:p>
        </p:txBody>
      </p:sp>
    </p:spTree>
    <p:extLst>
      <p:ext uri="{BB962C8B-B14F-4D97-AF65-F5344CB8AC3E}">
        <p14:creationId xmlns:p14="http://schemas.microsoft.com/office/powerpoint/2010/main" val="12205790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17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" y="1600200"/>
          <a:ext cx="2133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7400" y="1655780"/>
            <a:ext cx="6705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rgbClr val="009999"/>
                </a:solidFill>
                <a:latin typeface="Calibri" panose="020F0502020204030204" pitchFamily="34" charset="0"/>
              </a:rPr>
              <a:t>Safe to use</a:t>
            </a:r>
          </a:p>
          <a:p>
            <a:endParaRPr lang="en-US" sz="2000" b="1" u="sng" dirty="0">
              <a:solidFill>
                <a:srgbClr val="92D05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Involves protecting the user from dangerous conditions and undesirable situations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7030A0"/>
                </a:solidFill>
                <a:latin typeface="Calibri" panose="020F0502020204030204" pitchFamily="34" charset="0"/>
              </a:rPr>
              <a:t>Ergonomic aspect: </a:t>
            </a:r>
            <a:r>
              <a:rPr lang="en-US" sz="2000" dirty="0">
                <a:latin typeface="Calibri" panose="020F0502020204030204" pitchFamily="34" charset="0"/>
              </a:rPr>
              <a:t>refers to external conditions where people work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Calibri" panose="020F0502020204030204" pitchFamily="34" charset="0"/>
              </a:rPr>
              <a:t>E.g</a:t>
            </a:r>
            <a:r>
              <a:rPr lang="en-US" sz="2000" dirty="0">
                <a:latin typeface="Calibri" panose="020F0502020204030204" pitchFamily="34" charset="0"/>
              </a:rPr>
              <a:t> operating </a:t>
            </a:r>
            <a:r>
              <a:rPr lang="en-US" sz="2000" dirty="0" err="1">
                <a:latin typeface="Calibri" panose="020F0502020204030204" pitchFamily="34" charset="0"/>
              </a:rPr>
              <a:t>xray</a:t>
            </a:r>
            <a:r>
              <a:rPr lang="en-US" sz="2000" dirty="0">
                <a:latin typeface="Calibri" panose="020F0502020204030204" pitchFamily="34" charset="0"/>
              </a:rPr>
              <a:t> machines: operators should be able to interact via computer based system remotely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7030A0"/>
                </a:solidFill>
                <a:latin typeface="Calibri" panose="020F0502020204030204" pitchFamily="34" charset="0"/>
              </a:rPr>
              <a:t>Reducing risk aspect: </a:t>
            </a:r>
            <a:r>
              <a:rPr lang="en-US" sz="2000" dirty="0">
                <a:latin typeface="Calibri" panose="020F0502020204030204" pitchFamily="34" charset="0"/>
              </a:rPr>
              <a:t>avoid the danger of users carrying out unwanted incidents accidentally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Calibri" panose="020F0502020204030204" pitchFamily="34" charset="0"/>
              </a:rPr>
              <a:t>E.g</a:t>
            </a:r>
            <a:r>
              <a:rPr lang="en-US" sz="2000" dirty="0">
                <a:latin typeface="Calibri" panose="020F0502020204030204" pitchFamily="34" charset="0"/>
              </a:rPr>
              <a:t> preventing users by making errors by reducing risk of wrong key being mistakenly activated (save – delete button very nearly placed</a:t>
            </a:r>
            <a:r>
              <a:rPr lang="en-US" sz="2000" dirty="0">
                <a:solidFill>
                  <a:srgbClr val="7030A0"/>
                </a:solidFill>
                <a:latin typeface="Calibri" panose="020F050202020403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05183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18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" y="1600200"/>
          <a:ext cx="2133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7400" y="1655780"/>
            <a:ext cx="6705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Have a good utility</a:t>
            </a:r>
          </a:p>
          <a:p>
            <a:endParaRPr lang="en-US" sz="2000" b="1" u="sng" dirty="0">
              <a:solidFill>
                <a:srgbClr val="92D05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Refers to the extent of the system providing the right kind of functionality so that users can do what they need or want to do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7030A0"/>
                </a:solidFill>
                <a:latin typeface="Calibri" panose="020F0502020204030204" pitchFamily="34" charset="0"/>
              </a:rPr>
              <a:t>E.g</a:t>
            </a:r>
            <a:r>
              <a:rPr lang="en-US" sz="2000" dirty="0">
                <a:solidFill>
                  <a:srgbClr val="7030A0"/>
                </a:solidFill>
                <a:latin typeface="Calibri" panose="020F0502020204030204" pitchFamily="34" charset="0"/>
              </a:rPr>
              <a:t>: High utility: </a:t>
            </a:r>
            <a:r>
              <a:rPr lang="en-US" sz="2000" dirty="0">
                <a:latin typeface="Calibri" panose="020F0502020204030204" pitchFamily="34" charset="0"/>
              </a:rPr>
              <a:t>an accounting software package provides powerful computation tools that accountants use to work out tax returns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7030A0"/>
                </a:solidFill>
                <a:latin typeface="Calibri" panose="020F0502020204030204" pitchFamily="34" charset="0"/>
              </a:rPr>
              <a:t>E.g</a:t>
            </a:r>
            <a:r>
              <a:rPr lang="en-US" sz="2000" dirty="0">
                <a:solidFill>
                  <a:srgbClr val="7030A0"/>
                </a:solidFill>
                <a:latin typeface="Calibri" panose="020F0502020204030204" pitchFamily="34" charset="0"/>
              </a:rPr>
              <a:t> Low utility: </a:t>
            </a:r>
            <a:r>
              <a:rPr lang="en-US" sz="2000" dirty="0">
                <a:latin typeface="Calibri" panose="020F0502020204030204" pitchFamily="34" charset="0"/>
              </a:rPr>
              <a:t>a software drawing tool that does not allow users to draw free-hand but forces them to use a mouse to create their drawing using only polygon shapes</a:t>
            </a:r>
          </a:p>
        </p:txBody>
      </p:sp>
    </p:spTree>
    <p:extLst>
      <p:ext uri="{BB962C8B-B14F-4D97-AF65-F5344CB8AC3E}">
        <p14:creationId xmlns:p14="http://schemas.microsoft.com/office/powerpoint/2010/main" val="1368013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19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" y="1600200"/>
          <a:ext cx="2133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7400" y="1655780"/>
            <a:ext cx="6705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rgbClr val="6600FF"/>
                </a:solidFill>
                <a:latin typeface="Calibri" panose="020F0502020204030204" pitchFamily="34" charset="0"/>
              </a:rPr>
              <a:t>Easy to learn</a:t>
            </a:r>
          </a:p>
          <a:p>
            <a:endParaRPr lang="en-US" sz="2000" b="1" u="sng" dirty="0">
              <a:solidFill>
                <a:srgbClr val="92D05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Refers to how easy a system is to learn to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How easy is it and how long does it take to get started to perform core tasks and wider/ more complex </a:t>
            </a:r>
            <a:r>
              <a:rPr lang="en-US" sz="2000" dirty="0" err="1">
                <a:latin typeface="Calibri" panose="020F0502020204030204" pitchFamily="34" charset="0"/>
              </a:rPr>
              <a:t>taks</a:t>
            </a:r>
            <a:endParaRPr lang="en-US" sz="2000" dirty="0"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Well known fact that people don’t like spending long time learning how to use a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They want to get started straightaway and become competent at carrying tasks without too much effort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7030A0"/>
                </a:solidFill>
                <a:latin typeface="Calibri" panose="020F0502020204030204" pitchFamily="34" charset="0"/>
              </a:rPr>
              <a:t>E.g</a:t>
            </a:r>
            <a:r>
              <a:rPr lang="en-US" sz="2000" dirty="0">
                <a:solidFill>
                  <a:srgbClr val="7030A0"/>
                </a:solidFill>
                <a:latin typeface="Calibri" panose="020F0502020204030204" pitchFamily="34" charset="0"/>
              </a:rPr>
              <a:t> learning curve for email application is much more shorter than video conferencing tool</a:t>
            </a:r>
          </a:p>
          <a:p>
            <a:pPr lvl="1"/>
            <a:endParaRPr lang="en-US" sz="2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2511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Goals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20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52400" y="1600200"/>
          <a:ext cx="2133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57400" y="1655780"/>
            <a:ext cx="670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rgbClr val="7030A0"/>
                </a:solidFill>
                <a:latin typeface="Calibri" panose="020F0502020204030204" pitchFamily="34" charset="0"/>
              </a:rPr>
              <a:t>Easy to remember how to use</a:t>
            </a:r>
          </a:p>
          <a:p>
            <a:endParaRPr lang="en-US" sz="2000" b="1" u="sng" dirty="0">
              <a:solidFill>
                <a:srgbClr val="92D05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Refers to how easy a system is to remember how to use, once learned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Especially important for interactive systems that are used frequently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</a:rPr>
              <a:t>Interaction designing can support this by providing sequence of operations to complete a task</a:t>
            </a:r>
          </a:p>
        </p:txBody>
      </p:sp>
    </p:spTree>
    <p:extLst>
      <p:ext uri="{BB962C8B-B14F-4D97-AF65-F5344CB8AC3E}">
        <p14:creationId xmlns:p14="http://schemas.microsoft.com/office/powerpoint/2010/main" val="16237812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User Experience Goals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20791251"/>
              </p:ext>
            </p:extLst>
          </p:nvPr>
        </p:nvGraphicFramePr>
        <p:xfrm>
          <a:off x="228600" y="1877323"/>
          <a:ext cx="8534400" cy="4479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21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5116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Usability vs User Experience Goals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altLang="en-US" sz="2400" dirty="0">
                <a:latin typeface="Calibri" panose="020F0502020204030204" pitchFamily="34" charset="0"/>
              </a:rPr>
              <a:t>How do usability goals differ from user experience goals?</a:t>
            </a:r>
          </a:p>
          <a:p>
            <a:r>
              <a:rPr lang="en-GB" altLang="en-US" sz="2400" dirty="0">
                <a:latin typeface="Calibri" panose="020F0502020204030204" pitchFamily="34" charset="0"/>
              </a:rPr>
              <a:t>Are there trade-offs between the two kinds of goals?</a:t>
            </a:r>
          </a:p>
          <a:p>
            <a:pPr lvl="1"/>
            <a:r>
              <a:rPr lang="en-GB" altLang="en-US" sz="2400" i="0" dirty="0">
                <a:latin typeface="Calibri" panose="020F0502020204030204" pitchFamily="34" charset="0"/>
              </a:rPr>
              <a:t>e.g. can a product be both fun and safe?</a:t>
            </a:r>
          </a:p>
          <a:p>
            <a:r>
              <a:rPr lang="en-GB" altLang="en-US" sz="2400" dirty="0">
                <a:latin typeface="Calibri" panose="020F0502020204030204" pitchFamily="34" charset="0"/>
              </a:rPr>
              <a:t>What is important depends on:</a:t>
            </a:r>
          </a:p>
          <a:p>
            <a:endParaRPr lang="en-US" sz="2400" dirty="0"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>
                <a:latin typeface="Calibri" panose="020F0502020204030204" pitchFamily="34" charset="0"/>
              </a:rPr>
              <a:t>22</a:t>
            </a:fld>
            <a:endParaRPr lang="en-US">
              <a:latin typeface="Calibri" panose="020F0502020204030204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1219200" y="4343400"/>
          <a:ext cx="6705600" cy="238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305800" y="594360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58823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23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52399" y="1779814"/>
            <a:ext cx="4114801" cy="4468586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GB" altLang="en-US" sz="2200" dirty="0">
                <a:latin typeface="Calibri" panose="020F0502020204030204" pitchFamily="34" charset="0"/>
              </a:rPr>
              <a:t>Generali</a:t>
            </a:r>
            <a:r>
              <a:rPr lang="en-US" altLang="en-US" sz="2200" dirty="0">
                <a:latin typeface="Calibri" panose="020F0502020204030204" pitchFamily="34" charset="0"/>
              </a:rPr>
              <a:t>s</a:t>
            </a:r>
            <a:r>
              <a:rPr lang="en-GB" altLang="en-US" sz="2200" dirty="0">
                <a:latin typeface="Calibri" panose="020F0502020204030204" pitchFamily="34" charset="0"/>
              </a:rPr>
              <a:t>able </a:t>
            </a:r>
            <a:r>
              <a:rPr lang="en-US" altLang="en-US" sz="2200" dirty="0">
                <a:latin typeface="Calibri" panose="020F0502020204030204" pitchFamily="34" charset="0"/>
              </a:rPr>
              <a:t>abstractions for thinking about different aspects of design.</a:t>
            </a:r>
          </a:p>
          <a:p>
            <a:pPr algn="just">
              <a:lnSpc>
                <a:spcPct val="90000"/>
              </a:lnSpc>
            </a:pPr>
            <a:r>
              <a:rPr lang="en-US" altLang="en-US" sz="2200" dirty="0">
                <a:latin typeface="Calibri" panose="020F0502020204030204" pitchFamily="34" charset="0"/>
              </a:rPr>
              <a:t>The do’s and don’ts of interaction design.</a:t>
            </a:r>
          </a:p>
          <a:p>
            <a:pPr algn="just">
              <a:lnSpc>
                <a:spcPct val="90000"/>
              </a:lnSpc>
            </a:pPr>
            <a:r>
              <a:rPr lang="en-US" altLang="en-US" sz="2200" dirty="0">
                <a:latin typeface="Calibri" panose="020F0502020204030204" pitchFamily="34" charset="0"/>
              </a:rPr>
              <a:t>What to provide and what not to provide at the interface.</a:t>
            </a:r>
          </a:p>
          <a:p>
            <a:pPr algn="just">
              <a:lnSpc>
                <a:spcPct val="90000"/>
              </a:lnSpc>
            </a:pPr>
            <a:r>
              <a:rPr lang="en-US" altLang="en-US" sz="2200" dirty="0">
                <a:latin typeface="Calibri" panose="020F0502020204030204" pitchFamily="34" charset="0"/>
              </a:rPr>
              <a:t>Derived from a mix of theory-based knowledge, experience and common-sense.</a:t>
            </a:r>
            <a:endParaRPr lang="en-GB" altLang="en-US" sz="2200" dirty="0">
              <a:latin typeface="Calibri" panose="020F0502020204030204" pitchFamily="34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6542684"/>
              </p:ext>
            </p:extLst>
          </p:nvPr>
        </p:nvGraphicFramePr>
        <p:xfrm>
          <a:off x="4267201" y="1600200"/>
          <a:ext cx="4876799" cy="4653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51763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24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</a:rPr>
              <a:t>1. Visibility</a:t>
            </a:r>
          </a:p>
        </p:txBody>
      </p:sp>
      <p:pic>
        <p:nvPicPr>
          <p:cNvPr id="4098" name="Picture 2" descr="Image res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73" y="2362200"/>
            <a:ext cx="3890292" cy="374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292200" y="2355742"/>
            <a:ext cx="4816929" cy="406581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altLang="en-US" sz="2400" dirty="0">
                <a:latin typeface="Calibri" panose="020F0502020204030204" pitchFamily="34" charset="0"/>
              </a:rPr>
              <a:t>This is a control panel for a lift. 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altLang="en-US" sz="2400" dirty="0">
                <a:latin typeface="Calibri" panose="020F0502020204030204" pitchFamily="34" charset="0"/>
              </a:rPr>
              <a:t>How does it work?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altLang="en-US" sz="2400" dirty="0">
                <a:latin typeface="Calibri" panose="020F0502020204030204" pitchFamily="34" charset="0"/>
              </a:rPr>
              <a:t>Push a button for the floor you want?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altLang="en-US" sz="2400" dirty="0">
                <a:latin typeface="Calibri" panose="020F0502020204030204" pitchFamily="34" charset="0"/>
              </a:rPr>
              <a:t>Nothing happens. Push any other button? Still nothing. What do you need to do?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It is not visible as to what to do!</a:t>
            </a:r>
          </a:p>
          <a:p>
            <a:endParaRPr 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6653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1. Visibility</a:t>
            </a:r>
          </a:p>
        </p:txBody>
      </p:sp>
      <p:pic>
        <p:nvPicPr>
          <p:cNvPr id="4098" name="Picture 2" descr="Image resu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73" y="2362200"/>
            <a:ext cx="3890292" cy="374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292200" y="2355742"/>
            <a:ext cx="4816929" cy="4065814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en-GB" altLang="en-US" sz="2400" dirty="0">
                <a:solidFill>
                  <a:srgbClr val="0070C0"/>
                </a:solidFill>
                <a:latin typeface="Calibri" panose="020F0502020204030204" pitchFamily="34" charset="0"/>
              </a:rPr>
              <a:t>…you need to insert your card in the slot above the buttons to get the elevator to work!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GB" altLang="en-US" sz="2400" b="1" dirty="0">
                <a:latin typeface="Calibri" panose="020F0502020204030204" pitchFamily="34" charset="0"/>
              </a:rPr>
              <a:t>How would you make this action more </a:t>
            </a:r>
            <a:r>
              <a:rPr lang="en-GB" altLang="en-US" sz="2400" b="1" dirty="0">
                <a:solidFill>
                  <a:srgbClr val="CC0000"/>
                </a:solidFill>
                <a:latin typeface="Calibri" panose="020F0502020204030204" pitchFamily="34" charset="0"/>
              </a:rPr>
              <a:t>visible?</a:t>
            </a:r>
            <a:endParaRPr lang="en-GB" altLang="en-US" sz="2400" dirty="0"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GB" altLang="en-US" dirty="0">
                <a:latin typeface="Calibri" panose="020F0502020204030204" pitchFamily="34" charset="0"/>
              </a:rPr>
              <a:t>make the card reader more obvious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GB" altLang="en-US" dirty="0">
                <a:latin typeface="Calibri" panose="020F0502020204030204" pitchFamily="34" charset="0"/>
              </a:rPr>
              <a:t>provide an auditory message, that says what to do (which language?)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GB" altLang="en-US" dirty="0">
                <a:latin typeface="Calibri" panose="020F0502020204030204" pitchFamily="34" charset="0"/>
              </a:rPr>
              <a:t>provide a big label next to the card reader that flashes when someone enters</a:t>
            </a:r>
          </a:p>
          <a:p>
            <a:pPr lvl="3">
              <a:lnSpc>
                <a:spcPct val="90000"/>
              </a:lnSpc>
              <a:buFontTx/>
              <a:buNone/>
            </a:pPr>
            <a:endParaRPr lang="en-GB" altLang="en-US" sz="24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altLang="en-US"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make relevant parts visible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altLang="en-US" sz="2400" b="1" dirty="0">
                <a:solidFill>
                  <a:srgbClr val="FF0000"/>
                </a:solidFill>
                <a:latin typeface="Calibri" panose="020F0502020204030204" pitchFamily="34" charset="0"/>
              </a:rPr>
              <a:t>make what has to be done obvious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895600" y="2819400"/>
            <a:ext cx="1447800" cy="152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1618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26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00FF99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2. Feedback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921071" y="2487386"/>
            <a:ext cx="5070529" cy="4065814"/>
          </a:xfrm>
        </p:spPr>
        <p:txBody>
          <a:bodyPr>
            <a:normAutofit/>
          </a:bodyPr>
          <a:lstStyle/>
          <a:p>
            <a:r>
              <a:rPr lang="en-GB" altLang="en-US" sz="2400" dirty="0"/>
              <a:t>Sending information back to the user about what has been done</a:t>
            </a:r>
          </a:p>
          <a:p>
            <a:r>
              <a:rPr lang="en-GB" altLang="en-US" sz="2400" dirty="0"/>
              <a:t>Includes sound, highlighting, animation and combinations of these</a:t>
            </a:r>
          </a:p>
          <a:p>
            <a:pPr lvl="1"/>
            <a:r>
              <a:rPr lang="en-GB" altLang="en-US" sz="2400" dirty="0"/>
              <a:t>e.g. when screen button clicked on provides sound or red highlight feedback</a:t>
            </a:r>
          </a:p>
        </p:txBody>
      </p:sp>
      <p:pic>
        <p:nvPicPr>
          <p:cNvPr id="5122" name="Picture 2" descr="Image result for highlighted elevator but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25264"/>
            <a:ext cx="3276600" cy="431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3959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Image result for delete button disabled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505200"/>
            <a:ext cx="48768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00CC66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3. Constraint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28600" y="2286000"/>
            <a:ext cx="5791200" cy="406581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b="1" dirty="0">
                <a:latin typeface="Calibri" panose="020F0502020204030204" pitchFamily="34" charset="0"/>
              </a:rPr>
              <a:t>Restricting the possible actions </a:t>
            </a:r>
            <a:r>
              <a:rPr lang="en-GB" altLang="en-US" sz="2400" dirty="0">
                <a:latin typeface="Calibri" panose="020F0502020204030204" pitchFamily="34" charset="0"/>
              </a:rPr>
              <a:t>that can be performed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Helps prevent user from selecting incorrect options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Three main types (Norman, 1999)</a:t>
            </a:r>
          </a:p>
          <a:p>
            <a:pPr marL="987552" lvl="1" indent="-457200"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physical</a:t>
            </a:r>
          </a:p>
          <a:p>
            <a:pPr marL="987552" lvl="1" indent="-457200"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Logical</a:t>
            </a:r>
          </a:p>
          <a:p>
            <a:pPr marL="987552" lvl="1" indent="-457200"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cultural</a:t>
            </a:r>
          </a:p>
        </p:txBody>
      </p:sp>
      <p:sp>
        <p:nvSpPr>
          <p:cNvPr id="4" name="AutoShape 2" descr="Image result for delete button disabl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6101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28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00CC66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3. Constraint : Physical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1" y="2487386"/>
            <a:ext cx="5105400" cy="406581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Refer to the way </a:t>
            </a:r>
            <a:r>
              <a:rPr lang="en-GB" altLang="en-US" sz="2400" b="1" dirty="0">
                <a:latin typeface="Calibri" panose="020F0502020204030204" pitchFamily="34" charset="0"/>
              </a:rPr>
              <a:t>physical objects </a:t>
            </a:r>
            <a:r>
              <a:rPr lang="en-GB" altLang="en-US" sz="2400" dirty="0">
                <a:latin typeface="Calibri" panose="020F0502020204030204" pitchFamily="34" charset="0"/>
              </a:rPr>
              <a:t>restrict the movement of things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E.g. only one way you can insert a key into a lock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How many ways can you insert a CD or DVD disk into a computer?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How physically constraining is this action?</a:t>
            </a:r>
          </a:p>
        </p:txBody>
      </p:sp>
      <p:pic>
        <p:nvPicPr>
          <p:cNvPr id="8194" name="Picture 2" descr="Image result for usb 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362200"/>
            <a:ext cx="2857500" cy="352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9627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29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00CC66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3. Constraint : Logical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487386"/>
            <a:ext cx="7543799" cy="406581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Exploits people’s everyday</a:t>
            </a:r>
            <a:r>
              <a:rPr lang="en-GB" altLang="en-US" sz="2400" b="1" dirty="0">
                <a:latin typeface="Calibri" panose="020F0502020204030204" pitchFamily="34" charset="0"/>
              </a:rPr>
              <a:t> common sense reasoning</a:t>
            </a:r>
            <a:r>
              <a:rPr lang="en-GB" altLang="en-US" sz="2400" dirty="0">
                <a:latin typeface="Calibri" panose="020F0502020204030204" pitchFamily="34" charset="0"/>
              </a:rPr>
              <a:t> about the way the world works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Relies on people’s common sense reasoning about actions and their consequences</a:t>
            </a:r>
          </a:p>
          <a:p>
            <a:pPr>
              <a:lnSpc>
                <a:spcPct val="90000"/>
              </a:lnSpc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An example is they logical relationship between physical layout of a device and the way it works as the next slide illustrates</a:t>
            </a:r>
          </a:p>
        </p:txBody>
      </p:sp>
    </p:spTree>
    <p:extLst>
      <p:ext uri="{BB962C8B-B14F-4D97-AF65-F5344CB8AC3E}">
        <p14:creationId xmlns:p14="http://schemas.microsoft.com/office/powerpoint/2010/main" val="2253092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30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00CC66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3. Constraint : Logical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2133600"/>
            <a:ext cx="3581400" cy="3810000"/>
          </a:xfrm>
          <a:prstGeom prst="rect">
            <a:avLst/>
          </a:prstGeom>
          <a:noFill/>
          <a:ln/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305300" y="2133600"/>
            <a:ext cx="3924300" cy="373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Where do you plug the mouse? 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Where do you plug the keyboard?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top or bottom connector?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Do the </a:t>
            </a:r>
            <a:r>
              <a:rPr lang="en-GB" altLang="en-US" sz="2400" dirty="0" err="1">
                <a:latin typeface="Calibri" panose="020F0502020204030204" pitchFamily="34" charset="0"/>
              </a:rPr>
              <a:t>color</a:t>
            </a:r>
            <a:r>
              <a:rPr lang="en-GB" altLang="en-US" sz="2400" dirty="0">
                <a:latin typeface="Calibri" panose="020F0502020204030204" pitchFamily="34" charset="0"/>
              </a:rPr>
              <a:t> coded icons help?</a:t>
            </a:r>
          </a:p>
          <a:p>
            <a:pPr>
              <a:lnSpc>
                <a:spcPct val="90000"/>
              </a:lnSpc>
            </a:pPr>
            <a:endParaRPr lang="en-GB" altLang="en-US" sz="2400" dirty="0">
              <a:latin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7201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31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00CC66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3. Constraint : Logical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743200" y="2362200"/>
            <a:ext cx="59436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SzPct val="13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1pPr>
            <a:lvl2pPr marL="5715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SzPct val="60000"/>
              <a:buFont typeface="Courier New" pitchFamily="49" charset="0"/>
              <a:buChar char="o"/>
              <a:defRPr sz="18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Georgia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90000"/>
              </a:lnSpc>
              <a:buFont typeface="+mj-lt"/>
              <a:buAutoNum type="alphaUcPeriod"/>
            </a:pPr>
            <a:r>
              <a:rPr lang="en-GB" altLang="en-US" sz="2400" dirty="0">
                <a:latin typeface="Calibri" panose="020F0502020204030204" pitchFamily="34" charset="0"/>
              </a:rPr>
              <a:t>provides </a:t>
            </a:r>
            <a:r>
              <a:rPr lang="en-GB" altLang="en-US" sz="2400" b="1" dirty="0">
                <a:latin typeface="Calibri" panose="020F0502020204030204" pitchFamily="34" charset="0"/>
              </a:rPr>
              <a:t>direct adjacent mapping </a:t>
            </a:r>
            <a:r>
              <a:rPr lang="en-GB" altLang="en-US" sz="2400" dirty="0">
                <a:latin typeface="Calibri" panose="020F0502020204030204" pitchFamily="34" charset="0"/>
              </a:rPr>
              <a:t>between icon and connector</a:t>
            </a:r>
          </a:p>
          <a:p>
            <a:pPr marL="457200" indent="-457200">
              <a:lnSpc>
                <a:spcPct val="90000"/>
              </a:lnSpc>
              <a:buFont typeface="+mj-lt"/>
              <a:buAutoNum type="alphaUcPeriod"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UcPeriod"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UcPeriod"/>
            </a:pPr>
            <a:endParaRPr lang="en-GB" altLang="en-US" sz="2400" dirty="0">
              <a:latin typeface="Calibri" panose="020F0502020204030204" pitchFamily="34" charset="0"/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lphaUcPeriod"/>
            </a:pPr>
            <a:r>
              <a:rPr lang="en-GB" altLang="en-US" sz="2400" dirty="0">
                <a:latin typeface="Calibri" panose="020F0502020204030204" pitchFamily="34" charset="0"/>
              </a:rPr>
              <a:t>provides </a:t>
            </a:r>
            <a:r>
              <a:rPr lang="en-GB" altLang="en-US" sz="2400" b="1" dirty="0" err="1">
                <a:latin typeface="Calibri" panose="020F0502020204030204" pitchFamily="34" charset="0"/>
              </a:rPr>
              <a:t>color</a:t>
            </a:r>
            <a:r>
              <a:rPr lang="en-GB" altLang="en-US" sz="2400" b="1" dirty="0">
                <a:latin typeface="Calibri" panose="020F0502020204030204" pitchFamily="34" charset="0"/>
              </a:rPr>
              <a:t> coding</a:t>
            </a:r>
            <a:r>
              <a:rPr lang="en-GB" altLang="en-US" sz="2400" dirty="0">
                <a:latin typeface="Calibri" panose="020F0502020204030204" pitchFamily="34" charset="0"/>
              </a:rPr>
              <a:t> to associate the connectors with the labels</a:t>
            </a:r>
          </a:p>
          <a:p>
            <a:pPr>
              <a:lnSpc>
                <a:spcPct val="90000"/>
              </a:lnSpc>
            </a:pPr>
            <a:endParaRPr lang="en-GB" alt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23433"/>
            <a:ext cx="1524000" cy="1610367"/>
          </a:xfrm>
          <a:prstGeom prst="rect">
            <a:avLst/>
          </a:prstGeom>
          <a:noFill/>
          <a:ln/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962400"/>
            <a:ext cx="1524000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8269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00CC66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3. Constraint : Cultural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305300" y="2133600"/>
            <a:ext cx="3924300" cy="373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Rely on learned conventions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Can be universal or culturally specific</a:t>
            </a:r>
          </a:p>
          <a:p>
            <a:endParaRPr lang="en-US" sz="2400" dirty="0">
              <a:latin typeface="Calibri" panose="020F0502020204030204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4" y="2362200"/>
            <a:ext cx="1447800" cy="1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3669268"/>
            <a:ext cx="2683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Red triangle for warning</a:t>
            </a:r>
          </a:p>
        </p:txBody>
      </p:sp>
      <p:sp>
        <p:nvSpPr>
          <p:cNvPr id="6" name="AutoShape 2" descr="Image result for ambulance siren"/>
          <p:cNvSpPr>
            <a:spLocks noChangeAspect="1" noChangeArrowheads="1"/>
          </p:cNvSpPr>
          <p:nvPr/>
        </p:nvSpPr>
        <p:spPr bwMode="auto">
          <a:xfrm>
            <a:off x="155575" y="-1287463"/>
            <a:ext cx="4562475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20" name="Picture 4" descr="Image result for ambulance sire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01146"/>
            <a:ext cx="3810000" cy="225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523052" y="6317892"/>
            <a:ext cx="1907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Ambulance siren</a:t>
            </a:r>
          </a:p>
        </p:txBody>
      </p:sp>
      <p:sp>
        <p:nvSpPr>
          <p:cNvPr id="7" name="AutoShape 6" descr="Image result for traffic light"/>
          <p:cNvSpPr>
            <a:spLocks noChangeAspect="1" noChangeArrowheads="1"/>
          </p:cNvSpPr>
          <p:nvPr/>
        </p:nvSpPr>
        <p:spPr bwMode="auto">
          <a:xfrm>
            <a:off x="155575" y="-1790700"/>
            <a:ext cx="26765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8" descr="Image result for traffic light"/>
          <p:cNvSpPr>
            <a:spLocks noChangeAspect="1" noChangeArrowheads="1"/>
          </p:cNvSpPr>
          <p:nvPr/>
        </p:nvSpPr>
        <p:spPr bwMode="auto">
          <a:xfrm>
            <a:off x="307975" y="-1638300"/>
            <a:ext cx="26765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10" descr="Image result for traffic light"/>
          <p:cNvSpPr>
            <a:spLocks noChangeAspect="1" noChangeArrowheads="1"/>
          </p:cNvSpPr>
          <p:nvPr/>
        </p:nvSpPr>
        <p:spPr bwMode="auto">
          <a:xfrm>
            <a:off x="460375" y="-1485900"/>
            <a:ext cx="26765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2" y="4153574"/>
            <a:ext cx="180975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04925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33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4. Mapping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Calibri" panose="020F0502020204030204" pitchFamily="34" charset="0"/>
              </a:rPr>
              <a:t>Relationship between controls and their movements and the results  in the world</a:t>
            </a:r>
          </a:p>
          <a:p>
            <a:r>
              <a:rPr lang="en-GB" altLang="en-US" sz="2400" dirty="0">
                <a:latin typeface="Calibri" panose="020F0502020204030204" pitchFamily="34" charset="0"/>
              </a:rPr>
              <a:t>Mapping between control and effect</a:t>
            </a:r>
          </a:p>
          <a:p>
            <a:endParaRPr lang="en-GB" altLang="en-US" sz="2400" dirty="0">
              <a:latin typeface="Calibri" panose="020F0502020204030204" pitchFamily="34" charset="0"/>
            </a:endParaRPr>
          </a:p>
          <a:p>
            <a:r>
              <a:rPr lang="en-GB" altLang="en-US" sz="2400" dirty="0">
                <a:latin typeface="Calibri" panose="020F0502020204030204" pitchFamily="34" charset="0"/>
              </a:rPr>
              <a:t>Why is this a poor mapping of control buttons?</a:t>
            </a:r>
          </a:p>
          <a:p>
            <a:endParaRPr lang="en-US" sz="2400" dirty="0">
              <a:latin typeface="Calibri" panose="020F0502020204030204" pitchFamily="34" charset="0"/>
            </a:endParaRPr>
          </a:p>
        </p:txBody>
      </p:sp>
      <p:sp>
        <p:nvSpPr>
          <p:cNvPr id="9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731328" y="5281612"/>
            <a:ext cx="1042988" cy="1042988"/>
          </a:xfrm>
          <a:prstGeom prst="actionButtonForwardNex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512128" y="5281612"/>
            <a:ext cx="1042988" cy="1042988"/>
          </a:xfrm>
          <a:prstGeom prst="actionButtonBeginning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2149928" y="5281612"/>
            <a:ext cx="1042988" cy="1042988"/>
          </a:xfrm>
          <a:prstGeom prst="actionButtonE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AutoShape 7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3369128" y="5281612"/>
            <a:ext cx="1042988" cy="1042988"/>
          </a:xfrm>
          <a:prstGeom prst="actionButtonBackPreviou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017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34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4. Mapping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latin typeface="Calibri" panose="020F0502020204030204" pitchFamily="34" charset="0"/>
              </a:rPr>
              <a:t>Why is this a better mapping?</a:t>
            </a:r>
          </a:p>
          <a:p>
            <a:endParaRPr lang="en-US" sz="2400" dirty="0">
              <a:latin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The control buttons are </a:t>
            </a:r>
            <a:r>
              <a:rPr lang="en-GB" altLang="en-US" sz="2400" b="1" dirty="0">
                <a:latin typeface="Calibri" panose="020F0502020204030204" pitchFamily="34" charset="0"/>
              </a:rPr>
              <a:t>mapped better onto the sequence of actions</a:t>
            </a:r>
            <a:r>
              <a:rPr lang="en-GB" altLang="en-US" sz="2400" dirty="0">
                <a:latin typeface="Calibri" panose="020F0502020204030204" pitchFamily="34" charset="0"/>
              </a:rPr>
              <a:t> of fast rewind, rewind, play and fast forward</a:t>
            </a:r>
          </a:p>
          <a:p>
            <a:endParaRPr lang="en-US" sz="2400" dirty="0">
              <a:latin typeface="Calibri" panose="020F0502020204030204" pitchFamily="34" charset="0"/>
            </a:endParaRPr>
          </a:p>
        </p:txBody>
      </p:sp>
      <p:sp>
        <p:nvSpPr>
          <p:cNvPr id="13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642758" y="3148012"/>
            <a:ext cx="1042988" cy="1042988"/>
          </a:xfrm>
          <a:prstGeom prst="actionButtonForwardNex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2051958" y="3148012"/>
            <a:ext cx="1042988" cy="1042988"/>
          </a:xfrm>
          <a:prstGeom prst="actionButtonBeginning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014358" y="3148012"/>
            <a:ext cx="1042988" cy="1042988"/>
          </a:xfrm>
          <a:prstGeom prst="actionButtonE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7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3347358" y="3148012"/>
            <a:ext cx="1042988" cy="1042988"/>
          </a:xfrm>
          <a:prstGeom prst="actionButtonBackPreviou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3887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5. Consistency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81000" y="2255837"/>
            <a:ext cx="4572000" cy="460216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Design interfaces to </a:t>
            </a:r>
            <a:r>
              <a:rPr lang="en-GB" altLang="en-US" sz="1800" b="1" dirty="0">
                <a:latin typeface="Calibri" panose="020F0502020204030204" pitchFamily="34" charset="0"/>
              </a:rPr>
              <a:t>have similar operations and use similar elements for similar tasks</a:t>
            </a:r>
          </a:p>
          <a:p>
            <a:pPr>
              <a:lnSpc>
                <a:spcPct val="10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A consistent interface is one that follows rules, such as using the same operation to select all object</a:t>
            </a:r>
          </a:p>
          <a:p>
            <a:pPr>
              <a:lnSpc>
                <a:spcPct val="10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For example:</a:t>
            </a:r>
          </a:p>
          <a:p>
            <a:pPr lvl="1">
              <a:lnSpc>
                <a:spcPct val="100000"/>
              </a:lnSpc>
            </a:pPr>
            <a:r>
              <a:rPr lang="en-GB" altLang="en-US" i="0" dirty="0">
                <a:latin typeface="Calibri" panose="020F0502020204030204" pitchFamily="34" charset="0"/>
              </a:rPr>
              <a:t>Always label modify operations as ‘Modify’ and not to use other terms such as ‘Edit’ in other pages</a:t>
            </a:r>
          </a:p>
          <a:p>
            <a:pPr>
              <a:lnSpc>
                <a:spcPct val="100000"/>
              </a:lnSpc>
            </a:pPr>
            <a:r>
              <a:rPr lang="en-GB" altLang="en-US" sz="1800" dirty="0">
                <a:latin typeface="Calibri" panose="020F0502020204030204" pitchFamily="34" charset="0"/>
              </a:rPr>
              <a:t>Main benefit is consistent interfaces are </a:t>
            </a:r>
            <a:r>
              <a:rPr lang="en-GB" altLang="en-US" sz="1800" b="1" dirty="0">
                <a:latin typeface="Calibri" panose="020F0502020204030204" pitchFamily="34" charset="0"/>
              </a:rPr>
              <a:t>easier to learn and use</a:t>
            </a:r>
          </a:p>
          <a:p>
            <a:pPr>
              <a:lnSpc>
                <a:spcPct val="100000"/>
              </a:lnSpc>
            </a:pPr>
            <a:endParaRPr lang="en-US" sz="1800" dirty="0">
              <a:latin typeface="Calibri" panose="020F0502020204030204" pitchFamily="34" charset="0"/>
            </a:endParaRPr>
          </a:p>
        </p:txBody>
      </p:sp>
      <p:pic>
        <p:nvPicPr>
          <p:cNvPr id="13314" name="Picture 2" descr="Image result for modify  button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362200"/>
            <a:ext cx="3552825" cy="381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9530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36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5. Consistency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2332037"/>
            <a:ext cx="8229600" cy="460216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What happens if there is more than one command starting with the same letter?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e.g. save, spelling, select, style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Have to find other initials or combinations of keys, thereby breaking the consistency rule</a:t>
            </a:r>
          </a:p>
          <a:p>
            <a:pPr lvl="1"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E.g. </a:t>
            </a:r>
            <a:r>
              <a:rPr lang="en-GB" altLang="en-US" sz="2400" dirty="0" err="1">
                <a:latin typeface="Calibri" panose="020F0502020204030204" pitchFamily="34" charset="0"/>
              </a:rPr>
              <a:t>ctrl+S</a:t>
            </a:r>
            <a:r>
              <a:rPr lang="en-GB" altLang="en-US" sz="2400" dirty="0">
                <a:latin typeface="Calibri" panose="020F0502020204030204" pitchFamily="34" charset="0"/>
              </a:rPr>
              <a:t>, </a:t>
            </a:r>
            <a:r>
              <a:rPr lang="en-GB" altLang="en-US" sz="2400" dirty="0" err="1">
                <a:latin typeface="Calibri" panose="020F0502020204030204" pitchFamily="34" charset="0"/>
              </a:rPr>
              <a:t>ctrl+Sp</a:t>
            </a:r>
            <a:r>
              <a:rPr lang="en-GB" altLang="en-US" sz="2400" dirty="0">
                <a:latin typeface="Calibri" panose="020F0502020204030204" pitchFamily="34" charset="0"/>
              </a:rPr>
              <a:t>, </a:t>
            </a:r>
            <a:r>
              <a:rPr lang="en-GB" altLang="en-US" sz="2400" dirty="0" err="1">
                <a:latin typeface="Calibri" panose="020F0502020204030204" pitchFamily="34" charset="0"/>
              </a:rPr>
              <a:t>ctrl+shift+L</a:t>
            </a:r>
            <a:endParaRPr lang="en-GB" altLang="en-US" sz="2400" dirty="0">
              <a:latin typeface="Calibri" panose="020F05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altLang="en-US" sz="2400" b="1" dirty="0">
                <a:latin typeface="Calibri" panose="020F0502020204030204" pitchFamily="34" charset="0"/>
              </a:rPr>
              <a:t>Increases learning burden (and memorizing burden) on user, making them more prone to errors </a:t>
            </a:r>
          </a:p>
          <a:p>
            <a:pPr>
              <a:lnSpc>
                <a:spcPct val="100000"/>
              </a:lnSpc>
            </a:pPr>
            <a:endParaRPr lang="en-US" sz="1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7961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5. Consistency: Internal vs External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2255837"/>
          <a:ext cx="8229600" cy="42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30724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38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6. Affordance: in Physical objects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29736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Refers to </a:t>
            </a:r>
            <a:r>
              <a:rPr lang="en-GB" altLang="en-US" sz="2400" b="1" dirty="0">
                <a:latin typeface="Calibri" panose="020F0502020204030204" pitchFamily="34" charset="0"/>
              </a:rPr>
              <a:t>an attribute of an object that allows people to know how to use it</a:t>
            </a:r>
          </a:p>
          <a:p>
            <a:pPr>
              <a:lnSpc>
                <a:spcPct val="90000"/>
              </a:lnSpc>
            </a:pPr>
            <a:r>
              <a:rPr lang="en-GB" altLang="en-US" sz="2400" b="1" dirty="0">
                <a:latin typeface="Calibri" panose="020F0502020204030204" pitchFamily="34" charset="0"/>
              </a:rPr>
              <a:t>To afford = ‘to give a clue’</a:t>
            </a:r>
          </a:p>
          <a:p>
            <a:pPr lvl="1">
              <a:lnSpc>
                <a:spcPct val="90000"/>
              </a:lnSpc>
            </a:pPr>
            <a:r>
              <a:rPr lang="en-GB" altLang="en-US" sz="2400" i="0" dirty="0">
                <a:latin typeface="Calibri" panose="020F0502020204030204" pitchFamily="34" charset="0"/>
              </a:rPr>
              <a:t>e.g. a mouse button invites pushing, a door handle affords pulling (high affordance vs low affordance)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Norman (1988) used the term to discuss the design of everyday objects</a:t>
            </a:r>
          </a:p>
          <a:p>
            <a:pPr>
              <a:lnSpc>
                <a:spcPct val="9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Since has been much popularised in interaction design to discuss how to design interface objects</a:t>
            </a:r>
          </a:p>
          <a:p>
            <a:pPr lvl="1">
              <a:lnSpc>
                <a:spcPct val="90000"/>
              </a:lnSpc>
            </a:pPr>
            <a:r>
              <a:rPr lang="en-GB" altLang="en-US" sz="2400" i="0" dirty="0">
                <a:latin typeface="Calibri" panose="020F0502020204030204" pitchFamily="34" charset="0"/>
              </a:rPr>
              <a:t>e.g. scrollbars to afford moving up and down, icons to afford clicking on </a:t>
            </a:r>
          </a:p>
          <a:p>
            <a:endParaRPr 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5886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Norman Design Principles</a:t>
            </a:r>
            <a:br>
              <a:rPr lang="en-US" b="1" dirty="0">
                <a:solidFill>
                  <a:srgbClr val="00206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39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1295400"/>
            <a:ext cx="6172200" cy="6858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6. Affordance: in interaction design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29736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Interfaces are virtual and do not have affordances like physical objects</a:t>
            </a:r>
            <a:endParaRPr lang="en-GB" altLang="en-US" sz="800" dirty="0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Instead interfaces are better conceptualised as </a:t>
            </a:r>
            <a:r>
              <a:rPr lang="en-GB" altLang="en-US" sz="2400" b="1" dirty="0">
                <a:latin typeface="Calibri" panose="020F0502020204030204" pitchFamily="34" charset="0"/>
              </a:rPr>
              <a:t>‘perceived’ affordances</a:t>
            </a:r>
          </a:p>
          <a:p>
            <a:pPr lvl="1">
              <a:lnSpc>
                <a:spcPct val="100000"/>
              </a:lnSpc>
            </a:pPr>
            <a:r>
              <a:rPr lang="en-GB" altLang="en-US" sz="2400" b="1" dirty="0">
                <a:latin typeface="Calibri" panose="020F0502020204030204" pitchFamily="34" charset="0"/>
              </a:rPr>
              <a:t>Learned conventions </a:t>
            </a:r>
            <a:r>
              <a:rPr lang="en-GB" altLang="en-US" sz="2400" dirty="0">
                <a:latin typeface="Calibri" panose="020F0502020204030204" pitchFamily="34" charset="0"/>
              </a:rPr>
              <a:t>of arbitrary mappings between action and effect at the interface</a:t>
            </a:r>
          </a:p>
          <a:p>
            <a:pPr lvl="1">
              <a:lnSpc>
                <a:spcPct val="100000"/>
              </a:lnSpc>
            </a:pPr>
            <a:r>
              <a:rPr lang="en-GB" altLang="en-US" sz="2400" dirty="0">
                <a:latin typeface="Calibri" panose="020F0502020204030204" pitchFamily="34" charset="0"/>
              </a:rPr>
              <a:t>Some mappings are better than others</a:t>
            </a:r>
          </a:p>
          <a:p>
            <a:pPr>
              <a:lnSpc>
                <a:spcPct val="100000"/>
              </a:lnSpc>
            </a:pPr>
            <a:endParaRPr 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4524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858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40</a:t>
            </a:fld>
            <a:endParaRPr lang="en-US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297363"/>
          </a:xfrm>
        </p:spPr>
        <p:txBody>
          <a:bodyPr>
            <a:noAutofit/>
          </a:bodyPr>
          <a:lstStyle/>
          <a:p>
            <a:r>
              <a:rPr lang="en-GB" altLang="en-US" sz="2400" dirty="0">
                <a:latin typeface="Calibri" panose="020F0502020204030204" pitchFamily="34" charset="0"/>
              </a:rPr>
              <a:t>Similar to design principles, except more </a:t>
            </a:r>
            <a:r>
              <a:rPr lang="en-GB" altLang="en-US" sz="2400" b="1" dirty="0">
                <a:latin typeface="Calibri" panose="020F0502020204030204" pitchFamily="34" charset="0"/>
              </a:rPr>
              <a:t>prescriptive</a:t>
            </a:r>
          </a:p>
          <a:p>
            <a:r>
              <a:rPr lang="en-GB" altLang="en-US" sz="2400" dirty="0">
                <a:latin typeface="Calibri" panose="020F0502020204030204" pitchFamily="34" charset="0"/>
              </a:rPr>
              <a:t>Used mainly as the basis for evaluating systems</a:t>
            </a:r>
          </a:p>
          <a:p>
            <a:r>
              <a:rPr lang="en-GB" altLang="en-US" sz="2400" dirty="0">
                <a:latin typeface="Calibri" panose="020F0502020204030204" pitchFamily="34" charset="0"/>
              </a:rPr>
              <a:t>Provide a framework for heuristic evaluation</a:t>
            </a:r>
          </a:p>
          <a:p>
            <a:endParaRPr lang="en-US" sz="2400" dirty="0"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</a:pPr>
            <a:endParaRPr lang="en-US" sz="2400" dirty="0">
              <a:latin typeface="Calibri" panose="020F0502020204030204" pitchFamily="34" charset="0"/>
            </a:endParaRPr>
          </a:p>
        </p:txBody>
      </p:sp>
      <p:pic>
        <p:nvPicPr>
          <p:cNvPr id="19458" name="Picture 2" descr="Image resul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1" y="3276600"/>
            <a:ext cx="714940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037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41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Visibility of system status &#10;“I know what’s going on” &#10;1 &#10;Like how Twitter tells you when it’s publishing a tweet &#10;and mak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2787244"/>
            <a:ext cx="8686800" cy="408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2726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42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Match between system and the real world &#10;“I know what you’re talking about” &#10;2 &#10;Buttons can be like real world conversatio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3104" y="2766932"/>
            <a:ext cx="8413696" cy="406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4012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43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2809956"/>
            <a:ext cx="8534400" cy="4051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36852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44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onsistency and standards &#10;“Seems familiar, makes sense” &#10;4 &#10;As a convention, people expect call to actions like Sign In t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2735934"/>
            <a:ext cx="8534400" cy="404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0992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45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 descr="Help users recognise, diagnose, and recover from &#10;errors “I know what went wrong, I can fix it” &#10;9 &#10;An assuring error mess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2743200"/>
            <a:ext cx="8534400" cy="3986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0746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46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 descr="Error prevention &#10;“Glad I didn’t do that!” &#10;5 &#10;Gmail prompts you when you forget to insert an &#10;attachment &#10;On Google Ads, 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7650" y="2667000"/>
            <a:ext cx="8439150" cy="409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8447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47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4" name="Picture 2" descr="Recognition rather than recall &#10;“I know what I need to do here” &#10;6 &#10;Clear proposition &#10;Instructions &#10;prompting the &#10;user t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2743200"/>
            <a:ext cx="8534400" cy="404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91347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48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8" name="Picture 2" descr="Flexibility and efficiency of use &#10;“Allow me to do more or less” &#10;7 &#10;When you share a &#10;file on Dropbox, &#10;you can simply &#10;c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2667000"/>
            <a:ext cx="8534400" cy="403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7351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49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42" name="Picture 2" descr="Aesthetic and minimalist design &#10;“Looks good, works beautifully” &#10;8 &#10;Avoid overloading the interface with features . Exami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4800" y="2795746"/>
            <a:ext cx="8382000" cy="4032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2814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7200900" cy="8382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  <a:t>Nielsen’s 10 Usability Principles</a:t>
            </a:r>
            <a:br>
              <a:rPr lang="en-US" b="1" dirty="0">
                <a:solidFill>
                  <a:srgbClr val="00B050"/>
                </a:solidFill>
                <a:latin typeface="Calibri" panose="020F0502020204030204" pitchFamily="34" charset="0"/>
              </a:rPr>
            </a:br>
            <a:endParaRPr lang="en-US" b="1" dirty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50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228600" y="1143000"/>
          <a:ext cx="8534400" cy="152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 descr="Help and documentation &#10;“Okay, I need help” &#10;10 &#10;The Kindle comes with an instruction card tucked &#10;inside the box flap, in...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8600" y="2773388"/>
            <a:ext cx="8534400" cy="408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63000" y="632460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484653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00871" y="1116106"/>
            <a:ext cx="7200900" cy="1485900"/>
          </a:xfrm>
        </p:spPr>
        <p:txBody>
          <a:bodyPr/>
          <a:lstStyle/>
          <a:p>
            <a:pPr algn="ctr"/>
            <a:r>
              <a:rPr lang="en-US" b="1" dirty="0">
                <a:latin typeface="Calibri" panose="020F0502020204030204" pitchFamily="34" charset="0"/>
              </a:rPr>
              <a:t>THE END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44B34B04-15A8-40BF-9751-211B969E9B0E}" type="slidenum">
              <a:rPr lang="en-US" smtClean="0"/>
              <a:t>51</a:t>
            </a:fld>
            <a:endParaRPr lang="en-US"/>
          </a:p>
        </p:txBody>
      </p:sp>
      <p:sp>
        <p:nvSpPr>
          <p:cNvPr id="6" name="Smiley Face 5"/>
          <p:cNvSpPr/>
          <p:nvPr/>
        </p:nvSpPr>
        <p:spPr>
          <a:xfrm>
            <a:off x="3200400" y="2286000"/>
            <a:ext cx="3052482" cy="289111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149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13909</TotalTime>
  <Words>2524</Words>
  <Application>Microsoft Macintosh PowerPoint</Application>
  <PresentationFormat>On-screen Show (4:3)</PresentationFormat>
  <Paragraphs>393</Paragraphs>
  <Slides>51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8" baseType="lpstr">
      <vt:lpstr>Arial</vt:lpstr>
      <vt:lpstr>Calibri</vt:lpstr>
      <vt:lpstr>Cambria</vt:lpstr>
      <vt:lpstr>Franklin Gothic Book</vt:lpstr>
      <vt:lpstr>Wingdings</vt:lpstr>
      <vt:lpstr>Wingdings 2</vt:lpstr>
      <vt:lpstr>Median</vt:lpstr>
      <vt:lpstr>INTERACTION DESIGN</vt:lpstr>
      <vt:lpstr>Outline</vt:lpstr>
      <vt:lpstr>What is interaction Design?</vt:lpstr>
      <vt:lpstr>Goals of Interaction Design</vt:lpstr>
      <vt:lpstr>Bad and Good Design – Example 1</vt:lpstr>
      <vt:lpstr>Bad and Good Design – Example 1</vt:lpstr>
      <vt:lpstr>What to Design?</vt:lpstr>
      <vt:lpstr>Understanding Users’ Needs</vt:lpstr>
      <vt:lpstr>Evolution of HCI Interface</vt:lpstr>
      <vt:lpstr>From HCI to Interaction Design</vt:lpstr>
      <vt:lpstr>Professionals in Interaction Design (ID) Business</vt:lpstr>
      <vt:lpstr>Process of Interaction Design</vt:lpstr>
      <vt:lpstr>Core Characteristics of Interaction Design</vt:lpstr>
      <vt:lpstr>Usability Goals</vt:lpstr>
      <vt:lpstr>Usability Goals</vt:lpstr>
      <vt:lpstr>Usability Goals</vt:lpstr>
      <vt:lpstr>Usability Goals</vt:lpstr>
      <vt:lpstr>Usability Goals</vt:lpstr>
      <vt:lpstr>Usability Goals</vt:lpstr>
      <vt:lpstr>Usability Goals</vt:lpstr>
      <vt:lpstr>User Experience Goals</vt:lpstr>
      <vt:lpstr>Usability vs User Experience Goals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Norman Design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Nielsen’s 10 Usability Principles 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Redhwan Al-amri</cp:lastModifiedBy>
  <cp:revision>2221</cp:revision>
  <cp:lastPrinted>2014-09-29T16:21:25Z</cp:lastPrinted>
  <dcterms:created xsi:type="dcterms:W3CDTF">2013-09-18T07:00:31Z</dcterms:created>
  <dcterms:modified xsi:type="dcterms:W3CDTF">2024-10-29T20:23:03Z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