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notesMasterIdLst>
    <p:notesMasterId r:id="rId14"/>
  </p:notesMasterIdLst>
  <p:handoutMasterIdLst>
    <p:handoutMasterId r:id="rId15"/>
  </p:handoutMasterIdLst>
  <p:sldIdLst>
    <p:sldId id="341" r:id="rId5"/>
    <p:sldId id="348" r:id="rId6"/>
    <p:sldId id="345" r:id="rId7"/>
    <p:sldId id="347" r:id="rId8"/>
    <p:sldId id="349" r:id="rId9"/>
    <p:sldId id="350" r:id="rId10"/>
    <p:sldId id="351" r:id="rId11"/>
    <p:sldId id="352" r:id="rId12"/>
    <p:sldId id="34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0C8AF867-7607-F113-7ACC-C467BE747EF6}" name="Kaila Orsucci (ANDERSEN CONSULTANTS LLC)" initials="KO(CL" userId="S::v-orsuccik@microsoft.com::b35c4750-d91c-4d97-88c6-49181942f634" providerId="AD"/>
  <p188:author id="{FC0FE7FC-5B95-3036-D963-639C58136C96}" name="Niyna Spellman" initials="NS" userId="S::nispellm@microsoft.com::16afd8a6-0a4d-436e-b26d-a0736150c5ab"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DE836A"/>
    <a:srgbClr val="FFF3E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095C9A-B29A-12BF-BFC1-9D3A95ADBD7B}" v="2" dt="2026-07-06T19:20:45.058"/>
    <p1510:client id="{577561B1-C84D-1B70-540F-D8A2DFCB1E34}" v="2" dt="2026-07-06T08:41:33.542"/>
    <p1510:client id="{C3C06821-3A09-1880-7F81-D74CFC92A166}" v="4986" dt="2026-07-06T12:14:29.9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himah Zahra (2407304)" userId="S::2407304@student.uwtsd.ac.uk::cf171753-fda4-4d5f-b7c5-f57b13e95fdb" providerId="AD" clId="Web-{5A84BC43-09A9-D80D-B50F-345801363B63}"/>
    <pc:docChg chg="addSld delSld modSld">
      <pc:chgData name="Fathimah Zahra (2407304)" userId="S::2407304@student.uwtsd.ac.uk::cf171753-fda4-4d5f-b7c5-f57b13e95fdb" providerId="AD" clId="Web-{5A84BC43-09A9-D80D-B50F-345801363B63}" dt="2026-07-03T12:36:07.756" v="554" actId="20577"/>
      <pc:docMkLst>
        <pc:docMk/>
      </pc:docMkLst>
      <pc:sldChg chg="addSp delSp modSp mod setBg">
        <pc:chgData name="Fathimah Zahra (2407304)" userId="S::2407304@student.uwtsd.ac.uk::cf171753-fda4-4d5f-b7c5-f57b13e95fdb" providerId="AD" clId="Web-{5A84BC43-09A9-D80D-B50F-345801363B63}" dt="2026-07-03T12:04:04.480" v="332" actId="20577"/>
        <pc:sldMkLst>
          <pc:docMk/>
          <pc:sldMk cId="3070496882" sldId="345"/>
        </pc:sldMkLst>
        <pc:spChg chg="mod">
          <ac:chgData name="Fathimah Zahra (2407304)" userId="S::2407304@student.uwtsd.ac.uk::cf171753-fda4-4d5f-b7c5-f57b13e95fdb" providerId="AD" clId="Web-{5A84BC43-09A9-D80D-B50F-345801363B63}" dt="2026-07-03T12:04:04.480" v="332" actId="20577"/>
          <ac:spMkLst>
            <pc:docMk/>
            <pc:sldMk cId="3070496882" sldId="345"/>
            <ac:spMk id="2" creationId="{7112A5ED-858D-8254-8FB5-CF44BFA0A39C}"/>
          </ac:spMkLst>
        </pc:spChg>
        <pc:picChg chg="add mod">
          <ac:chgData name="Fathimah Zahra (2407304)" userId="S::2407304@student.uwtsd.ac.uk::cf171753-fda4-4d5f-b7c5-f57b13e95fdb" providerId="AD" clId="Web-{5A84BC43-09A9-D80D-B50F-345801363B63}" dt="2026-07-03T12:03:41.869" v="330" actId="14100"/>
          <ac:picMkLst>
            <pc:docMk/>
            <pc:sldMk cId="3070496882" sldId="345"/>
            <ac:picMk id="13" creationId="{74B1EB19-675D-0D59-0B50-64DA3A4B5997}"/>
          </ac:picMkLst>
        </pc:picChg>
      </pc:sldChg>
      <pc:sldChg chg="addSp delSp modSp mod setBg">
        <pc:chgData name="Fathimah Zahra (2407304)" userId="S::2407304@student.uwtsd.ac.uk::cf171753-fda4-4d5f-b7c5-f57b13e95fdb" providerId="AD" clId="Web-{5A84BC43-09A9-D80D-B50F-345801363B63}" dt="2026-07-03T12:33:27.032" v="527" actId="20577"/>
        <pc:sldMkLst>
          <pc:docMk/>
          <pc:sldMk cId="2729061655" sldId="346"/>
        </pc:sldMkLst>
        <pc:spChg chg="mod">
          <ac:chgData name="Fathimah Zahra (2407304)" userId="S::2407304@student.uwtsd.ac.uk::cf171753-fda4-4d5f-b7c5-f57b13e95fdb" providerId="AD" clId="Web-{5A84BC43-09A9-D80D-B50F-345801363B63}" dt="2026-07-03T12:14:52.067" v="384" actId="20577"/>
          <ac:spMkLst>
            <pc:docMk/>
            <pc:sldMk cId="2729061655" sldId="346"/>
            <ac:spMk id="2" creationId="{EE8197F2-F658-463D-E79E-8C395F59BA58}"/>
          </ac:spMkLst>
        </pc:spChg>
        <pc:spChg chg="mod">
          <ac:chgData name="Fathimah Zahra (2407304)" userId="S::2407304@student.uwtsd.ac.uk::cf171753-fda4-4d5f-b7c5-f57b13e95fdb" providerId="AD" clId="Web-{5A84BC43-09A9-D80D-B50F-345801363B63}" dt="2026-07-03T12:33:27.032" v="527" actId="20577"/>
          <ac:spMkLst>
            <pc:docMk/>
            <pc:sldMk cId="2729061655" sldId="346"/>
            <ac:spMk id="8" creationId="{A99A23A5-921E-77A8-C179-2D586A36F65C}"/>
          </ac:spMkLst>
        </pc:spChg>
      </pc:sldChg>
      <pc:sldChg chg="addSp modSp mod setBg modClrScheme chgLayout">
        <pc:chgData name="Fathimah Zahra (2407304)" userId="S::2407304@student.uwtsd.ac.uk::cf171753-fda4-4d5f-b7c5-f57b13e95fdb" providerId="AD" clId="Web-{5A84BC43-09A9-D80D-B50F-345801363B63}" dt="2026-07-03T12:36:07.756" v="554" actId="20577"/>
        <pc:sldMkLst>
          <pc:docMk/>
          <pc:sldMk cId="3380700135" sldId="347"/>
        </pc:sldMkLst>
        <pc:spChg chg="add mod ord">
          <ac:chgData name="Fathimah Zahra (2407304)" userId="S::2407304@student.uwtsd.ac.uk::cf171753-fda4-4d5f-b7c5-f57b13e95fdb" providerId="AD" clId="Web-{5A84BC43-09A9-D80D-B50F-345801363B63}" dt="2026-07-03T12:12:45.141" v="352" actId="20577"/>
          <ac:spMkLst>
            <pc:docMk/>
            <pc:sldMk cId="3380700135" sldId="347"/>
            <ac:spMk id="2" creationId="{1DB8E156-B486-0934-5570-6318B8E8CDF2}"/>
          </ac:spMkLst>
        </pc:spChg>
        <pc:spChg chg="mod ord">
          <ac:chgData name="Fathimah Zahra (2407304)" userId="S::2407304@student.uwtsd.ac.uk::cf171753-fda4-4d5f-b7c5-f57b13e95fdb" providerId="AD" clId="Web-{5A84BC43-09A9-D80D-B50F-345801363B63}" dt="2026-07-03T10:51:21.336" v="4"/>
          <ac:spMkLst>
            <pc:docMk/>
            <pc:sldMk cId="3380700135" sldId="347"/>
            <ac:spMk id="5" creationId="{705C2ADB-55BA-21F9-647C-D2077D63F0F4}"/>
          </ac:spMkLst>
        </pc:spChg>
        <pc:spChg chg="mod ord">
          <ac:chgData name="Fathimah Zahra (2407304)" userId="S::2407304@student.uwtsd.ac.uk::cf171753-fda4-4d5f-b7c5-f57b13e95fdb" providerId="AD" clId="Web-{5A84BC43-09A9-D80D-B50F-345801363B63}" dt="2026-07-03T10:51:21.336" v="4"/>
          <ac:spMkLst>
            <pc:docMk/>
            <pc:sldMk cId="3380700135" sldId="347"/>
            <ac:spMk id="6" creationId="{A0201CE6-F890-E570-EABD-C39A9C412254}"/>
          </ac:spMkLst>
        </pc:spChg>
        <pc:spChg chg="mod">
          <ac:chgData name="Fathimah Zahra (2407304)" userId="S::2407304@student.uwtsd.ac.uk::cf171753-fda4-4d5f-b7c5-f57b13e95fdb" providerId="AD" clId="Web-{5A84BC43-09A9-D80D-B50F-345801363B63}" dt="2026-07-03T12:36:07.756" v="554" actId="20577"/>
          <ac:spMkLst>
            <pc:docMk/>
            <pc:sldMk cId="3380700135" sldId="347"/>
            <ac:spMk id="7" creationId="{6553B4D1-63D0-A3C0-5BCB-A4005D4FFAFB}"/>
          </ac:spMkLst>
        </pc:spChg>
      </pc:sldChg>
      <pc:sldChg chg="addSp delSp modSp new mod setBg">
        <pc:chgData name="Fathimah Zahra (2407304)" userId="S::2407304@student.uwtsd.ac.uk::cf171753-fda4-4d5f-b7c5-f57b13e95fdb" providerId="AD" clId="Web-{5A84BC43-09A9-D80D-B50F-345801363B63}" dt="2026-07-03T11:47:36.801" v="309" actId="20577"/>
        <pc:sldMkLst>
          <pc:docMk/>
          <pc:sldMk cId="1287763563" sldId="348"/>
        </pc:sldMkLst>
        <pc:spChg chg="mod">
          <ac:chgData name="Fathimah Zahra (2407304)" userId="S::2407304@student.uwtsd.ac.uk::cf171753-fda4-4d5f-b7c5-f57b13e95fdb" providerId="AD" clId="Web-{5A84BC43-09A9-D80D-B50F-345801363B63}" dt="2026-07-03T11:47:36.801" v="309" actId="20577"/>
          <ac:spMkLst>
            <pc:docMk/>
            <pc:sldMk cId="1287763563" sldId="348"/>
            <ac:spMk id="2" creationId="{D5AEF793-2173-8BFE-9250-2088BF9EF49D}"/>
          </ac:spMkLst>
        </pc:spChg>
        <pc:graphicFrameChg chg="add mod">
          <ac:chgData name="Fathimah Zahra (2407304)" userId="S::2407304@student.uwtsd.ac.uk::cf171753-fda4-4d5f-b7c5-f57b13e95fdb" providerId="AD" clId="Web-{5A84BC43-09A9-D80D-B50F-345801363B63}" dt="2026-07-03T11:45:52.313" v="272" actId="14100"/>
          <ac:graphicFrameMkLst>
            <pc:docMk/>
            <pc:sldMk cId="1287763563" sldId="348"/>
            <ac:graphicFrameMk id="4" creationId="{72F1CF9F-83A6-4FE3-A0BE-2CD53662FCC9}"/>
          </ac:graphicFrameMkLst>
        </pc:graphicFrameChg>
      </pc:sldChg>
    </pc:docChg>
  </pc:docChgLst>
  <pc:docChgLst>
    <pc:chgData name="Fathimah Zahra (2407304)" userId="S::2407304@student.uwtsd.ac.uk::cf171753-fda4-4d5f-b7c5-f57b13e95fdb" providerId="AD" clId="Web-{40A4B68E-3BF6-33ED-D4C0-F43AFFA6A2C5}"/>
    <pc:docChg chg="addSld modSld">
      <pc:chgData name="Fathimah Zahra (2407304)" userId="S::2407304@student.uwtsd.ac.uk::cf171753-fda4-4d5f-b7c5-f57b13e95fdb" providerId="AD" clId="Web-{40A4B68E-3BF6-33ED-D4C0-F43AFFA6A2C5}" dt="2026-07-02T15:52:23.865" v="147"/>
      <pc:docMkLst>
        <pc:docMk/>
      </pc:docMkLst>
    </pc:docChg>
  </pc:docChgLst>
  <pc:docChgLst>
    <pc:chgData name="Fathimah Zahra (2407304)" userId="S::2407304@student.uwtsd.ac.uk::cf171753-fda4-4d5f-b7c5-f57b13e95fdb" providerId="AD" clId="Web-{D77E3F17-5917-D7EC-DA24-80EACF0E3812}"/>
    <pc:docChg chg="addSld">
      <pc:chgData name="Fathimah Zahra (2407304)" userId="S::2407304@student.uwtsd.ac.uk::cf171753-fda4-4d5f-b7c5-f57b13e95fdb" providerId="AD" clId="Web-{D77E3F17-5917-D7EC-DA24-80EACF0E3812}" dt="2026-07-02T18:30:52.664" v="0"/>
      <pc:docMkLst>
        <pc:docMk/>
      </pc:docMkLst>
    </pc:docChg>
  </pc:docChgLst>
  <pc:docChgLst>
    <pc:chgData name="Fathimah Zahra (2407304)" userId="S::2407304@student.uwtsd.ac.uk::cf171753-fda4-4d5f-b7c5-f57b13e95fdb" providerId="AD" clId="Web-{C8842666-64B0-9A83-E7B6-AB21D7159B47}"/>
    <pc:docChg chg="addSld modSld">
      <pc:chgData name="Fathimah Zahra (2407304)" userId="S::2407304@student.uwtsd.ac.uk::cf171753-fda4-4d5f-b7c5-f57b13e95fdb" providerId="AD" clId="Web-{C8842666-64B0-9A83-E7B6-AB21D7159B47}" dt="2026-07-01T13:00:35.159" v="412"/>
      <pc:docMkLst>
        <pc:docMk/>
      </pc:docMkLst>
      <pc:sldChg chg="addSp delSp modSp mod modClrScheme chgLayout">
        <pc:chgData name="Fathimah Zahra (2407304)" userId="S::2407304@student.uwtsd.ac.uk::cf171753-fda4-4d5f-b7c5-f57b13e95fdb" providerId="AD" clId="Web-{C8842666-64B0-9A83-E7B6-AB21D7159B47}" dt="2026-07-01T12:49:04.635" v="107"/>
        <pc:sldMkLst>
          <pc:docMk/>
          <pc:sldMk cId="2852302083" sldId="341"/>
        </pc:sldMkLst>
        <pc:spChg chg="mod">
          <ac:chgData name="Fathimah Zahra (2407304)" userId="S::2407304@student.uwtsd.ac.uk::cf171753-fda4-4d5f-b7c5-f57b13e95fdb" providerId="AD" clId="Web-{C8842666-64B0-9A83-E7B6-AB21D7159B47}" dt="2026-07-01T12:49:04.635" v="107"/>
          <ac:spMkLst>
            <pc:docMk/>
            <pc:sldMk cId="2852302083" sldId="341"/>
            <ac:spMk id="3" creationId="{23134EBD-AABF-45AE-DF02-BEE71151B646}"/>
          </ac:spMkLst>
        </pc:spChg>
        <pc:spChg chg="mod">
          <ac:chgData name="Fathimah Zahra (2407304)" userId="S::2407304@student.uwtsd.ac.uk::cf171753-fda4-4d5f-b7c5-f57b13e95fdb" providerId="AD" clId="Web-{C8842666-64B0-9A83-E7B6-AB21D7159B47}" dt="2026-07-01T12:49:04.635" v="107"/>
          <ac:spMkLst>
            <pc:docMk/>
            <pc:sldMk cId="2852302083" sldId="341"/>
            <ac:spMk id="4" creationId="{BB64300B-3D6B-4935-A334-86B747F6686F}"/>
          </ac:spMkLst>
        </pc:spChg>
        <pc:spChg chg="mod">
          <ac:chgData name="Fathimah Zahra (2407304)" userId="S::2407304@student.uwtsd.ac.uk::cf171753-fda4-4d5f-b7c5-f57b13e95fdb" providerId="AD" clId="Web-{C8842666-64B0-9A83-E7B6-AB21D7159B47}" dt="2026-07-01T12:49:04.635" v="107"/>
          <ac:spMkLst>
            <pc:docMk/>
            <pc:sldMk cId="2852302083" sldId="341"/>
            <ac:spMk id="5" creationId="{1D109B8B-E5AB-FEA0-2F20-71D4DBAB4B37}"/>
          </ac:spMkLst>
        </pc:spChg>
        <pc:spChg chg="mod">
          <ac:chgData name="Fathimah Zahra (2407304)" userId="S::2407304@student.uwtsd.ac.uk::cf171753-fda4-4d5f-b7c5-f57b13e95fdb" providerId="AD" clId="Web-{C8842666-64B0-9A83-E7B6-AB21D7159B47}" dt="2026-07-01T12:49:04.635" v="107"/>
          <ac:spMkLst>
            <pc:docMk/>
            <pc:sldMk cId="2852302083" sldId="341"/>
            <ac:spMk id="6" creationId="{AA096A34-6E88-DCDC-1A26-71EF23334986}"/>
          </ac:spMkLst>
        </pc:spChg>
      </pc:sldChg>
    </pc:docChg>
  </pc:docChgLst>
  <pc:docChgLst>
    <pc:chgData name="Fathimah Zahra (2407304)" userId="S::2407304@student.uwtsd.ac.uk::cf171753-fda4-4d5f-b7c5-f57b13e95fdb" providerId="AD" clId="Web-{C3C06821-3A09-1880-7F81-D74CFC92A166}"/>
    <pc:docChg chg="addSld modSld">
      <pc:chgData name="Fathimah Zahra (2407304)" userId="S::2407304@student.uwtsd.ac.uk::cf171753-fda4-4d5f-b7c5-f57b13e95fdb" providerId="AD" clId="Web-{C3C06821-3A09-1880-7F81-D74CFC92A166}" dt="2026-07-06T12:14:29.992" v="3078" actId="20577"/>
      <pc:docMkLst>
        <pc:docMk/>
      </pc:docMkLst>
      <pc:sldChg chg="modSp">
        <pc:chgData name="Fathimah Zahra (2407304)" userId="S::2407304@student.uwtsd.ac.uk::cf171753-fda4-4d5f-b7c5-f57b13e95fdb" providerId="AD" clId="Web-{C3C06821-3A09-1880-7F81-D74CFC92A166}" dt="2026-07-06T10:09:22.949" v="553" actId="20577"/>
        <pc:sldMkLst>
          <pc:docMk/>
          <pc:sldMk cId="2852302083" sldId="341"/>
        </pc:sldMkLst>
        <pc:spChg chg="mod">
          <ac:chgData name="Fathimah Zahra (2407304)" userId="S::2407304@student.uwtsd.ac.uk::cf171753-fda4-4d5f-b7c5-f57b13e95fdb" providerId="AD" clId="Web-{C3C06821-3A09-1880-7F81-D74CFC92A166}" dt="2026-07-06T10:04:20.612" v="370" actId="20577"/>
          <ac:spMkLst>
            <pc:docMk/>
            <pc:sldMk cId="2852302083" sldId="341"/>
            <ac:spMk id="3" creationId="{23134EBD-AABF-45AE-DF02-BEE71151B646}"/>
          </ac:spMkLst>
        </pc:spChg>
        <pc:spChg chg="mod">
          <ac:chgData name="Fathimah Zahra (2407304)" userId="S::2407304@student.uwtsd.ac.uk::cf171753-fda4-4d5f-b7c5-f57b13e95fdb" providerId="AD" clId="Web-{C3C06821-3A09-1880-7F81-D74CFC92A166}" dt="2026-07-06T10:09:22.949" v="553" actId="20577"/>
          <ac:spMkLst>
            <pc:docMk/>
            <pc:sldMk cId="2852302083" sldId="341"/>
            <ac:spMk id="4" creationId="{BB64300B-3D6B-4935-A334-86B747F6686F}"/>
          </ac:spMkLst>
        </pc:spChg>
      </pc:sldChg>
      <pc:sldChg chg="modSp">
        <pc:chgData name="Fathimah Zahra (2407304)" userId="S::2407304@student.uwtsd.ac.uk::cf171753-fda4-4d5f-b7c5-f57b13e95fdb" providerId="AD" clId="Web-{C3C06821-3A09-1880-7F81-D74CFC92A166}" dt="2026-07-06T09:55:32.222" v="324" actId="14100"/>
        <pc:sldMkLst>
          <pc:docMk/>
          <pc:sldMk cId="3070496882" sldId="345"/>
        </pc:sldMkLst>
        <pc:spChg chg="mod">
          <ac:chgData name="Fathimah Zahra (2407304)" userId="S::2407304@student.uwtsd.ac.uk::cf171753-fda4-4d5f-b7c5-f57b13e95fdb" providerId="AD" clId="Web-{C3C06821-3A09-1880-7F81-D74CFC92A166}" dt="2026-07-06T09:55:32.222" v="324" actId="14100"/>
          <ac:spMkLst>
            <pc:docMk/>
            <pc:sldMk cId="3070496882" sldId="345"/>
            <ac:spMk id="2" creationId="{7112A5ED-858D-8254-8FB5-CF44BFA0A39C}"/>
          </ac:spMkLst>
        </pc:spChg>
      </pc:sldChg>
      <pc:sldChg chg="modSp">
        <pc:chgData name="Fathimah Zahra (2407304)" userId="S::2407304@student.uwtsd.ac.uk::cf171753-fda4-4d5f-b7c5-f57b13e95fdb" providerId="AD" clId="Web-{C3C06821-3A09-1880-7F81-D74CFC92A166}" dt="2026-07-06T12:14:29.992" v="3078" actId="20577"/>
        <pc:sldMkLst>
          <pc:docMk/>
          <pc:sldMk cId="2729061655" sldId="346"/>
        </pc:sldMkLst>
        <pc:spChg chg="mod">
          <ac:chgData name="Fathimah Zahra (2407304)" userId="S::2407304@student.uwtsd.ac.uk::cf171753-fda4-4d5f-b7c5-f57b13e95fdb" providerId="AD" clId="Web-{C3C06821-3A09-1880-7F81-D74CFC92A166}" dt="2026-07-06T12:14:29.992" v="3078" actId="20577"/>
          <ac:spMkLst>
            <pc:docMk/>
            <pc:sldMk cId="2729061655" sldId="346"/>
            <ac:spMk id="8" creationId="{A99A23A5-921E-77A8-C179-2D586A36F65C}"/>
          </ac:spMkLst>
        </pc:spChg>
      </pc:sldChg>
      <pc:sldChg chg="delSp modSp mod setBg">
        <pc:chgData name="Fathimah Zahra (2407304)" userId="S::2407304@student.uwtsd.ac.uk::cf171753-fda4-4d5f-b7c5-f57b13e95fdb" providerId="AD" clId="Web-{C3C06821-3A09-1880-7F81-D74CFC92A166}" dt="2026-07-06T11:10:44.039" v="2300" actId="20577"/>
        <pc:sldMkLst>
          <pc:docMk/>
          <pc:sldMk cId="3380700135" sldId="347"/>
        </pc:sldMkLst>
        <pc:spChg chg="mod">
          <ac:chgData name="Fathimah Zahra (2407304)" userId="S::2407304@student.uwtsd.ac.uk::cf171753-fda4-4d5f-b7c5-f57b13e95fdb" providerId="AD" clId="Web-{C3C06821-3A09-1880-7F81-D74CFC92A166}" dt="2026-07-06T09:53:01.592" v="301" actId="20577"/>
          <ac:spMkLst>
            <pc:docMk/>
            <pc:sldMk cId="3380700135" sldId="347"/>
            <ac:spMk id="2" creationId="{1DB8E156-B486-0934-5570-6318B8E8CDF2}"/>
          </ac:spMkLst>
        </pc:spChg>
        <pc:spChg chg="del mod">
          <ac:chgData name="Fathimah Zahra (2407304)" userId="S::2407304@student.uwtsd.ac.uk::cf171753-fda4-4d5f-b7c5-f57b13e95fdb" providerId="AD" clId="Web-{C3C06821-3A09-1880-7F81-D74CFC92A166}" dt="2026-07-06T09:56:28.598" v="328"/>
          <ac:spMkLst>
            <pc:docMk/>
            <pc:sldMk cId="3380700135" sldId="347"/>
            <ac:spMk id="3" creationId="{59A86B48-6C68-B42F-04E4-241D077F2503}"/>
          </ac:spMkLst>
        </pc:spChg>
        <pc:spChg chg="mod">
          <ac:chgData name="Fathimah Zahra (2407304)" userId="S::2407304@student.uwtsd.ac.uk::cf171753-fda4-4d5f-b7c5-f57b13e95fdb" providerId="AD" clId="Web-{C3C06821-3A09-1880-7F81-D74CFC92A166}" dt="2026-07-06T11:10:44.039" v="2300" actId="20577"/>
          <ac:spMkLst>
            <pc:docMk/>
            <pc:sldMk cId="3380700135" sldId="347"/>
            <ac:spMk id="7" creationId="{6553B4D1-63D0-A3C0-5BCB-A4005D4FFAFB}"/>
          </ac:spMkLst>
        </pc:spChg>
      </pc:sldChg>
      <pc:sldChg chg="modSp">
        <pc:chgData name="Fathimah Zahra (2407304)" userId="S::2407304@student.uwtsd.ac.uk::cf171753-fda4-4d5f-b7c5-f57b13e95fdb" providerId="AD" clId="Web-{C3C06821-3A09-1880-7F81-D74CFC92A166}" dt="2026-07-06T09:54:05.500" v="317" actId="20577"/>
        <pc:sldMkLst>
          <pc:docMk/>
          <pc:sldMk cId="1287763563" sldId="348"/>
        </pc:sldMkLst>
        <pc:spChg chg="mod">
          <ac:chgData name="Fathimah Zahra (2407304)" userId="S::2407304@student.uwtsd.ac.uk::cf171753-fda4-4d5f-b7c5-f57b13e95fdb" providerId="AD" clId="Web-{C3C06821-3A09-1880-7F81-D74CFC92A166}" dt="2026-07-06T09:54:05.500" v="317" actId="20577"/>
          <ac:spMkLst>
            <pc:docMk/>
            <pc:sldMk cId="1287763563" sldId="348"/>
            <ac:spMk id="2" creationId="{D5AEF793-2173-8BFE-9250-2088BF9EF49D}"/>
          </ac:spMkLst>
        </pc:spChg>
      </pc:sldChg>
      <pc:sldChg chg="addSp modSp new mod setBg">
        <pc:chgData name="Fathimah Zahra (2407304)" userId="S::2407304@student.uwtsd.ac.uk::cf171753-fda4-4d5f-b7c5-f57b13e95fdb" providerId="AD" clId="Web-{C3C06821-3A09-1880-7F81-D74CFC92A166}" dt="2026-07-06T11:13:53.419" v="2334" actId="1076"/>
        <pc:sldMkLst>
          <pc:docMk/>
          <pc:sldMk cId="1319050467" sldId="349"/>
        </pc:sldMkLst>
        <pc:spChg chg="mod">
          <ac:chgData name="Fathimah Zahra (2407304)" userId="S::2407304@student.uwtsd.ac.uk::cf171753-fda4-4d5f-b7c5-f57b13e95fdb" providerId="AD" clId="Web-{C3C06821-3A09-1880-7F81-D74CFC92A166}" dt="2026-07-06T11:13:32.028" v="2331" actId="14100"/>
          <ac:spMkLst>
            <pc:docMk/>
            <pc:sldMk cId="1319050467" sldId="349"/>
            <ac:spMk id="2" creationId="{F13607B9-C1FA-8939-F864-9E2A84EE1BEF}"/>
          </ac:spMkLst>
        </pc:spChg>
        <pc:spChg chg="mod">
          <ac:chgData name="Fathimah Zahra (2407304)" userId="S::2407304@student.uwtsd.ac.uk::cf171753-fda4-4d5f-b7c5-f57b13e95fdb" providerId="AD" clId="Web-{C3C06821-3A09-1880-7F81-D74CFC92A166}" dt="2026-07-06T09:47:48.615" v="252" actId="20577"/>
          <ac:spMkLst>
            <pc:docMk/>
            <pc:sldMk cId="1319050467" sldId="349"/>
            <ac:spMk id="3" creationId="{9055ADA8-7165-C38F-F314-1F39A19510D3}"/>
          </ac:spMkLst>
        </pc:spChg>
        <pc:spChg chg="add mod">
          <ac:chgData name="Fathimah Zahra (2407304)" userId="S::2407304@student.uwtsd.ac.uk::cf171753-fda4-4d5f-b7c5-f57b13e95fdb" providerId="AD" clId="Web-{C3C06821-3A09-1880-7F81-D74CFC92A166}" dt="2026-07-06T11:13:53.419" v="2334" actId="1076"/>
          <ac:spMkLst>
            <pc:docMk/>
            <pc:sldMk cId="1319050467" sldId="349"/>
            <ac:spMk id="6" creationId="{F7E6C023-5913-E07A-F718-BD453D20FF48}"/>
          </ac:spMkLst>
        </pc:spChg>
      </pc:sldChg>
      <pc:sldChg chg="addSp delSp modSp new mod setBg">
        <pc:chgData name="Fathimah Zahra (2407304)" userId="S::2407304@student.uwtsd.ac.uk::cf171753-fda4-4d5f-b7c5-f57b13e95fdb" providerId="AD" clId="Web-{C3C06821-3A09-1880-7F81-D74CFC92A166}" dt="2026-07-06T11:41:14.872" v="2572"/>
        <pc:sldMkLst>
          <pc:docMk/>
          <pc:sldMk cId="995054021" sldId="350"/>
        </pc:sldMkLst>
        <pc:spChg chg="mod">
          <ac:chgData name="Fathimah Zahra (2407304)" userId="S::2407304@student.uwtsd.ac.uk::cf171753-fda4-4d5f-b7c5-f57b13e95fdb" providerId="AD" clId="Web-{C3C06821-3A09-1880-7F81-D74CFC92A166}" dt="2026-07-06T11:15:09.437" v="2351" actId="20577"/>
          <ac:spMkLst>
            <pc:docMk/>
            <pc:sldMk cId="995054021" sldId="350"/>
            <ac:spMk id="2" creationId="{EEBB6ACA-BAF1-7C6F-3E01-17D822EDF93F}"/>
          </ac:spMkLst>
        </pc:spChg>
        <pc:spChg chg="del mod">
          <ac:chgData name="Fathimah Zahra (2407304)" userId="S::2407304@student.uwtsd.ac.uk::cf171753-fda4-4d5f-b7c5-f57b13e95fdb" providerId="AD" clId="Web-{C3C06821-3A09-1880-7F81-D74CFC92A166}" dt="2026-07-06T11:16:04.079" v="2375"/>
          <ac:spMkLst>
            <pc:docMk/>
            <pc:sldMk cId="995054021" sldId="350"/>
            <ac:spMk id="3" creationId="{7FD95C4A-8603-BA61-760B-DE4347D7F1F0}"/>
          </ac:spMkLst>
        </pc:spChg>
        <pc:spChg chg="add mod">
          <ac:chgData name="Fathimah Zahra (2407304)" userId="S::2407304@student.uwtsd.ac.uk::cf171753-fda4-4d5f-b7c5-f57b13e95fdb" providerId="AD" clId="Web-{C3C06821-3A09-1880-7F81-D74CFC92A166}" dt="2026-07-06T11:18:08.161" v="2413" actId="14100"/>
          <ac:spMkLst>
            <pc:docMk/>
            <pc:sldMk cId="995054021" sldId="350"/>
            <ac:spMk id="7" creationId="{00EEB2CF-50EA-2877-3DB0-E0B61B8F9E0D}"/>
          </ac:spMkLst>
        </pc:spChg>
        <pc:spChg chg="add mod">
          <ac:chgData name="Fathimah Zahra (2407304)" userId="S::2407304@student.uwtsd.ac.uk::cf171753-fda4-4d5f-b7c5-f57b13e95fdb" providerId="AD" clId="Web-{C3C06821-3A09-1880-7F81-D74CFC92A166}" dt="2026-07-06T11:18:08.176" v="2414" actId="14100"/>
          <ac:spMkLst>
            <pc:docMk/>
            <pc:sldMk cId="995054021" sldId="350"/>
            <ac:spMk id="8" creationId="{7FD95C4A-8603-BA61-760B-DE4347D7F1F0}"/>
          </ac:spMkLst>
        </pc:spChg>
        <pc:spChg chg="add mod">
          <ac:chgData name="Fathimah Zahra (2407304)" userId="S::2407304@student.uwtsd.ac.uk::cf171753-fda4-4d5f-b7c5-f57b13e95fdb" providerId="AD" clId="Web-{C3C06821-3A09-1880-7F81-D74CFC92A166}" dt="2026-07-06T11:39:21.838" v="2571" actId="20577"/>
          <ac:spMkLst>
            <pc:docMk/>
            <pc:sldMk cId="995054021" sldId="350"/>
            <ac:spMk id="9" creationId="{90EF0B0F-6205-BD64-6AF5-EAF71926E833}"/>
          </ac:spMkLst>
        </pc:spChg>
      </pc:sldChg>
      <pc:sldChg chg="addSp delSp modSp new mod setBg modClrScheme chgLayout">
        <pc:chgData name="Fathimah Zahra (2407304)" userId="S::2407304@student.uwtsd.ac.uk::cf171753-fda4-4d5f-b7c5-f57b13e95fdb" providerId="AD" clId="Web-{C3C06821-3A09-1880-7F81-D74CFC92A166}" dt="2026-07-06T11:36:46.208" v="2558"/>
        <pc:sldMkLst>
          <pc:docMk/>
          <pc:sldMk cId="64918274" sldId="351"/>
        </pc:sldMkLst>
        <pc:spChg chg="mod ord">
          <ac:chgData name="Fathimah Zahra (2407304)" userId="S::2407304@student.uwtsd.ac.uk::cf171753-fda4-4d5f-b7c5-f57b13e95fdb" providerId="AD" clId="Web-{C3C06821-3A09-1880-7F81-D74CFC92A166}" dt="2026-07-06T11:34:56.783" v="2555"/>
          <ac:spMkLst>
            <pc:docMk/>
            <pc:sldMk cId="64918274" sldId="351"/>
            <ac:spMk id="2" creationId="{DF8FFFD8-4483-81DA-7AC2-0B2E1893C419}"/>
          </ac:spMkLst>
        </pc:spChg>
        <pc:spChg chg="del mod">
          <ac:chgData name="Fathimah Zahra (2407304)" userId="S::2407304@student.uwtsd.ac.uk::cf171753-fda4-4d5f-b7c5-f57b13e95fdb" providerId="AD" clId="Web-{C3C06821-3A09-1880-7F81-D74CFC92A166}" dt="2026-07-06T11:24:41" v="2507"/>
          <ac:spMkLst>
            <pc:docMk/>
            <pc:sldMk cId="64918274" sldId="351"/>
            <ac:spMk id="3" creationId="{FBA5A010-1801-9819-69A0-B2CCC9D8507B}"/>
          </ac:spMkLst>
        </pc:spChg>
        <pc:spChg chg="mod ord">
          <ac:chgData name="Fathimah Zahra (2407304)" userId="S::2407304@student.uwtsd.ac.uk::cf171753-fda4-4d5f-b7c5-f57b13e95fdb" providerId="AD" clId="Web-{C3C06821-3A09-1880-7F81-D74CFC92A166}" dt="2026-07-06T11:34:56.783" v="2555"/>
          <ac:spMkLst>
            <pc:docMk/>
            <pc:sldMk cId="64918274" sldId="351"/>
            <ac:spMk id="4" creationId="{92D5EB26-5D88-1C30-E3DC-4B2A3888B14B}"/>
          </ac:spMkLst>
        </pc:spChg>
        <pc:spChg chg="mod ord">
          <ac:chgData name="Fathimah Zahra (2407304)" userId="S::2407304@student.uwtsd.ac.uk::cf171753-fda4-4d5f-b7c5-f57b13e95fdb" providerId="AD" clId="Web-{C3C06821-3A09-1880-7F81-D74CFC92A166}" dt="2026-07-06T11:34:56.783" v="2555"/>
          <ac:spMkLst>
            <pc:docMk/>
            <pc:sldMk cId="64918274" sldId="351"/>
            <ac:spMk id="5" creationId="{43E100A1-D1ED-14E6-3FC3-AD0ABDE641D6}"/>
          </ac:spMkLst>
        </pc:spChg>
        <pc:spChg chg="add del mod">
          <ac:chgData name="Fathimah Zahra (2407304)" userId="S::2407304@student.uwtsd.ac.uk::cf171753-fda4-4d5f-b7c5-f57b13e95fdb" providerId="AD" clId="Web-{C3C06821-3A09-1880-7F81-D74CFC92A166}" dt="2026-07-06T11:25:10.360" v="2511"/>
          <ac:spMkLst>
            <pc:docMk/>
            <pc:sldMk cId="64918274" sldId="351"/>
            <ac:spMk id="7" creationId="{B073474B-A2E1-5A2B-6559-D05269B0E619}"/>
          </ac:spMkLst>
        </pc:spChg>
        <pc:spChg chg="add del">
          <ac:chgData name="Fathimah Zahra (2407304)" userId="S::2407304@student.uwtsd.ac.uk::cf171753-fda4-4d5f-b7c5-f57b13e95fdb" providerId="AD" clId="Web-{C3C06821-3A09-1880-7F81-D74CFC92A166}" dt="2026-07-06T11:24:54.797" v="2509"/>
          <ac:spMkLst>
            <pc:docMk/>
            <pc:sldMk cId="64918274" sldId="351"/>
            <ac:spMk id="8" creationId="{FBA5A010-1801-9819-69A0-B2CCC9D8507B}"/>
          </ac:spMkLst>
        </pc:spChg>
        <pc:spChg chg="add del mod ord">
          <ac:chgData name="Fathimah Zahra (2407304)" userId="S::2407304@student.uwtsd.ac.uk::cf171753-fda4-4d5f-b7c5-f57b13e95fdb" providerId="AD" clId="Web-{C3C06821-3A09-1880-7F81-D74CFC92A166}" dt="2026-07-06T11:28:01.162" v="2529"/>
          <ac:spMkLst>
            <pc:docMk/>
            <pc:sldMk cId="64918274" sldId="351"/>
            <ac:spMk id="9" creationId="{9C85657F-8D66-5FF4-69DE-7CD2329DEE11}"/>
          </ac:spMkLst>
        </pc:spChg>
        <pc:spChg chg="add del mod ord">
          <ac:chgData name="Fathimah Zahra (2407304)" userId="S::2407304@student.uwtsd.ac.uk::cf171753-fda4-4d5f-b7c5-f57b13e95fdb" providerId="AD" clId="Web-{C3C06821-3A09-1880-7F81-D74CFC92A166}" dt="2026-07-06T11:28:01.162" v="2529"/>
          <ac:spMkLst>
            <pc:docMk/>
            <pc:sldMk cId="64918274" sldId="351"/>
            <ac:spMk id="10" creationId="{1A5426DE-73CA-B27D-D553-7348BB1D5D7D}"/>
          </ac:spMkLst>
        </pc:spChg>
        <pc:spChg chg="add del mod ord">
          <ac:chgData name="Fathimah Zahra (2407304)" userId="S::2407304@student.uwtsd.ac.uk::cf171753-fda4-4d5f-b7c5-f57b13e95fdb" providerId="AD" clId="Web-{C3C06821-3A09-1880-7F81-D74CFC92A166}" dt="2026-07-06T11:28:01.162" v="2529"/>
          <ac:spMkLst>
            <pc:docMk/>
            <pc:sldMk cId="64918274" sldId="351"/>
            <ac:spMk id="11" creationId="{54E8BA38-9577-0EFB-4894-3FA38B3DC808}"/>
          </ac:spMkLst>
        </pc:spChg>
        <pc:spChg chg="add mod ord">
          <ac:chgData name="Fathimah Zahra (2407304)" userId="S::2407304@student.uwtsd.ac.uk::cf171753-fda4-4d5f-b7c5-f57b13e95fdb" providerId="AD" clId="Web-{C3C06821-3A09-1880-7F81-D74CFC92A166}" dt="2026-07-06T11:35:26.612" v="2557" actId="14100"/>
          <ac:spMkLst>
            <pc:docMk/>
            <pc:sldMk cId="64918274" sldId="351"/>
            <ac:spMk id="39" creationId="{C2C87B4F-FF06-4457-2114-F4909AF95C43}"/>
          </ac:spMkLst>
        </pc:spChg>
        <pc:graphicFrameChg chg="add mod">
          <ac:chgData name="Fathimah Zahra (2407304)" userId="S::2407304@student.uwtsd.ac.uk::cf171753-fda4-4d5f-b7c5-f57b13e95fdb" providerId="AD" clId="Web-{C3C06821-3A09-1880-7F81-D74CFC92A166}" dt="2026-07-06T11:28:18.647" v="2530" actId="1076"/>
          <ac:graphicFrameMkLst>
            <pc:docMk/>
            <pc:sldMk cId="64918274" sldId="351"/>
            <ac:graphicFrameMk id="13" creationId="{E43AEBF0-F6B3-C8B7-B830-FE29E5AA6AD8}"/>
          </ac:graphicFrameMkLst>
        </pc:graphicFrameChg>
      </pc:sldChg>
      <pc:sldChg chg="addSp delSp modSp new mod setBg chgLayout">
        <pc:chgData name="Fathimah Zahra (2407304)" userId="S::2407304@student.uwtsd.ac.uk::cf171753-fda4-4d5f-b7c5-f57b13e95fdb" providerId="AD" clId="Web-{C3C06821-3A09-1880-7F81-D74CFC92A166}" dt="2026-07-06T12:12:16.644" v="3065" actId="20577"/>
        <pc:sldMkLst>
          <pc:docMk/>
          <pc:sldMk cId="2275900616" sldId="352"/>
        </pc:sldMkLst>
        <pc:spChg chg="mod">
          <ac:chgData name="Fathimah Zahra (2407304)" userId="S::2407304@student.uwtsd.ac.uk::cf171753-fda4-4d5f-b7c5-f57b13e95fdb" providerId="AD" clId="Web-{C3C06821-3A09-1880-7F81-D74CFC92A166}" dt="2026-07-06T12:12:16.644" v="3065" actId="20577"/>
          <ac:spMkLst>
            <pc:docMk/>
            <pc:sldMk cId="2275900616" sldId="352"/>
            <ac:spMk id="2" creationId="{5D84DE31-4270-8CEF-033C-D1A87B9BFB8D}"/>
          </ac:spMkLst>
        </pc:spChg>
        <pc:spChg chg="del mod">
          <ac:chgData name="Fathimah Zahra (2407304)" userId="S::2407304@student.uwtsd.ac.uk::cf171753-fda4-4d5f-b7c5-f57b13e95fdb" providerId="AD" clId="Web-{C3C06821-3A09-1880-7F81-D74CFC92A166}" dt="2026-07-06T11:55:50.944" v="2862"/>
          <ac:spMkLst>
            <pc:docMk/>
            <pc:sldMk cId="2275900616" sldId="352"/>
            <ac:spMk id="3" creationId="{F0CCC76D-5688-7D76-8B83-E546406153AF}"/>
          </ac:spMkLst>
        </pc:spChg>
        <pc:spChg chg="mod">
          <ac:chgData name="Fathimah Zahra (2407304)" userId="S::2407304@student.uwtsd.ac.uk::cf171753-fda4-4d5f-b7c5-f57b13e95fdb" providerId="AD" clId="Web-{C3C06821-3A09-1880-7F81-D74CFC92A166}" dt="2026-07-06T11:57:02.790" v="2868"/>
          <ac:spMkLst>
            <pc:docMk/>
            <pc:sldMk cId="2275900616" sldId="352"/>
            <ac:spMk id="4" creationId="{CD0BA47D-A0DC-DAC3-A57D-BE5D6D2DE446}"/>
          </ac:spMkLst>
        </pc:spChg>
        <pc:spChg chg="mod">
          <ac:chgData name="Fathimah Zahra (2407304)" userId="S::2407304@student.uwtsd.ac.uk::cf171753-fda4-4d5f-b7c5-f57b13e95fdb" providerId="AD" clId="Web-{C3C06821-3A09-1880-7F81-D74CFC92A166}" dt="2026-07-06T11:57:02.790" v="2868"/>
          <ac:spMkLst>
            <pc:docMk/>
            <pc:sldMk cId="2275900616" sldId="352"/>
            <ac:spMk id="5" creationId="{0CD431B8-6FD9-5DD6-6A28-78D0C3B55620}"/>
          </ac:spMkLst>
        </pc:spChg>
        <pc:spChg chg="add del mod">
          <ac:chgData name="Fathimah Zahra (2407304)" userId="S::2407304@student.uwtsd.ac.uk::cf171753-fda4-4d5f-b7c5-f57b13e95fdb" providerId="AD" clId="Web-{C3C06821-3A09-1880-7F81-D74CFC92A166}" dt="2026-07-06T11:56:16.367" v="2865"/>
          <ac:spMkLst>
            <pc:docMk/>
            <pc:sldMk cId="2275900616" sldId="352"/>
            <ac:spMk id="7" creationId="{561FB623-54D8-83F7-AE9A-05E847B1CE95}"/>
          </ac:spMkLst>
        </pc:spChg>
        <pc:spChg chg="add del">
          <ac:chgData name="Fathimah Zahra (2407304)" userId="S::2407304@student.uwtsd.ac.uk::cf171753-fda4-4d5f-b7c5-f57b13e95fdb" providerId="AD" clId="Web-{C3C06821-3A09-1880-7F81-D74CFC92A166}" dt="2026-07-06T11:56:06.773" v="2864"/>
          <ac:spMkLst>
            <pc:docMk/>
            <pc:sldMk cId="2275900616" sldId="352"/>
            <ac:spMk id="8" creationId="{F0CCC76D-5688-7D76-8B83-E546406153AF}"/>
          </ac:spMkLst>
        </pc:spChg>
        <pc:spChg chg="add mod">
          <ac:chgData name="Fathimah Zahra (2407304)" userId="S::2407304@student.uwtsd.ac.uk::cf171753-fda4-4d5f-b7c5-f57b13e95fdb" providerId="AD" clId="Web-{C3C06821-3A09-1880-7F81-D74CFC92A166}" dt="2026-07-06T12:09:53.109" v="3035" actId="20577"/>
          <ac:spMkLst>
            <pc:docMk/>
            <pc:sldMk cId="2275900616" sldId="352"/>
            <ac:spMk id="10" creationId="{A0339E43-5B3F-23A9-B380-AEC278A218A4}"/>
          </ac:spMkLst>
        </pc:spChg>
        <pc:picChg chg="add del">
          <ac:chgData name="Fathimah Zahra (2407304)" userId="S::2407304@student.uwtsd.ac.uk::cf171753-fda4-4d5f-b7c5-f57b13e95fdb" providerId="AD" clId="Web-{C3C06821-3A09-1880-7F81-D74CFC92A166}" dt="2026-07-06T11:57:02.774" v="2867"/>
          <ac:picMkLst>
            <pc:docMk/>
            <pc:sldMk cId="2275900616" sldId="352"/>
            <ac:picMk id="9" creationId="{D8DEDEB0-673E-3C9E-8C64-98182E410C2E}"/>
          </ac:picMkLst>
        </pc:picChg>
        <pc:picChg chg="add del mod">
          <ac:chgData name="Fathimah Zahra (2407304)" userId="S::2407304@student.uwtsd.ac.uk::cf171753-fda4-4d5f-b7c5-f57b13e95fdb" providerId="AD" clId="Web-{C3C06821-3A09-1880-7F81-D74CFC92A166}" dt="2026-07-06T12:05:54.274" v="2982"/>
          <ac:picMkLst>
            <pc:docMk/>
            <pc:sldMk cId="2275900616" sldId="352"/>
            <ac:picMk id="11" creationId="{4FEBB683-3B27-41FC-244E-1486E4BD193E}"/>
          </ac:picMkLst>
        </pc:picChg>
      </pc:sldChg>
    </pc:docChg>
  </pc:docChgLst>
  <pc:docChgLst>
    <pc:chgData name="Fathimah Zahra (2407304)" userId="S::2407304@student.uwtsd.ac.uk::cf171753-fda4-4d5f-b7c5-f57b13e95fdb" providerId="AD" clId="Web-{3E40939D-B2CF-A274-E883-8877EAD89DB0}"/>
    <pc:docChg chg="addSld delSld modSld">
      <pc:chgData name="Fathimah Zahra (2407304)" userId="S::2407304@student.uwtsd.ac.uk::cf171753-fda4-4d5f-b7c5-f57b13e95fdb" providerId="AD" clId="Web-{3E40939D-B2CF-A274-E883-8877EAD89DB0}" dt="2026-07-02T21:51:49.971" v="1667" actId="20577"/>
      <pc:docMkLst>
        <pc:docMk/>
      </pc:docMkLst>
      <pc:sldChg chg="modSp new mod setBg">
        <pc:chgData name="Fathimah Zahra (2407304)" userId="S::2407304@student.uwtsd.ac.uk::cf171753-fda4-4d5f-b7c5-f57b13e95fdb" providerId="AD" clId="Web-{3E40939D-B2CF-A274-E883-8877EAD89DB0}" dt="2026-07-02T21:51:49.971" v="1667" actId="20577"/>
        <pc:sldMkLst>
          <pc:docMk/>
          <pc:sldMk cId="3070496882" sldId="345"/>
        </pc:sldMkLst>
        <pc:spChg chg="mod">
          <ac:chgData name="Fathimah Zahra (2407304)" userId="S::2407304@student.uwtsd.ac.uk::cf171753-fda4-4d5f-b7c5-f57b13e95fdb" providerId="AD" clId="Web-{3E40939D-B2CF-A274-E883-8877EAD89DB0}" dt="2026-07-02T21:42:24.981" v="1437" actId="20577"/>
          <ac:spMkLst>
            <pc:docMk/>
            <pc:sldMk cId="3070496882" sldId="345"/>
            <ac:spMk id="2" creationId="{7112A5ED-858D-8254-8FB5-CF44BFA0A39C}"/>
          </ac:spMkLst>
        </pc:spChg>
      </pc:sldChg>
    </pc:docChg>
  </pc:docChgLst>
  <pc:docChgLst>
    <pc:chgData name="Fathimah Zahra (2407304)" userId="S::2407304@student.uwtsd.ac.uk::cf171753-fda4-4d5f-b7c5-f57b13e95fdb" providerId="AD" clId="Web-{920B9468-BFD1-B048-C646-74635A155160}"/>
    <pc:docChg chg="modSld">
      <pc:chgData name="Fathimah Zahra (2407304)" userId="S::2407304@student.uwtsd.ac.uk::cf171753-fda4-4d5f-b7c5-f57b13e95fdb" providerId="AD" clId="Web-{920B9468-BFD1-B048-C646-74635A155160}" dt="2026-07-01T13:11:01.457" v="2"/>
      <pc:docMkLst>
        <pc:docMk/>
      </pc:docMkLst>
    </pc:docChg>
  </pc:docChgLst>
  <pc:docChgLst>
    <pc:chgData name="Fathimah Zahra (2407304)" userId="S::2407304@student.uwtsd.ac.uk::cf171753-fda4-4d5f-b7c5-f57b13e95fdb" providerId="AD" clId="Web-{61B4FB91-EF44-2817-0E52-DBC18CA167A0}"/>
    <pc:docChg chg="addSld modSld">
      <pc:chgData name="Fathimah Zahra (2407304)" userId="S::2407304@student.uwtsd.ac.uk::cf171753-fda4-4d5f-b7c5-f57b13e95fdb" providerId="AD" clId="Web-{61B4FB91-EF44-2817-0E52-DBC18CA167A0}" dt="2026-07-03T10:33:07.661" v="124" actId="20577"/>
      <pc:docMkLst>
        <pc:docMk/>
      </pc:docMkLst>
      <pc:sldChg chg="addSp delSp modSp mod setBg modClrScheme chgLayout">
        <pc:chgData name="Fathimah Zahra (2407304)" userId="S::2407304@student.uwtsd.ac.uk::cf171753-fda4-4d5f-b7c5-f57b13e95fdb" providerId="AD" clId="Web-{61B4FB91-EF44-2817-0E52-DBC18CA167A0}" dt="2026-07-03T09:54:56.104" v="107" actId="20577"/>
        <pc:sldMkLst>
          <pc:docMk/>
          <pc:sldMk cId="3070496882" sldId="345"/>
        </pc:sldMkLst>
        <pc:spChg chg="mod">
          <ac:chgData name="Fathimah Zahra (2407304)" userId="S::2407304@student.uwtsd.ac.uk::cf171753-fda4-4d5f-b7c5-f57b13e95fdb" providerId="AD" clId="Web-{61B4FB91-EF44-2817-0E52-DBC18CA167A0}" dt="2026-07-03T09:54:56.104" v="107" actId="20577"/>
          <ac:spMkLst>
            <pc:docMk/>
            <pc:sldMk cId="3070496882" sldId="345"/>
            <ac:spMk id="2" creationId="{7112A5ED-858D-8254-8FB5-CF44BFA0A39C}"/>
          </ac:spMkLst>
        </pc:spChg>
        <pc:spChg chg="mod">
          <ac:chgData name="Fathimah Zahra (2407304)" userId="S::2407304@student.uwtsd.ac.uk::cf171753-fda4-4d5f-b7c5-f57b13e95fdb" providerId="AD" clId="Web-{61B4FB91-EF44-2817-0E52-DBC18CA167A0}" dt="2026-07-03T09:44:42.370" v="29"/>
          <ac:spMkLst>
            <pc:docMk/>
            <pc:sldMk cId="3070496882" sldId="345"/>
            <ac:spMk id="5" creationId="{6454120F-87E2-804D-086D-6160B1D258A5}"/>
          </ac:spMkLst>
        </pc:spChg>
        <pc:spChg chg="mod">
          <ac:chgData name="Fathimah Zahra (2407304)" userId="S::2407304@student.uwtsd.ac.uk::cf171753-fda4-4d5f-b7c5-f57b13e95fdb" providerId="AD" clId="Web-{61B4FB91-EF44-2817-0E52-DBC18CA167A0}" dt="2026-07-03T09:44:42.370" v="29"/>
          <ac:spMkLst>
            <pc:docMk/>
            <pc:sldMk cId="3070496882" sldId="345"/>
            <ac:spMk id="6" creationId="{92DA0C31-6DB6-5F8D-D720-435608CC402B}"/>
          </ac:spMkLst>
        </pc:spChg>
      </pc:sldChg>
      <pc:sldChg chg="addSp delSp modSp new">
        <pc:chgData name="Fathimah Zahra (2407304)" userId="S::2407304@student.uwtsd.ac.uk::cf171753-fda4-4d5f-b7c5-f57b13e95fdb" providerId="AD" clId="Web-{61B4FB91-EF44-2817-0E52-DBC18CA167A0}" dt="2026-07-03T09:22:27.321" v="24" actId="20577"/>
        <pc:sldMkLst>
          <pc:docMk/>
          <pc:sldMk cId="2729061655" sldId="346"/>
        </pc:sldMkLst>
        <pc:spChg chg="add mod">
          <ac:chgData name="Fathimah Zahra (2407304)" userId="S::2407304@student.uwtsd.ac.uk::cf171753-fda4-4d5f-b7c5-f57b13e95fdb" providerId="AD" clId="Web-{61B4FB91-EF44-2817-0E52-DBC18CA167A0}" dt="2026-07-03T09:22:27.321" v="24" actId="20577"/>
          <ac:spMkLst>
            <pc:docMk/>
            <pc:sldMk cId="2729061655" sldId="346"/>
            <ac:spMk id="8" creationId="{A99A23A5-921E-77A8-C179-2D586A36F65C}"/>
          </ac:spMkLst>
        </pc:spChg>
      </pc:sldChg>
      <pc:sldChg chg="addSp delSp modSp new mod setBg">
        <pc:chgData name="Fathimah Zahra (2407304)" userId="S::2407304@student.uwtsd.ac.uk::cf171753-fda4-4d5f-b7c5-f57b13e95fdb" providerId="AD" clId="Web-{61B4FB91-EF44-2817-0E52-DBC18CA167A0}" dt="2026-07-03T10:33:07.661" v="124" actId="20577"/>
        <pc:sldMkLst>
          <pc:docMk/>
          <pc:sldMk cId="3380700135" sldId="347"/>
        </pc:sldMkLst>
        <pc:spChg chg="add mod">
          <ac:chgData name="Fathimah Zahra (2407304)" userId="S::2407304@student.uwtsd.ac.uk::cf171753-fda4-4d5f-b7c5-f57b13e95fdb" providerId="AD" clId="Web-{61B4FB91-EF44-2817-0E52-DBC18CA167A0}" dt="2026-07-03T10:33:07.661" v="124" actId="20577"/>
          <ac:spMkLst>
            <pc:docMk/>
            <pc:sldMk cId="3380700135" sldId="347"/>
            <ac:spMk id="7" creationId="{6553B4D1-63D0-A3C0-5BCB-A4005D4FFAFB}"/>
          </ac:spMkLst>
        </pc:spChg>
      </pc:sldChg>
    </pc:docChg>
  </pc:docChgLst>
  <pc:docChgLst>
    <pc:chgData name="Fathimah Zahra (2407304)" userId="S::2407304@student.uwtsd.ac.uk::cf171753-fda4-4d5f-b7c5-f57b13e95fdb" providerId="AD" clId="Web-{DC5DCA40-DEC0-ECEC-9F15-421A264A63E5}"/>
    <pc:docChg chg="modSld">
      <pc:chgData name="Fathimah Zahra (2407304)" userId="S::2407304@student.uwtsd.ac.uk::cf171753-fda4-4d5f-b7c5-f57b13e95fdb" providerId="AD" clId="Web-{DC5DCA40-DEC0-ECEC-9F15-421A264A63E5}" dt="2026-07-02T15:59:44.688" v="91" actId="20577"/>
      <pc:docMkLst>
        <pc:docMk/>
      </pc:docMkLst>
      <pc:sldChg chg="addSp delSp modSp mod setBg">
        <pc:chgData name="Fathimah Zahra (2407304)" userId="S::2407304@student.uwtsd.ac.uk::cf171753-fda4-4d5f-b7c5-f57b13e95fdb" providerId="AD" clId="Web-{DC5DCA40-DEC0-ECEC-9F15-421A264A63E5}" dt="2026-07-02T15:59:44.688" v="91" actId="20577"/>
        <pc:sldMkLst>
          <pc:docMk/>
          <pc:sldMk cId="2852302083" sldId="341"/>
        </pc:sldMkLst>
        <pc:spChg chg="mod ord">
          <ac:chgData name="Fathimah Zahra (2407304)" userId="S::2407304@student.uwtsd.ac.uk::cf171753-fda4-4d5f-b7c5-f57b13e95fdb" providerId="AD" clId="Web-{DC5DCA40-DEC0-ECEC-9F15-421A264A63E5}" dt="2026-07-02T15:58:48.327" v="88" actId="20577"/>
          <ac:spMkLst>
            <pc:docMk/>
            <pc:sldMk cId="2852302083" sldId="341"/>
            <ac:spMk id="3" creationId="{23134EBD-AABF-45AE-DF02-BEE71151B646}"/>
          </ac:spMkLst>
        </pc:spChg>
        <pc:spChg chg="mod">
          <ac:chgData name="Fathimah Zahra (2407304)" userId="S::2407304@student.uwtsd.ac.uk::cf171753-fda4-4d5f-b7c5-f57b13e95fdb" providerId="AD" clId="Web-{DC5DCA40-DEC0-ECEC-9F15-421A264A63E5}" dt="2026-07-02T15:59:44.688" v="91" actId="20577"/>
          <ac:spMkLst>
            <pc:docMk/>
            <pc:sldMk cId="2852302083" sldId="341"/>
            <ac:spMk id="4" creationId="{BB64300B-3D6B-4935-A334-86B747F6686F}"/>
          </ac:spMkLst>
        </pc:spChg>
      </pc:sldChg>
    </pc:docChg>
  </pc:docChgLst>
  <pc:docChgLst>
    <pc:chgData name="Fathimah Zahra (2407304)" userId="S::2407304@student.uwtsd.ac.uk::cf171753-fda4-4d5f-b7c5-f57b13e95fdb" providerId="AD" clId="Web-{3A19159A-A1D4-38C5-B16B-C4F2121CEDA9}"/>
    <pc:docChg chg="modSld">
      <pc:chgData name="Fathimah Zahra (2407304)" userId="S::2407304@student.uwtsd.ac.uk::cf171753-fda4-4d5f-b7c5-f57b13e95fdb" providerId="AD" clId="Web-{3A19159A-A1D4-38C5-B16B-C4F2121CEDA9}" dt="2026-07-01T13:09:47.145" v="92"/>
      <pc:docMkLst>
        <pc:docMk/>
      </pc:docMkLst>
    </pc:docChg>
  </pc:docChgLst>
  <pc:docChgLst>
    <pc:chgData name="Fathimah Zahra (2407304)" userId="S::2407304@student.uwtsd.ac.uk::cf171753-fda4-4d5f-b7c5-f57b13e95fdb" providerId="AD" clId="Web-{577561B1-C84D-1B70-540F-D8A2DFCB1E34}"/>
    <pc:docChg chg="modSld">
      <pc:chgData name="Fathimah Zahra (2407304)" userId="S::2407304@student.uwtsd.ac.uk::cf171753-fda4-4d5f-b7c5-f57b13e95fdb" providerId="AD" clId="Web-{577561B1-C84D-1B70-540F-D8A2DFCB1E34}" dt="2026-07-06T08:41:33.542" v="1" actId="20577"/>
      <pc:docMkLst>
        <pc:docMk/>
      </pc:docMkLst>
      <pc:sldChg chg="modSp">
        <pc:chgData name="Fathimah Zahra (2407304)" userId="S::2407304@student.uwtsd.ac.uk::cf171753-fda4-4d5f-b7c5-f57b13e95fdb" providerId="AD" clId="Web-{577561B1-C84D-1B70-540F-D8A2DFCB1E34}" dt="2026-07-06T08:41:33.542" v="1" actId="20577"/>
        <pc:sldMkLst>
          <pc:docMk/>
          <pc:sldMk cId="2852302083" sldId="341"/>
        </pc:sldMkLst>
        <pc:spChg chg="mod">
          <ac:chgData name="Fathimah Zahra (2407304)" userId="S::2407304@student.uwtsd.ac.uk::cf171753-fda4-4d5f-b7c5-f57b13e95fdb" providerId="AD" clId="Web-{577561B1-C84D-1B70-540F-D8A2DFCB1E34}" dt="2026-07-06T08:41:33.542" v="1" actId="20577"/>
          <ac:spMkLst>
            <pc:docMk/>
            <pc:sldMk cId="2852302083" sldId="341"/>
            <ac:spMk id="3" creationId="{23134EBD-AABF-45AE-DF02-BEE71151B646}"/>
          </ac:spMkLst>
        </pc:spChg>
      </pc:sldChg>
    </pc:docChg>
  </pc:docChgLst>
  <pc:docChgLst>
    <pc:chgData name="Fathimah Zahra (2407304)" userId="S::2407304@student.uwtsd.ac.uk::cf171753-fda4-4d5f-b7c5-f57b13e95fdb" providerId="AD" clId="Web-{21095C9A-B29A-12BF-BFC1-9D3A95ADBD7B}"/>
    <pc:docChg chg="modSld">
      <pc:chgData name="Fathimah Zahra (2407304)" userId="S::2407304@student.uwtsd.ac.uk::cf171753-fda4-4d5f-b7c5-f57b13e95fdb" providerId="AD" clId="Web-{21095C9A-B29A-12BF-BFC1-9D3A95ADBD7B}" dt="2026-07-06T19:20:45.058" v="1" actId="14100"/>
      <pc:docMkLst>
        <pc:docMk/>
      </pc:docMkLst>
      <pc:sldChg chg="modSp">
        <pc:chgData name="Fathimah Zahra (2407304)" userId="S::2407304@student.uwtsd.ac.uk::cf171753-fda4-4d5f-b7c5-f57b13e95fdb" providerId="AD" clId="Web-{21095C9A-B29A-12BF-BFC1-9D3A95ADBD7B}" dt="2026-07-06T19:20:45.058" v="1" actId="14100"/>
        <pc:sldMkLst>
          <pc:docMk/>
          <pc:sldMk cId="1287763563" sldId="348"/>
        </pc:sldMkLst>
        <pc:spChg chg="mod">
          <ac:chgData name="Fathimah Zahra (2407304)" userId="S::2407304@student.uwtsd.ac.uk::cf171753-fda4-4d5f-b7c5-f57b13e95fdb" providerId="AD" clId="Web-{21095C9A-B29A-12BF-BFC1-9D3A95ADBD7B}" dt="2026-07-06T19:20:45.058" v="1" actId="14100"/>
          <ac:spMkLst>
            <pc:docMk/>
            <pc:sldMk cId="1287763563" sldId="348"/>
            <ac:spMk id="2" creationId="{D5AEF793-2173-8BFE-9250-2088BF9EF49D}"/>
          </ac:spMkLst>
        </pc:spChg>
      </pc:sldChg>
    </pc:docChg>
  </pc:docChgLst>
  <pc:docChgLst>
    <pc:chgData name="Fathimah Zahra (2407304)" userId="S::2407304@student.uwtsd.ac.uk::cf171753-fda4-4d5f-b7c5-f57b13e95fdb" providerId="AD" clId="Web-{26E5F466-4F6D-5296-CF9E-3A310E814386}"/>
    <pc:docChg chg="modSld">
      <pc:chgData name="Fathimah Zahra (2407304)" userId="S::2407304@student.uwtsd.ac.uk::cf171753-fda4-4d5f-b7c5-f57b13e95fdb" providerId="AD" clId="Web-{26E5F466-4F6D-5296-CF9E-3A310E814386}" dt="2026-07-02T19:51:18.613" v="180"/>
      <pc:docMkLst>
        <pc:docMk/>
      </pc:docMkLst>
    </pc:docChg>
  </pc:docChgLst>
  <pc:docChgLst>
    <pc:chgData clId="Web-{C8842666-64B0-9A83-E7B6-AB21D7159B47}"/>
    <pc:docChg chg="modSld">
      <pc:chgData name="" userId="" providerId="" clId="Web-{C8842666-64B0-9A83-E7B6-AB21D7159B47}" dt="2026-07-01T12:41:49.120" v="1" actId="20577"/>
      <pc:docMkLst>
        <pc:docMk/>
      </pc:docMkLst>
      <pc:sldChg chg="modSp">
        <pc:chgData name="" userId="" providerId="" clId="Web-{C8842666-64B0-9A83-E7B6-AB21D7159B47}" dt="2026-07-01T12:41:49.120" v="1" actId="20577"/>
        <pc:sldMkLst>
          <pc:docMk/>
          <pc:sldMk cId="2852302083" sldId="341"/>
        </pc:sldMkLst>
        <pc:spChg chg="mod">
          <ac:chgData name="" userId="" providerId="" clId="Web-{C8842666-64B0-9A83-E7B6-AB21D7159B47}" dt="2026-07-01T12:41:49.120" v="1" actId="20577"/>
          <ac:spMkLst>
            <pc:docMk/>
            <pc:sldMk cId="2852302083" sldId="341"/>
            <ac:spMk id="3" creationId="{23134EBD-AABF-45AE-DF02-BEE71151B646}"/>
          </ac:spMkLst>
        </pc:spChg>
      </pc:sldChg>
    </pc:docChg>
  </pc:docChgLst>
  <pc:docChgLst>
    <pc:chgData name="Fathimah Zahra (2407304)" userId="S::2407304@student.uwtsd.ac.uk::cf171753-fda4-4d5f-b7c5-f57b13e95fdb" providerId="AD" clId="Web-{46A51739-C00F-E382-95F1-5EDE85D88175}"/>
    <pc:docChg chg="modSld">
      <pc:chgData name="Fathimah Zahra (2407304)" userId="S::2407304@student.uwtsd.ac.uk::cf171753-fda4-4d5f-b7c5-f57b13e95fdb" providerId="AD" clId="Web-{46A51739-C00F-E382-95F1-5EDE85D88175}" dt="2026-07-02T19:15:32.816" v="67"/>
      <pc:docMkLst>
        <pc:docMk/>
      </pc:docMkLst>
    </pc:docChg>
  </pc:docChgLst>
  <pc:docChgLst>
    <pc:chgData name="Fathimah Zahra (2407304)" userId="cf171753-fda4-4d5f-b7c5-f57b13e95fdb" providerId="ADAL" clId="{1059804C-A6C8-43AF-91F4-4A89D157CE6B}"/>
    <pc:docChg chg="undo custSel modSld">
      <pc:chgData name="Fathimah Zahra (2407304)" userId="cf171753-fda4-4d5f-b7c5-f57b13e95fdb" providerId="ADAL" clId="{1059804C-A6C8-43AF-91F4-4A89D157CE6B}" dt="2026-07-03T11:26:03.413" v="167" actId="27636"/>
      <pc:docMkLst>
        <pc:docMk/>
      </pc:docMkLst>
      <pc:sldChg chg="modSp mod">
        <pc:chgData name="Fathimah Zahra (2407304)" userId="cf171753-fda4-4d5f-b7c5-f57b13e95fdb" providerId="ADAL" clId="{1059804C-A6C8-43AF-91F4-4A89D157CE6B}" dt="2026-07-03T11:19:53.829" v="155" actId="20577"/>
        <pc:sldMkLst>
          <pc:docMk/>
          <pc:sldMk cId="3070496882" sldId="345"/>
        </pc:sldMkLst>
        <pc:spChg chg="mod">
          <ac:chgData name="Fathimah Zahra (2407304)" userId="cf171753-fda4-4d5f-b7c5-f57b13e95fdb" providerId="ADAL" clId="{1059804C-A6C8-43AF-91F4-4A89D157CE6B}" dt="2026-07-03T11:19:53.829" v="155" actId="20577"/>
          <ac:spMkLst>
            <pc:docMk/>
            <pc:sldMk cId="3070496882" sldId="345"/>
            <ac:spMk id="2" creationId="{7112A5ED-858D-8254-8FB5-CF44BFA0A39C}"/>
          </ac:spMkLst>
        </pc:spChg>
        <pc:spChg chg="mod">
          <ac:chgData name="Fathimah Zahra (2407304)" userId="cf171753-fda4-4d5f-b7c5-f57b13e95fdb" providerId="ADAL" clId="{1059804C-A6C8-43AF-91F4-4A89D157CE6B}" dt="2026-07-03T11:14:55.283" v="134" actId="1076"/>
          <ac:spMkLst>
            <pc:docMk/>
            <pc:sldMk cId="3070496882" sldId="345"/>
            <ac:spMk id="5" creationId="{6454120F-87E2-804D-086D-6160B1D258A5}"/>
          </ac:spMkLst>
        </pc:spChg>
      </pc:sldChg>
      <pc:sldChg chg="modSp mod">
        <pc:chgData name="Fathimah Zahra (2407304)" userId="cf171753-fda4-4d5f-b7c5-f57b13e95fdb" providerId="ADAL" clId="{1059804C-A6C8-43AF-91F4-4A89D157CE6B}" dt="2026-07-03T11:26:03.413" v="167" actId="27636"/>
        <pc:sldMkLst>
          <pc:docMk/>
          <pc:sldMk cId="2729061655" sldId="346"/>
        </pc:sldMkLst>
        <pc:spChg chg="mod">
          <ac:chgData name="Fathimah Zahra (2407304)" userId="cf171753-fda4-4d5f-b7c5-f57b13e95fdb" providerId="ADAL" clId="{1059804C-A6C8-43AF-91F4-4A89D157CE6B}" dt="2026-07-03T11:26:03.413" v="167" actId="27636"/>
          <ac:spMkLst>
            <pc:docMk/>
            <pc:sldMk cId="2729061655" sldId="346"/>
            <ac:spMk id="8" creationId="{A99A23A5-921E-77A8-C179-2D586A36F65C}"/>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407304_student_uwtsd_ac_uk/Documents/Presentation%202_Pie.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Monday</c:v>
                </c:pt>
              </c:strCache>
            </c:strRef>
          </c:tx>
          <c:spPr>
            <a:solidFill>
              <a:schemeClr val="accent1"/>
            </a:solidFill>
            <a:ln>
              <a:noFill/>
            </a:ln>
            <a:effectLst/>
          </c:spPr>
          <c:invertIfNegative val="0"/>
          <c:cat>
            <c:strRef>
              <c:f>Sheet1!$A$2:$A$7</c:f>
              <c:strCache>
                <c:ptCount val="6"/>
                <c:pt idx="0">
                  <c:v>Latte</c:v>
                </c:pt>
                <c:pt idx="1">
                  <c:v>Cappuccino</c:v>
                </c:pt>
                <c:pt idx="2">
                  <c:v>Americano</c:v>
                </c:pt>
                <c:pt idx="3">
                  <c:v>Tea</c:v>
                </c:pt>
                <c:pt idx="4">
                  <c:v>Hot Chocolate</c:v>
                </c:pt>
                <c:pt idx="5">
                  <c:v>TOTAL</c:v>
                </c:pt>
              </c:strCache>
            </c:strRef>
          </c:cat>
          <c:val>
            <c:numRef>
              <c:f>Sheet1!$B$2:$B$7</c:f>
              <c:numCache>
                <c:formatCode>General</c:formatCode>
                <c:ptCount val="6"/>
                <c:pt idx="0">
                  <c:v>6</c:v>
                </c:pt>
                <c:pt idx="1">
                  <c:v>5</c:v>
                </c:pt>
                <c:pt idx="2">
                  <c:v>4</c:v>
                </c:pt>
                <c:pt idx="3">
                  <c:v>5</c:v>
                </c:pt>
                <c:pt idx="4">
                  <c:v>3</c:v>
                </c:pt>
                <c:pt idx="5">
                  <c:v>23</c:v>
                </c:pt>
              </c:numCache>
            </c:numRef>
          </c:val>
          <c:extLst>
            <c:ext xmlns:c16="http://schemas.microsoft.com/office/drawing/2014/chart" uri="{C3380CC4-5D6E-409C-BE32-E72D297353CC}">
              <c16:uniqueId val="{00000000-6EF5-4441-8FFA-C0BACAA1A2B4}"/>
            </c:ext>
          </c:extLst>
        </c:ser>
        <c:ser>
          <c:idx val="1"/>
          <c:order val="1"/>
          <c:tx>
            <c:strRef>
              <c:f>Sheet1!$C$1</c:f>
              <c:strCache>
                <c:ptCount val="1"/>
                <c:pt idx="0">
                  <c:v>Tuesday</c:v>
                </c:pt>
              </c:strCache>
            </c:strRef>
          </c:tx>
          <c:spPr>
            <a:solidFill>
              <a:schemeClr val="accent2"/>
            </a:solidFill>
            <a:ln>
              <a:noFill/>
            </a:ln>
            <a:effectLst/>
          </c:spPr>
          <c:invertIfNegative val="0"/>
          <c:cat>
            <c:strRef>
              <c:f>Sheet1!$A$2:$A$7</c:f>
              <c:strCache>
                <c:ptCount val="6"/>
                <c:pt idx="0">
                  <c:v>Latte</c:v>
                </c:pt>
                <c:pt idx="1">
                  <c:v>Cappuccino</c:v>
                </c:pt>
                <c:pt idx="2">
                  <c:v>Americano</c:v>
                </c:pt>
                <c:pt idx="3">
                  <c:v>Tea</c:v>
                </c:pt>
                <c:pt idx="4">
                  <c:v>Hot Chocolate</c:v>
                </c:pt>
                <c:pt idx="5">
                  <c:v>TOTAL</c:v>
                </c:pt>
              </c:strCache>
            </c:strRef>
          </c:cat>
          <c:val>
            <c:numRef>
              <c:f>Sheet1!$C$2:$C$7</c:f>
              <c:numCache>
                <c:formatCode>General</c:formatCode>
                <c:ptCount val="6"/>
                <c:pt idx="0">
                  <c:v>7</c:v>
                </c:pt>
                <c:pt idx="1">
                  <c:v>6</c:v>
                </c:pt>
                <c:pt idx="2">
                  <c:v>3</c:v>
                </c:pt>
                <c:pt idx="3">
                  <c:v>4</c:v>
                </c:pt>
                <c:pt idx="4">
                  <c:v>2</c:v>
                </c:pt>
                <c:pt idx="5">
                  <c:v>22</c:v>
                </c:pt>
              </c:numCache>
            </c:numRef>
          </c:val>
          <c:extLst>
            <c:ext xmlns:c16="http://schemas.microsoft.com/office/drawing/2014/chart" uri="{C3380CC4-5D6E-409C-BE32-E72D297353CC}">
              <c16:uniqueId val="{00000001-6EF5-4441-8FFA-C0BACAA1A2B4}"/>
            </c:ext>
          </c:extLst>
        </c:ser>
        <c:ser>
          <c:idx val="2"/>
          <c:order val="2"/>
          <c:tx>
            <c:strRef>
              <c:f>Sheet1!$D$1</c:f>
              <c:strCache>
                <c:ptCount val="1"/>
                <c:pt idx="0">
                  <c:v>Wednesday</c:v>
                </c:pt>
              </c:strCache>
            </c:strRef>
          </c:tx>
          <c:spPr>
            <a:solidFill>
              <a:schemeClr val="accent3"/>
            </a:solidFill>
            <a:ln>
              <a:noFill/>
            </a:ln>
            <a:effectLst/>
          </c:spPr>
          <c:invertIfNegative val="0"/>
          <c:cat>
            <c:strRef>
              <c:f>Sheet1!$A$2:$A$7</c:f>
              <c:strCache>
                <c:ptCount val="6"/>
                <c:pt idx="0">
                  <c:v>Latte</c:v>
                </c:pt>
                <c:pt idx="1">
                  <c:v>Cappuccino</c:v>
                </c:pt>
                <c:pt idx="2">
                  <c:v>Americano</c:v>
                </c:pt>
                <c:pt idx="3">
                  <c:v>Tea</c:v>
                </c:pt>
                <c:pt idx="4">
                  <c:v>Hot Chocolate</c:v>
                </c:pt>
                <c:pt idx="5">
                  <c:v>TOTAL</c:v>
                </c:pt>
              </c:strCache>
            </c:strRef>
          </c:cat>
          <c:val>
            <c:numRef>
              <c:f>Sheet1!$D$2:$D$7</c:f>
              <c:numCache>
                <c:formatCode>General</c:formatCode>
                <c:ptCount val="6"/>
                <c:pt idx="0">
                  <c:v>5</c:v>
                </c:pt>
                <c:pt idx="1">
                  <c:v>6</c:v>
                </c:pt>
                <c:pt idx="2">
                  <c:v>5</c:v>
                </c:pt>
                <c:pt idx="3">
                  <c:v>6</c:v>
                </c:pt>
                <c:pt idx="4">
                  <c:v>2</c:v>
                </c:pt>
                <c:pt idx="5">
                  <c:v>24</c:v>
                </c:pt>
              </c:numCache>
            </c:numRef>
          </c:val>
          <c:extLst>
            <c:ext xmlns:c16="http://schemas.microsoft.com/office/drawing/2014/chart" uri="{C3380CC4-5D6E-409C-BE32-E72D297353CC}">
              <c16:uniqueId val="{00000002-6EF5-4441-8FFA-C0BACAA1A2B4}"/>
            </c:ext>
          </c:extLst>
        </c:ser>
        <c:ser>
          <c:idx val="3"/>
          <c:order val="3"/>
          <c:tx>
            <c:strRef>
              <c:f>Sheet1!$E$1</c:f>
              <c:strCache>
                <c:ptCount val="1"/>
                <c:pt idx="0">
                  <c:v>Thursday</c:v>
                </c:pt>
              </c:strCache>
            </c:strRef>
          </c:tx>
          <c:spPr>
            <a:solidFill>
              <a:schemeClr val="accent4"/>
            </a:solidFill>
            <a:ln>
              <a:noFill/>
            </a:ln>
            <a:effectLst/>
          </c:spPr>
          <c:invertIfNegative val="0"/>
          <c:cat>
            <c:strRef>
              <c:f>Sheet1!$A$2:$A$7</c:f>
              <c:strCache>
                <c:ptCount val="6"/>
                <c:pt idx="0">
                  <c:v>Latte</c:v>
                </c:pt>
                <c:pt idx="1">
                  <c:v>Cappuccino</c:v>
                </c:pt>
                <c:pt idx="2">
                  <c:v>Americano</c:v>
                </c:pt>
                <c:pt idx="3">
                  <c:v>Tea</c:v>
                </c:pt>
                <c:pt idx="4">
                  <c:v>Hot Chocolate</c:v>
                </c:pt>
                <c:pt idx="5">
                  <c:v>TOTAL</c:v>
                </c:pt>
              </c:strCache>
            </c:strRef>
          </c:cat>
          <c:val>
            <c:numRef>
              <c:f>Sheet1!$E$2:$E$7</c:f>
              <c:numCache>
                <c:formatCode>General</c:formatCode>
                <c:ptCount val="6"/>
                <c:pt idx="0">
                  <c:v>9</c:v>
                </c:pt>
                <c:pt idx="1">
                  <c:v>8</c:v>
                </c:pt>
                <c:pt idx="2">
                  <c:v>5</c:v>
                </c:pt>
                <c:pt idx="3">
                  <c:v>7</c:v>
                </c:pt>
                <c:pt idx="4">
                  <c:v>4</c:v>
                </c:pt>
                <c:pt idx="5">
                  <c:v>33</c:v>
                </c:pt>
              </c:numCache>
            </c:numRef>
          </c:val>
          <c:extLst>
            <c:ext xmlns:c16="http://schemas.microsoft.com/office/drawing/2014/chart" uri="{C3380CC4-5D6E-409C-BE32-E72D297353CC}">
              <c16:uniqueId val="{00000003-6EF5-4441-8FFA-C0BACAA1A2B4}"/>
            </c:ext>
          </c:extLst>
        </c:ser>
        <c:ser>
          <c:idx val="4"/>
          <c:order val="4"/>
          <c:tx>
            <c:strRef>
              <c:f>Sheet1!$F$1</c:f>
              <c:strCache>
                <c:ptCount val="1"/>
                <c:pt idx="0">
                  <c:v>Friday</c:v>
                </c:pt>
              </c:strCache>
            </c:strRef>
          </c:tx>
          <c:spPr>
            <a:solidFill>
              <a:schemeClr val="accent5"/>
            </a:solidFill>
            <a:ln>
              <a:noFill/>
            </a:ln>
            <a:effectLst/>
          </c:spPr>
          <c:invertIfNegative val="0"/>
          <c:cat>
            <c:strRef>
              <c:f>Sheet1!$A$2:$A$7</c:f>
              <c:strCache>
                <c:ptCount val="6"/>
                <c:pt idx="0">
                  <c:v>Latte</c:v>
                </c:pt>
                <c:pt idx="1">
                  <c:v>Cappuccino</c:v>
                </c:pt>
                <c:pt idx="2">
                  <c:v>Americano</c:v>
                </c:pt>
                <c:pt idx="3">
                  <c:v>Tea</c:v>
                </c:pt>
                <c:pt idx="4">
                  <c:v>Hot Chocolate</c:v>
                </c:pt>
                <c:pt idx="5">
                  <c:v>TOTAL</c:v>
                </c:pt>
              </c:strCache>
            </c:strRef>
          </c:cat>
          <c:val>
            <c:numRef>
              <c:f>Sheet1!$F$2:$F$7</c:f>
              <c:numCache>
                <c:formatCode>General</c:formatCode>
                <c:ptCount val="6"/>
                <c:pt idx="0">
                  <c:v>8</c:v>
                </c:pt>
                <c:pt idx="1">
                  <c:v>7</c:v>
                </c:pt>
                <c:pt idx="2">
                  <c:v>5</c:v>
                </c:pt>
                <c:pt idx="3">
                  <c:v>6</c:v>
                </c:pt>
                <c:pt idx="4">
                  <c:v>3</c:v>
                </c:pt>
                <c:pt idx="5">
                  <c:v>29</c:v>
                </c:pt>
              </c:numCache>
            </c:numRef>
          </c:val>
          <c:extLst>
            <c:ext xmlns:c16="http://schemas.microsoft.com/office/drawing/2014/chart" uri="{C3380CC4-5D6E-409C-BE32-E72D297353CC}">
              <c16:uniqueId val="{00000004-6EF5-4441-8FFA-C0BACAA1A2B4}"/>
            </c:ext>
          </c:extLst>
        </c:ser>
        <c:ser>
          <c:idx val="5"/>
          <c:order val="5"/>
          <c:tx>
            <c:strRef>
              <c:f>Sheet1!$G$1</c:f>
              <c:strCache>
                <c:ptCount val="1"/>
                <c:pt idx="0">
                  <c:v>Saturday </c:v>
                </c:pt>
              </c:strCache>
            </c:strRef>
          </c:tx>
          <c:spPr>
            <a:solidFill>
              <a:schemeClr val="accent6"/>
            </a:solidFill>
            <a:ln>
              <a:noFill/>
            </a:ln>
            <a:effectLst/>
          </c:spPr>
          <c:invertIfNegative val="0"/>
          <c:cat>
            <c:strRef>
              <c:f>Sheet1!$A$2:$A$7</c:f>
              <c:strCache>
                <c:ptCount val="6"/>
                <c:pt idx="0">
                  <c:v>Latte</c:v>
                </c:pt>
                <c:pt idx="1">
                  <c:v>Cappuccino</c:v>
                </c:pt>
                <c:pt idx="2">
                  <c:v>Americano</c:v>
                </c:pt>
                <c:pt idx="3">
                  <c:v>Tea</c:v>
                </c:pt>
                <c:pt idx="4">
                  <c:v>Hot Chocolate</c:v>
                </c:pt>
                <c:pt idx="5">
                  <c:v>TOTAL</c:v>
                </c:pt>
              </c:strCache>
            </c:strRef>
          </c:cat>
          <c:val>
            <c:numRef>
              <c:f>Sheet1!$G$2:$G$7</c:f>
              <c:numCache>
                <c:formatCode>General</c:formatCode>
                <c:ptCount val="6"/>
                <c:pt idx="0">
                  <c:v>5</c:v>
                </c:pt>
                <c:pt idx="1">
                  <c:v>4</c:v>
                </c:pt>
                <c:pt idx="2">
                  <c:v>3</c:v>
                </c:pt>
                <c:pt idx="3">
                  <c:v>3</c:v>
                </c:pt>
                <c:pt idx="4">
                  <c:v>2</c:v>
                </c:pt>
                <c:pt idx="5">
                  <c:v>17</c:v>
                </c:pt>
              </c:numCache>
            </c:numRef>
          </c:val>
          <c:extLst>
            <c:ext xmlns:c16="http://schemas.microsoft.com/office/drawing/2014/chart" uri="{C3380CC4-5D6E-409C-BE32-E72D297353CC}">
              <c16:uniqueId val="{00000005-6EF5-4441-8FFA-C0BACAA1A2B4}"/>
            </c:ext>
          </c:extLst>
        </c:ser>
        <c:ser>
          <c:idx val="6"/>
          <c:order val="6"/>
          <c:tx>
            <c:strRef>
              <c:f>Sheet1!$H$1</c:f>
              <c:strCache>
                <c:ptCount val="1"/>
                <c:pt idx="0">
                  <c:v>Sunday</c:v>
                </c:pt>
              </c:strCache>
            </c:strRef>
          </c:tx>
          <c:spPr>
            <a:solidFill>
              <a:schemeClr val="accent1">
                <a:lumMod val="60000"/>
              </a:schemeClr>
            </a:solidFill>
            <a:ln>
              <a:noFill/>
            </a:ln>
            <a:effectLst/>
          </c:spPr>
          <c:invertIfNegative val="0"/>
          <c:cat>
            <c:strRef>
              <c:f>Sheet1!$A$2:$A$7</c:f>
              <c:strCache>
                <c:ptCount val="6"/>
                <c:pt idx="0">
                  <c:v>Latte</c:v>
                </c:pt>
                <c:pt idx="1">
                  <c:v>Cappuccino</c:v>
                </c:pt>
                <c:pt idx="2">
                  <c:v>Americano</c:v>
                </c:pt>
                <c:pt idx="3">
                  <c:v>Tea</c:v>
                </c:pt>
                <c:pt idx="4">
                  <c:v>Hot Chocolate</c:v>
                </c:pt>
                <c:pt idx="5">
                  <c:v>TOTAL</c:v>
                </c:pt>
              </c:strCache>
            </c:strRef>
          </c:cat>
          <c:val>
            <c:numRef>
              <c:f>Sheet1!$H$2:$H$7</c:f>
              <c:numCache>
                <c:formatCode>General</c:formatCode>
                <c:ptCount val="6"/>
                <c:pt idx="0">
                  <c:v>2</c:v>
                </c:pt>
                <c:pt idx="1">
                  <c:v>2</c:v>
                </c:pt>
                <c:pt idx="2">
                  <c:v>2</c:v>
                </c:pt>
                <c:pt idx="3">
                  <c:v>2</c:v>
                </c:pt>
                <c:pt idx="4">
                  <c:v>3</c:v>
                </c:pt>
                <c:pt idx="5">
                  <c:v>11</c:v>
                </c:pt>
              </c:numCache>
            </c:numRef>
          </c:val>
          <c:extLst>
            <c:ext xmlns:c16="http://schemas.microsoft.com/office/drawing/2014/chart" uri="{C3380CC4-5D6E-409C-BE32-E72D297353CC}">
              <c16:uniqueId val="{00000006-6EF5-4441-8FFA-C0BACAA1A2B4}"/>
            </c:ext>
          </c:extLst>
        </c:ser>
        <c:ser>
          <c:idx val="7"/>
          <c:order val="7"/>
          <c:tx>
            <c:strRef>
              <c:f>Sheet1!$I$1</c:f>
              <c:strCache>
                <c:ptCount val="1"/>
                <c:pt idx="0">
                  <c:v>Column1</c:v>
                </c:pt>
              </c:strCache>
            </c:strRef>
          </c:tx>
          <c:spPr>
            <a:solidFill>
              <a:schemeClr val="accent2">
                <a:lumMod val="60000"/>
              </a:schemeClr>
            </a:solidFill>
            <a:ln>
              <a:noFill/>
            </a:ln>
            <a:effectLst/>
          </c:spPr>
          <c:invertIfNegative val="0"/>
          <c:cat>
            <c:strRef>
              <c:f>Sheet1!$A$2:$A$7</c:f>
              <c:strCache>
                <c:ptCount val="6"/>
                <c:pt idx="0">
                  <c:v>Latte</c:v>
                </c:pt>
                <c:pt idx="1">
                  <c:v>Cappuccino</c:v>
                </c:pt>
                <c:pt idx="2">
                  <c:v>Americano</c:v>
                </c:pt>
                <c:pt idx="3">
                  <c:v>Tea</c:v>
                </c:pt>
                <c:pt idx="4">
                  <c:v>Hot Chocolate</c:v>
                </c:pt>
                <c:pt idx="5">
                  <c:v>TOTAL</c:v>
                </c:pt>
              </c:strCache>
            </c:strRef>
          </c:cat>
          <c:val>
            <c:numRef>
              <c:f>Sheet1!$I$2:$I$7</c:f>
              <c:numCache>
                <c:formatCode>General</c:formatCode>
                <c:ptCount val="6"/>
              </c:numCache>
            </c:numRef>
          </c:val>
          <c:extLst>
            <c:ext xmlns:c16="http://schemas.microsoft.com/office/drawing/2014/chart" uri="{C3380CC4-5D6E-409C-BE32-E72D297353CC}">
              <c16:uniqueId val="{00000007-6EF5-4441-8FFA-C0BACAA1A2B4}"/>
            </c:ext>
          </c:extLst>
        </c:ser>
        <c:dLbls>
          <c:showLegendKey val="0"/>
          <c:showVal val="0"/>
          <c:showCatName val="0"/>
          <c:showSerName val="0"/>
          <c:showPercent val="0"/>
          <c:showBubbleSize val="0"/>
        </c:dLbls>
        <c:gapWidth val="219"/>
        <c:overlap val="-27"/>
        <c:axId val="1783059976"/>
        <c:axId val="1783062024"/>
      </c:barChart>
      <c:catAx>
        <c:axId val="178305997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83062024"/>
        <c:crosses val="autoZero"/>
        <c:auto val="1"/>
        <c:lblAlgn val="ctr"/>
        <c:lblOffset val="100"/>
        <c:noMultiLvlLbl val="0"/>
      </c:catAx>
      <c:valAx>
        <c:axId val="178306202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8305997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 Id="rId4" Type="http://schemas.openxmlformats.org/officeDocument/2006/relationships/image" Target="../media/image4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3F35C7-B15E-431B-BBD9-18EF9DDCE0F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7FE922-CAA8-40E0-8E92-96ABA8561855}">
      <dgm:prSet/>
      <dgm:spPr/>
      <dgm:t>
        <a:bodyPr/>
        <a:lstStyle/>
        <a:p>
          <a:r>
            <a:rPr lang="en-GB" b="0" i="0" baseline="0"/>
            <a:t>How I improved my work</a:t>
          </a:r>
          <a:r>
            <a:rPr lang="en-GB" b="0" i="0"/>
            <a:t>​</a:t>
          </a:r>
          <a:endParaRPr lang="en-US"/>
        </a:p>
      </dgm:t>
    </dgm:pt>
    <dgm:pt modelId="{B883F626-DF21-4355-8981-9899CA87E0F0}" type="parTrans" cxnId="{1BDFEB5D-AB32-4F76-A396-B06DB1902040}">
      <dgm:prSet/>
      <dgm:spPr/>
      <dgm:t>
        <a:bodyPr/>
        <a:lstStyle/>
        <a:p>
          <a:endParaRPr lang="en-US"/>
        </a:p>
      </dgm:t>
    </dgm:pt>
    <dgm:pt modelId="{BB742217-BE28-4F65-9182-9488DE10E67C}" type="sibTrans" cxnId="{1BDFEB5D-AB32-4F76-A396-B06DB1902040}">
      <dgm:prSet/>
      <dgm:spPr/>
      <dgm:t>
        <a:bodyPr/>
        <a:lstStyle/>
        <a:p>
          <a:endParaRPr lang="en-US"/>
        </a:p>
      </dgm:t>
    </dgm:pt>
    <dgm:pt modelId="{5FE2FD76-85B6-4E44-B089-7AE3BB070365}">
      <dgm:prSet/>
      <dgm:spPr/>
      <dgm:t>
        <a:bodyPr/>
        <a:lstStyle/>
        <a:p>
          <a:r>
            <a:rPr lang="en-GB" b="0" i="0" baseline="0"/>
            <a:t>I improved my work by understanding charts on excel and the difference it can make to a business when it's clear, it helps the business see and understand their customers preferred drinks. This also helps the company stock up efficiently. </a:t>
          </a:r>
          <a:r>
            <a:rPr lang="en-US" b="0" i="0"/>
            <a:t>​</a:t>
          </a:r>
          <a:endParaRPr lang="en-US"/>
        </a:p>
      </dgm:t>
    </dgm:pt>
    <dgm:pt modelId="{B1B604F3-7843-4285-A9FB-8DE3483A96E8}" type="parTrans" cxnId="{21D3B56D-21AA-49EA-BB78-02BED1C6CFC8}">
      <dgm:prSet/>
      <dgm:spPr/>
      <dgm:t>
        <a:bodyPr/>
        <a:lstStyle/>
        <a:p>
          <a:endParaRPr lang="en-US"/>
        </a:p>
      </dgm:t>
    </dgm:pt>
    <dgm:pt modelId="{7A4F1220-E272-451D-A90F-B20B7F70A5A2}" type="sibTrans" cxnId="{21D3B56D-21AA-49EA-BB78-02BED1C6CFC8}">
      <dgm:prSet/>
      <dgm:spPr/>
      <dgm:t>
        <a:bodyPr/>
        <a:lstStyle/>
        <a:p>
          <a:endParaRPr lang="en-US"/>
        </a:p>
      </dgm:t>
    </dgm:pt>
    <dgm:pt modelId="{E63C6F88-0825-4920-B25F-1CC8BBA2E918}">
      <dgm:prSet/>
      <dgm:spPr/>
      <dgm:t>
        <a:bodyPr/>
        <a:lstStyle/>
        <a:p>
          <a:r>
            <a:rPr lang="en-GB" b="0" i="0" baseline="0"/>
            <a:t>My artefact has been made easy to understand with the chart I used. I simplified in the chart which drinks are the more popular with customers. </a:t>
          </a:r>
          <a:r>
            <a:rPr lang="en-US" b="0" i="0"/>
            <a:t>​</a:t>
          </a:r>
          <a:endParaRPr lang="en-US"/>
        </a:p>
      </dgm:t>
    </dgm:pt>
    <dgm:pt modelId="{0F7561AA-1BA5-4FDF-94D8-BD441D2A1F20}" type="parTrans" cxnId="{540158CF-8DA8-4986-813C-E9247E8E4842}">
      <dgm:prSet/>
      <dgm:spPr/>
      <dgm:t>
        <a:bodyPr/>
        <a:lstStyle/>
        <a:p>
          <a:endParaRPr lang="en-US"/>
        </a:p>
      </dgm:t>
    </dgm:pt>
    <dgm:pt modelId="{10BC46B6-4FB4-4E89-8FD8-DFD9F0965023}" type="sibTrans" cxnId="{540158CF-8DA8-4986-813C-E9247E8E4842}">
      <dgm:prSet/>
      <dgm:spPr/>
      <dgm:t>
        <a:bodyPr/>
        <a:lstStyle/>
        <a:p>
          <a:endParaRPr lang="en-US"/>
        </a:p>
      </dgm:t>
    </dgm:pt>
    <dgm:pt modelId="{9270322E-B9C1-43C4-B67D-DB8B21A04FC2}">
      <dgm:prSet/>
      <dgm:spPr/>
      <dgm:t>
        <a:bodyPr/>
        <a:lstStyle/>
        <a:p>
          <a:r>
            <a:rPr lang="en-GB" b="0" i="0" baseline="0"/>
            <a:t>My improvement would be to see another week's sales for comparison. I would also change the font of the chart to bold due to the background</a:t>
          </a:r>
          <a:r>
            <a:rPr lang="en-US" b="0" i="0"/>
            <a:t>​</a:t>
          </a:r>
          <a:endParaRPr lang="en-US"/>
        </a:p>
      </dgm:t>
    </dgm:pt>
    <dgm:pt modelId="{2A1C377D-6AC2-46DE-B4D8-7A23738086BB}" type="parTrans" cxnId="{9BB8550F-0216-4AF2-9785-F76A435CBAC1}">
      <dgm:prSet/>
      <dgm:spPr/>
      <dgm:t>
        <a:bodyPr/>
        <a:lstStyle/>
        <a:p>
          <a:endParaRPr lang="en-US"/>
        </a:p>
      </dgm:t>
    </dgm:pt>
    <dgm:pt modelId="{B8318E3F-85C7-4090-8BBD-1ADA4B8225A4}" type="sibTrans" cxnId="{9BB8550F-0216-4AF2-9785-F76A435CBAC1}">
      <dgm:prSet/>
      <dgm:spPr/>
      <dgm:t>
        <a:bodyPr/>
        <a:lstStyle/>
        <a:p>
          <a:endParaRPr lang="en-US"/>
        </a:p>
      </dgm:t>
    </dgm:pt>
    <dgm:pt modelId="{8706ACEE-C795-4E59-97FD-944B495397A5}" type="pres">
      <dgm:prSet presAssocID="{973F35C7-B15E-431B-BBD9-18EF9DDCE0FD}" presName="root" presStyleCnt="0">
        <dgm:presLayoutVars>
          <dgm:dir/>
          <dgm:resizeHandles val="exact"/>
        </dgm:presLayoutVars>
      </dgm:prSet>
      <dgm:spPr/>
    </dgm:pt>
    <dgm:pt modelId="{4EAFDE6B-E229-4134-BA6D-5968F6262085}" type="pres">
      <dgm:prSet presAssocID="{7F7FE922-CAA8-40E0-8E92-96ABA8561855}" presName="compNode" presStyleCnt="0"/>
      <dgm:spPr/>
    </dgm:pt>
    <dgm:pt modelId="{009460CB-7055-4ED4-A241-B2E7950313A8}" type="pres">
      <dgm:prSet presAssocID="{7F7FE922-CAA8-40E0-8E92-96ABA8561855}" presName="bgRect" presStyleLbl="bgShp" presStyleIdx="0" presStyleCnt="4"/>
      <dgm:spPr/>
    </dgm:pt>
    <dgm:pt modelId="{77881127-1E9B-423C-BAE2-9469160E28E7}" type="pres">
      <dgm:prSet presAssocID="{7F7FE922-CAA8-40E0-8E92-96ABA856185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ick"/>
        </a:ext>
      </dgm:extLst>
    </dgm:pt>
    <dgm:pt modelId="{0E72E82F-B4FD-47F6-B8D6-26293C7CB3E5}" type="pres">
      <dgm:prSet presAssocID="{7F7FE922-CAA8-40E0-8E92-96ABA8561855}" presName="spaceRect" presStyleCnt="0"/>
      <dgm:spPr/>
    </dgm:pt>
    <dgm:pt modelId="{0154DA1A-9F55-4417-80BE-DEFCB4133AE1}" type="pres">
      <dgm:prSet presAssocID="{7F7FE922-CAA8-40E0-8E92-96ABA8561855}" presName="parTx" presStyleLbl="revTx" presStyleIdx="0" presStyleCnt="4">
        <dgm:presLayoutVars>
          <dgm:chMax val="0"/>
          <dgm:chPref val="0"/>
        </dgm:presLayoutVars>
      </dgm:prSet>
      <dgm:spPr/>
    </dgm:pt>
    <dgm:pt modelId="{8A67D191-A09D-45AB-8597-5185ACEF3883}" type="pres">
      <dgm:prSet presAssocID="{BB742217-BE28-4F65-9182-9488DE10E67C}" presName="sibTrans" presStyleCnt="0"/>
      <dgm:spPr/>
    </dgm:pt>
    <dgm:pt modelId="{39C9BD1E-3DF6-48DD-B72B-83135AFF81FA}" type="pres">
      <dgm:prSet presAssocID="{5FE2FD76-85B6-4E44-B089-7AE3BB070365}" presName="compNode" presStyleCnt="0"/>
      <dgm:spPr/>
    </dgm:pt>
    <dgm:pt modelId="{3A52C13F-80B8-4185-A952-669B65C85075}" type="pres">
      <dgm:prSet presAssocID="{5FE2FD76-85B6-4E44-B089-7AE3BB070365}" presName="bgRect" presStyleLbl="bgShp" presStyleIdx="1" presStyleCnt="4"/>
      <dgm:spPr/>
    </dgm:pt>
    <dgm:pt modelId="{CF86644B-3267-4DD8-A5BF-878675442904}" type="pres">
      <dgm:prSet presAssocID="{5FE2FD76-85B6-4E44-B089-7AE3BB07036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B738CBA1-6B09-4201-A211-64E013CB355F}" type="pres">
      <dgm:prSet presAssocID="{5FE2FD76-85B6-4E44-B089-7AE3BB070365}" presName="spaceRect" presStyleCnt="0"/>
      <dgm:spPr/>
    </dgm:pt>
    <dgm:pt modelId="{535271A2-013A-4B99-9DC0-C3C3583DE9E1}" type="pres">
      <dgm:prSet presAssocID="{5FE2FD76-85B6-4E44-B089-7AE3BB070365}" presName="parTx" presStyleLbl="revTx" presStyleIdx="1" presStyleCnt="4">
        <dgm:presLayoutVars>
          <dgm:chMax val="0"/>
          <dgm:chPref val="0"/>
        </dgm:presLayoutVars>
      </dgm:prSet>
      <dgm:spPr/>
    </dgm:pt>
    <dgm:pt modelId="{BE21A0FB-BA59-40CE-96AF-1D61DF995699}" type="pres">
      <dgm:prSet presAssocID="{7A4F1220-E272-451D-A90F-B20B7F70A5A2}" presName="sibTrans" presStyleCnt="0"/>
      <dgm:spPr/>
    </dgm:pt>
    <dgm:pt modelId="{935238C3-46AC-4EBE-BBAE-F61B4CB6799D}" type="pres">
      <dgm:prSet presAssocID="{E63C6F88-0825-4920-B25F-1CC8BBA2E918}" presName="compNode" presStyleCnt="0"/>
      <dgm:spPr/>
    </dgm:pt>
    <dgm:pt modelId="{A1B9FDE0-2E0D-4305-8A92-7C2BCF05EFB2}" type="pres">
      <dgm:prSet presAssocID="{E63C6F88-0825-4920-B25F-1CC8BBA2E918}" presName="bgRect" presStyleLbl="bgShp" presStyleIdx="2" presStyleCnt="4"/>
      <dgm:spPr/>
    </dgm:pt>
    <dgm:pt modelId="{DAE1C171-698D-4775-BF36-9B9EF709E1A9}" type="pres">
      <dgm:prSet presAssocID="{E63C6F88-0825-4920-B25F-1CC8BBA2E91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mpagne Glasses"/>
        </a:ext>
      </dgm:extLst>
    </dgm:pt>
    <dgm:pt modelId="{EE266279-F713-4456-B458-3E29D1040507}" type="pres">
      <dgm:prSet presAssocID="{E63C6F88-0825-4920-B25F-1CC8BBA2E918}" presName="spaceRect" presStyleCnt="0"/>
      <dgm:spPr/>
    </dgm:pt>
    <dgm:pt modelId="{EE283EF3-5D80-47D1-B0F7-1349779A4C41}" type="pres">
      <dgm:prSet presAssocID="{E63C6F88-0825-4920-B25F-1CC8BBA2E918}" presName="parTx" presStyleLbl="revTx" presStyleIdx="2" presStyleCnt="4">
        <dgm:presLayoutVars>
          <dgm:chMax val="0"/>
          <dgm:chPref val="0"/>
        </dgm:presLayoutVars>
      </dgm:prSet>
      <dgm:spPr/>
    </dgm:pt>
    <dgm:pt modelId="{3194EDF2-3F40-4799-8BB9-93571A6E2F1A}" type="pres">
      <dgm:prSet presAssocID="{10BC46B6-4FB4-4E89-8FD8-DFD9F0965023}" presName="sibTrans" presStyleCnt="0"/>
      <dgm:spPr/>
    </dgm:pt>
    <dgm:pt modelId="{08AD400E-2886-41A0-8962-37D43A28DEC9}" type="pres">
      <dgm:prSet presAssocID="{9270322E-B9C1-43C4-B67D-DB8B21A04FC2}" presName="compNode" presStyleCnt="0"/>
      <dgm:spPr/>
    </dgm:pt>
    <dgm:pt modelId="{9EF40479-1B19-4629-9065-BC1AC514410D}" type="pres">
      <dgm:prSet presAssocID="{9270322E-B9C1-43C4-B67D-DB8B21A04FC2}" presName="bgRect" presStyleLbl="bgShp" presStyleIdx="3" presStyleCnt="4"/>
      <dgm:spPr/>
    </dgm:pt>
    <dgm:pt modelId="{36EAB180-345D-48DA-84B9-644D5E2E9C9A}" type="pres">
      <dgm:prSet presAssocID="{9270322E-B9C1-43C4-B67D-DB8B21A04FC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ximise"/>
        </a:ext>
      </dgm:extLst>
    </dgm:pt>
    <dgm:pt modelId="{BEA3BFA5-C978-41F8-A7F7-37FA39B2FB08}" type="pres">
      <dgm:prSet presAssocID="{9270322E-B9C1-43C4-B67D-DB8B21A04FC2}" presName="spaceRect" presStyleCnt="0"/>
      <dgm:spPr/>
    </dgm:pt>
    <dgm:pt modelId="{7A3EE9F9-8C6F-4E37-B154-FE4859B46A89}" type="pres">
      <dgm:prSet presAssocID="{9270322E-B9C1-43C4-B67D-DB8B21A04FC2}" presName="parTx" presStyleLbl="revTx" presStyleIdx="3" presStyleCnt="4">
        <dgm:presLayoutVars>
          <dgm:chMax val="0"/>
          <dgm:chPref val="0"/>
        </dgm:presLayoutVars>
      </dgm:prSet>
      <dgm:spPr/>
    </dgm:pt>
  </dgm:ptLst>
  <dgm:cxnLst>
    <dgm:cxn modelId="{9BB8550F-0216-4AF2-9785-F76A435CBAC1}" srcId="{973F35C7-B15E-431B-BBD9-18EF9DDCE0FD}" destId="{9270322E-B9C1-43C4-B67D-DB8B21A04FC2}" srcOrd="3" destOrd="0" parTransId="{2A1C377D-6AC2-46DE-B4D8-7A23738086BB}" sibTransId="{B8318E3F-85C7-4090-8BBD-1ADA4B8225A4}"/>
    <dgm:cxn modelId="{053D4913-0C6C-43D4-839A-F70198817EDC}" type="presOf" srcId="{973F35C7-B15E-431B-BBD9-18EF9DDCE0FD}" destId="{8706ACEE-C795-4E59-97FD-944B495397A5}" srcOrd="0" destOrd="0" presId="urn:microsoft.com/office/officeart/2018/2/layout/IconVerticalSolidList"/>
    <dgm:cxn modelId="{1BDFEB5D-AB32-4F76-A396-B06DB1902040}" srcId="{973F35C7-B15E-431B-BBD9-18EF9DDCE0FD}" destId="{7F7FE922-CAA8-40E0-8E92-96ABA8561855}" srcOrd="0" destOrd="0" parTransId="{B883F626-DF21-4355-8981-9899CA87E0F0}" sibTransId="{BB742217-BE28-4F65-9182-9488DE10E67C}"/>
    <dgm:cxn modelId="{C9D68F48-7BEE-482E-8B57-A29FA889035A}" type="presOf" srcId="{5FE2FD76-85B6-4E44-B089-7AE3BB070365}" destId="{535271A2-013A-4B99-9DC0-C3C3583DE9E1}" srcOrd="0" destOrd="0" presId="urn:microsoft.com/office/officeart/2018/2/layout/IconVerticalSolidList"/>
    <dgm:cxn modelId="{21D3B56D-21AA-49EA-BB78-02BED1C6CFC8}" srcId="{973F35C7-B15E-431B-BBD9-18EF9DDCE0FD}" destId="{5FE2FD76-85B6-4E44-B089-7AE3BB070365}" srcOrd="1" destOrd="0" parTransId="{B1B604F3-7843-4285-A9FB-8DE3483A96E8}" sibTransId="{7A4F1220-E272-451D-A90F-B20B7F70A5A2}"/>
    <dgm:cxn modelId="{8A87248F-6186-41DE-8B9B-82B6E99F4119}" type="presOf" srcId="{E63C6F88-0825-4920-B25F-1CC8BBA2E918}" destId="{EE283EF3-5D80-47D1-B0F7-1349779A4C41}" srcOrd="0" destOrd="0" presId="urn:microsoft.com/office/officeart/2018/2/layout/IconVerticalSolidList"/>
    <dgm:cxn modelId="{37BDFA98-E6DA-4143-A74A-38D187A7D3DA}" type="presOf" srcId="{9270322E-B9C1-43C4-B67D-DB8B21A04FC2}" destId="{7A3EE9F9-8C6F-4E37-B154-FE4859B46A89}" srcOrd="0" destOrd="0" presId="urn:microsoft.com/office/officeart/2018/2/layout/IconVerticalSolidList"/>
    <dgm:cxn modelId="{F5A4A39C-F3B6-464E-B8AD-343BAB518389}" type="presOf" srcId="{7F7FE922-CAA8-40E0-8E92-96ABA8561855}" destId="{0154DA1A-9F55-4417-80BE-DEFCB4133AE1}" srcOrd="0" destOrd="0" presId="urn:microsoft.com/office/officeart/2018/2/layout/IconVerticalSolidList"/>
    <dgm:cxn modelId="{540158CF-8DA8-4986-813C-E9247E8E4842}" srcId="{973F35C7-B15E-431B-BBD9-18EF9DDCE0FD}" destId="{E63C6F88-0825-4920-B25F-1CC8BBA2E918}" srcOrd="2" destOrd="0" parTransId="{0F7561AA-1BA5-4FDF-94D8-BD441D2A1F20}" sibTransId="{10BC46B6-4FB4-4E89-8FD8-DFD9F0965023}"/>
    <dgm:cxn modelId="{488C8D30-7608-4AB7-94AF-74D3BF0497DC}" type="presParOf" srcId="{8706ACEE-C795-4E59-97FD-944B495397A5}" destId="{4EAFDE6B-E229-4134-BA6D-5968F6262085}" srcOrd="0" destOrd="0" presId="urn:microsoft.com/office/officeart/2018/2/layout/IconVerticalSolidList"/>
    <dgm:cxn modelId="{4930B3E0-0C9B-44C5-9384-9D1444848DD5}" type="presParOf" srcId="{4EAFDE6B-E229-4134-BA6D-5968F6262085}" destId="{009460CB-7055-4ED4-A241-B2E7950313A8}" srcOrd="0" destOrd="0" presId="urn:microsoft.com/office/officeart/2018/2/layout/IconVerticalSolidList"/>
    <dgm:cxn modelId="{B214F384-38BD-4CD4-88C8-6D5EA53EEBAD}" type="presParOf" srcId="{4EAFDE6B-E229-4134-BA6D-5968F6262085}" destId="{77881127-1E9B-423C-BAE2-9469160E28E7}" srcOrd="1" destOrd="0" presId="urn:microsoft.com/office/officeart/2018/2/layout/IconVerticalSolidList"/>
    <dgm:cxn modelId="{795D4BCA-9D6D-4BC0-9380-ECE72A35266D}" type="presParOf" srcId="{4EAFDE6B-E229-4134-BA6D-5968F6262085}" destId="{0E72E82F-B4FD-47F6-B8D6-26293C7CB3E5}" srcOrd="2" destOrd="0" presId="urn:microsoft.com/office/officeart/2018/2/layout/IconVerticalSolidList"/>
    <dgm:cxn modelId="{0F16269F-2D30-4E4B-96DB-12CDDEA8F7A2}" type="presParOf" srcId="{4EAFDE6B-E229-4134-BA6D-5968F6262085}" destId="{0154DA1A-9F55-4417-80BE-DEFCB4133AE1}" srcOrd="3" destOrd="0" presId="urn:microsoft.com/office/officeart/2018/2/layout/IconVerticalSolidList"/>
    <dgm:cxn modelId="{4BCF86AC-D9B8-4FE2-8A31-73859B55E40F}" type="presParOf" srcId="{8706ACEE-C795-4E59-97FD-944B495397A5}" destId="{8A67D191-A09D-45AB-8597-5185ACEF3883}" srcOrd="1" destOrd="0" presId="urn:microsoft.com/office/officeart/2018/2/layout/IconVerticalSolidList"/>
    <dgm:cxn modelId="{0000D1A5-B824-4388-AFC5-109E47416982}" type="presParOf" srcId="{8706ACEE-C795-4E59-97FD-944B495397A5}" destId="{39C9BD1E-3DF6-48DD-B72B-83135AFF81FA}" srcOrd="2" destOrd="0" presId="urn:microsoft.com/office/officeart/2018/2/layout/IconVerticalSolidList"/>
    <dgm:cxn modelId="{737D29EB-D548-4A54-8AAF-FA664E202296}" type="presParOf" srcId="{39C9BD1E-3DF6-48DD-B72B-83135AFF81FA}" destId="{3A52C13F-80B8-4185-A952-669B65C85075}" srcOrd="0" destOrd="0" presId="urn:microsoft.com/office/officeart/2018/2/layout/IconVerticalSolidList"/>
    <dgm:cxn modelId="{B45DF1F7-6E59-4DC5-A7B9-EC038F7684E6}" type="presParOf" srcId="{39C9BD1E-3DF6-48DD-B72B-83135AFF81FA}" destId="{CF86644B-3267-4DD8-A5BF-878675442904}" srcOrd="1" destOrd="0" presId="urn:microsoft.com/office/officeart/2018/2/layout/IconVerticalSolidList"/>
    <dgm:cxn modelId="{31F319E8-BEC0-407C-9598-7E02BB5D67CA}" type="presParOf" srcId="{39C9BD1E-3DF6-48DD-B72B-83135AFF81FA}" destId="{B738CBA1-6B09-4201-A211-64E013CB355F}" srcOrd="2" destOrd="0" presId="urn:microsoft.com/office/officeart/2018/2/layout/IconVerticalSolidList"/>
    <dgm:cxn modelId="{77D05A35-3DC3-4169-8CDC-A24D3754145E}" type="presParOf" srcId="{39C9BD1E-3DF6-48DD-B72B-83135AFF81FA}" destId="{535271A2-013A-4B99-9DC0-C3C3583DE9E1}" srcOrd="3" destOrd="0" presId="urn:microsoft.com/office/officeart/2018/2/layout/IconVerticalSolidList"/>
    <dgm:cxn modelId="{ABFDE6A1-1E3F-4CFE-9527-F3DC33AA8733}" type="presParOf" srcId="{8706ACEE-C795-4E59-97FD-944B495397A5}" destId="{BE21A0FB-BA59-40CE-96AF-1D61DF995699}" srcOrd="3" destOrd="0" presId="urn:microsoft.com/office/officeart/2018/2/layout/IconVerticalSolidList"/>
    <dgm:cxn modelId="{9E21E458-5EC1-4EC1-9AF4-2BCF7DA7A1CC}" type="presParOf" srcId="{8706ACEE-C795-4E59-97FD-944B495397A5}" destId="{935238C3-46AC-4EBE-BBAE-F61B4CB6799D}" srcOrd="4" destOrd="0" presId="urn:microsoft.com/office/officeart/2018/2/layout/IconVerticalSolidList"/>
    <dgm:cxn modelId="{049AEB3B-20E9-426B-8CD2-7A9C6293DCBB}" type="presParOf" srcId="{935238C3-46AC-4EBE-BBAE-F61B4CB6799D}" destId="{A1B9FDE0-2E0D-4305-8A92-7C2BCF05EFB2}" srcOrd="0" destOrd="0" presId="urn:microsoft.com/office/officeart/2018/2/layout/IconVerticalSolidList"/>
    <dgm:cxn modelId="{90E2C75D-0043-4198-8344-69CE90C41F96}" type="presParOf" srcId="{935238C3-46AC-4EBE-BBAE-F61B4CB6799D}" destId="{DAE1C171-698D-4775-BF36-9B9EF709E1A9}" srcOrd="1" destOrd="0" presId="urn:microsoft.com/office/officeart/2018/2/layout/IconVerticalSolidList"/>
    <dgm:cxn modelId="{0929B3D3-4F72-4FD0-8A4B-6F6AE15B1CB9}" type="presParOf" srcId="{935238C3-46AC-4EBE-BBAE-F61B4CB6799D}" destId="{EE266279-F713-4456-B458-3E29D1040507}" srcOrd="2" destOrd="0" presId="urn:microsoft.com/office/officeart/2018/2/layout/IconVerticalSolidList"/>
    <dgm:cxn modelId="{858567E5-7A51-4125-AE89-B4A7AA57211B}" type="presParOf" srcId="{935238C3-46AC-4EBE-BBAE-F61B4CB6799D}" destId="{EE283EF3-5D80-47D1-B0F7-1349779A4C41}" srcOrd="3" destOrd="0" presId="urn:microsoft.com/office/officeart/2018/2/layout/IconVerticalSolidList"/>
    <dgm:cxn modelId="{F117494F-2051-46A7-9246-55352CDF8156}" type="presParOf" srcId="{8706ACEE-C795-4E59-97FD-944B495397A5}" destId="{3194EDF2-3F40-4799-8BB9-93571A6E2F1A}" srcOrd="5" destOrd="0" presId="urn:microsoft.com/office/officeart/2018/2/layout/IconVerticalSolidList"/>
    <dgm:cxn modelId="{48B8215C-6566-4E48-A65E-5A3DEC2E1772}" type="presParOf" srcId="{8706ACEE-C795-4E59-97FD-944B495397A5}" destId="{08AD400E-2886-41A0-8962-37D43A28DEC9}" srcOrd="6" destOrd="0" presId="urn:microsoft.com/office/officeart/2018/2/layout/IconVerticalSolidList"/>
    <dgm:cxn modelId="{52646584-15B3-4A9A-B1F0-997685AA86D1}" type="presParOf" srcId="{08AD400E-2886-41A0-8962-37D43A28DEC9}" destId="{9EF40479-1B19-4629-9065-BC1AC514410D}" srcOrd="0" destOrd="0" presId="urn:microsoft.com/office/officeart/2018/2/layout/IconVerticalSolidList"/>
    <dgm:cxn modelId="{C3F5AF66-07B9-4E75-8925-4C9335CFB3D9}" type="presParOf" srcId="{08AD400E-2886-41A0-8962-37D43A28DEC9}" destId="{36EAB180-345D-48DA-84B9-644D5E2E9C9A}" srcOrd="1" destOrd="0" presId="urn:microsoft.com/office/officeart/2018/2/layout/IconVerticalSolidList"/>
    <dgm:cxn modelId="{9F9F462F-A096-4584-91FC-23B03888EF76}" type="presParOf" srcId="{08AD400E-2886-41A0-8962-37D43A28DEC9}" destId="{BEA3BFA5-C978-41F8-A7F7-37FA39B2FB08}" srcOrd="2" destOrd="0" presId="urn:microsoft.com/office/officeart/2018/2/layout/IconVerticalSolidList"/>
    <dgm:cxn modelId="{E83F9C25-C204-467B-A9F2-3BDE1ACECC3B}" type="presParOf" srcId="{08AD400E-2886-41A0-8962-37D43A28DEC9}" destId="{7A3EE9F9-8C6F-4E37-B154-FE4859B46A8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9460CB-7055-4ED4-A241-B2E7950313A8}">
      <dsp:nvSpPr>
        <dsp:cNvPr id="0" name=""/>
        <dsp:cNvSpPr/>
      </dsp:nvSpPr>
      <dsp:spPr>
        <a:xfrm>
          <a:off x="0" y="2050"/>
          <a:ext cx="6766560" cy="10392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881127-1E9B-423C-BAE2-9469160E28E7}">
      <dsp:nvSpPr>
        <dsp:cNvPr id="0" name=""/>
        <dsp:cNvSpPr/>
      </dsp:nvSpPr>
      <dsp:spPr>
        <a:xfrm>
          <a:off x="314380" y="235887"/>
          <a:ext cx="571601" cy="57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54DA1A-9F55-4417-80BE-DEFCB4133AE1}">
      <dsp:nvSpPr>
        <dsp:cNvPr id="0" name=""/>
        <dsp:cNvSpPr/>
      </dsp:nvSpPr>
      <dsp:spPr>
        <a:xfrm>
          <a:off x="1200363" y="2050"/>
          <a:ext cx="5566196" cy="1039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90" tIns="109990" rIns="109990" bIns="109990" numCol="1" spcCol="1270" anchor="ctr" anchorCtr="0">
          <a:noAutofit/>
        </a:bodyPr>
        <a:lstStyle/>
        <a:p>
          <a:pPr marL="0" lvl="0" indent="0" algn="l" defTabSz="622300">
            <a:lnSpc>
              <a:spcPct val="90000"/>
            </a:lnSpc>
            <a:spcBef>
              <a:spcPct val="0"/>
            </a:spcBef>
            <a:spcAft>
              <a:spcPct val="35000"/>
            </a:spcAft>
            <a:buNone/>
          </a:pPr>
          <a:r>
            <a:rPr lang="en-GB" sz="1400" b="0" i="0" kern="1200" baseline="0"/>
            <a:t>How I improved my work</a:t>
          </a:r>
          <a:r>
            <a:rPr lang="en-GB" sz="1400" b="0" i="0" kern="1200"/>
            <a:t>​</a:t>
          </a:r>
          <a:endParaRPr lang="en-US" sz="1400" kern="1200"/>
        </a:p>
      </dsp:txBody>
      <dsp:txXfrm>
        <a:off x="1200363" y="2050"/>
        <a:ext cx="5566196" cy="1039275"/>
      </dsp:txXfrm>
    </dsp:sp>
    <dsp:sp modelId="{3A52C13F-80B8-4185-A952-669B65C85075}">
      <dsp:nvSpPr>
        <dsp:cNvPr id="0" name=""/>
        <dsp:cNvSpPr/>
      </dsp:nvSpPr>
      <dsp:spPr>
        <a:xfrm>
          <a:off x="0" y="1301145"/>
          <a:ext cx="6766560" cy="10392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86644B-3267-4DD8-A5BF-878675442904}">
      <dsp:nvSpPr>
        <dsp:cNvPr id="0" name=""/>
        <dsp:cNvSpPr/>
      </dsp:nvSpPr>
      <dsp:spPr>
        <a:xfrm>
          <a:off x="314380" y="1534982"/>
          <a:ext cx="571601" cy="57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5271A2-013A-4B99-9DC0-C3C3583DE9E1}">
      <dsp:nvSpPr>
        <dsp:cNvPr id="0" name=""/>
        <dsp:cNvSpPr/>
      </dsp:nvSpPr>
      <dsp:spPr>
        <a:xfrm>
          <a:off x="1200363" y="1301145"/>
          <a:ext cx="5566196" cy="1039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90" tIns="109990" rIns="109990" bIns="109990" numCol="1" spcCol="1270" anchor="ctr" anchorCtr="0">
          <a:noAutofit/>
        </a:bodyPr>
        <a:lstStyle/>
        <a:p>
          <a:pPr marL="0" lvl="0" indent="0" algn="l" defTabSz="622300">
            <a:lnSpc>
              <a:spcPct val="90000"/>
            </a:lnSpc>
            <a:spcBef>
              <a:spcPct val="0"/>
            </a:spcBef>
            <a:spcAft>
              <a:spcPct val="35000"/>
            </a:spcAft>
            <a:buNone/>
          </a:pPr>
          <a:r>
            <a:rPr lang="en-GB" sz="1400" b="0" i="0" kern="1200" baseline="0"/>
            <a:t>I improved my work by understanding charts on excel and the difference it can make to a business when it's clear, it helps the business see and understand their customers preferred drinks. This also helps the company stock up efficiently. </a:t>
          </a:r>
          <a:r>
            <a:rPr lang="en-US" sz="1400" b="0" i="0" kern="1200"/>
            <a:t>​</a:t>
          </a:r>
          <a:endParaRPr lang="en-US" sz="1400" kern="1200"/>
        </a:p>
      </dsp:txBody>
      <dsp:txXfrm>
        <a:off x="1200363" y="1301145"/>
        <a:ext cx="5566196" cy="1039275"/>
      </dsp:txXfrm>
    </dsp:sp>
    <dsp:sp modelId="{A1B9FDE0-2E0D-4305-8A92-7C2BCF05EFB2}">
      <dsp:nvSpPr>
        <dsp:cNvPr id="0" name=""/>
        <dsp:cNvSpPr/>
      </dsp:nvSpPr>
      <dsp:spPr>
        <a:xfrm>
          <a:off x="0" y="2600239"/>
          <a:ext cx="6766560" cy="10392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E1C171-698D-4775-BF36-9B9EF709E1A9}">
      <dsp:nvSpPr>
        <dsp:cNvPr id="0" name=""/>
        <dsp:cNvSpPr/>
      </dsp:nvSpPr>
      <dsp:spPr>
        <a:xfrm>
          <a:off x="314380" y="2834077"/>
          <a:ext cx="571601" cy="57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283EF3-5D80-47D1-B0F7-1349779A4C41}">
      <dsp:nvSpPr>
        <dsp:cNvPr id="0" name=""/>
        <dsp:cNvSpPr/>
      </dsp:nvSpPr>
      <dsp:spPr>
        <a:xfrm>
          <a:off x="1200363" y="2600239"/>
          <a:ext cx="5566196" cy="1039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90" tIns="109990" rIns="109990" bIns="109990" numCol="1" spcCol="1270" anchor="ctr" anchorCtr="0">
          <a:noAutofit/>
        </a:bodyPr>
        <a:lstStyle/>
        <a:p>
          <a:pPr marL="0" lvl="0" indent="0" algn="l" defTabSz="622300">
            <a:lnSpc>
              <a:spcPct val="90000"/>
            </a:lnSpc>
            <a:spcBef>
              <a:spcPct val="0"/>
            </a:spcBef>
            <a:spcAft>
              <a:spcPct val="35000"/>
            </a:spcAft>
            <a:buNone/>
          </a:pPr>
          <a:r>
            <a:rPr lang="en-GB" sz="1400" b="0" i="0" kern="1200" baseline="0"/>
            <a:t>My artefact has been made easy to understand with the chart I used. I simplified in the chart which drinks are the more popular with customers. </a:t>
          </a:r>
          <a:r>
            <a:rPr lang="en-US" sz="1400" b="0" i="0" kern="1200"/>
            <a:t>​</a:t>
          </a:r>
          <a:endParaRPr lang="en-US" sz="1400" kern="1200"/>
        </a:p>
      </dsp:txBody>
      <dsp:txXfrm>
        <a:off x="1200363" y="2600239"/>
        <a:ext cx="5566196" cy="1039275"/>
      </dsp:txXfrm>
    </dsp:sp>
    <dsp:sp modelId="{9EF40479-1B19-4629-9065-BC1AC514410D}">
      <dsp:nvSpPr>
        <dsp:cNvPr id="0" name=""/>
        <dsp:cNvSpPr/>
      </dsp:nvSpPr>
      <dsp:spPr>
        <a:xfrm>
          <a:off x="0" y="3899334"/>
          <a:ext cx="6766560" cy="103927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EAB180-345D-48DA-84B9-644D5E2E9C9A}">
      <dsp:nvSpPr>
        <dsp:cNvPr id="0" name=""/>
        <dsp:cNvSpPr/>
      </dsp:nvSpPr>
      <dsp:spPr>
        <a:xfrm>
          <a:off x="314380" y="4133171"/>
          <a:ext cx="571601" cy="5716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3EE9F9-8C6F-4E37-B154-FE4859B46A89}">
      <dsp:nvSpPr>
        <dsp:cNvPr id="0" name=""/>
        <dsp:cNvSpPr/>
      </dsp:nvSpPr>
      <dsp:spPr>
        <a:xfrm>
          <a:off x="1200363" y="3899334"/>
          <a:ext cx="5566196" cy="1039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90" tIns="109990" rIns="109990" bIns="109990" numCol="1" spcCol="1270" anchor="ctr" anchorCtr="0">
          <a:noAutofit/>
        </a:bodyPr>
        <a:lstStyle/>
        <a:p>
          <a:pPr marL="0" lvl="0" indent="0" algn="l" defTabSz="622300">
            <a:lnSpc>
              <a:spcPct val="90000"/>
            </a:lnSpc>
            <a:spcBef>
              <a:spcPct val="0"/>
            </a:spcBef>
            <a:spcAft>
              <a:spcPct val="35000"/>
            </a:spcAft>
            <a:buNone/>
          </a:pPr>
          <a:r>
            <a:rPr lang="en-GB" sz="1400" b="0" i="0" kern="1200" baseline="0"/>
            <a:t>My improvement would be to see another week's sales for comparison. I would also change the font of the chart to bold due to the background</a:t>
          </a:r>
          <a:r>
            <a:rPr lang="en-US" sz="1400" b="0" i="0" kern="1200"/>
            <a:t>​</a:t>
          </a:r>
          <a:endParaRPr lang="en-US" sz="1400" kern="1200"/>
        </a:p>
      </dsp:txBody>
      <dsp:txXfrm>
        <a:off x="1200363" y="3899334"/>
        <a:ext cx="5566196" cy="103927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29C261B-E166-8214-A106-6638B7BE8F1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4619B41-C1FA-19C2-F2B3-87121C88E3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3B7BEAE-149E-4044-9670-A20C939F0C12}" type="datetimeFigureOut">
              <a:rPr lang="en-US" smtClean="0"/>
              <a:t>7/6/2026</a:t>
            </a:fld>
            <a:endParaRPr lang="en-US"/>
          </a:p>
        </p:txBody>
      </p:sp>
      <p:sp>
        <p:nvSpPr>
          <p:cNvPr id="4" name="Footer Placeholder 3">
            <a:extLst>
              <a:ext uri="{FF2B5EF4-FFF2-40B4-BE49-F238E27FC236}">
                <a16:creationId xmlns:a16="http://schemas.microsoft.com/office/drawing/2014/main" id="{CFDBF94E-3FC6-1E1B-9DF3-279D8586361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4639CBB3-8330-1448-760D-1C3DCC036BF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A3A12DA-49A6-284A-94CF-F4690CA8F75D}" type="slidenum">
              <a:rPr lang="en-US" smtClean="0"/>
              <a:t>‹#›</a:t>
            </a:fld>
            <a:endParaRPr lang="en-US"/>
          </a:p>
        </p:txBody>
      </p:sp>
    </p:spTree>
    <p:extLst>
      <p:ext uri="{BB962C8B-B14F-4D97-AF65-F5344CB8AC3E}">
        <p14:creationId xmlns:p14="http://schemas.microsoft.com/office/powerpoint/2010/main" val="1697448391"/>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43384B-093F-49E7-B8DB-F37D4F9C9E45}" type="datetimeFigureOut">
              <a:rPr lang="en-US" smtClean="0"/>
              <a:t>7/6/2026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673F96-0975-46A3-AD68-AF15F86281DE}" type="slidenum">
              <a:rPr lang="en-US" smtClean="0"/>
              <a:t>‹#›</a:t>
            </a:fld>
            <a:endParaRPr lang="en-US"/>
          </a:p>
        </p:txBody>
      </p:sp>
    </p:spTree>
    <p:extLst>
      <p:ext uri="{BB962C8B-B14F-4D97-AF65-F5344CB8AC3E}">
        <p14:creationId xmlns:p14="http://schemas.microsoft.com/office/powerpoint/2010/main" val="1520803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6.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pic>
        <p:nvPicPr>
          <p:cNvPr id="25" name="Picture 24" descr="A black and grey background&#10;&#10;AI-generated content may be incorrect.">
            <a:extLst>
              <a:ext uri="{FF2B5EF4-FFF2-40B4-BE49-F238E27FC236}">
                <a16:creationId xmlns:a16="http://schemas.microsoft.com/office/drawing/2014/main" id="{3CCB4D30-D800-1E8C-18BA-0B1DD871328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33528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010400" y="685801"/>
            <a:ext cx="4572000" cy="3886200"/>
          </a:xfrm>
        </p:spPr>
        <p:txBody>
          <a:bodyPr vert="horz" lIns="91440" tIns="45720" rIns="91440" bIns="45720" rtlCol="0" anchor="t">
            <a:normAutofit/>
          </a:bodyPr>
          <a:lstStyle>
            <a:lvl1pPr>
              <a:defRPr lang="en-US" sz="5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018349" y="4870173"/>
            <a:ext cx="4572000" cy="1051560"/>
          </a:xfrm>
        </p:spPr>
        <p:txBody>
          <a:bodyPr vert="horz" lIns="91440" tIns="45720" rIns="91440" bIns="45720" rtlCol="0" anchor="b">
            <a:normAutofit/>
          </a:bodyPr>
          <a:lstStyle>
            <a:lvl1pPr marL="0" indent="0">
              <a:buNone/>
              <a:defRPr lang="en-US" sz="1800" dirty="0"/>
            </a:lvl1pPr>
          </a:lstStyle>
          <a:p>
            <a:pPr lvl="0"/>
            <a:r>
              <a:rPr lang="en-US"/>
              <a:t>Click to edit Master subtitle style</a:t>
            </a:r>
          </a:p>
        </p:txBody>
      </p:sp>
      <p:sp>
        <p:nvSpPr>
          <p:cNvPr id="15" name="Picture Placeholder 14">
            <a:extLst>
              <a:ext uri="{FF2B5EF4-FFF2-40B4-BE49-F238E27FC236}">
                <a16:creationId xmlns:a16="http://schemas.microsoft.com/office/drawing/2014/main" id="{D73C4FAF-3A7E-9B94-0615-E11943D28F61}"/>
              </a:ext>
            </a:extLst>
          </p:cNvPr>
          <p:cNvSpPr>
            <a:spLocks noGrp="1"/>
          </p:cNvSpPr>
          <p:nvPr>
            <p:ph type="pic" sz="quarter" idx="18"/>
          </p:nvPr>
        </p:nvSpPr>
        <p:spPr>
          <a:xfrm>
            <a:off x="609600" y="685801"/>
            <a:ext cx="5486400" cy="5486399"/>
          </a:xfrm>
          <a:blipFill>
            <a:blip r:embed="rId3">
              <a:alphaModFix amt="60000"/>
            </a:blip>
            <a:stretch>
              <a:fillRect l="-1" t="-88" r="-1" b="2"/>
            </a:stretch>
          </a:blipFill>
        </p:spPr>
        <p:txBody>
          <a:bodyPr/>
          <a:lstStyle/>
          <a:p>
            <a:endParaRPr lang="en-US"/>
          </a:p>
        </p:txBody>
      </p:sp>
      <p:sp>
        <p:nvSpPr>
          <p:cNvPr id="7" name="Footer Placeholder 7">
            <a:extLst>
              <a:ext uri="{FF2B5EF4-FFF2-40B4-BE49-F238E27FC236}">
                <a16:creationId xmlns:a16="http://schemas.microsoft.com/office/drawing/2014/main" id="{0D6693A0-C768-6C4A-DBF0-FA31F5E4D029}"/>
              </a:ext>
            </a:extLst>
          </p:cNvPr>
          <p:cNvSpPr>
            <a:spLocks noGrp="1"/>
          </p:cNvSpPr>
          <p:nvPr>
            <p:ph type="ftr" sz="quarter" idx="15"/>
          </p:nvPr>
        </p:nvSpPr>
        <p:spPr>
          <a:xfrm>
            <a:off x="3815990" y="6338703"/>
            <a:ext cx="2280009" cy="365125"/>
          </a:xfrm>
          <a:prstGeom prst="rect">
            <a:avLst/>
          </a:prstGeom>
        </p:spPr>
        <p:txBody>
          <a:bodyPr/>
          <a:lstStyle/>
          <a:p>
            <a:r>
              <a:rPr lang="en-US"/>
              <a:t>Footer</a:t>
            </a:r>
          </a:p>
        </p:txBody>
      </p:sp>
      <p:sp>
        <p:nvSpPr>
          <p:cNvPr id="8" name="Date Placeholder 6">
            <a:extLst>
              <a:ext uri="{FF2B5EF4-FFF2-40B4-BE49-F238E27FC236}">
                <a16:creationId xmlns:a16="http://schemas.microsoft.com/office/drawing/2014/main" id="{32C4883D-5FDD-7682-19A8-DA284F5CD52C}"/>
              </a:ext>
            </a:extLst>
          </p:cNvPr>
          <p:cNvSpPr>
            <a:spLocks noGrp="1"/>
          </p:cNvSpPr>
          <p:nvPr>
            <p:ph type="dt" sz="half" idx="16"/>
          </p:nvPr>
        </p:nvSpPr>
        <p:spPr>
          <a:xfrm>
            <a:off x="9771877" y="6338703"/>
            <a:ext cx="1392578" cy="365125"/>
          </a:xfrm>
          <a:prstGeom prst="rect">
            <a:avLst/>
          </a:prstGeom>
        </p:spPr>
        <p:txBody>
          <a:bodyPr/>
          <a:lstStyle/>
          <a:p>
            <a:fld id="{ADA8A603-05E7-4C38-B76A-59BF906A9626}" type="datetime1">
              <a:rPr lang="en-US" smtClean="0"/>
              <a:t>7/6/2026</a:t>
            </a:fld>
            <a:endParaRPr lang="en-US"/>
          </a:p>
        </p:txBody>
      </p:sp>
      <p:sp>
        <p:nvSpPr>
          <p:cNvPr id="9" name="Slide Number Placeholder 8">
            <a:extLst>
              <a:ext uri="{FF2B5EF4-FFF2-40B4-BE49-F238E27FC236}">
                <a16:creationId xmlns:a16="http://schemas.microsoft.com/office/drawing/2014/main" id="{E1ACE305-2C08-0573-C6F6-0CDA7B273E11}"/>
              </a:ext>
            </a:extLst>
          </p:cNvPr>
          <p:cNvSpPr>
            <a:spLocks noGrp="1"/>
          </p:cNvSpPr>
          <p:nvPr>
            <p:ph type="sldNum" sz="quarter" idx="17"/>
          </p:nvPr>
        </p:nvSpPr>
        <p:spPr>
          <a:xfrm>
            <a:off x="11164455" y="6342301"/>
            <a:ext cx="429207" cy="365125"/>
          </a:xfrm>
          <a:prstGeom prst="rect">
            <a:avLst/>
          </a:prstGeo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106387997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263C8C59-88FC-452B-9DEC-BB37823C651F}"/>
              </a:ext>
            </a:extLst>
          </p:cNvPr>
          <p:cNvSpPr>
            <a:spLocks noGrp="1"/>
          </p:cNvSpPr>
          <p:nvPr>
            <p:ph type="ftr" sz="quarter" idx="11"/>
          </p:nvPr>
        </p:nvSpPr>
        <p:spPr/>
        <p:txBody>
          <a:bodyPr/>
          <a:lstStyle/>
          <a:p>
            <a:r>
              <a:rPr lang="en-US"/>
              <a:t>Footer</a:t>
            </a:r>
          </a:p>
        </p:txBody>
      </p:sp>
      <p:sp>
        <p:nvSpPr>
          <p:cNvPr id="4" name="Date Placeholder 3">
            <a:extLst>
              <a:ext uri="{FF2B5EF4-FFF2-40B4-BE49-F238E27FC236}">
                <a16:creationId xmlns:a16="http://schemas.microsoft.com/office/drawing/2014/main" id="{4CAECCD1-8CEE-8E61-5322-6ACB50BD2E7A}"/>
              </a:ext>
            </a:extLst>
          </p:cNvPr>
          <p:cNvSpPr>
            <a:spLocks noGrp="1"/>
          </p:cNvSpPr>
          <p:nvPr>
            <p:ph type="dt" sz="half" idx="10"/>
          </p:nvPr>
        </p:nvSpPr>
        <p:spPr/>
        <p:txBody>
          <a:bodyPr/>
          <a:lstStyle/>
          <a:p>
            <a:fld id="{C8445545-952C-4B00-B65C-1B2C8F8C80F5}" type="datetime1">
              <a:rPr lang="en-US" smtClean="0"/>
              <a:t>7/6/2026</a:t>
            </a:fld>
            <a:endParaRPr lang="en-US"/>
          </a:p>
        </p:txBody>
      </p:sp>
      <p:sp>
        <p:nvSpPr>
          <p:cNvPr id="6" name="Slide Number Placeholder 5">
            <a:extLst>
              <a:ext uri="{FF2B5EF4-FFF2-40B4-BE49-F238E27FC236}">
                <a16:creationId xmlns:a16="http://schemas.microsoft.com/office/drawing/2014/main" id="{FFF14B3B-8C41-1B83-6BE9-FE64814A34D1}"/>
              </a:ext>
            </a:extLst>
          </p:cNvPr>
          <p:cNvSpPr>
            <a:spLocks noGrp="1"/>
          </p:cNvSpPr>
          <p:nvPr>
            <p:ph type="sldNum" sz="quarter" idx="12"/>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4134731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2">
    <p:bg>
      <p:bgRef idx="1001">
        <a:schemeClr val="bg2"/>
      </p:bgRef>
    </p:bg>
    <p:spTree>
      <p:nvGrpSpPr>
        <p:cNvPr id="1" name=""/>
        <p:cNvGrpSpPr/>
        <p:nvPr/>
      </p:nvGrpSpPr>
      <p:grpSpPr>
        <a:xfrm>
          <a:off x="0" y="0"/>
          <a:ext cx="0" cy="0"/>
          <a:chOff x="0" y="0"/>
          <a:chExt cx="0" cy="0"/>
        </a:xfrm>
      </p:grpSpPr>
      <p:pic>
        <p:nvPicPr>
          <p:cNvPr id="12" name="Picture 11" descr="A black square with a black background&#10;&#10;AI-generated content may be incorrect.">
            <a:extLst>
              <a:ext uri="{FF2B5EF4-FFF2-40B4-BE49-F238E27FC236}">
                <a16:creationId xmlns:a16="http://schemas.microsoft.com/office/drawing/2014/main" id="{C32D6FEB-EF40-751F-6F3A-17F6B7FA2C0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7023406"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24800" y="1411358"/>
            <a:ext cx="3657600" cy="2743200"/>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24669" y="4403039"/>
            <a:ext cx="3657600" cy="1143000"/>
          </a:xfrm>
        </p:spPr>
        <p:txBody>
          <a:bodyPr vert="horz" lIns="91440" tIns="45720" rIns="91440" bIns="45720" rtlCol="0">
            <a:normAutofit/>
          </a:bodyPr>
          <a:lstStyle>
            <a:lvl1pPr marL="0" indent="0">
              <a:buNone/>
              <a:defRPr lang="en-US" sz="1800" dirty="0"/>
            </a:lvl1pPr>
          </a:lstStyle>
          <a:p>
            <a:pPr lvl="0"/>
            <a:r>
              <a:rPr lang="en-US"/>
              <a:t>Click to edit Master subtitle style</a:t>
            </a:r>
          </a:p>
        </p:txBody>
      </p:sp>
      <p:sp>
        <p:nvSpPr>
          <p:cNvPr id="10" name="Picture Placeholder 9">
            <a:extLst>
              <a:ext uri="{FF2B5EF4-FFF2-40B4-BE49-F238E27FC236}">
                <a16:creationId xmlns:a16="http://schemas.microsoft.com/office/drawing/2014/main" id="{21064AAF-F3E0-FCE4-EC03-20C7C1AD0859}"/>
              </a:ext>
            </a:extLst>
          </p:cNvPr>
          <p:cNvSpPr>
            <a:spLocks noGrp="1"/>
          </p:cNvSpPr>
          <p:nvPr>
            <p:ph type="pic" sz="quarter" idx="18"/>
          </p:nvPr>
        </p:nvSpPr>
        <p:spPr>
          <a:xfrm>
            <a:off x="609600" y="685800"/>
            <a:ext cx="5791200" cy="5486400"/>
          </a:xfrm>
          <a:blipFill dpi="0" rotWithShape="1">
            <a:blip r:embed="rId3">
              <a:alphaModFix amt="60000"/>
            </a:blip>
            <a:srcRect/>
            <a:stretch>
              <a:fillRect l="-1" t="-88" r="-1" b="2"/>
            </a:stretch>
          </a:blipFill>
        </p:spPr>
        <p:txBody>
          <a:bodyPr/>
          <a:lstStyle/>
          <a:p>
            <a:endParaRPr lang="en-US"/>
          </a:p>
        </p:txBody>
      </p:sp>
      <p:sp>
        <p:nvSpPr>
          <p:cNvPr id="7" name="Footer Placeholder 7">
            <a:extLst>
              <a:ext uri="{FF2B5EF4-FFF2-40B4-BE49-F238E27FC236}">
                <a16:creationId xmlns:a16="http://schemas.microsoft.com/office/drawing/2014/main" id="{FEC7EB3B-ABCA-A77B-80F0-B555F05B7055}"/>
              </a:ext>
            </a:extLst>
          </p:cNvPr>
          <p:cNvSpPr>
            <a:spLocks noGrp="1"/>
          </p:cNvSpPr>
          <p:nvPr>
            <p:ph type="ftr" sz="quarter" idx="15"/>
          </p:nvPr>
        </p:nvSpPr>
        <p:spPr>
          <a:xfrm>
            <a:off x="7924669" y="6338703"/>
            <a:ext cx="2070484" cy="365125"/>
          </a:xfrm>
          <a:prstGeom prst="rect">
            <a:avLst/>
          </a:prstGeom>
        </p:spPr>
        <p:txBody>
          <a:bodyPr/>
          <a:lstStyle/>
          <a:p>
            <a:r>
              <a:rPr lang="en-US"/>
              <a:t>Footer</a:t>
            </a:r>
          </a:p>
        </p:txBody>
      </p:sp>
      <p:sp>
        <p:nvSpPr>
          <p:cNvPr id="8" name="Date Placeholder 6">
            <a:extLst>
              <a:ext uri="{FF2B5EF4-FFF2-40B4-BE49-F238E27FC236}">
                <a16:creationId xmlns:a16="http://schemas.microsoft.com/office/drawing/2014/main" id="{6D7F91D1-9733-FCC1-D778-378DD1C4C6D8}"/>
              </a:ext>
            </a:extLst>
          </p:cNvPr>
          <p:cNvSpPr>
            <a:spLocks noGrp="1"/>
          </p:cNvSpPr>
          <p:nvPr>
            <p:ph type="dt" sz="half" idx="16"/>
          </p:nvPr>
        </p:nvSpPr>
        <p:spPr>
          <a:xfrm>
            <a:off x="10134600" y="6338703"/>
            <a:ext cx="1008654" cy="365125"/>
          </a:xfrm>
          <a:prstGeom prst="rect">
            <a:avLst/>
          </a:prstGeom>
        </p:spPr>
        <p:txBody>
          <a:bodyPr/>
          <a:lstStyle/>
          <a:p>
            <a:fld id="{30E3B83E-D48D-48E6-B0A0-2936755C9B56}" type="datetime1">
              <a:rPr lang="en-US" smtClean="0"/>
              <a:t>7/6/2026</a:t>
            </a:fld>
            <a:endParaRPr lang="en-US"/>
          </a:p>
        </p:txBody>
      </p:sp>
      <p:sp>
        <p:nvSpPr>
          <p:cNvPr id="9" name="Slide Number Placeholder 8">
            <a:extLst>
              <a:ext uri="{FF2B5EF4-FFF2-40B4-BE49-F238E27FC236}">
                <a16:creationId xmlns:a16="http://schemas.microsoft.com/office/drawing/2014/main" id="{5BC3130D-91C5-F58C-6B17-2161D459CD35}"/>
              </a:ext>
            </a:extLst>
          </p:cNvPr>
          <p:cNvSpPr>
            <a:spLocks noGrp="1"/>
          </p:cNvSpPr>
          <p:nvPr>
            <p:ph type="sldNum" sz="quarter" idx="17"/>
          </p:nvPr>
        </p:nvSpPr>
        <p:spPr>
          <a:xfrm>
            <a:off x="11143254" y="6342301"/>
            <a:ext cx="429207" cy="365125"/>
          </a:xfrm>
          <a:prstGeom prst="rect">
            <a:avLst/>
          </a:prstGeo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414389791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4188406"/>
            <a:ext cx="10972800" cy="1329159"/>
          </a:xfrm>
        </p:spPr>
        <p:txBody>
          <a:bodyPr vert="horz" lIns="91440" tIns="45720" rIns="91440" bIns="45720" rtlCol="0" anchor="b">
            <a:normAutofit/>
          </a:bodyPr>
          <a:lstStyle>
            <a:lvl1pPr>
              <a:defRPr lang="en-US" sz="5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5565193"/>
            <a:ext cx="10969754" cy="457200"/>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pic>
        <p:nvPicPr>
          <p:cNvPr id="5" name="Picture 4" descr="A black and white square&#10;&#10;AI-generated content may be incorrect.">
            <a:extLst>
              <a:ext uri="{FF2B5EF4-FFF2-40B4-BE49-F238E27FC236}">
                <a16:creationId xmlns:a16="http://schemas.microsoft.com/office/drawing/2014/main" id="{C66F7BE7-385A-DC97-A161-F082F766474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2286000"/>
          </a:xfrm>
          <a:prstGeom prst="rect">
            <a:avLst/>
          </a:prstGeom>
        </p:spPr>
      </p:pic>
      <p:sp>
        <p:nvSpPr>
          <p:cNvPr id="6" name="Picture Placeholder 21">
            <a:extLst>
              <a:ext uri="{FF2B5EF4-FFF2-40B4-BE49-F238E27FC236}">
                <a16:creationId xmlns:a16="http://schemas.microsoft.com/office/drawing/2014/main" id="{EB654141-E7F4-3008-EF19-CE33324583AF}"/>
              </a:ext>
            </a:extLst>
          </p:cNvPr>
          <p:cNvSpPr>
            <a:spLocks noGrp="1"/>
          </p:cNvSpPr>
          <p:nvPr>
            <p:ph type="pic" sz="quarter" idx="17"/>
          </p:nvPr>
        </p:nvSpPr>
        <p:spPr>
          <a:xfrm>
            <a:off x="609600" y="685800"/>
            <a:ext cx="10972800" cy="3200399"/>
          </a:xfrm>
          <a:blipFill>
            <a:blip r:embed="rId3">
              <a:alphaModFix amt="60000"/>
            </a:blip>
            <a:stretch>
              <a:fillRect l="-1" t="-88" r="-1" b="2"/>
            </a:stretch>
          </a:blipFill>
        </p:spPr>
        <p:txBody>
          <a:bodyPr/>
          <a:lstStyle/>
          <a:p>
            <a:endParaRPr lang="en-US"/>
          </a:p>
        </p:txBody>
      </p:sp>
      <p:sp>
        <p:nvSpPr>
          <p:cNvPr id="12" name="Footer Placeholder 11">
            <a:extLst>
              <a:ext uri="{FF2B5EF4-FFF2-40B4-BE49-F238E27FC236}">
                <a16:creationId xmlns:a16="http://schemas.microsoft.com/office/drawing/2014/main" id="{BA4E9697-A409-283D-404A-34C7649B3743}"/>
              </a:ext>
            </a:extLst>
          </p:cNvPr>
          <p:cNvSpPr>
            <a:spLocks noGrp="1"/>
          </p:cNvSpPr>
          <p:nvPr>
            <p:ph type="ftr" sz="quarter" idx="15"/>
          </p:nvPr>
        </p:nvSpPr>
        <p:spPr/>
        <p:txBody>
          <a:bodyPr/>
          <a:lstStyle/>
          <a:p>
            <a:r>
              <a:rPr lang="en-US"/>
              <a:t>Footer</a:t>
            </a:r>
          </a:p>
        </p:txBody>
      </p:sp>
      <p:sp>
        <p:nvSpPr>
          <p:cNvPr id="10" name="Date Placeholder 9">
            <a:extLst>
              <a:ext uri="{FF2B5EF4-FFF2-40B4-BE49-F238E27FC236}">
                <a16:creationId xmlns:a16="http://schemas.microsoft.com/office/drawing/2014/main" id="{252AEB87-36DE-AFE8-C920-8FB028D2796D}"/>
              </a:ext>
            </a:extLst>
          </p:cNvPr>
          <p:cNvSpPr>
            <a:spLocks noGrp="1"/>
          </p:cNvSpPr>
          <p:nvPr>
            <p:ph type="dt" sz="half" idx="14"/>
          </p:nvPr>
        </p:nvSpPr>
        <p:spPr/>
        <p:txBody>
          <a:bodyPr/>
          <a:lstStyle/>
          <a:p>
            <a:fld id="{2ED52D0D-96A8-44A5-9F2F-5636C491431C}" type="datetime1">
              <a:rPr lang="en-US" smtClean="0"/>
              <a:t>7/6/2026</a:t>
            </a:fld>
            <a:endParaRPr lang="en-US"/>
          </a:p>
        </p:txBody>
      </p:sp>
      <p:sp>
        <p:nvSpPr>
          <p:cNvPr id="13" name="Slide Number Placeholder 12">
            <a:extLst>
              <a:ext uri="{FF2B5EF4-FFF2-40B4-BE49-F238E27FC236}">
                <a16:creationId xmlns:a16="http://schemas.microsoft.com/office/drawing/2014/main" id="{9FA280EF-C5C2-6169-10E7-91FE8EAE197D}"/>
              </a:ext>
            </a:extLst>
          </p:cNvPr>
          <p:cNvSpPr>
            <a:spLocks noGrp="1"/>
          </p:cNvSpPr>
          <p:nvPr>
            <p:ph type="sldNum" sz="quarter" idx="16"/>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156706481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pic>
        <p:nvPicPr>
          <p:cNvPr id="10" name="Picture 9" descr="A black and grey halftone background&#10;&#10;AI-generated content may be incorrect.">
            <a:extLst>
              <a:ext uri="{FF2B5EF4-FFF2-40B4-BE49-F238E27FC236}">
                <a16:creationId xmlns:a16="http://schemas.microsoft.com/office/drawing/2014/main" id="{52C21FBD-0742-11CD-9CAF-83EBD241EEA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680297" y="0"/>
            <a:ext cx="3511703"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701040"/>
            <a:ext cx="4114800" cy="3337560"/>
          </a:xfr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391735"/>
            <a:ext cx="4111751" cy="1417320"/>
          </a:xfrm>
        </p:spPr>
        <p:txBody>
          <a:bodyPr vert="horz" lIns="91440" tIns="45720" rIns="91440" bIns="45720" rtlCol="0" anchor="b">
            <a:normAutofit/>
          </a:bodyPr>
          <a:lstStyle>
            <a:lvl1pPr marL="0" indent="0">
              <a:buNone/>
              <a:defRPr lang="en-US" sz="1800" dirty="0"/>
            </a:lvl1pPr>
          </a:lstStyle>
          <a:p>
            <a:pPr lvl="0"/>
            <a:r>
              <a:rPr lang="en-US"/>
              <a:t>Click to edit Master subtitle style</a:t>
            </a:r>
          </a:p>
        </p:txBody>
      </p:sp>
      <p:sp>
        <p:nvSpPr>
          <p:cNvPr id="12" name="Picture Placeholder 9">
            <a:extLst>
              <a:ext uri="{FF2B5EF4-FFF2-40B4-BE49-F238E27FC236}">
                <a16:creationId xmlns:a16="http://schemas.microsoft.com/office/drawing/2014/main" id="{ED64AE28-6B7B-0271-8D58-EAF9594A4361}"/>
              </a:ext>
            </a:extLst>
          </p:cNvPr>
          <p:cNvSpPr>
            <a:spLocks noGrp="1"/>
          </p:cNvSpPr>
          <p:nvPr>
            <p:ph type="pic" sz="quarter" idx="18"/>
          </p:nvPr>
        </p:nvSpPr>
        <p:spPr>
          <a:xfrm>
            <a:off x="5788152" y="674688"/>
            <a:ext cx="5791200" cy="5508625"/>
          </a:xfrm>
          <a:blipFill>
            <a:blip r:embed="rId3">
              <a:alphaModFix amt="60000"/>
            </a:blip>
            <a:stretch>
              <a:fillRect l="-440" t="-125" r="-2" b="4"/>
            </a:stretch>
          </a:blipFill>
        </p:spPr>
        <p:txBody>
          <a:bodyPr/>
          <a:lstStyle/>
          <a:p>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12648" y="6338703"/>
            <a:ext cx="2070484" cy="365125"/>
          </a:xfrm>
          <a:prstGeom prst="rect">
            <a:avLst/>
          </a:prstGeom>
        </p:spPr>
        <p:txBody>
          <a:bodyPr/>
          <a:lstStyle/>
          <a:p>
            <a:r>
              <a:rPr lang="en-US"/>
              <a:t>Footer</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6363059" y="6338703"/>
            <a:ext cx="1392578" cy="365125"/>
          </a:xfrm>
          <a:prstGeom prst="rect">
            <a:avLst/>
          </a:prstGeom>
        </p:spPr>
        <p:txBody>
          <a:bodyPr/>
          <a:lstStyle/>
          <a:p>
            <a:fld id="{7C993AEC-7824-41AF-91A4-DBBBD2E7FA73}" type="datetime1">
              <a:rPr lang="en-US" smtClean="0"/>
              <a:t>7/6/2026</a:t>
            </a:fld>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7755637" y="6342301"/>
            <a:ext cx="429207" cy="365125"/>
          </a:xfrm>
          <a:prstGeom prst="rect">
            <a:avLst/>
          </a:prstGeom>
        </p:spPr>
        <p:txBody>
          <a:bodyPr/>
          <a:lstStyle/>
          <a:p>
            <a:fld id="{FD550D4C-7310-48EB-AB4A-11C1BDEC928F}" type="slidenum">
              <a:rPr lang="en-US" smtClean="0"/>
              <a:t>‹#›</a:t>
            </a:fld>
            <a:endParaRPr lang="en-US"/>
          </a:p>
        </p:txBody>
      </p:sp>
    </p:spTree>
    <p:extLst>
      <p:ext uri="{BB962C8B-B14F-4D97-AF65-F5344CB8AC3E}">
        <p14:creationId xmlns:p14="http://schemas.microsoft.com/office/powerpoint/2010/main" val="56774471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2"/>
      </p:bgRef>
    </p:bg>
    <p:spTree>
      <p:nvGrpSpPr>
        <p:cNvPr id="1" name=""/>
        <p:cNvGrpSpPr/>
        <p:nvPr/>
      </p:nvGrpSpPr>
      <p:grpSpPr>
        <a:xfrm>
          <a:off x="0" y="0"/>
          <a:ext cx="0" cy="0"/>
          <a:chOff x="0" y="0"/>
          <a:chExt cx="0" cy="0"/>
        </a:xfrm>
      </p:grpSpPr>
      <p:pic>
        <p:nvPicPr>
          <p:cNvPr id="10" name="Picture 9" descr="A close up of a person's face&#10;&#10;AI-generated content may be incorrect.">
            <a:extLst>
              <a:ext uri="{FF2B5EF4-FFF2-40B4-BE49-F238E27FC236}">
                <a16:creationId xmlns:a16="http://schemas.microsoft.com/office/drawing/2014/main" id="{83069FF7-266D-B67D-2964-BCF4C51AE70B}"/>
              </a:ext>
            </a:extLst>
          </p:cNvPr>
          <p:cNvPicPr>
            <a:picLocks noChangeAspect="1"/>
          </p:cNvPicPr>
          <p:nvPr userDrawn="1"/>
        </p:nvPicPr>
        <p:blipFill>
          <a:blip r:embed="rId2">
            <a:extLst>
              <a:ext uri="{28A0092B-C50C-407E-A947-70E740481C1C}">
                <a14:useLocalDpi xmlns:a14="http://schemas.microsoft.com/office/drawing/2010/main" val="0"/>
              </a:ext>
            </a:extLst>
          </a:blip>
          <a:srcRect l="92" r="92"/>
          <a:stretch>
            <a:fillRect/>
          </a:stretch>
        </p:blipFill>
        <p:spPr>
          <a:xfrm>
            <a:off x="-1" y="0"/>
            <a:ext cx="12192001"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685800"/>
            <a:ext cx="9598152" cy="3657600"/>
          </a:xfrm>
        </p:spPr>
        <p:txBody>
          <a:bodyPr vert="horz" lIns="91440" tIns="45720" rIns="91440" bIns="45720" rtlCol="0" anchor="t">
            <a:normAutofit/>
          </a:bodyPr>
          <a:lstStyle>
            <a:lvl1pPr>
              <a:defRPr lang="en-US" sz="8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4693206"/>
            <a:ext cx="8226554" cy="1188720"/>
          </a:xfrm>
        </p:spPr>
        <p:txBody>
          <a:bodyPr vert="horz" lIns="91440" tIns="45720" rIns="91440" bIns="45720" rtlCol="0" anchor="b">
            <a:normAutofit/>
          </a:bodyPr>
          <a:lstStyle>
            <a:lvl1pPr marL="0" indent="0">
              <a:buNone/>
              <a:defRPr lang="en-US" sz="22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DC8D180C-0FA1-E814-9AD9-5247A1A3C743}"/>
              </a:ext>
            </a:extLst>
          </p:cNvPr>
          <p:cNvSpPr>
            <a:spLocks noGrp="1"/>
          </p:cNvSpPr>
          <p:nvPr>
            <p:ph type="ftr" sz="quarter" idx="11"/>
          </p:nvPr>
        </p:nvSpPr>
        <p:spPr/>
        <p:txBody>
          <a:bodyPr/>
          <a:lstStyle/>
          <a:p>
            <a:r>
              <a:rPr lang="en-US"/>
              <a:t>Footer</a:t>
            </a:r>
          </a:p>
        </p:txBody>
      </p:sp>
      <p:sp>
        <p:nvSpPr>
          <p:cNvPr id="4" name="Date Placeholder 3">
            <a:extLst>
              <a:ext uri="{FF2B5EF4-FFF2-40B4-BE49-F238E27FC236}">
                <a16:creationId xmlns:a16="http://schemas.microsoft.com/office/drawing/2014/main" id="{CA7B7081-0FE4-8393-6008-55400E66EC7F}"/>
              </a:ext>
            </a:extLst>
          </p:cNvPr>
          <p:cNvSpPr>
            <a:spLocks noGrp="1"/>
          </p:cNvSpPr>
          <p:nvPr>
            <p:ph type="dt" sz="half" idx="10"/>
          </p:nvPr>
        </p:nvSpPr>
        <p:spPr/>
        <p:txBody>
          <a:bodyPr/>
          <a:lstStyle/>
          <a:p>
            <a:fld id="{84F71C78-918B-4092-B5CC-AFE811637D99}" type="datetime1">
              <a:rPr lang="en-US" smtClean="0"/>
              <a:t>7/6/2026</a:t>
            </a:fld>
            <a:endParaRPr lang="en-US"/>
          </a:p>
        </p:txBody>
      </p:sp>
      <p:sp>
        <p:nvSpPr>
          <p:cNvPr id="6" name="Slide Number Placeholder 5">
            <a:extLst>
              <a:ext uri="{FF2B5EF4-FFF2-40B4-BE49-F238E27FC236}">
                <a16:creationId xmlns:a16="http://schemas.microsoft.com/office/drawing/2014/main" id="{2017DC4A-3403-BDE5-16A1-5F80281849C5}"/>
              </a:ext>
            </a:extLst>
          </p:cNvPr>
          <p:cNvSpPr>
            <a:spLocks noGrp="1"/>
          </p:cNvSpPr>
          <p:nvPr>
            <p:ph type="sldNum" sz="quarter" idx="12"/>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207758079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4" name="Picture 3" descr="A black rectangle with a black rectangle&#10;&#10;AI-generated content may be incorrect.">
            <a:extLst>
              <a:ext uri="{FF2B5EF4-FFF2-40B4-BE49-F238E27FC236}">
                <a16:creationId xmlns:a16="http://schemas.microsoft.com/office/drawing/2014/main" id="{F546A994-92A6-96FE-038B-1A4EDFF1A70E}"/>
              </a:ext>
            </a:extLst>
          </p:cNvPr>
          <p:cNvPicPr>
            <a:picLocks noChangeAspect="1"/>
          </p:cNvPicPr>
          <p:nvPr userDrawn="1"/>
        </p:nvPicPr>
        <p:blipFill>
          <a:blip r:embed="rId2">
            <a:extLst>
              <a:ext uri="{28A0092B-C50C-407E-A947-70E740481C1C}">
                <a14:useLocalDpi xmlns:a14="http://schemas.microsoft.com/office/drawing/2010/main" val="0"/>
              </a:ext>
            </a:extLst>
          </a:blip>
          <a:srcRect l="5167" t="5082" r="5165" b="5082"/>
          <a:stretch>
            <a:fillRect/>
          </a:stretch>
        </p:blipFill>
        <p:spPr>
          <a:xfrm>
            <a:off x="0" y="0"/>
            <a:ext cx="12192001"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5" y="1798983"/>
            <a:ext cx="10969755" cy="1769166"/>
          </a:xfrm>
        </p:spPr>
        <p:txBody>
          <a:bodyPr vert="horz" lIns="91440" tIns="45720" rIns="91440" bIns="45720" rtlCol="0" anchor="b">
            <a:normAutofit/>
          </a:bodyPr>
          <a:lstStyle>
            <a:lvl1pPr>
              <a:defRPr lang="en-US" sz="6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3627783"/>
            <a:ext cx="10061979" cy="685800"/>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sp>
        <p:nvSpPr>
          <p:cNvPr id="9" name="Footer Placeholder 8">
            <a:extLst>
              <a:ext uri="{FF2B5EF4-FFF2-40B4-BE49-F238E27FC236}">
                <a16:creationId xmlns:a16="http://schemas.microsoft.com/office/drawing/2014/main" id="{96FDED4E-CA8B-4F60-7439-50FA39E2E638}"/>
              </a:ext>
            </a:extLst>
          </p:cNvPr>
          <p:cNvSpPr>
            <a:spLocks noGrp="1"/>
          </p:cNvSpPr>
          <p:nvPr>
            <p:ph type="ftr" sz="quarter" idx="11"/>
          </p:nvPr>
        </p:nvSpPr>
        <p:spPr>
          <a:xfrm>
            <a:off x="612648" y="4663440"/>
            <a:ext cx="2740154" cy="365760"/>
          </a:xfrm>
        </p:spPr>
        <p:txBody>
          <a:bodyPr/>
          <a:lstStyle/>
          <a:p>
            <a:r>
              <a:rPr lang="en-US"/>
              <a:t>Footer</a:t>
            </a:r>
          </a:p>
        </p:txBody>
      </p:sp>
      <p:sp>
        <p:nvSpPr>
          <p:cNvPr id="8" name="Date Placeholder 7">
            <a:extLst>
              <a:ext uri="{FF2B5EF4-FFF2-40B4-BE49-F238E27FC236}">
                <a16:creationId xmlns:a16="http://schemas.microsoft.com/office/drawing/2014/main" id="{2AECC38F-0243-C6BE-E15A-7CCC3A9B067C}"/>
              </a:ext>
            </a:extLst>
          </p:cNvPr>
          <p:cNvSpPr>
            <a:spLocks noGrp="1"/>
          </p:cNvSpPr>
          <p:nvPr>
            <p:ph type="dt" sz="half" idx="10"/>
          </p:nvPr>
        </p:nvSpPr>
        <p:spPr>
          <a:xfrm>
            <a:off x="8839200" y="4663440"/>
            <a:ext cx="2316052" cy="365760"/>
          </a:xfrm>
        </p:spPr>
        <p:txBody>
          <a:bodyPr/>
          <a:lstStyle/>
          <a:p>
            <a:fld id="{1434BEA1-EF4D-4E52-9A2F-97C4ABCF0C0F}" type="datetime1">
              <a:rPr lang="en-US" smtClean="0"/>
              <a:t>7/6/2026</a:t>
            </a:fld>
            <a:endParaRPr lang="en-US"/>
          </a:p>
        </p:txBody>
      </p:sp>
      <p:sp>
        <p:nvSpPr>
          <p:cNvPr id="5" name="Slide Number Placeholder 12">
            <a:extLst>
              <a:ext uri="{FF2B5EF4-FFF2-40B4-BE49-F238E27FC236}">
                <a16:creationId xmlns:a16="http://schemas.microsoft.com/office/drawing/2014/main" id="{68942587-0F87-BAD1-28F4-70B1C9259B4D}"/>
              </a:ext>
            </a:extLst>
          </p:cNvPr>
          <p:cNvSpPr>
            <a:spLocks noGrp="1"/>
          </p:cNvSpPr>
          <p:nvPr>
            <p:ph type="sldNum" sz="quarter" idx="16"/>
          </p:nvPr>
        </p:nvSpPr>
        <p:spPr>
          <a:xfrm>
            <a:off x="11155252" y="4663440"/>
            <a:ext cx="427148" cy="365760"/>
          </a:xfrm>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128357345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3">
    <p:bg>
      <p:bgRef idx="1001">
        <a:schemeClr val="bg2"/>
      </p:bgRef>
    </p:bg>
    <p:spTree>
      <p:nvGrpSpPr>
        <p:cNvPr id="1" name=""/>
        <p:cNvGrpSpPr/>
        <p:nvPr/>
      </p:nvGrpSpPr>
      <p:grpSpPr>
        <a:xfrm>
          <a:off x="0" y="0"/>
          <a:ext cx="0" cy="0"/>
          <a:chOff x="0" y="0"/>
          <a:chExt cx="0" cy="0"/>
        </a:xfrm>
      </p:grpSpPr>
      <p:pic>
        <p:nvPicPr>
          <p:cNvPr id="6" name="Picture 5" descr="A black and orange halftone background&#10;&#10;AI-generated content may be incorrect.">
            <a:extLst>
              <a:ext uri="{FF2B5EF4-FFF2-40B4-BE49-F238E27FC236}">
                <a16:creationId xmlns:a16="http://schemas.microsoft.com/office/drawing/2014/main" id="{8034F32D-641A-01B5-E96F-B9EFB140B0E8}"/>
              </a:ext>
            </a:extLst>
          </p:cNvPr>
          <p:cNvPicPr>
            <a:picLocks noChangeAspect="1"/>
          </p:cNvPicPr>
          <p:nvPr userDrawn="1"/>
        </p:nvPicPr>
        <p:blipFill>
          <a:blip r:embed="rId2">
            <a:extLst>
              <a:ext uri="{28A0092B-C50C-407E-A947-70E740481C1C}">
                <a14:useLocalDpi xmlns:a14="http://schemas.microsoft.com/office/drawing/2010/main" val="0"/>
              </a:ext>
            </a:extLst>
          </a:blip>
          <a:srcRect l="92" r="92"/>
          <a:stretch>
            <a:fillRect/>
          </a:stretch>
        </p:blipFill>
        <p:spPr>
          <a:xfrm>
            <a:off x="0" y="0"/>
            <a:ext cx="12192001" cy="6858000"/>
          </a:xfrm>
          <a:prstGeom prst="rect">
            <a:avLst/>
          </a:prstGeom>
        </p:spPr>
      </p:pic>
      <p:sp>
        <p:nvSpPr>
          <p:cNvPr id="9" name="Title 1">
            <a:extLst>
              <a:ext uri="{FF2B5EF4-FFF2-40B4-BE49-F238E27FC236}">
                <a16:creationId xmlns:a16="http://schemas.microsoft.com/office/drawing/2014/main" id="{3AE90CB8-F4EE-EA51-4CBA-F4AC08DC6CF8}"/>
              </a:ext>
            </a:extLst>
          </p:cNvPr>
          <p:cNvSpPr>
            <a:spLocks noGrp="1"/>
          </p:cNvSpPr>
          <p:nvPr>
            <p:ph type="ctrTitle"/>
          </p:nvPr>
        </p:nvSpPr>
        <p:spPr>
          <a:xfrm>
            <a:off x="612648" y="2213112"/>
            <a:ext cx="10969752" cy="1533563"/>
          </a:xfrm>
        </p:spPr>
        <p:txBody>
          <a:bodyPr anchor="b">
            <a:normAutofit/>
          </a:bodyPr>
          <a:lstStyle>
            <a:lvl1pPr algn="ctr">
              <a:defRPr sz="6400"/>
            </a:lvl1pPr>
          </a:lstStyle>
          <a:p>
            <a:r>
              <a:rPr lang="en-US"/>
              <a:t>Click to edit Master title style</a:t>
            </a:r>
          </a:p>
        </p:txBody>
      </p:sp>
      <p:sp>
        <p:nvSpPr>
          <p:cNvPr id="13" name="Subtitle 2">
            <a:extLst>
              <a:ext uri="{FF2B5EF4-FFF2-40B4-BE49-F238E27FC236}">
                <a16:creationId xmlns:a16="http://schemas.microsoft.com/office/drawing/2014/main" id="{966F504A-F0F8-A674-60F7-0E96B9B08352}"/>
              </a:ext>
            </a:extLst>
          </p:cNvPr>
          <p:cNvSpPr>
            <a:spLocks noGrp="1"/>
          </p:cNvSpPr>
          <p:nvPr>
            <p:ph type="subTitle" idx="1"/>
          </p:nvPr>
        </p:nvSpPr>
        <p:spPr>
          <a:xfrm>
            <a:off x="609600" y="3784170"/>
            <a:ext cx="10972800" cy="55923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3" name="Footer Placeholder 2">
            <a:extLst>
              <a:ext uri="{FF2B5EF4-FFF2-40B4-BE49-F238E27FC236}">
                <a16:creationId xmlns:a16="http://schemas.microsoft.com/office/drawing/2014/main" id="{2B159ABC-4344-2A75-56D6-055E3703F5A9}"/>
              </a:ext>
            </a:extLst>
          </p:cNvPr>
          <p:cNvSpPr>
            <a:spLocks noGrp="1"/>
          </p:cNvSpPr>
          <p:nvPr>
            <p:ph type="ftr" sz="quarter" idx="11"/>
          </p:nvPr>
        </p:nvSpPr>
        <p:spPr>
          <a:xfrm>
            <a:off x="612648" y="4648200"/>
            <a:ext cx="2740154" cy="365760"/>
          </a:xfrm>
        </p:spPr>
        <p:txBody>
          <a:bodyPr/>
          <a:lstStyle/>
          <a:p>
            <a:r>
              <a:rPr lang="en-US"/>
              <a:t>Footer</a:t>
            </a:r>
          </a:p>
        </p:txBody>
      </p:sp>
      <p:sp>
        <p:nvSpPr>
          <p:cNvPr id="2" name="Date Placeholder 1">
            <a:extLst>
              <a:ext uri="{FF2B5EF4-FFF2-40B4-BE49-F238E27FC236}">
                <a16:creationId xmlns:a16="http://schemas.microsoft.com/office/drawing/2014/main" id="{231147FA-EFAB-4941-1AF2-311F04EB831F}"/>
              </a:ext>
            </a:extLst>
          </p:cNvPr>
          <p:cNvSpPr>
            <a:spLocks noGrp="1"/>
          </p:cNvSpPr>
          <p:nvPr>
            <p:ph type="dt" sz="half" idx="10"/>
          </p:nvPr>
        </p:nvSpPr>
        <p:spPr>
          <a:xfrm>
            <a:off x="8839200" y="4648200"/>
            <a:ext cx="2316052" cy="365760"/>
          </a:xfrm>
        </p:spPr>
        <p:txBody>
          <a:bodyPr/>
          <a:lstStyle/>
          <a:p>
            <a:fld id="{128CFCDD-04EC-4CBF-B503-800D39775A51}" type="datetime1">
              <a:rPr lang="en-US" smtClean="0"/>
              <a:t>7/6/2026</a:t>
            </a:fld>
            <a:endParaRPr lang="en-US"/>
          </a:p>
        </p:txBody>
      </p:sp>
      <p:sp>
        <p:nvSpPr>
          <p:cNvPr id="4" name="Slide Number Placeholder 12">
            <a:extLst>
              <a:ext uri="{FF2B5EF4-FFF2-40B4-BE49-F238E27FC236}">
                <a16:creationId xmlns:a16="http://schemas.microsoft.com/office/drawing/2014/main" id="{676A0306-4CE8-575A-C0EA-26662D4B40CB}"/>
              </a:ext>
            </a:extLst>
          </p:cNvPr>
          <p:cNvSpPr>
            <a:spLocks noGrp="1"/>
          </p:cNvSpPr>
          <p:nvPr>
            <p:ph type="sldNum" sz="quarter" idx="16"/>
          </p:nvPr>
        </p:nvSpPr>
        <p:spPr>
          <a:xfrm>
            <a:off x="11155252" y="4648200"/>
            <a:ext cx="427148" cy="365760"/>
          </a:xfrm>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922383337"/>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4">
    <p:spTree>
      <p:nvGrpSpPr>
        <p:cNvPr id="1" name=""/>
        <p:cNvGrpSpPr/>
        <p:nvPr/>
      </p:nvGrpSpPr>
      <p:grpSpPr>
        <a:xfrm>
          <a:off x="0" y="0"/>
          <a:ext cx="0" cy="0"/>
          <a:chOff x="0" y="0"/>
          <a:chExt cx="0" cy="0"/>
        </a:xfrm>
      </p:grpSpPr>
      <p:pic>
        <p:nvPicPr>
          <p:cNvPr id="8" name="Picture 7" descr="A black square with white lines&#10;&#10;AI-generated content may be incorrect.">
            <a:extLst>
              <a:ext uri="{FF2B5EF4-FFF2-40B4-BE49-F238E27FC236}">
                <a16:creationId xmlns:a16="http://schemas.microsoft.com/office/drawing/2014/main" id="{65B24816-D1B0-E88B-609F-E57AA049D2A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3428999"/>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3810000"/>
            <a:ext cx="10969752" cy="1533563"/>
          </a:xfrm>
        </p:spPr>
        <p:txBody>
          <a:bodyPr anchor="b">
            <a:normAutofit/>
          </a:bodyPr>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405706"/>
            <a:ext cx="10972800" cy="55923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F8B42CA1-36FE-B5BF-2F54-BD62FF137204}"/>
              </a:ext>
            </a:extLst>
          </p:cNvPr>
          <p:cNvSpPr>
            <a:spLocks noGrp="1"/>
          </p:cNvSpPr>
          <p:nvPr>
            <p:ph type="ftr" sz="quarter" idx="11"/>
          </p:nvPr>
        </p:nvSpPr>
        <p:spPr/>
        <p:txBody>
          <a:bodyPr/>
          <a:lstStyle/>
          <a:p>
            <a:r>
              <a:rPr lang="en-US"/>
              <a:t>Footer</a:t>
            </a:r>
          </a:p>
        </p:txBody>
      </p:sp>
      <p:sp>
        <p:nvSpPr>
          <p:cNvPr id="4" name="Date Placeholder 3">
            <a:extLst>
              <a:ext uri="{FF2B5EF4-FFF2-40B4-BE49-F238E27FC236}">
                <a16:creationId xmlns:a16="http://schemas.microsoft.com/office/drawing/2014/main" id="{58C3AE1B-62BB-F9E8-121D-8D53CDD3C62E}"/>
              </a:ext>
            </a:extLst>
          </p:cNvPr>
          <p:cNvSpPr>
            <a:spLocks noGrp="1"/>
          </p:cNvSpPr>
          <p:nvPr>
            <p:ph type="dt" sz="half" idx="10"/>
          </p:nvPr>
        </p:nvSpPr>
        <p:spPr/>
        <p:txBody>
          <a:bodyPr/>
          <a:lstStyle/>
          <a:p>
            <a:fld id="{20587502-D609-416C-8803-44F7F77F3B4F}" type="datetime1">
              <a:rPr lang="en-US" smtClean="0"/>
              <a:t>7/6/2026</a:t>
            </a:fld>
            <a:endParaRPr lang="en-US"/>
          </a:p>
        </p:txBody>
      </p:sp>
      <p:sp>
        <p:nvSpPr>
          <p:cNvPr id="6" name="Slide Number Placeholder 5">
            <a:extLst>
              <a:ext uri="{FF2B5EF4-FFF2-40B4-BE49-F238E27FC236}">
                <a16:creationId xmlns:a16="http://schemas.microsoft.com/office/drawing/2014/main" id="{F8885473-DFA4-1080-BD85-A028FF6470AF}"/>
              </a:ext>
            </a:extLst>
          </p:cNvPr>
          <p:cNvSpPr>
            <a:spLocks noGrp="1"/>
          </p:cNvSpPr>
          <p:nvPr>
            <p:ph type="sldNum" sz="quarter" idx="12"/>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284953174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pic>
        <p:nvPicPr>
          <p:cNvPr id="6" name="Picture 5" descr="A black and white dotted background&#10;&#10;AI-generated content may be incorrect.">
            <a:extLst>
              <a:ext uri="{FF2B5EF4-FFF2-40B4-BE49-F238E27FC236}">
                <a16:creationId xmlns:a16="http://schemas.microsoft.com/office/drawing/2014/main" id="{D0CA1259-530B-71DE-970B-002E98693D36}"/>
              </a:ext>
            </a:extLst>
          </p:cNvPr>
          <p:cNvPicPr>
            <a:picLocks noChangeAspect="1"/>
          </p:cNvPicPr>
          <p:nvPr userDrawn="1"/>
        </p:nvPicPr>
        <p:blipFill>
          <a:blip r:embed="rId2">
            <a:extLst>
              <a:ext uri="{28A0092B-C50C-407E-A947-70E740481C1C}">
                <a14:useLocalDpi xmlns:a14="http://schemas.microsoft.com/office/drawing/2010/main" val="0"/>
              </a:ext>
            </a:extLst>
          </a:blip>
          <a:srcRect l="92" r="92"/>
          <a:stretch>
            <a:fillRect/>
          </a:stretch>
        </p:blipFill>
        <p:spPr>
          <a:xfrm>
            <a:off x="-1" y="0"/>
            <a:ext cx="12192001"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12648" y="1600200"/>
            <a:ext cx="10055352" cy="4572000"/>
          </a:xfrm>
        </p:spPr>
        <p:txBody>
          <a:bodyPr vert="horz" lIns="91440" tIns="45720" rIns="91440" bIns="45720" rtlCol="0" anchor="b">
            <a:normAutofit/>
          </a:bodyPr>
          <a:lstStyle>
            <a:lvl1pPr>
              <a:defRPr lang="en-US" sz="9600" dirty="0"/>
            </a:lvl1pPr>
          </a:lstStyle>
          <a:p>
            <a:pPr lvl="0"/>
            <a:r>
              <a:rPr lang="en-US"/>
              <a:t>Section Header</a:t>
            </a:r>
          </a:p>
        </p:txBody>
      </p:sp>
      <p:sp>
        <p:nvSpPr>
          <p:cNvPr id="5" name="Footer Placeholder 4">
            <a:extLst>
              <a:ext uri="{FF2B5EF4-FFF2-40B4-BE49-F238E27FC236}">
                <a16:creationId xmlns:a16="http://schemas.microsoft.com/office/drawing/2014/main" id="{0C21CFEF-E1EB-4F18-97DB-2053F0D0FD30}"/>
              </a:ext>
            </a:extLst>
          </p:cNvPr>
          <p:cNvSpPr>
            <a:spLocks noGrp="1"/>
          </p:cNvSpPr>
          <p:nvPr>
            <p:ph type="ftr" sz="quarter" idx="11"/>
          </p:nvPr>
        </p:nvSpPr>
        <p:spPr>
          <a:xfrm>
            <a:off x="612648" y="170953"/>
            <a:ext cx="2740154" cy="365760"/>
          </a:xfrm>
        </p:spPr>
        <p:txBody>
          <a:bodyPr/>
          <a:lstStyle/>
          <a:p>
            <a:r>
              <a:rPr lang="en-US"/>
              <a:t>Footer</a:t>
            </a:r>
          </a:p>
        </p:txBody>
      </p:sp>
      <p:sp>
        <p:nvSpPr>
          <p:cNvPr id="4" name="Date Placeholder 3">
            <a:extLst>
              <a:ext uri="{FF2B5EF4-FFF2-40B4-BE49-F238E27FC236}">
                <a16:creationId xmlns:a16="http://schemas.microsoft.com/office/drawing/2014/main" id="{959AF9F8-7259-0A59-13B0-6E86D35DEED8}"/>
              </a:ext>
            </a:extLst>
          </p:cNvPr>
          <p:cNvSpPr>
            <a:spLocks noGrp="1"/>
          </p:cNvSpPr>
          <p:nvPr>
            <p:ph type="dt" sz="half" idx="10"/>
          </p:nvPr>
        </p:nvSpPr>
        <p:spPr>
          <a:xfrm>
            <a:off x="8839200" y="170953"/>
            <a:ext cx="2316052" cy="365760"/>
          </a:xfrm>
        </p:spPr>
        <p:txBody>
          <a:bodyPr/>
          <a:lstStyle/>
          <a:p>
            <a:fld id="{DBB18229-BFF7-43E4-BDAF-48904345F131}" type="datetime1">
              <a:rPr lang="en-US" smtClean="0"/>
              <a:t>7/6/2026</a:t>
            </a:fld>
            <a:endParaRPr lang="en-US"/>
          </a:p>
        </p:txBody>
      </p:sp>
      <p:sp>
        <p:nvSpPr>
          <p:cNvPr id="3" name="Slide Number Placeholder 12">
            <a:extLst>
              <a:ext uri="{FF2B5EF4-FFF2-40B4-BE49-F238E27FC236}">
                <a16:creationId xmlns:a16="http://schemas.microsoft.com/office/drawing/2014/main" id="{60884A6E-4991-A57B-9AD0-B1AA5AC48778}"/>
              </a:ext>
            </a:extLst>
          </p:cNvPr>
          <p:cNvSpPr>
            <a:spLocks noGrp="1"/>
          </p:cNvSpPr>
          <p:nvPr>
            <p:ph type="sldNum" sz="quarter" idx="16"/>
          </p:nvPr>
        </p:nvSpPr>
        <p:spPr>
          <a:xfrm>
            <a:off x="11155252" y="170953"/>
            <a:ext cx="427148" cy="365760"/>
          </a:xfrm>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356403250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20082" y="457200"/>
            <a:ext cx="6847520" cy="1828800"/>
          </a:xfrm>
        </p:spPr>
        <p:txBody>
          <a:bodyPr anchor="b">
            <a:norm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1" y="2743199"/>
            <a:ext cx="6858000" cy="3429000"/>
          </a:xfrm>
        </p:spPr>
        <p:txBody>
          <a:bodyPr>
            <a:normAutofit/>
          </a:bodyPr>
          <a:lstStyle>
            <a:lvl1pPr marL="457200" indent="-457200">
              <a:buFont typeface="+mj-lt"/>
              <a:buAutoNum type="arabicPeriod"/>
              <a:defRPr sz="1800"/>
            </a:lvl1pPr>
            <a:lvl2pPr marL="685800" indent="-457200">
              <a:buFont typeface="+mj-lt"/>
              <a:buAutoNum type="alphaLcPeriod"/>
              <a:defRPr sz="1600"/>
            </a:lvl2pPr>
            <a:lvl3pPr marL="800100" indent="-342900">
              <a:buFont typeface="+mj-lt"/>
              <a:buAutoNum type="romanLcPeriod"/>
              <a:defRPr sz="1400"/>
            </a:lvl3pPr>
            <a:lvl4pPr marL="1028700" indent="-342900">
              <a:buFont typeface="+mj-lt"/>
              <a:buAutoNum type="arabicParenR"/>
              <a:defRPr sz="1400"/>
            </a:lvl4pPr>
            <a:lvl5pPr marL="1257300" indent="-342900">
              <a:buFont typeface="+mj-lt"/>
              <a:buAutoNum type="alphaLcParen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D2315374-E781-36F5-5707-3A9CA972BAD1}"/>
              </a:ext>
            </a:extLst>
          </p:cNvPr>
          <p:cNvSpPr>
            <a:spLocks noGrp="1"/>
          </p:cNvSpPr>
          <p:nvPr>
            <p:ph type="ftr" sz="quarter" idx="15"/>
          </p:nvPr>
        </p:nvSpPr>
        <p:spPr/>
        <p:txBody>
          <a:bodyPr/>
          <a:lstStyle/>
          <a:p>
            <a:r>
              <a:rPr lang="en-US"/>
              <a:t>Footer</a:t>
            </a:r>
          </a:p>
        </p:txBody>
      </p:sp>
      <p:sp>
        <p:nvSpPr>
          <p:cNvPr id="3" name="Date Placeholder 2">
            <a:extLst>
              <a:ext uri="{FF2B5EF4-FFF2-40B4-BE49-F238E27FC236}">
                <a16:creationId xmlns:a16="http://schemas.microsoft.com/office/drawing/2014/main" id="{35C3E680-BF78-89CC-15D3-B74DCAAA8F86}"/>
              </a:ext>
            </a:extLst>
          </p:cNvPr>
          <p:cNvSpPr>
            <a:spLocks noGrp="1"/>
          </p:cNvSpPr>
          <p:nvPr>
            <p:ph type="dt" sz="half" idx="14"/>
          </p:nvPr>
        </p:nvSpPr>
        <p:spPr>
          <a:xfrm>
            <a:off x="4617721" y="6324600"/>
            <a:ext cx="2316052" cy="365760"/>
          </a:xfrm>
        </p:spPr>
        <p:txBody>
          <a:bodyPr/>
          <a:lstStyle/>
          <a:p>
            <a:fld id="{3F9B16BF-0DEB-4F1C-9CEF-A8DADF0DA8E6}" type="datetime1">
              <a:rPr lang="en-US" smtClean="0"/>
              <a:t>7/6/2026</a:t>
            </a:fld>
            <a:endParaRPr lang="en-US"/>
          </a:p>
        </p:txBody>
      </p:sp>
      <p:pic>
        <p:nvPicPr>
          <p:cNvPr id="8" name="Picture 7" descr="A black and orange dots&#10;&#10;AI-generated content may be incorrect.">
            <a:extLst>
              <a:ext uri="{FF2B5EF4-FFF2-40B4-BE49-F238E27FC236}">
                <a16:creationId xmlns:a16="http://schemas.microsoft.com/office/drawing/2014/main" id="{BD10D847-694C-71CB-854A-6136CDDE3A4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908937" y="0"/>
            <a:ext cx="4283063" cy="6858000"/>
          </a:xfrm>
          <a:prstGeom prst="rect">
            <a:avLst/>
          </a:prstGeom>
        </p:spPr>
      </p:pic>
      <p:sp>
        <p:nvSpPr>
          <p:cNvPr id="5" name="Slide Number Placeholder 12">
            <a:extLst>
              <a:ext uri="{FF2B5EF4-FFF2-40B4-BE49-F238E27FC236}">
                <a16:creationId xmlns:a16="http://schemas.microsoft.com/office/drawing/2014/main" id="{9BC72FB7-4EA7-06D7-8C25-F73B960A2CD7}"/>
              </a:ext>
            </a:extLst>
          </p:cNvPr>
          <p:cNvSpPr>
            <a:spLocks noGrp="1"/>
          </p:cNvSpPr>
          <p:nvPr>
            <p:ph type="sldNum" sz="quarter" idx="16"/>
          </p:nvPr>
        </p:nvSpPr>
        <p:spPr>
          <a:xfrm>
            <a:off x="7040453" y="6324600"/>
            <a:ext cx="427148" cy="365760"/>
          </a:xfrm>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21778815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pic>
        <p:nvPicPr>
          <p:cNvPr id="10" name="Picture 9" descr="A black and grey background with dots&#10;&#10;AI-generated content may be incorrect.">
            <a:extLst>
              <a:ext uri="{FF2B5EF4-FFF2-40B4-BE49-F238E27FC236}">
                <a16:creationId xmlns:a16="http://schemas.microsoft.com/office/drawing/2014/main" id="{107C3AF5-D58E-30B0-B63C-C09607A7A6F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4733165" cy="6858000"/>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638800" y="457201"/>
            <a:ext cx="5943600" cy="1828800"/>
          </a:xfrm>
        </p:spPr>
        <p:txBody>
          <a:bodyPr anchor="b">
            <a:normAutofit/>
          </a:bodyPr>
          <a:lstStyle>
            <a:lvl1pPr>
              <a:defRPr sz="5400"/>
            </a:lvl1pPr>
          </a:lstStyle>
          <a:p>
            <a:r>
              <a:rPr lang="en-US"/>
              <a:t>Click to edit Master title style</a:t>
            </a:r>
          </a:p>
        </p:txBody>
      </p:sp>
      <p:sp>
        <p:nvSpPr>
          <p:cNvPr id="13" name="Picture Placeholder 12">
            <a:extLst>
              <a:ext uri="{FF2B5EF4-FFF2-40B4-BE49-F238E27FC236}">
                <a16:creationId xmlns:a16="http://schemas.microsoft.com/office/drawing/2014/main" id="{0C24C4A8-A829-4298-177E-A4D009961FFA}"/>
              </a:ext>
            </a:extLst>
          </p:cNvPr>
          <p:cNvSpPr>
            <a:spLocks noGrp="1"/>
          </p:cNvSpPr>
          <p:nvPr>
            <p:ph type="pic" sz="quarter" idx="14"/>
          </p:nvPr>
        </p:nvSpPr>
        <p:spPr>
          <a:xfrm>
            <a:off x="599170" y="670984"/>
            <a:ext cx="3534825" cy="5503333"/>
          </a:xfrm>
          <a:blipFill>
            <a:blip r:embed="rId3">
              <a:alphaModFix amt="60000"/>
            </a:blip>
            <a:stretch>
              <a:fillRect l="-1" t="-474" r="147" b="2"/>
            </a:stretch>
          </a:blipFill>
        </p:spPr>
        <p:txBody>
          <a:body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38800" y="2743198"/>
            <a:ext cx="5943600" cy="3429002"/>
          </a:xfrm>
        </p:spPr>
        <p:txBody>
          <a:bodyPr>
            <a:normAutofit/>
          </a:bodyPr>
          <a:lstStyle>
            <a:lvl1pPr marL="457200" indent="-457200">
              <a:buFont typeface="+mj-lt"/>
              <a:buAutoNum type="arabicPeriod"/>
              <a:defRPr sz="2000"/>
            </a:lvl1pPr>
            <a:lvl2pPr marL="571500" indent="-342900">
              <a:buFont typeface="+mj-lt"/>
              <a:buAutoNum type="alphaLcPeriod"/>
              <a:defRPr sz="1800"/>
            </a:lvl2pPr>
            <a:lvl3pPr marL="800100" indent="-342900">
              <a:buFont typeface="+mj-lt"/>
              <a:buAutoNum type="romanLcPeriod"/>
              <a:defRPr sz="1600"/>
            </a:lvl3pPr>
            <a:lvl4pPr marL="1028700" indent="-342900">
              <a:buFont typeface="+mj-lt"/>
              <a:buAutoNum type="arabicParenR"/>
              <a:defRPr sz="1400"/>
            </a:lvl4pPr>
            <a:lvl5pPr>
              <a:buFont typeface="+mj-lt"/>
              <a:buAutoNum type="romanL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7F37B895-2BFE-EEF4-D021-031EE716FADA}"/>
              </a:ext>
            </a:extLst>
          </p:cNvPr>
          <p:cNvSpPr>
            <a:spLocks noGrp="1"/>
          </p:cNvSpPr>
          <p:nvPr>
            <p:ph type="ftr" sz="quarter" idx="16"/>
          </p:nvPr>
        </p:nvSpPr>
        <p:spPr>
          <a:xfrm>
            <a:off x="5638800" y="6324600"/>
            <a:ext cx="2740154" cy="365760"/>
          </a:xfrm>
        </p:spPr>
        <p:txBody>
          <a:bodyPr/>
          <a:lstStyle/>
          <a:p>
            <a:r>
              <a:rPr lang="en-US"/>
              <a:t>Footer</a:t>
            </a:r>
          </a:p>
        </p:txBody>
      </p:sp>
      <p:sp>
        <p:nvSpPr>
          <p:cNvPr id="3" name="Date Placeholder 2">
            <a:extLst>
              <a:ext uri="{FF2B5EF4-FFF2-40B4-BE49-F238E27FC236}">
                <a16:creationId xmlns:a16="http://schemas.microsoft.com/office/drawing/2014/main" id="{4443ACDD-3386-B68E-A0EC-81011A4CE64C}"/>
              </a:ext>
            </a:extLst>
          </p:cNvPr>
          <p:cNvSpPr>
            <a:spLocks noGrp="1"/>
          </p:cNvSpPr>
          <p:nvPr>
            <p:ph type="dt" sz="half" idx="15"/>
          </p:nvPr>
        </p:nvSpPr>
        <p:spPr/>
        <p:txBody>
          <a:bodyPr/>
          <a:lstStyle/>
          <a:p>
            <a:fld id="{2C906FEF-9981-429E-ACDB-64D6989EE16A}" type="datetime1">
              <a:rPr lang="en-US" smtClean="0"/>
              <a:t>7/6/2026</a:t>
            </a:fld>
            <a:endParaRPr lang="en-US"/>
          </a:p>
        </p:txBody>
      </p:sp>
      <p:sp>
        <p:nvSpPr>
          <p:cNvPr id="5" name="Slide Number Placeholder 12">
            <a:extLst>
              <a:ext uri="{FF2B5EF4-FFF2-40B4-BE49-F238E27FC236}">
                <a16:creationId xmlns:a16="http://schemas.microsoft.com/office/drawing/2014/main" id="{977AE372-CC11-7C4D-C077-5A665F119F25}"/>
              </a:ext>
            </a:extLst>
          </p:cNvPr>
          <p:cNvSpPr>
            <a:spLocks noGrp="1"/>
          </p:cNvSpPr>
          <p:nvPr>
            <p:ph type="sldNum" sz="quarter" idx="17"/>
          </p:nvPr>
        </p:nvSpPr>
        <p:spPr>
          <a:xfrm>
            <a:off x="11155252" y="6324600"/>
            <a:ext cx="427148" cy="365760"/>
          </a:xfrm>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35430257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pic>
        <p:nvPicPr>
          <p:cNvPr id="11" name="Picture 10" descr="A black and orange border&#10;&#10;AI-generated content may be incorrect.">
            <a:extLst>
              <a:ext uri="{FF2B5EF4-FFF2-40B4-BE49-F238E27FC236}">
                <a16:creationId xmlns:a16="http://schemas.microsoft.com/office/drawing/2014/main" id="{15B9F348-926B-E8CA-5259-B0ECA7428291}"/>
              </a:ext>
            </a:extLst>
          </p:cNvPr>
          <p:cNvPicPr>
            <a:picLocks noChangeAspect="1"/>
          </p:cNvPicPr>
          <p:nvPr userDrawn="1"/>
        </p:nvPicPr>
        <p:blipFill>
          <a:blip r:embed="rId2">
            <a:extLst>
              <a:ext uri="{28A0092B-C50C-407E-A947-70E740481C1C}">
                <a14:useLocalDpi xmlns:a14="http://schemas.microsoft.com/office/drawing/2010/main" val="0"/>
              </a:ext>
            </a:extLst>
          </a:blip>
          <a:srcRect l="92" r="92"/>
          <a:stretch>
            <a:fillRect/>
          </a:stretch>
        </p:blipFill>
        <p:spPr>
          <a:xfrm>
            <a:off x="-1" y="0"/>
            <a:ext cx="12192001"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790911" y="2057400"/>
            <a:ext cx="6629400" cy="1143000"/>
          </a:xfrm>
        </p:spPr>
        <p:txBody>
          <a:bodyPr anchor="b">
            <a:normAutofit/>
          </a:bodyPr>
          <a:lstStyle>
            <a:lvl1pPr algn="ctr">
              <a:defRPr sz="3200" b="0" i="0">
                <a:latin typeface="+mj-lt"/>
              </a:defRPr>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604260" y="3322320"/>
            <a:ext cx="4983480" cy="1554480"/>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10">
            <a:extLst>
              <a:ext uri="{FF2B5EF4-FFF2-40B4-BE49-F238E27FC236}">
                <a16:creationId xmlns:a16="http://schemas.microsoft.com/office/drawing/2014/main" id="{A21A1828-E6C4-2B66-332A-3CE1EA6B6FC9}"/>
              </a:ext>
            </a:extLst>
          </p:cNvPr>
          <p:cNvSpPr>
            <a:spLocks noGrp="1"/>
          </p:cNvSpPr>
          <p:nvPr>
            <p:ph type="ftr" sz="quarter" idx="15"/>
          </p:nvPr>
        </p:nvSpPr>
        <p:spPr>
          <a:xfrm>
            <a:off x="1066800" y="5638800"/>
            <a:ext cx="2740154" cy="365760"/>
          </a:xfrm>
        </p:spPr>
        <p:txBody>
          <a:bodyPr/>
          <a:lstStyle/>
          <a:p>
            <a:r>
              <a:rPr lang="en-US"/>
              <a:t>Footer</a:t>
            </a:r>
          </a:p>
        </p:txBody>
      </p:sp>
      <p:sp>
        <p:nvSpPr>
          <p:cNvPr id="5" name="Date Placeholder 9">
            <a:extLst>
              <a:ext uri="{FF2B5EF4-FFF2-40B4-BE49-F238E27FC236}">
                <a16:creationId xmlns:a16="http://schemas.microsoft.com/office/drawing/2014/main" id="{3957BBA6-B40C-51A6-9D1E-CA28932D9625}"/>
              </a:ext>
            </a:extLst>
          </p:cNvPr>
          <p:cNvSpPr>
            <a:spLocks noGrp="1"/>
          </p:cNvSpPr>
          <p:nvPr>
            <p:ph type="dt" sz="half" idx="14"/>
          </p:nvPr>
        </p:nvSpPr>
        <p:spPr>
          <a:xfrm>
            <a:off x="8385048" y="5638800"/>
            <a:ext cx="2316052" cy="365760"/>
          </a:xfrm>
        </p:spPr>
        <p:txBody>
          <a:bodyPr/>
          <a:lstStyle/>
          <a:p>
            <a:fld id="{EC59D6B6-2BFE-4B79-8B3E-44EB2F9DCA50}" type="datetime1">
              <a:rPr lang="en-US" smtClean="0"/>
              <a:t>7/6/2026</a:t>
            </a:fld>
            <a:endParaRPr lang="en-US"/>
          </a:p>
        </p:txBody>
      </p:sp>
      <p:sp>
        <p:nvSpPr>
          <p:cNvPr id="7" name="Slide Number Placeholder 11">
            <a:extLst>
              <a:ext uri="{FF2B5EF4-FFF2-40B4-BE49-F238E27FC236}">
                <a16:creationId xmlns:a16="http://schemas.microsoft.com/office/drawing/2014/main" id="{8DA10585-51D4-4A74-1751-8BB1ABACC214}"/>
              </a:ext>
            </a:extLst>
          </p:cNvPr>
          <p:cNvSpPr>
            <a:spLocks noGrp="1"/>
          </p:cNvSpPr>
          <p:nvPr>
            <p:ph type="sldNum" sz="quarter" idx="16"/>
          </p:nvPr>
        </p:nvSpPr>
        <p:spPr>
          <a:xfrm>
            <a:off x="10701100" y="5638800"/>
            <a:ext cx="427148" cy="365760"/>
          </a:xfrm>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8627383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pic>
        <p:nvPicPr>
          <p:cNvPr id="17" name="Picture 16" descr="A black and tan dotted rectangle&#10;&#10;AI-generated content may be incorrect.">
            <a:extLst>
              <a:ext uri="{FF2B5EF4-FFF2-40B4-BE49-F238E27FC236}">
                <a16:creationId xmlns:a16="http://schemas.microsoft.com/office/drawing/2014/main" id="{49B913A1-4985-DA2A-0AE2-B932F9C09E8B}"/>
              </a:ext>
            </a:extLst>
          </p:cNvPr>
          <p:cNvPicPr>
            <a:picLocks noChangeAspect="1"/>
          </p:cNvPicPr>
          <p:nvPr userDrawn="1"/>
        </p:nvPicPr>
        <p:blipFill>
          <a:blip r:embed="rId2">
            <a:extLst>
              <a:ext uri="{28A0092B-C50C-407E-A947-70E740481C1C}">
                <a14:useLocalDpi xmlns:a14="http://schemas.microsoft.com/office/drawing/2010/main" val="0"/>
              </a:ext>
            </a:extLst>
          </a:blip>
          <a:srcRect l="92" r="92"/>
          <a:stretch>
            <a:fillRect/>
          </a:stretch>
        </p:blipFill>
        <p:spPr>
          <a:xfrm>
            <a:off x="-1" y="0"/>
            <a:ext cx="12192001"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09600" y="1810871"/>
            <a:ext cx="3474720" cy="2975432"/>
          </a:xfrm>
        </p:spPr>
        <p:txBody>
          <a:bodyPr anchor="t">
            <a:normAutofit/>
          </a:bodyPr>
          <a:lstStyle>
            <a:lvl1pPr>
              <a:defRPr sz="3200" b="0" i="0">
                <a:latin typeface="+mj-lt"/>
              </a:defRPr>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4998718" y="1810871"/>
            <a:ext cx="5715000" cy="29754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10">
            <a:extLst>
              <a:ext uri="{FF2B5EF4-FFF2-40B4-BE49-F238E27FC236}">
                <a16:creationId xmlns:a16="http://schemas.microsoft.com/office/drawing/2014/main" id="{1377C7CD-A05B-2840-D285-7E89019D3637}"/>
              </a:ext>
            </a:extLst>
          </p:cNvPr>
          <p:cNvSpPr>
            <a:spLocks noGrp="1"/>
          </p:cNvSpPr>
          <p:nvPr>
            <p:ph type="ftr" sz="quarter" idx="15"/>
          </p:nvPr>
        </p:nvSpPr>
        <p:spPr>
          <a:xfrm>
            <a:off x="609600" y="5189813"/>
            <a:ext cx="2740154" cy="365760"/>
          </a:xfrm>
        </p:spPr>
        <p:txBody>
          <a:bodyPr/>
          <a:lstStyle/>
          <a:p>
            <a:r>
              <a:rPr lang="en-US"/>
              <a:t>Footer</a:t>
            </a:r>
          </a:p>
        </p:txBody>
      </p:sp>
      <p:sp>
        <p:nvSpPr>
          <p:cNvPr id="7" name="Date Placeholder 9">
            <a:extLst>
              <a:ext uri="{FF2B5EF4-FFF2-40B4-BE49-F238E27FC236}">
                <a16:creationId xmlns:a16="http://schemas.microsoft.com/office/drawing/2014/main" id="{8505947D-5093-2873-EFAE-61AE39CEAB6A}"/>
              </a:ext>
            </a:extLst>
          </p:cNvPr>
          <p:cNvSpPr>
            <a:spLocks noGrp="1"/>
          </p:cNvSpPr>
          <p:nvPr>
            <p:ph type="dt" sz="half" idx="14"/>
          </p:nvPr>
        </p:nvSpPr>
        <p:spPr>
          <a:xfrm>
            <a:off x="8824174" y="5189813"/>
            <a:ext cx="2316052" cy="365760"/>
          </a:xfrm>
        </p:spPr>
        <p:txBody>
          <a:bodyPr/>
          <a:lstStyle/>
          <a:p>
            <a:fld id="{79CF0919-DDF5-4951-954A-020FDBBF11AA}" type="datetime1">
              <a:rPr lang="en-US" smtClean="0"/>
              <a:t>7/6/2026</a:t>
            </a:fld>
            <a:endParaRPr lang="en-US"/>
          </a:p>
        </p:txBody>
      </p:sp>
      <p:sp>
        <p:nvSpPr>
          <p:cNvPr id="13" name="Slide Number Placeholder 11">
            <a:extLst>
              <a:ext uri="{FF2B5EF4-FFF2-40B4-BE49-F238E27FC236}">
                <a16:creationId xmlns:a16="http://schemas.microsoft.com/office/drawing/2014/main" id="{A239714F-3D76-7B89-40A9-9557C01B9871}"/>
              </a:ext>
            </a:extLst>
          </p:cNvPr>
          <p:cNvSpPr>
            <a:spLocks noGrp="1"/>
          </p:cNvSpPr>
          <p:nvPr>
            <p:ph type="sldNum" sz="quarter" idx="16"/>
          </p:nvPr>
        </p:nvSpPr>
        <p:spPr>
          <a:xfrm>
            <a:off x="11140226" y="5189813"/>
            <a:ext cx="427148" cy="365760"/>
          </a:xfrm>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36023222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09600" y="1420617"/>
            <a:ext cx="3474720" cy="4114800"/>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98718" y="1420617"/>
            <a:ext cx="603504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4124F30-8078-A3F0-AFE0-14E057702065}"/>
              </a:ext>
            </a:extLst>
          </p:cNvPr>
          <p:cNvSpPr>
            <a:spLocks noGrp="1"/>
          </p:cNvSpPr>
          <p:nvPr>
            <p:ph type="ftr" sz="quarter" idx="15"/>
          </p:nvPr>
        </p:nvSpPr>
        <p:spPr/>
        <p:txBody>
          <a:bodyPr/>
          <a:lstStyle/>
          <a:p>
            <a:r>
              <a:rPr lang="en-US"/>
              <a:t>Footer</a:t>
            </a:r>
          </a:p>
        </p:txBody>
      </p:sp>
      <p:sp>
        <p:nvSpPr>
          <p:cNvPr id="3" name="Date Placeholder 2">
            <a:extLst>
              <a:ext uri="{FF2B5EF4-FFF2-40B4-BE49-F238E27FC236}">
                <a16:creationId xmlns:a16="http://schemas.microsoft.com/office/drawing/2014/main" id="{531F2E89-6260-926D-67C9-D26A6C345D7E}"/>
              </a:ext>
            </a:extLst>
          </p:cNvPr>
          <p:cNvSpPr>
            <a:spLocks noGrp="1"/>
          </p:cNvSpPr>
          <p:nvPr>
            <p:ph type="dt" sz="half" idx="14"/>
          </p:nvPr>
        </p:nvSpPr>
        <p:spPr/>
        <p:txBody>
          <a:bodyPr/>
          <a:lstStyle/>
          <a:p>
            <a:fld id="{3AECBA70-3E33-403F-BAB7-2359CEE956C7}" type="datetime1">
              <a:rPr lang="en-US" smtClean="0"/>
              <a:t>7/6/2026</a:t>
            </a:fld>
            <a:endParaRPr lang="en-US"/>
          </a:p>
        </p:txBody>
      </p:sp>
      <p:sp>
        <p:nvSpPr>
          <p:cNvPr id="5" name="Slide Number Placeholder 4">
            <a:extLst>
              <a:ext uri="{FF2B5EF4-FFF2-40B4-BE49-F238E27FC236}">
                <a16:creationId xmlns:a16="http://schemas.microsoft.com/office/drawing/2014/main" id="{E0C67023-31D1-2115-5209-F9D245FAA96A}"/>
              </a:ext>
            </a:extLst>
          </p:cNvPr>
          <p:cNvSpPr>
            <a:spLocks noGrp="1"/>
          </p:cNvSpPr>
          <p:nvPr>
            <p:ph type="sldNum" sz="quarter" idx="16"/>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3773451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09600" y="685800"/>
            <a:ext cx="3276600" cy="4940661"/>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15840" y="685800"/>
            <a:ext cx="6766560" cy="49406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8EB4E67B-7C68-2797-7E8D-47C4527808EB}"/>
              </a:ext>
            </a:extLst>
          </p:cNvPr>
          <p:cNvSpPr>
            <a:spLocks noGrp="1"/>
          </p:cNvSpPr>
          <p:nvPr>
            <p:ph type="ftr" sz="quarter" idx="15"/>
          </p:nvPr>
        </p:nvSpPr>
        <p:spPr/>
        <p:txBody>
          <a:bodyPr/>
          <a:lstStyle/>
          <a:p>
            <a:r>
              <a:rPr lang="en-US"/>
              <a:t>Footer</a:t>
            </a:r>
          </a:p>
        </p:txBody>
      </p:sp>
      <p:sp>
        <p:nvSpPr>
          <p:cNvPr id="3" name="Date Placeholder 2">
            <a:extLst>
              <a:ext uri="{FF2B5EF4-FFF2-40B4-BE49-F238E27FC236}">
                <a16:creationId xmlns:a16="http://schemas.microsoft.com/office/drawing/2014/main" id="{B083AB89-CEBE-D20F-9483-12AE40D6F7B1}"/>
              </a:ext>
            </a:extLst>
          </p:cNvPr>
          <p:cNvSpPr>
            <a:spLocks noGrp="1"/>
          </p:cNvSpPr>
          <p:nvPr>
            <p:ph type="dt" sz="half" idx="14"/>
          </p:nvPr>
        </p:nvSpPr>
        <p:spPr/>
        <p:txBody>
          <a:bodyPr/>
          <a:lstStyle/>
          <a:p>
            <a:fld id="{72CC022D-36D9-4D3C-BF55-2D92F428A7D1}" type="datetime1">
              <a:rPr lang="en-US" smtClean="0"/>
              <a:t>7/6/2026</a:t>
            </a:fld>
            <a:endParaRPr lang="en-US"/>
          </a:p>
        </p:txBody>
      </p:sp>
      <p:sp>
        <p:nvSpPr>
          <p:cNvPr id="5" name="Slide Number Placeholder 4">
            <a:extLst>
              <a:ext uri="{FF2B5EF4-FFF2-40B4-BE49-F238E27FC236}">
                <a16:creationId xmlns:a16="http://schemas.microsoft.com/office/drawing/2014/main" id="{2ABE7CE4-046A-36F7-3B91-870D56245AA9}"/>
              </a:ext>
            </a:extLst>
          </p:cNvPr>
          <p:cNvSpPr>
            <a:spLocks noGrp="1"/>
          </p:cNvSpPr>
          <p:nvPr>
            <p:ph type="sldNum" sz="quarter" idx="16"/>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42834756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09600" y="685800"/>
            <a:ext cx="3197354" cy="3657600"/>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721354" y="685800"/>
            <a:ext cx="6858000"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D426ECE7-363B-EB37-A110-E68D134108C5}"/>
              </a:ext>
            </a:extLst>
          </p:cNvPr>
          <p:cNvSpPr>
            <a:spLocks noGrp="1"/>
          </p:cNvSpPr>
          <p:nvPr>
            <p:ph type="ftr" sz="quarter" idx="15"/>
          </p:nvPr>
        </p:nvSpPr>
        <p:spPr/>
        <p:txBody>
          <a:bodyPr/>
          <a:lstStyle/>
          <a:p>
            <a:r>
              <a:rPr lang="en-US"/>
              <a:t>Footer</a:t>
            </a:r>
          </a:p>
        </p:txBody>
      </p:sp>
      <p:sp>
        <p:nvSpPr>
          <p:cNvPr id="3" name="Date Placeholder 2">
            <a:extLst>
              <a:ext uri="{FF2B5EF4-FFF2-40B4-BE49-F238E27FC236}">
                <a16:creationId xmlns:a16="http://schemas.microsoft.com/office/drawing/2014/main" id="{391A02A0-5302-0EB6-30B0-67EF5D83CFD1}"/>
              </a:ext>
            </a:extLst>
          </p:cNvPr>
          <p:cNvSpPr>
            <a:spLocks noGrp="1"/>
          </p:cNvSpPr>
          <p:nvPr>
            <p:ph type="dt" sz="half" idx="14"/>
          </p:nvPr>
        </p:nvSpPr>
        <p:spPr/>
        <p:txBody>
          <a:bodyPr/>
          <a:lstStyle/>
          <a:p>
            <a:fld id="{FBF39AE8-465E-4929-AD06-3E7B52289CA0}" type="datetime1">
              <a:rPr lang="en-US" smtClean="0"/>
              <a:t>7/6/2026</a:t>
            </a:fld>
            <a:endParaRPr lang="en-US"/>
          </a:p>
        </p:txBody>
      </p:sp>
      <p:sp>
        <p:nvSpPr>
          <p:cNvPr id="5" name="Slide Number Placeholder 4">
            <a:extLst>
              <a:ext uri="{FF2B5EF4-FFF2-40B4-BE49-F238E27FC236}">
                <a16:creationId xmlns:a16="http://schemas.microsoft.com/office/drawing/2014/main" id="{E6B0ACE3-AB07-E53A-F6B3-150BC8683C22}"/>
              </a:ext>
            </a:extLst>
          </p:cNvPr>
          <p:cNvSpPr>
            <a:spLocks noGrp="1"/>
          </p:cNvSpPr>
          <p:nvPr>
            <p:ph type="sldNum" sz="quarter" idx="16"/>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30976177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pic>
        <p:nvPicPr>
          <p:cNvPr id="8" name="Picture 7" descr="A black and grey background&#10;&#10;AI-generated content may be incorrect.">
            <a:extLst>
              <a:ext uri="{FF2B5EF4-FFF2-40B4-BE49-F238E27FC236}">
                <a16:creationId xmlns:a16="http://schemas.microsoft.com/office/drawing/2014/main" id="{79968170-E6B5-DF27-2C6F-616FE8C120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4267200" cy="6858000"/>
          </a:xfrm>
          <a:prstGeom prst="rect">
            <a:avLst/>
          </a:prstGeom>
        </p:spPr>
      </p:pic>
      <p:sp>
        <p:nvSpPr>
          <p:cNvPr id="12" name="Title 1">
            <a:extLst>
              <a:ext uri="{FF2B5EF4-FFF2-40B4-BE49-F238E27FC236}">
                <a16:creationId xmlns:a16="http://schemas.microsoft.com/office/drawing/2014/main" id="{295D6076-B9D3-0279-50A3-A386AE25EBA9}"/>
              </a:ext>
            </a:extLst>
          </p:cNvPr>
          <p:cNvSpPr>
            <a:spLocks noGrp="1"/>
          </p:cNvSpPr>
          <p:nvPr>
            <p:ph type="title"/>
          </p:nvPr>
        </p:nvSpPr>
        <p:spPr>
          <a:xfrm>
            <a:off x="8839200" y="1078833"/>
            <a:ext cx="2743200" cy="1676400"/>
          </a:xfrm>
        </p:spPr>
        <p:txBody>
          <a:bodyPr anchor="b"/>
          <a:lstStyle/>
          <a:p>
            <a:r>
              <a:rPr lang="en-US"/>
              <a:t>Click to edit Master title style</a:t>
            </a:r>
          </a:p>
        </p:txBody>
      </p:sp>
      <p:sp>
        <p:nvSpPr>
          <p:cNvPr id="7" name="Picture Placeholder 6">
            <a:extLst>
              <a:ext uri="{FF2B5EF4-FFF2-40B4-BE49-F238E27FC236}">
                <a16:creationId xmlns:a16="http://schemas.microsoft.com/office/drawing/2014/main" id="{EE0FF377-E991-A314-BC35-A9206F56B633}"/>
              </a:ext>
            </a:extLst>
          </p:cNvPr>
          <p:cNvSpPr>
            <a:spLocks noGrp="1"/>
          </p:cNvSpPr>
          <p:nvPr>
            <p:ph type="pic" sz="quarter" idx="15"/>
          </p:nvPr>
        </p:nvSpPr>
        <p:spPr>
          <a:xfrm>
            <a:off x="609600" y="685800"/>
            <a:ext cx="7315202" cy="5486400"/>
          </a:xfrm>
          <a:blipFill>
            <a:blip r:embed="rId3">
              <a:alphaModFix amt="60000"/>
            </a:blip>
            <a:stretch>
              <a:fillRect l="-1" t="-88" r="-1" b="2"/>
            </a:stretch>
          </a:blipFill>
        </p:spPr>
        <p:txBody>
          <a:bodyPr/>
          <a:lstStyle/>
          <a:p>
            <a:endParaRPr lang="en-US"/>
          </a:p>
        </p:txBody>
      </p:sp>
      <p:sp>
        <p:nvSpPr>
          <p:cNvPr id="3" name="Content Placeholder 7">
            <a:extLst>
              <a:ext uri="{FF2B5EF4-FFF2-40B4-BE49-F238E27FC236}">
                <a16:creationId xmlns:a16="http://schemas.microsoft.com/office/drawing/2014/main" id="{9F8ADA0A-C0AB-693C-0B33-3D8487F96BB7}"/>
              </a:ext>
            </a:extLst>
          </p:cNvPr>
          <p:cNvSpPr>
            <a:spLocks noGrp="1"/>
          </p:cNvSpPr>
          <p:nvPr>
            <p:ph sz="quarter" idx="14"/>
          </p:nvPr>
        </p:nvSpPr>
        <p:spPr>
          <a:xfrm>
            <a:off x="8843241" y="3023368"/>
            <a:ext cx="2743200" cy="265176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F347DB5B-FF3B-1275-73FF-00D1F103D01F}"/>
              </a:ext>
            </a:extLst>
          </p:cNvPr>
          <p:cNvSpPr>
            <a:spLocks noGrp="1"/>
          </p:cNvSpPr>
          <p:nvPr>
            <p:ph type="ftr" sz="quarter" idx="17"/>
          </p:nvPr>
        </p:nvSpPr>
        <p:spPr>
          <a:xfrm>
            <a:off x="5184648" y="6324600"/>
            <a:ext cx="2740154" cy="365760"/>
          </a:xfrm>
        </p:spPr>
        <p:txBody>
          <a:bodyPr/>
          <a:lstStyle/>
          <a:p>
            <a:r>
              <a:rPr lang="en-US"/>
              <a:t>Footer</a:t>
            </a:r>
          </a:p>
        </p:txBody>
      </p:sp>
      <p:sp>
        <p:nvSpPr>
          <p:cNvPr id="2" name="Date Placeholder 1">
            <a:extLst>
              <a:ext uri="{FF2B5EF4-FFF2-40B4-BE49-F238E27FC236}">
                <a16:creationId xmlns:a16="http://schemas.microsoft.com/office/drawing/2014/main" id="{5BDD5524-A95F-CA84-0C25-F92BB7F7D0A8}"/>
              </a:ext>
            </a:extLst>
          </p:cNvPr>
          <p:cNvSpPr>
            <a:spLocks noGrp="1"/>
          </p:cNvSpPr>
          <p:nvPr>
            <p:ph type="dt" sz="half" idx="16"/>
          </p:nvPr>
        </p:nvSpPr>
        <p:spPr>
          <a:xfrm>
            <a:off x="10186416" y="6324600"/>
            <a:ext cx="931164" cy="365760"/>
          </a:xfrm>
        </p:spPr>
        <p:txBody>
          <a:bodyPr/>
          <a:lstStyle/>
          <a:p>
            <a:fld id="{B4A756F8-8B6C-4841-AF5C-DD06D7633957}" type="datetime1">
              <a:rPr lang="en-US" smtClean="0"/>
              <a:t>7/6/2026</a:t>
            </a:fld>
            <a:endParaRPr lang="en-US"/>
          </a:p>
        </p:txBody>
      </p:sp>
      <p:sp>
        <p:nvSpPr>
          <p:cNvPr id="5" name="Slide Number Placeholder 4">
            <a:extLst>
              <a:ext uri="{FF2B5EF4-FFF2-40B4-BE49-F238E27FC236}">
                <a16:creationId xmlns:a16="http://schemas.microsoft.com/office/drawing/2014/main" id="{9759FFA3-5EB7-6A64-1684-8C0030C954F9}"/>
              </a:ext>
            </a:extLst>
          </p:cNvPr>
          <p:cNvSpPr>
            <a:spLocks noGrp="1"/>
          </p:cNvSpPr>
          <p:nvPr>
            <p:ph type="sldNum" sz="quarter" idx="18"/>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9167269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pic>
        <p:nvPicPr>
          <p:cNvPr id="6" name="Picture 5" descr="A black and grey background&#10;&#10;AI-generated content may be incorrect.">
            <a:extLst>
              <a:ext uri="{FF2B5EF4-FFF2-40B4-BE49-F238E27FC236}">
                <a16:creationId xmlns:a16="http://schemas.microsoft.com/office/drawing/2014/main" id="{3989E482-ED22-5C62-212F-05ADA77EEFD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7924800" y="0"/>
            <a:ext cx="4267200" cy="6858000"/>
          </a:xfrm>
          <a:prstGeom prst="rect">
            <a:avLst/>
          </a:prstGeom>
        </p:spPr>
      </p:pic>
      <p:sp>
        <p:nvSpPr>
          <p:cNvPr id="15" name="Title 1">
            <a:extLst>
              <a:ext uri="{FF2B5EF4-FFF2-40B4-BE49-F238E27FC236}">
                <a16:creationId xmlns:a16="http://schemas.microsoft.com/office/drawing/2014/main" id="{1628C91F-3746-AE8E-5836-D57F98ABB799}"/>
              </a:ext>
            </a:extLst>
          </p:cNvPr>
          <p:cNvSpPr>
            <a:spLocks noGrp="1"/>
          </p:cNvSpPr>
          <p:nvPr>
            <p:ph type="title"/>
          </p:nvPr>
        </p:nvSpPr>
        <p:spPr>
          <a:xfrm>
            <a:off x="609598" y="1078833"/>
            <a:ext cx="2743200" cy="1676400"/>
          </a:xfrm>
        </p:spPr>
        <p:txBody>
          <a:bodyPr anchor="b"/>
          <a:lstStyle/>
          <a:p>
            <a:r>
              <a:rPr lang="en-US"/>
              <a:t>Click to edit Master title style</a:t>
            </a:r>
          </a:p>
        </p:txBody>
      </p:sp>
      <p:sp>
        <p:nvSpPr>
          <p:cNvPr id="16" name="Content Placeholder 7">
            <a:extLst>
              <a:ext uri="{FF2B5EF4-FFF2-40B4-BE49-F238E27FC236}">
                <a16:creationId xmlns:a16="http://schemas.microsoft.com/office/drawing/2014/main" id="{B2D4C552-272B-EF4E-2FD5-EAC4C2E2ADD0}"/>
              </a:ext>
            </a:extLst>
          </p:cNvPr>
          <p:cNvSpPr>
            <a:spLocks noGrp="1"/>
          </p:cNvSpPr>
          <p:nvPr>
            <p:ph sz="quarter" idx="14"/>
          </p:nvPr>
        </p:nvSpPr>
        <p:spPr>
          <a:xfrm>
            <a:off x="613639" y="3023368"/>
            <a:ext cx="2743200" cy="265176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6">
            <a:extLst>
              <a:ext uri="{FF2B5EF4-FFF2-40B4-BE49-F238E27FC236}">
                <a16:creationId xmlns:a16="http://schemas.microsoft.com/office/drawing/2014/main" id="{E4A8D86F-5E24-F0C3-6D1A-08B152B6A964}"/>
              </a:ext>
            </a:extLst>
          </p:cNvPr>
          <p:cNvSpPr>
            <a:spLocks noGrp="1"/>
          </p:cNvSpPr>
          <p:nvPr>
            <p:ph type="pic" sz="quarter" idx="15"/>
          </p:nvPr>
        </p:nvSpPr>
        <p:spPr>
          <a:xfrm>
            <a:off x="4267200" y="685800"/>
            <a:ext cx="7315202" cy="5486400"/>
          </a:xfrm>
          <a:blipFill>
            <a:blip r:embed="rId3">
              <a:alphaModFix amt="60000"/>
            </a:blip>
            <a:stretch>
              <a:fillRect l="-1" t="-88" r="-1" b="2"/>
            </a:stretch>
          </a:blipFill>
        </p:spPr>
        <p:txBody>
          <a:bodyPr/>
          <a:lstStyle/>
          <a:p>
            <a:endParaRPr lang="en-US"/>
          </a:p>
        </p:txBody>
      </p:sp>
      <p:sp>
        <p:nvSpPr>
          <p:cNvPr id="3" name="Footer Placeholder 2">
            <a:extLst>
              <a:ext uri="{FF2B5EF4-FFF2-40B4-BE49-F238E27FC236}">
                <a16:creationId xmlns:a16="http://schemas.microsoft.com/office/drawing/2014/main" id="{4B78515F-7127-0309-696B-6214389DF681}"/>
              </a:ext>
            </a:extLst>
          </p:cNvPr>
          <p:cNvSpPr>
            <a:spLocks noGrp="1"/>
          </p:cNvSpPr>
          <p:nvPr>
            <p:ph type="ftr" sz="quarter" idx="17"/>
          </p:nvPr>
        </p:nvSpPr>
        <p:spPr/>
        <p:txBody>
          <a:bodyPr/>
          <a:lstStyle/>
          <a:p>
            <a:r>
              <a:rPr lang="en-US"/>
              <a:t>Footer</a:t>
            </a:r>
          </a:p>
        </p:txBody>
      </p:sp>
      <p:sp>
        <p:nvSpPr>
          <p:cNvPr id="2" name="Date Placeholder 1">
            <a:extLst>
              <a:ext uri="{FF2B5EF4-FFF2-40B4-BE49-F238E27FC236}">
                <a16:creationId xmlns:a16="http://schemas.microsoft.com/office/drawing/2014/main" id="{0ECC3AC9-56EF-CED6-84E6-5DFFC386C2E0}"/>
              </a:ext>
            </a:extLst>
          </p:cNvPr>
          <p:cNvSpPr>
            <a:spLocks noGrp="1"/>
          </p:cNvSpPr>
          <p:nvPr>
            <p:ph type="dt" sz="half" idx="16"/>
          </p:nvPr>
        </p:nvSpPr>
        <p:spPr>
          <a:xfrm>
            <a:off x="6099048" y="6324600"/>
            <a:ext cx="941832" cy="365760"/>
          </a:xfrm>
        </p:spPr>
        <p:txBody>
          <a:bodyPr/>
          <a:lstStyle/>
          <a:p>
            <a:fld id="{B03FD8E6-A864-49B0-B832-CBB49A790FE3}" type="datetime1">
              <a:rPr lang="en-US" smtClean="0"/>
              <a:t>7/6/2026</a:t>
            </a:fld>
            <a:endParaRPr lang="en-US"/>
          </a:p>
        </p:txBody>
      </p:sp>
      <p:sp>
        <p:nvSpPr>
          <p:cNvPr id="4" name="Slide Number Placeholder 12">
            <a:extLst>
              <a:ext uri="{FF2B5EF4-FFF2-40B4-BE49-F238E27FC236}">
                <a16:creationId xmlns:a16="http://schemas.microsoft.com/office/drawing/2014/main" id="{BE33C4F4-AD1D-6720-DE41-FDEBEF2E20D3}"/>
              </a:ext>
            </a:extLst>
          </p:cNvPr>
          <p:cNvSpPr>
            <a:spLocks noGrp="1"/>
          </p:cNvSpPr>
          <p:nvPr>
            <p:ph type="sldNum" sz="quarter" idx="18"/>
          </p:nvPr>
        </p:nvSpPr>
        <p:spPr>
          <a:xfrm>
            <a:off x="7040880" y="6324600"/>
            <a:ext cx="427148" cy="365760"/>
          </a:xfrm>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1253509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pic>
        <p:nvPicPr>
          <p:cNvPr id="7" name="Picture 6" descr="A black and white square&#10;&#10;AI-generated content may be incorrect.">
            <a:extLst>
              <a:ext uri="{FF2B5EF4-FFF2-40B4-BE49-F238E27FC236}">
                <a16:creationId xmlns:a16="http://schemas.microsoft.com/office/drawing/2014/main" id="{EE4C7931-E42B-1159-4C2B-6C89A902A42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2286000"/>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572000"/>
            <a:ext cx="3883154" cy="1143000"/>
          </a:xfrm>
        </p:spPr>
        <p:txBody>
          <a:bodyPr anchor="t">
            <a:normAutofit/>
          </a:bodyPr>
          <a:lstStyle>
            <a:lvl1pPr>
              <a:defRPr sz="2800"/>
            </a:lvl1pPr>
          </a:lstStyle>
          <a:p>
            <a:r>
              <a:rPr lang="en-US"/>
              <a:t>Click to edit Master title style</a:t>
            </a:r>
          </a:p>
        </p:txBody>
      </p:sp>
      <p:sp>
        <p:nvSpPr>
          <p:cNvPr id="5" name="Picture Placeholder 21">
            <a:extLst>
              <a:ext uri="{FF2B5EF4-FFF2-40B4-BE49-F238E27FC236}">
                <a16:creationId xmlns:a16="http://schemas.microsoft.com/office/drawing/2014/main" id="{6020D65A-DE4C-4121-B082-54D64F26A174}"/>
              </a:ext>
            </a:extLst>
          </p:cNvPr>
          <p:cNvSpPr>
            <a:spLocks noGrp="1"/>
          </p:cNvSpPr>
          <p:nvPr>
            <p:ph type="pic" sz="quarter" idx="17"/>
          </p:nvPr>
        </p:nvSpPr>
        <p:spPr>
          <a:xfrm>
            <a:off x="609600" y="685800"/>
            <a:ext cx="10972800" cy="3200399"/>
          </a:xfrm>
          <a:blipFill>
            <a:blip r:embed="rId3">
              <a:alphaModFix amt="60000"/>
            </a:blip>
            <a:stretch>
              <a:fillRect l="-1" t="-88" r="-1" b="2"/>
            </a:stretch>
          </a:blipFill>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00600" y="4572000"/>
            <a:ext cx="6812280" cy="13716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7FAAE681-00C5-8CA0-3F95-23D0E0617FB2}"/>
              </a:ext>
            </a:extLst>
          </p:cNvPr>
          <p:cNvSpPr>
            <a:spLocks noGrp="1"/>
          </p:cNvSpPr>
          <p:nvPr>
            <p:ph type="ftr" sz="quarter" idx="19"/>
          </p:nvPr>
        </p:nvSpPr>
        <p:spPr/>
        <p:txBody>
          <a:bodyPr/>
          <a:lstStyle/>
          <a:p>
            <a:r>
              <a:rPr lang="en-US"/>
              <a:t>Footer</a:t>
            </a:r>
          </a:p>
        </p:txBody>
      </p:sp>
      <p:sp>
        <p:nvSpPr>
          <p:cNvPr id="3" name="Date Placeholder 2">
            <a:extLst>
              <a:ext uri="{FF2B5EF4-FFF2-40B4-BE49-F238E27FC236}">
                <a16:creationId xmlns:a16="http://schemas.microsoft.com/office/drawing/2014/main" id="{0E704CCE-A7DC-A0B6-D258-FB6D639DB86F}"/>
              </a:ext>
            </a:extLst>
          </p:cNvPr>
          <p:cNvSpPr>
            <a:spLocks noGrp="1"/>
          </p:cNvSpPr>
          <p:nvPr>
            <p:ph type="dt" sz="half" idx="18"/>
          </p:nvPr>
        </p:nvSpPr>
        <p:spPr/>
        <p:txBody>
          <a:bodyPr/>
          <a:lstStyle/>
          <a:p>
            <a:fld id="{92CFA9F6-BA43-4CFF-AB0A-1C53DB9495C8}" type="datetime1">
              <a:rPr lang="en-US" smtClean="0"/>
              <a:t>7/6/2026</a:t>
            </a:fld>
            <a:endParaRPr lang="en-US"/>
          </a:p>
        </p:txBody>
      </p:sp>
      <p:sp>
        <p:nvSpPr>
          <p:cNvPr id="6" name="Slide Number Placeholder 5">
            <a:extLst>
              <a:ext uri="{FF2B5EF4-FFF2-40B4-BE49-F238E27FC236}">
                <a16:creationId xmlns:a16="http://schemas.microsoft.com/office/drawing/2014/main" id="{A45904B8-A7FD-CA56-2FAC-04E4A31D9B00}"/>
              </a:ext>
            </a:extLst>
          </p:cNvPr>
          <p:cNvSpPr>
            <a:spLocks noGrp="1"/>
          </p:cNvSpPr>
          <p:nvPr>
            <p:ph type="sldNum" sz="quarter" idx="20"/>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37532093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pic>
        <p:nvPicPr>
          <p:cNvPr id="5" name="Picture 4" descr="A black and grey halftone background&#10;&#10;AI-generated content may be incorrect.">
            <a:extLst>
              <a:ext uri="{FF2B5EF4-FFF2-40B4-BE49-F238E27FC236}">
                <a16:creationId xmlns:a16="http://schemas.microsoft.com/office/drawing/2014/main" id="{FA8173F5-5EAF-C2D3-C777-E2DEAB627D5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3817069" cy="6858000"/>
          </a:xfrm>
          <a:prstGeom prst="rect">
            <a:avLst/>
          </a:prstGeom>
        </p:spPr>
      </p:pic>
      <p:sp>
        <p:nvSpPr>
          <p:cNvPr id="17" name="Title 1">
            <a:extLst>
              <a:ext uri="{FF2B5EF4-FFF2-40B4-BE49-F238E27FC236}">
                <a16:creationId xmlns:a16="http://schemas.microsoft.com/office/drawing/2014/main" id="{AB5CBBC0-B13B-A26B-740D-57A96E5A4F3D}"/>
              </a:ext>
            </a:extLst>
          </p:cNvPr>
          <p:cNvSpPr>
            <a:spLocks noGrp="1"/>
          </p:cNvSpPr>
          <p:nvPr>
            <p:ph type="title"/>
          </p:nvPr>
        </p:nvSpPr>
        <p:spPr>
          <a:xfrm>
            <a:off x="7930662" y="685800"/>
            <a:ext cx="3656993" cy="1277149"/>
          </a:xfrm>
        </p:spPr>
        <p:txBody>
          <a:bodyPr anchor="b"/>
          <a:lstStyle/>
          <a:p>
            <a:r>
              <a:rPr lang="en-US"/>
              <a:t>Click to edit Master title style</a:t>
            </a:r>
          </a:p>
        </p:txBody>
      </p:sp>
      <p:sp>
        <p:nvSpPr>
          <p:cNvPr id="6" name="Picture Placeholder 5">
            <a:extLst>
              <a:ext uri="{FF2B5EF4-FFF2-40B4-BE49-F238E27FC236}">
                <a16:creationId xmlns:a16="http://schemas.microsoft.com/office/drawing/2014/main" id="{27D31F2D-1F7A-416A-7793-8EDA294B836F}"/>
              </a:ext>
            </a:extLst>
          </p:cNvPr>
          <p:cNvSpPr>
            <a:spLocks noGrp="1"/>
          </p:cNvSpPr>
          <p:nvPr>
            <p:ph type="pic" sz="quarter" idx="15"/>
          </p:nvPr>
        </p:nvSpPr>
        <p:spPr>
          <a:xfrm>
            <a:off x="609601" y="685800"/>
            <a:ext cx="6400800" cy="5486400"/>
          </a:xfrm>
          <a:blipFill>
            <a:blip r:embed="rId3">
              <a:alphaModFix amt="60000"/>
            </a:blip>
            <a:stretch>
              <a:fillRect l="-1" t="-88" r="-1" b="2"/>
            </a:stretch>
          </a:blipFill>
        </p:spPr>
        <p:txBody>
          <a:bodyPr/>
          <a:lstStyle/>
          <a:p>
            <a:endParaRPr lang="en-US"/>
          </a:p>
        </p:txBody>
      </p:sp>
      <p:sp>
        <p:nvSpPr>
          <p:cNvPr id="13" name="Content Placeholder 7">
            <a:extLst>
              <a:ext uri="{FF2B5EF4-FFF2-40B4-BE49-F238E27FC236}">
                <a16:creationId xmlns:a16="http://schemas.microsoft.com/office/drawing/2014/main" id="{CDF82C00-A8ED-9667-836C-22C395F8CE4B}"/>
              </a:ext>
            </a:extLst>
          </p:cNvPr>
          <p:cNvSpPr>
            <a:spLocks noGrp="1"/>
          </p:cNvSpPr>
          <p:nvPr>
            <p:ph sz="quarter" idx="14"/>
          </p:nvPr>
        </p:nvSpPr>
        <p:spPr>
          <a:xfrm>
            <a:off x="7928584" y="2285999"/>
            <a:ext cx="3656993" cy="3657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35FD3CD7-796D-FAA7-A27D-3EBDBB667ECA}"/>
              </a:ext>
            </a:extLst>
          </p:cNvPr>
          <p:cNvSpPr>
            <a:spLocks noGrp="1"/>
          </p:cNvSpPr>
          <p:nvPr>
            <p:ph type="ftr" sz="quarter" idx="17"/>
          </p:nvPr>
        </p:nvSpPr>
        <p:spPr>
          <a:xfrm>
            <a:off x="4270247" y="6324600"/>
            <a:ext cx="2740154" cy="365760"/>
          </a:xfrm>
        </p:spPr>
        <p:txBody>
          <a:bodyPr/>
          <a:lstStyle/>
          <a:p>
            <a:r>
              <a:rPr lang="en-US"/>
              <a:t>Footer</a:t>
            </a:r>
          </a:p>
        </p:txBody>
      </p:sp>
      <p:sp>
        <p:nvSpPr>
          <p:cNvPr id="2" name="Date Placeholder 1">
            <a:extLst>
              <a:ext uri="{FF2B5EF4-FFF2-40B4-BE49-F238E27FC236}">
                <a16:creationId xmlns:a16="http://schemas.microsoft.com/office/drawing/2014/main" id="{04C3C3DD-63D1-F7EF-C72E-C105CB5FD942}"/>
              </a:ext>
            </a:extLst>
          </p:cNvPr>
          <p:cNvSpPr>
            <a:spLocks noGrp="1"/>
          </p:cNvSpPr>
          <p:nvPr>
            <p:ph type="dt" sz="half" idx="16"/>
          </p:nvPr>
        </p:nvSpPr>
        <p:spPr>
          <a:xfrm>
            <a:off x="10287000" y="6324600"/>
            <a:ext cx="868680" cy="365760"/>
          </a:xfrm>
        </p:spPr>
        <p:txBody>
          <a:bodyPr/>
          <a:lstStyle/>
          <a:p>
            <a:fld id="{9AE58E15-D35A-43C1-9904-432255598287}" type="datetime1">
              <a:rPr lang="en-US" smtClean="0"/>
              <a:t>7/6/2026</a:t>
            </a:fld>
            <a:endParaRPr lang="en-US"/>
          </a:p>
        </p:txBody>
      </p:sp>
      <p:sp>
        <p:nvSpPr>
          <p:cNvPr id="4" name="Slide Number Placeholder 3">
            <a:extLst>
              <a:ext uri="{FF2B5EF4-FFF2-40B4-BE49-F238E27FC236}">
                <a16:creationId xmlns:a16="http://schemas.microsoft.com/office/drawing/2014/main" id="{166CBCD0-DB0D-2AB4-1F68-E62BC7F43A23}"/>
              </a:ext>
            </a:extLst>
          </p:cNvPr>
          <p:cNvSpPr>
            <a:spLocks noGrp="1"/>
          </p:cNvSpPr>
          <p:nvPr>
            <p:ph type="sldNum" sz="quarter" idx="18"/>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8302361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B7AAFD9-C794-94EC-20BC-EEFC711BD8BE}"/>
              </a:ext>
            </a:extLst>
          </p:cNvPr>
          <p:cNvSpPr>
            <a:spLocks noGrp="1"/>
          </p:cNvSpPr>
          <p:nvPr>
            <p:ph type="title"/>
          </p:nvPr>
        </p:nvSpPr>
        <p:spPr>
          <a:xfrm>
            <a:off x="638058" y="685800"/>
            <a:ext cx="3656993" cy="1277149"/>
          </a:xfrm>
        </p:spPr>
        <p:txBody>
          <a:bodyPr anchor="b"/>
          <a:lstStyle/>
          <a:p>
            <a:r>
              <a:rPr lang="en-US"/>
              <a:t>Click to edit Master title style</a:t>
            </a:r>
          </a:p>
        </p:txBody>
      </p:sp>
      <p:sp>
        <p:nvSpPr>
          <p:cNvPr id="4" name="Content Placeholder 7">
            <a:extLst>
              <a:ext uri="{FF2B5EF4-FFF2-40B4-BE49-F238E27FC236}">
                <a16:creationId xmlns:a16="http://schemas.microsoft.com/office/drawing/2014/main" id="{8FFB81BB-850F-FDD9-E643-42FD2E97007B}"/>
              </a:ext>
            </a:extLst>
          </p:cNvPr>
          <p:cNvSpPr>
            <a:spLocks noGrp="1"/>
          </p:cNvSpPr>
          <p:nvPr>
            <p:ph sz="quarter" idx="14"/>
          </p:nvPr>
        </p:nvSpPr>
        <p:spPr>
          <a:xfrm>
            <a:off x="635980" y="2285999"/>
            <a:ext cx="3656993" cy="3657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5">
            <a:extLst>
              <a:ext uri="{FF2B5EF4-FFF2-40B4-BE49-F238E27FC236}">
                <a16:creationId xmlns:a16="http://schemas.microsoft.com/office/drawing/2014/main" id="{B48AFE06-3C52-FE99-D697-6D14958FFDBE}"/>
              </a:ext>
            </a:extLst>
          </p:cNvPr>
          <p:cNvSpPr>
            <a:spLocks noGrp="1"/>
          </p:cNvSpPr>
          <p:nvPr>
            <p:ph type="pic" sz="quarter" idx="15"/>
          </p:nvPr>
        </p:nvSpPr>
        <p:spPr>
          <a:xfrm>
            <a:off x="5181600" y="685800"/>
            <a:ext cx="6400800" cy="5486400"/>
          </a:xfrm>
          <a:blipFill>
            <a:blip r:embed="rId2">
              <a:alphaModFix amt="60000"/>
            </a:blip>
            <a:stretch>
              <a:fillRect l="-1" t="-88" r="-1" b="2"/>
            </a:stretch>
          </a:blipFill>
        </p:spPr>
        <p:txBody>
          <a:bodyPr/>
          <a:lstStyle/>
          <a:p>
            <a:endParaRPr lang="en-US"/>
          </a:p>
        </p:txBody>
      </p:sp>
      <p:sp>
        <p:nvSpPr>
          <p:cNvPr id="6" name="Footer Placeholder 5">
            <a:extLst>
              <a:ext uri="{FF2B5EF4-FFF2-40B4-BE49-F238E27FC236}">
                <a16:creationId xmlns:a16="http://schemas.microsoft.com/office/drawing/2014/main" id="{F212FCEE-AC5C-7CF2-F0E7-DB783914AE20}"/>
              </a:ext>
            </a:extLst>
          </p:cNvPr>
          <p:cNvSpPr>
            <a:spLocks noGrp="1"/>
          </p:cNvSpPr>
          <p:nvPr>
            <p:ph type="ftr" sz="quarter" idx="17"/>
          </p:nvPr>
        </p:nvSpPr>
        <p:spPr/>
        <p:txBody>
          <a:bodyPr/>
          <a:lstStyle/>
          <a:p>
            <a:r>
              <a:rPr lang="en-US"/>
              <a:t>Footer</a:t>
            </a:r>
          </a:p>
        </p:txBody>
      </p:sp>
      <p:sp>
        <p:nvSpPr>
          <p:cNvPr id="2" name="Date Placeholder 1">
            <a:extLst>
              <a:ext uri="{FF2B5EF4-FFF2-40B4-BE49-F238E27FC236}">
                <a16:creationId xmlns:a16="http://schemas.microsoft.com/office/drawing/2014/main" id="{3786C07B-42C3-EEEB-AC90-89A9FBBC1CE1}"/>
              </a:ext>
            </a:extLst>
          </p:cNvPr>
          <p:cNvSpPr>
            <a:spLocks noGrp="1"/>
          </p:cNvSpPr>
          <p:nvPr>
            <p:ph type="dt" sz="half" idx="16"/>
          </p:nvPr>
        </p:nvSpPr>
        <p:spPr>
          <a:xfrm>
            <a:off x="6099048" y="6324600"/>
            <a:ext cx="1399032" cy="365760"/>
          </a:xfrm>
        </p:spPr>
        <p:txBody>
          <a:bodyPr/>
          <a:lstStyle/>
          <a:p>
            <a:fld id="{E9F32DDE-417B-42FE-AD58-E7DBF5A916B3}" type="datetime1">
              <a:rPr lang="en-US" smtClean="0"/>
              <a:t>7/6/2026</a:t>
            </a:fld>
            <a:endParaRPr lang="en-US"/>
          </a:p>
        </p:txBody>
      </p:sp>
      <p:pic>
        <p:nvPicPr>
          <p:cNvPr id="3" name="Picture 2" descr="A black and grey halftone background&#10;&#10;AI-generated content may be incorrect.">
            <a:extLst>
              <a:ext uri="{FF2B5EF4-FFF2-40B4-BE49-F238E27FC236}">
                <a16:creationId xmlns:a16="http://schemas.microsoft.com/office/drawing/2014/main" id="{A646000B-8E75-6971-2F46-ACD4BC5686A3}"/>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8374931" y="0"/>
            <a:ext cx="3817069" cy="6858000"/>
          </a:xfrm>
          <a:prstGeom prst="rect">
            <a:avLst/>
          </a:prstGeom>
        </p:spPr>
      </p:pic>
      <p:sp>
        <p:nvSpPr>
          <p:cNvPr id="7" name="Slide Number Placeholder 12">
            <a:extLst>
              <a:ext uri="{FF2B5EF4-FFF2-40B4-BE49-F238E27FC236}">
                <a16:creationId xmlns:a16="http://schemas.microsoft.com/office/drawing/2014/main" id="{C9418218-FDB3-4638-5CCA-C3DB03FEC7E8}"/>
              </a:ext>
            </a:extLst>
          </p:cNvPr>
          <p:cNvSpPr>
            <a:spLocks noGrp="1"/>
          </p:cNvSpPr>
          <p:nvPr>
            <p:ph type="sldNum" sz="quarter" idx="18"/>
          </p:nvPr>
        </p:nvSpPr>
        <p:spPr>
          <a:xfrm>
            <a:off x="7488936" y="6324600"/>
            <a:ext cx="427148" cy="365760"/>
          </a:xfrm>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21094219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pic>
        <p:nvPicPr>
          <p:cNvPr id="7" name="Picture 6" descr="A black and grey background&#10;&#10;AI-generated content may be incorrect.">
            <a:extLst>
              <a:ext uri="{FF2B5EF4-FFF2-40B4-BE49-F238E27FC236}">
                <a16:creationId xmlns:a16="http://schemas.microsoft.com/office/drawing/2014/main" id="{DDE9E34D-50A6-CE00-9652-359564A6260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3352800" cy="6858000"/>
          </a:xfrm>
          <a:prstGeom prst="rect">
            <a:avLst/>
          </a:prstGeom>
        </p:spPr>
      </p:pic>
      <p:sp>
        <p:nvSpPr>
          <p:cNvPr id="13" name="Title 1">
            <a:extLst>
              <a:ext uri="{FF2B5EF4-FFF2-40B4-BE49-F238E27FC236}">
                <a16:creationId xmlns:a16="http://schemas.microsoft.com/office/drawing/2014/main" id="{4562EEE9-969A-A0EC-6C87-80C9EE3131C6}"/>
              </a:ext>
            </a:extLst>
          </p:cNvPr>
          <p:cNvSpPr>
            <a:spLocks noGrp="1"/>
          </p:cNvSpPr>
          <p:nvPr>
            <p:ph type="title"/>
          </p:nvPr>
        </p:nvSpPr>
        <p:spPr>
          <a:xfrm>
            <a:off x="7005837" y="683319"/>
            <a:ext cx="4568953" cy="916881"/>
          </a:xfrm>
        </p:spPr>
        <p:txBody>
          <a:bodyPr anchor="b"/>
          <a:lstStyle/>
          <a:p>
            <a:r>
              <a:rPr lang="en-US"/>
              <a:t>Click to edit Master title style</a:t>
            </a:r>
          </a:p>
        </p:txBody>
      </p:sp>
      <p:sp>
        <p:nvSpPr>
          <p:cNvPr id="5" name="Picture Placeholder 14">
            <a:extLst>
              <a:ext uri="{FF2B5EF4-FFF2-40B4-BE49-F238E27FC236}">
                <a16:creationId xmlns:a16="http://schemas.microsoft.com/office/drawing/2014/main" id="{38D5AE62-55F1-D3B7-8908-691D15F28FE2}"/>
              </a:ext>
            </a:extLst>
          </p:cNvPr>
          <p:cNvSpPr>
            <a:spLocks noGrp="1"/>
          </p:cNvSpPr>
          <p:nvPr>
            <p:ph type="pic" sz="quarter" idx="18"/>
          </p:nvPr>
        </p:nvSpPr>
        <p:spPr>
          <a:xfrm>
            <a:off x="609600" y="685801"/>
            <a:ext cx="5486400" cy="5486399"/>
          </a:xfrm>
          <a:blipFill>
            <a:blip r:embed="rId3">
              <a:alphaModFix amt="60000"/>
            </a:blip>
            <a:stretch>
              <a:fillRect l="-1" t="-88" r="-1" b="2"/>
            </a:stretch>
          </a:blipFill>
        </p:spPr>
        <p:txBody>
          <a:bodyPr/>
          <a:lstStyle/>
          <a:p>
            <a:endParaRPr lang="en-US"/>
          </a:p>
        </p:txBody>
      </p:sp>
      <p:sp>
        <p:nvSpPr>
          <p:cNvPr id="4" name="Content Placeholder 7">
            <a:extLst>
              <a:ext uri="{FF2B5EF4-FFF2-40B4-BE49-F238E27FC236}">
                <a16:creationId xmlns:a16="http://schemas.microsoft.com/office/drawing/2014/main" id="{728C8A1F-EC23-083F-1F3B-1DA06A5423D6}"/>
              </a:ext>
            </a:extLst>
          </p:cNvPr>
          <p:cNvSpPr>
            <a:spLocks noGrp="1"/>
          </p:cNvSpPr>
          <p:nvPr>
            <p:ph sz="quarter" idx="14"/>
          </p:nvPr>
        </p:nvSpPr>
        <p:spPr>
          <a:xfrm>
            <a:off x="7002790" y="1828800"/>
            <a:ext cx="4568953"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06966C3B-889B-5654-D6F7-CCA56018D94E}"/>
              </a:ext>
            </a:extLst>
          </p:cNvPr>
          <p:cNvSpPr>
            <a:spLocks noGrp="1"/>
          </p:cNvSpPr>
          <p:nvPr>
            <p:ph type="ftr" sz="quarter" idx="20"/>
          </p:nvPr>
        </p:nvSpPr>
        <p:spPr>
          <a:xfrm>
            <a:off x="3355846" y="6324600"/>
            <a:ext cx="2740154" cy="365760"/>
          </a:xfrm>
        </p:spPr>
        <p:txBody>
          <a:bodyPr/>
          <a:lstStyle/>
          <a:p>
            <a:r>
              <a:rPr lang="en-US"/>
              <a:t>Footer</a:t>
            </a:r>
          </a:p>
        </p:txBody>
      </p:sp>
      <p:sp>
        <p:nvSpPr>
          <p:cNvPr id="2" name="Date Placeholder 1">
            <a:extLst>
              <a:ext uri="{FF2B5EF4-FFF2-40B4-BE49-F238E27FC236}">
                <a16:creationId xmlns:a16="http://schemas.microsoft.com/office/drawing/2014/main" id="{00DF0485-FE43-CD1A-3650-E0077A452E37}"/>
              </a:ext>
            </a:extLst>
          </p:cNvPr>
          <p:cNvSpPr>
            <a:spLocks noGrp="1"/>
          </p:cNvSpPr>
          <p:nvPr>
            <p:ph type="dt" sz="half" idx="19"/>
          </p:nvPr>
        </p:nvSpPr>
        <p:spPr>
          <a:xfrm>
            <a:off x="9902952" y="6324600"/>
            <a:ext cx="1252728" cy="365760"/>
          </a:xfrm>
        </p:spPr>
        <p:txBody>
          <a:bodyPr/>
          <a:lstStyle/>
          <a:p>
            <a:fld id="{C68F57C5-D852-4ED1-86E3-8CF6B629E828}" type="datetime1">
              <a:rPr lang="en-US" smtClean="0"/>
              <a:t>7/6/2026</a:t>
            </a:fld>
            <a:endParaRPr lang="en-US"/>
          </a:p>
        </p:txBody>
      </p:sp>
      <p:sp>
        <p:nvSpPr>
          <p:cNvPr id="6" name="Slide Number Placeholder 5">
            <a:extLst>
              <a:ext uri="{FF2B5EF4-FFF2-40B4-BE49-F238E27FC236}">
                <a16:creationId xmlns:a16="http://schemas.microsoft.com/office/drawing/2014/main" id="{5616D184-E46F-129D-ED99-6225A6ABAEAB}"/>
              </a:ext>
            </a:extLst>
          </p:cNvPr>
          <p:cNvSpPr>
            <a:spLocks noGrp="1"/>
          </p:cNvSpPr>
          <p:nvPr>
            <p:ph type="sldNum" sz="quarter" idx="21"/>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27219574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pic>
        <p:nvPicPr>
          <p:cNvPr id="8" name="Picture 7" descr="A black and grey background&#10;&#10;AI-generated content may be incorrect.">
            <a:extLst>
              <a:ext uri="{FF2B5EF4-FFF2-40B4-BE49-F238E27FC236}">
                <a16:creationId xmlns:a16="http://schemas.microsoft.com/office/drawing/2014/main" id="{AF813955-2B6F-8A10-B4EB-A637D1977A9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8839200" y="0"/>
            <a:ext cx="3352800" cy="6858000"/>
          </a:xfrm>
          <a:prstGeom prst="rect">
            <a:avLst/>
          </a:prstGeom>
        </p:spPr>
      </p:pic>
      <p:sp>
        <p:nvSpPr>
          <p:cNvPr id="6" name="Title 1">
            <a:extLst>
              <a:ext uri="{FF2B5EF4-FFF2-40B4-BE49-F238E27FC236}">
                <a16:creationId xmlns:a16="http://schemas.microsoft.com/office/drawing/2014/main" id="{497E7565-95E5-9A16-5C1A-D3B377C72B65}"/>
              </a:ext>
            </a:extLst>
          </p:cNvPr>
          <p:cNvSpPr>
            <a:spLocks noGrp="1"/>
          </p:cNvSpPr>
          <p:nvPr>
            <p:ph type="title"/>
          </p:nvPr>
        </p:nvSpPr>
        <p:spPr>
          <a:xfrm>
            <a:off x="609600" y="683319"/>
            <a:ext cx="4568953" cy="916881"/>
          </a:xfrm>
        </p:spPr>
        <p:txBody>
          <a:bodyPr anchor="b"/>
          <a:lstStyle/>
          <a:p>
            <a:r>
              <a:rPr lang="en-US"/>
              <a:t>Click to edit Master title style</a:t>
            </a:r>
          </a:p>
        </p:txBody>
      </p:sp>
      <p:sp>
        <p:nvSpPr>
          <p:cNvPr id="5" name="Content Placeholder 7">
            <a:extLst>
              <a:ext uri="{FF2B5EF4-FFF2-40B4-BE49-F238E27FC236}">
                <a16:creationId xmlns:a16="http://schemas.microsoft.com/office/drawing/2014/main" id="{CF5EC69F-A862-5F4D-6B42-567E7C95135D}"/>
              </a:ext>
            </a:extLst>
          </p:cNvPr>
          <p:cNvSpPr>
            <a:spLocks noGrp="1"/>
          </p:cNvSpPr>
          <p:nvPr>
            <p:ph sz="quarter" idx="14"/>
          </p:nvPr>
        </p:nvSpPr>
        <p:spPr>
          <a:xfrm>
            <a:off x="606553" y="1828800"/>
            <a:ext cx="4568953"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Picture Placeholder 14">
            <a:extLst>
              <a:ext uri="{FF2B5EF4-FFF2-40B4-BE49-F238E27FC236}">
                <a16:creationId xmlns:a16="http://schemas.microsoft.com/office/drawing/2014/main" id="{3DBD2EC0-0526-9606-18B6-89412399FF56}"/>
              </a:ext>
            </a:extLst>
          </p:cNvPr>
          <p:cNvSpPr>
            <a:spLocks noGrp="1"/>
          </p:cNvSpPr>
          <p:nvPr>
            <p:ph type="pic" sz="quarter" idx="18"/>
          </p:nvPr>
        </p:nvSpPr>
        <p:spPr>
          <a:xfrm>
            <a:off x="6096000" y="685801"/>
            <a:ext cx="5486400" cy="5486399"/>
          </a:xfrm>
          <a:blipFill>
            <a:blip r:embed="rId3">
              <a:alphaModFix amt="60000"/>
            </a:blip>
            <a:stretch>
              <a:fillRect l="-1" t="-88" r="-1" b="2"/>
            </a:stretch>
          </a:blipFill>
        </p:spPr>
        <p:txBody>
          <a:bodyPr/>
          <a:lstStyle/>
          <a:p>
            <a:endParaRPr lang="en-US"/>
          </a:p>
        </p:txBody>
      </p:sp>
      <p:sp>
        <p:nvSpPr>
          <p:cNvPr id="3" name="Footer Placeholder 2">
            <a:extLst>
              <a:ext uri="{FF2B5EF4-FFF2-40B4-BE49-F238E27FC236}">
                <a16:creationId xmlns:a16="http://schemas.microsoft.com/office/drawing/2014/main" id="{750B999C-6116-031F-F06C-97B45B4137A8}"/>
              </a:ext>
            </a:extLst>
          </p:cNvPr>
          <p:cNvSpPr>
            <a:spLocks noGrp="1"/>
          </p:cNvSpPr>
          <p:nvPr>
            <p:ph type="ftr" sz="quarter" idx="20"/>
          </p:nvPr>
        </p:nvSpPr>
        <p:spPr/>
        <p:txBody>
          <a:bodyPr/>
          <a:lstStyle/>
          <a:p>
            <a:r>
              <a:rPr lang="en-US"/>
              <a:t>Footer</a:t>
            </a:r>
          </a:p>
        </p:txBody>
      </p:sp>
      <p:sp>
        <p:nvSpPr>
          <p:cNvPr id="2" name="Date Placeholder 1">
            <a:extLst>
              <a:ext uri="{FF2B5EF4-FFF2-40B4-BE49-F238E27FC236}">
                <a16:creationId xmlns:a16="http://schemas.microsoft.com/office/drawing/2014/main" id="{FA523893-C9FB-C4E4-4FA9-CBD22C8CB8AA}"/>
              </a:ext>
            </a:extLst>
          </p:cNvPr>
          <p:cNvSpPr>
            <a:spLocks noGrp="1"/>
          </p:cNvSpPr>
          <p:nvPr>
            <p:ph type="dt" sz="half" idx="19"/>
          </p:nvPr>
        </p:nvSpPr>
        <p:spPr>
          <a:xfrm>
            <a:off x="6675120" y="6324600"/>
            <a:ext cx="1252728" cy="365760"/>
          </a:xfrm>
        </p:spPr>
        <p:txBody>
          <a:bodyPr/>
          <a:lstStyle/>
          <a:p>
            <a:fld id="{8FE65FC7-2A8E-4A9F-BC2E-77BBAD344779}" type="datetime1">
              <a:rPr lang="en-US" smtClean="0"/>
              <a:t>7/6/2026</a:t>
            </a:fld>
            <a:endParaRPr lang="en-US"/>
          </a:p>
        </p:txBody>
      </p:sp>
      <p:sp>
        <p:nvSpPr>
          <p:cNvPr id="4" name="Slide Number Placeholder 12">
            <a:extLst>
              <a:ext uri="{FF2B5EF4-FFF2-40B4-BE49-F238E27FC236}">
                <a16:creationId xmlns:a16="http://schemas.microsoft.com/office/drawing/2014/main" id="{88A078EC-066F-83B8-C049-5426BC1E0015}"/>
              </a:ext>
            </a:extLst>
          </p:cNvPr>
          <p:cNvSpPr>
            <a:spLocks noGrp="1"/>
          </p:cNvSpPr>
          <p:nvPr>
            <p:ph type="sldNum" sz="quarter" idx="16"/>
          </p:nvPr>
        </p:nvSpPr>
        <p:spPr>
          <a:xfrm>
            <a:off x="7918704" y="6324600"/>
            <a:ext cx="427148" cy="365760"/>
          </a:xfrm>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42228700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pic>
        <p:nvPicPr>
          <p:cNvPr id="5" name="Picture 4" descr="A black and white photo&#10;&#10;AI-generated content may be incorrect.">
            <a:extLst>
              <a:ext uri="{FF2B5EF4-FFF2-40B4-BE49-F238E27FC236}">
                <a16:creationId xmlns:a16="http://schemas.microsoft.com/office/drawing/2014/main" id="{5DA27ABB-5583-7944-E2DF-F52E8B673E1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1943100"/>
          </a:xfrm>
          <a:prstGeom prst="rect">
            <a:avLst/>
          </a:prstGeom>
        </p:spPr>
      </p:pic>
      <p:sp>
        <p:nvSpPr>
          <p:cNvPr id="9" name="Title 1">
            <a:extLst>
              <a:ext uri="{FF2B5EF4-FFF2-40B4-BE49-F238E27FC236}">
                <a16:creationId xmlns:a16="http://schemas.microsoft.com/office/drawing/2014/main" id="{775975E9-6F65-5C6B-FD76-7197CC67AEB0}"/>
              </a:ext>
            </a:extLst>
          </p:cNvPr>
          <p:cNvSpPr>
            <a:spLocks noGrp="1"/>
          </p:cNvSpPr>
          <p:nvPr>
            <p:ph type="title"/>
          </p:nvPr>
        </p:nvSpPr>
        <p:spPr>
          <a:xfrm>
            <a:off x="609600" y="3886199"/>
            <a:ext cx="3200400" cy="1828799"/>
          </a:xfrm>
        </p:spPr>
        <p:txBody>
          <a:bodyPr anchor="t">
            <a:normAutofit/>
          </a:bodyPr>
          <a:lstStyle>
            <a:lvl1pPr>
              <a:defRPr sz="3200"/>
            </a:lvl1pPr>
          </a:lstStyle>
          <a:p>
            <a:r>
              <a:rPr lang="en-US"/>
              <a:t>Click to edit Master title style</a:t>
            </a:r>
          </a:p>
        </p:txBody>
      </p:sp>
      <p:sp>
        <p:nvSpPr>
          <p:cNvPr id="6" name="Picture Placeholder 5">
            <a:extLst>
              <a:ext uri="{FF2B5EF4-FFF2-40B4-BE49-F238E27FC236}">
                <a16:creationId xmlns:a16="http://schemas.microsoft.com/office/drawing/2014/main" id="{83724CEC-E918-214D-DAE8-0A153EB2333F}"/>
              </a:ext>
            </a:extLst>
          </p:cNvPr>
          <p:cNvSpPr>
            <a:spLocks noGrp="1"/>
          </p:cNvSpPr>
          <p:nvPr>
            <p:ph type="pic" sz="quarter" idx="18"/>
          </p:nvPr>
        </p:nvSpPr>
        <p:spPr>
          <a:xfrm>
            <a:off x="609601" y="685799"/>
            <a:ext cx="10972799" cy="2514601"/>
          </a:xfrm>
          <a:blipFill>
            <a:blip r:embed="rId3">
              <a:alphaModFix amt="60000"/>
            </a:blip>
            <a:stretch>
              <a:fillRect l="-1" t="-88" r="-1" b="2"/>
            </a:stretch>
          </a:blipFill>
        </p:spPr>
        <p:txBody>
          <a:bodyPr/>
          <a:lstStyle/>
          <a:p>
            <a:endParaRPr lang="en-US"/>
          </a:p>
        </p:txBody>
      </p:sp>
      <p:sp>
        <p:nvSpPr>
          <p:cNvPr id="10" name="Content Placeholder 7">
            <a:extLst>
              <a:ext uri="{FF2B5EF4-FFF2-40B4-BE49-F238E27FC236}">
                <a16:creationId xmlns:a16="http://schemas.microsoft.com/office/drawing/2014/main" id="{6C18058A-7AA8-535D-E4FC-D8E74D4B933C}"/>
              </a:ext>
            </a:extLst>
          </p:cNvPr>
          <p:cNvSpPr>
            <a:spLocks noGrp="1"/>
          </p:cNvSpPr>
          <p:nvPr>
            <p:ph sz="quarter" idx="14"/>
          </p:nvPr>
        </p:nvSpPr>
        <p:spPr>
          <a:xfrm>
            <a:off x="4267200" y="3886200"/>
            <a:ext cx="7315199" cy="22860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Footer Placeholder 14">
            <a:extLst>
              <a:ext uri="{FF2B5EF4-FFF2-40B4-BE49-F238E27FC236}">
                <a16:creationId xmlns:a16="http://schemas.microsoft.com/office/drawing/2014/main" id="{92A20A12-E19E-15F7-7860-3EFA276C3041}"/>
              </a:ext>
            </a:extLst>
          </p:cNvPr>
          <p:cNvSpPr>
            <a:spLocks noGrp="1"/>
          </p:cNvSpPr>
          <p:nvPr>
            <p:ph type="ftr" sz="quarter" idx="16"/>
          </p:nvPr>
        </p:nvSpPr>
        <p:spPr/>
        <p:txBody>
          <a:bodyPr/>
          <a:lstStyle/>
          <a:p>
            <a:r>
              <a:rPr lang="en-US"/>
              <a:t>Footer</a:t>
            </a:r>
          </a:p>
        </p:txBody>
      </p:sp>
      <p:sp>
        <p:nvSpPr>
          <p:cNvPr id="14" name="Date Placeholder 13">
            <a:extLst>
              <a:ext uri="{FF2B5EF4-FFF2-40B4-BE49-F238E27FC236}">
                <a16:creationId xmlns:a16="http://schemas.microsoft.com/office/drawing/2014/main" id="{16A69234-6AB3-29D7-C26F-6C877D5FF483}"/>
              </a:ext>
            </a:extLst>
          </p:cNvPr>
          <p:cNvSpPr>
            <a:spLocks noGrp="1"/>
          </p:cNvSpPr>
          <p:nvPr>
            <p:ph type="dt" sz="half" idx="15"/>
          </p:nvPr>
        </p:nvSpPr>
        <p:spPr/>
        <p:txBody>
          <a:bodyPr/>
          <a:lstStyle/>
          <a:p>
            <a:fld id="{09B82780-C85F-4B5B-A9F2-ED4C5E378CB8}" type="datetime1">
              <a:rPr lang="en-US" smtClean="0"/>
              <a:t>7/6/2026</a:t>
            </a:fld>
            <a:endParaRPr lang="en-US"/>
          </a:p>
        </p:txBody>
      </p:sp>
      <p:sp>
        <p:nvSpPr>
          <p:cNvPr id="16" name="Slide Number Placeholder 15">
            <a:extLst>
              <a:ext uri="{FF2B5EF4-FFF2-40B4-BE49-F238E27FC236}">
                <a16:creationId xmlns:a16="http://schemas.microsoft.com/office/drawing/2014/main" id="{BF4D5C1B-25AC-A762-295E-A42F8267D126}"/>
              </a:ext>
            </a:extLst>
          </p:cNvPr>
          <p:cNvSpPr>
            <a:spLocks noGrp="1"/>
          </p:cNvSpPr>
          <p:nvPr>
            <p:ph type="sldNum" sz="quarter" idx="17"/>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196605511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pic>
        <p:nvPicPr>
          <p:cNvPr id="5" name="Picture 4" descr="A black and white photo&#10;&#10;AI-generated content may be incorrect.">
            <a:extLst>
              <a:ext uri="{FF2B5EF4-FFF2-40B4-BE49-F238E27FC236}">
                <a16:creationId xmlns:a16="http://schemas.microsoft.com/office/drawing/2014/main" id="{202BE50F-E998-ED23-7599-BAA0D450DA9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V="1">
            <a:off x="0" y="4914900"/>
            <a:ext cx="12192000" cy="1943100"/>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600" y="708727"/>
            <a:ext cx="3200400" cy="1828799"/>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7200" y="708727"/>
            <a:ext cx="7315199" cy="22860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9">
            <a:extLst>
              <a:ext uri="{FF2B5EF4-FFF2-40B4-BE49-F238E27FC236}">
                <a16:creationId xmlns:a16="http://schemas.microsoft.com/office/drawing/2014/main" id="{769E3556-DC93-9D90-D6F8-5962E3CD3DB5}"/>
              </a:ext>
            </a:extLst>
          </p:cNvPr>
          <p:cNvSpPr>
            <a:spLocks noGrp="1"/>
          </p:cNvSpPr>
          <p:nvPr>
            <p:ph type="ftr" sz="quarter" idx="16"/>
          </p:nvPr>
        </p:nvSpPr>
        <p:spPr>
          <a:xfrm>
            <a:off x="612648" y="3063240"/>
            <a:ext cx="2740154" cy="365760"/>
          </a:xfrm>
        </p:spPr>
        <p:txBody>
          <a:bodyPr/>
          <a:lstStyle/>
          <a:p>
            <a:r>
              <a:rPr lang="en-US"/>
              <a:t>Footer</a:t>
            </a:r>
          </a:p>
        </p:txBody>
      </p:sp>
      <p:sp>
        <p:nvSpPr>
          <p:cNvPr id="9" name="Date Placeholder 8">
            <a:extLst>
              <a:ext uri="{FF2B5EF4-FFF2-40B4-BE49-F238E27FC236}">
                <a16:creationId xmlns:a16="http://schemas.microsoft.com/office/drawing/2014/main" id="{08663820-09F4-9DB6-C911-A71078D740B1}"/>
              </a:ext>
            </a:extLst>
          </p:cNvPr>
          <p:cNvSpPr>
            <a:spLocks noGrp="1"/>
          </p:cNvSpPr>
          <p:nvPr>
            <p:ph type="dt" sz="half" idx="15"/>
          </p:nvPr>
        </p:nvSpPr>
        <p:spPr>
          <a:xfrm>
            <a:off x="8839200" y="3063240"/>
            <a:ext cx="2316052" cy="365760"/>
          </a:xfrm>
        </p:spPr>
        <p:txBody>
          <a:bodyPr/>
          <a:lstStyle/>
          <a:p>
            <a:fld id="{BDB1DEDC-E425-4B59-B655-76DF7083DAD8}" type="datetime1">
              <a:rPr lang="en-US" smtClean="0"/>
              <a:t>7/6/2026</a:t>
            </a:fld>
            <a:endParaRPr lang="en-US"/>
          </a:p>
        </p:txBody>
      </p:sp>
      <p:sp>
        <p:nvSpPr>
          <p:cNvPr id="11" name="Slide Number Placeholder 10">
            <a:extLst>
              <a:ext uri="{FF2B5EF4-FFF2-40B4-BE49-F238E27FC236}">
                <a16:creationId xmlns:a16="http://schemas.microsoft.com/office/drawing/2014/main" id="{5863E640-A5C0-2FA3-E7AB-12F96CA63B91}"/>
              </a:ext>
            </a:extLst>
          </p:cNvPr>
          <p:cNvSpPr>
            <a:spLocks noGrp="1"/>
          </p:cNvSpPr>
          <p:nvPr>
            <p:ph type="sldNum" sz="quarter" idx="17"/>
          </p:nvPr>
        </p:nvSpPr>
        <p:spPr>
          <a:xfrm>
            <a:off x="11155252" y="3063240"/>
            <a:ext cx="427148" cy="365760"/>
          </a:xfrm>
        </p:spPr>
        <p:txBody>
          <a:bodyPr/>
          <a:lstStyle/>
          <a:p>
            <a:fld id="{FD550D4C-7310-48EB-AB4A-11C1BDEC928F}" type="slidenum">
              <a:rPr lang="en-US" smtClean="0"/>
              <a:pPr/>
              <a:t>‹#›</a:t>
            </a:fld>
            <a:endParaRPr lang="en-US"/>
          </a:p>
        </p:txBody>
      </p:sp>
      <p:sp>
        <p:nvSpPr>
          <p:cNvPr id="13" name="Picture Placeholder 5">
            <a:extLst>
              <a:ext uri="{FF2B5EF4-FFF2-40B4-BE49-F238E27FC236}">
                <a16:creationId xmlns:a16="http://schemas.microsoft.com/office/drawing/2014/main" id="{AA55C41E-AD54-6448-5A29-955F15AE6CDF}"/>
              </a:ext>
            </a:extLst>
          </p:cNvPr>
          <p:cNvSpPr>
            <a:spLocks noGrp="1"/>
          </p:cNvSpPr>
          <p:nvPr>
            <p:ph type="pic" sz="quarter" idx="18"/>
          </p:nvPr>
        </p:nvSpPr>
        <p:spPr>
          <a:xfrm>
            <a:off x="609601" y="3663234"/>
            <a:ext cx="10972799" cy="2514601"/>
          </a:xfrm>
          <a:blipFill>
            <a:blip r:embed="rId3">
              <a:alphaModFix amt="60000"/>
            </a:blip>
            <a:stretch>
              <a:fillRect l="-1" t="-88" r="-1" b="2"/>
            </a:stretch>
          </a:blipFill>
        </p:spPr>
        <p:txBody>
          <a:bodyPr/>
          <a:lstStyle/>
          <a:p>
            <a:endParaRPr lang="en-US"/>
          </a:p>
        </p:txBody>
      </p:sp>
    </p:spTree>
    <p:extLst>
      <p:ext uri="{BB962C8B-B14F-4D97-AF65-F5344CB8AC3E}">
        <p14:creationId xmlns:p14="http://schemas.microsoft.com/office/powerpoint/2010/main" val="5445375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pic>
        <p:nvPicPr>
          <p:cNvPr id="7" name="Picture 6" descr="A black and grey dotted background&#10;&#10;AI-generated content may be incorrect.">
            <a:extLst>
              <a:ext uri="{FF2B5EF4-FFF2-40B4-BE49-F238E27FC236}">
                <a16:creationId xmlns:a16="http://schemas.microsoft.com/office/drawing/2014/main" id="{5AAAD85C-125C-358E-E296-321428CCD33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2442924" cy="6858000"/>
          </a:xfrm>
          <a:prstGeom prst="rect">
            <a:avLst/>
          </a:prstGeom>
        </p:spPr>
      </p:pic>
      <p:sp>
        <p:nvSpPr>
          <p:cNvPr id="5" name="Title 1">
            <a:extLst>
              <a:ext uri="{FF2B5EF4-FFF2-40B4-BE49-F238E27FC236}">
                <a16:creationId xmlns:a16="http://schemas.microsoft.com/office/drawing/2014/main" id="{1DF5CE76-E60C-5545-9B6F-E8723D4AB005}"/>
              </a:ext>
            </a:extLst>
          </p:cNvPr>
          <p:cNvSpPr>
            <a:spLocks noGrp="1"/>
          </p:cNvSpPr>
          <p:nvPr>
            <p:ph type="title"/>
          </p:nvPr>
        </p:nvSpPr>
        <p:spPr>
          <a:xfrm>
            <a:off x="5176626" y="683319"/>
            <a:ext cx="6397626" cy="1143000"/>
          </a:xfrm>
        </p:spPr>
        <p:txBody>
          <a:bodyPr anchor="b"/>
          <a:lstStyle/>
          <a:p>
            <a:r>
              <a:rPr lang="en-US"/>
              <a:t>Click to edit Master title style</a:t>
            </a:r>
          </a:p>
        </p:txBody>
      </p:sp>
      <p:sp>
        <p:nvSpPr>
          <p:cNvPr id="10" name="Picture Placeholder 9">
            <a:extLst>
              <a:ext uri="{FF2B5EF4-FFF2-40B4-BE49-F238E27FC236}">
                <a16:creationId xmlns:a16="http://schemas.microsoft.com/office/drawing/2014/main" id="{0B0B2BBF-0612-E805-0E23-D2CC860F2DD3}"/>
              </a:ext>
            </a:extLst>
          </p:cNvPr>
          <p:cNvSpPr>
            <a:spLocks noGrp="1"/>
          </p:cNvSpPr>
          <p:nvPr>
            <p:ph type="pic" sz="quarter" idx="15"/>
          </p:nvPr>
        </p:nvSpPr>
        <p:spPr>
          <a:xfrm>
            <a:off x="599331" y="685801"/>
            <a:ext cx="3657600" cy="5486399"/>
          </a:xfrm>
          <a:blipFill>
            <a:blip r:embed="rId3">
              <a:alphaModFix amt="60000"/>
            </a:blip>
            <a:stretch>
              <a:fillRect l="-1" t="-88" r="-1" b="2"/>
            </a:stretch>
          </a:blipFill>
        </p:spPr>
        <p:txBody>
          <a:bodyPr/>
          <a:lstStyle/>
          <a:p>
            <a:endParaRPr lang="en-US"/>
          </a:p>
        </p:txBody>
      </p:sp>
      <p:sp>
        <p:nvSpPr>
          <p:cNvPr id="6" name="Content Placeholder 7">
            <a:extLst>
              <a:ext uri="{FF2B5EF4-FFF2-40B4-BE49-F238E27FC236}">
                <a16:creationId xmlns:a16="http://schemas.microsoft.com/office/drawing/2014/main" id="{587143F9-5C01-9E3E-EAD3-1E25E8B90110}"/>
              </a:ext>
            </a:extLst>
          </p:cNvPr>
          <p:cNvSpPr>
            <a:spLocks noGrp="1"/>
          </p:cNvSpPr>
          <p:nvPr>
            <p:ph sz="quarter" idx="14"/>
          </p:nvPr>
        </p:nvSpPr>
        <p:spPr>
          <a:xfrm>
            <a:off x="5176753" y="2066826"/>
            <a:ext cx="6397626" cy="4114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BBC482C5-395E-3310-CC2B-122F5BCB0F50}"/>
              </a:ext>
            </a:extLst>
          </p:cNvPr>
          <p:cNvSpPr>
            <a:spLocks noGrp="1"/>
          </p:cNvSpPr>
          <p:nvPr>
            <p:ph type="ftr" sz="quarter" idx="17"/>
          </p:nvPr>
        </p:nvSpPr>
        <p:spPr>
          <a:xfrm>
            <a:off x="2886854" y="6324600"/>
            <a:ext cx="2740154" cy="365760"/>
          </a:xfrm>
        </p:spPr>
        <p:txBody>
          <a:bodyPr/>
          <a:lstStyle/>
          <a:p>
            <a:r>
              <a:rPr lang="en-US"/>
              <a:t>Footer</a:t>
            </a:r>
          </a:p>
        </p:txBody>
      </p:sp>
      <p:sp>
        <p:nvSpPr>
          <p:cNvPr id="2" name="Date Placeholder 1">
            <a:extLst>
              <a:ext uri="{FF2B5EF4-FFF2-40B4-BE49-F238E27FC236}">
                <a16:creationId xmlns:a16="http://schemas.microsoft.com/office/drawing/2014/main" id="{A39AA256-5FA9-B5FA-8FA6-9841FA5301F6}"/>
              </a:ext>
            </a:extLst>
          </p:cNvPr>
          <p:cNvSpPr>
            <a:spLocks noGrp="1"/>
          </p:cNvSpPr>
          <p:nvPr>
            <p:ph type="dt" sz="half" idx="16"/>
          </p:nvPr>
        </p:nvSpPr>
        <p:spPr/>
        <p:txBody>
          <a:bodyPr/>
          <a:lstStyle/>
          <a:p>
            <a:fld id="{DE10DD78-060C-4A79-A917-C0BAAEEE4139}" type="datetime1">
              <a:rPr lang="en-US" smtClean="0"/>
              <a:t>7/6/2026</a:t>
            </a:fld>
            <a:endParaRPr lang="en-US"/>
          </a:p>
        </p:txBody>
      </p:sp>
      <p:sp>
        <p:nvSpPr>
          <p:cNvPr id="4" name="Slide Number Placeholder 3">
            <a:extLst>
              <a:ext uri="{FF2B5EF4-FFF2-40B4-BE49-F238E27FC236}">
                <a16:creationId xmlns:a16="http://schemas.microsoft.com/office/drawing/2014/main" id="{E645DAAD-D1F5-BECE-CDF2-CC756F6D620D}"/>
              </a:ext>
            </a:extLst>
          </p:cNvPr>
          <p:cNvSpPr>
            <a:spLocks noGrp="1"/>
          </p:cNvSpPr>
          <p:nvPr>
            <p:ph type="sldNum" sz="quarter" idx="18"/>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32409207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pic>
        <p:nvPicPr>
          <p:cNvPr id="11" name="Picture 10" descr="A black and grey dotted background&#10;&#10;AI-generated content may be incorrect.">
            <a:extLst>
              <a:ext uri="{FF2B5EF4-FFF2-40B4-BE49-F238E27FC236}">
                <a16:creationId xmlns:a16="http://schemas.microsoft.com/office/drawing/2014/main" id="{546AF1F7-73B9-6175-7F40-61F4A47145FF}"/>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9749076" y="0"/>
            <a:ext cx="2442924" cy="6858000"/>
          </a:xfrm>
          <a:prstGeom prst="rect">
            <a:avLst/>
          </a:prstGeom>
        </p:spPr>
      </p:pic>
      <p:sp>
        <p:nvSpPr>
          <p:cNvPr id="10" name="Title 1">
            <a:extLst>
              <a:ext uri="{FF2B5EF4-FFF2-40B4-BE49-F238E27FC236}">
                <a16:creationId xmlns:a16="http://schemas.microsoft.com/office/drawing/2014/main" id="{24B7382F-E67B-D3B7-C96F-0C6B09E14653}"/>
              </a:ext>
            </a:extLst>
          </p:cNvPr>
          <p:cNvSpPr>
            <a:spLocks noGrp="1"/>
          </p:cNvSpPr>
          <p:nvPr>
            <p:ph type="title"/>
          </p:nvPr>
        </p:nvSpPr>
        <p:spPr>
          <a:xfrm>
            <a:off x="617478" y="683319"/>
            <a:ext cx="6397626" cy="1143000"/>
          </a:xfrm>
        </p:spPr>
        <p:txBody>
          <a:bodyPr anchor="b"/>
          <a:lstStyle/>
          <a:p>
            <a:r>
              <a:rPr lang="en-US"/>
              <a:t>Click to edit Master title style</a:t>
            </a:r>
          </a:p>
        </p:txBody>
      </p:sp>
      <p:sp>
        <p:nvSpPr>
          <p:cNvPr id="12" name="Content Placeholder 7">
            <a:extLst>
              <a:ext uri="{FF2B5EF4-FFF2-40B4-BE49-F238E27FC236}">
                <a16:creationId xmlns:a16="http://schemas.microsoft.com/office/drawing/2014/main" id="{4B6BD3BD-6D5F-6615-DA6E-D2DA45D5AA67}"/>
              </a:ext>
            </a:extLst>
          </p:cNvPr>
          <p:cNvSpPr>
            <a:spLocks noGrp="1"/>
          </p:cNvSpPr>
          <p:nvPr>
            <p:ph sz="quarter" idx="14"/>
          </p:nvPr>
        </p:nvSpPr>
        <p:spPr>
          <a:xfrm>
            <a:off x="617605" y="2066826"/>
            <a:ext cx="6397626" cy="4114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9">
            <a:extLst>
              <a:ext uri="{FF2B5EF4-FFF2-40B4-BE49-F238E27FC236}">
                <a16:creationId xmlns:a16="http://schemas.microsoft.com/office/drawing/2014/main" id="{1E586CCD-B9D0-D7B5-E48B-16BB167E700E}"/>
              </a:ext>
            </a:extLst>
          </p:cNvPr>
          <p:cNvSpPr>
            <a:spLocks noGrp="1"/>
          </p:cNvSpPr>
          <p:nvPr>
            <p:ph type="pic" sz="quarter" idx="15"/>
          </p:nvPr>
        </p:nvSpPr>
        <p:spPr>
          <a:xfrm>
            <a:off x="7938187" y="685801"/>
            <a:ext cx="3657600" cy="5486399"/>
          </a:xfrm>
          <a:blipFill>
            <a:blip r:embed="rId3">
              <a:alphaModFix amt="60000"/>
            </a:blip>
            <a:stretch>
              <a:fillRect l="-1" t="-88" r="-1" b="2"/>
            </a:stretch>
          </a:blipFill>
        </p:spPr>
        <p:txBody>
          <a:bodyPr/>
          <a:lstStyle/>
          <a:p>
            <a:endParaRPr lang="en-US"/>
          </a:p>
        </p:txBody>
      </p:sp>
      <p:sp>
        <p:nvSpPr>
          <p:cNvPr id="6" name="Footer Placeholder 5">
            <a:extLst>
              <a:ext uri="{FF2B5EF4-FFF2-40B4-BE49-F238E27FC236}">
                <a16:creationId xmlns:a16="http://schemas.microsoft.com/office/drawing/2014/main" id="{CE9E6BF0-982D-B0CF-5519-0955658AAA8B}"/>
              </a:ext>
            </a:extLst>
          </p:cNvPr>
          <p:cNvSpPr>
            <a:spLocks noGrp="1"/>
          </p:cNvSpPr>
          <p:nvPr>
            <p:ph type="ftr" sz="quarter" idx="17"/>
          </p:nvPr>
        </p:nvSpPr>
        <p:spPr/>
        <p:txBody>
          <a:bodyPr/>
          <a:lstStyle/>
          <a:p>
            <a:r>
              <a:rPr lang="en-US"/>
              <a:t>Footer</a:t>
            </a:r>
          </a:p>
        </p:txBody>
      </p:sp>
      <p:sp>
        <p:nvSpPr>
          <p:cNvPr id="2" name="Date Placeholder 1">
            <a:extLst>
              <a:ext uri="{FF2B5EF4-FFF2-40B4-BE49-F238E27FC236}">
                <a16:creationId xmlns:a16="http://schemas.microsoft.com/office/drawing/2014/main" id="{E72F6EED-357E-DDEB-26C6-8E99D7B4843F}"/>
              </a:ext>
            </a:extLst>
          </p:cNvPr>
          <p:cNvSpPr>
            <a:spLocks noGrp="1"/>
          </p:cNvSpPr>
          <p:nvPr>
            <p:ph type="dt" sz="half" idx="16"/>
          </p:nvPr>
        </p:nvSpPr>
        <p:spPr>
          <a:xfrm>
            <a:off x="7938187" y="6324600"/>
            <a:ext cx="840053" cy="365760"/>
          </a:xfrm>
        </p:spPr>
        <p:txBody>
          <a:bodyPr/>
          <a:lstStyle/>
          <a:p>
            <a:fld id="{B623B10A-ED93-4B4B-8FF2-98D1DF16C450}" type="datetime1">
              <a:rPr lang="en-US" smtClean="0"/>
              <a:t>7/6/2026</a:t>
            </a:fld>
            <a:endParaRPr lang="en-US"/>
          </a:p>
        </p:txBody>
      </p:sp>
      <p:sp>
        <p:nvSpPr>
          <p:cNvPr id="3" name="Slide Number Placeholder 12">
            <a:extLst>
              <a:ext uri="{FF2B5EF4-FFF2-40B4-BE49-F238E27FC236}">
                <a16:creationId xmlns:a16="http://schemas.microsoft.com/office/drawing/2014/main" id="{66B048BC-B17C-5A12-F41E-52C9F5B4737A}"/>
              </a:ext>
            </a:extLst>
          </p:cNvPr>
          <p:cNvSpPr>
            <a:spLocks noGrp="1"/>
          </p:cNvSpPr>
          <p:nvPr>
            <p:ph type="sldNum" sz="quarter" idx="18"/>
          </p:nvPr>
        </p:nvSpPr>
        <p:spPr>
          <a:xfrm>
            <a:off x="8814816" y="6324600"/>
            <a:ext cx="427148" cy="365760"/>
          </a:xfrm>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338620190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pic>
        <p:nvPicPr>
          <p:cNvPr id="9" name="Picture 8" descr="A black and grey dotted background&#10;&#10;AI-generated content may be incorrect.">
            <a:extLst>
              <a:ext uri="{FF2B5EF4-FFF2-40B4-BE49-F238E27FC236}">
                <a16:creationId xmlns:a16="http://schemas.microsoft.com/office/drawing/2014/main" id="{241F8B33-4613-022F-02A1-8F9DA25396F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096000" y="1828800"/>
            <a:ext cx="6096000" cy="5029200"/>
          </a:xfrm>
          <a:prstGeom prst="rect">
            <a:avLst/>
          </a:prstGeom>
        </p:spPr>
      </p:pic>
      <p:sp>
        <p:nvSpPr>
          <p:cNvPr id="3" name="Title 1">
            <a:extLst>
              <a:ext uri="{FF2B5EF4-FFF2-40B4-BE49-F238E27FC236}">
                <a16:creationId xmlns:a16="http://schemas.microsoft.com/office/drawing/2014/main" id="{281F3DB7-A141-A301-46DA-F955095D7065}"/>
              </a:ext>
            </a:extLst>
          </p:cNvPr>
          <p:cNvSpPr>
            <a:spLocks noGrp="1"/>
          </p:cNvSpPr>
          <p:nvPr>
            <p:ph type="title"/>
          </p:nvPr>
        </p:nvSpPr>
        <p:spPr>
          <a:xfrm>
            <a:off x="612646" y="685800"/>
            <a:ext cx="10969753" cy="914400"/>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1822451"/>
            <a:ext cx="480060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97508CB-45FA-7ADF-D81B-3E358D2B1C0D}"/>
              </a:ext>
            </a:extLst>
          </p:cNvPr>
          <p:cNvSpPr>
            <a:spLocks noGrp="1"/>
          </p:cNvSpPr>
          <p:nvPr>
            <p:ph type="ftr" sz="quarter" idx="17"/>
          </p:nvPr>
        </p:nvSpPr>
        <p:spPr/>
        <p:txBody>
          <a:bodyPr/>
          <a:lstStyle/>
          <a:p>
            <a:r>
              <a:rPr lang="en-US"/>
              <a:t>Footer</a:t>
            </a:r>
          </a:p>
        </p:txBody>
      </p:sp>
      <p:sp>
        <p:nvSpPr>
          <p:cNvPr id="4" name="Date Placeholder 3">
            <a:extLst>
              <a:ext uri="{FF2B5EF4-FFF2-40B4-BE49-F238E27FC236}">
                <a16:creationId xmlns:a16="http://schemas.microsoft.com/office/drawing/2014/main" id="{296A8DA5-4386-3337-449C-E2D334769A35}"/>
              </a:ext>
            </a:extLst>
          </p:cNvPr>
          <p:cNvSpPr>
            <a:spLocks noGrp="1"/>
          </p:cNvSpPr>
          <p:nvPr>
            <p:ph type="dt" sz="half" idx="16"/>
          </p:nvPr>
        </p:nvSpPr>
        <p:spPr>
          <a:xfrm>
            <a:off x="3429000" y="6324600"/>
            <a:ext cx="1473200" cy="365760"/>
          </a:xfrm>
        </p:spPr>
        <p:txBody>
          <a:bodyPr/>
          <a:lstStyle/>
          <a:p>
            <a:fld id="{871B8028-B84A-4AB1-A179-7B76CD5B07E0}" type="datetime1">
              <a:rPr lang="en-US" smtClean="0"/>
              <a:t>7/6/2026</a:t>
            </a:fld>
            <a:endParaRPr lang="en-US"/>
          </a:p>
        </p:txBody>
      </p:sp>
      <p:sp>
        <p:nvSpPr>
          <p:cNvPr id="2" name="Picture Placeholder 9">
            <a:extLst>
              <a:ext uri="{FF2B5EF4-FFF2-40B4-BE49-F238E27FC236}">
                <a16:creationId xmlns:a16="http://schemas.microsoft.com/office/drawing/2014/main" id="{D6DFDDAA-FFBB-FE1C-40B3-1394E2B7B732}"/>
              </a:ext>
            </a:extLst>
          </p:cNvPr>
          <p:cNvSpPr>
            <a:spLocks noGrp="1"/>
          </p:cNvSpPr>
          <p:nvPr>
            <p:ph type="pic" sz="quarter" idx="15"/>
          </p:nvPr>
        </p:nvSpPr>
        <p:spPr>
          <a:xfrm>
            <a:off x="6777729" y="2514600"/>
            <a:ext cx="5414271" cy="4343400"/>
          </a:xfrm>
          <a:blipFill>
            <a:blip r:embed="rId3">
              <a:alphaModFix amt="60000"/>
            </a:blip>
            <a:stretch>
              <a:fillRect l="-1461" t="-1593" r="-3" b="5"/>
            </a:stretch>
          </a:blipFill>
        </p:spPr>
        <p:txBody>
          <a:bodyPr/>
          <a:lstStyle/>
          <a:p>
            <a:endParaRPr lang="en-US"/>
          </a:p>
        </p:txBody>
      </p:sp>
      <p:sp>
        <p:nvSpPr>
          <p:cNvPr id="6" name="Slide Number Placeholder 12">
            <a:extLst>
              <a:ext uri="{FF2B5EF4-FFF2-40B4-BE49-F238E27FC236}">
                <a16:creationId xmlns:a16="http://schemas.microsoft.com/office/drawing/2014/main" id="{42AB93C0-0C2D-8D7B-36AB-877A1285A9AE}"/>
              </a:ext>
            </a:extLst>
          </p:cNvPr>
          <p:cNvSpPr>
            <a:spLocks noGrp="1"/>
          </p:cNvSpPr>
          <p:nvPr>
            <p:ph type="sldNum" sz="quarter" idx="18"/>
          </p:nvPr>
        </p:nvSpPr>
        <p:spPr>
          <a:xfrm>
            <a:off x="4986100" y="6324600"/>
            <a:ext cx="427148" cy="365760"/>
          </a:xfrm>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124170660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pic>
        <p:nvPicPr>
          <p:cNvPr id="5" name="Picture 4" descr="A black and grey doted rectangle&#10;&#10;AI-generated content may be incorrect.">
            <a:extLst>
              <a:ext uri="{FF2B5EF4-FFF2-40B4-BE49-F238E27FC236}">
                <a16:creationId xmlns:a16="http://schemas.microsoft.com/office/drawing/2014/main" id="{6902E0D5-0CA1-0C53-4F3D-7827C31C190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6092953" y="1826078"/>
            <a:ext cx="5486400" cy="4343400"/>
          </a:xfrm>
          <a:prstGeom prst="rect">
            <a:avLst/>
          </a:prstGeom>
        </p:spPr>
      </p:pic>
      <p:sp>
        <p:nvSpPr>
          <p:cNvPr id="11" name="Title 1">
            <a:extLst>
              <a:ext uri="{FF2B5EF4-FFF2-40B4-BE49-F238E27FC236}">
                <a16:creationId xmlns:a16="http://schemas.microsoft.com/office/drawing/2014/main" id="{AD71F098-A124-116E-8482-19FFD0E161D4}"/>
              </a:ext>
            </a:extLst>
          </p:cNvPr>
          <p:cNvSpPr>
            <a:spLocks noGrp="1"/>
          </p:cNvSpPr>
          <p:nvPr>
            <p:ph type="title"/>
          </p:nvPr>
        </p:nvSpPr>
        <p:spPr>
          <a:xfrm>
            <a:off x="612646" y="685800"/>
            <a:ext cx="10969753" cy="914400"/>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6" y="1828800"/>
            <a:ext cx="480060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Picture Placeholder 9">
            <a:extLst>
              <a:ext uri="{FF2B5EF4-FFF2-40B4-BE49-F238E27FC236}">
                <a16:creationId xmlns:a16="http://schemas.microsoft.com/office/drawing/2014/main" id="{929E87D2-D3BB-44CF-FE5C-FB5B05205312}"/>
              </a:ext>
            </a:extLst>
          </p:cNvPr>
          <p:cNvSpPr>
            <a:spLocks noGrp="1"/>
          </p:cNvSpPr>
          <p:nvPr>
            <p:ph type="pic" sz="quarter" idx="18"/>
          </p:nvPr>
        </p:nvSpPr>
        <p:spPr>
          <a:xfrm>
            <a:off x="6781800" y="2511878"/>
            <a:ext cx="4114800" cy="2971800"/>
          </a:xfrm>
          <a:blipFill>
            <a:blip r:embed="rId3">
              <a:alphaModFix amt="60000"/>
            </a:blip>
            <a:stretch>
              <a:fillRect l="-1" t="-88" r="-1" b="2"/>
            </a:stretch>
          </a:blipFill>
        </p:spPr>
        <p:txBody>
          <a:bodyPr/>
          <a:lstStyle/>
          <a:p>
            <a:endParaRPr lang="en-US"/>
          </a:p>
        </p:txBody>
      </p:sp>
      <p:sp>
        <p:nvSpPr>
          <p:cNvPr id="13" name="Footer Placeholder 12">
            <a:extLst>
              <a:ext uri="{FF2B5EF4-FFF2-40B4-BE49-F238E27FC236}">
                <a16:creationId xmlns:a16="http://schemas.microsoft.com/office/drawing/2014/main" id="{391C34E7-4FF7-FEF1-180A-49563C0399AD}"/>
              </a:ext>
            </a:extLst>
          </p:cNvPr>
          <p:cNvSpPr>
            <a:spLocks noGrp="1"/>
          </p:cNvSpPr>
          <p:nvPr>
            <p:ph type="ftr" sz="quarter" idx="16"/>
          </p:nvPr>
        </p:nvSpPr>
        <p:spPr/>
        <p:txBody>
          <a:bodyPr/>
          <a:lstStyle/>
          <a:p>
            <a:r>
              <a:rPr lang="en-US"/>
              <a:t>Footer</a:t>
            </a:r>
          </a:p>
        </p:txBody>
      </p:sp>
      <p:sp>
        <p:nvSpPr>
          <p:cNvPr id="12" name="Date Placeholder 11">
            <a:extLst>
              <a:ext uri="{FF2B5EF4-FFF2-40B4-BE49-F238E27FC236}">
                <a16:creationId xmlns:a16="http://schemas.microsoft.com/office/drawing/2014/main" id="{E009C87F-02E3-833E-DE4B-18954A568175}"/>
              </a:ext>
            </a:extLst>
          </p:cNvPr>
          <p:cNvSpPr>
            <a:spLocks noGrp="1"/>
          </p:cNvSpPr>
          <p:nvPr>
            <p:ph type="dt" sz="half" idx="15"/>
          </p:nvPr>
        </p:nvSpPr>
        <p:spPr/>
        <p:txBody>
          <a:bodyPr/>
          <a:lstStyle/>
          <a:p>
            <a:fld id="{6A7F3A24-2893-4C44-AB6A-BC60C5585D86}" type="datetime1">
              <a:rPr lang="en-US" smtClean="0"/>
              <a:t>7/6/2026</a:t>
            </a:fld>
            <a:endParaRPr lang="en-US"/>
          </a:p>
        </p:txBody>
      </p:sp>
      <p:sp>
        <p:nvSpPr>
          <p:cNvPr id="14" name="Slide Number Placeholder 13">
            <a:extLst>
              <a:ext uri="{FF2B5EF4-FFF2-40B4-BE49-F238E27FC236}">
                <a16:creationId xmlns:a16="http://schemas.microsoft.com/office/drawing/2014/main" id="{4F40D52F-7842-67C5-0A6E-CA35EFCC23CB}"/>
              </a:ext>
            </a:extLst>
          </p:cNvPr>
          <p:cNvSpPr>
            <a:spLocks noGrp="1"/>
          </p:cNvSpPr>
          <p:nvPr>
            <p:ph type="sldNum" sz="quarter" idx="17"/>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20463693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pic>
        <p:nvPicPr>
          <p:cNvPr id="3" name="Picture 2" descr="A black and grey dotted background&#10;&#10;AI-generated content may be incorrect.">
            <a:extLst>
              <a:ext uri="{FF2B5EF4-FFF2-40B4-BE49-F238E27FC236}">
                <a16:creationId xmlns:a16="http://schemas.microsoft.com/office/drawing/2014/main" id="{7657814E-78C8-0696-74A0-DB1A3640870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1828800"/>
            <a:ext cx="6096000" cy="5029200"/>
          </a:xfrm>
          <a:prstGeom prst="rect">
            <a:avLst/>
          </a:prstGeom>
        </p:spPr>
      </p:pic>
      <p:sp>
        <p:nvSpPr>
          <p:cNvPr id="4" name="Title 1">
            <a:extLst>
              <a:ext uri="{FF2B5EF4-FFF2-40B4-BE49-F238E27FC236}">
                <a16:creationId xmlns:a16="http://schemas.microsoft.com/office/drawing/2014/main" id="{26C33899-0996-4D83-78E7-499D62E7EE18}"/>
              </a:ext>
            </a:extLst>
          </p:cNvPr>
          <p:cNvSpPr>
            <a:spLocks noGrp="1"/>
          </p:cNvSpPr>
          <p:nvPr>
            <p:ph type="title"/>
          </p:nvPr>
        </p:nvSpPr>
        <p:spPr>
          <a:xfrm>
            <a:off x="612646" y="685800"/>
            <a:ext cx="10969753" cy="914400"/>
          </a:xfrm>
        </p:spPr>
        <p:txBody>
          <a:bodyPr anchor="t"/>
          <a:lstStyle/>
          <a:p>
            <a:r>
              <a:rPr lang="en-US"/>
              <a:t>Click to edit Master title style</a:t>
            </a:r>
          </a:p>
        </p:txBody>
      </p:sp>
      <p:sp>
        <p:nvSpPr>
          <p:cNvPr id="16" name="Picture Placeholder 9">
            <a:extLst>
              <a:ext uri="{FF2B5EF4-FFF2-40B4-BE49-F238E27FC236}">
                <a16:creationId xmlns:a16="http://schemas.microsoft.com/office/drawing/2014/main" id="{FE0F3FEB-D102-A8BC-EA04-D63E8FC72F1B}"/>
              </a:ext>
            </a:extLst>
          </p:cNvPr>
          <p:cNvSpPr>
            <a:spLocks noGrp="1"/>
          </p:cNvSpPr>
          <p:nvPr>
            <p:ph type="pic" sz="quarter" idx="15"/>
          </p:nvPr>
        </p:nvSpPr>
        <p:spPr>
          <a:xfrm>
            <a:off x="0" y="2514600"/>
            <a:ext cx="5414271" cy="4343400"/>
          </a:xfrm>
          <a:blipFill>
            <a:blip r:embed="rId3">
              <a:alphaModFix amt="60000"/>
            </a:blip>
            <a:stretch>
              <a:fillRect l="-1461" t="-1593" r="-3" b="5"/>
            </a:stretch>
          </a:blipFill>
        </p:spPr>
        <p:txBody>
          <a:bodyPr/>
          <a:lstStyle/>
          <a:p>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781801" y="1828800"/>
            <a:ext cx="4800600" cy="43433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D1A5645-648D-797A-0DEC-486CE6E1D812}"/>
              </a:ext>
            </a:extLst>
          </p:cNvPr>
          <p:cNvSpPr>
            <a:spLocks noGrp="1"/>
          </p:cNvSpPr>
          <p:nvPr>
            <p:ph type="ftr" sz="quarter" idx="17"/>
          </p:nvPr>
        </p:nvSpPr>
        <p:spPr>
          <a:xfrm>
            <a:off x="6781801" y="6324600"/>
            <a:ext cx="2740154" cy="365760"/>
          </a:xfrm>
        </p:spPr>
        <p:txBody>
          <a:bodyPr/>
          <a:lstStyle/>
          <a:p>
            <a:r>
              <a:rPr lang="en-US"/>
              <a:t>Footer</a:t>
            </a:r>
          </a:p>
        </p:txBody>
      </p:sp>
      <p:sp>
        <p:nvSpPr>
          <p:cNvPr id="2" name="Date Placeholder 1">
            <a:extLst>
              <a:ext uri="{FF2B5EF4-FFF2-40B4-BE49-F238E27FC236}">
                <a16:creationId xmlns:a16="http://schemas.microsoft.com/office/drawing/2014/main" id="{7707D96C-82A8-67BE-703F-26DA5449E923}"/>
              </a:ext>
            </a:extLst>
          </p:cNvPr>
          <p:cNvSpPr>
            <a:spLocks noGrp="1"/>
          </p:cNvSpPr>
          <p:nvPr>
            <p:ph type="dt" sz="half" idx="16"/>
          </p:nvPr>
        </p:nvSpPr>
        <p:spPr>
          <a:xfrm>
            <a:off x="9928860" y="6324600"/>
            <a:ext cx="1226392" cy="365760"/>
          </a:xfrm>
        </p:spPr>
        <p:txBody>
          <a:bodyPr/>
          <a:lstStyle/>
          <a:p>
            <a:fld id="{4B851480-9C3E-4904-838F-0F4DBBC2276C}" type="datetime1">
              <a:rPr lang="en-US" smtClean="0"/>
              <a:t>7/6/2026</a:t>
            </a:fld>
            <a:endParaRPr lang="en-US"/>
          </a:p>
        </p:txBody>
      </p:sp>
      <p:sp>
        <p:nvSpPr>
          <p:cNvPr id="6" name="Slide Number Placeholder 5">
            <a:extLst>
              <a:ext uri="{FF2B5EF4-FFF2-40B4-BE49-F238E27FC236}">
                <a16:creationId xmlns:a16="http://schemas.microsoft.com/office/drawing/2014/main" id="{F955A0B3-4996-A9BB-4451-E475B7B35AEB}"/>
              </a:ext>
            </a:extLst>
          </p:cNvPr>
          <p:cNvSpPr>
            <a:spLocks noGrp="1"/>
          </p:cNvSpPr>
          <p:nvPr>
            <p:ph type="sldNum" sz="quarter" idx="18"/>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29910462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pic>
        <p:nvPicPr>
          <p:cNvPr id="8" name="Picture 7" descr="A black and grey background&#10;&#10;AI-generated content may be incorrect.">
            <a:extLst>
              <a:ext uri="{FF2B5EF4-FFF2-40B4-BE49-F238E27FC236}">
                <a16:creationId xmlns:a16="http://schemas.microsoft.com/office/drawing/2014/main" id="{A3314ABC-2465-D9D0-3E92-86AF59C846A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905000" cy="6858000"/>
          </a:xfrm>
          <a:prstGeom prst="rect">
            <a:avLst/>
          </a:prstGeom>
        </p:spPr>
      </p:pic>
      <p:sp>
        <p:nvSpPr>
          <p:cNvPr id="2" name="Title 1">
            <a:extLst>
              <a:ext uri="{FF2B5EF4-FFF2-40B4-BE49-F238E27FC236}">
                <a16:creationId xmlns:a16="http://schemas.microsoft.com/office/drawing/2014/main" id="{E0ED84B0-726E-F866-3613-ACCF9B32C55C}"/>
              </a:ext>
            </a:extLst>
          </p:cNvPr>
          <p:cNvSpPr>
            <a:spLocks noGrp="1"/>
          </p:cNvSpPr>
          <p:nvPr>
            <p:ph type="title"/>
          </p:nvPr>
        </p:nvSpPr>
        <p:spPr>
          <a:xfrm>
            <a:off x="4724400" y="685800"/>
            <a:ext cx="6858000" cy="685800"/>
          </a:xfrm>
        </p:spPr>
        <p:txBody>
          <a:bodyPr anchor="t"/>
          <a:lstStyle/>
          <a:p>
            <a:r>
              <a:rPr lang="en-US"/>
              <a:t>Click to edit Master title style</a:t>
            </a:r>
          </a:p>
        </p:txBody>
      </p:sp>
      <p:sp>
        <p:nvSpPr>
          <p:cNvPr id="14" name="Picture Placeholder 13">
            <a:extLst>
              <a:ext uri="{FF2B5EF4-FFF2-40B4-BE49-F238E27FC236}">
                <a16:creationId xmlns:a16="http://schemas.microsoft.com/office/drawing/2014/main" id="{CD6F296C-FE02-3A61-1A92-8ADE7393D687}"/>
              </a:ext>
            </a:extLst>
          </p:cNvPr>
          <p:cNvSpPr>
            <a:spLocks noGrp="1"/>
          </p:cNvSpPr>
          <p:nvPr>
            <p:ph type="pic" sz="quarter" idx="18"/>
          </p:nvPr>
        </p:nvSpPr>
        <p:spPr>
          <a:xfrm>
            <a:off x="609599" y="685800"/>
            <a:ext cx="3198125" cy="5486400"/>
          </a:xfrm>
          <a:blipFill>
            <a:blip r:embed="rId3">
              <a:alphaModFix amt="60000"/>
            </a:blip>
            <a:stretch>
              <a:fillRect l="-1" t="-88" r="-1" b="2"/>
            </a:stretch>
          </a:blipFill>
        </p:spPr>
        <p:txBody>
          <a:bodyPr/>
          <a:lstStyle/>
          <a:p>
            <a:endParaRPr lang="en-US"/>
          </a:p>
        </p:txBody>
      </p:sp>
      <p:sp>
        <p:nvSpPr>
          <p:cNvPr id="7" name="Content Placeholder 7">
            <a:extLst>
              <a:ext uri="{FF2B5EF4-FFF2-40B4-BE49-F238E27FC236}">
                <a16:creationId xmlns:a16="http://schemas.microsoft.com/office/drawing/2014/main" id="{D6B314B4-5EDC-FD2F-8A7F-FC82FE1D5B53}"/>
              </a:ext>
            </a:extLst>
          </p:cNvPr>
          <p:cNvSpPr>
            <a:spLocks noGrp="1"/>
          </p:cNvSpPr>
          <p:nvPr>
            <p:ph sz="quarter" idx="14"/>
          </p:nvPr>
        </p:nvSpPr>
        <p:spPr>
          <a:xfrm>
            <a:off x="4724400" y="1600200"/>
            <a:ext cx="68580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Footer Placeholder 19">
            <a:extLst>
              <a:ext uri="{FF2B5EF4-FFF2-40B4-BE49-F238E27FC236}">
                <a16:creationId xmlns:a16="http://schemas.microsoft.com/office/drawing/2014/main" id="{C8BED085-BAE4-6B9C-3154-13EC34E4DF50}"/>
              </a:ext>
            </a:extLst>
          </p:cNvPr>
          <p:cNvSpPr>
            <a:spLocks noGrp="1"/>
          </p:cNvSpPr>
          <p:nvPr>
            <p:ph type="ftr" sz="quarter" idx="16"/>
          </p:nvPr>
        </p:nvSpPr>
        <p:spPr>
          <a:xfrm>
            <a:off x="2362961" y="6324600"/>
            <a:ext cx="1905001" cy="365760"/>
          </a:xfrm>
        </p:spPr>
        <p:txBody>
          <a:bodyPr/>
          <a:lstStyle/>
          <a:p>
            <a:r>
              <a:rPr lang="en-US"/>
              <a:t>Footer</a:t>
            </a:r>
          </a:p>
        </p:txBody>
      </p:sp>
      <p:sp>
        <p:nvSpPr>
          <p:cNvPr id="19" name="Date Placeholder 18">
            <a:extLst>
              <a:ext uri="{FF2B5EF4-FFF2-40B4-BE49-F238E27FC236}">
                <a16:creationId xmlns:a16="http://schemas.microsoft.com/office/drawing/2014/main" id="{C42A8F41-BCA3-C41D-0446-EB35DE41B66F}"/>
              </a:ext>
            </a:extLst>
          </p:cNvPr>
          <p:cNvSpPr>
            <a:spLocks noGrp="1"/>
          </p:cNvSpPr>
          <p:nvPr>
            <p:ph type="dt" sz="half" idx="15"/>
          </p:nvPr>
        </p:nvSpPr>
        <p:spPr/>
        <p:txBody>
          <a:bodyPr/>
          <a:lstStyle/>
          <a:p>
            <a:fld id="{145F542D-7892-4F8D-8652-8CC278D8D75D}" type="datetime1">
              <a:rPr lang="en-US" smtClean="0"/>
              <a:t>7/6/2026</a:t>
            </a:fld>
            <a:endParaRPr lang="en-US"/>
          </a:p>
        </p:txBody>
      </p:sp>
      <p:sp>
        <p:nvSpPr>
          <p:cNvPr id="21" name="Slide Number Placeholder 20">
            <a:extLst>
              <a:ext uri="{FF2B5EF4-FFF2-40B4-BE49-F238E27FC236}">
                <a16:creationId xmlns:a16="http://schemas.microsoft.com/office/drawing/2014/main" id="{3B59FCF2-BB9C-F302-4481-EC15FFAFA400}"/>
              </a:ext>
            </a:extLst>
          </p:cNvPr>
          <p:cNvSpPr>
            <a:spLocks noGrp="1"/>
          </p:cNvSpPr>
          <p:nvPr>
            <p:ph type="sldNum" sz="quarter" idx="17"/>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28095186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pic>
        <p:nvPicPr>
          <p:cNvPr id="12" name="Picture 11" descr="A black and grey background&#10;&#10;AI-generated content may be incorrect.">
            <a:extLst>
              <a:ext uri="{FF2B5EF4-FFF2-40B4-BE49-F238E27FC236}">
                <a16:creationId xmlns:a16="http://schemas.microsoft.com/office/drawing/2014/main" id="{C3B56AC0-7196-7F0D-4DCE-46BE26306B5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10287000" y="0"/>
            <a:ext cx="1905000" cy="6858000"/>
          </a:xfrm>
          <a:prstGeom prst="rect">
            <a:avLst/>
          </a:prstGeom>
        </p:spPr>
      </p:pic>
      <p:sp>
        <p:nvSpPr>
          <p:cNvPr id="7" name="Title 1">
            <a:extLst>
              <a:ext uri="{FF2B5EF4-FFF2-40B4-BE49-F238E27FC236}">
                <a16:creationId xmlns:a16="http://schemas.microsoft.com/office/drawing/2014/main" id="{AEE08438-70B6-6613-D1B7-9A664A3C4786}"/>
              </a:ext>
            </a:extLst>
          </p:cNvPr>
          <p:cNvSpPr>
            <a:spLocks noGrp="1"/>
          </p:cNvSpPr>
          <p:nvPr>
            <p:ph type="title"/>
          </p:nvPr>
        </p:nvSpPr>
        <p:spPr>
          <a:xfrm>
            <a:off x="612647" y="685800"/>
            <a:ext cx="6858000" cy="685800"/>
          </a:xfrm>
        </p:spPr>
        <p:txBody>
          <a:bodyPr anchor="t"/>
          <a:lstStyle/>
          <a:p>
            <a:r>
              <a:rPr lang="en-US"/>
              <a:t>Click to edit Master title style</a:t>
            </a:r>
          </a:p>
        </p:txBody>
      </p:sp>
      <p:sp>
        <p:nvSpPr>
          <p:cNvPr id="4" name="Content Placeholder 7">
            <a:extLst>
              <a:ext uri="{FF2B5EF4-FFF2-40B4-BE49-F238E27FC236}">
                <a16:creationId xmlns:a16="http://schemas.microsoft.com/office/drawing/2014/main" id="{E9452CDE-5780-B6A2-D77B-39B210EBFF2F}"/>
              </a:ext>
            </a:extLst>
          </p:cNvPr>
          <p:cNvSpPr>
            <a:spLocks noGrp="1"/>
          </p:cNvSpPr>
          <p:nvPr>
            <p:ph sz="quarter" idx="14"/>
          </p:nvPr>
        </p:nvSpPr>
        <p:spPr>
          <a:xfrm>
            <a:off x="612647" y="1600200"/>
            <a:ext cx="68580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13">
            <a:extLst>
              <a:ext uri="{FF2B5EF4-FFF2-40B4-BE49-F238E27FC236}">
                <a16:creationId xmlns:a16="http://schemas.microsoft.com/office/drawing/2014/main" id="{53497ECA-068F-5436-4779-DA1F8D63638C}"/>
              </a:ext>
            </a:extLst>
          </p:cNvPr>
          <p:cNvSpPr>
            <a:spLocks noGrp="1"/>
          </p:cNvSpPr>
          <p:nvPr>
            <p:ph type="pic" sz="quarter" idx="18"/>
          </p:nvPr>
        </p:nvSpPr>
        <p:spPr>
          <a:xfrm>
            <a:off x="8393057" y="685800"/>
            <a:ext cx="3198125" cy="5486400"/>
          </a:xfrm>
          <a:blipFill>
            <a:blip r:embed="rId3">
              <a:alphaModFix amt="60000"/>
            </a:blip>
            <a:stretch>
              <a:fillRect l="-1" t="-88" r="-1" b="2"/>
            </a:stretch>
          </a:blipFill>
        </p:spPr>
        <p:txBody>
          <a:bodyPr/>
          <a:lstStyle/>
          <a:p>
            <a:endParaRPr lang="en-US"/>
          </a:p>
        </p:txBody>
      </p:sp>
      <p:sp>
        <p:nvSpPr>
          <p:cNvPr id="5" name="Footer Placeholder 19">
            <a:extLst>
              <a:ext uri="{FF2B5EF4-FFF2-40B4-BE49-F238E27FC236}">
                <a16:creationId xmlns:a16="http://schemas.microsoft.com/office/drawing/2014/main" id="{826B4B55-5548-712F-DF35-2D8550EC0EBC}"/>
              </a:ext>
            </a:extLst>
          </p:cNvPr>
          <p:cNvSpPr>
            <a:spLocks noGrp="1"/>
          </p:cNvSpPr>
          <p:nvPr>
            <p:ph type="ftr" sz="quarter" idx="16"/>
          </p:nvPr>
        </p:nvSpPr>
        <p:spPr>
          <a:xfrm>
            <a:off x="612647" y="6324600"/>
            <a:ext cx="2740154" cy="365760"/>
          </a:xfrm>
        </p:spPr>
        <p:txBody>
          <a:bodyPr/>
          <a:lstStyle/>
          <a:p>
            <a:r>
              <a:rPr lang="en-US"/>
              <a:t>Footer</a:t>
            </a:r>
          </a:p>
        </p:txBody>
      </p:sp>
      <p:sp>
        <p:nvSpPr>
          <p:cNvPr id="3" name="Date Placeholder 18">
            <a:extLst>
              <a:ext uri="{FF2B5EF4-FFF2-40B4-BE49-F238E27FC236}">
                <a16:creationId xmlns:a16="http://schemas.microsoft.com/office/drawing/2014/main" id="{A21D7F09-E7BE-3BD6-0A1F-B9C54CA9E500}"/>
              </a:ext>
            </a:extLst>
          </p:cNvPr>
          <p:cNvSpPr>
            <a:spLocks noGrp="1"/>
          </p:cNvSpPr>
          <p:nvPr>
            <p:ph type="dt" sz="half" idx="15"/>
          </p:nvPr>
        </p:nvSpPr>
        <p:spPr>
          <a:xfrm>
            <a:off x="7933386" y="6324600"/>
            <a:ext cx="1466220" cy="365760"/>
          </a:xfrm>
        </p:spPr>
        <p:txBody>
          <a:bodyPr/>
          <a:lstStyle/>
          <a:p>
            <a:fld id="{E66380BD-4707-4A44-AF39-A93F7AB449AA}" type="datetime1">
              <a:rPr lang="en-US" smtClean="0"/>
              <a:t>7/6/2026</a:t>
            </a:fld>
            <a:endParaRPr lang="en-US"/>
          </a:p>
        </p:txBody>
      </p:sp>
      <p:sp>
        <p:nvSpPr>
          <p:cNvPr id="6" name="Slide Number Placeholder 20">
            <a:extLst>
              <a:ext uri="{FF2B5EF4-FFF2-40B4-BE49-F238E27FC236}">
                <a16:creationId xmlns:a16="http://schemas.microsoft.com/office/drawing/2014/main" id="{C255E501-3927-486A-3C59-DEC3CD574130}"/>
              </a:ext>
            </a:extLst>
          </p:cNvPr>
          <p:cNvSpPr>
            <a:spLocks noGrp="1"/>
          </p:cNvSpPr>
          <p:nvPr>
            <p:ph type="sldNum" sz="quarter" idx="17"/>
          </p:nvPr>
        </p:nvSpPr>
        <p:spPr>
          <a:xfrm>
            <a:off x="9399606" y="6324600"/>
            <a:ext cx="427148" cy="365760"/>
          </a:xfrm>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1815343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pic>
        <p:nvPicPr>
          <p:cNvPr id="7" name="Picture 6" descr="A black and grey square with a black border&#10;&#10;AI-generated content may be incorrect.">
            <a:extLst>
              <a:ext uri="{FF2B5EF4-FFF2-40B4-BE49-F238E27FC236}">
                <a16:creationId xmlns:a16="http://schemas.microsoft.com/office/drawing/2014/main" id="{256C6C39-3DCA-6335-6A08-870476742FDA}"/>
              </a:ext>
            </a:extLst>
          </p:cNvPr>
          <p:cNvPicPr>
            <a:picLocks noChangeAspect="1"/>
          </p:cNvPicPr>
          <p:nvPr userDrawn="1"/>
        </p:nvPicPr>
        <p:blipFill>
          <a:blip r:embed="rId2">
            <a:extLst>
              <a:ext uri="{28A0092B-C50C-407E-A947-70E740481C1C}">
                <a14:useLocalDpi xmlns:a14="http://schemas.microsoft.com/office/drawing/2010/main" val="0"/>
              </a:ext>
            </a:extLst>
          </a:blip>
          <a:srcRect l="11765"/>
          <a:stretch>
            <a:fillRect/>
          </a:stretch>
        </p:blipFill>
        <p:spPr>
          <a:xfrm>
            <a:off x="609599" y="2057399"/>
            <a:ext cx="4572000" cy="4114800"/>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72000" cy="1280160"/>
          </a:xfrm>
        </p:spPr>
        <p:txBody>
          <a:bodyPr anchor="t">
            <a:normAutofit/>
          </a:bodyPr>
          <a:lstStyle>
            <a:lvl1pPr>
              <a:defRPr sz="2800"/>
            </a:lvl1pPr>
          </a:lstStyle>
          <a:p>
            <a:r>
              <a:rPr lang="en-US"/>
              <a:t>Click to edit Master title style</a:t>
            </a:r>
          </a:p>
        </p:txBody>
      </p:sp>
      <p:sp>
        <p:nvSpPr>
          <p:cNvPr id="10" name="Picture Placeholder 9">
            <a:extLst>
              <a:ext uri="{FF2B5EF4-FFF2-40B4-BE49-F238E27FC236}">
                <a16:creationId xmlns:a16="http://schemas.microsoft.com/office/drawing/2014/main" id="{7F99A795-B87A-3D37-4CDD-90B1EBF8C375}"/>
              </a:ext>
            </a:extLst>
          </p:cNvPr>
          <p:cNvSpPr>
            <a:spLocks noGrp="1"/>
          </p:cNvSpPr>
          <p:nvPr>
            <p:ph type="pic" sz="quarter" idx="18"/>
          </p:nvPr>
        </p:nvSpPr>
        <p:spPr>
          <a:xfrm>
            <a:off x="1295399" y="2744804"/>
            <a:ext cx="3200400" cy="2739991"/>
          </a:xfrm>
          <a:blipFill>
            <a:blip r:embed="rId3">
              <a:alphaModFix amt="60000"/>
            </a:blip>
            <a:stretch>
              <a:fillRect l="-2482" t="-3428" r="-2386" b="-1654"/>
            </a:stretch>
          </a:blipFill>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5999" y="685800"/>
            <a:ext cx="5486401" cy="54863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5A14183C-F6B4-75E5-6B5B-AC47845EA976}"/>
              </a:ext>
            </a:extLst>
          </p:cNvPr>
          <p:cNvSpPr>
            <a:spLocks noGrp="1"/>
          </p:cNvSpPr>
          <p:nvPr>
            <p:ph type="ftr" sz="quarter" idx="16"/>
          </p:nvPr>
        </p:nvSpPr>
        <p:spPr/>
        <p:txBody>
          <a:bodyPr/>
          <a:lstStyle/>
          <a:p>
            <a:r>
              <a:rPr lang="en-US"/>
              <a:t>Footer</a:t>
            </a:r>
          </a:p>
        </p:txBody>
      </p:sp>
      <p:sp>
        <p:nvSpPr>
          <p:cNvPr id="3" name="Date Placeholder 2">
            <a:extLst>
              <a:ext uri="{FF2B5EF4-FFF2-40B4-BE49-F238E27FC236}">
                <a16:creationId xmlns:a16="http://schemas.microsoft.com/office/drawing/2014/main" id="{396B91FE-883B-1DB8-33FB-0EB542DE73FE}"/>
              </a:ext>
            </a:extLst>
          </p:cNvPr>
          <p:cNvSpPr>
            <a:spLocks noGrp="1"/>
          </p:cNvSpPr>
          <p:nvPr>
            <p:ph type="dt" sz="half" idx="15"/>
          </p:nvPr>
        </p:nvSpPr>
        <p:spPr/>
        <p:txBody>
          <a:bodyPr/>
          <a:lstStyle/>
          <a:p>
            <a:fld id="{BA175CAC-E352-4561-8E28-B6ED8CF2914A}" type="datetime1">
              <a:rPr lang="en-US" smtClean="0"/>
              <a:t>7/6/2026</a:t>
            </a:fld>
            <a:endParaRPr lang="en-US"/>
          </a:p>
        </p:txBody>
      </p:sp>
      <p:sp>
        <p:nvSpPr>
          <p:cNvPr id="9" name="Slide Number Placeholder 8">
            <a:extLst>
              <a:ext uri="{FF2B5EF4-FFF2-40B4-BE49-F238E27FC236}">
                <a16:creationId xmlns:a16="http://schemas.microsoft.com/office/drawing/2014/main" id="{0DB633B6-C5C4-787D-1C56-5BA0FF00A9B3}"/>
              </a:ext>
            </a:extLst>
          </p:cNvPr>
          <p:cNvSpPr>
            <a:spLocks noGrp="1"/>
          </p:cNvSpPr>
          <p:nvPr>
            <p:ph type="sldNum" sz="quarter" idx="17"/>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256770859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pic>
        <p:nvPicPr>
          <p:cNvPr id="7" name="Picture 6" descr="A black and grey dot pattern&#10;&#10;AI-generated content may be incorrect.">
            <a:extLst>
              <a:ext uri="{FF2B5EF4-FFF2-40B4-BE49-F238E27FC236}">
                <a16:creationId xmlns:a16="http://schemas.microsoft.com/office/drawing/2014/main" id="{B8580631-B354-1FBF-E780-7E1EE53BEF20}"/>
              </a:ext>
            </a:extLst>
          </p:cNvPr>
          <p:cNvPicPr>
            <a:picLocks noChangeAspect="1"/>
          </p:cNvPicPr>
          <p:nvPr userDrawn="1"/>
        </p:nvPicPr>
        <p:blipFill>
          <a:blip r:embed="rId2">
            <a:extLst>
              <a:ext uri="{28A0092B-C50C-407E-A947-70E740481C1C}">
                <a14:useLocalDpi xmlns:a14="http://schemas.microsoft.com/office/drawing/2010/main" val="0"/>
              </a:ext>
            </a:extLst>
          </a:blip>
          <a:srcRect l="14397"/>
          <a:stretch>
            <a:fillRect/>
          </a:stretch>
        </p:blipFill>
        <p:spPr>
          <a:xfrm>
            <a:off x="609600" y="2057400"/>
            <a:ext cx="3652838" cy="4114800"/>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685800"/>
            <a:ext cx="3659634" cy="1280160"/>
          </a:xfrm>
        </p:spPr>
        <p:txBody>
          <a:bodyPr anchor="t">
            <a:normAutofit/>
          </a:bodyPr>
          <a:lstStyle>
            <a:lvl1pPr>
              <a:defRPr sz="2800"/>
            </a:lvl1pPr>
          </a:lstStyle>
          <a:p>
            <a:r>
              <a:rPr lang="en-US"/>
              <a:t>Click to edit Master title style</a:t>
            </a:r>
          </a:p>
        </p:txBody>
      </p:sp>
      <p:sp>
        <p:nvSpPr>
          <p:cNvPr id="10" name="Picture Placeholder 9">
            <a:extLst>
              <a:ext uri="{FF2B5EF4-FFF2-40B4-BE49-F238E27FC236}">
                <a16:creationId xmlns:a16="http://schemas.microsoft.com/office/drawing/2014/main" id="{43D797A2-34EB-87A5-15BF-E89B5B1B6124}"/>
              </a:ext>
            </a:extLst>
          </p:cNvPr>
          <p:cNvSpPr>
            <a:spLocks noGrp="1" noChangeAspect="1"/>
          </p:cNvSpPr>
          <p:nvPr>
            <p:ph type="pic" sz="quarter" idx="18"/>
          </p:nvPr>
        </p:nvSpPr>
        <p:spPr>
          <a:xfrm>
            <a:off x="1294210" y="2743292"/>
            <a:ext cx="2283619" cy="2743016"/>
          </a:xfrm>
          <a:blipFill>
            <a:blip r:embed="rId3">
              <a:alphaModFix amt="60000"/>
            </a:blip>
            <a:stretch>
              <a:fillRect l="-1" t="-1764" r="-1774" b="2"/>
            </a:stretch>
          </a:blipFill>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81600" y="685800"/>
            <a:ext cx="6396038"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89C4563C-AA84-555C-F763-7885A7F3A15A}"/>
              </a:ext>
            </a:extLst>
          </p:cNvPr>
          <p:cNvSpPr>
            <a:spLocks noGrp="1"/>
          </p:cNvSpPr>
          <p:nvPr>
            <p:ph type="ftr" sz="quarter" idx="16"/>
          </p:nvPr>
        </p:nvSpPr>
        <p:spPr/>
        <p:txBody>
          <a:bodyPr/>
          <a:lstStyle/>
          <a:p>
            <a:r>
              <a:rPr lang="en-US"/>
              <a:t>Footer</a:t>
            </a:r>
          </a:p>
        </p:txBody>
      </p:sp>
      <p:sp>
        <p:nvSpPr>
          <p:cNvPr id="3" name="Date Placeholder 2">
            <a:extLst>
              <a:ext uri="{FF2B5EF4-FFF2-40B4-BE49-F238E27FC236}">
                <a16:creationId xmlns:a16="http://schemas.microsoft.com/office/drawing/2014/main" id="{95B67F93-7603-B7DC-9BE8-3FF476AB2785}"/>
              </a:ext>
            </a:extLst>
          </p:cNvPr>
          <p:cNvSpPr>
            <a:spLocks noGrp="1"/>
          </p:cNvSpPr>
          <p:nvPr>
            <p:ph type="dt" sz="half" idx="15"/>
          </p:nvPr>
        </p:nvSpPr>
        <p:spPr/>
        <p:txBody>
          <a:bodyPr/>
          <a:lstStyle/>
          <a:p>
            <a:fld id="{D14C67D6-C857-4EAC-8862-FF45A98D92CE}" type="datetime1">
              <a:rPr lang="en-US" smtClean="0"/>
              <a:t>7/6/2026</a:t>
            </a:fld>
            <a:endParaRPr lang="en-US"/>
          </a:p>
        </p:txBody>
      </p:sp>
      <p:sp>
        <p:nvSpPr>
          <p:cNvPr id="9" name="Slide Number Placeholder 8">
            <a:extLst>
              <a:ext uri="{FF2B5EF4-FFF2-40B4-BE49-F238E27FC236}">
                <a16:creationId xmlns:a16="http://schemas.microsoft.com/office/drawing/2014/main" id="{FAEBAB14-9FBA-8CC1-EF02-5958060AB4BE}"/>
              </a:ext>
            </a:extLst>
          </p:cNvPr>
          <p:cNvSpPr>
            <a:spLocks noGrp="1"/>
          </p:cNvSpPr>
          <p:nvPr>
            <p:ph type="sldNum" sz="quarter" idx="17"/>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42161547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2"/>
      </p:bgRef>
    </p:bg>
    <p:spTree>
      <p:nvGrpSpPr>
        <p:cNvPr id="1" name=""/>
        <p:cNvGrpSpPr/>
        <p:nvPr/>
      </p:nvGrpSpPr>
      <p:grpSpPr>
        <a:xfrm>
          <a:off x="0" y="0"/>
          <a:ext cx="0" cy="0"/>
          <a:chOff x="0" y="0"/>
          <a:chExt cx="0" cy="0"/>
        </a:xfrm>
      </p:grpSpPr>
      <p:pic>
        <p:nvPicPr>
          <p:cNvPr id="2" name="Picture 1" descr="A black and orange border&#10;&#10;AI-generated content may be incorrect.">
            <a:extLst>
              <a:ext uri="{FF2B5EF4-FFF2-40B4-BE49-F238E27FC236}">
                <a16:creationId xmlns:a16="http://schemas.microsoft.com/office/drawing/2014/main" id="{DB8837A2-C8E0-29A4-3EBA-144B9D517DE3}"/>
              </a:ext>
            </a:extLst>
          </p:cNvPr>
          <p:cNvPicPr>
            <a:picLocks noChangeAspect="1"/>
          </p:cNvPicPr>
          <p:nvPr userDrawn="1"/>
        </p:nvPicPr>
        <p:blipFill>
          <a:blip r:embed="rId2">
            <a:extLst>
              <a:ext uri="{28A0092B-C50C-407E-A947-70E740481C1C}">
                <a14:useLocalDpi xmlns:a14="http://schemas.microsoft.com/office/drawing/2010/main" val="0"/>
              </a:ext>
            </a:extLst>
          </a:blip>
          <a:srcRect l="92" r="92"/>
          <a:stretch>
            <a:fillRect/>
          </a:stretch>
        </p:blipFill>
        <p:spPr>
          <a:xfrm flipH="1">
            <a:off x="0" y="0"/>
            <a:ext cx="12192000" cy="6858000"/>
          </a:xfrm>
          <a:prstGeom prst="rect">
            <a:avLst/>
          </a:prstGeom>
        </p:spPr>
      </p:pic>
      <p:sp>
        <p:nvSpPr>
          <p:cNvPr id="7" name="Title 6">
            <a:extLst>
              <a:ext uri="{FF2B5EF4-FFF2-40B4-BE49-F238E27FC236}">
                <a16:creationId xmlns:a16="http://schemas.microsoft.com/office/drawing/2014/main" id="{F798556F-AB18-7279-8D01-14AE73E421BB}"/>
              </a:ext>
            </a:extLst>
          </p:cNvPr>
          <p:cNvSpPr>
            <a:spLocks noGrp="1"/>
          </p:cNvSpPr>
          <p:nvPr>
            <p:ph type="title"/>
          </p:nvPr>
        </p:nvSpPr>
        <p:spPr>
          <a:xfrm>
            <a:off x="1063752" y="4419601"/>
            <a:ext cx="6861048" cy="914400"/>
          </a:xfrm>
        </p:spPr>
        <p:txBody>
          <a:bodyPr/>
          <a:lstStyle>
            <a:lvl1pPr>
              <a:lnSpc>
                <a:spcPct val="110000"/>
              </a:lnSpc>
              <a:defRPr sz="2000">
                <a:latin typeface="+mn-lt"/>
              </a:defRPr>
            </a:lvl1pPr>
          </a:lstStyle>
          <a:p>
            <a:r>
              <a:rPr lang="en-US"/>
              <a:t>Click to edit Master title style</a:t>
            </a:r>
          </a:p>
        </p:txBody>
      </p:sp>
      <p:sp>
        <p:nvSpPr>
          <p:cNvPr id="6" name="Content Placeholder 11">
            <a:extLst>
              <a:ext uri="{FF2B5EF4-FFF2-40B4-BE49-F238E27FC236}">
                <a16:creationId xmlns:a16="http://schemas.microsoft.com/office/drawing/2014/main" id="{526D549F-846A-4500-196F-F9951E2EB2E2}"/>
              </a:ext>
            </a:extLst>
          </p:cNvPr>
          <p:cNvSpPr>
            <a:spLocks noGrp="1"/>
          </p:cNvSpPr>
          <p:nvPr>
            <p:ph sz="quarter" idx="17" hasCustomPrompt="1"/>
          </p:nvPr>
        </p:nvSpPr>
        <p:spPr>
          <a:xfrm>
            <a:off x="1066800" y="1143001"/>
            <a:ext cx="10058400" cy="3505200"/>
          </a:xfrm>
        </p:spPr>
        <p:txBody>
          <a:bodyPr anchor="b"/>
          <a:lstStyle>
            <a:lvl1pPr>
              <a:defRPr sz="24000">
                <a:latin typeface="+mj-lt"/>
              </a:defRPr>
            </a:lvl1pPr>
            <a:lvl5pPr>
              <a:defRPr/>
            </a:lvl5pPr>
          </a:lstStyle>
          <a:p>
            <a:pPr lvl="0"/>
            <a:r>
              <a:rPr lang="en-US"/>
              <a:t>##%</a:t>
            </a:r>
          </a:p>
        </p:txBody>
      </p:sp>
      <p:sp>
        <p:nvSpPr>
          <p:cNvPr id="11" name="Footer Placeholder 10">
            <a:extLst>
              <a:ext uri="{FF2B5EF4-FFF2-40B4-BE49-F238E27FC236}">
                <a16:creationId xmlns:a16="http://schemas.microsoft.com/office/drawing/2014/main" id="{9E75B5C3-B0F0-987D-370B-EC33B96C1269}"/>
              </a:ext>
            </a:extLst>
          </p:cNvPr>
          <p:cNvSpPr>
            <a:spLocks noGrp="1"/>
          </p:cNvSpPr>
          <p:nvPr>
            <p:ph type="ftr" sz="quarter" idx="15"/>
          </p:nvPr>
        </p:nvSpPr>
        <p:spPr>
          <a:xfrm>
            <a:off x="1066800" y="5638800"/>
            <a:ext cx="2740154" cy="365760"/>
          </a:xfrm>
        </p:spPr>
        <p:txBody>
          <a:bodyPr/>
          <a:lstStyle/>
          <a:p>
            <a:r>
              <a:rPr lang="en-US"/>
              <a:t>Footer</a:t>
            </a:r>
          </a:p>
        </p:txBody>
      </p:sp>
      <p:sp>
        <p:nvSpPr>
          <p:cNvPr id="10" name="Date Placeholder 9">
            <a:extLst>
              <a:ext uri="{FF2B5EF4-FFF2-40B4-BE49-F238E27FC236}">
                <a16:creationId xmlns:a16="http://schemas.microsoft.com/office/drawing/2014/main" id="{1A937ADF-F85F-459F-E91C-22BE8810757F}"/>
              </a:ext>
            </a:extLst>
          </p:cNvPr>
          <p:cNvSpPr>
            <a:spLocks noGrp="1"/>
          </p:cNvSpPr>
          <p:nvPr>
            <p:ph type="dt" sz="half" idx="14"/>
          </p:nvPr>
        </p:nvSpPr>
        <p:spPr>
          <a:xfrm>
            <a:off x="8385048" y="5638800"/>
            <a:ext cx="2316052" cy="365760"/>
          </a:xfrm>
        </p:spPr>
        <p:txBody>
          <a:bodyPr/>
          <a:lstStyle/>
          <a:p>
            <a:fld id="{066E0BC0-D3CC-4F3E-ABC9-BBC25B85B570}" type="datetime1">
              <a:rPr lang="en-US" smtClean="0"/>
              <a:t>7/6/2026</a:t>
            </a:fld>
            <a:endParaRPr lang="en-US"/>
          </a:p>
        </p:txBody>
      </p:sp>
      <p:sp>
        <p:nvSpPr>
          <p:cNvPr id="12" name="Slide Number Placeholder 11">
            <a:extLst>
              <a:ext uri="{FF2B5EF4-FFF2-40B4-BE49-F238E27FC236}">
                <a16:creationId xmlns:a16="http://schemas.microsoft.com/office/drawing/2014/main" id="{DF830850-56B2-972A-2040-2D9339E91163}"/>
              </a:ext>
            </a:extLst>
          </p:cNvPr>
          <p:cNvSpPr>
            <a:spLocks noGrp="1"/>
          </p:cNvSpPr>
          <p:nvPr>
            <p:ph type="sldNum" sz="quarter" idx="16"/>
          </p:nvPr>
        </p:nvSpPr>
        <p:spPr>
          <a:xfrm>
            <a:off x="10701100" y="5638800"/>
            <a:ext cx="427148" cy="365760"/>
          </a:xfrm>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314678891"/>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2"/>
        </a:solidFill>
        <a:effectLst/>
      </p:bgPr>
    </p:bg>
    <p:spTree>
      <p:nvGrpSpPr>
        <p:cNvPr id="1" name=""/>
        <p:cNvGrpSpPr/>
        <p:nvPr/>
      </p:nvGrpSpPr>
      <p:grpSpPr>
        <a:xfrm>
          <a:off x="0" y="0"/>
          <a:ext cx="0" cy="0"/>
          <a:chOff x="0" y="0"/>
          <a:chExt cx="0" cy="0"/>
        </a:xfrm>
      </p:grpSpPr>
      <p:pic>
        <p:nvPicPr>
          <p:cNvPr id="14" name="Picture 13" descr="A close up of a person's face&#10;&#10;AI-generated content may be incorrect.">
            <a:extLst>
              <a:ext uri="{FF2B5EF4-FFF2-40B4-BE49-F238E27FC236}">
                <a16:creationId xmlns:a16="http://schemas.microsoft.com/office/drawing/2014/main" id="{058188CF-61CE-4F9F-364A-7159BBC8D1C0}"/>
              </a:ext>
            </a:extLst>
          </p:cNvPr>
          <p:cNvPicPr>
            <a:picLocks noChangeAspect="1"/>
          </p:cNvPicPr>
          <p:nvPr userDrawn="1"/>
        </p:nvPicPr>
        <p:blipFill>
          <a:blip r:embed="rId2">
            <a:extLst>
              <a:ext uri="{28A0092B-C50C-407E-A947-70E740481C1C}">
                <a14:useLocalDpi xmlns:a14="http://schemas.microsoft.com/office/drawing/2010/main" val="0"/>
              </a:ext>
            </a:extLst>
          </a:blip>
          <a:srcRect l="92" r="92"/>
          <a:stretch>
            <a:fillRect/>
          </a:stretch>
        </p:blipFill>
        <p:spPr>
          <a:xfrm flipH="1">
            <a:off x="0" y="0"/>
            <a:ext cx="12192000" cy="6858000"/>
          </a:xfrm>
          <a:prstGeom prst="rect">
            <a:avLst/>
          </a:prstGeom>
        </p:spPr>
      </p:pic>
      <p:sp>
        <p:nvSpPr>
          <p:cNvPr id="7" name="Title 1">
            <a:extLst>
              <a:ext uri="{FF2B5EF4-FFF2-40B4-BE49-F238E27FC236}">
                <a16:creationId xmlns:a16="http://schemas.microsoft.com/office/drawing/2014/main" id="{2550DD43-5842-35C5-48F7-F1BBA9D05C87}"/>
              </a:ext>
            </a:extLst>
          </p:cNvPr>
          <p:cNvSpPr>
            <a:spLocks noGrp="1"/>
          </p:cNvSpPr>
          <p:nvPr>
            <p:ph type="title"/>
          </p:nvPr>
        </p:nvSpPr>
        <p:spPr>
          <a:xfrm>
            <a:off x="2665476" y="4501080"/>
            <a:ext cx="6861048" cy="914400"/>
          </a:xfrm>
        </p:spPr>
        <p:txBody>
          <a:bodyPr>
            <a:normAutofit/>
          </a:bodyPr>
          <a:lstStyle>
            <a:lvl1pPr algn="ctr">
              <a:lnSpc>
                <a:spcPct val="110000"/>
              </a:lnSpc>
              <a:defRPr sz="2400" b="0" i="0">
                <a:solidFill>
                  <a:schemeClr val="tx1"/>
                </a:solidFill>
                <a:latin typeface="+mn-lt"/>
              </a:defRPr>
            </a:lvl1pPr>
          </a:lstStyle>
          <a:p>
            <a:r>
              <a:rPr lang="en-US"/>
              <a:t>Click to edit Master title style</a:t>
            </a:r>
          </a:p>
        </p:txBody>
      </p:sp>
      <p:sp>
        <p:nvSpPr>
          <p:cNvPr id="2" name="Content Placeholder 6">
            <a:extLst>
              <a:ext uri="{FF2B5EF4-FFF2-40B4-BE49-F238E27FC236}">
                <a16:creationId xmlns:a16="http://schemas.microsoft.com/office/drawing/2014/main" id="{8540DC96-3F2C-3CC4-960D-19C9DAC0B3DB}"/>
              </a:ext>
            </a:extLst>
          </p:cNvPr>
          <p:cNvSpPr>
            <a:spLocks noGrp="1"/>
          </p:cNvSpPr>
          <p:nvPr>
            <p:ph sz="quarter" idx="13" hasCustomPrompt="1"/>
          </p:nvPr>
        </p:nvSpPr>
        <p:spPr>
          <a:xfrm>
            <a:off x="1065276" y="1567338"/>
            <a:ext cx="10061448" cy="3505200"/>
          </a:xfrm>
        </p:spPr>
        <p:txBody>
          <a:bodyPr anchor="b">
            <a:normAutofit/>
          </a:bodyPr>
          <a:lstStyle>
            <a:lvl1pPr marL="0" indent="0" algn="ctr">
              <a:lnSpc>
                <a:spcPct val="90000"/>
              </a:lnSpc>
              <a:buNone/>
              <a:defRPr sz="29000" b="0" i="0">
                <a:solidFill>
                  <a:schemeClr val="tx1"/>
                </a:solidFill>
                <a:latin typeface="+mj-lt"/>
              </a:defRPr>
            </a:lvl1pPr>
          </a:lstStyle>
          <a:p>
            <a:pPr lvl="0"/>
            <a:r>
              <a:rPr lang="en-US"/>
              <a:t>##%</a:t>
            </a:r>
          </a:p>
        </p:txBody>
      </p:sp>
      <p:sp>
        <p:nvSpPr>
          <p:cNvPr id="8" name="Footer Placeholder 7">
            <a:extLst>
              <a:ext uri="{FF2B5EF4-FFF2-40B4-BE49-F238E27FC236}">
                <a16:creationId xmlns:a16="http://schemas.microsoft.com/office/drawing/2014/main" id="{39630980-B18C-8908-620F-92115D408AC1}"/>
              </a:ext>
            </a:extLst>
          </p:cNvPr>
          <p:cNvSpPr>
            <a:spLocks noGrp="1"/>
          </p:cNvSpPr>
          <p:nvPr>
            <p:ph type="ftr" sz="quarter" idx="15"/>
          </p:nvPr>
        </p:nvSpPr>
        <p:spPr/>
        <p:txBody>
          <a:bodyPr/>
          <a:lstStyle/>
          <a:p>
            <a:r>
              <a:rPr lang="en-US"/>
              <a:t>Footer</a:t>
            </a:r>
          </a:p>
        </p:txBody>
      </p:sp>
      <p:sp>
        <p:nvSpPr>
          <p:cNvPr id="6" name="Date Placeholder 5">
            <a:extLst>
              <a:ext uri="{FF2B5EF4-FFF2-40B4-BE49-F238E27FC236}">
                <a16:creationId xmlns:a16="http://schemas.microsoft.com/office/drawing/2014/main" id="{63AC3F74-8C16-E904-899B-62DB4A46475C}"/>
              </a:ext>
            </a:extLst>
          </p:cNvPr>
          <p:cNvSpPr>
            <a:spLocks noGrp="1"/>
          </p:cNvSpPr>
          <p:nvPr>
            <p:ph type="dt" sz="half" idx="14"/>
          </p:nvPr>
        </p:nvSpPr>
        <p:spPr/>
        <p:txBody>
          <a:bodyPr/>
          <a:lstStyle/>
          <a:p>
            <a:fld id="{E413DCCC-E395-496A-8D92-6ADF450A4F6E}" type="datetime1">
              <a:rPr lang="en-US" smtClean="0"/>
              <a:t>7/6/2026</a:t>
            </a:fld>
            <a:endParaRPr lang="en-US"/>
          </a:p>
        </p:txBody>
      </p:sp>
      <p:sp>
        <p:nvSpPr>
          <p:cNvPr id="9" name="Slide Number Placeholder 8">
            <a:extLst>
              <a:ext uri="{FF2B5EF4-FFF2-40B4-BE49-F238E27FC236}">
                <a16:creationId xmlns:a16="http://schemas.microsoft.com/office/drawing/2014/main" id="{8C80692E-1664-8065-BF0B-1593F6B2BDCD}"/>
              </a:ext>
            </a:extLst>
          </p:cNvPr>
          <p:cNvSpPr>
            <a:spLocks noGrp="1"/>
          </p:cNvSpPr>
          <p:nvPr>
            <p:ph type="sldNum" sz="quarter" idx="16"/>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164822356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9DF59D4-84C1-9F4C-76D0-EEA83BAA55E1}"/>
              </a:ext>
            </a:extLst>
          </p:cNvPr>
          <p:cNvSpPr>
            <a:spLocks noGrp="1"/>
          </p:cNvSpPr>
          <p:nvPr>
            <p:ph type="title"/>
          </p:nvPr>
        </p:nvSpPr>
        <p:spPr>
          <a:xfrm>
            <a:off x="4267199" y="4419601"/>
            <a:ext cx="7318247" cy="914400"/>
          </a:xfrm>
        </p:spPr>
        <p:txBody>
          <a:bodyPr/>
          <a:lstStyle>
            <a:lvl1pPr>
              <a:lnSpc>
                <a:spcPct val="110000"/>
              </a:lnSpc>
              <a:defRPr sz="2000">
                <a:latin typeface="+mn-lt"/>
              </a:defRPr>
            </a:lvl1pPr>
          </a:lstStyle>
          <a:p>
            <a:r>
              <a:rPr lang="en-US"/>
              <a:t>Click to edit Master title style</a:t>
            </a:r>
          </a:p>
        </p:txBody>
      </p:sp>
      <p:sp>
        <p:nvSpPr>
          <p:cNvPr id="12" name="Content Placeholder 11">
            <a:extLst>
              <a:ext uri="{FF2B5EF4-FFF2-40B4-BE49-F238E27FC236}">
                <a16:creationId xmlns:a16="http://schemas.microsoft.com/office/drawing/2014/main" id="{1C2566DE-6880-3A9B-18AA-092EE69AEDB1}"/>
              </a:ext>
            </a:extLst>
          </p:cNvPr>
          <p:cNvSpPr>
            <a:spLocks noGrp="1"/>
          </p:cNvSpPr>
          <p:nvPr>
            <p:ph sz="quarter" idx="17" hasCustomPrompt="1"/>
          </p:nvPr>
        </p:nvSpPr>
        <p:spPr>
          <a:xfrm>
            <a:off x="4267200" y="1143001"/>
            <a:ext cx="7315200" cy="3505200"/>
          </a:xfrm>
        </p:spPr>
        <p:txBody>
          <a:bodyPr anchor="b"/>
          <a:lstStyle>
            <a:lvl1pPr>
              <a:defRPr sz="24000">
                <a:latin typeface="+mj-lt"/>
              </a:defRPr>
            </a:lvl1pPr>
            <a:lvl5pPr>
              <a:defRPr/>
            </a:lvl5pPr>
          </a:lstStyle>
          <a:p>
            <a:pPr lvl="0"/>
            <a:r>
              <a:rPr lang="en-US"/>
              <a:t>##%</a:t>
            </a:r>
          </a:p>
        </p:txBody>
      </p:sp>
      <p:sp>
        <p:nvSpPr>
          <p:cNvPr id="8" name="Footer Placeholder 7">
            <a:extLst>
              <a:ext uri="{FF2B5EF4-FFF2-40B4-BE49-F238E27FC236}">
                <a16:creationId xmlns:a16="http://schemas.microsoft.com/office/drawing/2014/main" id="{86383D10-FF1B-01E8-CB62-C819178C6FEC}"/>
              </a:ext>
            </a:extLst>
          </p:cNvPr>
          <p:cNvSpPr>
            <a:spLocks noGrp="1"/>
          </p:cNvSpPr>
          <p:nvPr>
            <p:ph type="ftr" sz="quarter" idx="15"/>
          </p:nvPr>
        </p:nvSpPr>
        <p:spPr>
          <a:xfrm>
            <a:off x="4267200" y="6324600"/>
            <a:ext cx="2740154" cy="365760"/>
          </a:xfrm>
        </p:spPr>
        <p:txBody>
          <a:bodyPr/>
          <a:lstStyle/>
          <a:p>
            <a:r>
              <a:rPr lang="en-US"/>
              <a:t>Footer</a:t>
            </a:r>
          </a:p>
        </p:txBody>
      </p:sp>
      <p:sp>
        <p:nvSpPr>
          <p:cNvPr id="6" name="Date Placeholder 5">
            <a:extLst>
              <a:ext uri="{FF2B5EF4-FFF2-40B4-BE49-F238E27FC236}">
                <a16:creationId xmlns:a16="http://schemas.microsoft.com/office/drawing/2014/main" id="{A1263B64-CA6B-7799-881A-3AA5BFF6E468}"/>
              </a:ext>
            </a:extLst>
          </p:cNvPr>
          <p:cNvSpPr>
            <a:spLocks noGrp="1"/>
          </p:cNvSpPr>
          <p:nvPr>
            <p:ph type="dt" sz="half" idx="14"/>
          </p:nvPr>
        </p:nvSpPr>
        <p:spPr/>
        <p:txBody>
          <a:bodyPr/>
          <a:lstStyle/>
          <a:p>
            <a:fld id="{F012BE28-C0F9-4EE7-9030-B3651B014486}" type="datetime1">
              <a:rPr lang="en-US" smtClean="0"/>
              <a:t>7/6/2026</a:t>
            </a:fld>
            <a:endParaRPr lang="en-US"/>
          </a:p>
        </p:txBody>
      </p:sp>
      <p:sp>
        <p:nvSpPr>
          <p:cNvPr id="9" name="Slide Number Placeholder 8">
            <a:extLst>
              <a:ext uri="{FF2B5EF4-FFF2-40B4-BE49-F238E27FC236}">
                <a16:creationId xmlns:a16="http://schemas.microsoft.com/office/drawing/2014/main" id="{747A9DF9-0453-76C5-B4E9-75082D6A7137}"/>
              </a:ext>
            </a:extLst>
          </p:cNvPr>
          <p:cNvSpPr>
            <a:spLocks noGrp="1"/>
          </p:cNvSpPr>
          <p:nvPr>
            <p:ph type="sldNum" sz="quarter" idx="16"/>
          </p:nvPr>
        </p:nvSpPr>
        <p:spPr/>
        <p:txBody>
          <a:bodyPr/>
          <a:lstStyle/>
          <a:p>
            <a:fld id="{FD550D4C-7310-48EB-AB4A-11C1BDEC928F}" type="slidenum">
              <a:rPr lang="en-US" smtClean="0"/>
              <a:pPr/>
              <a:t>‹#›</a:t>
            </a:fld>
            <a:endParaRPr lang="en-US"/>
          </a:p>
        </p:txBody>
      </p:sp>
      <p:pic>
        <p:nvPicPr>
          <p:cNvPr id="10" name="Picture 9" descr="A black and grey dot pattern&#10;&#10;AI-generated content may be incorrect.">
            <a:extLst>
              <a:ext uri="{FF2B5EF4-FFF2-40B4-BE49-F238E27FC236}">
                <a16:creationId xmlns:a16="http://schemas.microsoft.com/office/drawing/2014/main" id="{7BC865C6-B341-1AC4-4143-1126E3EE043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3365264" cy="6858000"/>
          </a:xfrm>
          <a:prstGeom prst="rect">
            <a:avLst/>
          </a:prstGeom>
        </p:spPr>
      </p:pic>
    </p:spTree>
    <p:extLst>
      <p:ext uri="{BB962C8B-B14F-4D97-AF65-F5344CB8AC3E}">
        <p14:creationId xmlns:p14="http://schemas.microsoft.com/office/powerpoint/2010/main" val="388423698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tatement">
    <p:bg>
      <p:bgPr>
        <a:solidFill>
          <a:schemeClr val="bg2"/>
        </a:solidFill>
        <a:effectLst/>
      </p:bgPr>
    </p:bg>
    <p:spTree>
      <p:nvGrpSpPr>
        <p:cNvPr id="1" name=""/>
        <p:cNvGrpSpPr/>
        <p:nvPr/>
      </p:nvGrpSpPr>
      <p:grpSpPr>
        <a:xfrm>
          <a:off x="0" y="0"/>
          <a:ext cx="0" cy="0"/>
          <a:chOff x="0" y="0"/>
          <a:chExt cx="0" cy="0"/>
        </a:xfrm>
      </p:grpSpPr>
      <p:pic>
        <p:nvPicPr>
          <p:cNvPr id="2" name="Picture 1" descr="A black and white dotted background&#10;&#10;AI-generated content may be incorrect.">
            <a:extLst>
              <a:ext uri="{FF2B5EF4-FFF2-40B4-BE49-F238E27FC236}">
                <a16:creationId xmlns:a16="http://schemas.microsoft.com/office/drawing/2014/main" id="{83CA53B7-A9F5-8454-77D4-7CEBA0CC1649}"/>
              </a:ext>
            </a:extLst>
          </p:cNvPr>
          <p:cNvPicPr>
            <a:picLocks noChangeAspect="1"/>
          </p:cNvPicPr>
          <p:nvPr userDrawn="1"/>
        </p:nvPicPr>
        <p:blipFill>
          <a:blip r:embed="rId2">
            <a:extLst>
              <a:ext uri="{28A0092B-C50C-407E-A947-70E740481C1C}">
                <a14:useLocalDpi xmlns:a14="http://schemas.microsoft.com/office/drawing/2010/main" val="0"/>
              </a:ext>
            </a:extLst>
          </a:blip>
          <a:srcRect l="92" r="92"/>
          <a:stretch>
            <a:fillRect/>
          </a:stretch>
        </p:blipFill>
        <p:spPr>
          <a:xfrm flipH="1">
            <a:off x="1" y="0"/>
            <a:ext cx="12192000" cy="6858000"/>
          </a:xfrm>
          <a:prstGeom prst="rect">
            <a:avLst/>
          </a:prstGeom>
        </p:spPr>
      </p:pic>
      <p:sp>
        <p:nvSpPr>
          <p:cNvPr id="5" name="Title 1">
            <a:extLst>
              <a:ext uri="{FF2B5EF4-FFF2-40B4-BE49-F238E27FC236}">
                <a16:creationId xmlns:a16="http://schemas.microsoft.com/office/drawing/2014/main" id="{7947A4DD-A2C6-1C09-87A4-EF6CE17FE587}"/>
              </a:ext>
            </a:extLst>
          </p:cNvPr>
          <p:cNvSpPr>
            <a:spLocks noGrp="1"/>
          </p:cNvSpPr>
          <p:nvPr>
            <p:ph type="title"/>
          </p:nvPr>
        </p:nvSpPr>
        <p:spPr>
          <a:xfrm>
            <a:off x="612648" y="-1133856"/>
            <a:ext cx="10652760" cy="914400"/>
          </a:xfrm>
        </p:spPr>
        <p:txBody>
          <a:bodyPr/>
          <a:lstStyle>
            <a:lvl1pPr>
              <a:defRPr>
                <a:solidFill>
                  <a:schemeClr val="tx2"/>
                </a:solidFill>
              </a:defRPr>
            </a:lvl1pPr>
          </a:lstStyle>
          <a:p>
            <a:r>
              <a:rPr lang="en-US"/>
              <a:t>Click to edit Master title style</a:t>
            </a:r>
          </a:p>
        </p:txBody>
      </p:sp>
      <p:sp>
        <p:nvSpPr>
          <p:cNvPr id="19" name="Content Placeholder 6">
            <a:extLst>
              <a:ext uri="{FF2B5EF4-FFF2-40B4-BE49-F238E27FC236}">
                <a16:creationId xmlns:a16="http://schemas.microsoft.com/office/drawing/2014/main" id="{F1A2FF02-E01C-DC03-AE4A-BBB5D63E71BD}"/>
              </a:ext>
            </a:extLst>
          </p:cNvPr>
          <p:cNvSpPr>
            <a:spLocks noGrp="1"/>
          </p:cNvSpPr>
          <p:nvPr>
            <p:ph sz="quarter" idx="17" hasCustomPrompt="1"/>
          </p:nvPr>
        </p:nvSpPr>
        <p:spPr>
          <a:xfrm>
            <a:off x="1524000" y="708102"/>
            <a:ext cx="9144000" cy="5486400"/>
          </a:xfrm>
        </p:spPr>
        <p:txBody>
          <a:bodyPr anchor="ctr">
            <a:normAutofit/>
          </a:bodyPr>
          <a:lstStyle>
            <a:lvl1pPr marL="0" indent="0" algn="ctr">
              <a:lnSpc>
                <a:spcPct val="90000"/>
              </a:lnSpc>
              <a:buNone/>
              <a:defRPr sz="6600" b="0" i="0">
                <a:latin typeface="+mj-lt"/>
                <a:ea typeface="Roboto Light" panose="02000000000000000000" pitchFamily="2" charset="0"/>
              </a:defRPr>
            </a:lvl1pPr>
            <a:lvl2pPr marL="228600" indent="0" algn="ctr">
              <a:lnSpc>
                <a:spcPct val="90000"/>
              </a:lnSpc>
              <a:buNone/>
              <a:defRPr sz="6600" b="0" i="0">
                <a:latin typeface="+mj-lt"/>
                <a:ea typeface="Roboto Light" panose="02000000000000000000" pitchFamily="2" charset="0"/>
              </a:defRPr>
            </a:lvl2pPr>
            <a:lvl3pPr marL="457200" indent="0" algn="ctr">
              <a:lnSpc>
                <a:spcPct val="90000"/>
              </a:lnSpc>
              <a:buNone/>
              <a:defRPr sz="6600" b="0" i="0">
                <a:latin typeface="+mj-lt"/>
                <a:ea typeface="Roboto Light" panose="02000000000000000000" pitchFamily="2" charset="0"/>
              </a:defRPr>
            </a:lvl3pPr>
            <a:lvl4pPr marL="685800" indent="0" algn="ctr">
              <a:lnSpc>
                <a:spcPct val="90000"/>
              </a:lnSpc>
              <a:buNone/>
              <a:defRPr sz="6600" b="0" i="0">
                <a:latin typeface="+mj-lt"/>
                <a:ea typeface="Roboto Light" panose="02000000000000000000" pitchFamily="2" charset="0"/>
              </a:defRPr>
            </a:lvl4pPr>
            <a:lvl5pPr marL="914400" indent="0" algn="ctr">
              <a:lnSpc>
                <a:spcPct val="90000"/>
              </a:lnSpc>
              <a:buNone/>
              <a:defRPr sz="6600" b="0" i="0">
                <a:latin typeface="+mj-lt"/>
                <a:ea typeface="Roboto Light" panose="02000000000000000000" pitchFamily="2" charset="0"/>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15" name="Footer Placeholder 14">
            <a:extLst>
              <a:ext uri="{FF2B5EF4-FFF2-40B4-BE49-F238E27FC236}">
                <a16:creationId xmlns:a16="http://schemas.microsoft.com/office/drawing/2014/main" id="{F9CD8591-97F0-B6D9-529B-D7B28DB39C9F}"/>
              </a:ext>
            </a:extLst>
          </p:cNvPr>
          <p:cNvSpPr>
            <a:spLocks noGrp="1"/>
          </p:cNvSpPr>
          <p:nvPr>
            <p:ph type="ftr" sz="quarter" idx="15"/>
          </p:nvPr>
        </p:nvSpPr>
        <p:spPr/>
        <p:txBody>
          <a:bodyPr/>
          <a:lstStyle/>
          <a:p>
            <a:r>
              <a:rPr lang="en-US"/>
              <a:t>Footer</a:t>
            </a:r>
            <a:endParaRPr lang="en-US" spc="50"/>
          </a:p>
        </p:txBody>
      </p:sp>
      <p:sp>
        <p:nvSpPr>
          <p:cNvPr id="14" name="Date Placeholder 13">
            <a:extLst>
              <a:ext uri="{FF2B5EF4-FFF2-40B4-BE49-F238E27FC236}">
                <a16:creationId xmlns:a16="http://schemas.microsoft.com/office/drawing/2014/main" id="{BA9F3EC3-64D7-6BC1-D266-7FA548864E41}"/>
              </a:ext>
            </a:extLst>
          </p:cNvPr>
          <p:cNvSpPr>
            <a:spLocks noGrp="1"/>
          </p:cNvSpPr>
          <p:nvPr>
            <p:ph type="dt" sz="half" idx="14"/>
          </p:nvPr>
        </p:nvSpPr>
        <p:spPr/>
        <p:txBody>
          <a:bodyPr/>
          <a:lstStyle/>
          <a:p>
            <a:fld id="{58C261DC-9392-4A26-9CD5-3BF117989A1A}" type="datetime1">
              <a:rPr lang="en-US" smtClean="0"/>
              <a:t>7/6/2026</a:t>
            </a:fld>
            <a:endParaRPr lang="en-US" spc="50"/>
          </a:p>
        </p:txBody>
      </p:sp>
      <p:sp>
        <p:nvSpPr>
          <p:cNvPr id="16" name="Slide Number Placeholder 15">
            <a:extLst>
              <a:ext uri="{FF2B5EF4-FFF2-40B4-BE49-F238E27FC236}">
                <a16:creationId xmlns:a16="http://schemas.microsoft.com/office/drawing/2014/main" id="{BC604E0B-2890-F436-EE3A-7E81D2A89583}"/>
              </a:ext>
            </a:extLst>
          </p:cNvPr>
          <p:cNvSpPr>
            <a:spLocks noGrp="1"/>
          </p:cNvSpPr>
          <p:nvPr>
            <p:ph type="sldNum" sz="quarter" idx="16"/>
          </p:nvPr>
        </p:nvSpPr>
        <p:spPr/>
        <p:txBody>
          <a:bodyPr/>
          <a:lstStyle/>
          <a:p>
            <a:fld id="{FD550D4C-7310-48EB-AB4A-11C1BDEC928F}" type="slidenum">
              <a:rPr lang="en-US" smtClean="0"/>
              <a:pPr/>
              <a:t>‹#›</a:t>
            </a:fld>
            <a:endParaRPr lang="en-US" spc="50"/>
          </a:p>
        </p:txBody>
      </p:sp>
    </p:spTree>
    <p:extLst>
      <p:ext uri="{BB962C8B-B14F-4D97-AF65-F5344CB8AC3E}">
        <p14:creationId xmlns:p14="http://schemas.microsoft.com/office/powerpoint/2010/main" val="276363258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Statement 2">
    <p:bg>
      <p:bgRef idx="1001">
        <a:schemeClr val="bg2"/>
      </p:bgRef>
    </p:bg>
    <p:spTree>
      <p:nvGrpSpPr>
        <p:cNvPr id="1" name=""/>
        <p:cNvGrpSpPr/>
        <p:nvPr/>
      </p:nvGrpSpPr>
      <p:grpSpPr>
        <a:xfrm>
          <a:off x="0" y="0"/>
          <a:ext cx="0" cy="0"/>
          <a:chOff x="0" y="0"/>
          <a:chExt cx="0" cy="0"/>
        </a:xfrm>
      </p:grpSpPr>
      <p:pic>
        <p:nvPicPr>
          <p:cNvPr id="3" name="Picture 2" descr="A black and grey dot pattern&#10;&#10;AI-generated content may be incorrect.">
            <a:extLst>
              <a:ext uri="{FF2B5EF4-FFF2-40B4-BE49-F238E27FC236}">
                <a16:creationId xmlns:a16="http://schemas.microsoft.com/office/drawing/2014/main" id="{05193777-B9B8-6387-2562-1062ECFB48AC}"/>
              </a:ext>
            </a:extLst>
          </p:cNvPr>
          <p:cNvPicPr>
            <a:picLocks noChangeAspect="1"/>
          </p:cNvPicPr>
          <p:nvPr userDrawn="1"/>
        </p:nvPicPr>
        <p:blipFill>
          <a:blip r:embed="rId2">
            <a:extLst>
              <a:ext uri="{28A0092B-C50C-407E-A947-70E740481C1C}">
                <a14:useLocalDpi xmlns:a14="http://schemas.microsoft.com/office/drawing/2010/main" val="0"/>
              </a:ext>
            </a:extLst>
          </a:blip>
          <a:srcRect l="12739" r="13624"/>
          <a:stretch>
            <a:fillRect/>
          </a:stretch>
        </p:blipFill>
        <p:spPr>
          <a:xfrm flipH="1">
            <a:off x="9713942" y="0"/>
            <a:ext cx="2478058"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2"/>
                </a:solidFill>
              </a:defRPr>
            </a:lvl1pPr>
          </a:lstStyle>
          <a:p>
            <a:r>
              <a:rPr lang="en-US"/>
              <a:t>Click to edit Master title style</a:t>
            </a:r>
          </a:p>
        </p:txBody>
      </p:sp>
      <p:sp>
        <p:nvSpPr>
          <p:cNvPr id="5" name="Content Placeholder 4">
            <a:extLst>
              <a:ext uri="{FF2B5EF4-FFF2-40B4-BE49-F238E27FC236}">
                <a16:creationId xmlns:a16="http://schemas.microsoft.com/office/drawing/2014/main" id="{B4326C21-7638-7C77-12C8-3612E6953802}"/>
              </a:ext>
            </a:extLst>
          </p:cNvPr>
          <p:cNvSpPr>
            <a:spLocks noGrp="1"/>
          </p:cNvSpPr>
          <p:nvPr>
            <p:ph sz="quarter" idx="21" hasCustomPrompt="1"/>
          </p:nvPr>
        </p:nvSpPr>
        <p:spPr>
          <a:xfrm>
            <a:off x="612649" y="685798"/>
            <a:ext cx="7772400" cy="5029199"/>
          </a:xfrm>
        </p:spPr>
        <p:txBody>
          <a:bodyPr anchor="t"/>
          <a:lstStyle>
            <a:lvl1pPr>
              <a:lnSpc>
                <a:spcPct val="90000"/>
              </a:lnSpc>
              <a:defRPr sz="5800">
                <a:latin typeface="+mj-lt"/>
              </a:defRPr>
            </a:lvl1pPr>
            <a:lvl2pPr>
              <a:lnSpc>
                <a:spcPct val="90000"/>
              </a:lnSpc>
              <a:defRPr sz="5800">
                <a:latin typeface="+mj-lt"/>
              </a:defRPr>
            </a:lvl2pPr>
            <a:lvl3pPr>
              <a:lnSpc>
                <a:spcPct val="90000"/>
              </a:lnSpc>
              <a:defRPr sz="5800">
                <a:latin typeface="+mj-lt"/>
              </a:defRPr>
            </a:lvl3pPr>
            <a:lvl4pPr>
              <a:lnSpc>
                <a:spcPct val="90000"/>
              </a:lnSpc>
              <a:defRPr sz="5800">
                <a:latin typeface="+mj-lt"/>
              </a:defRPr>
            </a:lvl4pPr>
            <a:lvl5pPr>
              <a:lnSpc>
                <a:spcPct val="90000"/>
              </a:lnSpc>
              <a:defRPr sz="5800">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4A03485E-C416-9DF3-107A-ABCB7740E197}"/>
              </a:ext>
            </a:extLst>
          </p:cNvPr>
          <p:cNvSpPr>
            <a:spLocks noGrp="1"/>
          </p:cNvSpPr>
          <p:nvPr>
            <p:ph type="ftr" sz="quarter" idx="19"/>
          </p:nvPr>
        </p:nvSpPr>
        <p:spPr/>
        <p:txBody>
          <a:bodyPr/>
          <a:lstStyle/>
          <a:p>
            <a:r>
              <a:rPr lang="en-US"/>
              <a:t>Footer</a:t>
            </a:r>
            <a:endParaRPr lang="en-US">
              <a:latin typeface="Bierstadt" panose="020B0004020202020204" pitchFamily="34" charset="0"/>
            </a:endParaRPr>
          </a:p>
        </p:txBody>
      </p:sp>
      <p:sp>
        <p:nvSpPr>
          <p:cNvPr id="8" name="Date Placeholder 7">
            <a:extLst>
              <a:ext uri="{FF2B5EF4-FFF2-40B4-BE49-F238E27FC236}">
                <a16:creationId xmlns:a16="http://schemas.microsoft.com/office/drawing/2014/main" id="{DF9225FA-835C-ECA1-6B03-C2B3072FB7A7}"/>
              </a:ext>
            </a:extLst>
          </p:cNvPr>
          <p:cNvSpPr>
            <a:spLocks noGrp="1"/>
          </p:cNvSpPr>
          <p:nvPr>
            <p:ph type="dt" sz="half" idx="18"/>
          </p:nvPr>
        </p:nvSpPr>
        <p:spPr>
          <a:xfrm>
            <a:off x="6096000" y="6324600"/>
            <a:ext cx="2316052" cy="365760"/>
          </a:xfrm>
        </p:spPr>
        <p:txBody>
          <a:bodyPr/>
          <a:lstStyle/>
          <a:p>
            <a:fld id="{1826C0E7-372D-46C1-9317-57A6920A372C}" type="datetime1">
              <a:rPr lang="en-US" smtClean="0"/>
              <a:t>7/6/2026</a:t>
            </a:fld>
            <a:endParaRPr lang="en-US">
              <a:latin typeface="Bierstadt" panose="020B0004020202020204" pitchFamily="34" charset="0"/>
            </a:endParaRPr>
          </a:p>
        </p:txBody>
      </p:sp>
      <p:sp>
        <p:nvSpPr>
          <p:cNvPr id="12" name="Slide Number Placeholder 11">
            <a:extLst>
              <a:ext uri="{FF2B5EF4-FFF2-40B4-BE49-F238E27FC236}">
                <a16:creationId xmlns:a16="http://schemas.microsoft.com/office/drawing/2014/main" id="{6EE2E308-6A98-3632-ADDB-FF0EA656D942}"/>
              </a:ext>
            </a:extLst>
          </p:cNvPr>
          <p:cNvSpPr>
            <a:spLocks noGrp="1"/>
          </p:cNvSpPr>
          <p:nvPr>
            <p:ph type="sldNum" sz="quarter" idx="20"/>
          </p:nvPr>
        </p:nvSpPr>
        <p:spPr>
          <a:xfrm>
            <a:off x="8412052" y="6324600"/>
            <a:ext cx="427148" cy="365760"/>
          </a:xfrm>
        </p:spPr>
        <p:txBody>
          <a:bodyPr/>
          <a:lstStyle/>
          <a:p>
            <a:fld id="{FD550D4C-7310-48EB-AB4A-11C1BDEC928F}" type="slidenum">
              <a:rPr lang="en-US" smtClean="0"/>
              <a:pPr/>
              <a:t>‹#›</a:t>
            </a:fld>
            <a:endParaRPr lang="en-US">
              <a:latin typeface="Bierstadt" panose="020B0004020202020204" pitchFamily="34" charset="0"/>
            </a:endParaRPr>
          </a:p>
        </p:txBody>
      </p:sp>
    </p:spTree>
    <p:extLst>
      <p:ext uri="{BB962C8B-B14F-4D97-AF65-F5344CB8AC3E}">
        <p14:creationId xmlns:p14="http://schemas.microsoft.com/office/powerpoint/2010/main" val="1755743321"/>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Statement 3">
    <p:bg>
      <p:bgRef idx="1001">
        <a:schemeClr val="bg2"/>
      </p:bgRef>
    </p:bg>
    <p:spTree>
      <p:nvGrpSpPr>
        <p:cNvPr id="1" name=""/>
        <p:cNvGrpSpPr/>
        <p:nvPr/>
      </p:nvGrpSpPr>
      <p:grpSpPr>
        <a:xfrm>
          <a:off x="0" y="0"/>
          <a:ext cx="0" cy="0"/>
          <a:chOff x="0" y="0"/>
          <a:chExt cx="0" cy="0"/>
        </a:xfrm>
      </p:grpSpPr>
      <p:pic>
        <p:nvPicPr>
          <p:cNvPr id="5" name="Picture 4" descr="A black and orange border&#10;&#10;AI-generated content may be incorrect.">
            <a:extLst>
              <a:ext uri="{FF2B5EF4-FFF2-40B4-BE49-F238E27FC236}">
                <a16:creationId xmlns:a16="http://schemas.microsoft.com/office/drawing/2014/main" id="{9D582707-A7B8-AAE2-0851-F3938D7FA1A6}"/>
              </a:ext>
            </a:extLst>
          </p:cNvPr>
          <p:cNvPicPr>
            <a:picLocks noChangeAspect="1"/>
          </p:cNvPicPr>
          <p:nvPr userDrawn="1"/>
        </p:nvPicPr>
        <p:blipFill>
          <a:blip r:embed="rId2">
            <a:extLst>
              <a:ext uri="{28A0092B-C50C-407E-A947-70E740481C1C}">
                <a14:useLocalDpi xmlns:a14="http://schemas.microsoft.com/office/drawing/2010/main" val="0"/>
              </a:ext>
            </a:extLst>
          </a:blip>
          <a:srcRect l="92" r="92"/>
          <a:stretch>
            <a:fillRect/>
          </a:stretch>
        </p:blipFill>
        <p:spPr>
          <a:xfrm flipH="1">
            <a:off x="0" y="0"/>
            <a:ext cx="12192000" cy="6858000"/>
          </a:xfrm>
          <a:prstGeom prst="rect">
            <a:avLst/>
          </a:prstGeom>
        </p:spPr>
      </p:pic>
      <p:sp>
        <p:nvSpPr>
          <p:cNvPr id="3" name="Title 1">
            <a:extLst>
              <a:ext uri="{FF2B5EF4-FFF2-40B4-BE49-F238E27FC236}">
                <a16:creationId xmlns:a16="http://schemas.microsoft.com/office/drawing/2014/main" id="{F2B277D4-AD29-FCC6-61F0-1CD012208600}"/>
              </a:ext>
            </a:extLst>
          </p:cNvPr>
          <p:cNvSpPr>
            <a:spLocks noGrp="1"/>
          </p:cNvSpPr>
          <p:nvPr>
            <p:ph type="title"/>
          </p:nvPr>
        </p:nvSpPr>
        <p:spPr>
          <a:xfrm>
            <a:off x="612648" y="-1133856"/>
            <a:ext cx="10652760" cy="914400"/>
          </a:xfrm>
        </p:spPr>
        <p:txBody>
          <a:bodyPr/>
          <a:lstStyle>
            <a:lvl1pPr>
              <a:defRPr>
                <a:solidFill>
                  <a:schemeClr val="tx2"/>
                </a:solidFill>
                <a:latin typeface="+mj-lt"/>
              </a:defRPr>
            </a:lvl1pPr>
          </a:lstStyle>
          <a:p>
            <a:r>
              <a:rPr lang="en-US"/>
              <a:t>Click to edit Master title style</a:t>
            </a:r>
          </a:p>
        </p:txBody>
      </p:sp>
      <p:sp>
        <p:nvSpPr>
          <p:cNvPr id="4" name="Content Placeholder 4">
            <a:extLst>
              <a:ext uri="{FF2B5EF4-FFF2-40B4-BE49-F238E27FC236}">
                <a16:creationId xmlns:a16="http://schemas.microsoft.com/office/drawing/2014/main" id="{8704B99C-8DCC-0A86-0D3A-C2B415984BD1}"/>
              </a:ext>
            </a:extLst>
          </p:cNvPr>
          <p:cNvSpPr>
            <a:spLocks noGrp="1"/>
          </p:cNvSpPr>
          <p:nvPr>
            <p:ph sz="quarter" idx="17" hasCustomPrompt="1"/>
          </p:nvPr>
        </p:nvSpPr>
        <p:spPr>
          <a:xfrm>
            <a:off x="1066801" y="1295400"/>
            <a:ext cx="8686800" cy="4114800"/>
          </a:xfrm>
        </p:spPr>
        <p:txBody>
          <a:bodyPr anchor="ctr"/>
          <a:lstStyle>
            <a:lvl1pPr>
              <a:lnSpc>
                <a:spcPct val="90000"/>
              </a:lnSpc>
              <a:defRPr sz="5600">
                <a:latin typeface="+mj-lt"/>
              </a:defRPr>
            </a:lvl1pPr>
            <a:lvl2pPr>
              <a:lnSpc>
                <a:spcPct val="90000"/>
              </a:lnSpc>
              <a:defRPr sz="5600">
                <a:latin typeface="+mj-lt"/>
              </a:defRPr>
            </a:lvl2pPr>
            <a:lvl3pPr>
              <a:lnSpc>
                <a:spcPct val="90000"/>
              </a:lnSpc>
              <a:defRPr sz="5600">
                <a:latin typeface="+mj-lt"/>
              </a:defRPr>
            </a:lvl3pPr>
            <a:lvl4pPr>
              <a:lnSpc>
                <a:spcPct val="90000"/>
              </a:lnSpc>
              <a:defRPr sz="5600">
                <a:latin typeface="+mj-lt"/>
              </a:defRPr>
            </a:lvl4pPr>
            <a:lvl5pPr>
              <a:lnSpc>
                <a:spcPct val="90000"/>
              </a:lnSpc>
              <a:defRPr sz="5600">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19" name="Footer Placeholder 10">
            <a:extLst>
              <a:ext uri="{FF2B5EF4-FFF2-40B4-BE49-F238E27FC236}">
                <a16:creationId xmlns:a16="http://schemas.microsoft.com/office/drawing/2014/main" id="{5E1BEAE8-8E45-E594-E346-0E6C21EAD5F7}"/>
              </a:ext>
            </a:extLst>
          </p:cNvPr>
          <p:cNvSpPr>
            <a:spLocks noGrp="1"/>
          </p:cNvSpPr>
          <p:nvPr>
            <p:ph type="ftr" sz="quarter" idx="15"/>
          </p:nvPr>
        </p:nvSpPr>
        <p:spPr>
          <a:xfrm>
            <a:off x="1066800" y="5638800"/>
            <a:ext cx="2740154" cy="365760"/>
          </a:xfrm>
        </p:spPr>
        <p:txBody>
          <a:bodyPr/>
          <a:lstStyle/>
          <a:p>
            <a:r>
              <a:rPr lang="en-US"/>
              <a:t>Footer</a:t>
            </a:r>
          </a:p>
        </p:txBody>
      </p:sp>
      <p:sp>
        <p:nvSpPr>
          <p:cNvPr id="18" name="Date Placeholder 9">
            <a:extLst>
              <a:ext uri="{FF2B5EF4-FFF2-40B4-BE49-F238E27FC236}">
                <a16:creationId xmlns:a16="http://schemas.microsoft.com/office/drawing/2014/main" id="{1F2568F0-248D-B4BF-6F65-82D5B6E544EF}"/>
              </a:ext>
            </a:extLst>
          </p:cNvPr>
          <p:cNvSpPr>
            <a:spLocks noGrp="1"/>
          </p:cNvSpPr>
          <p:nvPr>
            <p:ph type="dt" sz="half" idx="14"/>
          </p:nvPr>
        </p:nvSpPr>
        <p:spPr>
          <a:xfrm>
            <a:off x="8385048" y="5638800"/>
            <a:ext cx="2316052" cy="365760"/>
          </a:xfrm>
        </p:spPr>
        <p:txBody>
          <a:bodyPr/>
          <a:lstStyle/>
          <a:p>
            <a:fld id="{4983C6A8-54CB-41D1-A089-3AFED481F6EC}" type="datetime1">
              <a:rPr lang="en-US" smtClean="0"/>
              <a:t>7/6/2026</a:t>
            </a:fld>
            <a:endParaRPr lang="en-US"/>
          </a:p>
        </p:txBody>
      </p:sp>
      <p:sp>
        <p:nvSpPr>
          <p:cNvPr id="20" name="Slide Number Placeholder 11">
            <a:extLst>
              <a:ext uri="{FF2B5EF4-FFF2-40B4-BE49-F238E27FC236}">
                <a16:creationId xmlns:a16="http://schemas.microsoft.com/office/drawing/2014/main" id="{4F996A72-EDA1-7529-29B1-D56C43314148}"/>
              </a:ext>
            </a:extLst>
          </p:cNvPr>
          <p:cNvSpPr>
            <a:spLocks noGrp="1"/>
          </p:cNvSpPr>
          <p:nvPr>
            <p:ph type="sldNum" sz="quarter" idx="16"/>
          </p:nvPr>
        </p:nvSpPr>
        <p:spPr>
          <a:xfrm>
            <a:off x="10701100" y="5638800"/>
            <a:ext cx="427148" cy="365760"/>
          </a:xfrm>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4253358145"/>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Statement 4">
    <p:spTree>
      <p:nvGrpSpPr>
        <p:cNvPr id="1" name=""/>
        <p:cNvGrpSpPr/>
        <p:nvPr/>
      </p:nvGrpSpPr>
      <p:grpSpPr>
        <a:xfrm>
          <a:off x="0" y="0"/>
          <a:ext cx="0" cy="0"/>
          <a:chOff x="0" y="0"/>
          <a:chExt cx="0" cy="0"/>
        </a:xfrm>
      </p:grpSpPr>
      <p:pic>
        <p:nvPicPr>
          <p:cNvPr id="7" name="Picture 6" descr="A black rectangular frame with a black border&#10;&#10;AI-generated content may be incorrect.">
            <a:extLst>
              <a:ext uri="{FF2B5EF4-FFF2-40B4-BE49-F238E27FC236}">
                <a16:creationId xmlns:a16="http://schemas.microsoft.com/office/drawing/2014/main" id="{E4EEFA0C-6B33-D1E1-AD8F-5427BA2D23B7}"/>
              </a:ext>
            </a:extLst>
          </p:cNvPr>
          <p:cNvPicPr>
            <a:picLocks noChangeAspect="1"/>
          </p:cNvPicPr>
          <p:nvPr userDrawn="1"/>
        </p:nvPicPr>
        <p:blipFill>
          <a:blip r:embed="rId2">
            <a:extLst>
              <a:ext uri="{28A0092B-C50C-407E-A947-70E740481C1C}">
                <a14:useLocalDpi xmlns:a14="http://schemas.microsoft.com/office/drawing/2010/main" val="0"/>
              </a:ext>
            </a:extLst>
          </a:blip>
          <a:srcRect l="92" r="92"/>
          <a:stretch>
            <a:fillRect/>
          </a:stretch>
        </p:blipFill>
        <p:spPr>
          <a:xfrm>
            <a:off x="-1" y="0"/>
            <a:ext cx="12192001" cy="6858000"/>
          </a:xfrm>
          <a:prstGeom prst="rect">
            <a:avLst/>
          </a:prstGeom>
        </p:spPr>
      </p:pic>
      <p:sp>
        <p:nvSpPr>
          <p:cNvPr id="3" name="Title 1">
            <a:extLst>
              <a:ext uri="{FF2B5EF4-FFF2-40B4-BE49-F238E27FC236}">
                <a16:creationId xmlns:a16="http://schemas.microsoft.com/office/drawing/2014/main" id="{2A67C19E-DAE7-BA43-46B0-3F466F5B5974}"/>
              </a:ext>
            </a:extLst>
          </p:cNvPr>
          <p:cNvSpPr>
            <a:spLocks noGrp="1"/>
          </p:cNvSpPr>
          <p:nvPr>
            <p:ph type="title"/>
          </p:nvPr>
        </p:nvSpPr>
        <p:spPr>
          <a:xfrm>
            <a:off x="612648" y="-1133856"/>
            <a:ext cx="10652760" cy="914400"/>
          </a:xfrm>
        </p:spPr>
        <p:txBody>
          <a:bodyPr/>
          <a:lstStyle>
            <a:lvl1pPr>
              <a:defRPr>
                <a:solidFill>
                  <a:schemeClr val="tx2"/>
                </a:solidFill>
              </a:defRPr>
            </a:lvl1pPr>
          </a:lstStyle>
          <a:p>
            <a:r>
              <a:rPr lang="en-US"/>
              <a:t>Click to edit Master title style</a:t>
            </a:r>
          </a:p>
        </p:txBody>
      </p:sp>
      <p:sp>
        <p:nvSpPr>
          <p:cNvPr id="14" name="Content Placeholder 6">
            <a:extLst>
              <a:ext uri="{FF2B5EF4-FFF2-40B4-BE49-F238E27FC236}">
                <a16:creationId xmlns:a16="http://schemas.microsoft.com/office/drawing/2014/main" id="{58C50C6E-9FBE-8648-0105-7AF171E3E8E0}"/>
              </a:ext>
            </a:extLst>
          </p:cNvPr>
          <p:cNvSpPr>
            <a:spLocks noGrp="1"/>
          </p:cNvSpPr>
          <p:nvPr>
            <p:ph sz="quarter" idx="17" hasCustomPrompt="1"/>
          </p:nvPr>
        </p:nvSpPr>
        <p:spPr>
          <a:xfrm>
            <a:off x="2095500" y="1117600"/>
            <a:ext cx="8001000" cy="4526280"/>
          </a:xfrm>
        </p:spPr>
        <p:txBody>
          <a:bodyPr anchor="ctr">
            <a:normAutofit/>
          </a:bodyPr>
          <a:lstStyle>
            <a:lvl1pPr marL="0" indent="0" algn="ctr">
              <a:lnSpc>
                <a:spcPct val="90000"/>
              </a:lnSpc>
              <a:buNone/>
              <a:defRPr sz="5800" b="0" i="0">
                <a:latin typeface="+mj-lt"/>
                <a:ea typeface="Roboto Light" panose="02000000000000000000" pitchFamily="2" charset="0"/>
              </a:defRPr>
            </a:lvl1pPr>
            <a:lvl2pPr marL="228600" indent="0" algn="ctr">
              <a:lnSpc>
                <a:spcPct val="90000"/>
              </a:lnSpc>
              <a:buNone/>
              <a:defRPr sz="5800" b="0" i="0">
                <a:latin typeface="+mj-lt"/>
                <a:ea typeface="Roboto Light" panose="02000000000000000000" pitchFamily="2" charset="0"/>
              </a:defRPr>
            </a:lvl2pPr>
            <a:lvl3pPr marL="457200" indent="0" algn="ctr">
              <a:lnSpc>
                <a:spcPct val="90000"/>
              </a:lnSpc>
              <a:buNone/>
              <a:defRPr sz="5800" b="0" i="0">
                <a:latin typeface="+mj-lt"/>
                <a:ea typeface="Roboto Light" panose="02000000000000000000" pitchFamily="2" charset="0"/>
              </a:defRPr>
            </a:lvl3pPr>
            <a:lvl4pPr marL="685800" indent="0" algn="ctr">
              <a:lnSpc>
                <a:spcPct val="90000"/>
              </a:lnSpc>
              <a:buNone/>
              <a:defRPr sz="5800" b="0" i="0">
                <a:latin typeface="+mj-lt"/>
                <a:ea typeface="Roboto Light" panose="02000000000000000000" pitchFamily="2" charset="0"/>
              </a:defRPr>
            </a:lvl4pPr>
            <a:lvl5pPr marL="914400" indent="0" algn="ctr">
              <a:lnSpc>
                <a:spcPct val="90000"/>
              </a:lnSpc>
              <a:buNone/>
              <a:defRPr sz="5800" b="0" i="0">
                <a:latin typeface="+mj-lt"/>
                <a:ea typeface="Roboto Light" panose="02000000000000000000" pitchFamily="2" charset="0"/>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20" name="Footer Placeholder 10">
            <a:extLst>
              <a:ext uri="{FF2B5EF4-FFF2-40B4-BE49-F238E27FC236}">
                <a16:creationId xmlns:a16="http://schemas.microsoft.com/office/drawing/2014/main" id="{AEEC59E6-F6D6-0D4C-E1B6-6A85ED15A83E}"/>
              </a:ext>
            </a:extLst>
          </p:cNvPr>
          <p:cNvSpPr>
            <a:spLocks noGrp="1"/>
          </p:cNvSpPr>
          <p:nvPr>
            <p:ph type="ftr" sz="quarter" idx="15"/>
          </p:nvPr>
        </p:nvSpPr>
        <p:spPr>
          <a:xfrm>
            <a:off x="1066800" y="5638800"/>
            <a:ext cx="2740154" cy="365760"/>
          </a:xfrm>
        </p:spPr>
        <p:txBody>
          <a:bodyPr/>
          <a:lstStyle/>
          <a:p>
            <a:r>
              <a:rPr lang="en-US"/>
              <a:t>Footer</a:t>
            </a:r>
          </a:p>
        </p:txBody>
      </p:sp>
      <p:sp>
        <p:nvSpPr>
          <p:cNvPr id="19" name="Date Placeholder 9">
            <a:extLst>
              <a:ext uri="{FF2B5EF4-FFF2-40B4-BE49-F238E27FC236}">
                <a16:creationId xmlns:a16="http://schemas.microsoft.com/office/drawing/2014/main" id="{2FAD2233-9A0E-21C0-12D2-49BB21605BF8}"/>
              </a:ext>
            </a:extLst>
          </p:cNvPr>
          <p:cNvSpPr>
            <a:spLocks noGrp="1"/>
          </p:cNvSpPr>
          <p:nvPr>
            <p:ph type="dt" sz="half" idx="14"/>
          </p:nvPr>
        </p:nvSpPr>
        <p:spPr>
          <a:xfrm>
            <a:off x="8385048" y="5638800"/>
            <a:ext cx="2316052" cy="365760"/>
          </a:xfrm>
        </p:spPr>
        <p:txBody>
          <a:bodyPr/>
          <a:lstStyle/>
          <a:p>
            <a:fld id="{FBAD4BDD-5338-427B-97DB-ACD8F44C83B4}" type="datetime1">
              <a:rPr lang="en-US" smtClean="0"/>
              <a:t>7/6/2026</a:t>
            </a:fld>
            <a:endParaRPr lang="en-US"/>
          </a:p>
        </p:txBody>
      </p:sp>
      <p:sp>
        <p:nvSpPr>
          <p:cNvPr id="21" name="Slide Number Placeholder 11">
            <a:extLst>
              <a:ext uri="{FF2B5EF4-FFF2-40B4-BE49-F238E27FC236}">
                <a16:creationId xmlns:a16="http://schemas.microsoft.com/office/drawing/2014/main" id="{608AA2A0-9EF1-E88A-5EB3-976C107A2E74}"/>
              </a:ext>
            </a:extLst>
          </p:cNvPr>
          <p:cNvSpPr>
            <a:spLocks noGrp="1"/>
          </p:cNvSpPr>
          <p:nvPr>
            <p:ph type="sldNum" sz="quarter" idx="16"/>
          </p:nvPr>
        </p:nvSpPr>
        <p:spPr>
          <a:xfrm>
            <a:off x="10701100" y="5638800"/>
            <a:ext cx="427148" cy="365760"/>
          </a:xfrm>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81378090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Statement 5">
    <p:bg>
      <p:bgRef idx="1001">
        <a:schemeClr val="bg2"/>
      </p:bgRef>
    </p:bg>
    <p:spTree>
      <p:nvGrpSpPr>
        <p:cNvPr id="1" name=""/>
        <p:cNvGrpSpPr/>
        <p:nvPr/>
      </p:nvGrpSpPr>
      <p:grpSpPr>
        <a:xfrm>
          <a:off x="0" y="0"/>
          <a:ext cx="0" cy="0"/>
          <a:chOff x="0" y="0"/>
          <a:chExt cx="0" cy="0"/>
        </a:xfrm>
      </p:grpSpPr>
      <p:pic>
        <p:nvPicPr>
          <p:cNvPr id="7" name="Picture 6" descr="A black and tan dotted frame&#10;&#10;AI-generated content may be incorrect.">
            <a:extLst>
              <a:ext uri="{FF2B5EF4-FFF2-40B4-BE49-F238E27FC236}">
                <a16:creationId xmlns:a16="http://schemas.microsoft.com/office/drawing/2014/main" id="{0B84AD61-8B20-7000-457C-4421BACE099A}"/>
              </a:ext>
            </a:extLst>
          </p:cNvPr>
          <p:cNvPicPr>
            <a:picLocks noChangeAspect="1"/>
          </p:cNvPicPr>
          <p:nvPr userDrawn="1"/>
        </p:nvPicPr>
        <p:blipFill>
          <a:blip r:embed="rId2">
            <a:extLst>
              <a:ext uri="{28A0092B-C50C-407E-A947-70E740481C1C}">
                <a14:useLocalDpi xmlns:a14="http://schemas.microsoft.com/office/drawing/2010/main" val="0"/>
              </a:ext>
            </a:extLst>
          </a:blip>
          <a:srcRect l="92" r="92"/>
          <a:stretch>
            <a:fillRect/>
          </a:stretch>
        </p:blipFill>
        <p:spPr>
          <a:xfrm>
            <a:off x="-1" y="0"/>
            <a:ext cx="12192001" cy="6858000"/>
          </a:xfrm>
          <a:prstGeom prst="rect">
            <a:avLst/>
          </a:prstGeom>
        </p:spPr>
      </p:pic>
      <p:sp>
        <p:nvSpPr>
          <p:cNvPr id="3" name="Title 1">
            <a:extLst>
              <a:ext uri="{FF2B5EF4-FFF2-40B4-BE49-F238E27FC236}">
                <a16:creationId xmlns:a16="http://schemas.microsoft.com/office/drawing/2014/main" id="{6B460CB2-7D1F-2D81-6F8C-130E3B539F0D}"/>
              </a:ext>
            </a:extLst>
          </p:cNvPr>
          <p:cNvSpPr>
            <a:spLocks noGrp="1"/>
          </p:cNvSpPr>
          <p:nvPr>
            <p:ph type="title"/>
          </p:nvPr>
        </p:nvSpPr>
        <p:spPr>
          <a:xfrm>
            <a:off x="612648" y="-1133856"/>
            <a:ext cx="10652760" cy="914400"/>
          </a:xfrm>
        </p:spPr>
        <p:txBody>
          <a:bodyPr/>
          <a:lstStyle>
            <a:lvl1pPr>
              <a:defRPr>
                <a:solidFill>
                  <a:schemeClr val="tx2"/>
                </a:solidFill>
              </a:defRPr>
            </a:lvl1pPr>
          </a:lstStyle>
          <a:p>
            <a:r>
              <a:rPr lang="en-US"/>
              <a:t>Click to edit Master title style</a:t>
            </a:r>
          </a:p>
        </p:txBody>
      </p:sp>
      <p:sp>
        <p:nvSpPr>
          <p:cNvPr id="21" name="Footer Placeholder 10">
            <a:extLst>
              <a:ext uri="{FF2B5EF4-FFF2-40B4-BE49-F238E27FC236}">
                <a16:creationId xmlns:a16="http://schemas.microsoft.com/office/drawing/2014/main" id="{2683E67C-65C7-2F7D-C539-3D63F7135D5D}"/>
              </a:ext>
            </a:extLst>
          </p:cNvPr>
          <p:cNvSpPr>
            <a:spLocks noGrp="1"/>
          </p:cNvSpPr>
          <p:nvPr>
            <p:ph type="ftr" sz="quarter" idx="15"/>
          </p:nvPr>
        </p:nvSpPr>
        <p:spPr>
          <a:xfrm>
            <a:off x="1066800" y="853440"/>
            <a:ext cx="2740154" cy="365760"/>
          </a:xfrm>
        </p:spPr>
        <p:txBody>
          <a:bodyPr/>
          <a:lstStyle>
            <a:lvl1pPr>
              <a:defRPr cap="all" baseline="0"/>
            </a:lvl1pPr>
          </a:lstStyle>
          <a:p>
            <a:r>
              <a:rPr lang="en-US"/>
              <a:t>Footer</a:t>
            </a:r>
          </a:p>
        </p:txBody>
      </p:sp>
      <p:sp>
        <p:nvSpPr>
          <p:cNvPr id="22" name="Date Placeholder 9">
            <a:extLst>
              <a:ext uri="{FF2B5EF4-FFF2-40B4-BE49-F238E27FC236}">
                <a16:creationId xmlns:a16="http://schemas.microsoft.com/office/drawing/2014/main" id="{82BC600C-0724-301D-7230-7FCC90413231}"/>
              </a:ext>
            </a:extLst>
          </p:cNvPr>
          <p:cNvSpPr>
            <a:spLocks noGrp="1"/>
          </p:cNvSpPr>
          <p:nvPr>
            <p:ph type="dt" sz="half" idx="14"/>
          </p:nvPr>
        </p:nvSpPr>
        <p:spPr>
          <a:xfrm>
            <a:off x="8385048" y="854264"/>
            <a:ext cx="2316052" cy="365760"/>
          </a:xfrm>
        </p:spPr>
        <p:txBody>
          <a:bodyPr/>
          <a:lstStyle/>
          <a:p>
            <a:fld id="{ABFC51A3-7B90-4B7F-912A-702046934642}" type="datetime1">
              <a:rPr lang="en-US" smtClean="0"/>
              <a:t>7/6/2026</a:t>
            </a:fld>
            <a:endParaRPr lang="en-US"/>
          </a:p>
        </p:txBody>
      </p:sp>
      <p:sp>
        <p:nvSpPr>
          <p:cNvPr id="23" name="Slide Number Placeholder 11">
            <a:extLst>
              <a:ext uri="{FF2B5EF4-FFF2-40B4-BE49-F238E27FC236}">
                <a16:creationId xmlns:a16="http://schemas.microsoft.com/office/drawing/2014/main" id="{365494A3-80B6-3658-79A7-20E3D6F2F2C1}"/>
              </a:ext>
            </a:extLst>
          </p:cNvPr>
          <p:cNvSpPr>
            <a:spLocks noGrp="1"/>
          </p:cNvSpPr>
          <p:nvPr>
            <p:ph type="sldNum" sz="quarter" idx="16"/>
          </p:nvPr>
        </p:nvSpPr>
        <p:spPr>
          <a:xfrm>
            <a:off x="10701100" y="854264"/>
            <a:ext cx="427148" cy="365760"/>
          </a:xfrm>
        </p:spPr>
        <p:txBody>
          <a:bodyPr/>
          <a:lstStyle/>
          <a:p>
            <a:fld id="{FD550D4C-7310-48EB-AB4A-11C1BDEC928F}" type="slidenum">
              <a:rPr lang="en-US" smtClean="0"/>
              <a:pPr/>
              <a:t>‹#›</a:t>
            </a:fld>
            <a:endParaRPr lang="en-US"/>
          </a:p>
        </p:txBody>
      </p:sp>
      <p:sp>
        <p:nvSpPr>
          <p:cNvPr id="5" name="Content Placeholder 4">
            <a:extLst>
              <a:ext uri="{FF2B5EF4-FFF2-40B4-BE49-F238E27FC236}">
                <a16:creationId xmlns:a16="http://schemas.microsoft.com/office/drawing/2014/main" id="{EB4E87F2-865B-B5FF-A579-ED3E818EA3C7}"/>
              </a:ext>
            </a:extLst>
          </p:cNvPr>
          <p:cNvSpPr>
            <a:spLocks noGrp="1"/>
          </p:cNvSpPr>
          <p:nvPr>
            <p:ph sz="quarter" idx="17" hasCustomPrompt="1"/>
          </p:nvPr>
        </p:nvSpPr>
        <p:spPr>
          <a:xfrm>
            <a:off x="1066800" y="1600200"/>
            <a:ext cx="8233317" cy="4114800"/>
          </a:xfrm>
        </p:spPr>
        <p:txBody>
          <a:bodyPr anchor="b"/>
          <a:lstStyle>
            <a:lvl1pPr>
              <a:lnSpc>
                <a:spcPct val="90000"/>
              </a:lnSpc>
              <a:defRPr sz="5800">
                <a:latin typeface="+mj-lt"/>
              </a:defRPr>
            </a:lvl1pPr>
            <a:lvl2pPr>
              <a:lnSpc>
                <a:spcPct val="90000"/>
              </a:lnSpc>
              <a:defRPr sz="5800">
                <a:latin typeface="+mj-lt"/>
              </a:defRPr>
            </a:lvl2pPr>
            <a:lvl3pPr>
              <a:lnSpc>
                <a:spcPct val="90000"/>
              </a:lnSpc>
              <a:defRPr sz="5800">
                <a:latin typeface="+mj-lt"/>
              </a:defRPr>
            </a:lvl3pPr>
            <a:lvl4pPr>
              <a:lnSpc>
                <a:spcPct val="90000"/>
              </a:lnSpc>
              <a:defRPr sz="5800">
                <a:latin typeface="+mj-lt"/>
              </a:defRPr>
            </a:lvl4pPr>
            <a:lvl5pPr>
              <a:lnSpc>
                <a:spcPct val="90000"/>
              </a:lnSpc>
              <a:defRPr sz="5800">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28481069"/>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3" name="Picture 2" descr="A black and white dotted background&#10;&#10;AI-generated content may be incorrect.">
            <a:extLst>
              <a:ext uri="{FF2B5EF4-FFF2-40B4-BE49-F238E27FC236}">
                <a16:creationId xmlns:a16="http://schemas.microsoft.com/office/drawing/2014/main" id="{920CAEDF-C09D-E128-EB40-18996143EA81}"/>
              </a:ext>
            </a:extLst>
          </p:cNvPr>
          <p:cNvPicPr>
            <a:picLocks noChangeAspect="1"/>
          </p:cNvPicPr>
          <p:nvPr userDrawn="1"/>
        </p:nvPicPr>
        <p:blipFill>
          <a:blip r:embed="rId2">
            <a:extLst>
              <a:ext uri="{28A0092B-C50C-407E-A947-70E740481C1C}">
                <a14:useLocalDpi xmlns:a14="http://schemas.microsoft.com/office/drawing/2010/main" val="0"/>
              </a:ext>
            </a:extLst>
          </a:blip>
          <a:srcRect l="92" r="92"/>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0577" y="4770120"/>
            <a:ext cx="9144000" cy="640080"/>
          </a:xfrm>
        </p:spPr>
        <p:txBody>
          <a:bodyPr anchor="t">
            <a:normAutofit/>
          </a:bodyPr>
          <a:lstStyle>
            <a:lvl1pPr>
              <a:lnSpc>
                <a:spcPct val="120000"/>
              </a:lnSpc>
              <a:defRPr sz="2000" b="0" i="0" cap="all" spc="50" baseline="0">
                <a:solidFill>
                  <a:schemeClr val="tx2"/>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0577" y="1661160"/>
            <a:ext cx="9144000" cy="3063240"/>
          </a:xfrm>
        </p:spPr>
        <p:txBody>
          <a:bodyPr anchor="ctr">
            <a:normAutofit/>
          </a:bodyPr>
          <a:lstStyle>
            <a:lvl1pPr marL="164592" indent="-164592">
              <a:lnSpc>
                <a:spcPct val="90000"/>
              </a:lnSpc>
              <a:spcBef>
                <a:spcPts val="0"/>
              </a:spcBef>
              <a:buNone/>
              <a:defRPr sz="5000" b="0" i="0">
                <a:solidFill>
                  <a:schemeClr val="tx2"/>
                </a:solidFill>
                <a:latin typeface="+mj-lt"/>
              </a:defRPr>
            </a:lvl1pPr>
          </a:lstStyle>
          <a:p>
            <a:pPr lvl="0"/>
            <a:r>
              <a:rPr lang="en-US"/>
              <a:t>Click to add Quote</a:t>
            </a:r>
          </a:p>
        </p:txBody>
      </p:sp>
      <p:sp>
        <p:nvSpPr>
          <p:cNvPr id="5" name="Footer Placeholder 4">
            <a:extLst>
              <a:ext uri="{FF2B5EF4-FFF2-40B4-BE49-F238E27FC236}">
                <a16:creationId xmlns:a16="http://schemas.microsoft.com/office/drawing/2014/main" id="{0BE6C4D4-1A9F-BDB4-C923-1E7F95AC9826}"/>
              </a:ext>
            </a:extLst>
          </p:cNvPr>
          <p:cNvSpPr>
            <a:spLocks noGrp="1"/>
          </p:cNvSpPr>
          <p:nvPr>
            <p:ph type="ftr" sz="quarter" idx="15"/>
          </p:nvPr>
        </p:nvSpPr>
        <p:spPr/>
        <p:txBody>
          <a:bodyPr/>
          <a:lstStyle/>
          <a:p>
            <a:r>
              <a:rPr lang="en-US"/>
              <a:t>Footer</a:t>
            </a:r>
            <a:endParaRPr lang="en-US" spc="50"/>
          </a:p>
        </p:txBody>
      </p:sp>
      <p:sp>
        <p:nvSpPr>
          <p:cNvPr id="4" name="Date Placeholder 3">
            <a:extLst>
              <a:ext uri="{FF2B5EF4-FFF2-40B4-BE49-F238E27FC236}">
                <a16:creationId xmlns:a16="http://schemas.microsoft.com/office/drawing/2014/main" id="{FFDEF07D-9D79-6E70-CC05-6A468977F788}"/>
              </a:ext>
            </a:extLst>
          </p:cNvPr>
          <p:cNvSpPr>
            <a:spLocks noGrp="1"/>
          </p:cNvSpPr>
          <p:nvPr>
            <p:ph type="dt" sz="half" idx="14"/>
          </p:nvPr>
        </p:nvSpPr>
        <p:spPr/>
        <p:txBody>
          <a:bodyPr/>
          <a:lstStyle/>
          <a:p>
            <a:fld id="{CBB61C43-8B24-41D3-A745-4CC8C756699F}" type="datetime1">
              <a:rPr lang="en-US" smtClean="0"/>
              <a:t>7/6/2026</a:t>
            </a:fld>
            <a:endParaRPr lang="en-US" spc="50"/>
          </a:p>
        </p:txBody>
      </p:sp>
      <p:sp>
        <p:nvSpPr>
          <p:cNvPr id="10" name="Slide Number Placeholder 9">
            <a:extLst>
              <a:ext uri="{FF2B5EF4-FFF2-40B4-BE49-F238E27FC236}">
                <a16:creationId xmlns:a16="http://schemas.microsoft.com/office/drawing/2014/main" id="{7724F4E3-0FA5-8E5C-22A4-EBDFA7916A65}"/>
              </a:ext>
            </a:extLst>
          </p:cNvPr>
          <p:cNvSpPr>
            <a:spLocks noGrp="1"/>
          </p:cNvSpPr>
          <p:nvPr>
            <p:ph type="sldNum" sz="quarter" idx="16"/>
          </p:nvPr>
        </p:nvSpPr>
        <p:spPr/>
        <p:txBody>
          <a:bodyPr/>
          <a:lstStyle/>
          <a:p>
            <a:fld id="{FD550D4C-7310-48EB-AB4A-11C1BDEC928F}" type="slidenum">
              <a:rPr lang="en-US" smtClean="0"/>
              <a:pPr/>
              <a:t>‹#›</a:t>
            </a:fld>
            <a:endParaRPr lang="en-US" spc="50"/>
          </a:p>
        </p:txBody>
      </p:sp>
    </p:spTree>
    <p:extLst>
      <p:ext uri="{BB962C8B-B14F-4D97-AF65-F5344CB8AC3E}">
        <p14:creationId xmlns:p14="http://schemas.microsoft.com/office/powerpoint/2010/main" val="150680294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2">
    <p:bg>
      <p:bgRef idx="1001">
        <a:schemeClr val="bg2"/>
      </p:bgRef>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79F18B8E-3A5B-8BAD-F947-71AF6E28F255}"/>
              </a:ext>
            </a:extLst>
          </p:cNvPr>
          <p:cNvSpPr>
            <a:spLocks noGrp="1"/>
          </p:cNvSpPr>
          <p:nvPr>
            <p:ph type="title" hasCustomPrompt="1"/>
          </p:nvPr>
        </p:nvSpPr>
        <p:spPr>
          <a:xfrm>
            <a:off x="1524000" y="4227576"/>
            <a:ext cx="9144000" cy="640080"/>
          </a:xfrm>
        </p:spPr>
        <p:txBody>
          <a:bodyPr anchor="t">
            <a:normAutofit/>
          </a:bodyPr>
          <a:lstStyle>
            <a:lvl1pPr algn="ctr">
              <a:lnSpc>
                <a:spcPct val="120000"/>
              </a:lnSpc>
              <a:defRPr sz="2000" b="0" i="0" cap="all" spc="50" baseline="0">
                <a:solidFill>
                  <a:schemeClr val="tx2"/>
                </a:solidFill>
                <a:latin typeface="+mn-lt"/>
              </a:defRPr>
            </a:lvl1pPr>
          </a:lstStyle>
          <a:p>
            <a:r>
              <a:rPr lang="en-US"/>
              <a:t>Quote Author</a:t>
            </a:r>
          </a:p>
        </p:txBody>
      </p:sp>
      <p:sp>
        <p:nvSpPr>
          <p:cNvPr id="12" name="Content Placeholder 6">
            <a:extLst>
              <a:ext uri="{FF2B5EF4-FFF2-40B4-BE49-F238E27FC236}">
                <a16:creationId xmlns:a16="http://schemas.microsoft.com/office/drawing/2014/main" id="{C545B30A-72BC-FAD2-4853-E96D67BED9ED}"/>
              </a:ext>
            </a:extLst>
          </p:cNvPr>
          <p:cNvSpPr>
            <a:spLocks noGrp="1"/>
          </p:cNvSpPr>
          <p:nvPr>
            <p:ph sz="quarter" idx="13" hasCustomPrompt="1"/>
          </p:nvPr>
        </p:nvSpPr>
        <p:spPr>
          <a:xfrm>
            <a:off x="1524000" y="1789176"/>
            <a:ext cx="9144000" cy="2423160"/>
          </a:xfrm>
        </p:spPr>
        <p:txBody>
          <a:bodyPr anchor="ctr">
            <a:normAutofit/>
          </a:bodyPr>
          <a:lstStyle>
            <a:lvl1pPr marL="164592" indent="-164592" algn="ctr">
              <a:lnSpc>
                <a:spcPct val="90000"/>
              </a:lnSpc>
              <a:spcBef>
                <a:spcPts val="0"/>
              </a:spcBef>
              <a:buNone/>
              <a:defRPr sz="5000" b="0" i="0">
                <a:solidFill>
                  <a:schemeClr val="tx2"/>
                </a:solidFill>
                <a:latin typeface="+mj-lt"/>
              </a:defRPr>
            </a:lvl1pPr>
          </a:lstStyle>
          <a:p>
            <a:pPr lvl="0"/>
            <a:r>
              <a:rPr lang="en-US"/>
              <a:t>Click to add Quote</a:t>
            </a:r>
          </a:p>
        </p:txBody>
      </p:sp>
      <p:sp>
        <p:nvSpPr>
          <p:cNvPr id="5" name="Footer Placeholder 10">
            <a:extLst>
              <a:ext uri="{FF2B5EF4-FFF2-40B4-BE49-F238E27FC236}">
                <a16:creationId xmlns:a16="http://schemas.microsoft.com/office/drawing/2014/main" id="{F4FD33B7-7446-3117-D472-830141E2B480}"/>
              </a:ext>
            </a:extLst>
          </p:cNvPr>
          <p:cNvSpPr>
            <a:spLocks noGrp="1"/>
          </p:cNvSpPr>
          <p:nvPr>
            <p:ph type="ftr" sz="quarter" idx="15"/>
          </p:nvPr>
        </p:nvSpPr>
        <p:spPr>
          <a:xfrm>
            <a:off x="1066800" y="5638800"/>
            <a:ext cx="2740154" cy="365760"/>
          </a:xfrm>
        </p:spPr>
        <p:txBody>
          <a:bodyPr/>
          <a:lstStyle/>
          <a:p>
            <a:r>
              <a:rPr lang="en-US"/>
              <a:t>Footer</a:t>
            </a:r>
          </a:p>
        </p:txBody>
      </p:sp>
      <p:sp>
        <p:nvSpPr>
          <p:cNvPr id="4" name="Date Placeholder 9">
            <a:extLst>
              <a:ext uri="{FF2B5EF4-FFF2-40B4-BE49-F238E27FC236}">
                <a16:creationId xmlns:a16="http://schemas.microsoft.com/office/drawing/2014/main" id="{2230D830-5904-6134-FE94-D476221700B6}"/>
              </a:ext>
            </a:extLst>
          </p:cNvPr>
          <p:cNvSpPr>
            <a:spLocks noGrp="1"/>
          </p:cNvSpPr>
          <p:nvPr>
            <p:ph type="dt" sz="half" idx="14"/>
          </p:nvPr>
        </p:nvSpPr>
        <p:spPr>
          <a:xfrm>
            <a:off x="8385048" y="5638800"/>
            <a:ext cx="2316052" cy="365760"/>
          </a:xfrm>
        </p:spPr>
        <p:txBody>
          <a:bodyPr/>
          <a:lstStyle/>
          <a:p>
            <a:fld id="{88856AA3-9224-42C9-9F25-69DCB906684A}" type="datetime1">
              <a:rPr lang="en-US" smtClean="0"/>
              <a:t>7/6/2026</a:t>
            </a:fld>
            <a:endParaRPr lang="en-US"/>
          </a:p>
        </p:txBody>
      </p:sp>
      <p:sp>
        <p:nvSpPr>
          <p:cNvPr id="10" name="Slide Number Placeholder 11">
            <a:extLst>
              <a:ext uri="{FF2B5EF4-FFF2-40B4-BE49-F238E27FC236}">
                <a16:creationId xmlns:a16="http://schemas.microsoft.com/office/drawing/2014/main" id="{FF40DCCD-8CFF-2D67-B103-11F0D135805A}"/>
              </a:ext>
            </a:extLst>
          </p:cNvPr>
          <p:cNvSpPr>
            <a:spLocks noGrp="1"/>
          </p:cNvSpPr>
          <p:nvPr>
            <p:ph type="sldNum" sz="quarter" idx="16"/>
          </p:nvPr>
        </p:nvSpPr>
        <p:spPr>
          <a:xfrm>
            <a:off x="10701100" y="5638800"/>
            <a:ext cx="427148" cy="365760"/>
          </a:xfrm>
        </p:spPr>
        <p:txBody>
          <a:bodyPr/>
          <a:lstStyle/>
          <a:p>
            <a:fld id="{FD550D4C-7310-48EB-AB4A-11C1BDEC928F}" type="slidenum">
              <a:rPr lang="en-US" smtClean="0"/>
              <a:pPr/>
              <a:t>‹#›</a:t>
            </a:fld>
            <a:endParaRPr lang="en-US"/>
          </a:p>
        </p:txBody>
      </p:sp>
      <p:pic>
        <p:nvPicPr>
          <p:cNvPr id="2" name="Picture 1" descr="A black rectangular frame with a black border&#10;&#10;AI-generated content may be incorrect.">
            <a:extLst>
              <a:ext uri="{FF2B5EF4-FFF2-40B4-BE49-F238E27FC236}">
                <a16:creationId xmlns:a16="http://schemas.microsoft.com/office/drawing/2014/main" id="{9CAD3044-2905-530A-2514-848F3A27EA17}"/>
              </a:ext>
            </a:extLst>
          </p:cNvPr>
          <p:cNvPicPr>
            <a:picLocks noChangeAspect="1"/>
          </p:cNvPicPr>
          <p:nvPr userDrawn="1"/>
        </p:nvPicPr>
        <p:blipFill>
          <a:blip r:embed="rId2">
            <a:extLst>
              <a:ext uri="{28A0092B-C50C-407E-A947-70E740481C1C}">
                <a14:useLocalDpi xmlns:a14="http://schemas.microsoft.com/office/drawing/2010/main" val="0"/>
              </a:ext>
            </a:extLst>
          </a:blip>
          <a:srcRect l="92" r="92"/>
          <a:stretch>
            <a:fillRect/>
          </a:stretch>
        </p:blipFill>
        <p:spPr>
          <a:xfrm flipH="1">
            <a:off x="-1" y="0"/>
            <a:ext cx="12192001" cy="6858000"/>
          </a:xfrm>
          <a:prstGeom prst="rect">
            <a:avLst/>
          </a:prstGeom>
        </p:spPr>
      </p:pic>
    </p:spTree>
    <p:extLst>
      <p:ext uri="{BB962C8B-B14F-4D97-AF65-F5344CB8AC3E}">
        <p14:creationId xmlns:p14="http://schemas.microsoft.com/office/powerpoint/2010/main" val="805721934"/>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bg2"/>
        </a:solidFill>
        <a:effectLst/>
      </p:bgPr>
    </p:bg>
    <p:spTree>
      <p:nvGrpSpPr>
        <p:cNvPr id="1" name=""/>
        <p:cNvGrpSpPr/>
        <p:nvPr/>
      </p:nvGrpSpPr>
      <p:grpSpPr>
        <a:xfrm>
          <a:off x="0" y="0"/>
          <a:ext cx="0" cy="0"/>
          <a:chOff x="0" y="0"/>
          <a:chExt cx="0" cy="0"/>
        </a:xfrm>
      </p:grpSpPr>
      <p:pic>
        <p:nvPicPr>
          <p:cNvPr id="4" name="Picture 3" descr="A black and orange dotted border&#10;&#10;AI-generated content may be incorrect.">
            <a:extLst>
              <a:ext uri="{FF2B5EF4-FFF2-40B4-BE49-F238E27FC236}">
                <a16:creationId xmlns:a16="http://schemas.microsoft.com/office/drawing/2014/main" id="{D6E3D123-6108-6F2D-0799-F4FBD06D2BD2}"/>
              </a:ext>
            </a:extLst>
          </p:cNvPr>
          <p:cNvPicPr>
            <a:picLocks noChangeAspect="1"/>
          </p:cNvPicPr>
          <p:nvPr userDrawn="1"/>
        </p:nvPicPr>
        <p:blipFill>
          <a:blip r:embed="rId2">
            <a:extLst>
              <a:ext uri="{28A0092B-C50C-407E-A947-70E740481C1C}">
                <a14:useLocalDpi xmlns:a14="http://schemas.microsoft.com/office/drawing/2010/main" val="0"/>
              </a:ext>
            </a:extLst>
          </a:blip>
          <a:srcRect l="92" r="92"/>
          <a:stretch>
            <a:fillRect/>
          </a:stretch>
        </p:blipFill>
        <p:spPr>
          <a:xfrm flipH="1">
            <a:off x="0" y="0"/>
            <a:ext cx="12192000" cy="6858000"/>
          </a:xfrm>
          <a:prstGeom prst="rect">
            <a:avLst/>
          </a:prstGeom>
        </p:spPr>
      </p:pic>
      <p:sp>
        <p:nvSpPr>
          <p:cNvPr id="17" name="Title 1">
            <a:extLst>
              <a:ext uri="{FF2B5EF4-FFF2-40B4-BE49-F238E27FC236}">
                <a16:creationId xmlns:a16="http://schemas.microsoft.com/office/drawing/2014/main" id="{0BB41CFD-415E-E8E1-6ED3-E137738F9C98}"/>
              </a:ext>
            </a:extLst>
          </p:cNvPr>
          <p:cNvSpPr>
            <a:spLocks noGrp="1"/>
          </p:cNvSpPr>
          <p:nvPr>
            <p:ph type="title" hasCustomPrompt="1"/>
          </p:nvPr>
        </p:nvSpPr>
        <p:spPr>
          <a:xfrm>
            <a:off x="1524000" y="4191000"/>
            <a:ext cx="9144000" cy="640080"/>
          </a:xfrm>
        </p:spPr>
        <p:txBody>
          <a:bodyPr anchor="t">
            <a:normAutofit/>
          </a:bodyPr>
          <a:lstStyle>
            <a:lvl1pPr algn="r">
              <a:lnSpc>
                <a:spcPct val="120000"/>
              </a:lnSpc>
              <a:defRPr sz="2000" b="0" i="0" cap="all" spc="50" baseline="0">
                <a:solidFill>
                  <a:schemeClr val="tx2"/>
                </a:solidFill>
                <a:latin typeface="+mn-lt"/>
              </a:defRPr>
            </a:lvl1pPr>
          </a:lstStyle>
          <a:p>
            <a:r>
              <a:rPr lang="en-US"/>
              <a:t>Quote Author</a:t>
            </a:r>
          </a:p>
        </p:txBody>
      </p:sp>
      <p:sp>
        <p:nvSpPr>
          <p:cNvPr id="5" name="Content Placeholder 4">
            <a:extLst>
              <a:ext uri="{FF2B5EF4-FFF2-40B4-BE49-F238E27FC236}">
                <a16:creationId xmlns:a16="http://schemas.microsoft.com/office/drawing/2014/main" id="{58FD559C-7EAD-F427-03EC-AF7389640EE7}"/>
              </a:ext>
            </a:extLst>
          </p:cNvPr>
          <p:cNvSpPr>
            <a:spLocks noGrp="1"/>
          </p:cNvSpPr>
          <p:nvPr>
            <p:ph sz="quarter" idx="17" hasCustomPrompt="1"/>
          </p:nvPr>
        </p:nvSpPr>
        <p:spPr>
          <a:xfrm>
            <a:off x="1524000" y="1752600"/>
            <a:ext cx="9144000" cy="2422525"/>
          </a:xfrm>
        </p:spPr>
        <p:txBody>
          <a:bodyPr anchor="ctr"/>
          <a:lstStyle>
            <a:lvl1pPr>
              <a:lnSpc>
                <a:spcPct val="90000"/>
              </a:lnSpc>
              <a:defRPr sz="4400">
                <a:latin typeface="+mj-lt"/>
              </a:defRPr>
            </a:lvl1pPr>
            <a:lvl5pPr>
              <a:defRPr/>
            </a:lvl5pPr>
          </a:lstStyle>
          <a:p>
            <a:pPr lvl="0"/>
            <a:r>
              <a:rPr lang="en-US"/>
              <a:t>Click to add Quote</a:t>
            </a:r>
          </a:p>
        </p:txBody>
      </p:sp>
      <p:sp>
        <p:nvSpPr>
          <p:cNvPr id="13" name="Footer Placeholder 10">
            <a:extLst>
              <a:ext uri="{FF2B5EF4-FFF2-40B4-BE49-F238E27FC236}">
                <a16:creationId xmlns:a16="http://schemas.microsoft.com/office/drawing/2014/main" id="{4C2C9E91-0F3A-820E-FC06-C9056AE00C67}"/>
              </a:ext>
            </a:extLst>
          </p:cNvPr>
          <p:cNvSpPr>
            <a:spLocks noGrp="1"/>
          </p:cNvSpPr>
          <p:nvPr>
            <p:ph type="ftr" sz="quarter" idx="15"/>
          </p:nvPr>
        </p:nvSpPr>
        <p:spPr>
          <a:xfrm>
            <a:off x="1066800" y="5189813"/>
            <a:ext cx="2740154" cy="365760"/>
          </a:xfrm>
        </p:spPr>
        <p:txBody>
          <a:bodyPr/>
          <a:lstStyle/>
          <a:p>
            <a:r>
              <a:rPr lang="en-US"/>
              <a:t>Footer</a:t>
            </a:r>
          </a:p>
        </p:txBody>
      </p:sp>
      <p:sp>
        <p:nvSpPr>
          <p:cNvPr id="12" name="Date Placeholder 9">
            <a:extLst>
              <a:ext uri="{FF2B5EF4-FFF2-40B4-BE49-F238E27FC236}">
                <a16:creationId xmlns:a16="http://schemas.microsoft.com/office/drawing/2014/main" id="{80397A70-DC90-46D3-DB8E-97B539561590}"/>
              </a:ext>
            </a:extLst>
          </p:cNvPr>
          <p:cNvSpPr>
            <a:spLocks noGrp="1"/>
          </p:cNvSpPr>
          <p:nvPr>
            <p:ph type="dt" sz="half" idx="14"/>
          </p:nvPr>
        </p:nvSpPr>
        <p:spPr>
          <a:xfrm>
            <a:off x="8385048" y="5189813"/>
            <a:ext cx="2316052" cy="365760"/>
          </a:xfrm>
        </p:spPr>
        <p:txBody>
          <a:bodyPr/>
          <a:lstStyle/>
          <a:p>
            <a:fld id="{CD8DFF46-A164-47B9-AF80-46919F296486}" type="datetime1">
              <a:rPr lang="en-US" smtClean="0"/>
              <a:t>7/6/2026</a:t>
            </a:fld>
            <a:endParaRPr lang="en-US"/>
          </a:p>
        </p:txBody>
      </p:sp>
      <p:sp>
        <p:nvSpPr>
          <p:cNvPr id="14" name="Slide Number Placeholder 11">
            <a:extLst>
              <a:ext uri="{FF2B5EF4-FFF2-40B4-BE49-F238E27FC236}">
                <a16:creationId xmlns:a16="http://schemas.microsoft.com/office/drawing/2014/main" id="{E2112489-C00A-818A-7990-2DED390C7929}"/>
              </a:ext>
            </a:extLst>
          </p:cNvPr>
          <p:cNvSpPr>
            <a:spLocks noGrp="1"/>
          </p:cNvSpPr>
          <p:nvPr>
            <p:ph type="sldNum" sz="quarter" idx="16"/>
          </p:nvPr>
        </p:nvSpPr>
        <p:spPr>
          <a:xfrm>
            <a:off x="10701100" y="5189813"/>
            <a:ext cx="427148" cy="365760"/>
          </a:xfrm>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12054676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070BC-EEB8-F6E6-93B1-7E5D7398273F}"/>
              </a:ext>
            </a:extLst>
          </p:cNvPr>
          <p:cNvSpPr>
            <a:spLocks noGrp="1"/>
          </p:cNvSpPr>
          <p:nvPr>
            <p:ph type="title"/>
          </p:nvPr>
        </p:nvSpPr>
        <p:spPr>
          <a:xfrm>
            <a:off x="609600" y="685800"/>
            <a:ext cx="10972800" cy="914399"/>
          </a:xfrm>
        </p:spPr>
        <p:txBody>
          <a:bodyPr anchor="t"/>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828800"/>
            <a:ext cx="507492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7480" y="1828800"/>
            <a:ext cx="507492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12161FE4-5FAE-7EB7-B546-615D8AE875DB}"/>
              </a:ext>
            </a:extLst>
          </p:cNvPr>
          <p:cNvSpPr>
            <a:spLocks noGrp="1"/>
          </p:cNvSpPr>
          <p:nvPr>
            <p:ph type="ftr" sz="quarter" idx="18"/>
          </p:nvPr>
        </p:nvSpPr>
        <p:spPr/>
        <p:txBody>
          <a:bodyPr/>
          <a:lstStyle/>
          <a:p>
            <a:r>
              <a:rPr lang="en-US"/>
              <a:t>Footer</a:t>
            </a:r>
          </a:p>
        </p:txBody>
      </p:sp>
      <p:sp>
        <p:nvSpPr>
          <p:cNvPr id="8" name="Date Placeholder 7">
            <a:extLst>
              <a:ext uri="{FF2B5EF4-FFF2-40B4-BE49-F238E27FC236}">
                <a16:creationId xmlns:a16="http://schemas.microsoft.com/office/drawing/2014/main" id="{BCC79E51-2C61-1391-B6C2-701DB705B070}"/>
              </a:ext>
            </a:extLst>
          </p:cNvPr>
          <p:cNvSpPr>
            <a:spLocks noGrp="1"/>
          </p:cNvSpPr>
          <p:nvPr>
            <p:ph type="dt" sz="half" idx="17"/>
          </p:nvPr>
        </p:nvSpPr>
        <p:spPr/>
        <p:txBody>
          <a:bodyPr/>
          <a:lstStyle/>
          <a:p>
            <a:fld id="{BA98DA06-2BA9-4DF1-B428-AE8057CEB808}" type="datetime1">
              <a:rPr lang="en-US" smtClean="0"/>
              <a:t>7/6/2026</a:t>
            </a:fld>
            <a:endParaRPr lang="en-US"/>
          </a:p>
        </p:txBody>
      </p:sp>
      <p:sp>
        <p:nvSpPr>
          <p:cNvPr id="11" name="Slide Number Placeholder 10">
            <a:extLst>
              <a:ext uri="{FF2B5EF4-FFF2-40B4-BE49-F238E27FC236}">
                <a16:creationId xmlns:a16="http://schemas.microsoft.com/office/drawing/2014/main" id="{3D79E352-1412-1A30-6EB6-4A0B5337FDB2}"/>
              </a:ext>
            </a:extLst>
          </p:cNvPr>
          <p:cNvSpPr>
            <a:spLocks noGrp="1"/>
          </p:cNvSpPr>
          <p:nvPr>
            <p:ph type="sldNum" sz="quarter" idx="19"/>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248392514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31CAB-469B-DE5B-5236-48C08972E866}"/>
              </a:ext>
            </a:extLst>
          </p:cNvPr>
          <p:cNvSpPr>
            <a:spLocks noGrp="1"/>
          </p:cNvSpPr>
          <p:nvPr>
            <p:ph type="title"/>
          </p:nvPr>
        </p:nvSpPr>
        <p:spPr>
          <a:xfrm>
            <a:off x="609600" y="685800"/>
            <a:ext cx="10972800" cy="914399"/>
          </a:xfrm>
        </p:spPr>
        <p:txBody>
          <a:bodyPr anchor="t"/>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61160"/>
            <a:ext cx="5074920" cy="548640"/>
          </a:xfrm>
        </p:spPr>
        <p:txBody>
          <a:bodyPr anchor="b">
            <a:normAutofit/>
          </a:bodyPr>
          <a:lstStyle>
            <a:lvl1pPr marL="0" indent="0">
              <a:lnSpc>
                <a:spcPct val="90000"/>
              </a:lnSpc>
              <a:buNone/>
              <a:defRPr sz="1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286000"/>
            <a:ext cx="507492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2">
            <a:extLst>
              <a:ext uri="{FF2B5EF4-FFF2-40B4-BE49-F238E27FC236}">
                <a16:creationId xmlns:a16="http://schemas.microsoft.com/office/drawing/2014/main" id="{0AE8382B-40FE-0ED9-FB9B-B2BAB46403F5}"/>
              </a:ext>
            </a:extLst>
          </p:cNvPr>
          <p:cNvSpPr>
            <a:spLocks noGrp="1"/>
          </p:cNvSpPr>
          <p:nvPr>
            <p:ph type="body" idx="20"/>
          </p:nvPr>
        </p:nvSpPr>
        <p:spPr>
          <a:xfrm>
            <a:off x="6507482" y="1661160"/>
            <a:ext cx="5074920" cy="548640"/>
          </a:xfrm>
        </p:spPr>
        <p:txBody>
          <a:bodyPr anchor="b">
            <a:normAutofit/>
          </a:bodyPr>
          <a:lstStyle>
            <a:lvl1pPr marL="0" indent="0">
              <a:lnSpc>
                <a:spcPct val="90000"/>
              </a:lnSpc>
              <a:buNone/>
              <a:defRPr sz="1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Content Placeholder 5">
            <a:extLst>
              <a:ext uri="{FF2B5EF4-FFF2-40B4-BE49-F238E27FC236}">
                <a16:creationId xmlns:a16="http://schemas.microsoft.com/office/drawing/2014/main" id="{E289F959-7E36-DF82-959F-A8F7B80ADE91}"/>
              </a:ext>
            </a:extLst>
          </p:cNvPr>
          <p:cNvSpPr>
            <a:spLocks noGrp="1"/>
          </p:cNvSpPr>
          <p:nvPr>
            <p:ph sz="quarter" idx="21"/>
          </p:nvPr>
        </p:nvSpPr>
        <p:spPr>
          <a:xfrm>
            <a:off x="6507482" y="2286000"/>
            <a:ext cx="507492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Footer Placeholder 14">
            <a:extLst>
              <a:ext uri="{FF2B5EF4-FFF2-40B4-BE49-F238E27FC236}">
                <a16:creationId xmlns:a16="http://schemas.microsoft.com/office/drawing/2014/main" id="{DF538691-934A-5A9D-4676-BB79AD5A458F}"/>
              </a:ext>
            </a:extLst>
          </p:cNvPr>
          <p:cNvSpPr>
            <a:spLocks noGrp="1"/>
          </p:cNvSpPr>
          <p:nvPr>
            <p:ph type="ftr" sz="quarter" idx="18"/>
          </p:nvPr>
        </p:nvSpPr>
        <p:spPr/>
        <p:txBody>
          <a:bodyPr/>
          <a:lstStyle/>
          <a:p>
            <a:r>
              <a:rPr lang="en-US"/>
              <a:t>Footer</a:t>
            </a:r>
          </a:p>
        </p:txBody>
      </p:sp>
      <p:sp>
        <p:nvSpPr>
          <p:cNvPr id="14" name="Date Placeholder 13">
            <a:extLst>
              <a:ext uri="{FF2B5EF4-FFF2-40B4-BE49-F238E27FC236}">
                <a16:creationId xmlns:a16="http://schemas.microsoft.com/office/drawing/2014/main" id="{0F68E1D6-A564-105B-E511-D8F5700282B1}"/>
              </a:ext>
            </a:extLst>
          </p:cNvPr>
          <p:cNvSpPr>
            <a:spLocks noGrp="1"/>
          </p:cNvSpPr>
          <p:nvPr>
            <p:ph type="dt" sz="half" idx="17"/>
          </p:nvPr>
        </p:nvSpPr>
        <p:spPr/>
        <p:txBody>
          <a:bodyPr/>
          <a:lstStyle/>
          <a:p>
            <a:fld id="{0D4A7F41-819A-4AD4-B204-5B8D92C7953F}" type="datetime1">
              <a:rPr lang="en-US" smtClean="0"/>
              <a:t>7/6/2026</a:t>
            </a:fld>
            <a:endParaRPr lang="en-US"/>
          </a:p>
        </p:txBody>
      </p:sp>
      <p:sp>
        <p:nvSpPr>
          <p:cNvPr id="16" name="Slide Number Placeholder 15">
            <a:extLst>
              <a:ext uri="{FF2B5EF4-FFF2-40B4-BE49-F238E27FC236}">
                <a16:creationId xmlns:a16="http://schemas.microsoft.com/office/drawing/2014/main" id="{E894B6BE-43E5-C325-631B-761CED9C329B}"/>
              </a:ext>
            </a:extLst>
          </p:cNvPr>
          <p:cNvSpPr>
            <a:spLocks noGrp="1"/>
          </p:cNvSpPr>
          <p:nvPr>
            <p:ph type="sldNum" sz="quarter" idx="19"/>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175297321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78FD6E1-417D-F405-FAD4-C2A778B9B0B7}"/>
              </a:ext>
            </a:extLst>
          </p:cNvPr>
          <p:cNvSpPr>
            <a:spLocks noGrp="1"/>
          </p:cNvSpPr>
          <p:nvPr>
            <p:ph type="title"/>
          </p:nvPr>
        </p:nvSpPr>
        <p:spPr>
          <a:xfrm>
            <a:off x="609600" y="685800"/>
            <a:ext cx="10972800" cy="914399"/>
          </a:xfrm>
        </p:spPr>
        <p:txBody>
          <a:bodyPr anchor="t"/>
          <a:lstStyle/>
          <a:p>
            <a:r>
              <a:rPr lang="en-US"/>
              <a:t>Click to edit Master title style</a:t>
            </a:r>
          </a:p>
        </p:txBody>
      </p:sp>
      <p:sp>
        <p:nvSpPr>
          <p:cNvPr id="7" name="Footer Placeholder 6">
            <a:extLst>
              <a:ext uri="{FF2B5EF4-FFF2-40B4-BE49-F238E27FC236}">
                <a16:creationId xmlns:a16="http://schemas.microsoft.com/office/drawing/2014/main" id="{1335013D-3992-6CD2-D5DF-AE95ADC3912B}"/>
              </a:ext>
            </a:extLst>
          </p:cNvPr>
          <p:cNvSpPr>
            <a:spLocks noGrp="1"/>
          </p:cNvSpPr>
          <p:nvPr>
            <p:ph type="ftr" sz="quarter" idx="11"/>
          </p:nvPr>
        </p:nvSpPr>
        <p:spPr/>
        <p:txBody>
          <a:bodyPr/>
          <a:lstStyle/>
          <a:p>
            <a:r>
              <a:rPr lang="en-US"/>
              <a:t>Footer</a:t>
            </a:r>
          </a:p>
        </p:txBody>
      </p:sp>
      <p:sp>
        <p:nvSpPr>
          <p:cNvPr id="6" name="Date Placeholder 5">
            <a:extLst>
              <a:ext uri="{FF2B5EF4-FFF2-40B4-BE49-F238E27FC236}">
                <a16:creationId xmlns:a16="http://schemas.microsoft.com/office/drawing/2014/main" id="{BFA572D8-F605-3D95-ECDF-42C6DEBBA51A}"/>
              </a:ext>
            </a:extLst>
          </p:cNvPr>
          <p:cNvSpPr>
            <a:spLocks noGrp="1"/>
          </p:cNvSpPr>
          <p:nvPr>
            <p:ph type="dt" sz="half" idx="10"/>
          </p:nvPr>
        </p:nvSpPr>
        <p:spPr/>
        <p:txBody>
          <a:bodyPr/>
          <a:lstStyle/>
          <a:p>
            <a:fld id="{F9E2692B-25CA-46DF-AC21-C6C1BF784178}" type="datetime1">
              <a:rPr lang="en-US" smtClean="0"/>
              <a:t>7/6/2026</a:t>
            </a:fld>
            <a:endParaRPr lang="en-US"/>
          </a:p>
        </p:txBody>
      </p:sp>
      <p:sp>
        <p:nvSpPr>
          <p:cNvPr id="8" name="Slide Number Placeholder 7">
            <a:extLst>
              <a:ext uri="{FF2B5EF4-FFF2-40B4-BE49-F238E27FC236}">
                <a16:creationId xmlns:a16="http://schemas.microsoft.com/office/drawing/2014/main" id="{B46507EE-DC4E-94B5-F4C6-FD00B4C4B4C6}"/>
              </a:ext>
            </a:extLst>
          </p:cNvPr>
          <p:cNvSpPr>
            <a:spLocks noGrp="1"/>
          </p:cNvSpPr>
          <p:nvPr>
            <p:ph type="sldNum" sz="quarter" idx="12"/>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266873459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CFCC0A5B-0B5C-5097-1957-035D2A159EB8}"/>
              </a:ext>
            </a:extLst>
          </p:cNvPr>
          <p:cNvSpPr>
            <a:spLocks noGrp="1"/>
          </p:cNvSpPr>
          <p:nvPr>
            <p:ph type="ftr" sz="quarter" idx="11"/>
          </p:nvPr>
        </p:nvSpPr>
        <p:spPr/>
        <p:txBody>
          <a:bodyPr/>
          <a:lstStyle/>
          <a:p>
            <a:r>
              <a:rPr lang="en-US"/>
              <a:t>Footer</a:t>
            </a:r>
          </a:p>
        </p:txBody>
      </p:sp>
      <p:sp>
        <p:nvSpPr>
          <p:cNvPr id="5" name="Date Placeholder 4">
            <a:extLst>
              <a:ext uri="{FF2B5EF4-FFF2-40B4-BE49-F238E27FC236}">
                <a16:creationId xmlns:a16="http://schemas.microsoft.com/office/drawing/2014/main" id="{9FC9391B-BDA0-68FB-1AC8-CB006341330E}"/>
              </a:ext>
            </a:extLst>
          </p:cNvPr>
          <p:cNvSpPr>
            <a:spLocks noGrp="1"/>
          </p:cNvSpPr>
          <p:nvPr>
            <p:ph type="dt" sz="half" idx="10"/>
          </p:nvPr>
        </p:nvSpPr>
        <p:spPr/>
        <p:txBody>
          <a:bodyPr/>
          <a:lstStyle/>
          <a:p>
            <a:fld id="{C82445D1-B28E-4849-A1DE-A51058A3E62D}" type="datetime1">
              <a:rPr lang="en-US" smtClean="0"/>
              <a:t>7/6/2026</a:t>
            </a:fld>
            <a:endParaRPr lang="en-US"/>
          </a:p>
        </p:txBody>
      </p:sp>
      <p:sp>
        <p:nvSpPr>
          <p:cNvPr id="7" name="Slide Number Placeholder 6">
            <a:extLst>
              <a:ext uri="{FF2B5EF4-FFF2-40B4-BE49-F238E27FC236}">
                <a16:creationId xmlns:a16="http://schemas.microsoft.com/office/drawing/2014/main" id="{8948AA31-A846-F589-2169-9C7179D05628}"/>
              </a:ext>
            </a:extLst>
          </p:cNvPr>
          <p:cNvSpPr>
            <a:spLocks noGrp="1"/>
          </p:cNvSpPr>
          <p:nvPr>
            <p:ph type="sldNum" sz="quarter" idx="12"/>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84059713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09600" y="699943"/>
            <a:ext cx="3654552" cy="1371600"/>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514600"/>
            <a:ext cx="3654552" cy="3657600"/>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81600" y="699943"/>
            <a:ext cx="6400800" cy="54864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FDA4506B-713E-220B-068F-B0B25AE6C78D}"/>
              </a:ext>
            </a:extLst>
          </p:cNvPr>
          <p:cNvSpPr>
            <a:spLocks noGrp="1"/>
          </p:cNvSpPr>
          <p:nvPr>
            <p:ph type="ftr" sz="quarter" idx="11"/>
          </p:nvPr>
        </p:nvSpPr>
        <p:spPr/>
        <p:txBody>
          <a:bodyPr/>
          <a:lstStyle/>
          <a:p>
            <a:r>
              <a:rPr lang="en-US"/>
              <a:t>Footer</a:t>
            </a:r>
          </a:p>
        </p:txBody>
      </p:sp>
      <p:sp>
        <p:nvSpPr>
          <p:cNvPr id="8" name="Date Placeholder 7">
            <a:extLst>
              <a:ext uri="{FF2B5EF4-FFF2-40B4-BE49-F238E27FC236}">
                <a16:creationId xmlns:a16="http://schemas.microsoft.com/office/drawing/2014/main" id="{1B14A082-D843-C646-C2A6-F08EB6B265C3}"/>
              </a:ext>
            </a:extLst>
          </p:cNvPr>
          <p:cNvSpPr>
            <a:spLocks noGrp="1"/>
          </p:cNvSpPr>
          <p:nvPr>
            <p:ph type="dt" sz="half" idx="10"/>
          </p:nvPr>
        </p:nvSpPr>
        <p:spPr/>
        <p:txBody>
          <a:bodyPr/>
          <a:lstStyle/>
          <a:p>
            <a:fld id="{456E3541-43EB-4949-95D0-F2EA40ED5098}" type="datetime1">
              <a:rPr lang="en-US" smtClean="0"/>
              <a:t>7/6/2026</a:t>
            </a:fld>
            <a:endParaRPr lang="en-US"/>
          </a:p>
        </p:txBody>
      </p:sp>
      <p:sp>
        <p:nvSpPr>
          <p:cNvPr id="10" name="Slide Number Placeholder 9">
            <a:extLst>
              <a:ext uri="{FF2B5EF4-FFF2-40B4-BE49-F238E27FC236}">
                <a16:creationId xmlns:a16="http://schemas.microsoft.com/office/drawing/2014/main" id="{1A77A6F1-8FBB-A309-5CAA-0DBB5696813E}"/>
              </a:ext>
            </a:extLst>
          </p:cNvPr>
          <p:cNvSpPr>
            <a:spLocks noGrp="1"/>
          </p:cNvSpPr>
          <p:nvPr>
            <p:ph type="sldNum" sz="quarter" idx="12"/>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2936834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5" name="Picture 4" descr="A black and grey halftone background&#10;&#10;AI-generated content may be incorrect.">
            <a:extLst>
              <a:ext uri="{FF2B5EF4-FFF2-40B4-BE49-F238E27FC236}">
                <a16:creationId xmlns:a16="http://schemas.microsoft.com/office/drawing/2014/main" id="{7F7A679A-FA1D-622E-F231-A4E4A1AE1BD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8374931" y="0"/>
            <a:ext cx="3817069" cy="6858000"/>
          </a:xfrm>
          <a:prstGeom prst="rect">
            <a:avLst/>
          </a:prstGeom>
        </p:spPr>
      </p:pic>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685800"/>
            <a:ext cx="3654552" cy="1600200"/>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514600"/>
            <a:ext cx="3654552" cy="3657600"/>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Picture Placeholder 5">
            <a:extLst>
              <a:ext uri="{FF2B5EF4-FFF2-40B4-BE49-F238E27FC236}">
                <a16:creationId xmlns:a16="http://schemas.microsoft.com/office/drawing/2014/main" id="{99DA875B-BECF-933F-3568-FE94A114D6BE}"/>
              </a:ext>
            </a:extLst>
          </p:cNvPr>
          <p:cNvSpPr>
            <a:spLocks noGrp="1"/>
          </p:cNvSpPr>
          <p:nvPr>
            <p:ph type="pic" sz="quarter" idx="15"/>
          </p:nvPr>
        </p:nvSpPr>
        <p:spPr>
          <a:xfrm>
            <a:off x="5181600" y="685800"/>
            <a:ext cx="6400800" cy="5486400"/>
          </a:xfrm>
          <a:blipFill>
            <a:blip r:embed="rId3">
              <a:alphaModFix amt="60000"/>
            </a:blip>
            <a:stretch>
              <a:fillRect l="-1" t="-88" r="-1" b="2"/>
            </a:stretch>
          </a:blipFill>
        </p:spPr>
        <p:txBody>
          <a:bodyPr/>
          <a:lstStyle/>
          <a:p>
            <a:endParaRPr lang="en-US"/>
          </a:p>
        </p:txBody>
      </p:sp>
      <p:sp>
        <p:nvSpPr>
          <p:cNvPr id="9" name="Footer Placeholder 8">
            <a:extLst>
              <a:ext uri="{FF2B5EF4-FFF2-40B4-BE49-F238E27FC236}">
                <a16:creationId xmlns:a16="http://schemas.microsoft.com/office/drawing/2014/main" id="{06031E3C-B23B-81FF-6740-AC10A222CBD9}"/>
              </a:ext>
            </a:extLst>
          </p:cNvPr>
          <p:cNvSpPr>
            <a:spLocks noGrp="1"/>
          </p:cNvSpPr>
          <p:nvPr>
            <p:ph type="ftr" sz="quarter" idx="11"/>
          </p:nvPr>
        </p:nvSpPr>
        <p:spPr/>
        <p:txBody>
          <a:bodyPr/>
          <a:lstStyle/>
          <a:p>
            <a:r>
              <a:rPr lang="en-US"/>
              <a:t>Footer</a:t>
            </a:r>
          </a:p>
        </p:txBody>
      </p:sp>
      <p:sp>
        <p:nvSpPr>
          <p:cNvPr id="3" name="Date Placeholder 2">
            <a:extLst>
              <a:ext uri="{FF2B5EF4-FFF2-40B4-BE49-F238E27FC236}">
                <a16:creationId xmlns:a16="http://schemas.microsoft.com/office/drawing/2014/main" id="{8EF14A63-F7E8-1698-A680-4928B2366E60}"/>
              </a:ext>
            </a:extLst>
          </p:cNvPr>
          <p:cNvSpPr>
            <a:spLocks noGrp="1"/>
          </p:cNvSpPr>
          <p:nvPr>
            <p:ph type="dt" sz="half" idx="16"/>
          </p:nvPr>
        </p:nvSpPr>
        <p:spPr>
          <a:xfrm>
            <a:off x="6099048" y="6324600"/>
            <a:ext cx="1361485" cy="365760"/>
          </a:xfrm>
        </p:spPr>
        <p:txBody>
          <a:bodyPr/>
          <a:lstStyle/>
          <a:p>
            <a:fld id="{1E2AB0FF-6ABC-4F2E-B25A-69D7515FD30D}" type="datetime1">
              <a:rPr lang="en-US" smtClean="0"/>
              <a:t>7/6/2026</a:t>
            </a:fld>
            <a:endParaRPr lang="en-US"/>
          </a:p>
        </p:txBody>
      </p:sp>
      <p:sp>
        <p:nvSpPr>
          <p:cNvPr id="6" name="Slide Number Placeholder 12">
            <a:extLst>
              <a:ext uri="{FF2B5EF4-FFF2-40B4-BE49-F238E27FC236}">
                <a16:creationId xmlns:a16="http://schemas.microsoft.com/office/drawing/2014/main" id="{4239E083-1F7C-5916-506B-52AA860FF184}"/>
              </a:ext>
            </a:extLst>
          </p:cNvPr>
          <p:cNvSpPr>
            <a:spLocks noGrp="1"/>
          </p:cNvSpPr>
          <p:nvPr>
            <p:ph type="sldNum" sz="quarter" idx="17"/>
          </p:nvPr>
        </p:nvSpPr>
        <p:spPr>
          <a:xfrm>
            <a:off x="7488936" y="6324600"/>
            <a:ext cx="427148" cy="365760"/>
          </a:xfrm>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97154029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2"/>
      </p:bgRef>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6336A66-331F-E055-6C07-2BC87574ADB0}"/>
              </a:ext>
            </a:extLst>
          </p:cNvPr>
          <p:cNvSpPr>
            <a:spLocks noGrp="1"/>
          </p:cNvSpPr>
          <p:nvPr>
            <p:ph type="title"/>
          </p:nvPr>
        </p:nvSpPr>
        <p:spPr>
          <a:xfrm>
            <a:off x="3352800" y="457200"/>
            <a:ext cx="8229600" cy="2286000"/>
          </a:xfrm>
        </p:spPr>
        <p:txBody>
          <a:bodyPr anchor="b">
            <a:noAutofit/>
          </a:bodyPr>
          <a:lstStyle>
            <a:lvl1pPr>
              <a:defRPr sz="6000"/>
            </a:lvl1pPr>
          </a:lstStyle>
          <a:p>
            <a:r>
              <a:rPr lang="en-US"/>
              <a:t>Click to edit Master title style</a:t>
            </a:r>
          </a:p>
        </p:txBody>
      </p:sp>
      <p:sp>
        <p:nvSpPr>
          <p:cNvPr id="6" name="Content Placeholder 6">
            <a:extLst>
              <a:ext uri="{FF2B5EF4-FFF2-40B4-BE49-F238E27FC236}">
                <a16:creationId xmlns:a16="http://schemas.microsoft.com/office/drawing/2014/main" id="{7C865E8F-9A7B-532D-49F3-081B38023422}"/>
              </a:ext>
            </a:extLst>
          </p:cNvPr>
          <p:cNvSpPr>
            <a:spLocks noGrp="1"/>
          </p:cNvSpPr>
          <p:nvPr>
            <p:ph sz="quarter" idx="17"/>
          </p:nvPr>
        </p:nvSpPr>
        <p:spPr>
          <a:xfrm>
            <a:off x="3352800" y="3169920"/>
            <a:ext cx="8229600" cy="2286000"/>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760948E3-467F-66AA-0061-059AB8A4AFE1}"/>
              </a:ext>
            </a:extLst>
          </p:cNvPr>
          <p:cNvSpPr>
            <a:spLocks noGrp="1"/>
          </p:cNvSpPr>
          <p:nvPr>
            <p:ph type="ftr" sz="quarter" idx="15"/>
          </p:nvPr>
        </p:nvSpPr>
        <p:spPr>
          <a:xfrm>
            <a:off x="3352800" y="6324600"/>
            <a:ext cx="2740154" cy="365760"/>
          </a:xfrm>
        </p:spPr>
        <p:txBody>
          <a:bodyPr/>
          <a:lstStyle/>
          <a:p>
            <a:r>
              <a:rPr lang="en-US"/>
              <a:t>Footer</a:t>
            </a:r>
          </a:p>
        </p:txBody>
      </p:sp>
      <p:sp>
        <p:nvSpPr>
          <p:cNvPr id="3" name="Date Placeholder 2">
            <a:extLst>
              <a:ext uri="{FF2B5EF4-FFF2-40B4-BE49-F238E27FC236}">
                <a16:creationId xmlns:a16="http://schemas.microsoft.com/office/drawing/2014/main" id="{E977AEEE-B87A-7B65-6B0F-E4C052FF5926}"/>
              </a:ext>
            </a:extLst>
          </p:cNvPr>
          <p:cNvSpPr>
            <a:spLocks noGrp="1"/>
          </p:cNvSpPr>
          <p:nvPr>
            <p:ph type="dt" sz="half" idx="14"/>
          </p:nvPr>
        </p:nvSpPr>
        <p:spPr/>
        <p:txBody>
          <a:bodyPr/>
          <a:lstStyle/>
          <a:p>
            <a:fld id="{3171308D-700A-44EC-9CF9-EFE77F6197F4}" type="datetime1">
              <a:rPr lang="en-US" smtClean="0"/>
              <a:t>7/6/2026</a:t>
            </a:fld>
            <a:endParaRPr lang="en-US"/>
          </a:p>
        </p:txBody>
      </p:sp>
      <p:sp>
        <p:nvSpPr>
          <p:cNvPr id="9" name="Slide Number Placeholder 8">
            <a:extLst>
              <a:ext uri="{FF2B5EF4-FFF2-40B4-BE49-F238E27FC236}">
                <a16:creationId xmlns:a16="http://schemas.microsoft.com/office/drawing/2014/main" id="{6607AED4-8F03-40E5-C8B1-83E389EA0D6E}"/>
              </a:ext>
            </a:extLst>
          </p:cNvPr>
          <p:cNvSpPr>
            <a:spLocks noGrp="1"/>
          </p:cNvSpPr>
          <p:nvPr>
            <p:ph type="sldNum" sz="quarter" idx="16"/>
          </p:nvPr>
        </p:nvSpPr>
        <p:spPr/>
        <p:txBody>
          <a:bodyPr/>
          <a:lstStyle/>
          <a:p>
            <a:fld id="{FD550D4C-7310-48EB-AB4A-11C1BDEC928F}" type="slidenum">
              <a:rPr lang="en-US" smtClean="0"/>
              <a:pPr/>
              <a:t>‹#›</a:t>
            </a:fld>
            <a:endParaRPr lang="en-US"/>
          </a:p>
        </p:txBody>
      </p:sp>
      <p:pic>
        <p:nvPicPr>
          <p:cNvPr id="12" name="Picture 11" descr="A black and grey dot pattern&#10;&#10;AI-generated content may be incorrect.">
            <a:extLst>
              <a:ext uri="{FF2B5EF4-FFF2-40B4-BE49-F238E27FC236}">
                <a16:creationId xmlns:a16="http://schemas.microsoft.com/office/drawing/2014/main" id="{0B5C9B92-6304-7A7A-43B8-4134EE805003}"/>
              </a:ext>
            </a:extLst>
          </p:cNvPr>
          <p:cNvPicPr>
            <a:picLocks noChangeAspect="1"/>
          </p:cNvPicPr>
          <p:nvPr userDrawn="1"/>
        </p:nvPicPr>
        <p:blipFill>
          <a:blip r:embed="rId2">
            <a:extLst>
              <a:ext uri="{28A0092B-C50C-407E-A947-70E740481C1C}">
                <a14:useLocalDpi xmlns:a14="http://schemas.microsoft.com/office/drawing/2010/main" val="0"/>
              </a:ext>
            </a:extLst>
          </a:blip>
          <a:srcRect l="12739" r="13624"/>
          <a:stretch>
            <a:fillRect/>
          </a:stretch>
        </p:blipFill>
        <p:spPr>
          <a:xfrm>
            <a:off x="0" y="0"/>
            <a:ext cx="2478058" cy="6858000"/>
          </a:xfrm>
          <a:prstGeom prst="rect">
            <a:avLst/>
          </a:prstGeom>
        </p:spPr>
      </p:pic>
    </p:spTree>
    <p:extLst>
      <p:ext uri="{BB962C8B-B14F-4D97-AF65-F5344CB8AC3E}">
        <p14:creationId xmlns:p14="http://schemas.microsoft.com/office/powerpoint/2010/main" val="445667690"/>
      </p:ext>
    </p:extLst>
  </p:cSld>
  <p:clrMapOvr>
    <a:overrideClrMapping bg1="lt1" tx1="dk1" bg2="lt2" tx2="dk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nclusion 2">
    <p:spTree>
      <p:nvGrpSpPr>
        <p:cNvPr id="1" name=""/>
        <p:cNvGrpSpPr/>
        <p:nvPr/>
      </p:nvGrpSpPr>
      <p:grpSpPr>
        <a:xfrm>
          <a:off x="0" y="0"/>
          <a:ext cx="0" cy="0"/>
          <a:chOff x="0" y="0"/>
          <a:chExt cx="0" cy="0"/>
        </a:xfrm>
      </p:grpSpPr>
      <p:pic>
        <p:nvPicPr>
          <p:cNvPr id="5" name="Picture 4" descr="A black and white dotted background&#10;&#10;AI-generated content may be incorrect.">
            <a:extLst>
              <a:ext uri="{FF2B5EF4-FFF2-40B4-BE49-F238E27FC236}">
                <a16:creationId xmlns:a16="http://schemas.microsoft.com/office/drawing/2014/main" id="{93851CB0-A70B-3ABF-19E2-53819D901983}"/>
              </a:ext>
            </a:extLst>
          </p:cNvPr>
          <p:cNvPicPr>
            <a:picLocks noChangeAspect="1"/>
          </p:cNvPicPr>
          <p:nvPr userDrawn="1"/>
        </p:nvPicPr>
        <p:blipFill>
          <a:blip r:embed="rId2">
            <a:extLst>
              <a:ext uri="{28A0092B-C50C-407E-A947-70E740481C1C}">
                <a14:useLocalDpi xmlns:a14="http://schemas.microsoft.com/office/drawing/2010/main" val="0"/>
              </a:ext>
            </a:extLst>
          </a:blip>
          <a:srcRect l="92" r="92"/>
          <a:stretch>
            <a:fillRect/>
          </a:stretch>
        </p:blipFill>
        <p:spPr>
          <a:xfrm>
            <a:off x="1" y="0"/>
            <a:ext cx="12192000"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905000"/>
            <a:ext cx="8226553" cy="1828800"/>
          </a:xfrm>
        </p:spPr>
        <p:txBody>
          <a:bodyPr anchor="b">
            <a:noAutofit/>
          </a:bodyPr>
          <a:lstStyle>
            <a:lvl1pPr>
              <a:defRPr sz="72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886200"/>
            <a:ext cx="7312025" cy="2057400"/>
          </a:xfrm>
        </p:spPr>
        <p:txBody>
          <a:bodyPr>
            <a:normAutofit/>
          </a:bodyPr>
          <a:lstStyle>
            <a:lvl1pPr marL="0" indent="0">
              <a:buNone/>
              <a:defRPr sz="1800"/>
            </a:lvl1pPr>
            <a:lvl2pPr marL="228600" indent="0">
              <a:buNone/>
              <a:defRPr sz="1800"/>
            </a:lvl2pPr>
            <a:lvl3pPr marL="457200" indent="0">
              <a:buNone/>
              <a:defRPr sz="1800"/>
            </a:lvl3pPr>
            <a:lvl4pPr marL="685800" indent="0">
              <a:buNone/>
              <a:defRPr sz="1800"/>
            </a:lvl4pPr>
            <a:lvl5pPr marL="914400" indent="0">
              <a:buNone/>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2E112F38-96E6-6235-EAFF-37CE475E378C}"/>
              </a:ext>
            </a:extLst>
          </p:cNvPr>
          <p:cNvSpPr>
            <a:spLocks noGrp="1"/>
          </p:cNvSpPr>
          <p:nvPr>
            <p:ph type="ftr" sz="quarter" idx="16"/>
          </p:nvPr>
        </p:nvSpPr>
        <p:spPr/>
        <p:txBody>
          <a:bodyPr/>
          <a:lstStyle/>
          <a:p>
            <a:r>
              <a:rPr lang="en-US"/>
              <a:t>Footer</a:t>
            </a:r>
          </a:p>
        </p:txBody>
      </p:sp>
      <p:sp>
        <p:nvSpPr>
          <p:cNvPr id="3" name="Date Placeholder 2">
            <a:extLst>
              <a:ext uri="{FF2B5EF4-FFF2-40B4-BE49-F238E27FC236}">
                <a16:creationId xmlns:a16="http://schemas.microsoft.com/office/drawing/2014/main" id="{367088C7-924D-CBD6-8E07-48926EA81D84}"/>
              </a:ext>
            </a:extLst>
          </p:cNvPr>
          <p:cNvSpPr>
            <a:spLocks noGrp="1"/>
          </p:cNvSpPr>
          <p:nvPr>
            <p:ph type="dt" sz="half" idx="15"/>
          </p:nvPr>
        </p:nvSpPr>
        <p:spPr/>
        <p:txBody>
          <a:bodyPr/>
          <a:lstStyle/>
          <a:p>
            <a:fld id="{8F6C2322-8D25-4C67-AD7E-90FC16B3022C}" type="datetime1">
              <a:rPr lang="en-US" smtClean="0"/>
              <a:t>7/6/2026</a:t>
            </a:fld>
            <a:endParaRPr lang="en-US"/>
          </a:p>
        </p:txBody>
      </p:sp>
      <p:sp>
        <p:nvSpPr>
          <p:cNvPr id="9" name="Slide Number Placeholder 8">
            <a:extLst>
              <a:ext uri="{FF2B5EF4-FFF2-40B4-BE49-F238E27FC236}">
                <a16:creationId xmlns:a16="http://schemas.microsoft.com/office/drawing/2014/main" id="{C0D8941E-F9EB-1A56-B764-78CFEDAE608A}"/>
              </a:ext>
            </a:extLst>
          </p:cNvPr>
          <p:cNvSpPr>
            <a:spLocks noGrp="1"/>
          </p:cNvSpPr>
          <p:nvPr>
            <p:ph type="sldNum" sz="quarter" idx="17"/>
          </p:nvPr>
        </p:nvSpPr>
        <p:spPr/>
        <p:txBody>
          <a:bodyPr/>
          <a:lstStyle/>
          <a:p>
            <a:fld id="{FD550D4C-7310-48EB-AB4A-11C1BDEC928F}" type="slidenum">
              <a:rPr lang="en-US" smtClean="0"/>
              <a:pPr/>
              <a:t>‹#›</a:t>
            </a:fld>
            <a:endParaRPr lang="en-US"/>
          </a:p>
        </p:txBody>
      </p:sp>
    </p:spTree>
    <p:extLst>
      <p:ext uri="{BB962C8B-B14F-4D97-AF65-F5344CB8AC3E}">
        <p14:creationId xmlns:p14="http://schemas.microsoft.com/office/powerpoint/2010/main" val="3150732368"/>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7" y="685799"/>
            <a:ext cx="10972800" cy="822961"/>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600200"/>
            <a:ext cx="10972800" cy="4572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Footer Placeholder 4">
            <a:extLst>
              <a:ext uri="{FF2B5EF4-FFF2-40B4-BE49-F238E27FC236}">
                <a16:creationId xmlns:a16="http://schemas.microsoft.com/office/drawing/2014/main" id="{936CB326-6DAC-2725-2EB6-36B42440A06A}"/>
              </a:ext>
            </a:extLst>
          </p:cNvPr>
          <p:cNvSpPr>
            <a:spLocks noGrp="1"/>
          </p:cNvSpPr>
          <p:nvPr>
            <p:ph type="ftr" sz="quarter" idx="3"/>
          </p:nvPr>
        </p:nvSpPr>
        <p:spPr>
          <a:xfrm>
            <a:off x="612648" y="6324600"/>
            <a:ext cx="2740154" cy="365760"/>
          </a:xfrm>
          <a:prstGeom prst="rect">
            <a:avLst/>
          </a:prstGeom>
        </p:spPr>
        <p:txBody>
          <a:bodyPr vert="horz" lIns="91440" tIns="45720" rIns="91440" bIns="45720" rtlCol="0" anchor="ctr"/>
          <a:lstStyle>
            <a:lvl1pPr algn="r" rtl="1">
              <a:defRPr sz="800" b="0" i="0" cap="all" spc="50" baseline="0">
                <a:solidFill>
                  <a:schemeClr val="tx2"/>
                </a:solidFill>
                <a:latin typeface="+mj-lt"/>
              </a:defRPr>
            </a:lvl1pPr>
          </a:lstStyle>
          <a:p>
            <a:r>
              <a:rPr lang="en-US"/>
              <a:t>Footer</a:t>
            </a:r>
          </a:p>
        </p:txBody>
      </p:sp>
      <p:sp>
        <p:nvSpPr>
          <p:cNvPr id="14" name="Date Placeholder 3">
            <a:extLst>
              <a:ext uri="{FF2B5EF4-FFF2-40B4-BE49-F238E27FC236}">
                <a16:creationId xmlns:a16="http://schemas.microsoft.com/office/drawing/2014/main" id="{4C296CF0-CE73-63F2-D79D-60F24B92B81B}"/>
              </a:ext>
            </a:extLst>
          </p:cNvPr>
          <p:cNvSpPr>
            <a:spLocks noGrp="1"/>
          </p:cNvSpPr>
          <p:nvPr>
            <p:ph type="dt" sz="half" idx="2"/>
          </p:nvPr>
        </p:nvSpPr>
        <p:spPr>
          <a:xfrm>
            <a:off x="8839200" y="6324600"/>
            <a:ext cx="2316052" cy="365760"/>
          </a:xfrm>
          <a:prstGeom prst="rect">
            <a:avLst/>
          </a:prstGeom>
        </p:spPr>
        <p:txBody>
          <a:bodyPr vert="horz" lIns="91440" tIns="45720" rIns="91440" bIns="45720" rtlCol="0" anchor="ctr"/>
          <a:lstStyle>
            <a:lvl1pPr algn="l" rtl="1">
              <a:defRPr sz="800" b="0" i="0" cap="all" spc="50" baseline="0">
                <a:solidFill>
                  <a:schemeClr val="tx2"/>
                </a:solidFill>
                <a:latin typeface="+mj-lt"/>
              </a:defRPr>
            </a:lvl1pPr>
          </a:lstStyle>
          <a:p>
            <a:fld id="{4C1107AE-1579-40FB-9BBE-CB09C3B3704E}" type="datetime1">
              <a:rPr lang="en-US" smtClean="0"/>
              <a:t>7/6/2026</a:t>
            </a:fld>
            <a:endParaRPr lang="en-US"/>
          </a:p>
        </p:txBody>
      </p:sp>
      <p:sp>
        <p:nvSpPr>
          <p:cNvPr id="15" name="Slide Number Placeholder 5">
            <a:extLst>
              <a:ext uri="{FF2B5EF4-FFF2-40B4-BE49-F238E27FC236}">
                <a16:creationId xmlns:a16="http://schemas.microsoft.com/office/drawing/2014/main" id="{71369C0B-9017-143A-7802-EF4A1822C080}"/>
              </a:ext>
            </a:extLst>
          </p:cNvPr>
          <p:cNvSpPr>
            <a:spLocks noGrp="1"/>
          </p:cNvSpPr>
          <p:nvPr>
            <p:ph type="sldNum" sz="quarter" idx="4"/>
          </p:nvPr>
        </p:nvSpPr>
        <p:spPr>
          <a:xfrm>
            <a:off x="11155252" y="6324600"/>
            <a:ext cx="427148" cy="365760"/>
          </a:xfrm>
          <a:prstGeom prst="rect">
            <a:avLst/>
          </a:prstGeom>
        </p:spPr>
        <p:txBody>
          <a:bodyPr vert="horz" lIns="91440" tIns="45720" rIns="91440" bIns="45720" rtlCol="0" anchor="ctr"/>
          <a:lstStyle>
            <a:lvl1pPr algn="l" rtl="1">
              <a:defRPr sz="800" b="0" i="0" cap="all" spc="50" baseline="0">
                <a:solidFill>
                  <a:schemeClr val="tx2"/>
                </a:solidFill>
                <a:latin typeface="+mj-lt"/>
              </a:defRPr>
            </a:lvl1pPr>
          </a:lstStyle>
          <a:p>
            <a:fld id="{FD550D4C-7310-48EB-AB4A-11C1BDEC928F}" type="slidenum">
              <a:rPr lang="en-US" smtClean="0"/>
              <a:pPr/>
              <a:t>‹#›</a:t>
            </a:fld>
            <a:endParaRPr lang="en-US"/>
          </a:p>
        </p:txBody>
      </p:sp>
    </p:spTree>
    <p:extLst>
      <p:ext uri="{BB962C8B-B14F-4D97-AF65-F5344CB8AC3E}">
        <p14:creationId xmlns:p14="http://schemas.microsoft.com/office/powerpoint/2010/main" val="1177762915"/>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 id="2147483738" r:id="rId18"/>
    <p:sldLayoutId id="2147483739" r:id="rId19"/>
    <p:sldLayoutId id="2147483740" r:id="rId20"/>
    <p:sldLayoutId id="2147483741" r:id="rId21"/>
    <p:sldLayoutId id="2147483742" r:id="rId22"/>
    <p:sldLayoutId id="2147483743" r:id="rId23"/>
    <p:sldLayoutId id="2147483744" r:id="rId24"/>
    <p:sldLayoutId id="2147483745" r:id="rId25"/>
    <p:sldLayoutId id="2147483746" r:id="rId26"/>
    <p:sldLayoutId id="2147483747" r:id="rId27"/>
    <p:sldLayoutId id="2147483748" r:id="rId28"/>
    <p:sldLayoutId id="2147483749" r:id="rId29"/>
    <p:sldLayoutId id="2147483750" r:id="rId30"/>
    <p:sldLayoutId id="2147483751" r:id="rId31"/>
    <p:sldLayoutId id="2147483752" r:id="rId32"/>
    <p:sldLayoutId id="2147483753" r:id="rId33"/>
    <p:sldLayoutId id="2147483754" r:id="rId34"/>
    <p:sldLayoutId id="2147483755" r:id="rId35"/>
    <p:sldLayoutId id="2147483756" r:id="rId36"/>
    <p:sldLayoutId id="2147483757" r:id="rId37"/>
    <p:sldLayoutId id="2147483758" r:id="rId38"/>
    <p:sldLayoutId id="2147483759" r:id="rId39"/>
    <p:sldLayoutId id="2147483760" r:id="rId40"/>
    <p:sldLayoutId id="2147483761" r:id="rId41"/>
    <p:sldLayoutId id="2147483762" r:id="rId42"/>
    <p:sldLayoutId id="2147483763" r:id="rId43"/>
    <p:sldLayoutId id="2147483764" r:id="rId44"/>
    <p:sldLayoutId id="2147483765" r:id="rId45"/>
    <p:sldLayoutId id="2147483766" r:id="rId46"/>
    <p:sldLayoutId id="2147483769" r:id="rId47"/>
    <p:sldLayoutId id="2147483770" r:id="rId48"/>
    <p:sldLayoutId id="2147483771" r:id="rId49"/>
    <p:sldLayoutId id="2147483772" r:id="rId50"/>
    <p:sldLayoutId id="2147483773" r:id="rId51"/>
    <p:sldLayoutId id="2147483774" r:id="rId52"/>
    <p:sldLayoutId id="2147483767" r:id="rId53"/>
    <p:sldLayoutId id="2147483768" r:id="rId54"/>
  </p:sldLayoutIdLst>
  <p:hf hdr="0" dt="0"/>
  <p:txStyles>
    <p:titleStyle>
      <a:lvl1pPr algn="r" defTabSz="914400" rtl="1" eaLnBrk="1" latinLnBrk="0" hangingPunct="1">
        <a:lnSpc>
          <a:spcPct val="80000"/>
        </a:lnSpc>
        <a:spcBef>
          <a:spcPct val="0"/>
        </a:spcBef>
        <a:buNone/>
        <a:defRPr sz="3200" b="0" i="0" kern="1200" spc="0" baseline="0">
          <a:solidFill>
            <a:schemeClr val="tx2"/>
          </a:solidFill>
          <a:latin typeface="+mj-lt"/>
          <a:ea typeface="+mj-ea"/>
          <a:cs typeface="+mj-cs"/>
        </a:defRPr>
      </a:lvl1pPr>
    </p:titleStyle>
    <p:bodyStyle>
      <a:lvl1pPr marL="0" indent="0" algn="r" defTabSz="914400" rtl="1" eaLnBrk="1" latinLnBrk="0" hangingPunct="1">
        <a:lnSpc>
          <a:spcPct val="120000"/>
        </a:lnSpc>
        <a:spcBef>
          <a:spcPts val="1000"/>
        </a:spcBef>
        <a:buFont typeface="Arial" panose="020B0604020202020204" pitchFamily="34" charset="0"/>
        <a:buNone/>
        <a:defRPr sz="1400" b="0" i="0" kern="1200">
          <a:solidFill>
            <a:schemeClr val="tx2"/>
          </a:solidFill>
          <a:latin typeface="+mn-lt"/>
          <a:ea typeface="+mn-ea"/>
          <a:cs typeface="+mn-cs"/>
        </a:defRPr>
      </a:lvl1pPr>
      <a:lvl2pPr marL="228600" indent="0" algn="r" defTabSz="914400" rtl="1" eaLnBrk="1" latinLnBrk="0" hangingPunct="1">
        <a:lnSpc>
          <a:spcPct val="120000"/>
        </a:lnSpc>
        <a:spcBef>
          <a:spcPts val="500"/>
        </a:spcBef>
        <a:buFont typeface="Arial" panose="020B0604020202020204" pitchFamily="34" charset="0"/>
        <a:buNone/>
        <a:defRPr sz="1400" b="0" i="0" kern="1200">
          <a:solidFill>
            <a:schemeClr val="tx2"/>
          </a:solidFill>
          <a:latin typeface="+mn-lt"/>
          <a:ea typeface="+mn-ea"/>
          <a:cs typeface="+mn-cs"/>
        </a:defRPr>
      </a:lvl2pPr>
      <a:lvl3pPr marL="457200" indent="0" algn="r" defTabSz="914400" rtl="1" eaLnBrk="1" latinLnBrk="0" hangingPunct="1">
        <a:lnSpc>
          <a:spcPct val="120000"/>
        </a:lnSpc>
        <a:spcBef>
          <a:spcPts val="500"/>
        </a:spcBef>
        <a:buFont typeface="Arial" panose="020B0604020202020204" pitchFamily="34" charset="0"/>
        <a:buNone/>
        <a:defRPr sz="1400" b="0" i="0" kern="1200">
          <a:solidFill>
            <a:schemeClr val="tx2"/>
          </a:solidFill>
          <a:latin typeface="+mn-lt"/>
          <a:ea typeface="+mn-ea"/>
          <a:cs typeface="+mn-cs"/>
        </a:defRPr>
      </a:lvl3pPr>
      <a:lvl4pPr marL="685800" indent="0" algn="r" defTabSz="914400" rtl="1" eaLnBrk="1" latinLnBrk="0" hangingPunct="1">
        <a:lnSpc>
          <a:spcPct val="120000"/>
        </a:lnSpc>
        <a:spcBef>
          <a:spcPts val="500"/>
        </a:spcBef>
        <a:buFont typeface="Arial" panose="020B0604020202020204" pitchFamily="34" charset="0"/>
        <a:buNone/>
        <a:defRPr sz="1400" b="0" i="0" kern="1200">
          <a:solidFill>
            <a:schemeClr val="tx2"/>
          </a:solidFill>
          <a:latin typeface="+mn-lt"/>
          <a:ea typeface="+mn-ea"/>
          <a:cs typeface="+mn-cs"/>
        </a:defRPr>
      </a:lvl4pPr>
      <a:lvl5pPr marL="914400" indent="0" algn="r" defTabSz="914400" rtl="1" eaLnBrk="1" latinLnBrk="0" hangingPunct="1">
        <a:lnSpc>
          <a:spcPct val="120000"/>
        </a:lnSpc>
        <a:spcBef>
          <a:spcPts val="500"/>
        </a:spcBef>
        <a:buFont typeface="Arial" panose="020B0604020202020204" pitchFamily="34" charset="0"/>
        <a:buNone/>
        <a:defRPr sz="1400" b="0" i="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9" orient="horz" pos="4032" userDrawn="1">
          <p15:clr>
            <a:srgbClr val="F26B43"/>
          </p15:clr>
        </p15:guide>
        <p15:guide id="20" pos="3840">
          <p15:clr>
            <a:srgbClr val="F26B43"/>
          </p15:clr>
        </p15:guide>
        <p15:guide id="21" pos="7296">
          <p15:clr>
            <a:srgbClr val="F26B43"/>
          </p15:clr>
        </p15:guide>
        <p15:guide id="22" pos="384">
          <p15:clr>
            <a:srgbClr val="F26B43"/>
          </p15:clr>
        </p15:guide>
        <p15:guide id="23" pos="7440" userDrawn="1">
          <p15:clr>
            <a:srgbClr val="F26B43"/>
          </p15:clr>
        </p15:guide>
        <p15:guide id="24" pos="240" userDrawn="1">
          <p15:clr>
            <a:srgbClr val="F26B43"/>
          </p15:clr>
        </p15:guide>
        <p15:guide id="25" pos="96" userDrawn="1">
          <p15:clr>
            <a:srgbClr val="F26B43"/>
          </p15:clr>
        </p15:guide>
        <p15:guide id="26" pos="7584" userDrawn="1">
          <p15:clr>
            <a:srgbClr val="F26B43"/>
          </p15:clr>
        </p15:guide>
        <p15:guide id="27" orient="horz" pos="144" userDrawn="1">
          <p15:clr>
            <a:srgbClr val="F26B43"/>
          </p15:clr>
        </p15:guide>
        <p15:guide id="28" orient="horz" pos="4176" userDrawn="1">
          <p15:clr>
            <a:srgbClr val="F26B43"/>
          </p15:clr>
        </p15:guide>
        <p15:guide id="29" orient="horz" pos="432" userDrawn="1">
          <p15:clr>
            <a:srgbClr val="F26B43"/>
          </p15:clr>
        </p15:guide>
        <p15:guide id="30" orient="horz" pos="3888" userDrawn="1">
          <p15:clr>
            <a:srgbClr val="F26B43"/>
          </p15:clr>
        </p15:guide>
        <p15:guide id="31" orient="horz" pos="288" userDrawn="1">
          <p15:clr>
            <a:srgbClr val="F26B43"/>
          </p15:clr>
        </p15:guide>
        <p15:guide id="3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32.jpeg"/><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jpeg"/><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8.jpeg"/><Relationship Id="rId1" Type="http://schemas.openxmlformats.org/officeDocument/2006/relationships/slideLayout" Target="../slideLayouts/slideLayout5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moodle.uwtsd.ac.uk/mod/hvp/view.php?id=739027#h5pbookid=501" TargetMode="External"/><Relationship Id="rId2" Type="http://schemas.openxmlformats.org/officeDocument/2006/relationships/image" Target="../media/image43.jpe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a:extLst>
            <a:ext uri="{FF2B5EF4-FFF2-40B4-BE49-F238E27FC236}">
              <a16:creationId xmlns:a16="http://schemas.microsoft.com/office/drawing/2014/main" id="{E491BD59-4ADA-20CE-CC9F-A05189D8149B}"/>
            </a:ext>
          </a:extLst>
        </p:cNvPr>
        <p:cNvGrpSpPr/>
        <p:nvPr/>
      </p:nvGrpSpPr>
      <p:grpSpPr>
        <a:xfrm>
          <a:off x="0" y="0"/>
          <a:ext cx="0" cy="0"/>
          <a:chOff x="0" y="0"/>
          <a:chExt cx="0" cy="0"/>
        </a:xfrm>
      </p:grpSpPr>
      <p:sp>
        <p:nvSpPr>
          <p:cNvPr id="4" name="Subtitle 3">
            <a:extLst>
              <a:ext uri="{FF2B5EF4-FFF2-40B4-BE49-F238E27FC236}">
                <a16:creationId xmlns:a16="http://schemas.microsoft.com/office/drawing/2014/main" id="{BB64300B-3D6B-4935-A334-86B747F6686F}"/>
              </a:ext>
            </a:extLst>
          </p:cNvPr>
          <p:cNvSpPr>
            <a:spLocks noGrp="1"/>
          </p:cNvSpPr>
          <p:nvPr>
            <p:ph type="subTitle" idx="1"/>
          </p:nvPr>
        </p:nvSpPr>
        <p:spPr>
          <a:xfrm>
            <a:off x="6222420" y="3658764"/>
            <a:ext cx="5229350" cy="2687320"/>
          </a:xfrm>
        </p:spPr>
        <p:txBody>
          <a:bodyPr anchor="b">
            <a:normAutofit fontScale="92500"/>
          </a:bodyPr>
          <a:lstStyle/>
          <a:p>
            <a:r>
              <a:rPr lang="en-US">
                <a:solidFill>
                  <a:schemeClr val="bg1"/>
                </a:solidFill>
              </a:rPr>
              <a:t>                             </a:t>
            </a:r>
          </a:p>
          <a:p>
            <a:r>
              <a:rPr lang="en-US" sz="3200" b="1">
                <a:solidFill>
                  <a:schemeClr val="tx1"/>
                </a:solidFill>
              </a:rPr>
              <a:t>My Digital Artifact </a:t>
            </a:r>
            <a:endParaRPr lang="en-US" b="1">
              <a:solidFill>
                <a:schemeClr val="tx1"/>
              </a:solidFill>
            </a:endParaRPr>
          </a:p>
          <a:p>
            <a:r>
              <a:rPr lang="en-US" sz="3200">
                <a:solidFill>
                  <a:schemeClr val="bg1"/>
                </a:solidFill>
              </a:rPr>
              <a:t>Presented by Fathimah Zahra </a:t>
            </a:r>
          </a:p>
          <a:p>
            <a:r>
              <a:rPr lang="en-US" sz="3200">
                <a:solidFill>
                  <a:schemeClr val="tx1"/>
                </a:solidFill>
              </a:rPr>
              <a:t> </a:t>
            </a:r>
            <a:r>
              <a:rPr lang="en-US">
                <a:solidFill>
                  <a:schemeClr val="bg1"/>
                </a:solidFill>
              </a:rPr>
              <a:t>                                                             </a:t>
            </a:r>
          </a:p>
        </p:txBody>
      </p:sp>
      <p:sp>
        <p:nvSpPr>
          <p:cNvPr id="5" name="Footer Placeholder 4">
            <a:extLst>
              <a:ext uri="{FF2B5EF4-FFF2-40B4-BE49-F238E27FC236}">
                <a16:creationId xmlns:a16="http://schemas.microsoft.com/office/drawing/2014/main" id="{1D109B8B-E5AB-FEA0-2F20-71D4DBAB4B37}"/>
              </a:ext>
            </a:extLst>
          </p:cNvPr>
          <p:cNvSpPr>
            <a:spLocks noGrp="1"/>
          </p:cNvSpPr>
          <p:nvPr>
            <p:ph type="ftr" sz="quarter" idx="15"/>
          </p:nvPr>
        </p:nvSpPr>
        <p:spPr>
          <a:xfrm>
            <a:off x="612648" y="6338703"/>
            <a:ext cx="2070484" cy="365125"/>
          </a:xfrm>
        </p:spPr>
        <p:txBody>
          <a:bodyPr anchor="ctr">
            <a:normAutofit/>
          </a:bodyPr>
          <a:lstStyle/>
          <a:p>
            <a:pPr>
              <a:spcAft>
                <a:spcPts val="600"/>
              </a:spcAft>
            </a:pPr>
            <a:r>
              <a:rPr lang="en-US"/>
              <a:t>Footer</a:t>
            </a:r>
          </a:p>
        </p:txBody>
      </p:sp>
      <p:sp>
        <p:nvSpPr>
          <p:cNvPr id="6" name="Slide Number Placeholder 5">
            <a:extLst>
              <a:ext uri="{FF2B5EF4-FFF2-40B4-BE49-F238E27FC236}">
                <a16:creationId xmlns:a16="http://schemas.microsoft.com/office/drawing/2014/main" id="{AA096A34-6E88-DCDC-1A26-71EF23334986}"/>
              </a:ext>
            </a:extLst>
          </p:cNvPr>
          <p:cNvSpPr>
            <a:spLocks noGrp="1"/>
          </p:cNvSpPr>
          <p:nvPr>
            <p:ph type="sldNum" sz="quarter" idx="16"/>
          </p:nvPr>
        </p:nvSpPr>
        <p:spPr>
          <a:xfrm>
            <a:off x="7755637" y="6342301"/>
            <a:ext cx="429207" cy="365125"/>
          </a:xfrm>
        </p:spPr>
        <p:txBody>
          <a:bodyPr anchor="ctr">
            <a:normAutofit/>
          </a:bodyPr>
          <a:lstStyle/>
          <a:p>
            <a:pPr>
              <a:spcAft>
                <a:spcPts val="600"/>
              </a:spcAft>
            </a:pPr>
            <a:fld id="{FD550D4C-7310-48EB-AB4A-11C1BDEC928F}" type="slidenum">
              <a:rPr lang="en-US" smtClean="0"/>
              <a:pPr>
                <a:spcAft>
                  <a:spcPts val="600"/>
                </a:spcAft>
              </a:pPr>
              <a:t>1</a:t>
            </a:fld>
            <a:endParaRPr lang="en-US"/>
          </a:p>
        </p:txBody>
      </p:sp>
      <p:sp>
        <p:nvSpPr>
          <p:cNvPr id="3" name="Title 2">
            <a:extLst>
              <a:ext uri="{FF2B5EF4-FFF2-40B4-BE49-F238E27FC236}">
                <a16:creationId xmlns:a16="http://schemas.microsoft.com/office/drawing/2014/main" id="{23134EBD-AABF-45AE-DF02-BEE71151B646}"/>
              </a:ext>
            </a:extLst>
          </p:cNvPr>
          <p:cNvSpPr>
            <a:spLocks noGrp="1"/>
          </p:cNvSpPr>
          <p:nvPr>
            <p:ph type="ctrTitle"/>
          </p:nvPr>
        </p:nvSpPr>
        <p:spPr>
          <a:xfrm>
            <a:off x="-14513" y="18868"/>
            <a:ext cx="5123542" cy="1087845"/>
          </a:xfrm>
        </p:spPr>
        <p:txBody>
          <a:bodyPr anchor="t">
            <a:normAutofit fontScale="90000"/>
          </a:bodyPr>
          <a:lstStyle/>
          <a:p>
            <a:br>
              <a:rPr lang="en-US" sz="4400" b="1">
                <a:solidFill>
                  <a:schemeClr val="accent3">
                    <a:lumMod val="25000"/>
                  </a:schemeClr>
                </a:solidFill>
              </a:rPr>
            </a:br>
            <a:r>
              <a:rPr lang="en-US" sz="4400" b="1">
                <a:solidFill>
                  <a:schemeClr val="accent3">
                    <a:lumMod val="25000"/>
                  </a:schemeClr>
                </a:solidFill>
              </a:rPr>
              <a:t>Valley Coffee Co </a:t>
            </a:r>
            <a:r>
              <a:rPr lang="en-US" b="1">
                <a:solidFill>
                  <a:schemeClr val="accent3">
                    <a:lumMod val="25000"/>
                  </a:schemeClr>
                </a:solidFill>
              </a:rPr>
              <a:t>    </a:t>
            </a:r>
          </a:p>
        </p:txBody>
      </p:sp>
    </p:spTree>
    <p:extLst>
      <p:ext uri="{BB962C8B-B14F-4D97-AF65-F5344CB8AC3E}">
        <p14:creationId xmlns:p14="http://schemas.microsoft.com/office/powerpoint/2010/main" val="28523020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EF793-2173-8BFE-9250-2088BF9EF49D}"/>
              </a:ext>
            </a:extLst>
          </p:cNvPr>
          <p:cNvSpPr>
            <a:spLocks noGrp="1"/>
          </p:cNvSpPr>
          <p:nvPr>
            <p:ph type="title"/>
          </p:nvPr>
        </p:nvSpPr>
        <p:spPr>
          <a:xfrm>
            <a:off x="638254" y="483777"/>
            <a:ext cx="5403523" cy="938652"/>
          </a:xfrm>
          <a:ln>
            <a:solidFill>
              <a:schemeClr val="accent3">
                <a:lumMod val="25000"/>
              </a:schemeClr>
            </a:solidFill>
          </a:ln>
        </p:spPr>
        <p:txBody>
          <a:bodyPr>
            <a:normAutofit fontScale="90000"/>
          </a:bodyPr>
          <a:lstStyle/>
          <a:p>
            <a:r>
              <a:rPr lang="en-GB" sz="4400" b="1">
                <a:solidFill>
                  <a:schemeClr val="accent3">
                    <a:lumMod val="25000"/>
                  </a:schemeClr>
                </a:solidFill>
              </a:rPr>
              <a:t>Valley Coffee Co</a:t>
            </a:r>
            <a:r>
              <a:rPr lang="en-GB" sz="3600" b="1">
                <a:solidFill>
                  <a:schemeClr val="accent3">
                    <a:lumMod val="25000"/>
                  </a:schemeClr>
                </a:solidFill>
              </a:rPr>
              <a:t>                 </a:t>
            </a:r>
            <a:endParaRPr lang="en-GB">
              <a:solidFill>
                <a:schemeClr val="accent3">
                  <a:lumMod val="25000"/>
                </a:schemeClr>
              </a:solidFill>
            </a:endParaRPr>
          </a:p>
        </p:txBody>
      </p:sp>
      <p:sp>
        <p:nvSpPr>
          <p:cNvPr id="5" name="Footer Placeholder 4">
            <a:extLst>
              <a:ext uri="{FF2B5EF4-FFF2-40B4-BE49-F238E27FC236}">
                <a16:creationId xmlns:a16="http://schemas.microsoft.com/office/drawing/2014/main" id="{96A2E6FE-3634-965C-4E4F-47883A2456EE}"/>
              </a:ext>
            </a:extLst>
          </p:cNvPr>
          <p:cNvSpPr>
            <a:spLocks noGrp="1"/>
          </p:cNvSpPr>
          <p:nvPr>
            <p:ph type="ftr" sz="quarter" idx="20"/>
          </p:nvPr>
        </p:nvSpPr>
        <p:spPr/>
        <p:txBody>
          <a:bodyPr/>
          <a:lstStyle/>
          <a:p>
            <a:r>
              <a:rPr lang="en-US"/>
              <a:t>Footer</a:t>
            </a:r>
          </a:p>
        </p:txBody>
      </p:sp>
      <p:sp>
        <p:nvSpPr>
          <p:cNvPr id="6" name="Slide Number Placeholder 5">
            <a:extLst>
              <a:ext uri="{FF2B5EF4-FFF2-40B4-BE49-F238E27FC236}">
                <a16:creationId xmlns:a16="http://schemas.microsoft.com/office/drawing/2014/main" id="{3B38FC8B-BC94-E8BE-26CF-69B6648948E6}"/>
              </a:ext>
            </a:extLst>
          </p:cNvPr>
          <p:cNvSpPr>
            <a:spLocks noGrp="1"/>
          </p:cNvSpPr>
          <p:nvPr>
            <p:ph type="sldNum" sz="quarter" idx="16"/>
          </p:nvPr>
        </p:nvSpPr>
        <p:spPr/>
        <p:txBody>
          <a:bodyPr/>
          <a:lstStyle/>
          <a:p>
            <a:fld id="{FD550D4C-7310-48EB-AB4A-11C1BDEC928F}" type="slidenum">
              <a:rPr lang="en-US" smtClean="0"/>
              <a:pPr/>
              <a:t>2</a:t>
            </a:fld>
            <a:endParaRPr lang="en-US"/>
          </a:p>
        </p:txBody>
      </p:sp>
      <p:graphicFrame>
        <p:nvGraphicFramePr>
          <p:cNvPr id="4" name="Chart 3">
            <a:extLst>
              <a:ext uri="{FF2B5EF4-FFF2-40B4-BE49-F238E27FC236}">
                <a16:creationId xmlns:a16="http://schemas.microsoft.com/office/drawing/2014/main" id="{72F1CF9F-83A6-4FE3-A0BE-2CD53662FCC9}"/>
              </a:ext>
            </a:extLst>
          </p:cNvPr>
          <p:cNvGraphicFramePr>
            <a:graphicFrameLocks/>
          </p:cNvGraphicFramePr>
          <p:nvPr>
            <p:extLst>
              <p:ext uri="{D42A27DB-BD31-4B8C-83A1-F6EECF244321}">
                <p14:modId xmlns:p14="http://schemas.microsoft.com/office/powerpoint/2010/main" val="1606615657"/>
              </p:ext>
            </p:extLst>
          </p:nvPr>
        </p:nvGraphicFramePr>
        <p:xfrm>
          <a:off x="687160" y="1642156"/>
          <a:ext cx="10414000" cy="446903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287763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rcRect t="19862" b="1986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2A5ED-858D-8254-8FB5-CF44BFA0A39C}"/>
              </a:ext>
            </a:extLst>
          </p:cNvPr>
          <p:cNvSpPr>
            <a:spLocks noGrp="1"/>
          </p:cNvSpPr>
          <p:nvPr>
            <p:ph type="title"/>
          </p:nvPr>
        </p:nvSpPr>
        <p:spPr>
          <a:xfrm>
            <a:off x="609600" y="787401"/>
            <a:ext cx="9064171" cy="1306283"/>
          </a:xfrm>
        </p:spPr>
        <p:txBody>
          <a:bodyPr anchor="t">
            <a:normAutofit fontScale="90000"/>
          </a:bodyPr>
          <a:lstStyle/>
          <a:p>
            <a:r>
              <a:rPr lang="en-GB" sz="4400" b="1">
                <a:solidFill>
                  <a:schemeClr val="accent3">
                    <a:lumMod val="25000"/>
                  </a:schemeClr>
                </a:solidFill>
              </a:rPr>
              <a:t>Valley Coffee Co</a:t>
            </a:r>
            <a:r>
              <a:rPr lang="en-GB">
                <a:solidFill>
                  <a:schemeClr val="accent3">
                    <a:lumMod val="25000"/>
                  </a:schemeClr>
                </a:solidFill>
              </a:rPr>
              <a:t> </a:t>
            </a:r>
            <a:br>
              <a:rPr lang="en-GB"/>
            </a:br>
            <a:br>
              <a:rPr lang="en-GB"/>
            </a:br>
            <a:br>
              <a:rPr lang="en-GB" sz="1600" b="1"/>
            </a:br>
            <a:r>
              <a:rPr lang="en-GB" sz="1600" b="1">
                <a:solidFill>
                  <a:schemeClr val="tx1"/>
                </a:solidFill>
              </a:rPr>
              <a:t>The formula I used was =SUM (B2:H6)  </a:t>
            </a:r>
            <a:br>
              <a:rPr lang="en-GB" sz="1600" b="1"/>
            </a:br>
            <a:br>
              <a:rPr lang="en-GB" sz="1600" b="1"/>
            </a:br>
            <a:r>
              <a:rPr lang="en-GB" sz="1600" b="1">
                <a:solidFill>
                  <a:schemeClr val="tx1"/>
                </a:solidFill>
              </a:rPr>
              <a:t>This chart shows Latte being sold the most and Hot Chocolate selling the least</a:t>
            </a:r>
            <a:endParaRPr lang="en-GB" sz="1400">
              <a:solidFill>
                <a:schemeClr val="tx1"/>
              </a:solidFill>
            </a:endParaRPr>
          </a:p>
        </p:txBody>
      </p:sp>
      <p:sp>
        <p:nvSpPr>
          <p:cNvPr id="5" name="Footer Placeholder 4">
            <a:extLst>
              <a:ext uri="{FF2B5EF4-FFF2-40B4-BE49-F238E27FC236}">
                <a16:creationId xmlns:a16="http://schemas.microsoft.com/office/drawing/2014/main" id="{6454120F-87E2-804D-086D-6160B1D258A5}"/>
              </a:ext>
            </a:extLst>
          </p:cNvPr>
          <p:cNvSpPr>
            <a:spLocks noGrp="1"/>
          </p:cNvSpPr>
          <p:nvPr>
            <p:ph type="ftr" sz="quarter" idx="16"/>
          </p:nvPr>
        </p:nvSpPr>
        <p:spPr>
          <a:xfrm>
            <a:off x="612648" y="6324600"/>
            <a:ext cx="2740154" cy="365760"/>
          </a:xfrm>
        </p:spPr>
        <p:txBody>
          <a:bodyPr anchor="ctr">
            <a:normAutofit/>
          </a:bodyPr>
          <a:lstStyle/>
          <a:p>
            <a:pPr>
              <a:spcAft>
                <a:spcPts val="600"/>
              </a:spcAft>
            </a:pPr>
            <a:r>
              <a:rPr lang="en-US"/>
              <a:t>Footer</a:t>
            </a:r>
          </a:p>
        </p:txBody>
      </p:sp>
      <p:sp>
        <p:nvSpPr>
          <p:cNvPr id="6" name="Slide Number Placeholder 5">
            <a:extLst>
              <a:ext uri="{FF2B5EF4-FFF2-40B4-BE49-F238E27FC236}">
                <a16:creationId xmlns:a16="http://schemas.microsoft.com/office/drawing/2014/main" id="{92DA0C31-6DB6-5F8D-D720-435608CC402B}"/>
              </a:ext>
            </a:extLst>
          </p:cNvPr>
          <p:cNvSpPr>
            <a:spLocks noGrp="1"/>
          </p:cNvSpPr>
          <p:nvPr>
            <p:ph type="sldNum" sz="quarter" idx="17"/>
          </p:nvPr>
        </p:nvSpPr>
        <p:spPr>
          <a:xfrm>
            <a:off x="11155252" y="6324600"/>
            <a:ext cx="427148" cy="365760"/>
          </a:xfrm>
        </p:spPr>
        <p:txBody>
          <a:bodyPr anchor="ctr">
            <a:normAutofit/>
          </a:bodyPr>
          <a:lstStyle/>
          <a:p>
            <a:pPr>
              <a:spcAft>
                <a:spcPts val="600"/>
              </a:spcAft>
            </a:pPr>
            <a:fld id="{FD550D4C-7310-48EB-AB4A-11C1BDEC928F}" type="slidenum">
              <a:rPr lang="en-US" smtClean="0"/>
              <a:pPr>
                <a:spcAft>
                  <a:spcPts val="600"/>
                </a:spcAft>
              </a:pPr>
              <a:t>3</a:t>
            </a:fld>
            <a:endParaRPr lang="en-US"/>
          </a:p>
        </p:txBody>
      </p:sp>
      <p:pic>
        <p:nvPicPr>
          <p:cNvPr id="13" name="Picture 12">
            <a:extLst>
              <a:ext uri="{FF2B5EF4-FFF2-40B4-BE49-F238E27FC236}">
                <a16:creationId xmlns:a16="http://schemas.microsoft.com/office/drawing/2014/main" id="{74B1EB19-675D-0D59-0B50-64DA3A4B5997}"/>
              </a:ext>
            </a:extLst>
          </p:cNvPr>
          <p:cNvPicPr>
            <a:picLocks noChangeAspect="1"/>
          </p:cNvPicPr>
          <p:nvPr/>
        </p:nvPicPr>
        <p:blipFill>
          <a:blip r:embed="rId3"/>
          <a:stretch>
            <a:fillRect/>
          </a:stretch>
        </p:blipFill>
        <p:spPr>
          <a:xfrm>
            <a:off x="0" y="2736900"/>
            <a:ext cx="12192000" cy="4127400"/>
          </a:xfrm>
          <a:prstGeom prst="rect">
            <a:avLst/>
          </a:prstGeom>
        </p:spPr>
      </p:pic>
    </p:spTree>
    <p:extLst>
      <p:ext uri="{BB962C8B-B14F-4D97-AF65-F5344CB8AC3E}">
        <p14:creationId xmlns:p14="http://schemas.microsoft.com/office/powerpoint/2010/main" val="3070496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8E156-B486-0934-5570-6318B8E8CDF2}"/>
              </a:ext>
            </a:extLst>
          </p:cNvPr>
          <p:cNvSpPr>
            <a:spLocks noGrp="1"/>
          </p:cNvSpPr>
          <p:nvPr>
            <p:ph type="title"/>
          </p:nvPr>
        </p:nvSpPr>
        <p:spPr/>
        <p:txBody>
          <a:bodyPr>
            <a:normAutofit/>
          </a:bodyPr>
          <a:lstStyle/>
          <a:p>
            <a:r>
              <a:rPr lang="en-GB" sz="4400" b="1"/>
              <a:t>Valley Coffee Co</a:t>
            </a:r>
          </a:p>
        </p:txBody>
      </p:sp>
      <p:sp>
        <p:nvSpPr>
          <p:cNvPr id="5" name="Footer Placeholder 4">
            <a:extLst>
              <a:ext uri="{FF2B5EF4-FFF2-40B4-BE49-F238E27FC236}">
                <a16:creationId xmlns:a16="http://schemas.microsoft.com/office/drawing/2014/main" id="{705C2ADB-55BA-21F9-647C-D2077D63F0F4}"/>
              </a:ext>
            </a:extLst>
          </p:cNvPr>
          <p:cNvSpPr>
            <a:spLocks noGrp="1"/>
          </p:cNvSpPr>
          <p:nvPr>
            <p:ph type="ftr" sz="quarter" idx="11"/>
          </p:nvPr>
        </p:nvSpPr>
        <p:spPr/>
        <p:txBody>
          <a:bodyPr/>
          <a:lstStyle/>
          <a:p>
            <a:r>
              <a:rPr lang="en-US"/>
              <a:t>Footer</a:t>
            </a:r>
          </a:p>
        </p:txBody>
      </p:sp>
      <p:sp>
        <p:nvSpPr>
          <p:cNvPr id="6" name="Slide Number Placeholder 5">
            <a:extLst>
              <a:ext uri="{FF2B5EF4-FFF2-40B4-BE49-F238E27FC236}">
                <a16:creationId xmlns:a16="http://schemas.microsoft.com/office/drawing/2014/main" id="{A0201CE6-F890-E570-EABD-C39A9C412254}"/>
              </a:ext>
            </a:extLst>
          </p:cNvPr>
          <p:cNvSpPr>
            <a:spLocks noGrp="1"/>
          </p:cNvSpPr>
          <p:nvPr>
            <p:ph type="sldNum" sz="quarter" idx="12"/>
          </p:nvPr>
        </p:nvSpPr>
        <p:spPr/>
        <p:txBody>
          <a:bodyPr/>
          <a:lstStyle/>
          <a:p>
            <a:fld id="{FD550D4C-7310-48EB-AB4A-11C1BDEC928F}" type="slidenum">
              <a:rPr lang="en-US" smtClean="0"/>
              <a:pPr/>
              <a:t>4</a:t>
            </a:fld>
            <a:endParaRPr lang="en-US"/>
          </a:p>
        </p:txBody>
      </p:sp>
      <p:sp>
        <p:nvSpPr>
          <p:cNvPr id="7" name="TextBox 6">
            <a:extLst>
              <a:ext uri="{FF2B5EF4-FFF2-40B4-BE49-F238E27FC236}">
                <a16:creationId xmlns:a16="http://schemas.microsoft.com/office/drawing/2014/main" id="{6553B4D1-63D0-A3C0-5BCB-A4005D4FFAFB}"/>
              </a:ext>
            </a:extLst>
          </p:cNvPr>
          <p:cNvSpPr txBox="1"/>
          <p:nvPr/>
        </p:nvSpPr>
        <p:spPr>
          <a:xfrm>
            <a:off x="0" y="1099457"/>
            <a:ext cx="12199255" cy="64325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ptos"/>
                <a:ea typeface="Segoe UI"/>
                <a:cs typeface="Segoe UI"/>
              </a:rPr>
              <a:t>    </a:t>
            </a:r>
            <a:r>
              <a:rPr lang="en-GB" sz="1600" b="1">
                <a:latin typeface="Aptos"/>
                <a:ea typeface="Segoe UI"/>
                <a:cs typeface="Segoe UI"/>
              </a:rPr>
              <a:t> </a:t>
            </a:r>
            <a:r>
              <a:rPr lang="en-GB" sz="1600" b="1" u="sng">
                <a:latin typeface="Aptos"/>
                <a:ea typeface="Segoe UI"/>
                <a:cs typeface="Segoe UI"/>
              </a:rPr>
              <a:t>Why</a:t>
            </a:r>
            <a:r>
              <a:rPr lang="en-GB" sz="1600" b="1" i="0" u="sng" strike="noStrike" baseline="0">
                <a:latin typeface="Aptos"/>
                <a:ea typeface="Segoe UI"/>
                <a:cs typeface="Segoe UI"/>
              </a:rPr>
              <a:t> </a:t>
            </a:r>
            <a:r>
              <a:rPr lang="en-GB" sz="1600" b="1" u="sng">
                <a:latin typeface="Aptos"/>
                <a:ea typeface="Segoe UI"/>
                <a:cs typeface="Segoe UI"/>
              </a:rPr>
              <a:t> </a:t>
            </a:r>
            <a:r>
              <a:rPr lang="en-GB" sz="1600" b="1" i="0" u="sng" strike="noStrike" baseline="0">
                <a:latin typeface="Aptos"/>
                <a:ea typeface="Segoe UI"/>
                <a:cs typeface="Segoe UI"/>
              </a:rPr>
              <a:t>I chose </a:t>
            </a:r>
            <a:r>
              <a:rPr lang="en-GB" sz="1600" b="1" u="sng">
                <a:latin typeface="Aptos"/>
                <a:ea typeface="Segoe UI"/>
                <a:cs typeface="Segoe UI"/>
              </a:rPr>
              <a:t>my digital tool: </a:t>
            </a:r>
            <a:r>
              <a:rPr lang="en-GB" sz="1600" b="1">
                <a:latin typeface="Aptos"/>
                <a:ea typeface="Segoe UI"/>
                <a:cs typeface="Segoe UI"/>
              </a:rPr>
              <a:t>            </a:t>
            </a:r>
          </a:p>
          <a:p>
            <a:endParaRPr lang="en-GB" sz="1600" b="1">
              <a:solidFill>
                <a:schemeClr val="bg1"/>
              </a:solidFill>
              <a:latin typeface="Aptos"/>
              <a:ea typeface="Segoe UI"/>
              <a:cs typeface="Segoe UI"/>
            </a:endParaRPr>
          </a:p>
          <a:p>
            <a:pPr marL="285750" indent="-285750">
              <a:buFont typeface="Arial"/>
              <a:buChar char="•"/>
            </a:pPr>
            <a:r>
              <a:rPr lang="en-GB" sz="1600" b="1">
                <a:latin typeface="Aptos"/>
                <a:ea typeface="Segoe UI"/>
                <a:cs typeface="Segoe UI"/>
              </a:rPr>
              <a:t> I chose PowerPoint for</a:t>
            </a:r>
            <a:r>
              <a:rPr lang="en-GB" sz="1600" b="1" i="0" u="none" strike="noStrike" baseline="0">
                <a:latin typeface="Aptos"/>
                <a:ea typeface="Segoe UI"/>
                <a:cs typeface="Segoe UI"/>
              </a:rPr>
              <a:t> </a:t>
            </a:r>
            <a:r>
              <a:rPr lang="en-GB" sz="1600" b="1">
                <a:latin typeface="Aptos"/>
                <a:ea typeface="Segoe UI"/>
                <a:cs typeface="Segoe UI"/>
              </a:rPr>
              <a:t>the  </a:t>
            </a:r>
            <a:r>
              <a:rPr lang="en-GB" sz="1600" b="1" i="0" u="none" strike="noStrike" baseline="0">
                <a:latin typeface="Aptos"/>
                <a:ea typeface="Segoe UI"/>
                <a:cs typeface="Segoe UI"/>
              </a:rPr>
              <a:t>ease of inputting information in a clear way and being able to add images and different text styles and making it a simplified business structure </a:t>
            </a:r>
            <a:r>
              <a:rPr lang="en-GB" sz="1600" b="1">
                <a:latin typeface="Aptos"/>
                <a:ea typeface="Segoe UI"/>
                <a:cs typeface="Segoe UI"/>
              </a:rPr>
              <a:t>for  the sales</a:t>
            </a:r>
            <a:r>
              <a:rPr lang="en-GB" sz="1600" b="1" i="0" u="none" strike="noStrike" baseline="0">
                <a:latin typeface="Aptos"/>
                <a:ea typeface="Segoe UI"/>
                <a:cs typeface="Segoe UI"/>
              </a:rPr>
              <a:t> </a:t>
            </a:r>
            <a:r>
              <a:rPr lang="en-GB" sz="1600" b="1">
                <a:latin typeface="Aptos"/>
                <a:ea typeface="Segoe UI"/>
                <a:cs typeface="Segoe UI"/>
              </a:rPr>
              <a:t>data, for</a:t>
            </a:r>
            <a:r>
              <a:rPr lang="en-GB" sz="1600" b="1" i="0" u="none" strike="noStrike" baseline="0">
                <a:latin typeface="Aptos"/>
                <a:ea typeface="Segoe UI"/>
                <a:cs typeface="Segoe UI"/>
              </a:rPr>
              <a:t> Valley Coffee Co.</a:t>
            </a:r>
            <a:endParaRPr lang="en-GB" sz="1600" b="1">
              <a:latin typeface="Aptos"/>
              <a:ea typeface="Segoe UI"/>
              <a:cs typeface="Segoe UI"/>
            </a:endParaRPr>
          </a:p>
          <a:p>
            <a:pPr marL="285750" indent="-285750">
              <a:buFont typeface="Arial"/>
              <a:buChar char="•"/>
            </a:pPr>
            <a:endParaRPr lang="en-GB" sz="1600" b="1">
              <a:latin typeface="Aptos"/>
              <a:ea typeface="Segoe UI"/>
              <a:cs typeface="Segoe UI"/>
            </a:endParaRPr>
          </a:p>
          <a:p>
            <a:pPr marL="285750" indent="-285750">
              <a:buFont typeface="Arial"/>
              <a:buChar char="•"/>
            </a:pPr>
            <a:r>
              <a:rPr lang="en-GB" sz="1600" b="1">
                <a:latin typeface="Aptos"/>
                <a:ea typeface="Segoe UI"/>
                <a:cs typeface="Segoe UI"/>
              </a:rPr>
              <a:t> </a:t>
            </a:r>
            <a:r>
              <a:rPr lang="en-GB" sz="1600" b="1" i="0" u="none" strike="noStrike" baseline="0">
                <a:latin typeface="Aptos"/>
                <a:ea typeface="Segoe UI"/>
                <a:cs typeface="Segoe UI"/>
              </a:rPr>
              <a:t>I</a:t>
            </a:r>
            <a:r>
              <a:rPr lang="en-GB" sz="1600" b="1">
                <a:latin typeface="Aptos"/>
                <a:ea typeface="Segoe UI"/>
                <a:cs typeface="Segoe UI"/>
              </a:rPr>
              <a:t> </a:t>
            </a:r>
            <a:r>
              <a:rPr lang="en-GB" sz="1600" b="1" i="0" u="none" strike="noStrike" baseline="0">
                <a:latin typeface="Aptos"/>
                <a:ea typeface="Segoe UI"/>
                <a:cs typeface="Segoe UI"/>
              </a:rPr>
              <a:t> chose Excel for my chart for the way it organises data into </a:t>
            </a:r>
            <a:r>
              <a:rPr lang="en-GB" sz="1600" b="1">
                <a:latin typeface="Aptos"/>
                <a:ea typeface="Segoe UI"/>
                <a:cs typeface="Segoe UI"/>
              </a:rPr>
              <a:t> clear numbers. I used information from Digital Skills from UWTSD  site .  </a:t>
            </a:r>
            <a:r>
              <a:rPr lang="en-GB" sz="1600" b="1" i="0" u="none" strike="noStrike" baseline="0">
                <a:latin typeface="Aptos"/>
                <a:ea typeface="Segoe UI"/>
                <a:cs typeface="Segoe UI"/>
              </a:rPr>
              <a:t> The chart is easy to understand</a:t>
            </a:r>
            <a:r>
              <a:rPr lang="en-GB" sz="1600" b="1">
                <a:latin typeface="Aptos"/>
                <a:ea typeface="Segoe UI"/>
                <a:cs typeface="Segoe UI"/>
              </a:rPr>
              <a:t> about  </a:t>
            </a:r>
            <a:r>
              <a:rPr lang="en-GB" sz="1600" b="1" i="0" u="none" strike="noStrike" baseline="0">
                <a:latin typeface="Aptos"/>
                <a:ea typeface="Segoe UI"/>
                <a:cs typeface="Segoe UI"/>
              </a:rPr>
              <a:t>the sales of Valley Coffee Co's drinks. The chart will help the business check what drinks sold most and which drinks sold less and what days made more sales what days made less sales.</a:t>
            </a:r>
            <a:endParaRPr lang="en-GB" sz="1600" b="1">
              <a:latin typeface="Aptos"/>
              <a:ea typeface="Segoe UI"/>
              <a:cs typeface="Segoe UI"/>
            </a:endParaRPr>
          </a:p>
          <a:p>
            <a:endParaRPr lang="en-GB" sz="1600" b="1">
              <a:latin typeface="Aptos"/>
              <a:ea typeface="Segoe UI"/>
              <a:cs typeface="Segoe UI"/>
            </a:endParaRPr>
          </a:p>
          <a:p>
            <a:r>
              <a:rPr lang="en-GB" sz="1600" b="1">
                <a:latin typeface="Aptos"/>
                <a:ea typeface="Segoe UI"/>
                <a:cs typeface="Segoe UI"/>
              </a:rPr>
              <a:t>   </a:t>
            </a:r>
            <a:r>
              <a:rPr lang="en-GB" sz="1600" b="1" u="sng">
                <a:latin typeface="Aptos"/>
                <a:ea typeface="Segoe UI"/>
                <a:cs typeface="Segoe UI"/>
              </a:rPr>
              <a:t>  What  information I used:</a:t>
            </a:r>
          </a:p>
          <a:p>
            <a:pPr marL="285750" indent="-285750">
              <a:buFont typeface="Arial"/>
              <a:buChar char="•"/>
            </a:pPr>
            <a:endParaRPr lang="en-GB" sz="1600" b="1">
              <a:latin typeface="Aptos"/>
              <a:ea typeface="Segoe UI"/>
              <a:cs typeface="Segoe UI"/>
            </a:endParaRPr>
          </a:p>
          <a:p>
            <a:pPr marL="285750" indent="-285750">
              <a:buFont typeface="Arial"/>
              <a:buChar char="•"/>
            </a:pPr>
            <a:endParaRPr lang="en-GB" sz="1600" b="1">
              <a:latin typeface="Aptos"/>
              <a:ea typeface="Segoe UI"/>
              <a:cs typeface="Segoe UI"/>
            </a:endParaRPr>
          </a:p>
          <a:p>
            <a:pPr marL="342900" indent="-342900">
              <a:buFont typeface="Arial"/>
              <a:buChar char="•"/>
            </a:pPr>
            <a:r>
              <a:rPr lang="en-GB" sz="1600" b="1">
                <a:latin typeface="Aptos"/>
                <a:ea typeface="Segoe UI"/>
                <a:cs typeface="Segoe UI"/>
              </a:rPr>
              <a:t>I chose the information on the chosen scenario about weekly sales data. </a:t>
            </a:r>
            <a:endParaRPr lang="en-US" sz="1600" b="1">
              <a:latin typeface="Aptos"/>
              <a:ea typeface="Segoe UI"/>
              <a:cs typeface="Segoe UI"/>
            </a:endParaRPr>
          </a:p>
          <a:p>
            <a:pPr marL="342900" indent="-342900">
              <a:buFont typeface="Arial"/>
              <a:buChar char="•"/>
            </a:pPr>
            <a:endParaRPr lang="en-GB" sz="1600" b="1">
              <a:latin typeface="Aptos"/>
              <a:ea typeface="Segoe UI"/>
              <a:cs typeface="Segoe UI"/>
            </a:endParaRPr>
          </a:p>
          <a:p>
            <a:pPr marL="342900" indent="-342900">
              <a:buFont typeface="Arial"/>
              <a:buChar char="•"/>
            </a:pPr>
            <a:r>
              <a:rPr lang="en-GB" sz="1600" b="1">
                <a:latin typeface="Aptos"/>
                <a:ea typeface="Segoe UI"/>
                <a:cs typeface="Segoe UI"/>
              </a:rPr>
              <a:t>I read through what concerns Mr Habib had about his business and what he wanted from the information he provided.</a:t>
            </a:r>
          </a:p>
          <a:p>
            <a:pPr marL="342900" indent="-342900">
              <a:buFont typeface="Arial"/>
              <a:buChar char="•"/>
            </a:pPr>
            <a:endParaRPr lang="en-GB" sz="1600" b="1">
              <a:latin typeface="Aptos"/>
              <a:ea typeface="Segoe UI"/>
              <a:cs typeface="Segoe UI"/>
            </a:endParaRPr>
          </a:p>
          <a:p>
            <a:pPr marL="342900" indent="-342900">
              <a:buFont typeface="Arial"/>
              <a:buChar char="•"/>
            </a:pPr>
            <a:r>
              <a:rPr lang="en-GB" sz="1600" b="1">
                <a:latin typeface="Aptos"/>
                <a:ea typeface="Segoe UI"/>
                <a:cs typeface="Segoe UI"/>
              </a:rPr>
              <a:t>I included the amount, and names of drinks sold and total number of sales and dates.</a:t>
            </a:r>
            <a:endParaRPr lang="en-US" sz="1600" b="1">
              <a:latin typeface="Aptos"/>
              <a:ea typeface="Segoe UI"/>
              <a:cs typeface="Segoe UI"/>
            </a:endParaRPr>
          </a:p>
          <a:p>
            <a:pPr marL="342900" indent="-342900">
              <a:buFont typeface="Arial"/>
              <a:buChar char="•"/>
            </a:pPr>
            <a:endParaRPr lang="en-GB" sz="1600" b="1">
              <a:latin typeface="Aptos"/>
              <a:ea typeface="Segoe UI"/>
              <a:cs typeface="Segoe UI"/>
            </a:endParaRPr>
          </a:p>
          <a:p>
            <a:pPr marL="285750" indent="-285750">
              <a:buFont typeface="Arial"/>
              <a:buChar char="•"/>
            </a:pPr>
            <a:r>
              <a:rPr lang="en-GB" sz="1600" b="1">
                <a:latin typeface="Aptos"/>
                <a:ea typeface="Segoe UI"/>
                <a:cs typeface="Segoe UI"/>
              </a:rPr>
              <a:t> I chose Valley </a:t>
            </a:r>
            <a:r>
              <a:rPr lang="en-GB" sz="1600" b="1" i="0" u="none" strike="noStrike" baseline="0">
                <a:latin typeface="Aptos"/>
                <a:ea typeface="Segoe UI"/>
                <a:cs typeface="Segoe UI"/>
              </a:rPr>
              <a:t>Coffee</a:t>
            </a:r>
            <a:r>
              <a:rPr lang="en-GB" sz="1600" b="1">
                <a:latin typeface="Aptos"/>
                <a:ea typeface="Segoe UI"/>
                <a:cs typeface="Segoe UI"/>
              </a:rPr>
              <a:t> Co as  the information and task is what I enjoy working with and easy to understand in my digital skills. </a:t>
            </a:r>
          </a:p>
          <a:p>
            <a:pPr marL="285750" indent="-285750">
              <a:buFont typeface="Arial"/>
              <a:buChar char="•"/>
            </a:pPr>
            <a:r>
              <a:rPr lang="en-GB" sz="1600" b="1">
                <a:latin typeface="Aptos"/>
                <a:ea typeface="Segoe UI"/>
                <a:cs typeface="Segoe UI"/>
              </a:rPr>
              <a:t>I know how to look at what is happening in tie business and do the calculations and overlook it. looked</a:t>
            </a:r>
            <a:r>
              <a:rPr lang="en-GB" sz="1600" b="1" i="0" u="none" strike="noStrike" baseline="0">
                <a:latin typeface="Aptos"/>
                <a:ea typeface="Segoe UI"/>
                <a:cs typeface="Segoe UI"/>
              </a:rPr>
              <a:t> perfect for me to understand and look at the sales of the business. </a:t>
            </a:r>
            <a:endParaRPr lang="en-GB" sz="1600" b="1">
              <a:latin typeface="Aptos"/>
              <a:ea typeface="Segoe UI"/>
              <a:cs typeface="Segoe UI"/>
            </a:endParaRPr>
          </a:p>
          <a:p>
            <a:r>
              <a:rPr lang="en-GB" sz="1400">
                <a:latin typeface="Aptos"/>
                <a:ea typeface="Segoe UI"/>
                <a:cs typeface="Segoe UI"/>
              </a:rPr>
              <a:t>                  </a:t>
            </a:r>
          </a:p>
          <a:p>
            <a:pPr marL="285750" indent="-285750">
              <a:buFont typeface="Arial"/>
              <a:buChar char="•"/>
            </a:pPr>
            <a:endParaRPr lang="en-GB" sz="1400">
              <a:cs typeface="Segoe UI"/>
            </a:endParaRPr>
          </a:p>
          <a:p>
            <a:pPr marL="285750" indent="-285750">
              <a:buFont typeface="Arial"/>
              <a:buChar char="•"/>
            </a:pPr>
            <a:endParaRPr lang="en-GB" sz="1400">
              <a:cs typeface="Segoe UI"/>
            </a:endParaRPr>
          </a:p>
          <a:p>
            <a:pPr algn="ctr"/>
            <a:endParaRPr lang="en-GB"/>
          </a:p>
        </p:txBody>
      </p:sp>
    </p:spTree>
    <p:extLst>
      <p:ext uri="{BB962C8B-B14F-4D97-AF65-F5344CB8AC3E}">
        <p14:creationId xmlns:p14="http://schemas.microsoft.com/office/powerpoint/2010/main" val="3380700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607B9-C1FA-8939-F864-9E2A84EE1BEF}"/>
              </a:ext>
            </a:extLst>
          </p:cNvPr>
          <p:cNvSpPr>
            <a:spLocks noGrp="1"/>
          </p:cNvSpPr>
          <p:nvPr>
            <p:ph type="title"/>
          </p:nvPr>
        </p:nvSpPr>
        <p:spPr>
          <a:xfrm>
            <a:off x="612647" y="148771"/>
            <a:ext cx="10972800" cy="568960"/>
          </a:xfrm>
        </p:spPr>
        <p:txBody>
          <a:bodyPr>
            <a:normAutofit fontScale="90000"/>
          </a:bodyPr>
          <a:lstStyle/>
          <a:p>
            <a:r>
              <a:rPr lang="en-GB"/>
              <a:t>  </a:t>
            </a:r>
            <a:r>
              <a:rPr lang="en-GB" sz="4400" b="1">
                <a:solidFill>
                  <a:schemeClr val="accent3">
                    <a:lumMod val="25000"/>
                  </a:schemeClr>
                </a:solidFill>
              </a:rPr>
              <a:t>Valley Coffee Co</a:t>
            </a:r>
          </a:p>
        </p:txBody>
      </p:sp>
      <p:sp>
        <p:nvSpPr>
          <p:cNvPr id="3" name="Content Placeholder 2">
            <a:extLst>
              <a:ext uri="{FF2B5EF4-FFF2-40B4-BE49-F238E27FC236}">
                <a16:creationId xmlns:a16="http://schemas.microsoft.com/office/drawing/2014/main" id="{9055ADA8-7165-C38F-F314-1F39A19510D3}"/>
              </a:ext>
            </a:extLst>
          </p:cNvPr>
          <p:cNvSpPr>
            <a:spLocks noGrp="1"/>
          </p:cNvSpPr>
          <p:nvPr>
            <p:ph idx="1"/>
          </p:nvPr>
        </p:nvSpPr>
        <p:spPr/>
        <p:txBody>
          <a:bodyPr vert="horz" lIns="91440" tIns="45720" rIns="91440" bIns="45720" rtlCol="0" anchor="t">
            <a:normAutofit/>
          </a:bodyPr>
          <a:lstStyle/>
          <a:p>
            <a:r>
              <a:rPr lang="en-GB"/>
              <a:t>n</a:t>
            </a:r>
          </a:p>
        </p:txBody>
      </p:sp>
      <p:sp>
        <p:nvSpPr>
          <p:cNvPr id="4" name="Footer Placeholder 3">
            <a:extLst>
              <a:ext uri="{FF2B5EF4-FFF2-40B4-BE49-F238E27FC236}">
                <a16:creationId xmlns:a16="http://schemas.microsoft.com/office/drawing/2014/main" id="{B86D7DD4-DD0A-2059-68BF-55F8C313AB07}"/>
              </a:ext>
            </a:extLst>
          </p:cNvPr>
          <p:cNvSpPr>
            <a:spLocks noGrp="1"/>
          </p:cNvSpPr>
          <p:nvPr>
            <p:ph type="ftr" sz="quarter" idx="11"/>
          </p:nvPr>
        </p:nvSpPr>
        <p:spPr/>
        <p:txBody>
          <a:bodyPr/>
          <a:lstStyle/>
          <a:p>
            <a:r>
              <a:rPr lang="en-US"/>
              <a:t>Footer</a:t>
            </a:r>
          </a:p>
        </p:txBody>
      </p:sp>
      <p:sp>
        <p:nvSpPr>
          <p:cNvPr id="5" name="Slide Number Placeholder 4">
            <a:extLst>
              <a:ext uri="{FF2B5EF4-FFF2-40B4-BE49-F238E27FC236}">
                <a16:creationId xmlns:a16="http://schemas.microsoft.com/office/drawing/2014/main" id="{04E773DD-94E2-277C-8E84-15431C3ABCB3}"/>
              </a:ext>
            </a:extLst>
          </p:cNvPr>
          <p:cNvSpPr>
            <a:spLocks noGrp="1"/>
          </p:cNvSpPr>
          <p:nvPr>
            <p:ph type="sldNum" sz="quarter" idx="12"/>
          </p:nvPr>
        </p:nvSpPr>
        <p:spPr/>
        <p:txBody>
          <a:bodyPr/>
          <a:lstStyle/>
          <a:p>
            <a:fld id="{FD550D4C-7310-48EB-AB4A-11C1BDEC928F}" type="slidenum">
              <a:rPr lang="en-US" smtClean="0"/>
              <a:pPr/>
              <a:t>5</a:t>
            </a:fld>
            <a:endParaRPr lang="en-US"/>
          </a:p>
        </p:txBody>
      </p:sp>
      <p:sp>
        <p:nvSpPr>
          <p:cNvPr id="6" name="TextBox 5">
            <a:extLst>
              <a:ext uri="{FF2B5EF4-FFF2-40B4-BE49-F238E27FC236}">
                <a16:creationId xmlns:a16="http://schemas.microsoft.com/office/drawing/2014/main" id="{F7E6C023-5913-E07A-F718-BD453D20FF48}"/>
              </a:ext>
            </a:extLst>
          </p:cNvPr>
          <p:cNvSpPr txBox="1"/>
          <p:nvPr/>
        </p:nvSpPr>
        <p:spPr>
          <a:xfrm>
            <a:off x="827315" y="722086"/>
            <a:ext cx="11088913" cy="161582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ptos"/>
                <a:ea typeface="Arial"/>
                <a:cs typeface="Arial"/>
              </a:rPr>
              <a:t>     </a:t>
            </a:r>
            <a:r>
              <a:rPr lang="en-GB" sz="1600" u="sng">
                <a:latin typeface="Aptos"/>
                <a:ea typeface="Arial"/>
                <a:cs typeface="Arial"/>
              </a:rPr>
              <a:t> What information I used:</a:t>
            </a:r>
            <a:endParaRPr lang="en-GB" sz="1400">
              <a:latin typeface="Aptos"/>
              <a:ea typeface="Arial"/>
              <a:cs typeface="Arial"/>
            </a:endParaRPr>
          </a:p>
          <a:p>
            <a:endParaRPr lang="en-GB" sz="1600" u="sng">
              <a:latin typeface="Aptos"/>
              <a:ea typeface="Arial"/>
              <a:cs typeface="Arial"/>
            </a:endParaRPr>
          </a:p>
          <a:p>
            <a:pPr marL="342900" indent="-342900">
              <a:buFont typeface="Arial"/>
              <a:buChar char="•"/>
            </a:pPr>
            <a:r>
              <a:rPr lang="en-GB" sz="1600">
                <a:latin typeface="Aptos"/>
                <a:ea typeface="Arial"/>
                <a:cs typeface="Arial"/>
              </a:rPr>
              <a:t> I chose the information on the chosen scenario about weekly sales data.</a:t>
            </a:r>
          </a:p>
          <a:p>
            <a:pPr marL="342900" indent="-342900">
              <a:buFont typeface="Arial"/>
              <a:buChar char="•"/>
            </a:pPr>
            <a:endParaRPr lang="en-GB" sz="1600">
              <a:latin typeface="Aptos"/>
              <a:ea typeface="Arial"/>
              <a:cs typeface="Arial"/>
            </a:endParaRPr>
          </a:p>
          <a:p>
            <a:pPr marL="342900" indent="-342900">
              <a:buFont typeface="Arial"/>
              <a:buChar char="•"/>
            </a:pPr>
            <a:r>
              <a:rPr lang="en-GB" sz="1600">
                <a:latin typeface="Aptos"/>
                <a:ea typeface="Arial"/>
                <a:cs typeface="Arial"/>
              </a:rPr>
              <a:t>I read through what  concerns Mr Habib had about his business and what he wanted from the information he provided.</a:t>
            </a:r>
          </a:p>
          <a:p>
            <a:pPr marL="342900" indent="-342900">
              <a:buFont typeface="Arial"/>
              <a:buChar char="•"/>
            </a:pPr>
            <a:endParaRPr lang="en-GB" sz="1600">
              <a:latin typeface="Aptos"/>
              <a:ea typeface="Arial"/>
              <a:cs typeface="Arial"/>
            </a:endParaRPr>
          </a:p>
          <a:p>
            <a:pPr marL="342900" indent="-342900">
              <a:buFont typeface="Arial"/>
              <a:buChar char="•"/>
            </a:pPr>
            <a:r>
              <a:rPr lang="en-GB" sz="1600">
                <a:latin typeface="Aptos"/>
                <a:ea typeface="Arial"/>
                <a:cs typeface="Arial"/>
              </a:rPr>
              <a:t>I included the amount,  and names of drinks sold and total number of sales and dates.</a:t>
            </a:r>
          </a:p>
          <a:p>
            <a:pPr marL="342900" indent="-342900">
              <a:buFont typeface="Arial"/>
              <a:buChar char="•"/>
            </a:pPr>
            <a:endParaRPr lang="en-GB" sz="1600">
              <a:latin typeface="Aptos"/>
              <a:ea typeface="Arial"/>
              <a:cs typeface="Arial"/>
            </a:endParaRPr>
          </a:p>
          <a:p>
            <a:pPr marL="285750" indent="-285750">
              <a:buFont typeface="Arial"/>
              <a:buChar char="•"/>
            </a:pPr>
            <a:r>
              <a:rPr lang="en-GB" sz="1600" b="0" i="0" u="none" strike="noStrike" baseline="0">
                <a:latin typeface="Aptos"/>
                <a:ea typeface="Arial"/>
                <a:cs typeface="Arial"/>
              </a:rPr>
              <a:t> I chose Valley Coffee Co as</a:t>
            </a:r>
            <a:r>
              <a:rPr lang="en-GB" sz="1600">
                <a:latin typeface="Aptos"/>
                <a:ea typeface="Arial"/>
                <a:cs typeface="Arial"/>
              </a:rPr>
              <a:t> </a:t>
            </a:r>
            <a:r>
              <a:rPr lang="en-GB" sz="1600" b="0" i="0" u="none" strike="noStrike" baseline="0">
                <a:latin typeface="Aptos"/>
                <a:ea typeface="Arial"/>
                <a:cs typeface="Arial"/>
              </a:rPr>
              <a:t> </a:t>
            </a:r>
            <a:r>
              <a:rPr lang="en-GB" sz="1600">
                <a:latin typeface="Aptos"/>
                <a:ea typeface="Arial"/>
                <a:cs typeface="Arial"/>
              </a:rPr>
              <a:t>the information and task is what I enjoy working with and easy to understand in my digital skills. </a:t>
            </a:r>
            <a:endParaRPr lang="en-GB" sz="1600">
              <a:cs typeface="Arial"/>
            </a:endParaRPr>
          </a:p>
          <a:p>
            <a:r>
              <a:rPr lang="en-GB" sz="1600">
                <a:latin typeface="Aptos"/>
                <a:ea typeface="Arial"/>
                <a:cs typeface="Arial"/>
              </a:rPr>
              <a:t> </a:t>
            </a:r>
            <a:endParaRPr lang="en-GB" sz="1600" b="0" i="0">
              <a:latin typeface="Aptos"/>
              <a:ea typeface="Arial"/>
              <a:cs typeface="Arial"/>
            </a:endParaRPr>
          </a:p>
          <a:p>
            <a:r>
              <a:rPr lang="en-GB" sz="1600">
                <a:latin typeface="Aptos"/>
                <a:ea typeface="Arial"/>
                <a:cs typeface="Arial"/>
              </a:rPr>
              <a:t>    </a:t>
            </a:r>
            <a:r>
              <a:rPr lang="en-GB" sz="1600" u="sng">
                <a:latin typeface="Aptos"/>
                <a:ea typeface="Arial"/>
                <a:cs typeface="Arial"/>
              </a:rPr>
              <a:t> How I created my artifact;</a:t>
            </a:r>
          </a:p>
          <a:p>
            <a:endParaRPr lang="en-GB" sz="1600" u="sng">
              <a:latin typeface="Aptos"/>
              <a:ea typeface="Arial"/>
              <a:cs typeface="Arial"/>
            </a:endParaRPr>
          </a:p>
          <a:p>
            <a:pPr marL="342900" indent="-342900">
              <a:buFont typeface="Arial"/>
              <a:buChar char="•"/>
            </a:pPr>
            <a:r>
              <a:rPr lang="en-GB" sz="1600">
                <a:latin typeface="Aptos"/>
                <a:ea typeface="Arial"/>
                <a:cs typeface="Arial"/>
              </a:rPr>
              <a:t>I  gathered  the information about Mr Habibs sales data for the week. I  put the data into excel table and created a formula which is easy to understand.</a:t>
            </a:r>
            <a:endParaRPr lang="en-GB" sz="1600" u="sng">
              <a:latin typeface="Aptos"/>
              <a:ea typeface="Arial"/>
              <a:cs typeface="Arial"/>
            </a:endParaRPr>
          </a:p>
          <a:p>
            <a:pPr marL="342900" indent="-342900">
              <a:buFont typeface="Arial"/>
              <a:buChar char="•"/>
            </a:pPr>
            <a:endParaRPr lang="en-GB" sz="1600">
              <a:latin typeface="Aptos"/>
              <a:ea typeface="Arial"/>
              <a:cs typeface="Arial"/>
            </a:endParaRPr>
          </a:p>
          <a:p>
            <a:pPr marL="342900" indent="-342900">
              <a:buFont typeface="Arial"/>
              <a:buChar char="•"/>
            </a:pPr>
            <a:r>
              <a:rPr lang="en-GB" sz="1600">
                <a:latin typeface="Aptos"/>
                <a:ea typeface="Arial"/>
                <a:cs typeface="Arial"/>
              </a:rPr>
              <a:t>I  then created a chart with the days, name of the drinks, sales and total of each drink.</a:t>
            </a:r>
          </a:p>
          <a:p>
            <a:pPr marL="342900" indent="-342900">
              <a:buFont typeface="Arial"/>
              <a:buChar char="•"/>
            </a:pPr>
            <a:endParaRPr lang="en-GB" sz="1600">
              <a:latin typeface="Aptos"/>
              <a:ea typeface="Arial"/>
              <a:cs typeface="Arial"/>
            </a:endParaRPr>
          </a:p>
          <a:p>
            <a:pPr marL="342900" indent="-342900">
              <a:buFont typeface="Arial"/>
              <a:buChar char="•"/>
            </a:pPr>
            <a:r>
              <a:rPr lang="en-GB" sz="1600">
                <a:latin typeface="Aptos"/>
                <a:ea typeface="Arial"/>
                <a:cs typeface="Arial"/>
              </a:rPr>
              <a:t>I calculated the amount. Which sold most what  sold least.  </a:t>
            </a:r>
          </a:p>
          <a:p>
            <a:pPr marL="342900" indent="-342900">
              <a:buFont typeface="Arial"/>
              <a:buChar char="•"/>
            </a:pPr>
            <a:endParaRPr lang="en-GB" sz="1600">
              <a:latin typeface="Aptos"/>
              <a:ea typeface="Arial"/>
              <a:cs typeface="Arial"/>
            </a:endParaRPr>
          </a:p>
          <a:p>
            <a:pPr marL="342900" indent="-342900">
              <a:buFont typeface="Arial"/>
              <a:buChar char="•"/>
            </a:pPr>
            <a:r>
              <a:rPr lang="en-GB" sz="1600">
                <a:latin typeface="Aptos"/>
                <a:ea typeface="Arial"/>
                <a:cs typeface="Arial"/>
              </a:rPr>
              <a:t>I made it easy for Mr Habib to see that Thursday made the most sales, and Latte being popular. Sunday selling the least. Hot chocolate selling the least that week.</a:t>
            </a:r>
          </a:p>
          <a:p>
            <a:pPr marL="342900" indent="-342900">
              <a:buFont typeface="Arial"/>
              <a:buChar char="•"/>
            </a:pPr>
            <a:endParaRPr lang="en-GB" sz="1600">
              <a:latin typeface="Aptos"/>
              <a:ea typeface="Arial"/>
              <a:cs typeface="Arial"/>
            </a:endParaRPr>
          </a:p>
          <a:p>
            <a:pPr marL="342900" indent="-342900">
              <a:buFont typeface="Arial"/>
              <a:buChar char="•"/>
            </a:pPr>
            <a:r>
              <a:rPr lang="en-GB" sz="1600">
                <a:latin typeface="Aptos"/>
                <a:ea typeface="Arial"/>
                <a:cs typeface="Arial"/>
              </a:rPr>
              <a:t>Finalised the total of everything in data.</a:t>
            </a:r>
            <a:endParaRPr lang="en-GB" sz="1600"/>
          </a:p>
          <a:p>
            <a:pPr marL="342900" indent="-342900">
              <a:buFont typeface="Arial"/>
              <a:buChar char="•"/>
            </a:pPr>
            <a:endParaRPr lang="en-GB" sz="1600">
              <a:latin typeface="Aptos"/>
              <a:ea typeface="Arial"/>
              <a:cs typeface="Arial"/>
            </a:endParaRPr>
          </a:p>
          <a:p>
            <a:endParaRPr lang="en-GB" sz="1600">
              <a:latin typeface="Aptos"/>
              <a:ea typeface="Arial"/>
              <a:cs typeface="Arial"/>
            </a:endParaRPr>
          </a:p>
          <a:p>
            <a:r>
              <a:rPr lang="en-GB" sz="1600">
                <a:latin typeface="Aptos"/>
                <a:ea typeface="Arial"/>
                <a:cs typeface="Arial"/>
              </a:rPr>
              <a:t>   </a:t>
            </a:r>
            <a:r>
              <a:rPr lang="en-GB" sz="1600" u="sng">
                <a:latin typeface="Aptos"/>
                <a:ea typeface="Arial"/>
                <a:cs typeface="Arial"/>
              </a:rPr>
              <a:t>What changes I made:</a:t>
            </a:r>
          </a:p>
          <a:p>
            <a:endParaRPr lang="en-GB" sz="1600">
              <a:latin typeface="Aptos"/>
              <a:ea typeface="Arial"/>
              <a:cs typeface="Arial"/>
            </a:endParaRPr>
          </a:p>
          <a:p>
            <a:endParaRPr lang="en-GB" sz="1600">
              <a:latin typeface="Aptos"/>
              <a:ea typeface="Arial"/>
              <a:cs typeface="Arial"/>
            </a:endParaRPr>
          </a:p>
          <a:p>
            <a:r>
              <a:rPr lang="en-GB" sz="1600">
                <a:latin typeface="Aptos"/>
                <a:ea typeface="Arial"/>
                <a:cs typeface="Arial"/>
              </a:rPr>
              <a:t>At 1st there was only 6 rows, so I added an extra row for total.</a:t>
            </a:r>
          </a:p>
          <a:p>
            <a:endParaRPr lang="en-GB" sz="1600">
              <a:latin typeface="Aptos"/>
              <a:ea typeface="Arial"/>
              <a:cs typeface="Arial"/>
            </a:endParaRPr>
          </a:p>
          <a:p>
            <a:r>
              <a:rPr lang="en-GB" sz="1600">
                <a:latin typeface="Aptos"/>
                <a:ea typeface="Arial"/>
                <a:cs typeface="Arial"/>
              </a:rPr>
              <a:t>I also had to figure out how to keep minimal rows across and down for simple understanding of chart.</a:t>
            </a:r>
          </a:p>
          <a:p>
            <a:endParaRPr lang="en-GB" sz="1600">
              <a:latin typeface="Aptos"/>
              <a:ea typeface="Arial"/>
              <a:cs typeface="Arial"/>
            </a:endParaRPr>
          </a:p>
          <a:p>
            <a:r>
              <a:rPr lang="en-GB" sz="1600">
                <a:latin typeface="Aptos"/>
                <a:ea typeface="Arial"/>
                <a:cs typeface="Arial"/>
              </a:rPr>
              <a:t>I used pie chat which was confusing to understand</a:t>
            </a:r>
          </a:p>
          <a:p>
            <a:endParaRPr lang="en-GB" sz="1600">
              <a:latin typeface="Aptos"/>
              <a:ea typeface="Arial"/>
              <a:cs typeface="Arial"/>
            </a:endParaRPr>
          </a:p>
          <a:p>
            <a:r>
              <a:rPr lang="en-GB" sz="1600">
                <a:latin typeface="Aptos"/>
                <a:ea typeface="Arial"/>
                <a:cs typeface="Arial"/>
              </a:rPr>
              <a:t>. I decided to use column chart for the ease of showing clear illustration of comparison in sales data.</a:t>
            </a:r>
          </a:p>
          <a:p>
            <a:endParaRPr lang="en-GB" sz="1600">
              <a:latin typeface="Aptos"/>
              <a:ea typeface="Arial"/>
              <a:cs typeface="Arial"/>
            </a:endParaRPr>
          </a:p>
          <a:p>
            <a:r>
              <a:rPr lang="en-GB" sz="1600">
                <a:latin typeface="Aptos"/>
                <a:ea typeface="Arial"/>
                <a:cs typeface="Arial"/>
              </a:rPr>
              <a:t>I changed the colour of the columns into bold colours due to the background.  </a:t>
            </a:r>
          </a:p>
          <a:p>
            <a:endParaRPr lang="en-GB" sz="1600">
              <a:latin typeface="Aptos"/>
              <a:ea typeface="Arial"/>
              <a:cs typeface="Arial"/>
            </a:endParaRPr>
          </a:p>
          <a:p>
            <a:r>
              <a:rPr lang="en-GB" sz="1600">
                <a:latin typeface="Aptos"/>
                <a:ea typeface="Arial"/>
                <a:cs typeface="Arial"/>
              </a:rPr>
              <a:t>Then I finished with total.</a:t>
            </a:r>
          </a:p>
          <a:p>
            <a:endParaRPr lang="en-GB" sz="1600">
              <a:latin typeface="Aptos"/>
              <a:ea typeface="Arial"/>
              <a:cs typeface="Arial"/>
            </a:endParaRPr>
          </a:p>
          <a:p>
            <a:endParaRPr lang="en-GB" sz="1600">
              <a:latin typeface="Aptos"/>
              <a:ea typeface="Arial"/>
              <a:cs typeface="Arial"/>
            </a:endParaRPr>
          </a:p>
          <a:p>
            <a:endParaRPr lang="en-GB" sz="1600">
              <a:latin typeface="Aptos"/>
              <a:ea typeface="Arial"/>
              <a:cs typeface="Arial"/>
            </a:endParaRPr>
          </a:p>
          <a:p>
            <a:endParaRPr lang="en-GB" sz="1600">
              <a:latin typeface="Aptos"/>
              <a:ea typeface="Arial"/>
              <a:cs typeface="Arial"/>
            </a:endParaRPr>
          </a:p>
          <a:p>
            <a:endParaRPr lang="en-GB" sz="2000">
              <a:solidFill>
                <a:schemeClr val="bg1"/>
              </a:solidFill>
              <a:latin typeface="Aptos"/>
              <a:ea typeface="Arial"/>
              <a:cs typeface="Arial"/>
            </a:endParaRPr>
          </a:p>
          <a:p>
            <a:pPr marL="285750" indent="-285750">
              <a:buFont typeface="Arial"/>
              <a:buChar char="•"/>
            </a:pPr>
            <a:endParaRPr lang="en-GB" sz="2000">
              <a:solidFill>
                <a:schemeClr val="bg1"/>
              </a:solidFill>
              <a:latin typeface="Arial"/>
              <a:ea typeface="Arial"/>
              <a:cs typeface="Arial"/>
            </a:endParaRPr>
          </a:p>
          <a:p>
            <a:pPr marL="285750" lvl="0" indent="-285750" algn="l" rtl="0">
              <a:buFont typeface="Arial"/>
              <a:buChar char="•"/>
            </a:pPr>
            <a:r>
              <a:rPr lang="en-GB" sz="2000" b="0" i="0" u="none" strike="noStrike" baseline="0">
                <a:solidFill>
                  <a:schemeClr val="bg1"/>
                </a:solidFill>
                <a:latin typeface="Aptos"/>
                <a:ea typeface="Arial"/>
                <a:cs typeface="Arial"/>
              </a:rPr>
              <a:t>Mr Habib can now understand last week's sales.</a:t>
            </a:r>
            <a:r>
              <a:rPr lang="en-GB" sz="2000" b="0" i="0">
                <a:solidFill>
                  <a:schemeClr val="bg1"/>
                </a:solidFill>
                <a:latin typeface="Aptos"/>
                <a:ea typeface="Arial"/>
                <a:cs typeface="Arial"/>
              </a:rPr>
              <a:t>​</a:t>
            </a:r>
          </a:p>
          <a:p>
            <a:pPr marL="285750" lvl="0" indent="-285750" algn="l" rtl="0">
              <a:buFont typeface="Arial"/>
              <a:buChar char="•"/>
            </a:pPr>
            <a:r>
              <a:rPr lang="en-GB" sz="2000" b="0" i="0" u="none" strike="noStrike" baseline="0">
                <a:solidFill>
                  <a:schemeClr val="bg1"/>
                </a:solidFill>
                <a:latin typeface="Aptos"/>
                <a:ea typeface="Arial"/>
                <a:cs typeface="Arial"/>
              </a:rPr>
              <a:t> He can easily see how Thursday was the most sales of drinks especially 9 Lattes and 8 Cappuccino, Sunday being the least sales with only 3 Hot Chocolates and the rest, 2 drinks each being sold.</a:t>
            </a:r>
            <a:r>
              <a:rPr lang="en-GB" sz="2000" b="0" i="0">
                <a:solidFill>
                  <a:schemeClr val="bg1"/>
                </a:solidFill>
                <a:latin typeface="Aptos"/>
                <a:ea typeface="Arial"/>
                <a:cs typeface="Arial"/>
              </a:rPr>
              <a:t>​</a:t>
            </a:r>
          </a:p>
          <a:p>
            <a:pPr marL="285750" lvl="0" indent="-285750" algn="l" rtl="0">
              <a:buFont typeface="Arial"/>
              <a:buChar char="•"/>
            </a:pPr>
            <a:endParaRPr lang="en-GB" sz="2000" b="0" i="0">
              <a:solidFill>
                <a:schemeClr val="bg1"/>
              </a:solidFill>
              <a:latin typeface="Arial"/>
              <a:ea typeface="Arial"/>
              <a:cs typeface="Arial"/>
            </a:endParaRPr>
          </a:p>
          <a:p>
            <a:pPr marL="285750" lvl="0" indent="-285750" algn="l" rtl="0">
              <a:buFont typeface="Arial"/>
              <a:buChar char="•"/>
            </a:pPr>
            <a:r>
              <a:rPr lang="en-GB" sz="2000" b="0" i="0" u="none" strike="noStrike" baseline="0">
                <a:solidFill>
                  <a:schemeClr val="bg1"/>
                </a:solidFill>
                <a:latin typeface="Aptos"/>
                <a:ea typeface="Arial"/>
                <a:cs typeface="Arial"/>
              </a:rPr>
              <a:t> I improved my work by understanding charts on excel and the difference it can make to a business when it's clear, it helps the business see and understand their customers preferred drinks. This also helps the company stock up efficiently. </a:t>
            </a:r>
            <a:r>
              <a:rPr lang="en-GB" sz="2000" b="0" i="0">
                <a:solidFill>
                  <a:schemeClr val="bg1"/>
                </a:solidFill>
                <a:latin typeface="Aptos"/>
                <a:ea typeface="Arial"/>
                <a:cs typeface="Arial"/>
              </a:rPr>
              <a:t>​</a:t>
            </a:r>
          </a:p>
          <a:p>
            <a:pPr marL="285750" lvl="0" indent="-285750" algn="l" rtl="0">
              <a:buFont typeface="Arial"/>
              <a:buChar char="•"/>
            </a:pPr>
            <a:endParaRPr lang="en-GB" sz="2000" b="0" i="0">
              <a:solidFill>
                <a:schemeClr val="bg1"/>
              </a:solidFill>
              <a:latin typeface="Arial"/>
              <a:ea typeface="Arial"/>
              <a:cs typeface="Arial"/>
            </a:endParaRPr>
          </a:p>
          <a:p>
            <a:pPr marL="285750" lvl="0" indent="-285750" algn="l" rtl="0">
              <a:buFont typeface="Arial"/>
              <a:buChar char="•"/>
            </a:pPr>
            <a:r>
              <a:rPr lang="en-GB" sz="2000" b="0" i="0" u="none" strike="noStrike" baseline="0">
                <a:solidFill>
                  <a:schemeClr val="bg1"/>
                </a:solidFill>
                <a:latin typeface="Aptos"/>
                <a:ea typeface="Arial"/>
                <a:cs typeface="Arial"/>
              </a:rPr>
              <a:t>My artefact has been made easy to understand with the chart I used. I simplified in the chart which drinks are the more popular with customers.</a:t>
            </a:r>
            <a:r>
              <a:rPr lang="en-GB" sz="2000" b="0" i="0">
                <a:solidFill>
                  <a:schemeClr val="bg1"/>
                </a:solidFill>
                <a:latin typeface="Aptos"/>
                <a:ea typeface="Arial"/>
                <a:cs typeface="Arial"/>
              </a:rPr>
              <a:t>​</a:t>
            </a:r>
          </a:p>
          <a:p>
            <a:pPr marL="285750" lvl="0" indent="-285750" algn="l" rtl="0">
              <a:buFont typeface="Arial"/>
              <a:buChar char="•"/>
            </a:pPr>
            <a:endParaRPr lang="en-GB" sz="2000" b="0" i="0">
              <a:solidFill>
                <a:schemeClr val="bg1"/>
              </a:solidFill>
              <a:latin typeface="Arial"/>
              <a:ea typeface="Arial"/>
              <a:cs typeface="Arial"/>
            </a:endParaRPr>
          </a:p>
          <a:p>
            <a:pPr marL="285750" lvl="0" indent="-285750" algn="l" rtl="0">
              <a:buFont typeface="Arial"/>
              <a:buChar char="•"/>
            </a:pPr>
            <a:r>
              <a:rPr lang="en-GB" sz="2000" b="0" i="0" u="none" strike="noStrike" baseline="0">
                <a:solidFill>
                  <a:schemeClr val="bg1"/>
                </a:solidFill>
                <a:latin typeface="Aptos"/>
                <a:ea typeface="Arial"/>
                <a:cs typeface="Arial"/>
              </a:rPr>
              <a:t> My improvement would be to see another week's sales for comparison. I would also change the font of the chart to bold due to the background</a:t>
            </a:r>
          </a:p>
          <a:p>
            <a:pPr algn="ctr"/>
            <a:endParaRPr lang="en-GB" sz="2000">
              <a:solidFill>
                <a:schemeClr val="bg1"/>
              </a:solidFill>
            </a:endParaRPr>
          </a:p>
        </p:txBody>
      </p:sp>
    </p:spTree>
    <p:extLst>
      <p:ext uri="{BB962C8B-B14F-4D97-AF65-F5344CB8AC3E}">
        <p14:creationId xmlns:p14="http://schemas.microsoft.com/office/powerpoint/2010/main" val="1319050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B6ACA-BAF1-7C6F-3E01-17D822EDF93F}"/>
              </a:ext>
            </a:extLst>
          </p:cNvPr>
          <p:cNvSpPr>
            <a:spLocks noGrp="1"/>
          </p:cNvSpPr>
          <p:nvPr>
            <p:ph type="title"/>
          </p:nvPr>
        </p:nvSpPr>
        <p:spPr/>
        <p:txBody>
          <a:bodyPr>
            <a:normAutofit/>
          </a:bodyPr>
          <a:lstStyle/>
          <a:p>
            <a:r>
              <a:rPr lang="en-GB" sz="3600" b="1">
                <a:solidFill>
                  <a:schemeClr val="accent3">
                    <a:lumMod val="25000"/>
                  </a:schemeClr>
                </a:solidFill>
              </a:rPr>
              <a:t>Valley Coffee Co</a:t>
            </a:r>
          </a:p>
        </p:txBody>
      </p:sp>
      <p:sp>
        <p:nvSpPr>
          <p:cNvPr id="4" name="Footer Placeholder 3">
            <a:extLst>
              <a:ext uri="{FF2B5EF4-FFF2-40B4-BE49-F238E27FC236}">
                <a16:creationId xmlns:a16="http://schemas.microsoft.com/office/drawing/2014/main" id="{441C41E3-AD97-BF8E-BB04-918A2B4A9215}"/>
              </a:ext>
            </a:extLst>
          </p:cNvPr>
          <p:cNvSpPr>
            <a:spLocks noGrp="1"/>
          </p:cNvSpPr>
          <p:nvPr>
            <p:ph type="ftr" sz="quarter" idx="11"/>
          </p:nvPr>
        </p:nvSpPr>
        <p:spPr/>
        <p:txBody>
          <a:bodyPr/>
          <a:lstStyle/>
          <a:p>
            <a:r>
              <a:rPr lang="en-US"/>
              <a:t>Footer</a:t>
            </a:r>
          </a:p>
        </p:txBody>
      </p:sp>
      <p:sp>
        <p:nvSpPr>
          <p:cNvPr id="5" name="Slide Number Placeholder 4">
            <a:extLst>
              <a:ext uri="{FF2B5EF4-FFF2-40B4-BE49-F238E27FC236}">
                <a16:creationId xmlns:a16="http://schemas.microsoft.com/office/drawing/2014/main" id="{F11DB563-36A8-770E-33C5-3AC9A3594D20}"/>
              </a:ext>
            </a:extLst>
          </p:cNvPr>
          <p:cNvSpPr>
            <a:spLocks noGrp="1"/>
          </p:cNvSpPr>
          <p:nvPr>
            <p:ph type="sldNum" sz="quarter" idx="12"/>
          </p:nvPr>
        </p:nvSpPr>
        <p:spPr/>
        <p:txBody>
          <a:bodyPr/>
          <a:lstStyle/>
          <a:p>
            <a:fld id="{FD550D4C-7310-48EB-AB4A-11C1BDEC928F}" type="slidenum">
              <a:rPr lang="en-US" smtClean="0"/>
              <a:pPr/>
              <a:t>6</a:t>
            </a:fld>
            <a:endParaRPr lang="en-US"/>
          </a:p>
        </p:txBody>
      </p:sp>
      <p:sp>
        <p:nvSpPr>
          <p:cNvPr id="7" name="Content Placeholder 6">
            <a:extLst>
              <a:ext uri="{FF2B5EF4-FFF2-40B4-BE49-F238E27FC236}">
                <a16:creationId xmlns:a16="http://schemas.microsoft.com/office/drawing/2014/main" id="{00EEB2CF-50EA-2877-3DB0-E0B61B8F9E0D}"/>
              </a:ext>
            </a:extLst>
          </p:cNvPr>
          <p:cNvSpPr>
            <a:spLocks noGrp="1"/>
          </p:cNvSpPr>
          <p:nvPr>
            <p:ph idx="1"/>
          </p:nvPr>
        </p:nvSpPr>
        <p:spPr>
          <a:xfrm>
            <a:off x="612647" y="1397000"/>
            <a:ext cx="10972800" cy="4775200"/>
          </a:xfrm>
        </p:spPr>
        <p:txBody>
          <a:bodyPr vert="horz" lIns="91440" tIns="45720" rIns="91440" bIns="45720" rtlCol="0" anchor="t">
            <a:normAutofit/>
          </a:bodyPr>
          <a:lstStyle/>
          <a:p>
            <a:r>
              <a:rPr lang="en-GB"/>
              <a:t>                </a:t>
            </a:r>
          </a:p>
        </p:txBody>
      </p:sp>
      <p:sp>
        <p:nvSpPr>
          <p:cNvPr id="8" name="Content Placeholder 2">
            <a:extLst>
              <a:ext uri="{FF2B5EF4-FFF2-40B4-BE49-F238E27FC236}">
                <a16:creationId xmlns:a16="http://schemas.microsoft.com/office/drawing/2014/main" id="{7FD95C4A-8603-BA61-760B-DE4347D7F1F0}"/>
              </a:ext>
            </a:extLst>
          </p:cNvPr>
          <p:cNvSpPr>
            <a:spLocks noGrp="1"/>
          </p:cNvSpPr>
          <p:nvPr/>
        </p:nvSpPr>
        <p:spPr>
          <a:xfrm>
            <a:off x="612647" y="1397000"/>
            <a:ext cx="10972800" cy="4775200"/>
          </a:xfrm>
          <a:prstGeom prst="rect">
            <a:avLst/>
          </a:prstGeom>
        </p:spPr>
        <p:txBody>
          <a:bodyPr vert="horz" lIns="91440" tIns="45720" rIns="91440" bIns="45720" rtlCol="0" anchor="t">
            <a:normAutofit/>
          </a:bodyPr>
          <a:lstStyle>
            <a:lvl1pPr marL="0" indent="0" algn="r" defTabSz="914400" rtl="1" eaLnBrk="1" latinLnBrk="0" hangingPunct="1">
              <a:lnSpc>
                <a:spcPct val="120000"/>
              </a:lnSpc>
              <a:spcBef>
                <a:spcPts val="1000"/>
              </a:spcBef>
              <a:buFont typeface="Arial" panose="020B0604020202020204" pitchFamily="34" charset="0"/>
              <a:buNone/>
              <a:defRPr sz="1400" b="0" i="0" kern="1200">
                <a:solidFill>
                  <a:schemeClr val="tx2"/>
                </a:solidFill>
                <a:latin typeface="+mn-lt"/>
                <a:ea typeface="+mn-ea"/>
                <a:cs typeface="+mn-cs"/>
              </a:defRPr>
            </a:lvl1pPr>
            <a:lvl2pPr marL="228600" indent="0" algn="r" defTabSz="914400" rtl="1" eaLnBrk="1" latinLnBrk="0" hangingPunct="1">
              <a:lnSpc>
                <a:spcPct val="120000"/>
              </a:lnSpc>
              <a:spcBef>
                <a:spcPts val="500"/>
              </a:spcBef>
              <a:buFont typeface="Arial" panose="020B0604020202020204" pitchFamily="34" charset="0"/>
              <a:buNone/>
              <a:defRPr sz="1400" b="0" i="0" kern="1200">
                <a:solidFill>
                  <a:schemeClr val="tx2"/>
                </a:solidFill>
                <a:latin typeface="+mn-lt"/>
                <a:ea typeface="+mn-ea"/>
                <a:cs typeface="+mn-cs"/>
              </a:defRPr>
            </a:lvl2pPr>
            <a:lvl3pPr marL="457200" indent="0" algn="r" defTabSz="914400" rtl="1" eaLnBrk="1" latinLnBrk="0" hangingPunct="1">
              <a:lnSpc>
                <a:spcPct val="120000"/>
              </a:lnSpc>
              <a:spcBef>
                <a:spcPts val="500"/>
              </a:spcBef>
              <a:buFont typeface="Arial" panose="020B0604020202020204" pitchFamily="34" charset="0"/>
              <a:buNone/>
              <a:defRPr sz="1400" b="0" i="0" kern="1200">
                <a:solidFill>
                  <a:schemeClr val="tx2"/>
                </a:solidFill>
                <a:latin typeface="+mn-lt"/>
                <a:ea typeface="+mn-ea"/>
                <a:cs typeface="+mn-cs"/>
              </a:defRPr>
            </a:lvl3pPr>
            <a:lvl4pPr marL="685800" indent="0" algn="r" defTabSz="914400" rtl="1" eaLnBrk="1" latinLnBrk="0" hangingPunct="1">
              <a:lnSpc>
                <a:spcPct val="120000"/>
              </a:lnSpc>
              <a:spcBef>
                <a:spcPts val="500"/>
              </a:spcBef>
              <a:buFont typeface="Arial" panose="020B0604020202020204" pitchFamily="34" charset="0"/>
              <a:buNone/>
              <a:defRPr sz="1400" b="0" i="0" kern="1200">
                <a:solidFill>
                  <a:schemeClr val="tx2"/>
                </a:solidFill>
                <a:latin typeface="+mn-lt"/>
                <a:ea typeface="+mn-ea"/>
                <a:cs typeface="+mn-cs"/>
              </a:defRPr>
            </a:lvl4pPr>
            <a:lvl5pPr marL="914400" indent="0" algn="r" defTabSz="914400" rtl="1" eaLnBrk="1" latinLnBrk="0" hangingPunct="1">
              <a:lnSpc>
                <a:spcPct val="120000"/>
              </a:lnSpc>
              <a:spcBef>
                <a:spcPts val="500"/>
              </a:spcBef>
              <a:buFont typeface="Arial" panose="020B0604020202020204" pitchFamily="34" charset="0"/>
              <a:buNone/>
              <a:defRPr sz="1400" b="0" i="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lnSpc>
                <a:spcPct val="100000"/>
              </a:lnSpc>
              <a:spcBef>
                <a:spcPts val="0"/>
              </a:spcBef>
            </a:pPr>
            <a:endParaRPr lang="en-GB" sz="1600">
              <a:solidFill>
                <a:srgbClr val="000000"/>
              </a:solidFill>
            </a:endParaRPr>
          </a:p>
          <a:p>
            <a:endParaRPr lang="en-GB">
              <a:solidFill>
                <a:srgbClr val="2C2C2C"/>
              </a:solidFill>
            </a:endParaRPr>
          </a:p>
        </p:txBody>
      </p:sp>
      <p:sp>
        <p:nvSpPr>
          <p:cNvPr id="9" name="TextBox 8">
            <a:extLst>
              <a:ext uri="{FF2B5EF4-FFF2-40B4-BE49-F238E27FC236}">
                <a16:creationId xmlns:a16="http://schemas.microsoft.com/office/drawing/2014/main" id="{90EF0B0F-6205-BD64-6AF5-EAF71926E833}"/>
              </a:ext>
            </a:extLst>
          </p:cNvPr>
          <p:cNvSpPr txBox="1"/>
          <p:nvPr/>
        </p:nvSpPr>
        <p:spPr>
          <a:xfrm>
            <a:off x="609600" y="1106715"/>
            <a:ext cx="10965542" cy="45550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u="sng">
              <a:solidFill>
                <a:srgbClr val="000000"/>
              </a:solidFill>
              <a:latin typeface="Aptos"/>
              <a:ea typeface="Segoe UI"/>
              <a:cs typeface="Segoe UI"/>
            </a:endParaRPr>
          </a:p>
          <a:p>
            <a:endParaRPr lang="en-GB" sz="1600" u="sng">
              <a:solidFill>
                <a:srgbClr val="000000"/>
              </a:solidFill>
              <a:latin typeface="Aptos"/>
              <a:ea typeface="Segoe UI"/>
              <a:cs typeface="Segoe UI"/>
            </a:endParaRPr>
          </a:p>
          <a:p>
            <a:pPr algn="l"/>
            <a:r>
              <a:rPr lang="en-GB" sz="1600" b="0" i="0" u="sng" strike="noStrike" baseline="0">
                <a:solidFill>
                  <a:srgbClr val="000000"/>
                </a:solidFill>
                <a:latin typeface="Aptos"/>
                <a:ea typeface="Segoe UI"/>
                <a:cs typeface="Segoe UI"/>
              </a:rPr>
              <a:t>What changes I made:</a:t>
            </a:r>
            <a:r>
              <a:rPr lang="en-GB" sz="1600" b="0" i="0" u="none" strike="noStrike" baseline="0">
                <a:solidFill>
                  <a:srgbClr val="000000"/>
                </a:solidFill>
                <a:latin typeface="Aptos"/>
                <a:ea typeface="Segoe UI"/>
                <a:cs typeface="Segoe UI"/>
              </a:rPr>
              <a:t>​</a:t>
            </a:r>
            <a:endParaRPr lang="en-GB"/>
          </a:p>
          <a:p>
            <a:pPr algn="l" rtl="0"/>
            <a:r>
              <a:rPr lang="en-GB" sz="1600" b="0" i="0">
                <a:solidFill>
                  <a:srgbClr val="000000"/>
                </a:solidFill>
                <a:latin typeface="Aptos"/>
                <a:ea typeface="Segoe UI"/>
                <a:cs typeface="Segoe UI"/>
              </a:rPr>
              <a:t>​</a:t>
            </a:r>
          </a:p>
          <a:p>
            <a:pPr algn="l" rtl="0"/>
            <a:r>
              <a:rPr lang="en-GB" sz="1600" b="0" i="0">
                <a:solidFill>
                  <a:srgbClr val="000000"/>
                </a:solidFill>
                <a:latin typeface="Aptos"/>
                <a:ea typeface="Segoe UI"/>
                <a:cs typeface="Segoe UI"/>
              </a:rPr>
              <a:t>​</a:t>
            </a:r>
          </a:p>
          <a:p>
            <a:pPr marL="285750" indent="-285750">
              <a:buFont typeface="Arial"/>
              <a:buChar char="•"/>
            </a:pPr>
            <a:r>
              <a:rPr lang="en-GB" sz="1600" b="0" i="0" u="none" strike="noStrike" baseline="0">
                <a:solidFill>
                  <a:srgbClr val="000000"/>
                </a:solidFill>
                <a:latin typeface="Aptos"/>
                <a:ea typeface="Segoe UI"/>
                <a:cs typeface="Segoe UI"/>
              </a:rPr>
              <a:t>At 1st there was only 6 rows, so I added an extra row for total.</a:t>
            </a:r>
            <a:r>
              <a:rPr lang="en-GB" sz="1600" b="0" i="0">
                <a:solidFill>
                  <a:srgbClr val="000000"/>
                </a:solidFill>
                <a:latin typeface="Aptos"/>
                <a:ea typeface="Segoe UI"/>
                <a:cs typeface="Segoe UI"/>
              </a:rPr>
              <a:t>​</a:t>
            </a:r>
          </a:p>
          <a:p>
            <a:pPr algn="l" rtl="0"/>
            <a:endParaRPr lang="en-GB" sz="1600" b="0" i="0">
              <a:solidFill>
                <a:srgbClr val="000000"/>
              </a:solidFill>
              <a:latin typeface="Aptos"/>
              <a:ea typeface="Segoe UI"/>
              <a:cs typeface="Segoe UI"/>
            </a:endParaRPr>
          </a:p>
          <a:p>
            <a:pPr marL="285750" indent="-285750" algn="l" rtl="0">
              <a:buFont typeface="Arial"/>
              <a:buChar char="•"/>
            </a:pPr>
            <a:r>
              <a:rPr lang="en-GB" sz="1600" b="0" i="0" u="none" strike="noStrike" baseline="0">
                <a:solidFill>
                  <a:srgbClr val="000000"/>
                </a:solidFill>
                <a:latin typeface="Aptos"/>
                <a:ea typeface="Segoe UI"/>
                <a:cs typeface="Segoe UI"/>
              </a:rPr>
              <a:t>I also had to figure out how to keep minimal rows across and down for simple understanding of chart.</a:t>
            </a:r>
            <a:r>
              <a:rPr lang="en-GB" sz="1600" b="0" i="0">
                <a:solidFill>
                  <a:srgbClr val="000000"/>
                </a:solidFill>
                <a:latin typeface="Aptos"/>
                <a:ea typeface="Segoe UI"/>
                <a:cs typeface="Segoe UI"/>
              </a:rPr>
              <a:t>​</a:t>
            </a:r>
          </a:p>
          <a:p>
            <a:pPr algn="l" rtl="0"/>
            <a:endParaRPr lang="en-GB" sz="1600" b="0" i="0">
              <a:solidFill>
                <a:srgbClr val="000000"/>
              </a:solidFill>
              <a:latin typeface="Aptos"/>
              <a:ea typeface="Segoe UI"/>
              <a:cs typeface="Segoe UI"/>
            </a:endParaRPr>
          </a:p>
          <a:p>
            <a:pPr marL="285750" indent="-285750" algn="l" rtl="0">
              <a:buFont typeface="Arial"/>
              <a:buChar char="•"/>
            </a:pPr>
            <a:r>
              <a:rPr lang="en-GB" sz="1600" b="0" i="0" u="none" strike="noStrike" baseline="0">
                <a:solidFill>
                  <a:srgbClr val="000000"/>
                </a:solidFill>
                <a:latin typeface="Aptos"/>
                <a:ea typeface="Segoe UI"/>
                <a:cs typeface="Segoe UI"/>
              </a:rPr>
              <a:t>I used pie chat which was confusing to understand</a:t>
            </a:r>
            <a:r>
              <a:rPr lang="en-GB" sz="1600" b="0" i="0">
                <a:solidFill>
                  <a:srgbClr val="000000"/>
                </a:solidFill>
                <a:latin typeface="Aptos"/>
                <a:ea typeface="Segoe UI"/>
                <a:cs typeface="Segoe UI"/>
              </a:rPr>
              <a:t>​</a:t>
            </a:r>
          </a:p>
          <a:p>
            <a:pPr algn="l" rtl="0"/>
            <a:endParaRPr lang="en-GB" sz="1600" b="0" i="0">
              <a:solidFill>
                <a:srgbClr val="000000"/>
              </a:solidFill>
              <a:latin typeface="Aptos"/>
              <a:ea typeface="Segoe UI"/>
              <a:cs typeface="Segoe UI"/>
            </a:endParaRPr>
          </a:p>
          <a:p>
            <a:pPr marL="285750" indent="-285750">
              <a:buFont typeface="Arial"/>
              <a:buChar char="•"/>
            </a:pPr>
            <a:r>
              <a:rPr lang="en-GB" sz="1600" b="0" i="0" u="none" strike="noStrike" baseline="0">
                <a:solidFill>
                  <a:srgbClr val="000000"/>
                </a:solidFill>
                <a:latin typeface="Aptos"/>
                <a:ea typeface="Segoe UI"/>
                <a:cs typeface="Segoe UI"/>
              </a:rPr>
              <a:t> I decided to use column chart for the ease of showing clear illustration of comparison in sales data.</a:t>
            </a:r>
            <a:r>
              <a:rPr lang="en-GB" sz="1600" b="0" i="0">
                <a:solidFill>
                  <a:srgbClr val="000000"/>
                </a:solidFill>
                <a:latin typeface="Aptos"/>
                <a:ea typeface="Segoe UI"/>
                <a:cs typeface="Segoe UI"/>
              </a:rPr>
              <a:t>​</a:t>
            </a:r>
          </a:p>
          <a:p>
            <a:pPr algn="l" rtl="0"/>
            <a:endParaRPr lang="en-GB" sz="1600" b="0" i="0">
              <a:solidFill>
                <a:srgbClr val="000000"/>
              </a:solidFill>
              <a:latin typeface="Aptos"/>
              <a:ea typeface="Segoe UI"/>
              <a:cs typeface="Segoe UI"/>
            </a:endParaRPr>
          </a:p>
          <a:p>
            <a:pPr marL="285750" indent="-285750" algn="l" rtl="0">
              <a:buFont typeface="Arial"/>
              <a:buChar char="•"/>
            </a:pPr>
            <a:r>
              <a:rPr lang="en-GB" sz="1600" b="0" i="0" u="none" strike="noStrike" baseline="0">
                <a:solidFill>
                  <a:srgbClr val="000000"/>
                </a:solidFill>
                <a:latin typeface="Aptos"/>
                <a:ea typeface="Segoe UI"/>
                <a:cs typeface="Segoe UI"/>
              </a:rPr>
              <a:t>I changed the colour of the columns into bold colours due to the background.  </a:t>
            </a:r>
            <a:r>
              <a:rPr lang="en-US" sz="1600" b="0" i="0">
                <a:solidFill>
                  <a:srgbClr val="000000"/>
                </a:solidFill>
                <a:latin typeface="Aptos"/>
                <a:ea typeface="Segoe UI"/>
                <a:cs typeface="Segoe UI"/>
              </a:rPr>
              <a:t>​</a:t>
            </a:r>
          </a:p>
          <a:p>
            <a:pPr algn="l" rtl="0"/>
            <a:endParaRPr lang="en-GB" sz="1600" b="0" i="0">
              <a:solidFill>
                <a:srgbClr val="000000"/>
              </a:solidFill>
              <a:latin typeface="Aptos"/>
              <a:ea typeface="Segoe UI"/>
              <a:cs typeface="Segoe UI"/>
            </a:endParaRPr>
          </a:p>
          <a:p>
            <a:pPr marL="285750" indent="-285750" algn="l" rtl="0">
              <a:buFont typeface="Arial"/>
              <a:buChar char="•"/>
            </a:pPr>
            <a:r>
              <a:rPr lang="en-GB" sz="1600" b="0" i="0" u="none" strike="noStrike" baseline="0">
                <a:solidFill>
                  <a:srgbClr val="000000"/>
                </a:solidFill>
                <a:latin typeface="Aptos"/>
                <a:ea typeface="Segoe UI"/>
                <a:cs typeface="Segoe UI"/>
              </a:rPr>
              <a:t>Then I finished with total.</a:t>
            </a:r>
            <a:r>
              <a:rPr lang="en-GB" sz="1600" b="0" i="0">
                <a:solidFill>
                  <a:srgbClr val="000000"/>
                </a:solidFill>
                <a:latin typeface="Aptos"/>
                <a:ea typeface="Segoe UI"/>
                <a:cs typeface="Segoe UI"/>
              </a:rPr>
              <a:t>​</a:t>
            </a:r>
          </a:p>
          <a:p>
            <a:pPr marL="285750" indent="-285750">
              <a:buFont typeface="Arial"/>
              <a:buChar char="•"/>
            </a:pPr>
            <a:endParaRPr lang="en-GB" sz="1600">
              <a:cs typeface="Segoe UI"/>
            </a:endParaRPr>
          </a:p>
          <a:p>
            <a:endParaRPr lang="en-GB"/>
          </a:p>
        </p:txBody>
      </p:sp>
    </p:spTree>
    <p:extLst>
      <p:ext uri="{BB962C8B-B14F-4D97-AF65-F5344CB8AC3E}">
        <p14:creationId xmlns:p14="http://schemas.microsoft.com/office/powerpoint/2010/main" val="995054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FFFD8-4483-81DA-7AC2-0B2E1893C419}"/>
              </a:ext>
            </a:extLst>
          </p:cNvPr>
          <p:cNvSpPr>
            <a:spLocks noGrp="1"/>
          </p:cNvSpPr>
          <p:nvPr>
            <p:ph type="title"/>
          </p:nvPr>
        </p:nvSpPr>
        <p:spPr/>
        <p:txBody>
          <a:bodyPr vert="horz" lIns="91440" tIns="45720" rIns="91440" bIns="45720" rtlCol="0" anchor="t">
            <a:normAutofit/>
          </a:bodyPr>
          <a:lstStyle/>
          <a:p>
            <a:br>
              <a:rPr lang="en-US" b="0" i="0" kern="1200" spc="0" baseline="0">
                <a:latin typeface="+mj-lt"/>
                <a:ea typeface="+mj-ea"/>
                <a:cs typeface="+mj-cs"/>
              </a:rPr>
            </a:br>
            <a:br>
              <a:rPr lang="en-US" b="0" i="0" kern="1200" spc="0" baseline="0">
                <a:latin typeface="+mj-lt"/>
                <a:ea typeface="+mj-ea"/>
                <a:cs typeface="+mj-cs"/>
              </a:rPr>
            </a:br>
            <a:br>
              <a:rPr lang="en-US" b="0" i="0" kern="1200" spc="0" baseline="0">
                <a:latin typeface="+mj-lt"/>
                <a:ea typeface="+mj-ea"/>
                <a:cs typeface="+mj-cs"/>
              </a:rPr>
            </a:br>
            <a:endParaRPr lang="en-US" b="0" i="0" kern="1200" spc="0" baseline="0">
              <a:latin typeface="+mj-lt"/>
              <a:ea typeface="+mj-ea"/>
              <a:cs typeface="+mj-cs"/>
            </a:endParaRPr>
          </a:p>
        </p:txBody>
      </p:sp>
      <p:sp>
        <p:nvSpPr>
          <p:cNvPr id="39" name="Subtitle 38">
            <a:extLst>
              <a:ext uri="{FF2B5EF4-FFF2-40B4-BE49-F238E27FC236}">
                <a16:creationId xmlns:a16="http://schemas.microsoft.com/office/drawing/2014/main" id="{C2C87B4F-FF06-4457-2114-F4909AF95C43}"/>
              </a:ext>
            </a:extLst>
          </p:cNvPr>
          <p:cNvSpPr>
            <a:spLocks noGrp="1"/>
          </p:cNvSpPr>
          <p:nvPr>
            <p:ph sz="quarter" idx="17"/>
          </p:nvPr>
        </p:nvSpPr>
        <p:spPr>
          <a:xfrm>
            <a:off x="3106058" y="433977"/>
            <a:ext cx="8265885" cy="703944"/>
          </a:xfrm>
        </p:spPr>
        <p:txBody>
          <a:bodyPr>
            <a:normAutofit lnSpcReduction="10000"/>
          </a:bodyPr>
          <a:lstStyle/>
          <a:p>
            <a:r>
              <a:rPr lang="en-GB" sz="3600" b="1">
                <a:solidFill>
                  <a:schemeClr val="accent3">
                    <a:lumMod val="25000"/>
                  </a:schemeClr>
                </a:solidFill>
              </a:rPr>
              <a:t>Valley Coffee Co</a:t>
            </a:r>
          </a:p>
        </p:txBody>
      </p:sp>
      <p:sp>
        <p:nvSpPr>
          <p:cNvPr id="4" name="Footer Placeholder 3">
            <a:extLst>
              <a:ext uri="{FF2B5EF4-FFF2-40B4-BE49-F238E27FC236}">
                <a16:creationId xmlns:a16="http://schemas.microsoft.com/office/drawing/2014/main" id="{92D5EB26-5D88-1C30-E3DC-4B2A3888B14B}"/>
              </a:ext>
            </a:extLst>
          </p:cNvPr>
          <p:cNvSpPr>
            <a:spLocks noGrp="1"/>
          </p:cNvSpPr>
          <p:nvPr>
            <p:ph type="ftr" sz="quarter" idx="15"/>
          </p:nvPr>
        </p:nvSpPr>
        <p:spPr/>
        <p:txBody>
          <a:bodyPr vert="horz" lIns="91440" tIns="45720" rIns="91440" bIns="45720" rtlCol="0" anchor="ctr">
            <a:normAutofit/>
          </a:bodyPr>
          <a:lstStyle/>
          <a:p>
            <a:pPr>
              <a:spcAft>
                <a:spcPts val="600"/>
              </a:spcAft>
            </a:pPr>
            <a:r>
              <a:rPr lang="en-US" b="0" i="0" kern="1200" cap="all" spc="50" baseline="0">
                <a:latin typeface="+mj-lt"/>
                <a:ea typeface="+mn-ea"/>
                <a:cs typeface="+mn-cs"/>
              </a:rPr>
              <a:t>Footer</a:t>
            </a:r>
          </a:p>
        </p:txBody>
      </p:sp>
      <p:sp>
        <p:nvSpPr>
          <p:cNvPr id="5" name="Slide Number Placeholder 4">
            <a:extLst>
              <a:ext uri="{FF2B5EF4-FFF2-40B4-BE49-F238E27FC236}">
                <a16:creationId xmlns:a16="http://schemas.microsoft.com/office/drawing/2014/main" id="{43E100A1-D1ED-14E6-3FC3-AD0ABDE641D6}"/>
              </a:ext>
            </a:extLst>
          </p:cNvPr>
          <p:cNvSpPr>
            <a:spLocks noGrp="1"/>
          </p:cNvSpPr>
          <p:nvPr>
            <p:ph type="sldNum" sz="quarter" idx="16"/>
          </p:nvPr>
        </p:nvSpPr>
        <p:spPr/>
        <p:txBody>
          <a:bodyPr vert="horz" lIns="91440" tIns="45720" rIns="91440" bIns="45720" rtlCol="0" anchor="ctr">
            <a:normAutofit/>
          </a:bodyPr>
          <a:lstStyle/>
          <a:p>
            <a:pPr>
              <a:spcAft>
                <a:spcPts val="600"/>
              </a:spcAft>
            </a:pPr>
            <a:fld id="{FD550D4C-7310-48EB-AB4A-11C1BDEC928F}" type="slidenum">
              <a:rPr lang="en-US" smtClean="0"/>
              <a:pPr>
                <a:spcAft>
                  <a:spcPts val="600"/>
                </a:spcAft>
              </a:pPr>
              <a:t>7</a:t>
            </a:fld>
            <a:endParaRPr lang="en-US"/>
          </a:p>
        </p:txBody>
      </p:sp>
      <p:graphicFrame>
        <p:nvGraphicFramePr>
          <p:cNvPr id="13" name="TextBox 8">
            <a:extLst>
              <a:ext uri="{FF2B5EF4-FFF2-40B4-BE49-F238E27FC236}">
                <a16:creationId xmlns:a16="http://schemas.microsoft.com/office/drawing/2014/main" id="{E43AEBF0-F6B3-C8B7-B830-FE29E5AA6AD8}"/>
              </a:ext>
            </a:extLst>
          </p:cNvPr>
          <p:cNvGraphicFramePr/>
          <p:nvPr>
            <p:extLst>
              <p:ext uri="{D42A27DB-BD31-4B8C-83A1-F6EECF244321}">
                <p14:modId xmlns:p14="http://schemas.microsoft.com/office/powerpoint/2010/main" val="985511187"/>
              </p:ext>
            </p:extLst>
          </p:nvPr>
        </p:nvGraphicFramePr>
        <p:xfrm>
          <a:off x="613954" y="1563914"/>
          <a:ext cx="6766560" cy="49406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918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4DE31-4270-8CEF-033C-D1A87B9BFB8D}"/>
              </a:ext>
            </a:extLst>
          </p:cNvPr>
          <p:cNvSpPr>
            <a:spLocks noGrp="1"/>
          </p:cNvSpPr>
          <p:nvPr>
            <p:ph type="title"/>
          </p:nvPr>
        </p:nvSpPr>
        <p:spPr>
          <a:xfrm>
            <a:off x="394933" y="707570"/>
            <a:ext cx="10972800" cy="822961"/>
          </a:xfrm>
        </p:spPr>
        <p:txBody>
          <a:bodyPr anchor="t">
            <a:normAutofit/>
          </a:bodyPr>
          <a:lstStyle/>
          <a:p>
            <a:r>
              <a:rPr lang="en-GB" b="1"/>
              <a:t>Valley Coffee Co</a:t>
            </a:r>
          </a:p>
        </p:txBody>
      </p:sp>
      <p:sp>
        <p:nvSpPr>
          <p:cNvPr id="4" name="Footer Placeholder 3">
            <a:extLst>
              <a:ext uri="{FF2B5EF4-FFF2-40B4-BE49-F238E27FC236}">
                <a16:creationId xmlns:a16="http://schemas.microsoft.com/office/drawing/2014/main" id="{CD0BA47D-A0DC-DAC3-A57D-BE5D6D2DE446}"/>
              </a:ext>
            </a:extLst>
          </p:cNvPr>
          <p:cNvSpPr>
            <a:spLocks noGrp="1"/>
          </p:cNvSpPr>
          <p:nvPr>
            <p:ph type="ftr" sz="quarter" idx="11"/>
          </p:nvPr>
        </p:nvSpPr>
        <p:spPr>
          <a:xfrm>
            <a:off x="612648" y="6324600"/>
            <a:ext cx="2740154" cy="365760"/>
          </a:xfrm>
        </p:spPr>
        <p:txBody>
          <a:bodyPr anchor="ctr">
            <a:normAutofit/>
          </a:bodyPr>
          <a:lstStyle/>
          <a:p>
            <a:pPr>
              <a:spcAft>
                <a:spcPts val="600"/>
              </a:spcAft>
            </a:pPr>
            <a:r>
              <a:rPr lang="en-US"/>
              <a:t>Footer</a:t>
            </a:r>
          </a:p>
        </p:txBody>
      </p:sp>
      <p:sp>
        <p:nvSpPr>
          <p:cNvPr id="5" name="Slide Number Placeholder 4">
            <a:extLst>
              <a:ext uri="{FF2B5EF4-FFF2-40B4-BE49-F238E27FC236}">
                <a16:creationId xmlns:a16="http://schemas.microsoft.com/office/drawing/2014/main" id="{0CD431B8-6FD9-5DD6-6A28-78D0C3B55620}"/>
              </a:ext>
            </a:extLst>
          </p:cNvPr>
          <p:cNvSpPr>
            <a:spLocks noGrp="1"/>
          </p:cNvSpPr>
          <p:nvPr>
            <p:ph type="sldNum" sz="quarter" idx="12"/>
          </p:nvPr>
        </p:nvSpPr>
        <p:spPr>
          <a:xfrm>
            <a:off x="11155252" y="6324600"/>
            <a:ext cx="427148" cy="365760"/>
          </a:xfrm>
        </p:spPr>
        <p:txBody>
          <a:bodyPr anchor="ctr">
            <a:normAutofit/>
          </a:bodyPr>
          <a:lstStyle/>
          <a:p>
            <a:pPr>
              <a:spcAft>
                <a:spcPts val="600"/>
              </a:spcAft>
            </a:pPr>
            <a:fld id="{FD550D4C-7310-48EB-AB4A-11C1BDEC928F}" type="slidenum">
              <a:rPr lang="en-US" smtClean="0"/>
              <a:pPr>
                <a:spcAft>
                  <a:spcPts val="600"/>
                </a:spcAft>
              </a:pPr>
              <a:t>8</a:t>
            </a:fld>
            <a:endParaRPr lang="en-US"/>
          </a:p>
        </p:txBody>
      </p:sp>
      <p:sp>
        <p:nvSpPr>
          <p:cNvPr id="10" name="TextBox 9">
            <a:extLst>
              <a:ext uri="{FF2B5EF4-FFF2-40B4-BE49-F238E27FC236}">
                <a16:creationId xmlns:a16="http://schemas.microsoft.com/office/drawing/2014/main" id="{A0339E43-5B3F-23A9-B380-AEC278A218A4}"/>
              </a:ext>
            </a:extLst>
          </p:cNvPr>
          <p:cNvSpPr txBox="1"/>
          <p:nvPr/>
        </p:nvSpPr>
        <p:spPr>
          <a:xfrm>
            <a:off x="965202" y="1716316"/>
            <a:ext cx="9753598" cy="3724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u="sng"/>
              <a:t>Feedback I used</a:t>
            </a:r>
            <a:r>
              <a:rPr lang="en-US"/>
              <a:t>: </a:t>
            </a:r>
          </a:p>
          <a:p>
            <a:endParaRPr lang="en-US"/>
          </a:p>
          <a:p>
            <a:pPr marL="285750" indent="-285750">
              <a:buFont typeface="Arial"/>
              <a:buChar char="•"/>
            </a:pPr>
            <a:r>
              <a:rPr lang="en-US"/>
              <a:t>Use clear chart</a:t>
            </a:r>
          </a:p>
          <a:p>
            <a:endParaRPr lang="en-US"/>
          </a:p>
          <a:p>
            <a:pPr marL="285750" indent="-285750">
              <a:buFont typeface="Arial"/>
              <a:buChar char="•"/>
            </a:pPr>
            <a:r>
              <a:rPr lang="en-US"/>
              <a:t> Make background lighter</a:t>
            </a:r>
          </a:p>
          <a:p>
            <a:endParaRPr lang="en-US"/>
          </a:p>
          <a:p>
            <a:pPr marL="285750" indent="-285750">
              <a:buFont typeface="Arial"/>
              <a:buChar char="•"/>
            </a:pPr>
            <a:r>
              <a:rPr lang="en-US"/>
              <a:t> Keep it simple I used all the feedback</a:t>
            </a:r>
          </a:p>
          <a:p>
            <a:endParaRPr lang="en-US"/>
          </a:p>
          <a:p>
            <a:r>
              <a:rPr lang="en-US"/>
              <a:t> </a:t>
            </a:r>
            <a:r>
              <a:rPr lang="en-US" sz="2000" b="1" u="sng"/>
              <a:t>Conclusion </a:t>
            </a:r>
          </a:p>
          <a:p>
            <a:endParaRPr lang="en-US"/>
          </a:p>
          <a:p>
            <a:r>
              <a:rPr lang="en-US"/>
              <a:t>This Artefact helps </a:t>
            </a:r>
            <a:r>
              <a:rPr lang="en-US" err="1"/>
              <a:t>Mr</a:t>
            </a:r>
            <a:r>
              <a:rPr lang="en-US"/>
              <a:t> Habib at Valley Coffee Co make the right decisions based on the Excel chart I have created. The business can see their sales for the week.</a:t>
            </a:r>
          </a:p>
          <a:p>
            <a:pPr algn="ctr"/>
            <a:endParaRPr lang="en-GB"/>
          </a:p>
        </p:txBody>
      </p:sp>
    </p:spTree>
    <p:extLst>
      <p:ext uri="{BB962C8B-B14F-4D97-AF65-F5344CB8AC3E}">
        <p14:creationId xmlns:p14="http://schemas.microsoft.com/office/powerpoint/2010/main" val="2275900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197F2-F658-463D-E79E-8C395F59BA58}"/>
              </a:ext>
            </a:extLst>
          </p:cNvPr>
          <p:cNvSpPr>
            <a:spLocks noGrp="1"/>
          </p:cNvSpPr>
          <p:nvPr>
            <p:ph type="title"/>
          </p:nvPr>
        </p:nvSpPr>
        <p:spPr/>
        <p:txBody>
          <a:bodyPr/>
          <a:lstStyle/>
          <a:p>
            <a:r>
              <a:rPr lang="en-GB" sz="3600" b="1">
                <a:solidFill>
                  <a:schemeClr val="accent3">
                    <a:lumMod val="25000"/>
                  </a:schemeClr>
                </a:solidFill>
              </a:rPr>
              <a:t>Valley Coffee Co</a:t>
            </a:r>
            <a:endParaRPr lang="en-GB">
              <a:solidFill>
                <a:schemeClr val="accent3">
                  <a:lumMod val="25000"/>
                </a:schemeClr>
              </a:solidFill>
            </a:endParaRPr>
          </a:p>
        </p:txBody>
      </p:sp>
      <p:sp>
        <p:nvSpPr>
          <p:cNvPr id="5" name="Footer Placeholder 4">
            <a:extLst>
              <a:ext uri="{FF2B5EF4-FFF2-40B4-BE49-F238E27FC236}">
                <a16:creationId xmlns:a16="http://schemas.microsoft.com/office/drawing/2014/main" id="{171618AE-C2D6-DE0B-D9C4-0C57758C8CD4}"/>
              </a:ext>
            </a:extLst>
          </p:cNvPr>
          <p:cNvSpPr>
            <a:spLocks noGrp="1"/>
          </p:cNvSpPr>
          <p:nvPr>
            <p:ph type="ftr" sz="quarter" idx="20"/>
          </p:nvPr>
        </p:nvSpPr>
        <p:spPr/>
        <p:txBody>
          <a:bodyPr/>
          <a:lstStyle/>
          <a:p>
            <a:r>
              <a:rPr lang="en-US"/>
              <a:t>Footer</a:t>
            </a:r>
          </a:p>
        </p:txBody>
      </p:sp>
      <p:sp>
        <p:nvSpPr>
          <p:cNvPr id="6" name="Slide Number Placeholder 5">
            <a:extLst>
              <a:ext uri="{FF2B5EF4-FFF2-40B4-BE49-F238E27FC236}">
                <a16:creationId xmlns:a16="http://schemas.microsoft.com/office/drawing/2014/main" id="{F440A614-381C-03C3-4441-4546D5569CE0}"/>
              </a:ext>
            </a:extLst>
          </p:cNvPr>
          <p:cNvSpPr>
            <a:spLocks noGrp="1"/>
          </p:cNvSpPr>
          <p:nvPr>
            <p:ph type="sldNum" sz="quarter" idx="16"/>
          </p:nvPr>
        </p:nvSpPr>
        <p:spPr/>
        <p:txBody>
          <a:bodyPr/>
          <a:lstStyle/>
          <a:p>
            <a:fld id="{FD550D4C-7310-48EB-AB4A-11C1BDEC928F}" type="slidenum">
              <a:rPr lang="en-US" smtClean="0"/>
              <a:pPr/>
              <a:t>9</a:t>
            </a:fld>
            <a:endParaRPr lang="en-US"/>
          </a:p>
        </p:txBody>
      </p:sp>
      <p:sp>
        <p:nvSpPr>
          <p:cNvPr id="8" name="Content Placeholder 7">
            <a:extLst>
              <a:ext uri="{FF2B5EF4-FFF2-40B4-BE49-F238E27FC236}">
                <a16:creationId xmlns:a16="http://schemas.microsoft.com/office/drawing/2014/main" id="{A99A23A5-921E-77A8-C179-2D586A36F65C}"/>
              </a:ext>
            </a:extLst>
          </p:cNvPr>
          <p:cNvSpPr>
            <a:spLocks noGrp="1"/>
          </p:cNvSpPr>
          <p:nvPr>
            <p:ph sz="quarter" idx="14"/>
          </p:nvPr>
        </p:nvSpPr>
        <p:spPr>
          <a:xfrm>
            <a:off x="802496" y="2097314"/>
            <a:ext cx="10585124" cy="4223657"/>
          </a:xfrm>
        </p:spPr>
        <p:txBody>
          <a:bodyPr vert="horz" lIns="91440" tIns="45720" rIns="91440" bIns="45720" rtlCol="0" anchor="t">
            <a:normAutofit/>
          </a:bodyPr>
          <a:lstStyle/>
          <a:p>
            <a:pPr algn="l"/>
            <a:r>
              <a:rPr lang="en-GB" sz="1600">
                <a:solidFill>
                  <a:schemeClr val="accent1"/>
                </a:solidFill>
                <a:latin typeface="Aptos"/>
                <a:cs typeface="Times New Roman"/>
              </a:rPr>
              <a:t>Reference  used</a:t>
            </a:r>
            <a:endParaRPr lang="en-US">
              <a:solidFill>
                <a:schemeClr val="accent1"/>
              </a:solidFill>
              <a:latin typeface="Aptos"/>
              <a:cs typeface="Times New Roman"/>
            </a:endParaRPr>
          </a:p>
          <a:p>
            <a:pPr algn="l"/>
            <a:endParaRPr lang="en-GB" sz="1600">
              <a:solidFill>
                <a:schemeClr val="accent1"/>
              </a:solidFill>
              <a:latin typeface="Aptos"/>
              <a:cs typeface="Times New Roman"/>
            </a:endParaRPr>
          </a:p>
          <a:p>
            <a:pPr algn="l"/>
            <a:endParaRPr lang="en-GB" sz="1600">
              <a:solidFill>
                <a:schemeClr val="accent1"/>
              </a:solidFill>
              <a:latin typeface="Aptos"/>
              <a:cs typeface="Times New Roman"/>
            </a:endParaRPr>
          </a:p>
          <a:p>
            <a:pPr algn="l"/>
            <a:r>
              <a:rPr lang="en-GB" sz="1800">
                <a:solidFill>
                  <a:schemeClr val="accent1"/>
                </a:solidFill>
                <a:latin typeface="Times New Roman"/>
                <a:cs typeface="Times New Roman"/>
              </a:rPr>
              <a:t>Microsoft</a:t>
            </a:r>
            <a:r>
              <a:rPr lang="en-GB" sz="1800" b="0" i="0">
                <a:solidFill>
                  <a:schemeClr val="accent1"/>
                </a:solidFill>
                <a:effectLst/>
                <a:latin typeface="Times New Roman"/>
                <a:cs typeface="Times New Roman"/>
              </a:rPr>
              <a:t> Excel. (n.d.). </a:t>
            </a:r>
            <a:r>
              <a:rPr lang="en-GB" sz="1800" b="0" i="1">
                <a:solidFill>
                  <a:schemeClr val="accent1"/>
                </a:solidFill>
                <a:effectLst/>
                <a:latin typeface="Times New Roman"/>
                <a:cs typeface="Times New Roman"/>
              </a:rPr>
              <a:t>Valley Coffee Co Table</a:t>
            </a:r>
            <a:r>
              <a:rPr lang="en-GB" sz="1800" b="0" i="0">
                <a:solidFill>
                  <a:schemeClr val="accent1"/>
                </a:solidFill>
                <a:effectLst/>
                <a:latin typeface="Times New Roman"/>
                <a:cs typeface="Times New Roman"/>
              </a:rPr>
              <a:t>. [online] Available at: https://</a:t>
            </a:r>
            <a:r>
              <a:rPr lang="en-GB" sz="1800">
                <a:solidFill>
                  <a:schemeClr val="accent1"/>
                </a:solidFill>
                <a:latin typeface="Times New Roman"/>
                <a:cs typeface="Times New Roman"/>
              </a:rPr>
              <a:t>uowtsdmy</a:t>
            </a:r>
            <a:r>
              <a:rPr lang="en-GB" sz="1800" b="0" i="0">
                <a:solidFill>
                  <a:schemeClr val="accent1"/>
                </a:solidFill>
                <a:effectLst/>
                <a:latin typeface="Times New Roman"/>
                <a:cs typeface="Times New Roman"/>
              </a:rPr>
              <a:t>.sharepoint.com/:x:/g/personal/2407304_student_uwtsd_ac_uk/IQByjT9nSrWeT7AbWvufTV-rAbErfyvjDKVNC1xFcMsmYE8?e=fDn4xy [Accessed 20 Jun. 2026].</a:t>
            </a:r>
            <a:endParaRPr lang="en-GB" sz="1600" b="0" i="0">
              <a:solidFill>
                <a:schemeClr val="accent1"/>
              </a:solidFill>
              <a:effectLst/>
              <a:latin typeface="Aptos"/>
              <a:cs typeface="Times New Roman"/>
            </a:endParaRPr>
          </a:p>
          <a:p>
            <a:pPr algn="l"/>
            <a:r>
              <a:rPr lang="en-GB" sz="1800" b="0" i="0">
                <a:solidFill>
                  <a:schemeClr val="accent1"/>
                </a:solidFill>
                <a:effectLst/>
                <a:latin typeface="Times New Roman"/>
                <a:cs typeface="Times New Roman"/>
              </a:rPr>
              <a:t>Uwtsd.ac.uk. (2026). </a:t>
            </a:r>
            <a:r>
              <a:rPr lang="en-GB" sz="1800" b="0" i="1">
                <a:solidFill>
                  <a:schemeClr val="accent1"/>
                </a:solidFill>
                <a:effectLst/>
                <a:latin typeface="Times New Roman"/>
                <a:cs typeface="Times New Roman"/>
              </a:rPr>
              <a:t>Log in to the site | Home</a:t>
            </a:r>
            <a:r>
              <a:rPr lang="en-GB" sz="1800" b="0" i="0">
                <a:solidFill>
                  <a:schemeClr val="accent1"/>
                </a:solidFill>
                <a:effectLst/>
                <a:latin typeface="Times New Roman"/>
                <a:cs typeface="Times New Roman"/>
              </a:rPr>
              <a:t>. [online] Available at: </a:t>
            </a:r>
            <a:r>
              <a:rPr lang="en-GB" sz="1800" b="0" i="0">
                <a:solidFill>
                  <a:schemeClr val="accent1"/>
                </a:solidFill>
                <a:effectLst/>
                <a:latin typeface="Times New Roman"/>
                <a:cs typeface="Times New Roman"/>
                <a:hlinkClick r:id="rId3">
                  <a:extLst>
                    <a:ext uri="{A12FA001-AC4F-418D-AE19-62706E023703}">
                      <ahyp:hlinkClr xmlns:ahyp="http://schemas.microsoft.com/office/drawing/2018/hyperlinkcolor" val="tx"/>
                    </a:ext>
                  </a:extLst>
                </a:hlinkClick>
              </a:rPr>
              <a:t>https://moodle.uwtsd.ac.uk/mod/hvp/view.php?id=739027#h5pbookid=501</a:t>
            </a:r>
            <a:endParaRPr lang="en-GB" sz="1800">
              <a:solidFill>
                <a:schemeClr val="accent1"/>
              </a:solidFill>
              <a:latin typeface="Times New Roman"/>
              <a:cs typeface="Times New Roman"/>
            </a:endParaRPr>
          </a:p>
          <a:p>
            <a:pPr algn="l"/>
            <a:r>
              <a:rPr lang="en-GB" sz="1800">
                <a:solidFill>
                  <a:schemeClr val="bg1"/>
                </a:solidFill>
                <a:latin typeface="Times New Roman"/>
                <a:cs typeface="Times New Roman"/>
              </a:rPr>
              <a:t> </a:t>
            </a:r>
            <a:r>
              <a:rPr lang="en-GB" sz="1800" b="0" i="0">
                <a:solidFill>
                  <a:schemeClr val="bg1"/>
                </a:solidFill>
                <a:effectLst/>
                <a:latin typeface="Times New Roman"/>
                <a:cs typeface="Times New Roman"/>
              </a:rPr>
              <a:t>[Accessed 20 Jun. </a:t>
            </a:r>
            <a:r>
              <a:rPr lang="en-GB" sz="1800">
                <a:solidFill>
                  <a:schemeClr val="bg1"/>
                </a:solidFill>
                <a:latin typeface="Times New Roman"/>
                <a:cs typeface="Times New Roman"/>
              </a:rPr>
              <a:t>2026] </a:t>
            </a:r>
            <a:endParaRPr lang="en-GB" sz="1600">
              <a:solidFill>
                <a:schemeClr val="bg1"/>
              </a:solidFill>
            </a:endParaRPr>
          </a:p>
        </p:txBody>
      </p:sp>
    </p:spTree>
    <p:extLst>
      <p:ext uri="{BB962C8B-B14F-4D97-AF65-F5344CB8AC3E}">
        <p14:creationId xmlns:p14="http://schemas.microsoft.com/office/powerpoint/2010/main" val="2729061655"/>
      </p:ext>
    </p:extLst>
  </p:cSld>
  <p:clrMapOvr>
    <a:masterClrMapping/>
  </p:clrMapOvr>
</p:sld>
</file>

<file path=ppt/theme/theme1.xml><?xml version="1.0" encoding="utf-8"?>
<a:theme xmlns:a="http://schemas.openxmlformats.org/drawingml/2006/main" name="Soft stippling">
  <a:themeElements>
    <a:clrScheme name="Halftone 1">
      <a:dk1>
        <a:srgbClr val="000000"/>
      </a:dk1>
      <a:lt1>
        <a:srgbClr val="FFFFFF"/>
      </a:lt1>
      <a:dk2>
        <a:srgbClr val="2C2C2C"/>
      </a:dk2>
      <a:lt2>
        <a:srgbClr val="FFF3EA"/>
      </a:lt2>
      <a:accent1>
        <a:srgbClr val="2451A1"/>
      </a:accent1>
      <a:accent2>
        <a:srgbClr val="FF9F85"/>
      </a:accent2>
      <a:accent3>
        <a:srgbClr val="E5F5C7"/>
      </a:accent3>
      <a:accent4>
        <a:srgbClr val="E3EEFF"/>
      </a:accent4>
      <a:accent5>
        <a:srgbClr val="CD732F"/>
      </a:accent5>
      <a:accent6>
        <a:srgbClr val="5B89D6"/>
      </a:accent6>
      <a:hlink>
        <a:srgbClr val="3E5318"/>
      </a:hlink>
      <a:folHlink>
        <a:srgbClr val="9F4F12"/>
      </a:folHlink>
    </a:clrScheme>
    <a:fontScheme name="Custom 104">
      <a:majorFont>
        <a:latin typeface="Bierstadt"/>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oft Stippling_win32_NB_V6" id="{BB25FA32-88FA-4A9F-9CCF-D715E0AAEC80}" vid="{7B268A06-F5CA-48E5-B213-6EF3F54862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TaxCatchAll xmlns="230e9df3-be65-4c73-a93b-d1236ebd677e" xsi:nil="true"/>
    <Image xmlns="71af3243-3dd4-4a8d-8c0d-dd76da1f02a5">
      <Url xsi:nil="true"/>
      <Description xsi:nil="true"/>
    </Image>
    <Status xmlns="71af3243-3dd4-4a8d-8c0d-dd76da1f02a5">Not started</Status>
    <Background xmlns="71af3243-3dd4-4a8d-8c0d-dd76da1f02a5">false</Background>
    <ImageTagsTaxHTField xmlns="71af3243-3dd4-4a8d-8c0d-dd76da1f02a5">
      <Terms xmlns="http://schemas.microsoft.com/office/infopath/2007/PartnerControls"/>
    </ImageTagsTaxHTField>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2" ma:contentTypeDescription="Create a new document." ma:contentTypeScope="" ma:versionID="0635a23c60cc3de58ab4c1efc88efc6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b2ec4e1d644ed04c8d3fd0ef60d056a4"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element ref="ns2:HasDigitalSignature" minOccurs="0"/>
                <xsd:element ref="ns2:DigitalSignatureProvid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element name="HasDigitalSignature" ma:index="34" nillable="true" ma:displayName="Signed electronically" ma:internalName="HasDigitalSignature" ma:readOnly="true">
      <xsd:simpleType>
        <xsd:restriction base="dms:Boolean"/>
      </xsd:simpleType>
    </xsd:element>
    <xsd:element name="DigitalSignatureProvider" ma:index="35" nillable="true" ma:displayName="Signature provider" ma:internalName="DigitalSignatureProvider"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C3C7AED-0012-46FA-9D94-32A94FCFC643}">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customXml/itemProps2.xml><?xml version="1.0" encoding="utf-8"?>
<ds:datastoreItem xmlns:ds="http://schemas.openxmlformats.org/officeDocument/2006/customXml" ds:itemID="{E1EACDCD-D89F-44E6-8442-65C46E297E57}">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094E715A-E89E-4D2B-BDA6-D6593AD9E0E5}">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Soft stippling</vt:lpstr>
      <vt:lpstr> Valley Coffee Co     </vt:lpstr>
      <vt:lpstr>Valley Coffee Co                 </vt:lpstr>
      <vt:lpstr>Valley Coffee Co    The formula I used was =SUM (B2:H6)    This chart shows Latte being sold the most and Hot Chocolate selling the least</vt:lpstr>
      <vt:lpstr>Valley Coffee Co</vt:lpstr>
      <vt:lpstr>  Valley Coffee Co</vt:lpstr>
      <vt:lpstr>Valley Coffee Co</vt:lpstr>
      <vt:lpstr>   </vt:lpstr>
      <vt:lpstr>Valley Coffee Co</vt:lpstr>
      <vt:lpstr>Valley Coffee Co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Valley Coffee CO</dc:title>
  <dc:creator/>
  <cp:revision>3</cp:revision>
  <dcterms:created xsi:type="dcterms:W3CDTF">2026-07-01T12:41:37Z</dcterms:created>
  <dcterms:modified xsi:type="dcterms:W3CDTF">2026-07-06T19:20:51Z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