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8" r:id="rId3"/>
    <p:sldId id="259" r:id="rId4"/>
    <p:sldId id="260" r:id="rId5"/>
    <p:sldId id="261" r:id="rId6"/>
    <p:sldId id="262" r:id="rId7"/>
    <p:sldId id="264" r:id="rId8"/>
    <p:sldId id="265" r:id="rId9"/>
    <p:sldId id="267" r:id="rId10"/>
    <p:sldId id="26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7732AD-2FC5-9D4E-8FF8-7E47BEBBAD62}" v="197" dt="2026-02-27T12:57:21.5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544"/>
    <p:restoredTop sz="84586"/>
  </p:normalViewPr>
  <p:slideViewPr>
    <p:cSldViewPr snapToGrid="0">
      <p:cViewPr>
        <p:scale>
          <a:sx n="111" d="100"/>
          <a:sy n="111" d="100"/>
        </p:scale>
        <p:origin x="144" y="-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mee Heath (2304346)" userId="2c034b80-5712-40ce-8173-eea6df4bbbf6" providerId="ADAL" clId="{666A65EB-D767-5C05-BE92-795BF9D422C2}"/>
    <pc:docChg chg="undo custSel delSld modSld sldOrd">
      <pc:chgData name="Aimee Heath (2304346)" userId="2c034b80-5712-40ce-8173-eea6df4bbbf6" providerId="ADAL" clId="{666A65EB-D767-5C05-BE92-795BF9D422C2}" dt="2026-02-27T14:26:58.815" v="1882" actId="20577"/>
      <pc:docMkLst>
        <pc:docMk/>
      </pc:docMkLst>
      <pc:sldChg chg="modSp mod modNotesTx">
        <pc:chgData name="Aimee Heath (2304346)" userId="2c034b80-5712-40ce-8173-eea6df4bbbf6" providerId="ADAL" clId="{666A65EB-D767-5C05-BE92-795BF9D422C2}" dt="2026-02-27T12:37:28.743" v="1517" actId="20577"/>
        <pc:sldMkLst>
          <pc:docMk/>
          <pc:sldMk cId="171777243" sldId="256"/>
        </pc:sldMkLst>
        <pc:spChg chg="mod">
          <ac:chgData name="Aimee Heath (2304346)" userId="2c034b80-5712-40ce-8173-eea6df4bbbf6" providerId="ADAL" clId="{666A65EB-D767-5C05-BE92-795BF9D422C2}" dt="2026-02-27T09:23:13.056" v="707" actId="20577"/>
          <ac:spMkLst>
            <pc:docMk/>
            <pc:sldMk cId="171777243" sldId="256"/>
            <ac:spMk id="4" creationId="{8AB76A21-85F1-CD88-8204-8928B5A6D515}"/>
          </ac:spMkLst>
        </pc:spChg>
      </pc:sldChg>
      <pc:sldChg chg="addSp delSp modSp mod modNotesTx">
        <pc:chgData name="Aimee Heath (2304346)" userId="2c034b80-5712-40ce-8173-eea6df4bbbf6" providerId="ADAL" clId="{666A65EB-D767-5C05-BE92-795BF9D422C2}" dt="2026-02-27T12:42:19.888" v="1726" actId="20577"/>
        <pc:sldMkLst>
          <pc:docMk/>
          <pc:sldMk cId="1438399548" sldId="258"/>
        </pc:sldMkLst>
        <pc:spChg chg="mod">
          <ac:chgData name="Aimee Heath (2304346)" userId="2c034b80-5712-40ce-8173-eea6df4bbbf6" providerId="ADAL" clId="{666A65EB-D767-5C05-BE92-795BF9D422C2}" dt="2026-02-27T07:50:43.257" v="87" actId="20577"/>
          <ac:spMkLst>
            <pc:docMk/>
            <pc:sldMk cId="1438399548" sldId="258"/>
            <ac:spMk id="5" creationId="{5991681B-5409-4DC9-FB9F-F2597167D66E}"/>
          </ac:spMkLst>
        </pc:spChg>
        <pc:spChg chg="add mod">
          <ac:chgData name="Aimee Heath (2304346)" userId="2c034b80-5712-40ce-8173-eea6df4bbbf6" providerId="ADAL" clId="{666A65EB-D767-5C05-BE92-795BF9D422C2}" dt="2026-02-27T12:40:45.762" v="1564" actId="20577"/>
          <ac:spMkLst>
            <pc:docMk/>
            <pc:sldMk cId="1438399548" sldId="258"/>
            <ac:spMk id="6" creationId="{BF83F015-5397-E4BF-6175-D58D0FBC62DF}"/>
          </ac:spMkLst>
        </pc:spChg>
        <pc:spChg chg="add mod">
          <ac:chgData name="Aimee Heath (2304346)" userId="2c034b80-5712-40ce-8173-eea6df4bbbf6" providerId="ADAL" clId="{666A65EB-D767-5C05-BE92-795BF9D422C2}" dt="2026-02-27T07:51:16.531" v="90" actId="14100"/>
          <ac:spMkLst>
            <pc:docMk/>
            <pc:sldMk cId="1438399548" sldId="258"/>
            <ac:spMk id="8" creationId="{865DEDB0-AC81-1A6D-5A58-C0CA05E3B677}"/>
          </ac:spMkLst>
        </pc:spChg>
        <pc:spChg chg="add del mod">
          <ac:chgData name="Aimee Heath (2304346)" userId="2c034b80-5712-40ce-8173-eea6df4bbbf6" providerId="ADAL" clId="{666A65EB-D767-5C05-BE92-795BF9D422C2}" dt="2026-02-27T07:49:32.535" v="53"/>
          <ac:spMkLst>
            <pc:docMk/>
            <pc:sldMk cId="1438399548" sldId="258"/>
            <ac:spMk id="11" creationId="{5AF0CF1D-182A-0994-4DEC-D56EF236421A}"/>
          </ac:spMkLst>
        </pc:spChg>
        <pc:spChg chg="add mod">
          <ac:chgData name="Aimee Heath (2304346)" userId="2c034b80-5712-40ce-8173-eea6df4bbbf6" providerId="ADAL" clId="{666A65EB-D767-5C05-BE92-795BF9D422C2}" dt="2026-02-27T12:35:37.687" v="1422" actId="20577"/>
          <ac:spMkLst>
            <pc:docMk/>
            <pc:sldMk cId="1438399548" sldId="258"/>
            <ac:spMk id="12" creationId="{6971C9C2-9C9D-CAC0-EE95-AD9CD206A457}"/>
          </ac:spMkLst>
        </pc:spChg>
        <pc:graphicFrameChg chg="del">
          <ac:chgData name="Aimee Heath (2304346)" userId="2c034b80-5712-40ce-8173-eea6df4bbbf6" providerId="ADAL" clId="{666A65EB-D767-5C05-BE92-795BF9D422C2}" dt="2026-02-27T07:49:28.864" v="52" actId="478"/>
          <ac:graphicFrameMkLst>
            <pc:docMk/>
            <pc:sldMk cId="1438399548" sldId="258"/>
            <ac:graphicFrameMk id="7" creationId="{580E7594-BE72-6F7A-B54E-572FCFD01282}"/>
          </ac:graphicFrameMkLst>
        </pc:graphicFrameChg>
      </pc:sldChg>
      <pc:sldChg chg="modSp mod modNotesTx">
        <pc:chgData name="Aimee Heath (2304346)" userId="2c034b80-5712-40ce-8173-eea6df4bbbf6" providerId="ADAL" clId="{666A65EB-D767-5C05-BE92-795BF9D422C2}" dt="2026-02-27T12:46:41.005" v="1749" actId="20577"/>
        <pc:sldMkLst>
          <pc:docMk/>
          <pc:sldMk cId="3955300446" sldId="259"/>
        </pc:sldMkLst>
        <pc:spChg chg="mod">
          <ac:chgData name="Aimee Heath (2304346)" userId="2c034b80-5712-40ce-8173-eea6df4bbbf6" providerId="ADAL" clId="{666A65EB-D767-5C05-BE92-795BF9D422C2}" dt="2026-02-27T12:39:16.564" v="1541" actId="20577"/>
          <ac:spMkLst>
            <pc:docMk/>
            <pc:sldMk cId="3955300446" sldId="259"/>
            <ac:spMk id="2" creationId="{7233D40E-9DFE-BFF7-178E-8A01B8CFCB4B}"/>
          </ac:spMkLst>
        </pc:spChg>
        <pc:graphicFrameChg chg="mod">
          <ac:chgData name="Aimee Heath (2304346)" userId="2c034b80-5712-40ce-8173-eea6df4bbbf6" providerId="ADAL" clId="{666A65EB-D767-5C05-BE92-795BF9D422C2}" dt="2026-02-27T12:37:54.506" v="1518" actId="313"/>
          <ac:graphicFrameMkLst>
            <pc:docMk/>
            <pc:sldMk cId="3955300446" sldId="259"/>
            <ac:graphicFrameMk id="6" creationId="{6CDB71CB-99D8-3E3A-12A3-4DCC2A41F7F2}"/>
          </ac:graphicFrameMkLst>
        </pc:graphicFrameChg>
      </pc:sldChg>
      <pc:sldChg chg="addSp delSp modSp mod ord modNotesTx">
        <pc:chgData name="Aimee Heath (2304346)" userId="2c034b80-5712-40ce-8173-eea6df4bbbf6" providerId="ADAL" clId="{666A65EB-D767-5C05-BE92-795BF9D422C2}" dt="2026-02-27T12:54:01.780" v="1765" actId="20577"/>
        <pc:sldMkLst>
          <pc:docMk/>
          <pc:sldMk cId="3718943197" sldId="260"/>
        </pc:sldMkLst>
        <pc:spChg chg="mod">
          <ac:chgData name="Aimee Heath (2304346)" userId="2c034b80-5712-40ce-8173-eea6df4bbbf6" providerId="ADAL" clId="{666A65EB-D767-5C05-BE92-795BF9D422C2}" dt="2026-02-27T12:39:23.374" v="1543" actId="20577"/>
          <ac:spMkLst>
            <pc:docMk/>
            <pc:sldMk cId="3718943197" sldId="260"/>
            <ac:spMk id="2" creationId="{21EF8858-1D2E-AA41-D719-D3BA426E3A04}"/>
          </ac:spMkLst>
        </pc:spChg>
        <pc:spChg chg="add del mod">
          <ac:chgData name="Aimee Heath (2304346)" userId="2c034b80-5712-40ce-8173-eea6df4bbbf6" providerId="ADAL" clId="{666A65EB-D767-5C05-BE92-795BF9D422C2}" dt="2026-02-27T07:54:10.197" v="221"/>
          <ac:spMkLst>
            <pc:docMk/>
            <pc:sldMk cId="3718943197" sldId="260"/>
            <ac:spMk id="24" creationId="{0609643C-B22F-4A86-401C-C7963A89D3B2}"/>
          </ac:spMkLst>
        </pc:spChg>
        <pc:spChg chg="add del mod">
          <ac:chgData name="Aimee Heath (2304346)" userId="2c034b80-5712-40ce-8173-eea6df4bbbf6" providerId="ADAL" clId="{666A65EB-D767-5C05-BE92-795BF9D422C2}" dt="2026-02-27T07:57:17.092" v="235"/>
          <ac:spMkLst>
            <pc:docMk/>
            <pc:sldMk cId="3718943197" sldId="260"/>
            <ac:spMk id="25" creationId="{B390D5C7-6964-AD9A-69A3-23938FB1D772}"/>
          </ac:spMkLst>
        </pc:spChg>
        <pc:spChg chg="add mod">
          <ac:chgData name="Aimee Heath (2304346)" userId="2c034b80-5712-40ce-8173-eea6df4bbbf6" providerId="ADAL" clId="{666A65EB-D767-5C05-BE92-795BF9D422C2}" dt="2026-02-27T09:27:03.943" v="716" actId="1076"/>
          <ac:spMkLst>
            <pc:docMk/>
            <pc:sldMk cId="3718943197" sldId="260"/>
            <ac:spMk id="26" creationId="{2BFF9F9A-95C5-287E-0CE8-68FEC8F9B269}"/>
          </ac:spMkLst>
        </pc:spChg>
        <pc:spChg chg="add mod">
          <ac:chgData name="Aimee Heath (2304346)" userId="2c034b80-5712-40ce-8173-eea6df4bbbf6" providerId="ADAL" clId="{666A65EB-D767-5C05-BE92-795BF9D422C2}" dt="2026-02-27T07:58:15.560" v="249" actId="1076"/>
          <ac:spMkLst>
            <pc:docMk/>
            <pc:sldMk cId="3718943197" sldId="260"/>
            <ac:spMk id="27" creationId="{BA9E0BE5-FE61-46E2-7FDA-ECE0999824BC}"/>
          </ac:spMkLst>
        </pc:spChg>
        <pc:picChg chg="mod">
          <ac:chgData name="Aimee Heath (2304346)" userId="2c034b80-5712-40ce-8173-eea6df4bbbf6" providerId="ADAL" clId="{666A65EB-D767-5C05-BE92-795BF9D422C2}" dt="2026-02-27T07:58:19.287" v="250" actId="1076"/>
          <ac:picMkLst>
            <pc:docMk/>
            <pc:sldMk cId="3718943197" sldId="260"/>
            <ac:picMk id="18" creationId="{272A5AA8-17F3-D6B1-88C7-88662D5485DA}"/>
          </ac:picMkLst>
        </pc:picChg>
        <pc:picChg chg="mod">
          <ac:chgData name="Aimee Heath (2304346)" userId="2c034b80-5712-40ce-8173-eea6df4bbbf6" providerId="ADAL" clId="{666A65EB-D767-5C05-BE92-795BF9D422C2}" dt="2026-02-27T07:58:23.201" v="252" actId="1076"/>
          <ac:picMkLst>
            <pc:docMk/>
            <pc:sldMk cId="3718943197" sldId="260"/>
            <ac:picMk id="22" creationId="{61731B85-70C5-AEE3-B2DF-84FD0C604003}"/>
          </ac:picMkLst>
        </pc:picChg>
      </pc:sldChg>
      <pc:sldChg chg="addSp delSp modSp mod modNotesTx">
        <pc:chgData name="Aimee Heath (2304346)" userId="2c034b80-5712-40ce-8173-eea6df4bbbf6" providerId="ADAL" clId="{666A65EB-D767-5C05-BE92-795BF9D422C2}" dt="2026-02-27T12:32:58.076" v="1350" actId="20577"/>
        <pc:sldMkLst>
          <pc:docMk/>
          <pc:sldMk cId="617737417" sldId="261"/>
        </pc:sldMkLst>
        <pc:spChg chg="mod">
          <ac:chgData name="Aimee Heath (2304346)" userId="2c034b80-5712-40ce-8173-eea6df4bbbf6" providerId="ADAL" clId="{666A65EB-D767-5C05-BE92-795BF9D422C2}" dt="2026-02-27T09:15:12.023" v="537" actId="1076"/>
          <ac:spMkLst>
            <pc:docMk/>
            <pc:sldMk cId="617737417" sldId="261"/>
            <ac:spMk id="2" creationId="{4F445F57-1F96-34ED-1961-6E2B51E7481D}"/>
          </ac:spMkLst>
        </pc:spChg>
        <pc:spChg chg="del mod">
          <ac:chgData name="Aimee Heath (2304346)" userId="2c034b80-5712-40ce-8173-eea6df4bbbf6" providerId="ADAL" clId="{666A65EB-D767-5C05-BE92-795BF9D422C2}" dt="2026-02-27T08:13:23.254" v="464"/>
          <ac:spMkLst>
            <pc:docMk/>
            <pc:sldMk cId="617737417" sldId="261"/>
            <ac:spMk id="3" creationId="{8CA2964A-A2C2-B883-0266-F430E969168A}"/>
          </ac:spMkLst>
        </pc:spChg>
        <pc:spChg chg="add mod">
          <ac:chgData name="Aimee Heath (2304346)" userId="2c034b80-5712-40ce-8173-eea6df4bbbf6" providerId="ADAL" clId="{666A65EB-D767-5C05-BE92-795BF9D422C2}" dt="2026-02-27T08:15:12.734" v="483" actId="1076"/>
          <ac:spMkLst>
            <pc:docMk/>
            <pc:sldMk cId="617737417" sldId="261"/>
            <ac:spMk id="4" creationId="{0DA19332-91E4-D737-8BC9-FEC9D20AA6F4}"/>
          </ac:spMkLst>
        </pc:spChg>
        <pc:spChg chg="add mod">
          <ac:chgData name="Aimee Heath (2304346)" userId="2c034b80-5712-40ce-8173-eea6df4bbbf6" providerId="ADAL" clId="{666A65EB-D767-5C05-BE92-795BF9D422C2}" dt="2026-02-27T08:14:57.779" v="479" actId="1076"/>
          <ac:spMkLst>
            <pc:docMk/>
            <pc:sldMk cId="617737417" sldId="261"/>
            <ac:spMk id="5" creationId="{88875DF9-A81E-FD1E-5762-B8F07F3C49E2}"/>
          </ac:spMkLst>
        </pc:spChg>
        <pc:spChg chg="add mod">
          <ac:chgData name="Aimee Heath (2304346)" userId="2c034b80-5712-40ce-8173-eea6df4bbbf6" providerId="ADAL" clId="{666A65EB-D767-5C05-BE92-795BF9D422C2}" dt="2026-02-27T08:15:14.957" v="484" actId="1076"/>
          <ac:spMkLst>
            <pc:docMk/>
            <pc:sldMk cId="617737417" sldId="261"/>
            <ac:spMk id="6" creationId="{556BB2CB-0B31-37BA-B493-924AEC4305EA}"/>
          </ac:spMkLst>
        </pc:spChg>
        <pc:spChg chg="add mod">
          <ac:chgData name="Aimee Heath (2304346)" userId="2c034b80-5712-40ce-8173-eea6df4bbbf6" providerId="ADAL" clId="{666A65EB-D767-5C05-BE92-795BF9D422C2}" dt="2026-02-27T08:23:41.022" v="488" actId="1076"/>
          <ac:spMkLst>
            <pc:docMk/>
            <pc:sldMk cId="617737417" sldId="261"/>
            <ac:spMk id="7" creationId="{5397D0EA-97F1-DBCE-1D42-7EC04FE1BC48}"/>
          </ac:spMkLst>
        </pc:spChg>
        <pc:spChg chg="add del mod">
          <ac:chgData name="Aimee Heath (2304346)" userId="2c034b80-5712-40ce-8173-eea6df4bbbf6" providerId="ADAL" clId="{666A65EB-D767-5C05-BE92-795BF9D422C2}" dt="2026-02-27T09:15:51.907" v="552"/>
          <ac:spMkLst>
            <pc:docMk/>
            <pc:sldMk cId="617737417" sldId="261"/>
            <ac:spMk id="8" creationId="{9AA1DE74-37FA-9C4A-1407-6241A82988B0}"/>
          </ac:spMkLst>
        </pc:spChg>
        <pc:spChg chg="add mod">
          <ac:chgData name="Aimee Heath (2304346)" userId="2c034b80-5712-40ce-8173-eea6df4bbbf6" providerId="ADAL" clId="{666A65EB-D767-5C05-BE92-795BF9D422C2}" dt="2026-02-27T09:09:26.848" v="504" actId="1076"/>
          <ac:spMkLst>
            <pc:docMk/>
            <pc:sldMk cId="617737417" sldId="261"/>
            <ac:spMk id="9" creationId="{1D6DBDFF-5E3C-215E-E96B-C48CB5BF23E0}"/>
          </ac:spMkLst>
        </pc:spChg>
        <pc:spChg chg="add mod">
          <ac:chgData name="Aimee Heath (2304346)" userId="2c034b80-5712-40ce-8173-eea6df4bbbf6" providerId="ADAL" clId="{666A65EB-D767-5C05-BE92-795BF9D422C2}" dt="2026-02-27T09:10:25.881" v="515" actId="1076"/>
          <ac:spMkLst>
            <pc:docMk/>
            <pc:sldMk cId="617737417" sldId="261"/>
            <ac:spMk id="10" creationId="{4B64FDF8-A81F-75B3-B399-E71396F7281C}"/>
          </ac:spMkLst>
        </pc:spChg>
        <pc:spChg chg="add mod">
          <ac:chgData name="Aimee Heath (2304346)" userId="2c034b80-5712-40ce-8173-eea6df4bbbf6" providerId="ADAL" clId="{666A65EB-D767-5C05-BE92-795BF9D422C2}" dt="2026-02-27T09:10:23.951" v="514" actId="1076"/>
          <ac:spMkLst>
            <pc:docMk/>
            <pc:sldMk cId="617737417" sldId="261"/>
            <ac:spMk id="11" creationId="{6B7A4539-DC4A-83A0-0E2C-BCE4ED0BED67}"/>
          </ac:spMkLst>
        </pc:spChg>
        <pc:spChg chg="add mod">
          <ac:chgData name="Aimee Heath (2304346)" userId="2c034b80-5712-40ce-8173-eea6df4bbbf6" providerId="ADAL" clId="{666A65EB-D767-5C05-BE92-795BF9D422C2}" dt="2026-02-27T09:10:21.674" v="513" actId="1076"/>
          <ac:spMkLst>
            <pc:docMk/>
            <pc:sldMk cId="617737417" sldId="261"/>
            <ac:spMk id="12" creationId="{67EBF27C-7CF7-18FF-1E84-499652CE0E42}"/>
          </ac:spMkLst>
        </pc:spChg>
        <pc:spChg chg="add del mod">
          <ac:chgData name="Aimee Heath (2304346)" userId="2c034b80-5712-40ce-8173-eea6df4bbbf6" providerId="ADAL" clId="{666A65EB-D767-5C05-BE92-795BF9D422C2}" dt="2026-02-27T09:11:04.984" v="522" actId="478"/>
          <ac:spMkLst>
            <pc:docMk/>
            <pc:sldMk cId="617737417" sldId="261"/>
            <ac:spMk id="13" creationId="{E83E6449-BA5D-641E-EF29-EDEBC32A3747}"/>
          </ac:spMkLst>
        </pc:spChg>
        <pc:spChg chg="add mod">
          <ac:chgData name="Aimee Heath (2304346)" userId="2c034b80-5712-40ce-8173-eea6df4bbbf6" providerId="ADAL" clId="{666A65EB-D767-5C05-BE92-795BF9D422C2}" dt="2026-02-27T09:11:26.840" v="532" actId="1076"/>
          <ac:spMkLst>
            <pc:docMk/>
            <pc:sldMk cId="617737417" sldId="261"/>
            <ac:spMk id="14" creationId="{B5629B1B-B77B-B0AF-BC06-6F5D9191F3EC}"/>
          </ac:spMkLst>
        </pc:spChg>
        <pc:spChg chg="add mod">
          <ac:chgData name="Aimee Heath (2304346)" userId="2c034b80-5712-40ce-8173-eea6df4bbbf6" providerId="ADAL" clId="{666A65EB-D767-5C05-BE92-795BF9D422C2}" dt="2026-02-27T09:11:25.587" v="531" actId="1076"/>
          <ac:spMkLst>
            <pc:docMk/>
            <pc:sldMk cId="617737417" sldId="261"/>
            <ac:spMk id="15" creationId="{753BB295-4720-403B-E84D-AE8A56E6CD3D}"/>
          </ac:spMkLst>
        </pc:spChg>
        <pc:spChg chg="add mod">
          <ac:chgData name="Aimee Heath (2304346)" userId="2c034b80-5712-40ce-8173-eea6df4bbbf6" providerId="ADAL" clId="{666A65EB-D767-5C05-BE92-795BF9D422C2}" dt="2026-02-27T09:27:28.313" v="721" actId="14100"/>
          <ac:spMkLst>
            <pc:docMk/>
            <pc:sldMk cId="617737417" sldId="261"/>
            <ac:spMk id="16" creationId="{575E091D-B115-9B3A-4A19-1CB0D9DC8C0D}"/>
          </ac:spMkLst>
        </pc:spChg>
        <pc:spChg chg="add mod">
          <ac:chgData name="Aimee Heath (2304346)" userId="2c034b80-5712-40ce-8173-eea6df4bbbf6" providerId="ADAL" clId="{666A65EB-D767-5C05-BE92-795BF9D422C2}" dt="2026-02-27T09:27:12.857" v="717" actId="403"/>
          <ac:spMkLst>
            <pc:docMk/>
            <pc:sldMk cId="617737417" sldId="261"/>
            <ac:spMk id="17" creationId="{4C22FA46-7DCF-244F-9227-B0CAE7D8EBC0}"/>
          </ac:spMkLst>
        </pc:spChg>
        <pc:picChg chg="add mod">
          <ac:chgData name="Aimee Heath (2304346)" userId="2c034b80-5712-40ce-8173-eea6df4bbbf6" providerId="ADAL" clId="{666A65EB-D767-5C05-BE92-795BF9D422C2}" dt="2026-02-27T09:11:19.046" v="528" actId="1076"/>
          <ac:picMkLst>
            <pc:docMk/>
            <pc:sldMk cId="617737417" sldId="261"/>
            <ac:picMk id="7170" creationId="{886C209D-F642-F6E0-8AFA-4F2875988A5E}"/>
          </ac:picMkLst>
        </pc:picChg>
      </pc:sldChg>
      <pc:sldChg chg="addSp delSp modSp mod modNotesTx">
        <pc:chgData name="Aimee Heath (2304346)" userId="2c034b80-5712-40ce-8173-eea6df4bbbf6" providerId="ADAL" clId="{666A65EB-D767-5C05-BE92-795BF9D422C2}" dt="2026-02-27T09:46:08.206" v="1040" actId="20577"/>
        <pc:sldMkLst>
          <pc:docMk/>
          <pc:sldMk cId="467609114" sldId="262"/>
        </pc:sldMkLst>
        <pc:spChg chg="mod">
          <ac:chgData name="Aimee Heath (2304346)" userId="2c034b80-5712-40ce-8173-eea6df4bbbf6" providerId="ADAL" clId="{666A65EB-D767-5C05-BE92-795BF9D422C2}" dt="2026-02-27T09:42:28.351" v="1017" actId="1076"/>
          <ac:spMkLst>
            <pc:docMk/>
            <pc:sldMk cId="467609114" sldId="262"/>
            <ac:spMk id="2" creationId="{4247C43B-8E6D-A114-C85F-D338EAF7E22D}"/>
          </ac:spMkLst>
        </pc:spChg>
        <pc:spChg chg="mod">
          <ac:chgData name="Aimee Heath (2304346)" userId="2c034b80-5712-40ce-8173-eea6df4bbbf6" providerId="ADAL" clId="{666A65EB-D767-5C05-BE92-795BF9D422C2}" dt="2026-02-27T09:34:51.416" v="908" actId="14100"/>
          <ac:spMkLst>
            <pc:docMk/>
            <pc:sldMk cId="467609114" sldId="262"/>
            <ac:spMk id="3" creationId="{76EBEA5B-7FB1-BD00-863D-20F2D627AC47}"/>
          </ac:spMkLst>
        </pc:spChg>
        <pc:spChg chg="add mod">
          <ac:chgData name="Aimee Heath (2304346)" userId="2c034b80-5712-40ce-8173-eea6df4bbbf6" providerId="ADAL" clId="{666A65EB-D767-5C05-BE92-795BF9D422C2}" dt="2026-02-27T09:36:33.098" v="931" actId="1076"/>
          <ac:spMkLst>
            <pc:docMk/>
            <pc:sldMk cId="467609114" sldId="262"/>
            <ac:spMk id="4" creationId="{8B30ECD7-2A7C-6ED9-0418-7BE03AF67DAE}"/>
          </ac:spMkLst>
        </pc:spChg>
        <pc:spChg chg="add mod">
          <ac:chgData name="Aimee Heath (2304346)" userId="2c034b80-5712-40ce-8173-eea6df4bbbf6" providerId="ADAL" clId="{666A65EB-D767-5C05-BE92-795BF9D422C2}" dt="2026-02-27T09:36:38.930" v="933" actId="1076"/>
          <ac:spMkLst>
            <pc:docMk/>
            <pc:sldMk cId="467609114" sldId="262"/>
            <ac:spMk id="5" creationId="{205F6263-47CD-C1DA-C3AA-3C7FC0FA1612}"/>
          </ac:spMkLst>
        </pc:spChg>
        <pc:spChg chg="add mod">
          <ac:chgData name="Aimee Heath (2304346)" userId="2c034b80-5712-40ce-8173-eea6df4bbbf6" providerId="ADAL" clId="{666A65EB-D767-5C05-BE92-795BF9D422C2}" dt="2026-02-27T09:38:56.519" v="974" actId="1076"/>
          <ac:spMkLst>
            <pc:docMk/>
            <pc:sldMk cId="467609114" sldId="262"/>
            <ac:spMk id="6" creationId="{F15FA922-785E-E171-BC1E-C31565E573AF}"/>
          </ac:spMkLst>
        </pc:spChg>
        <pc:spChg chg="add mod">
          <ac:chgData name="Aimee Heath (2304346)" userId="2c034b80-5712-40ce-8173-eea6df4bbbf6" providerId="ADAL" clId="{666A65EB-D767-5C05-BE92-795BF9D422C2}" dt="2026-02-27T09:39:00.451" v="976" actId="1076"/>
          <ac:spMkLst>
            <pc:docMk/>
            <pc:sldMk cId="467609114" sldId="262"/>
            <ac:spMk id="7" creationId="{C36DF613-130B-6070-61BA-CAB3D3A23452}"/>
          </ac:spMkLst>
        </pc:spChg>
        <pc:spChg chg="add mod">
          <ac:chgData name="Aimee Heath (2304346)" userId="2c034b80-5712-40ce-8173-eea6df4bbbf6" providerId="ADAL" clId="{666A65EB-D767-5C05-BE92-795BF9D422C2}" dt="2026-02-27T09:38:57.893" v="975" actId="1076"/>
          <ac:spMkLst>
            <pc:docMk/>
            <pc:sldMk cId="467609114" sldId="262"/>
            <ac:spMk id="8" creationId="{F9B8FB1F-B344-E1C2-F89B-7F50D3A85D49}"/>
          </ac:spMkLst>
        </pc:spChg>
        <pc:spChg chg="add mod">
          <ac:chgData name="Aimee Heath (2304346)" userId="2c034b80-5712-40ce-8173-eea6df4bbbf6" providerId="ADAL" clId="{666A65EB-D767-5C05-BE92-795BF9D422C2}" dt="2026-02-27T09:39:02.143" v="977" actId="1076"/>
          <ac:spMkLst>
            <pc:docMk/>
            <pc:sldMk cId="467609114" sldId="262"/>
            <ac:spMk id="9" creationId="{FE390164-E2A8-9FC7-C3CA-CC9F74D68E33}"/>
          </ac:spMkLst>
        </pc:spChg>
        <pc:spChg chg="add mod">
          <ac:chgData name="Aimee Heath (2304346)" userId="2c034b80-5712-40ce-8173-eea6df4bbbf6" providerId="ADAL" clId="{666A65EB-D767-5C05-BE92-795BF9D422C2}" dt="2026-02-27T09:38:17.259" v="960" actId="207"/>
          <ac:spMkLst>
            <pc:docMk/>
            <pc:sldMk cId="467609114" sldId="262"/>
            <ac:spMk id="10" creationId="{CB8C0E60-CC52-E877-601B-240EAACCC436}"/>
          </ac:spMkLst>
        </pc:spChg>
        <pc:spChg chg="add mod">
          <ac:chgData name="Aimee Heath (2304346)" userId="2c034b80-5712-40ce-8173-eea6df4bbbf6" providerId="ADAL" clId="{666A65EB-D767-5C05-BE92-795BF9D422C2}" dt="2026-02-27T09:38:18.728" v="961" actId="207"/>
          <ac:spMkLst>
            <pc:docMk/>
            <pc:sldMk cId="467609114" sldId="262"/>
            <ac:spMk id="11" creationId="{2D771C7C-7B1D-5C3D-6A3F-C0454B13D65A}"/>
          </ac:spMkLst>
        </pc:spChg>
        <pc:spChg chg="add mod">
          <ac:chgData name="Aimee Heath (2304346)" userId="2c034b80-5712-40ce-8173-eea6df4bbbf6" providerId="ADAL" clId="{666A65EB-D767-5C05-BE92-795BF9D422C2}" dt="2026-02-27T09:38:08.711" v="957" actId="207"/>
          <ac:spMkLst>
            <pc:docMk/>
            <pc:sldMk cId="467609114" sldId="262"/>
            <ac:spMk id="12" creationId="{F173358D-C2CE-DF04-6D2E-9ADA112BE010}"/>
          </ac:spMkLst>
        </pc:spChg>
        <pc:spChg chg="add mod">
          <ac:chgData name="Aimee Heath (2304346)" userId="2c034b80-5712-40ce-8173-eea6df4bbbf6" providerId="ADAL" clId="{666A65EB-D767-5C05-BE92-795BF9D422C2}" dt="2026-02-27T09:38:12.065" v="958" actId="207"/>
          <ac:spMkLst>
            <pc:docMk/>
            <pc:sldMk cId="467609114" sldId="262"/>
            <ac:spMk id="14" creationId="{B2BB8BA2-55AB-BA1E-45FA-32CDFB7B55FC}"/>
          </ac:spMkLst>
        </pc:spChg>
        <pc:spChg chg="add mod">
          <ac:chgData name="Aimee Heath (2304346)" userId="2c034b80-5712-40ce-8173-eea6df4bbbf6" providerId="ADAL" clId="{666A65EB-D767-5C05-BE92-795BF9D422C2}" dt="2026-02-27T09:38:13.925" v="959" actId="207"/>
          <ac:spMkLst>
            <pc:docMk/>
            <pc:sldMk cId="467609114" sldId="262"/>
            <ac:spMk id="15" creationId="{4C282AC7-888D-F289-DB4A-D615E0ED45BB}"/>
          </ac:spMkLst>
        </pc:spChg>
        <pc:spChg chg="add mod">
          <ac:chgData name="Aimee Heath (2304346)" userId="2c034b80-5712-40ce-8173-eea6df4bbbf6" providerId="ADAL" clId="{666A65EB-D767-5C05-BE92-795BF9D422C2}" dt="2026-02-27T09:38:38.920" v="967" actId="1076"/>
          <ac:spMkLst>
            <pc:docMk/>
            <pc:sldMk cId="467609114" sldId="262"/>
            <ac:spMk id="16" creationId="{35C87130-8756-1039-6D3D-D17E38FCB7D1}"/>
          </ac:spMkLst>
        </pc:spChg>
        <pc:spChg chg="add mod">
          <ac:chgData name="Aimee Heath (2304346)" userId="2c034b80-5712-40ce-8173-eea6df4bbbf6" providerId="ADAL" clId="{666A65EB-D767-5C05-BE92-795BF9D422C2}" dt="2026-02-27T09:39:04.146" v="978" actId="1076"/>
          <ac:spMkLst>
            <pc:docMk/>
            <pc:sldMk cId="467609114" sldId="262"/>
            <ac:spMk id="17" creationId="{D184167E-5FFB-4478-0A7E-37814DC79195}"/>
          </ac:spMkLst>
        </pc:spChg>
        <pc:spChg chg="add mod">
          <ac:chgData name="Aimee Heath (2304346)" userId="2c034b80-5712-40ce-8173-eea6df4bbbf6" providerId="ADAL" clId="{666A65EB-D767-5C05-BE92-795BF9D422C2}" dt="2026-02-27T09:38:52.038" v="972" actId="1076"/>
          <ac:spMkLst>
            <pc:docMk/>
            <pc:sldMk cId="467609114" sldId="262"/>
            <ac:spMk id="18" creationId="{B16A4299-608B-094A-7CD9-0DC71255F15B}"/>
          </ac:spMkLst>
        </pc:spChg>
        <pc:spChg chg="add mod">
          <ac:chgData name="Aimee Heath (2304346)" userId="2c034b80-5712-40ce-8173-eea6df4bbbf6" providerId="ADAL" clId="{666A65EB-D767-5C05-BE92-795BF9D422C2}" dt="2026-02-27T09:39:10.205" v="980" actId="1076"/>
          <ac:spMkLst>
            <pc:docMk/>
            <pc:sldMk cId="467609114" sldId="262"/>
            <ac:spMk id="19" creationId="{8157B444-0AE1-C160-2251-676D8DF10C52}"/>
          </ac:spMkLst>
        </pc:spChg>
        <pc:spChg chg="add mod">
          <ac:chgData name="Aimee Heath (2304346)" userId="2c034b80-5712-40ce-8173-eea6df4bbbf6" providerId="ADAL" clId="{666A65EB-D767-5C05-BE92-795BF9D422C2}" dt="2026-02-27T09:43:24.969" v="1034" actId="1076"/>
          <ac:spMkLst>
            <pc:docMk/>
            <pc:sldMk cId="467609114" sldId="262"/>
            <ac:spMk id="20" creationId="{DBEED87F-4756-3225-E16F-87B51EDBA6F1}"/>
          </ac:spMkLst>
        </pc:spChg>
        <pc:spChg chg="add mod">
          <ac:chgData name="Aimee Heath (2304346)" userId="2c034b80-5712-40ce-8173-eea6df4bbbf6" providerId="ADAL" clId="{666A65EB-D767-5C05-BE92-795BF9D422C2}" dt="2026-02-27T09:43:22.042" v="1033" actId="1076"/>
          <ac:spMkLst>
            <pc:docMk/>
            <pc:sldMk cId="467609114" sldId="262"/>
            <ac:spMk id="21" creationId="{E4089253-D4B0-8DB8-37AD-C533E897BD32}"/>
          </ac:spMkLst>
        </pc:spChg>
        <pc:picChg chg="add del mod">
          <ac:chgData name="Aimee Heath (2304346)" userId="2c034b80-5712-40ce-8173-eea6df4bbbf6" providerId="ADAL" clId="{666A65EB-D767-5C05-BE92-795BF9D422C2}" dt="2026-02-27T09:37:43.262" v="952" actId="21"/>
          <ac:picMkLst>
            <pc:docMk/>
            <pc:sldMk cId="467609114" sldId="262"/>
            <ac:picMk id="13" creationId="{F380B1E2-6F51-DC9A-5260-3C9A05E6059B}"/>
          </ac:picMkLst>
        </pc:picChg>
        <pc:picChg chg="add mod">
          <ac:chgData name="Aimee Heath (2304346)" userId="2c034b80-5712-40ce-8173-eea6df4bbbf6" providerId="ADAL" clId="{666A65EB-D767-5C05-BE92-795BF9D422C2}" dt="2026-02-27T09:36:31.185" v="930" actId="1076"/>
          <ac:picMkLst>
            <pc:docMk/>
            <pc:sldMk cId="467609114" sldId="262"/>
            <ac:picMk id="8194" creationId="{45C22A67-BC88-C700-3873-DE8D3F1937CE}"/>
          </ac:picMkLst>
        </pc:picChg>
      </pc:sldChg>
      <pc:sldChg chg="addSp delSp modSp mod setBg modNotesTx">
        <pc:chgData name="Aimee Heath (2304346)" userId="2c034b80-5712-40ce-8173-eea6df4bbbf6" providerId="ADAL" clId="{666A65EB-D767-5C05-BE92-795BF9D422C2}" dt="2026-02-27T12:54:46.489" v="1805" actId="5793"/>
        <pc:sldMkLst>
          <pc:docMk/>
          <pc:sldMk cId="2978780000" sldId="264"/>
        </pc:sldMkLst>
        <pc:spChg chg="mod">
          <ac:chgData name="Aimee Heath (2304346)" userId="2c034b80-5712-40ce-8173-eea6df4bbbf6" providerId="ADAL" clId="{666A65EB-D767-5C05-BE92-795BF9D422C2}" dt="2026-02-27T12:30:31.867" v="1327" actId="26606"/>
          <ac:spMkLst>
            <pc:docMk/>
            <pc:sldMk cId="2978780000" sldId="264"/>
            <ac:spMk id="2" creationId="{E1F43AFD-F307-53CC-FBCF-D01C75521C41}"/>
          </ac:spMkLst>
        </pc:spChg>
        <pc:spChg chg="add del mod">
          <ac:chgData name="Aimee Heath (2304346)" userId="2c034b80-5712-40ce-8173-eea6df4bbbf6" providerId="ADAL" clId="{666A65EB-D767-5C05-BE92-795BF9D422C2}" dt="2026-02-27T09:19:05.160" v="576" actId="26606"/>
          <ac:spMkLst>
            <pc:docMk/>
            <pc:sldMk cId="2978780000" sldId="264"/>
            <ac:spMk id="4" creationId="{E49AFD76-B83B-9C98-AD6F-1DD7BF68422F}"/>
          </ac:spMkLst>
        </pc:spChg>
        <pc:spChg chg="add del">
          <ac:chgData name="Aimee Heath (2304346)" userId="2c034b80-5712-40ce-8173-eea6df4bbbf6" providerId="ADAL" clId="{666A65EB-D767-5C05-BE92-795BF9D422C2}" dt="2026-02-27T09:18:45.366" v="571" actId="26606"/>
          <ac:spMkLst>
            <pc:docMk/>
            <pc:sldMk cId="2978780000" sldId="264"/>
            <ac:spMk id="11" creationId="{E51BA4DF-2BD4-4EC2-B1DB-B27C8AC71864}"/>
          </ac:spMkLst>
        </pc:spChg>
        <pc:spChg chg="add del">
          <ac:chgData name="Aimee Heath (2304346)" userId="2c034b80-5712-40ce-8173-eea6df4bbbf6" providerId="ADAL" clId="{666A65EB-D767-5C05-BE92-795BF9D422C2}" dt="2026-02-27T12:30:31.867" v="1327" actId="26606"/>
          <ac:spMkLst>
            <pc:docMk/>
            <pc:sldMk cId="2978780000" sldId="264"/>
            <ac:spMk id="13" creationId="{975D1CFA-2CDB-4B64-BD9F-85744E8DA12F}"/>
          </ac:spMkLst>
        </pc:spChg>
        <pc:spChg chg="add del">
          <ac:chgData name="Aimee Heath (2304346)" userId="2c034b80-5712-40ce-8173-eea6df4bbbf6" providerId="ADAL" clId="{666A65EB-D767-5C05-BE92-795BF9D422C2}" dt="2026-02-27T09:18:54.511" v="573" actId="26606"/>
          <ac:spMkLst>
            <pc:docMk/>
            <pc:sldMk cId="2978780000" sldId="264"/>
            <ac:spMk id="14" creationId="{35DB3719-6FDC-4E5D-891D-FF40B7300F64}"/>
          </ac:spMkLst>
        </pc:spChg>
        <pc:spChg chg="add del">
          <ac:chgData name="Aimee Heath (2304346)" userId="2c034b80-5712-40ce-8173-eea6df4bbbf6" providerId="ADAL" clId="{666A65EB-D767-5C05-BE92-795BF9D422C2}" dt="2026-02-27T09:18:54.511" v="573" actId="26606"/>
          <ac:spMkLst>
            <pc:docMk/>
            <pc:sldMk cId="2978780000" sldId="264"/>
            <ac:spMk id="15" creationId="{E0CBAC23-2E3F-4A90-BA59-F8299F6A5439}"/>
          </ac:spMkLst>
        </pc:spChg>
        <pc:spChg chg="add del">
          <ac:chgData name="Aimee Heath (2304346)" userId="2c034b80-5712-40ce-8173-eea6df4bbbf6" providerId="ADAL" clId="{666A65EB-D767-5C05-BE92-795BF9D422C2}" dt="2026-02-27T09:19:05.128" v="575" actId="26606"/>
          <ac:spMkLst>
            <pc:docMk/>
            <pc:sldMk cId="2978780000" sldId="264"/>
            <ac:spMk id="19" creationId="{B50AB553-2A96-4A92-96F2-93548E096954}"/>
          </ac:spMkLst>
        </pc:spChg>
        <pc:spChg chg="add del">
          <ac:chgData name="Aimee Heath (2304346)" userId="2c034b80-5712-40ce-8173-eea6df4bbbf6" providerId="ADAL" clId="{666A65EB-D767-5C05-BE92-795BF9D422C2}" dt="2026-02-27T12:30:31.867" v="1327" actId="26606"/>
          <ac:spMkLst>
            <pc:docMk/>
            <pc:sldMk cId="2978780000" sldId="264"/>
            <ac:spMk id="22" creationId="{EDDBB197-D710-4A4F-A9CA-FD2177498BE8}"/>
          </ac:spMkLst>
        </pc:spChg>
        <pc:spChg chg="add mod">
          <ac:chgData name="Aimee Heath (2304346)" userId="2c034b80-5712-40ce-8173-eea6df4bbbf6" providerId="ADAL" clId="{666A65EB-D767-5C05-BE92-795BF9D422C2}" dt="2026-02-27T12:39:36.298" v="1544" actId="20577"/>
          <ac:spMkLst>
            <pc:docMk/>
            <pc:sldMk cId="2978780000" sldId="264"/>
            <ac:spMk id="23" creationId="{E49AFD76-B83B-9C98-AD6F-1DD7BF68422F}"/>
          </ac:spMkLst>
        </pc:spChg>
        <pc:spChg chg="add">
          <ac:chgData name="Aimee Heath (2304346)" userId="2c034b80-5712-40ce-8173-eea6df4bbbf6" providerId="ADAL" clId="{666A65EB-D767-5C05-BE92-795BF9D422C2}" dt="2026-02-27T12:30:31.867" v="1327" actId="26606"/>
          <ac:spMkLst>
            <pc:docMk/>
            <pc:sldMk cId="2978780000" sldId="264"/>
            <ac:spMk id="32" creationId="{7B831B6F-405A-4B47-B9BB-5CA88F285844}"/>
          </ac:spMkLst>
        </pc:spChg>
        <pc:spChg chg="add">
          <ac:chgData name="Aimee Heath (2304346)" userId="2c034b80-5712-40ce-8173-eea6df4bbbf6" providerId="ADAL" clId="{666A65EB-D767-5C05-BE92-795BF9D422C2}" dt="2026-02-27T12:30:31.867" v="1327" actId="26606"/>
          <ac:spMkLst>
            <pc:docMk/>
            <pc:sldMk cId="2978780000" sldId="264"/>
            <ac:spMk id="34" creationId="{15109354-9C5D-4F8C-B0E6-D1043C7BF20A}"/>
          </ac:spMkLst>
        </pc:spChg>
        <pc:spChg chg="add">
          <ac:chgData name="Aimee Heath (2304346)" userId="2c034b80-5712-40ce-8173-eea6df4bbbf6" providerId="ADAL" clId="{666A65EB-D767-5C05-BE92-795BF9D422C2}" dt="2026-02-27T12:30:31.867" v="1327" actId="26606"/>
          <ac:spMkLst>
            <pc:docMk/>
            <pc:sldMk cId="2978780000" sldId="264"/>
            <ac:spMk id="36" creationId="{49B530FE-A87D-41A0-A920-ADC6539EAA44}"/>
          </ac:spMkLst>
        </pc:spChg>
        <pc:grpChg chg="add del">
          <ac:chgData name="Aimee Heath (2304346)" userId="2c034b80-5712-40ce-8173-eea6df4bbbf6" providerId="ADAL" clId="{666A65EB-D767-5C05-BE92-795BF9D422C2}" dt="2026-02-27T12:30:31.867" v="1327" actId="26606"/>
          <ac:grpSpMkLst>
            <pc:docMk/>
            <pc:sldMk cId="2978780000" sldId="264"/>
            <ac:grpSpMk id="24" creationId="{25EE5136-01F1-466C-962D-BA9B4C6757AA}"/>
          </ac:grpSpMkLst>
        </pc:grpChg>
        <pc:graphicFrameChg chg="add del">
          <ac:chgData name="Aimee Heath (2304346)" userId="2c034b80-5712-40ce-8173-eea6df4bbbf6" providerId="ADAL" clId="{666A65EB-D767-5C05-BE92-795BF9D422C2}" dt="2026-02-27T09:18:45.366" v="571" actId="26606"/>
          <ac:graphicFrameMkLst>
            <pc:docMk/>
            <pc:sldMk cId="2978780000" sldId="264"/>
            <ac:graphicFrameMk id="12" creationId="{D274CB07-2B4A-90C5-FFF1-42C6DA9AA131}"/>
          </ac:graphicFrameMkLst>
        </pc:graphicFrameChg>
        <pc:graphicFrameChg chg="add del">
          <ac:chgData name="Aimee Heath (2304346)" userId="2c034b80-5712-40ce-8173-eea6df4bbbf6" providerId="ADAL" clId="{666A65EB-D767-5C05-BE92-795BF9D422C2}" dt="2026-02-27T09:18:54.511" v="573" actId="26606"/>
          <ac:graphicFrameMkLst>
            <pc:docMk/>
            <pc:sldMk cId="2978780000" sldId="264"/>
            <ac:graphicFrameMk id="16" creationId="{D5DA1DB7-2F96-9E1B-E525-EC1CFA282FA3}"/>
          </ac:graphicFrameMkLst>
        </pc:graphicFrameChg>
        <pc:graphicFrameChg chg="add del">
          <ac:chgData name="Aimee Heath (2304346)" userId="2c034b80-5712-40ce-8173-eea6df4bbbf6" providerId="ADAL" clId="{666A65EB-D767-5C05-BE92-795BF9D422C2}" dt="2026-02-27T09:19:05.128" v="575" actId="26606"/>
          <ac:graphicFrameMkLst>
            <pc:docMk/>
            <pc:sldMk cId="2978780000" sldId="264"/>
            <ac:graphicFrameMk id="20" creationId="{25D47037-B811-8A80-91CA-EA404577D5D2}"/>
          </ac:graphicFrameMkLst>
        </pc:graphicFrameChg>
        <pc:picChg chg="add del">
          <ac:chgData name="Aimee Heath (2304346)" userId="2c034b80-5712-40ce-8173-eea6df4bbbf6" providerId="ADAL" clId="{666A65EB-D767-5C05-BE92-795BF9D422C2}" dt="2026-02-27T09:18:37.338" v="569" actId="26606"/>
          <ac:picMkLst>
            <pc:docMk/>
            <pc:sldMk cId="2978780000" sldId="264"/>
            <ac:picMk id="6" creationId="{400BA8B9-8746-5E9F-7500-2FC9F34EE334}"/>
          </ac:picMkLst>
        </pc:picChg>
        <pc:picChg chg="add del">
          <ac:chgData name="Aimee Heath (2304346)" userId="2c034b80-5712-40ce-8173-eea6df4bbbf6" providerId="ADAL" clId="{666A65EB-D767-5C05-BE92-795BF9D422C2}" dt="2026-02-27T09:18:45.366" v="571" actId="26606"/>
          <ac:picMkLst>
            <pc:docMk/>
            <pc:sldMk cId="2978780000" sldId="264"/>
            <ac:picMk id="7" creationId="{6FF3202A-1C38-9BDA-F206-F24BCCB148C0}"/>
          </ac:picMkLst>
        </pc:picChg>
        <pc:picChg chg="add mod ord">
          <ac:chgData name="Aimee Heath (2304346)" userId="2c034b80-5712-40ce-8173-eea6df4bbbf6" providerId="ADAL" clId="{666A65EB-D767-5C05-BE92-795BF9D422C2}" dt="2026-02-27T12:30:31.867" v="1327" actId="26606"/>
          <ac:picMkLst>
            <pc:docMk/>
            <pc:sldMk cId="2978780000" sldId="264"/>
            <ac:picMk id="8" creationId="{DB5E1276-3FA6-B95A-ED67-F4B36129F9AA}"/>
          </ac:picMkLst>
        </pc:picChg>
        <pc:picChg chg="add del">
          <ac:chgData name="Aimee Heath (2304346)" userId="2c034b80-5712-40ce-8173-eea6df4bbbf6" providerId="ADAL" clId="{666A65EB-D767-5C05-BE92-795BF9D422C2}" dt="2026-02-27T09:19:05.128" v="575" actId="26606"/>
          <ac:picMkLst>
            <pc:docMk/>
            <pc:sldMk cId="2978780000" sldId="264"/>
            <ac:picMk id="18" creationId="{07D299C9-6B63-9F45-61D9-8AA4439E1937}"/>
          </ac:picMkLst>
        </pc:picChg>
        <pc:cxnChg chg="add del">
          <ac:chgData name="Aimee Heath (2304346)" userId="2c034b80-5712-40ce-8173-eea6df4bbbf6" providerId="ADAL" clId="{666A65EB-D767-5C05-BE92-795BF9D422C2}" dt="2026-02-27T09:18:37.338" v="569" actId="26606"/>
          <ac:cxnSpMkLst>
            <pc:docMk/>
            <pc:sldMk cId="2978780000" sldId="264"/>
            <ac:cxnSpMk id="10" creationId="{1503BFE4-729B-D9D0-C17B-501E6AF1127A}"/>
          </ac:cxnSpMkLst>
        </pc:cxnChg>
      </pc:sldChg>
      <pc:sldChg chg="addSp delSp modSp mod setBg modNotesTx">
        <pc:chgData name="Aimee Heath (2304346)" userId="2c034b80-5712-40ce-8173-eea6df4bbbf6" providerId="ADAL" clId="{666A65EB-D767-5C05-BE92-795BF9D422C2}" dt="2026-02-27T12:58:46.069" v="1872" actId="20577"/>
        <pc:sldMkLst>
          <pc:docMk/>
          <pc:sldMk cId="4250220172" sldId="265"/>
        </pc:sldMkLst>
        <pc:spChg chg="mod">
          <ac:chgData name="Aimee Heath (2304346)" userId="2c034b80-5712-40ce-8173-eea6df4bbbf6" providerId="ADAL" clId="{666A65EB-D767-5C05-BE92-795BF9D422C2}" dt="2026-02-27T09:20:14.308" v="579" actId="26606"/>
          <ac:spMkLst>
            <pc:docMk/>
            <pc:sldMk cId="4250220172" sldId="265"/>
            <ac:spMk id="2" creationId="{DCE72906-AD00-755B-977B-D3F2B4914234}"/>
          </ac:spMkLst>
        </pc:spChg>
        <pc:spChg chg="del">
          <ac:chgData name="Aimee Heath (2304346)" userId="2c034b80-5712-40ce-8173-eea6df4bbbf6" providerId="ADAL" clId="{666A65EB-D767-5C05-BE92-795BF9D422C2}" dt="2026-02-27T07:42:29.985" v="0"/>
          <ac:spMkLst>
            <pc:docMk/>
            <pc:sldMk cId="4250220172" sldId="265"/>
            <ac:spMk id="3" creationId="{31D0E87A-2A95-1E78-9A10-9024BFF166FD}"/>
          </ac:spMkLst>
        </pc:spChg>
        <pc:spChg chg="add del mod">
          <ac:chgData name="Aimee Heath (2304346)" userId="2c034b80-5712-40ce-8173-eea6df4bbbf6" providerId="ADAL" clId="{666A65EB-D767-5C05-BE92-795BF9D422C2}" dt="2026-02-27T09:20:01.934" v="577" actId="26606"/>
          <ac:spMkLst>
            <pc:docMk/>
            <pc:sldMk cId="4250220172" sldId="265"/>
            <ac:spMk id="4" creationId="{31158F19-57B5-3A59-9A32-8A469DF5AF22}"/>
          </ac:spMkLst>
        </pc:spChg>
        <pc:spChg chg="add mod">
          <ac:chgData name="Aimee Heath (2304346)" userId="2c034b80-5712-40ce-8173-eea6df4bbbf6" providerId="ADAL" clId="{666A65EB-D767-5C05-BE92-795BF9D422C2}" dt="2026-02-27T12:30:16.928" v="1326" actId="20577"/>
          <ac:spMkLst>
            <pc:docMk/>
            <pc:sldMk cId="4250220172" sldId="265"/>
            <ac:spMk id="5" creationId="{A251EBAD-8D96-6357-9AB0-208A9184C6F8}"/>
          </ac:spMkLst>
        </pc:spChg>
        <pc:spChg chg="add">
          <ac:chgData name="Aimee Heath (2304346)" userId="2c034b80-5712-40ce-8173-eea6df4bbbf6" providerId="ADAL" clId="{666A65EB-D767-5C05-BE92-795BF9D422C2}" dt="2026-02-27T09:20:14.308" v="579" actId="26606"/>
          <ac:spMkLst>
            <pc:docMk/>
            <pc:sldMk cId="4250220172" sldId="265"/>
            <ac:spMk id="12" creationId="{45D37F4E-DDB4-456B-97E0-9937730A039F}"/>
          </ac:spMkLst>
        </pc:spChg>
        <pc:spChg chg="add">
          <ac:chgData name="Aimee Heath (2304346)" userId="2c034b80-5712-40ce-8173-eea6df4bbbf6" providerId="ADAL" clId="{666A65EB-D767-5C05-BE92-795BF9D422C2}" dt="2026-02-27T09:20:14.308" v="579" actId="26606"/>
          <ac:spMkLst>
            <pc:docMk/>
            <pc:sldMk cId="4250220172" sldId="265"/>
            <ac:spMk id="14" creationId="{B2DD41CD-8F47-4F56-AD12-4E2FF7696987}"/>
          </ac:spMkLst>
        </pc:spChg>
        <pc:graphicFrameChg chg="add mod ord modGraphic">
          <ac:chgData name="Aimee Heath (2304346)" userId="2c034b80-5712-40ce-8173-eea6df4bbbf6" providerId="ADAL" clId="{666A65EB-D767-5C05-BE92-795BF9D422C2}" dt="2026-02-27T09:20:22.752" v="581" actId="1076"/>
          <ac:graphicFrameMkLst>
            <pc:docMk/>
            <pc:sldMk cId="4250220172" sldId="265"/>
            <ac:graphicFrameMk id="7" creationId="{72C11434-2E63-C1A4-F816-EAB63357B477}"/>
          </ac:graphicFrameMkLst>
        </pc:graphicFrameChg>
      </pc:sldChg>
      <pc:sldChg chg="addSp delSp modSp del mod modNotesTx">
        <pc:chgData name="Aimee Heath (2304346)" userId="2c034b80-5712-40ce-8173-eea6df4bbbf6" providerId="ADAL" clId="{666A65EB-D767-5C05-BE92-795BF9D422C2}" dt="2026-02-27T12:57:31.916" v="1857" actId="2696"/>
        <pc:sldMkLst>
          <pc:docMk/>
          <pc:sldMk cId="768835477" sldId="266"/>
        </pc:sldMkLst>
        <pc:spChg chg="del">
          <ac:chgData name="Aimee Heath (2304346)" userId="2c034b80-5712-40ce-8173-eea6df4bbbf6" providerId="ADAL" clId="{666A65EB-D767-5C05-BE92-795BF9D422C2}" dt="2026-02-27T09:57:38.915" v="1064"/>
          <ac:spMkLst>
            <pc:docMk/>
            <pc:sldMk cId="768835477" sldId="266"/>
            <ac:spMk id="3" creationId="{2CB5ADF4-6AE0-6415-F5CD-D307BF2B36DA}"/>
          </ac:spMkLst>
        </pc:spChg>
        <pc:spChg chg="add mod">
          <ac:chgData name="Aimee Heath (2304346)" userId="2c034b80-5712-40ce-8173-eea6df4bbbf6" providerId="ADAL" clId="{666A65EB-D767-5C05-BE92-795BF9D422C2}" dt="2026-02-27T12:28:35.815" v="1322" actId="1076"/>
          <ac:spMkLst>
            <pc:docMk/>
            <pc:sldMk cId="768835477" sldId="266"/>
            <ac:spMk id="4" creationId="{6469B07F-E9B5-F2BF-39CD-FDA5896E1DFF}"/>
          </ac:spMkLst>
        </pc:spChg>
        <pc:spChg chg="add mod">
          <ac:chgData name="Aimee Heath (2304346)" userId="2c034b80-5712-40ce-8173-eea6df4bbbf6" providerId="ADAL" clId="{666A65EB-D767-5C05-BE92-795BF9D422C2}" dt="2026-02-27T12:22:23.921" v="1321" actId="1076"/>
          <ac:spMkLst>
            <pc:docMk/>
            <pc:sldMk cId="768835477" sldId="266"/>
            <ac:spMk id="5" creationId="{C069806D-47F5-B425-19B8-8A726F1AC56D}"/>
          </ac:spMkLst>
        </pc:spChg>
      </pc:sldChg>
      <pc:sldChg chg="addSp delSp modSp mod setBg modNotesTx">
        <pc:chgData name="Aimee Heath (2304346)" userId="2c034b80-5712-40ce-8173-eea6df4bbbf6" providerId="ADAL" clId="{666A65EB-D767-5C05-BE92-795BF9D422C2}" dt="2026-02-27T14:15:14.675" v="1880" actId="20577"/>
        <pc:sldMkLst>
          <pc:docMk/>
          <pc:sldMk cId="930519924" sldId="267"/>
        </pc:sldMkLst>
        <pc:spChg chg="mod">
          <ac:chgData name="Aimee Heath (2304346)" userId="2c034b80-5712-40ce-8173-eea6df4bbbf6" providerId="ADAL" clId="{666A65EB-D767-5C05-BE92-795BF9D422C2}" dt="2026-02-27T11:46:54.133" v="1111" actId="1076"/>
          <ac:spMkLst>
            <pc:docMk/>
            <pc:sldMk cId="930519924" sldId="267"/>
            <ac:spMk id="2" creationId="{EB30A47C-B5C3-E164-69FB-343265C2A5D0}"/>
          </ac:spMkLst>
        </pc:spChg>
        <pc:spChg chg="del">
          <ac:chgData name="Aimee Heath (2304346)" userId="2c034b80-5712-40ce-8173-eea6df4bbbf6" providerId="ADAL" clId="{666A65EB-D767-5C05-BE92-795BF9D422C2}" dt="2026-02-27T09:47:28.628" v="1049"/>
          <ac:spMkLst>
            <pc:docMk/>
            <pc:sldMk cId="930519924" sldId="267"/>
            <ac:spMk id="3" creationId="{22FC069A-EBDF-199F-6019-4AFF5139A789}"/>
          </ac:spMkLst>
        </pc:spChg>
        <pc:spChg chg="add mod">
          <ac:chgData name="Aimee Heath (2304346)" userId="2c034b80-5712-40ce-8173-eea6df4bbbf6" providerId="ADAL" clId="{666A65EB-D767-5C05-BE92-795BF9D422C2}" dt="2026-02-27T13:01:47.378" v="1876" actId="20577"/>
          <ac:spMkLst>
            <pc:docMk/>
            <pc:sldMk cId="930519924" sldId="267"/>
            <ac:spMk id="4" creationId="{DC8B5B35-AF87-E573-3481-CB3006B32815}"/>
          </ac:spMkLst>
        </pc:spChg>
        <pc:spChg chg="add">
          <ac:chgData name="Aimee Heath (2304346)" userId="2c034b80-5712-40ce-8173-eea6df4bbbf6" providerId="ADAL" clId="{666A65EB-D767-5C05-BE92-795BF9D422C2}" dt="2026-02-27T09:48:34.141" v="1050" actId="26606"/>
          <ac:spMkLst>
            <pc:docMk/>
            <pc:sldMk cId="930519924" sldId="267"/>
            <ac:spMk id="10" creationId="{C0763A76-9F1C-4FC5-82B7-DD475DA461B2}"/>
          </ac:spMkLst>
        </pc:spChg>
        <pc:spChg chg="add">
          <ac:chgData name="Aimee Heath (2304346)" userId="2c034b80-5712-40ce-8173-eea6df4bbbf6" providerId="ADAL" clId="{666A65EB-D767-5C05-BE92-795BF9D422C2}" dt="2026-02-27T09:48:34.141" v="1050" actId="26606"/>
          <ac:spMkLst>
            <pc:docMk/>
            <pc:sldMk cId="930519924" sldId="267"/>
            <ac:spMk id="12" creationId="{E81BF4F6-F2CF-4984-9D14-D6966D92F99F}"/>
          </ac:spMkLst>
        </pc:spChg>
        <pc:picChg chg="add">
          <ac:chgData name="Aimee Heath (2304346)" userId="2c034b80-5712-40ce-8173-eea6df4bbbf6" providerId="ADAL" clId="{666A65EB-D767-5C05-BE92-795BF9D422C2}" dt="2026-02-27T09:48:34.141" v="1050" actId="26606"/>
          <ac:picMkLst>
            <pc:docMk/>
            <pc:sldMk cId="930519924" sldId="267"/>
            <ac:picMk id="6" creationId="{E53B88B0-E614-10CD-366A-EC4756F8A90E}"/>
          </ac:picMkLst>
        </pc:picChg>
      </pc:sldChg>
      <pc:sldChg chg="addSp delSp modSp mod">
        <pc:chgData name="Aimee Heath (2304346)" userId="2c034b80-5712-40ce-8173-eea6df4bbbf6" providerId="ADAL" clId="{666A65EB-D767-5C05-BE92-795BF9D422C2}" dt="2026-02-27T14:26:58.815" v="1882" actId="20577"/>
        <pc:sldMkLst>
          <pc:docMk/>
          <pc:sldMk cId="3437121375" sldId="268"/>
        </pc:sldMkLst>
        <pc:spChg chg="del mod">
          <ac:chgData name="Aimee Heath (2304346)" userId="2c034b80-5712-40ce-8173-eea6df4bbbf6" providerId="ADAL" clId="{666A65EB-D767-5C05-BE92-795BF9D422C2}" dt="2026-02-27T12:21:00.922" v="1303" actId="478"/>
          <ac:spMkLst>
            <pc:docMk/>
            <pc:sldMk cId="3437121375" sldId="268"/>
            <ac:spMk id="3" creationId="{C2EFED7A-C78B-CEF2-DDF9-201A3A7E80BD}"/>
          </ac:spMkLst>
        </pc:spChg>
        <pc:spChg chg="add mod">
          <ac:chgData name="Aimee Heath (2304346)" userId="2c034b80-5712-40ce-8173-eea6df4bbbf6" providerId="ADAL" clId="{666A65EB-D767-5C05-BE92-795BF9D422C2}" dt="2026-02-27T14:26:58.815" v="1882" actId="20577"/>
          <ac:spMkLst>
            <pc:docMk/>
            <pc:sldMk cId="3437121375" sldId="268"/>
            <ac:spMk id="4" creationId="{FC307CF3-6C22-4A8D-4B79-36B2C42ACD6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7545C3-09E1-4133-87D8-FC718A0A0DB6}" type="doc">
      <dgm:prSet loTypeId="urn:microsoft.com/office/officeart/2016/7/layout/RepeatingBendingProcessNew" loCatId="process" qsTypeId="urn:microsoft.com/office/officeart/2005/8/quickstyle/simple5" qsCatId="simple" csTypeId="urn:microsoft.com/office/officeart/2005/8/colors/colorful1" csCatId="colorful"/>
      <dgm:spPr/>
      <dgm:t>
        <a:bodyPr/>
        <a:lstStyle/>
        <a:p>
          <a:endParaRPr lang="en-US"/>
        </a:p>
      </dgm:t>
    </dgm:pt>
    <dgm:pt modelId="{2514F931-22D7-4305-8C4C-EDC75AEA160D}">
      <dgm:prSet/>
      <dgm:spPr/>
      <dgm:t>
        <a:bodyPr/>
        <a:lstStyle/>
        <a:p>
          <a:r>
            <a:rPr lang="en-US" b="1" i="0" baseline="0" dirty="0"/>
            <a:t>Skinner (Behaviourism)</a:t>
          </a:r>
          <a:r>
            <a:rPr lang="en-US" b="0" i="0" baseline="0" dirty="0"/>
            <a:t> – Reinforcement used to shape pressing behaviours</a:t>
          </a:r>
          <a:endParaRPr lang="en-US" dirty="0"/>
        </a:p>
      </dgm:t>
    </dgm:pt>
    <dgm:pt modelId="{4DF0EFC1-ECCD-44A0-AEE4-5CD6A107B8E1}" type="parTrans" cxnId="{2AABC4FF-4773-4FE5-99F5-5B551AB782E5}">
      <dgm:prSet/>
      <dgm:spPr/>
      <dgm:t>
        <a:bodyPr/>
        <a:lstStyle/>
        <a:p>
          <a:endParaRPr lang="en-US"/>
        </a:p>
      </dgm:t>
    </dgm:pt>
    <dgm:pt modelId="{63E6C298-2CB1-4682-A051-8A18CF5C4428}" type="sibTrans" cxnId="{2AABC4FF-4773-4FE5-99F5-5B551AB782E5}">
      <dgm:prSet/>
      <dgm:spPr/>
      <dgm:t>
        <a:bodyPr/>
        <a:lstStyle/>
        <a:p>
          <a:endParaRPr lang="en-US"/>
        </a:p>
      </dgm:t>
    </dgm:pt>
    <dgm:pt modelId="{CF6CE6A4-A6F1-4F5E-96E0-A867C61DA9B6}">
      <dgm:prSet/>
      <dgm:spPr/>
      <dgm:t>
        <a:bodyPr/>
        <a:lstStyle/>
        <a:p>
          <a:r>
            <a:rPr lang="en-US" b="0" i="0" baseline="0" dirty="0"/>
            <a:t>• </a:t>
          </a:r>
          <a:r>
            <a:rPr lang="en-US" b="1" i="0" baseline="0" dirty="0"/>
            <a:t>Dewey (Experiential Learning)</a:t>
          </a:r>
          <a:r>
            <a:rPr lang="en-US" b="0" i="0" baseline="0" dirty="0"/>
            <a:t> – Learning through representative game situations</a:t>
          </a:r>
          <a:endParaRPr lang="en-US" dirty="0"/>
        </a:p>
      </dgm:t>
    </dgm:pt>
    <dgm:pt modelId="{C04724DC-C688-4747-898E-AC0E821D8953}" type="parTrans" cxnId="{971CA2DB-6C60-4CF3-B488-E210B467096B}">
      <dgm:prSet/>
      <dgm:spPr/>
      <dgm:t>
        <a:bodyPr/>
        <a:lstStyle/>
        <a:p>
          <a:endParaRPr lang="en-US"/>
        </a:p>
      </dgm:t>
    </dgm:pt>
    <dgm:pt modelId="{DD8E729D-080D-4C48-A213-4DBCA7F0BE4D}" type="sibTrans" cxnId="{971CA2DB-6C60-4CF3-B488-E210B467096B}">
      <dgm:prSet/>
      <dgm:spPr/>
      <dgm:t>
        <a:bodyPr/>
        <a:lstStyle/>
        <a:p>
          <a:endParaRPr lang="en-US"/>
        </a:p>
      </dgm:t>
    </dgm:pt>
    <dgm:pt modelId="{7A8B67EC-FA7F-4DD1-B052-CDAEB6C3E16A}">
      <dgm:prSet/>
      <dgm:spPr/>
      <dgm:t>
        <a:bodyPr/>
        <a:lstStyle/>
        <a:p>
          <a:r>
            <a:rPr lang="en-US" b="0" i="0" baseline="0" dirty="0"/>
            <a:t>• </a:t>
          </a:r>
          <a:r>
            <a:rPr lang="en-US" b="1" i="0" baseline="0" dirty="0"/>
            <a:t>Piaget (Constructivism)</a:t>
          </a:r>
          <a:r>
            <a:rPr lang="en-US" b="0" i="0" baseline="0" dirty="0"/>
            <a:t> – Tactical understanding develops through problem-solving</a:t>
          </a:r>
          <a:endParaRPr lang="en-US" dirty="0"/>
        </a:p>
      </dgm:t>
    </dgm:pt>
    <dgm:pt modelId="{34AE256C-561A-4396-9635-441CD830ACF6}" type="parTrans" cxnId="{8DFF8C32-7E3E-4FB7-B374-00F7D091203B}">
      <dgm:prSet/>
      <dgm:spPr/>
      <dgm:t>
        <a:bodyPr/>
        <a:lstStyle/>
        <a:p>
          <a:endParaRPr lang="en-US"/>
        </a:p>
      </dgm:t>
    </dgm:pt>
    <dgm:pt modelId="{DB10E8E3-C8DB-4F5A-AC6F-AB34A7CA6E9F}" type="sibTrans" cxnId="{8DFF8C32-7E3E-4FB7-B374-00F7D091203B}">
      <dgm:prSet/>
      <dgm:spPr/>
      <dgm:t>
        <a:bodyPr/>
        <a:lstStyle/>
        <a:p>
          <a:endParaRPr lang="en-US"/>
        </a:p>
      </dgm:t>
    </dgm:pt>
    <dgm:pt modelId="{55E976AF-8756-4898-8862-EC40280FABB2}">
      <dgm:prSet/>
      <dgm:spPr/>
      <dgm:t>
        <a:bodyPr/>
        <a:lstStyle/>
        <a:p>
          <a:r>
            <a:rPr lang="en-US" b="0" i="0" baseline="0"/>
            <a:t>• </a:t>
          </a:r>
          <a:r>
            <a:rPr lang="en-US" b="1" i="0" baseline="0"/>
            <a:t>Vygotsky (Social Constructivism)</a:t>
          </a:r>
          <a:r>
            <a:rPr lang="en-US" b="0" i="0" baseline="0"/>
            <a:t> – Scaffolding and collaborative learning</a:t>
          </a:r>
          <a:endParaRPr lang="en-US"/>
        </a:p>
      </dgm:t>
    </dgm:pt>
    <dgm:pt modelId="{80AA9323-80A8-4D30-8F1D-D718633165A9}" type="parTrans" cxnId="{A26B9C36-28D4-4838-A583-F5DB6A39B256}">
      <dgm:prSet/>
      <dgm:spPr/>
      <dgm:t>
        <a:bodyPr/>
        <a:lstStyle/>
        <a:p>
          <a:endParaRPr lang="en-US"/>
        </a:p>
      </dgm:t>
    </dgm:pt>
    <dgm:pt modelId="{51AF76B0-C181-4DF9-8758-A63457F54A79}" type="sibTrans" cxnId="{A26B9C36-28D4-4838-A583-F5DB6A39B256}">
      <dgm:prSet/>
      <dgm:spPr/>
      <dgm:t>
        <a:bodyPr/>
        <a:lstStyle/>
        <a:p>
          <a:endParaRPr lang="en-US"/>
        </a:p>
      </dgm:t>
    </dgm:pt>
    <dgm:pt modelId="{A56C280C-D414-49CA-B1E0-E5C3D1115577}">
      <dgm:prSet/>
      <dgm:spPr/>
      <dgm:t>
        <a:bodyPr/>
        <a:lstStyle/>
        <a:p>
          <a:r>
            <a:rPr lang="en-US" b="0" i="0" baseline="0"/>
            <a:t>• </a:t>
          </a:r>
          <a:r>
            <a:rPr lang="en-US" b="1" i="0" baseline="0"/>
            <a:t>Rogers (Humanistic Theory)</a:t>
          </a:r>
          <a:r>
            <a:rPr lang="en-US" b="0" i="0" baseline="0"/>
            <a:t> – Athlete-centred questioning &amp; autonomy</a:t>
          </a:r>
          <a:endParaRPr lang="en-US"/>
        </a:p>
      </dgm:t>
    </dgm:pt>
    <dgm:pt modelId="{67473D17-91D7-4F28-B12C-67649FF299EF}" type="parTrans" cxnId="{B028C7B2-DEE8-469F-ABD2-B0320F4669AB}">
      <dgm:prSet/>
      <dgm:spPr/>
      <dgm:t>
        <a:bodyPr/>
        <a:lstStyle/>
        <a:p>
          <a:endParaRPr lang="en-US"/>
        </a:p>
      </dgm:t>
    </dgm:pt>
    <dgm:pt modelId="{1B8B039C-D7EB-48F0-B9CD-9D3F2CBFF428}" type="sibTrans" cxnId="{B028C7B2-DEE8-469F-ABD2-B0320F4669AB}">
      <dgm:prSet/>
      <dgm:spPr/>
      <dgm:t>
        <a:bodyPr/>
        <a:lstStyle/>
        <a:p>
          <a:endParaRPr lang="en-US"/>
        </a:p>
      </dgm:t>
    </dgm:pt>
    <dgm:pt modelId="{E411D1FE-6C17-4F44-81BE-C0B3D8958A30}">
      <dgm:prSet/>
      <dgm:spPr/>
      <dgm:t>
        <a:bodyPr/>
        <a:lstStyle/>
        <a:p>
          <a:r>
            <a:rPr lang="en-US" b="0" i="0" baseline="0"/>
            <a:t>• </a:t>
          </a:r>
          <a:r>
            <a:rPr lang="en-US" b="1" i="0" baseline="0"/>
            <a:t>Freire (Critical Pedagogy)</a:t>
          </a:r>
          <a:r>
            <a:rPr lang="en-US" b="0" i="0" baseline="0"/>
            <a:t> – Dialogue rather than “banking” instruction</a:t>
          </a:r>
          <a:endParaRPr lang="en-US"/>
        </a:p>
      </dgm:t>
    </dgm:pt>
    <dgm:pt modelId="{8A3C61E2-3BD4-45D5-AED9-7F9CF73E30A0}" type="parTrans" cxnId="{435FB574-F578-4CC8-AC2F-7122F29E1E5B}">
      <dgm:prSet/>
      <dgm:spPr/>
      <dgm:t>
        <a:bodyPr/>
        <a:lstStyle/>
        <a:p>
          <a:endParaRPr lang="en-US"/>
        </a:p>
      </dgm:t>
    </dgm:pt>
    <dgm:pt modelId="{E78D02C9-7D1E-449E-94E4-5FCF75598099}" type="sibTrans" cxnId="{435FB574-F578-4CC8-AC2F-7122F29E1E5B}">
      <dgm:prSet/>
      <dgm:spPr/>
      <dgm:t>
        <a:bodyPr/>
        <a:lstStyle/>
        <a:p>
          <a:endParaRPr lang="en-US"/>
        </a:p>
      </dgm:t>
    </dgm:pt>
    <dgm:pt modelId="{307F92AF-4689-4404-8B29-5FE6C12BA5B3}">
      <dgm:prSet/>
      <dgm:spPr/>
      <dgm:t>
        <a:bodyPr/>
        <a:lstStyle/>
        <a:p>
          <a:r>
            <a:rPr lang="en-US" b="0" i="0" baseline="0"/>
            <a:t>• </a:t>
          </a:r>
          <a:r>
            <a:rPr lang="en-US" b="1" i="0" baseline="0"/>
            <a:t>Mezirow (Transformative Learning)</a:t>
          </a:r>
          <a:r>
            <a:rPr lang="en-US" b="0" i="0" baseline="0"/>
            <a:t> – Reflection challenges tactical assumptions</a:t>
          </a:r>
          <a:endParaRPr lang="en-US"/>
        </a:p>
      </dgm:t>
    </dgm:pt>
    <dgm:pt modelId="{A2E669EF-792B-46CA-9FFF-A2F51ADBCB1D}" type="parTrans" cxnId="{6AEA0098-E58C-4C78-B6DF-EC8CE0C19272}">
      <dgm:prSet/>
      <dgm:spPr/>
      <dgm:t>
        <a:bodyPr/>
        <a:lstStyle/>
        <a:p>
          <a:endParaRPr lang="en-US"/>
        </a:p>
      </dgm:t>
    </dgm:pt>
    <dgm:pt modelId="{9A7F66E6-5D0D-4412-9D74-382DC011A2A6}" type="sibTrans" cxnId="{6AEA0098-E58C-4C78-B6DF-EC8CE0C19272}">
      <dgm:prSet/>
      <dgm:spPr/>
      <dgm:t>
        <a:bodyPr/>
        <a:lstStyle/>
        <a:p>
          <a:endParaRPr lang="en-US"/>
        </a:p>
      </dgm:t>
    </dgm:pt>
    <dgm:pt modelId="{56F7AA78-E42D-4391-8398-27F4B9A46F4B}">
      <dgm:prSet/>
      <dgm:spPr/>
      <dgm:t>
        <a:bodyPr/>
        <a:lstStyle/>
        <a:p>
          <a:r>
            <a:rPr lang="en-US" b="0" i="0" baseline="0"/>
            <a:t>• </a:t>
          </a:r>
          <a:r>
            <a:rPr lang="en-US" b="1" i="0" baseline="0"/>
            <a:t>Blumer (Symbolic Interactionism)</a:t>
          </a:r>
          <a:r>
            <a:rPr lang="en-US" b="0" i="0" baseline="0"/>
            <a:t> – Shared terminology creates collective meaning</a:t>
          </a:r>
          <a:endParaRPr lang="en-US"/>
        </a:p>
      </dgm:t>
    </dgm:pt>
    <dgm:pt modelId="{272E8C1A-7DBB-497F-AB70-3C5F43B3A5C2}" type="parTrans" cxnId="{AD8D1A4B-341F-4925-9B7C-0F3DD4BDA932}">
      <dgm:prSet/>
      <dgm:spPr/>
      <dgm:t>
        <a:bodyPr/>
        <a:lstStyle/>
        <a:p>
          <a:endParaRPr lang="en-US"/>
        </a:p>
      </dgm:t>
    </dgm:pt>
    <dgm:pt modelId="{0F8E538B-7D35-42F8-A62D-93BB323B5AC0}" type="sibTrans" cxnId="{AD8D1A4B-341F-4925-9B7C-0F3DD4BDA932}">
      <dgm:prSet/>
      <dgm:spPr/>
      <dgm:t>
        <a:bodyPr/>
        <a:lstStyle/>
        <a:p>
          <a:endParaRPr lang="en-US"/>
        </a:p>
      </dgm:t>
    </dgm:pt>
    <dgm:pt modelId="{BE3407A4-F528-ED41-BE28-4AA3FE7DB18A}" type="pres">
      <dgm:prSet presAssocID="{DD7545C3-09E1-4133-87D8-FC718A0A0DB6}" presName="Name0" presStyleCnt="0">
        <dgm:presLayoutVars>
          <dgm:dir/>
          <dgm:resizeHandles val="exact"/>
        </dgm:presLayoutVars>
      </dgm:prSet>
      <dgm:spPr/>
    </dgm:pt>
    <dgm:pt modelId="{BBCFD850-0D74-8A44-88CE-1F90CD2DF61B}" type="pres">
      <dgm:prSet presAssocID="{2514F931-22D7-4305-8C4C-EDC75AEA160D}" presName="node" presStyleLbl="node1" presStyleIdx="0" presStyleCnt="8">
        <dgm:presLayoutVars>
          <dgm:bulletEnabled val="1"/>
        </dgm:presLayoutVars>
      </dgm:prSet>
      <dgm:spPr/>
    </dgm:pt>
    <dgm:pt modelId="{6321BAC0-0070-9B4F-9878-7D1843999B33}" type="pres">
      <dgm:prSet presAssocID="{63E6C298-2CB1-4682-A051-8A18CF5C4428}" presName="sibTrans" presStyleLbl="sibTrans1D1" presStyleIdx="0" presStyleCnt="7"/>
      <dgm:spPr/>
    </dgm:pt>
    <dgm:pt modelId="{2647F30D-D631-2D4A-8238-10E24B2C82AF}" type="pres">
      <dgm:prSet presAssocID="{63E6C298-2CB1-4682-A051-8A18CF5C4428}" presName="connectorText" presStyleLbl="sibTrans1D1" presStyleIdx="0" presStyleCnt="7"/>
      <dgm:spPr/>
    </dgm:pt>
    <dgm:pt modelId="{73FC6F79-DA5C-4F43-AD17-187FE9994BC4}" type="pres">
      <dgm:prSet presAssocID="{CF6CE6A4-A6F1-4F5E-96E0-A867C61DA9B6}" presName="node" presStyleLbl="node1" presStyleIdx="1" presStyleCnt="8">
        <dgm:presLayoutVars>
          <dgm:bulletEnabled val="1"/>
        </dgm:presLayoutVars>
      </dgm:prSet>
      <dgm:spPr/>
    </dgm:pt>
    <dgm:pt modelId="{CDAD6032-E85F-CC43-A133-060456719649}" type="pres">
      <dgm:prSet presAssocID="{DD8E729D-080D-4C48-A213-4DBCA7F0BE4D}" presName="sibTrans" presStyleLbl="sibTrans1D1" presStyleIdx="1" presStyleCnt="7"/>
      <dgm:spPr/>
    </dgm:pt>
    <dgm:pt modelId="{E9CA6395-3F98-344A-BEF4-0D5555CE4B94}" type="pres">
      <dgm:prSet presAssocID="{DD8E729D-080D-4C48-A213-4DBCA7F0BE4D}" presName="connectorText" presStyleLbl="sibTrans1D1" presStyleIdx="1" presStyleCnt="7"/>
      <dgm:spPr/>
    </dgm:pt>
    <dgm:pt modelId="{E109865A-B376-B448-AE7B-2E8EDD24D581}" type="pres">
      <dgm:prSet presAssocID="{7A8B67EC-FA7F-4DD1-B052-CDAEB6C3E16A}" presName="node" presStyleLbl="node1" presStyleIdx="2" presStyleCnt="8">
        <dgm:presLayoutVars>
          <dgm:bulletEnabled val="1"/>
        </dgm:presLayoutVars>
      </dgm:prSet>
      <dgm:spPr/>
    </dgm:pt>
    <dgm:pt modelId="{1053F91E-880F-864A-B18F-E595DDB149E8}" type="pres">
      <dgm:prSet presAssocID="{DB10E8E3-C8DB-4F5A-AC6F-AB34A7CA6E9F}" presName="sibTrans" presStyleLbl="sibTrans1D1" presStyleIdx="2" presStyleCnt="7"/>
      <dgm:spPr/>
    </dgm:pt>
    <dgm:pt modelId="{5C25DC71-7C03-A440-A90C-D25651AB12A1}" type="pres">
      <dgm:prSet presAssocID="{DB10E8E3-C8DB-4F5A-AC6F-AB34A7CA6E9F}" presName="connectorText" presStyleLbl="sibTrans1D1" presStyleIdx="2" presStyleCnt="7"/>
      <dgm:spPr/>
    </dgm:pt>
    <dgm:pt modelId="{E4F2869F-6EDF-AB4F-8AD1-F1AD3666897C}" type="pres">
      <dgm:prSet presAssocID="{55E976AF-8756-4898-8862-EC40280FABB2}" presName="node" presStyleLbl="node1" presStyleIdx="3" presStyleCnt="8">
        <dgm:presLayoutVars>
          <dgm:bulletEnabled val="1"/>
        </dgm:presLayoutVars>
      </dgm:prSet>
      <dgm:spPr/>
    </dgm:pt>
    <dgm:pt modelId="{011A9FF7-616C-2A45-8D80-003612E4E61C}" type="pres">
      <dgm:prSet presAssocID="{51AF76B0-C181-4DF9-8758-A63457F54A79}" presName="sibTrans" presStyleLbl="sibTrans1D1" presStyleIdx="3" presStyleCnt="7"/>
      <dgm:spPr/>
    </dgm:pt>
    <dgm:pt modelId="{EEA03D85-1600-574D-AD7C-0479DBCAA3A1}" type="pres">
      <dgm:prSet presAssocID="{51AF76B0-C181-4DF9-8758-A63457F54A79}" presName="connectorText" presStyleLbl="sibTrans1D1" presStyleIdx="3" presStyleCnt="7"/>
      <dgm:spPr/>
    </dgm:pt>
    <dgm:pt modelId="{8DAA60B5-95F2-CD4C-B8EE-02198D06E65A}" type="pres">
      <dgm:prSet presAssocID="{A56C280C-D414-49CA-B1E0-E5C3D1115577}" presName="node" presStyleLbl="node1" presStyleIdx="4" presStyleCnt="8">
        <dgm:presLayoutVars>
          <dgm:bulletEnabled val="1"/>
        </dgm:presLayoutVars>
      </dgm:prSet>
      <dgm:spPr/>
    </dgm:pt>
    <dgm:pt modelId="{12C856E9-8A5C-1E45-A4E4-B959FBD7CE73}" type="pres">
      <dgm:prSet presAssocID="{1B8B039C-D7EB-48F0-B9CD-9D3F2CBFF428}" presName="sibTrans" presStyleLbl="sibTrans1D1" presStyleIdx="4" presStyleCnt="7"/>
      <dgm:spPr/>
    </dgm:pt>
    <dgm:pt modelId="{81F88405-8CA5-A94E-950C-D859E411880B}" type="pres">
      <dgm:prSet presAssocID="{1B8B039C-D7EB-48F0-B9CD-9D3F2CBFF428}" presName="connectorText" presStyleLbl="sibTrans1D1" presStyleIdx="4" presStyleCnt="7"/>
      <dgm:spPr/>
    </dgm:pt>
    <dgm:pt modelId="{28F9CC01-039B-0147-A680-90D07812B5EF}" type="pres">
      <dgm:prSet presAssocID="{E411D1FE-6C17-4F44-81BE-C0B3D8958A30}" presName="node" presStyleLbl="node1" presStyleIdx="5" presStyleCnt="8">
        <dgm:presLayoutVars>
          <dgm:bulletEnabled val="1"/>
        </dgm:presLayoutVars>
      </dgm:prSet>
      <dgm:spPr/>
    </dgm:pt>
    <dgm:pt modelId="{211A7499-7326-A843-ACC1-E7A494811A38}" type="pres">
      <dgm:prSet presAssocID="{E78D02C9-7D1E-449E-94E4-5FCF75598099}" presName="sibTrans" presStyleLbl="sibTrans1D1" presStyleIdx="5" presStyleCnt="7"/>
      <dgm:spPr/>
    </dgm:pt>
    <dgm:pt modelId="{EBD80839-6237-B948-B75B-73CB94398697}" type="pres">
      <dgm:prSet presAssocID="{E78D02C9-7D1E-449E-94E4-5FCF75598099}" presName="connectorText" presStyleLbl="sibTrans1D1" presStyleIdx="5" presStyleCnt="7"/>
      <dgm:spPr/>
    </dgm:pt>
    <dgm:pt modelId="{E9D6E557-82A2-B048-8ED9-38BE3220E498}" type="pres">
      <dgm:prSet presAssocID="{307F92AF-4689-4404-8B29-5FE6C12BA5B3}" presName="node" presStyleLbl="node1" presStyleIdx="6" presStyleCnt="8">
        <dgm:presLayoutVars>
          <dgm:bulletEnabled val="1"/>
        </dgm:presLayoutVars>
      </dgm:prSet>
      <dgm:spPr/>
    </dgm:pt>
    <dgm:pt modelId="{F72D2755-EDD9-814D-8B2D-D7707FAB9CB8}" type="pres">
      <dgm:prSet presAssocID="{9A7F66E6-5D0D-4412-9D74-382DC011A2A6}" presName="sibTrans" presStyleLbl="sibTrans1D1" presStyleIdx="6" presStyleCnt="7"/>
      <dgm:spPr/>
    </dgm:pt>
    <dgm:pt modelId="{BE136C34-7F5C-E74D-A280-4C915D3DCB7A}" type="pres">
      <dgm:prSet presAssocID="{9A7F66E6-5D0D-4412-9D74-382DC011A2A6}" presName="connectorText" presStyleLbl="sibTrans1D1" presStyleIdx="6" presStyleCnt="7"/>
      <dgm:spPr/>
    </dgm:pt>
    <dgm:pt modelId="{9CDD6AC5-3F0A-CB4B-9E49-82F54ABE57FE}" type="pres">
      <dgm:prSet presAssocID="{56F7AA78-E42D-4391-8398-27F4B9A46F4B}" presName="node" presStyleLbl="node1" presStyleIdx="7" presStyleCnt="8">
        <dgm:presLayoutVars>
          <dgm:bulletEnabled val="1"/>
        </dgm:presLayoutVars>
      </dgm:prSet>
      <dgm:spPr/>
    </dgm:pt>
  </dgm:ptLst>
  <dgm:cxnLst>
    <dgm:cxn modelId="{F9966B02-257C-EC4B-BE46-1D5E7E94EB69}" type="presOf" srcId="{2514F931-22D7-4305-8C4C-EDC75AEA160D}" destId="{BBCFD850-0D74-8A44-88CE-1F90CD2DF61B}" srcOrd="0" destOrd="0" presId="urn:microsoft.com/office/officeart/2016/7/layout/RepeatingBendingProcessNew"/>
    <dgm:cxn modelId="{747C9C13-4F84-B24B-8C5B-B6A276BE6680}" type="presOf" srcId="{E78D02C9-7D1E-449E-94E4-5FCF75598099}" destId="{211A7499-7326-A843-ACC1-E7A494811A38}" srcOrd="0" destOrd="0" presId="urn:microsoft.com/office/officeart/2016/7/layout/RepeatingBendingProcessNew"/>
    <dgm:cxn modelId="{E2B94716-DAA1-1040-B3B8-B3EA72E88903}" type="presOf" srcId="{7A8B67EC-FA7F-4DD1-B052-CDAEB6C3E16A}" destId="{E109865A-B376-B448-AE7B-2E8EDD24D581}" srcOrd="0" destOrd="0" presId="urn:microsoft.com/office/officeart/2016/7/layout/RepeatingBendingProcessNew"/>
    <dgm:cxn modelId="{97A02A29-8CE9-E348-9456-7375B7FD3901}" type="presOf" srcId="{1B8B039C-D7EB-48F0-B9CD-9D3F2CBFF428}" destId="{81F88405-8CA5-A94E-950C-D859E411880B}" srcOrd="1" destOrd="0" presId="urn:microsoft.com/office/officeart/2016/7/layout/RepeatingBendingProcessNew"/>
    <dgm:cxn modelId="{4398B62B-E13D-6C4E-9FB9-BC2CABBD3C2A}" type="presOf" srcId="{DB10E8E3-C8DB-4F5A-AC6F-AB34A7CA6E9F}" destId="{5C25DC71-7C03-A440-A90C-D25651AB12A1}" srcOrd="1" destOrd="0" presId="urn:microsoft.com/office/officeart/2016/7/layout/RepeatingBendingProcessNew"/>
    <dgm:cxn modelId="{8DFF8C32-7E3E-4FB7-B374-00F7D091203B}" srcId="{DD7545C3-09E1-4133-87D8-FC718A0A0DB6}" destId="{7A8B67EC-FA7F-4DD1-B052-CDAEB6C3E16A}" srcOrd="2" destOrd="0" parTransId="{34AE256C-561A-4396-9635-441CD830ACF6}" sibTransId="{DB10E8E3-C8DB-4F5A-AC6F-AB34A7CA6E9F}"/>
    <dgm:cxn modelId="{A26B9C36-28D4-4838-A583-F5DB6A39B256}" srcId="{DD7545C3-09E1-4133-87D8-FC718A0A0DB6}" destId="{55E976AF-8756-4898-8862-EC40280FABB2}" srcOrd="3" destOrd="0" parTransId="{80AA9323-80A8-4D30-8F1D-D718633165A9}" sibTransId="{51AF76B0-C181-4DF9-8758-A63457F54A79}"/>
    <dgm:cxn modelId="{F1525449-A8F2-984C-A942-7968CE288B9A}" type="presOf" srcId="{A56C280C-D414-49CA-B1E0-E5C3D1115577}" destId="{8DAA60B5-95F2-CD4C-B8EE-02198D06E65A}" srcOrd="0" destOrd="0" presId="urn:microsoft.com/office/officeart/2016/7/layout/RepeatingBendingProcessNew"/>
    <dgm:cxn modelId="{AD8D1A4B-341F-4925-9B7C-0F3DD4BDA932}" srcId="{DD7545C3-09E1-4133-87D8-FC718A0A0DB6}" destId="{56F7AA78-E42D-4391-8398-27F4B9A46F4B}" srcOrd="7" destOrd="0" parTransId="{272E8C1A-7DBB-497F-AB70-3C5F43B3A5C2}" sibTransId="{0F8E538B-7D35-42F8-A62D-93BB323B5AC0}"/>
    <dgm:cxn modelId="{FDF9AF53-E554-A145-B36E-DA1CF929710B}" type="presOf" srcId="{56F7AA78-E42D-4391-8398-27F4B9A46F4B}" destId="{9CDD6AC5-3F0A-CB4B-9E49-82F54ABE57FE}" srcOrd="0" destOrd="0" presId="urn:microsoft.com/office/officeart/2016/7/layout/RepeatingBendingProcessNew"/>
    <dgm:cxn modelId="{2C9E7F67-8861-4543-9046-A2AD973C987E}" type="presOf" srcId="{55E976AF-8756-4898-8862-EC40280FABB2}" destId="{E4F2869F-6EDF-AB4F-8AD1-F1AD3666897C}" srcOrd="0" destOrd="0" presId="urn:microsoft.com/office/officeart/2016/7/layout/RepeatingBendingProcessNew"/>
    <dgm:cxn modelId="{4E7D8F6A-9D45-DE41-AB45-F1458B3711B7}" type="presOf" srcId="{E78D02C9-7D1E-449E-94E4-5FCF75598099}" destId="{EBD80839-6237-B948-B75B-73CB94398697}" srcOrd="1" destOrd="0" presId="urn:microsoft.com/office/officeart/2016/7/layout/RepeatingBendingProcessNew"/>
    <dgm:cxn modelId="{DD289174-BD0C-004E-8183-6EBEBFD348D9}" type="presOf" srcId="{307F92AF-4689-4404-8B29-5FE6C12BA5B3}" destId="{E9D6E557-82A2-B048-8ED9-38BE3220E498}" srcOrd="0" destOrd="0" presId="urn:microsoft.com/office/officeart/2016/7/layout/RepeatingBendingProcessNew"/>
    <dgm:cxn modelId="{435FB574-F578-4CC8-AC2F-7122F29E1E5B}" srcId="{DD7545C3-09E1-4133-87D8-FC718A0A0DB6}" destId="{E411D1FE-6C17-4F44-81BE-C0B3D8958A30}" srcOrd="5" destOrd="0" parTransId="{8A3C61E2-3BD4-45D5-AED9-7F9CF73E30A0}" sibTransId="{E78D02C9-7D1E-449E-94E4-5FCF75598099}"/>
    <dgm:cxn modelId="{F5AEC474-E31E-D744-B6AD-7E96B91A5181}" type="presOf" srcId="{63E6C298-2CB1-4682-A051-8A18CF5C4428}" destId="{6321BAC0-0070-9B4F-9878-7D1843999B33}" srcOrd="0" destOrd="0" presId="urn:microsoft.com/office/officeart/2016/7/layout/RepeatingBendingProcessNew"/>
    <dgm:cxn modelId="{0B2DEA93-4E31-B544-9546-2E1A82B22B14}" type="presOf" srcId="{DD7545C3-09E1-4133-87D8-FC718A0A0DB6}" destId="{BE3407A4-F528-ED41-BE28-4AA3FE7DB18A}" srcOrd="0" destOrd="0" presId="urn:microsoft.com/office/officeart/2016/7/layout/RepeatingBendingProcessNew"/>
    <dgm:cxn modelId="{69AB6994-44F9-6D4E-81C5-AD8626694954}" type="presOf" srcId="{CF6CE6A4-A6F1-4F5E-96E0-A867C61DA9B6}" destId="{73FC6F79-DA5C-4F43-AD17-187FE9994BC4}" srcOrd="0" destOrd="0" presId="urn:microsoft.com/office/officeart/2016/7/layout/RepeatingBendingProcessNew"/>
    <dgm:cxn modelId="{79123696-04F2-764E-82D9-553E0C26BD5B}" type="presOf" srcId="{E411D1FE-6C17-4F44-81BE-C0B3D8958A30}" destId="{28F9CC01-039B-0147-A680-90D07812B5EF}" srcOrd="0" destOrd="0" presId="urn:microsoft.com/office/officeart/2016/7/layout/RepeatingBendingProcessNew"/>
    <dgm:cxn modelId="{AF216E97-7CBA-A04B-94F4-CEBC2478721D}" type="presOf" srcId="{DB10E8E3-C8DB-4F5A-AC6F-AB34A7CA6E9F}" destId="{1053F91E-880F-864A-B18F-E595DDB149E8}" srcOrd="0" destOrd="0" presId="urn:microsoft.com/office/officeart/2016/7/layout/RepeatingBendingProcessNew"/>
    <dgm:cxn modelId="{6AEA0098-E58C-4C78-B6DF-EC8CE0C19272}" srcId="{DD7545C3-09E1-4133-87D8-FC718A0A0DB6}" destId="{307F92AF-4689-4404-8B29-5FE6C12BA5B3}" srcOrd="6" destOrd="0" parTransId="{A2E669EF-792B-46CA-9FFF-A2F51ADBCB1D}" sibTransId="{9A7F66E6-5D0D-4412-9D74-382DC011A2A6}"/>
    <dgm:cxn modelId="{BF9C01B2-85C4-8047-8F8D-A7E94E483A48}" type="presOf" srcId="{DD8E729D-080D-4C48-A213-4DBCA7F0BE4D}" destId="{CDAD6032-E85F-CC43-A133-060456719649}" srcOrd="0" destOrd="0" presId="urn:microsoft.com/office/officeart/2016/7/layout/RepeatingBendingProcessNew"/>
    <dgm:cxn modelId="{B028C7B2-DEE8-469F-ABD2-B0320F4669AB}" srcId="{DD7545C3-09E1-4133-87D8-FC718A0A0DB6}" destId="{A56C280C-D414-49CA-B1E0-E5C3D1115577}" srcOrd="4" destOrd="0" parTransId="{67473D17-91D7-4F28-B12C-67649FF299EF}" sibTransId="{1B8B039C-D7EB-48F0-B9CD-9D3F2CBFF428}"/>
    <dgm:cxn modelId="{8CF4B5BC-73F4-104F-8D6C-4F20E4672DC4}" type="presOf" srcId="{DD8E729D-080D-4C48-A213-4DBCA7F0BE4D}" destId="{E9CA6395-3F98-344A-BEF4-0D5555CE4B94}" srcOrd="1" destOrd="0" presId="urn:microsoft.com/office/officeart/2016/7/layout/RepeatingBendingProcessNew"/>
    <dgm:cxn modelId="{A3C64DCE-D75E-4342-957D-DB95297BEA8F}" type="presOf" srcId="{51AF76B0-C181-4DF9-8758-A63457F54A79}" destId="{011A9FF7-616C-2A45-8D80-003612E4E61C}" srcOrd="0" destOrd="0" presId="urn:microsoft.com/office/officeart/2016/7/layout/RepeatingBendingProcessNew"/>
    <dgm:cxn modelId="{AC6367D6-67D2-5047-ACD4-AC29D158C182}" type="presOf" srcId="{9A7F66E6-5D0D-4412-9D74-382DC011A2A6}" destId="{BE136C34-7F5C-E74D-A280-4C915D3DCB7A}" srcOrd="1" destOrd="0" presId="urn:microsoft.com/office/officeart/2016/7/layout/RepeatingBendingProcessNew"/>
    <dgm:cxn modelId="{971CA2DB-6C60-4CF3-B488-E210B467096B}" srcId="{DD7545C3-09E1-4133-87D8-FC718A0A0DB6}" destId="{CF6CE6A4-A6F1-4F5E-96E0-A867C61DA9B6}" srcOrd="1" destOrd="0" parTransId="{C04724DC-C688-4747-898E-AC0E821D8953}" sibTransId="{DD8E729D-080D-4C48-A213-4DBCA7F0BE4D}"/>
    <dgm:cxn modelId="{D5F787E0-A5CA-C54F-BCC2-1CC89E14311F}" type="presOf" srcId="{51AF76B0-C181-4DF9-8758-A63457F54A79}" destId="{EEA03D85-1600-574D-AD7C-0479DBCAA3A1}" srcOrd="1" destOrd="0" presId="urn:microsoft.com/office/officeart/2016/7/layout/RepeatingBendingProcessNew"/>
    <dgm:cxn modelId="{45857DF2-6051-7647-B8BC-54DEA45C5FD3}" type="presOf" srcId="{1B8B039C-D7EB-48F0-B9CD-9D3F2CBFF428}" destId="{12C856E9-8A5C-1E45-A4E4-B959FBD7CE73}" srcOrd="0" destOrd="0" presId="urn:microsoft.com/office/officeart/2016/7/layout/RepeatingBendingProcessNew"/>
    <dgm:cxn modelId="{C178C1F2-2E32-D542-8ADE-8AE5F90CFE16}" type="presOf" srcId="{9A7F66E6-5D0D-4412-9D74-382DC011A2A6}" destId="{F72D2755-EDD9-814D-8B2D-D7707FAB9CB8}" srcOrd="0" destOrd="0" presId="urn:microsoft.com/office/officeart/2016/7/layout/RepeatingBendingProcessNew"/>
    <dgm:cxn modelId="{FD6767FE-8912-5F4D-9703-3F117D78931B}" type="presOf" srcId="{63E6C298-2CB1-4682-A051-8A18CF5C4428}" destId="{2647F30D-D631-2D4A-8238-10E24B2C82AF}" srcOrd="1" destOrd="0" presId="urn:microsoft.com/office/officeart/2016/7/layout/RepeatingBendingProcessNew"/>
    <dgm:cxn modelId="{2AABC4FF-4773-4FE5-99F5-5B551AB782E5}" srcId="{DD7545C3-09E1-4133-87D8-FC718A0A0DB6}" destId="{2514F931-22D7-4305-8C4C-EDC75AEA160D}" srcOrd="0" destOrd="0" parTransId="{4DF0EFC1-ECCD-44A0-AEE4-5CD6A107B8E1}" sibTransId="{63E6C298-2CB1-4682-A051-8A18CF5C4428}"/>
    <dgm:cxn modelId="{EAC383C1-D75E-DC4B-A9E9-47552D306676}" type="presParOf" srcId="{BE3407A4-F528-ED41-BE28-4AA3FE7DB18A}" destId="{BBCFD850-0D74-8A44-88CE-1F90CD2DF61B}" srcOrd="0" destOrd="0" presId="urn:microsoft.com/office/officeart/2016/7/layout/RepeatingBendingProcessNew"/>
    <dgm:cxn modelId="{C051CB26-BE6E-2441-B163-0BB83E7F9139}" type="presParOf" srcId="{BE3407A4-F528-ED41-BE28-4AA3FE7DB18A}" destId="{6321BAC0-0070-9B4F-9878-7D1843999B33}" srcOrd="1" destOrd="0" presId="urn:microsoft.com/office/officeart/2016/7/layout/RepeatingBendingProcessNew"/>
    <dgm:cxn modelId="{F74AE95B-5460-A947-B7FE-53CFD6CE7A61}" type="presParOf" srcId="{6321BAC0-0070-9B4F-9878-7D1843999B33}" destId="{2647F30D-D631-2D4A-8238-10E24B2C82AF}" srcOrd="0" destOrd="0" presId="urn:microsoft.com/office/officeart/2016/7/layout/RepeatingBendingProcessNew"/>
    <dgm:cxn modelId="{4D0AE445-63AC-5E44-AFF9-57C7511F1896}" type="presParOf" srcId="{BE3407A4-F528-ED41-BE28-4AA3FE7DB18A}" destId="{73FC6F79-DA5C-4F43-AD17-187FE9994BC4}" srcOrd="2" destOrd="0" presId="urn:microsoft.com/office/officeart/2016/7/layout/RepeatingBendingProcessNew"/>
    <dgm:cxn modelId="{1D695339-DBA6-D84E-9609-6278C8BF8642}" type="presParOf" srcId="{BE3407A4-F528-ED41-BE28-4AA3FE7DB18A}" destId="{CDAD6032-E85F-CC43-A133-060456719649}" srcOrd="3" destOrd="0" presId="urn:microsoft.com/office/officeart/2016/7/layout/RepeatingBendingProcessNew"/>
    <dgm:cxn modelId="{BF06FDC6-6714-4E4F-BE95-746BC1261A93}" type="presParOf" srcId="{CDAD6032-E85F-CC43-A133-060456719649}" destId="{E9CA6395-3F98-344A-BEF4-0D5555CE4B94}" srcOrd="0" destOrd="0" presId="urn:microsoft.com/office/officeart/2016/7/layout/RepeatingBendingProcessNew"/>
    <dgm:cxn modelId="{D799395F-945A-7445-B74B-3331471863CA}" type="presParOf" srcId="{BE3407A4-F528-ED41-BE28-4AA3FE7DB18A}" destId="{E109865A-B376-B448-AE7B-2E8EDD24D581}" srcOrd="4" destOrd="0" presId="urn:microsoft.com/office/officeart/2016/7/layout/RepeatingBendingProcessNew"/>
    <dgm:cxn modelId="{8BF80875-4523-9045-85F9-2FF01F553B11}" type="presParOf" srcId="{BE3407A4-F528-ED41-BE28-4AA3FE7DB18A}" destId="{1053F91E-880F-864A-B18F-E595DDB149E8}" srcOrd="5" destOrd="0" presId="urn:microsoft.com/office/officeart/2016/7/layout/RepeatingBendingProcessNew"/>
    <dgm:cxn modelId="{0FCB9336-B85D-BA47-ACA6-7648329787C1}" type="presParOf" srcId="{1053F91E-880F-864A-B18F-E595DDB149E8}" destId="{5C25DC71-7C03-A440-A90C-D25651AB12A1}" srcOrd="0" destOrd="0" presId="urn:microsoft.com/office/officeart/2016/7/layout/RepeatingBendingProcessNew"/>
    <dgm:cxn modelId="{E45CEF64-A946-8740-90A0-995E228BE4C1}" type="presParOf" srcId="{BE3407A4-F528-ED41-BE28-4AA3FE7DB18A}" destId="{E4F2869F-6EDF-AB4F-8AD1-F1AD3666897C}" srcOrd="6" destOrd="0" presId="urn:microsoft.com/office/officeart/2016/7/layout/RepeatingBendingProcessNew"/>
    <dgm:cxn modelId="{DC87ECF4-5E9C-6445-B54E-3BDFAB6494AF}" type="presParOf" srcId="{BE3407A4-F528-ED41-BE28-4AA3FE7DB18A}" destId="{011A9FF7-616C-2A45-8D80-003612E4E61C}" srcOrd="7" destOrd="0" presId="urn:microsoft.com/office/officeart/2016/7/layout/RepeatingBendingProcessNew"/>
    <dgm:cxn modelId="{3418C43A-A935-3B44-AF28-4872858B662E}" type="presParOf" srcId="{011A9FF7-616C-2A45-8D80-003612E4E61C}" destId="{EEA03D85-1600-574D-AD7C-0479DBCAA3A1}" srcOrd="0" destOrd="0" presId="urn:microsoft.com/office/officeart/2016/7/layout/RepeatingBendingProcessNew"/>
    <dgm:cxn modelId="{ACD6C10D-79AB-1D44-858A-6198004DE826}" type="presParOf" srcId="{BE3407A4-F528-ED41-BE28-4AA3FE7DB18A}" destId="{8DAA60B5-95F2-CD4C-B8EE-02198D06E65A}" srcOrd="8" destOrd="0" presId="urn:microsoft.com/office/officeart/2016/7/layout/RepeatingBendingProcessNew"/>
    <dgm:cxn modelId="{824ED05E-3FB9-9B4F-ABBD-69B21416E3EE}" type="presParOf" srcId="{BE3407A4-F528-ED41-BE28-4AA3FE7DB18A}" destId="{12C856E9-8A5C-1E45-A4E4-B959FBD7CE73}" srcOrd="9" destOrd="0" presId="urn:microsoft.com/office/officeart/2016/7/layout/RepeatingBendingProcessNew"/>
    <dgm:cxn modelId="{259388B2-8449-3445-B198-D7ED1BB77536}" type="presParOf" srcId="{12C856E9-8A5C-1E45-A4E4-B959FBD7CE73}" destId="{81F88405-8CA5-A94E-950C-D859E411880B}" srcOrd="0" destOrd="0" presId="urn:microsoft.com/office/officeart/2016/7/layout/RepeatingBendingProcessNew"/>
    <dgm:cxn modelId="{6AE17B22-BED3-D449-9474-6FC479D8EC07}" type="presParOf" srcId="{BE3407A4-F528-ED41-BE28-4AA3FE7DB18A}" destId="{28F9CC01-039B-0147-A680-90D07812B5EF}" srcOrd="10" destOrd="0" presId="urn:microsoft.com/office/officeart/2016/7/layout/RepeatingBendingProcessNew"/>
    <dgm:cxn modelId="{31D9773C-50A9-FF4A-A7EB-F8C3E9DF9AA7}" type="presParOf" srcId="{BE3407A4-F528-ED41-BE28-4AA3FE7DB18A}" destId="{211A7499-7326-A843-ACC1-E7A494811A38}" srcOrd="11" destOrd="0" presId="urn:microsoft.com/office/officeart/2016/7/layout/RepeatingBendingProcessNew"/>
    <dgm:cxn modelId="{2EB48898-F6F2-4B40-A2C3-D036AC3DE250}" type="presParOf" srcId="{211A7499-7326-A843-ACC1-E7A494811A38}" destId="{EBD80839-6237-B948-B75B-73CB94398697}" srcOrd="0" destOrd="0" presId="urn:microsoft.com/office/officeart/2016/7/layout/RepeatingBendingProcessNew"/>
    <dgm:cxn modelId="{86C56CFC-A33D-2544-88C5-34A6792F2ADE}" type="presParOf" srcId="{BE3407A4-F528-ED41-BE28-4AA3FE7DB18A}" destId="{E9D6E557-82A2-B048-8ED9-38BE3220E498}" srcOrd="12" destOrd="0" presId="urn:microsoft.com/office/officeart/2016/7/layout/RepeatingBendingProcessNew"/>
    <dgm:cxn modelId="{1D95CEBF-A033-B244-BEF8-0D93C428F08E}" type="presParOf" srcId="{BE3407A4-F528-ED41-BE28-4AA3FE7DB18A}" destId="{F72D2755-EDD9-814D-8B2D-D7707FAB9CB8}" srcOrd="13" destOrd="0" presId="urn:microsoft.com/office/officeart/2016/7/layout/RepeatingBendingProcessNew"/>
    <dgm:cxn modelId="{E63EE5D6-AFC1-D64F-A2B1-264893393CDA}" type="presParOf" srcId="{F72D2755-EDD9-814D-8B2D-D7707FAB9CB8}" destId="{BE136C34-7F5C-E74D-A280-4C915D3DCB7A}" srcOrd="0" destOrd="0" presId="urn:microsoft.com/office/officeart/2016/7/layout/RepeatingBendingProcessNew"/>
    <dgm:cxn modelId="{B2394AD0-ABD8-9441-A0D5-81438CE70CEA}" type="presParOf" srcId="{BE3407A4-F528-ED41-BE28-4AA3FE7DB18A}" destId="{9CDD6AC5-3F0A-CB4B-9E49-82F54ABE57FE}" srcOrd="14"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659E91-32B7-4678-B629-E44B0776068C}" type="doc">
      <dgm:prSet loTypeId="urn:microsoft.com/office/officeart/2005/8/layout/process1" loCatId="process" qsTypeId="urn:microsoft.com/office/officeart/2005/8/quickstyle/simple1" qsCatId="simple" csTypeId="urn:microsoft.com/office/officeart/2005/8/colors/accent2_2" csCatId="accent2"/>
      <dgm:spPr/>
      <dgm:t>
        <a:bodyPr/>
        <a:lstStyle/>
        <a:p>
          <a:endParaRPr lang="en-US"/>
        </a:p>
      </dgm:t>
    </dgm:pt>
    <dgm:pt modelId="{43EBD31A-950B-41D0-A3F8-6EA9960FE54C}">
      <dgm:prSet/>
      <dgm:spPr/>
      <dgm:t>
        <a:bodyPr/>
        <a:lstStyle/>
        <a:p>
          <a:r>
            <a:rPr lang="en-US" b="1" i="0" baseline="0"/>
            <a:t>Strengths</a:t>
          </a:r>
          <a:endParaRPr lang="en-US"/>
        </a:p>
      </dgm:t>
    </dgm:pt>
    <dgm:pt modelId="{3FEC9153-8820-4CDA-8948-626024A4E351}" type="parTrans" cxnId="{BBC03FA9-79C8-44AA-BF04-B9F082358273}">
      <dgm:prSet/>
      <dgm:spPr/>
      <dgm:t>
        <a:bodyPr/>
        <a:lstStyle/>
        <a:p>
          <a:endParaRPr lang="en-US"/>
        </a:p>
      </dgm:t>
    </dgm:pt>
    <dgm:pt modelId="{82D634A6-06BA-4379-B175-7F4B5F9E3754}" type="sibTrans" cxnId="{BBC03FA9-79C8-44AA-BF04-B9F082358273}">
      <dgm:prSet/>
      <dgm:spPr/>
      <dgm:t>
        <a:bodyPr/>
        <a:lstStyle/>
        <a:p>
          <a:endParaRPr lang="en-US"/>
        </a:p>
      </dgm:t>
    </dgm:pt>
    <dgm:pt modelId="{95100635-A589-4038-9205-C3BB9A3BD4F7}">
      <dgm:prSet/>
      <dgm:spPr/>
      <dgm:t>
        <a:bodyPr/>
        <a:lstStyle/>
        <a:p>
          <a:r>
            <a:rPr lang="en-US" b="0" i="0" baseline="0"/>
            <a:t>• Game-based practices increased realism and decision-making</a:t>
          </a:r>
          <a:br>
            <a:rPr lang="en-US" b="0" i="0" baseline="0"/>
          </a:br>
          <a:r>
            <a:rPr lang="en-US" b="0" i="0" baseline="0"/>
            <a:t>• Player dialogue encouraged deeper tactical understanding</a:t>
          </a:r>
          <a:br>
            <a:rPr lang="en-US" b="0" i="0" baseline="0"/>
          </a:br>
          <a:r>
            <a:rPr lang="en-US" b="0" i="0" baseline="0"/>
            <a:t>• Progressive reduction of coach support promoted autonomy</a:t>
          </a:r>
          <a:endParaRPr lang="en-US"/>
        </a:p>
      </dgm:t>
    </dgm:pt>
    <dgm:pt modelId="{497BA034-B17E-4C24-9E64-627DD9F3B729}" type="parTrans" cxnId="{05E746D4-1D22-4178-B966-1C1FE4191E0B}">
      <dgm:prSet/>
      <dgm:spPr/>
      <dgm:t>
        <a:bodyPr/>
        <a:lstStyle/>
        <a:p>
          <a:endParaRPr lang="en-US"/>
        </a:p>
      </dgm:t>
    </dgm:pt>
    <dgm:pt modelId="{E2666685-964A-4DB9-887E-58AB646A0D52}" type="sibTrans" cxnId="{05E746D4-1D22-4178-B966-1C1FE4191E0B}">
      <dgm:prSet/>
      <dgm:spPr/>
      <dgm:t>
        <a:bodyPr/>
        <a:lstStyle/>
        <a:p>
          <a:endParaRPr lang="en-US"/>
        </a:p>
      </dgm:t>
    </dgm:pt>
    <dgm:pt modelId="{F1DAE5DA-F293-4623-B6F7-79C600101FAD}">
      <dgm:prSet/>
      <dgm:spPr/>
      <dgm:t>
        <a:bodyPr/>
        <a:lstStyle/>
        <a:p>
          <a:r>
            <a:rPr lang="en-US" b="1" i="0" baseline="0"/>
            <a:t>Limitations</a:t>
          </a:r>
          <a:endParaRPr lang="en-US"/>
        </a:p>
      </dgm:t>
    </dgm:pt>
    <dgm:pt modelId="{3B827A78-2EC7-4C02-8711-3DAA26A45B8D}" type="parTrans" cxnId="{70D962F9-95CD-4392-AA68-D701D67806B0}">
      <dgm:prSet/>
      <dgm:spPr/>
      <dgm:t>
        <a:bodyPr/>
        <a:lstStyle/>
        <a:p>
          <a:endParaRPr lang="en-US"/>
        </a:p>
      </dgm:t>
    </dgm:pt>
    <dgm:pt modelId="{38367213-EF95-474B-B1EE-0F65B126875C}" type="sibTrans" cxnId="{70D962F9-95CD-4392-AA68-D701D67806B0}">
      <dgm:prSet/>
      <dgm:spPr/>
      <dgm:t>
        <a:bodyPr/>
        <a:lstStyle/>
        <a:p>
          <a:endParaRPr lang="en-US"/>
        </a:p>
      </dgm:t>
    </dgm:pt>
    <dgm:pt modelId="{E4DCB936-A2CA-4769-A451-32B2A3890017}">
      <dgm:prSet/>
      <dgm:spPr/>
      <dgm:t>
        <a:bodyPr/>
        <a:lstStyle/>
        <a:p>
          <a:r>
            <a:rPr lang="en-US" b="0" i="0" baseline="0" dirty="0"/>
            <a:t>• Time constraints may limit learning consolidation</a:t>
          </a:r>
          <a:br>
            <a:rPr lang="en-US" b="0" i="0" baseline="0" dirty="0"/>
          </a:br>
          <a:r>
            <a:rPr lang="en-US" b="0" i="0" baseline="0" dirty="0"/>
            <a:t>• Over-reliance on games may reduce technical correction opportunities</a:t>
          </a:r>
          <a:br>
            <a:rPr lang="en-US" b="0" i="0" baseline="0" dirty="0"/>
          </a:br>
          <a:r>
            <a:rPr lang="en-US" b="0" i="0" baseline="0" dirty="0"/>
            <a:t>• Different learning styles may respond differently to autonomy</a:t>
          </a:r>
          <a:endParaRPr lang="en-US" dirty="0"/>
        </a:p>
      </dgm:t>
    </dgm:pt>
    <dgm:pt modelId="{5F141716-361F-4CBE-A332-3A98C2BB8287}" type="parTrans" cxnId="{B80C5AF8-E581-4DF4-A3AB-044567274ACF}">
      <dgm:prSet/>
      <dgm:spPr/>
      <dgm:t>
        <a:bodyPr/>
        <a:lstStyle/>
        <a:p>
          <a:endParaRPr lang="en-US"/>
        </a:p>
      </dgm:t>
    </dgm:pt>
    <dgm:pt modelId="{99EE6D75-919E-40A2-AE3D-EC0002EB4808}" type="sibTrans" cxnId="{B80C5AF8-E581-4DF4-A3AB-044567274ACF}">
      <dgm:prSet/>
      <dgm:spPr/>
      <dgm:t>
        <a:bodyPr/>
        <a:lstStyle/>
        <a:p>
          <a:endParaRPr lang="en-US"/>
        </a:p>
      </dgm:t>
    </dgm:pt>
    <dgm:pt modelId="{2DABF02C-0435-2C48-A2CB-E5EDC475B0EC}" type="pres">
      <dgm:prSet presAssocID="{25659E91-32B7-4678-B629-E44B0776068C}" presName="Name0" presStyleCnt="0">
        <dgm:presLayoutVars>
          <dgm:dir/>
          <dgm:resizeHandles val="exact"/>
        </dgm:presLayoutVars>
      </dgm:prSet>
      <dgm:spPr/>
    </dgm:pt>
    <dgm:pt modelId="{BACB4347-60B2-BD46-A652-36D75C48038E}" type="pres">
      <dgm:prSet presAssocID="{43EBD31A-950B-41D0-A3F8-6EA9960FE54C}" presName="node" presStyleLbl="node1" presStyleIdx="0" presStyleCnt="4">
        <dgm:presLayoutVars>
          <dgm:bulletEnabled val="1"/>
        </dgm:presLayoutVars>
      </dgm:prSet>
      <dgm:spPr/>
    </dgm:pt>
    <dgm:pt modelId="{CAC39835-B980-C74B-AF76-894AB5A5EB6C}" type="pres">
      <dgm:prSet presAssocID="{82D634A6-06BA-4379-B175-7F4B5F9E3754}" presName="sibTrans" presStyleLbl="sibTrans2D1" presStyleIdx="0" presStyleCnt="3"/>
      <dgm:spPr/>
    </dgm:pt>
    <dgm:pt modelId="{31D65BC8-4068-5D4D-88C1-63EA12CF3B7A}" type="pres">
      <dgm:prSet presAssocID="{82D634A6-06BA-4379-B175-7F4B5F9E3754}" presName="connectorText" presStyleLbl="sibTrans2D1" presStyleIdx="0" presStyleCnt="3"/>
      <dgm:spPr/>
    </dgm:pt>
    <dgm:pt modelId="{100E2BD4-6DB0-C646-A160-34E627FF82B6}" type="pres">
      <dgm:prSet presAssocID="{95100635-A589-4038-9205-C3BB9A3BD4F7}" presName="node" presStyleLbl="node1" presStyleIdx="1" presStyleCnt="4">
        <dgm:presLayoutVars>
          <dgm:bulletEnabled val="1"/>
        </dgm:presLayoutVars>
      </dgm:prSet>
      <dgm:spPr/>
    </dgm:pt>
    <dgm:pt modelId="{070FE293-78BA-5245-A49C-9BBFDB1DA838}" type="pres">
      <dgm:prSet presAssocID="{E2666685-964A-4DB9-887E-58AB646A0D52}" presName="sibTrans" presStyleLbl="sibTrans2D1" presStyleIdx="1" presStyleCnt="3"/>
      <dgm:spPr/>
    </dgm:pt>
    <dgm:pt modelId="{9574A8AA-8833-5141-9216-14D047D44D1C}" type="pres">
      <dgm:prSet presAssocID="{E2666685-964A-4DB9-887E-58AB646A0D52}" presName="connectorText" presStyleLbl="sibTrans2D1" presStyleIdx="1" presStyleCnt="3"/>
      <dgm:spPr/>
    </dgm:pt>
    <dgm:pt modelId="{2D47863D-34E8-184B-A017-2DA83DE7C816}" type="pres">
      <dgm:prSet presAssocID="{F1DAE5DA-F293-4623-B6F7-79C600101FAD}" presName="node" presStyleLbl="node1" presStyleIdx="2" presStyleCnt="4">
        <dgm:presLayoutVars>
          <dgm:bulletEnabled val="1"/>
        </dgm:presLayoutVars>
      </dgm:prSet>
      <dgm:spPr/>
    </dgm:pt>
    <dgm:pt modelId="{F4824B25-032E-BE4B-BFE5-4A28C78BE363}" type="pres">
      <dgm:prSet presAssocID="{38367213-EF95-474B-B1EE-0F65B126875C}" presName="sibTrans" presStyleLbl="sibTrans2D1" presStyleIdx="2" presStyleCnt="3"/>
      <dgm:spPr/>
    </dgm:pt>
    <dgm:pt modelId="{EC8702DE-87B6-EB4C-93C1-55FBC4087F02}" type="pres">
      <dgm:prSet presAssocID="{38367213-EF95-474B-B1EE-0F65B126875C}" presName="connectorText" presStyleLbl="sibTrans2D1" presStyleIdx="2" presStyleCnt="3"/>
      <dgm:spPr/>
    </dgm:pt>
    <dgm:pt modelId="{A7C02381-4240-584D-95B4-36E57143C389}" type="pres">
      <dgm:prSet presAssocID="{E4DCB936-A2CA-4769-A451-32B2A3890017}" presName="node" presStyleLbl="node1" presStyleIdx="3" presStyleCnt="4">
        <dgm:presLayoutVars>
          <dgm:bulletEnabled val="1"/>
        </dgm:presLayoutVars>
      </dgm:prSet>
      <dgm:spPr/>
    </dgm:pt>
  </dgm:ptLst>
  <dgm:cxnLst>
    <dgm:cxn modelId="{251ADB02-053E-D149-845A-A3CBEA641113}" type="presOf" srcId="{E2666685-964A-4DB9-887E-58AB646A0D52}" destId="{9574A8AA-8833-5141-9216-14D047D44D1C}" srcOrd="1" destOrd="0" presId="urn:microsoft.com/office/officeart/2005/8/layout/process1"/>
    <dgm:cxn modelId="{E33B5109-0A35-B840-AF2A-C99704CC9CB4}" type="presOf" srcId="{25659E91-32B7-4678-B629-E44B0776068C}" destId="{2DABF02C-0435-2C48-A2CB-E5EDC475B0EC}" srcOrd="0" destOrd="0" presId="urn:microsoft.com/office/officeart/2005/8/layout/process1"/>
    <dgm:cxn modelId="{C663A312-9E28-F94B-9417-D3A0F57A9A0A}" type="presOf" srcId="{38367213-EF95-474B-B1EE-0F65B126875C}" destId="{F4824B25-032E-BE4B-BFE5-4A28C78BE363}" srcOrd="0" destOrd="0" presId="urn:microsoft.com/office/officeart/2005/8/layout/process1"/>
    <dgm:cxn modelId="{AFE1B41E-FEF4-8444-B072-C377D5AD392A}" type="presOf" srcId="{82D634A6-06BA-4379-B175-7F4B5F9E3754}" destId="{31D65BC8-4068-5D4D-88C1-63EA12CF3B7A}" srcOrd="1" destOrd="0" presId="urn:microsoft.com/office/officeart/2005/8/layout/process1"/>
    <dgm:cxn modelId="{4670DB20-6FB6-4A48-B97B-2BD711E0F204}" type="presOf" srcId="{95100635-A589-4038-9205-C3BB9A3BD4F7}" destId="{100E2BD4-6DB0-C646-A160-34E627FF82B6}" srcOrd="0" destOrd="0" presId="urn:microsoft.com/office/officeart/2005/8/layout/process1"/>
    <dgm:cxn modelId="{E0B3A523-D050-E946-A303-E8FC67E89014}" type="presOf" srcId="{E2666685-964A-4DB9-887E-58AB646A0D52}" destId="{070FE293-78BA-5245-A49C-9BBFDB1DA838}" srcOrd="0" destOrd="0" presId="urn:microsoft.com/office/officeart/2005/8/layout/process1"/>
    <dgm:cxn modelId="{A7BC7126-9DE5-E34E-A46C-86D18A0B12D8}" type="presOf" srcId="{F1DAE5DA-F293-4623-B6F7-79C600101FAD}" destId="{2D47863D-34E8-184B-A017-2DA83DE7C816}" srcOrd="0" destOrd="0" presId="urn:microsoft.com/office/officeart/2005/8/layout/process1"/>
    <dgm:cxn modelId="{D722BB4A-3DD9-5248-BB55-60225877AEF2}" type="presOf" srcId="{38367213-EF95-474B-B1EE-0F65B126875C}" destId="{EC8702DE-87B6-EB4C-93C1-55FBC4087F02}" srcOrd="1" destOrd="0" presId="urn:microsoft.com/office/officeart/2005/8/layout/process1"/>
    <dgm:cxn modelId="{28708878-A4BD-0441-ACDB-25269B3396E2}" type="presOf" srcId="{43EBD31A-950B-41D0-A3F8-6EA9960FE54C}" destId="{BACB4347-60B2-BD46-A652-36D75C48038E}" srcOrd="0" destOrd="0" presId="urn:microsoft.com/office/officeart/2005/8/layout/process1"/>
    <dgm:cxn modelId="{BBC03FA9-79C8-44AA-BF04-B9F082358273}" srcId="{25659E91-32B7-4678-B629-E44B0776068C}" destId="{43EBD31A-950B-41D0-A3F8-6EA9960FE54C}" srcOrd="0" destOrd="0" parTransId="{3FEC9153-8820-4CDA-8948-626024A4E351}" sibTransId="{82D634A6-06BA-4379-B175-7F4B5F9E3754}"/>
    <dgm:cxn modelId="{B0DFF4AF-24A0-D44E-AC0E-C0A5259DFE6F}" type="presOf" srcId="{E4DCB936-A2CA-4769-A451-32B2A3890017}" destId="{A7C02381-4240-584D-95B4-36E57143C389}" srcOrd="0" destOrd="0" presId="urn:microsoft.com/office/officeart/2005/8/layout/process1"/>
    <dgm:cxn modelId="{05E746D4-1D22-4178-B966-1C1FE4191E0B}" srcId="{25659E91-32B7-4678-B629-E44B0776068C}" destId="{95100635-A589-4038-9205-C3BB9A3BD4F7}" srcOrd="1" destOrd="0" parTransId="{497BA034-B17E-4C24-9E64-627DD9F3B729}" sibTransId="{E2666685-964A-4DB9-887E-58AB646A0D52}"/>
    <dgm:cxn modelId="{61AE93F5-1553-FC46-9626-248674BEEC3E}" type="presOf" srcId="{82D634A6-06BA-4379-B175-7F4B5F9E3754}" destId="{CAC39835-B980-C74B-AF76-894AB5A5EB6C}" srcOrd="0" destOrd="0" presId="urn:microsoft.com/office/officeart/2005/8/layout/process1"/>
    <dgm:cxn modelId="{B80C5AF8-E581-4DF4-A3AB-044567274ACF}" srcId="{25659E91-32B7-4678-B629-E44B0776068C}" destId="{E4DCB936-A2CA-4769-A451-32B2A3890017}" srcOrd="3" destOrd="0" parTransId="{5F141716-361F-4CBE-A332-3A98C2BB8287}" sibTransId="{99EE6D75-919E-40A2-AE3D-EC0002EB4808}"/>
    <dgm:cxn modelId="{70D962F9-95CD-4392-AA68-D701D67806B0}" srcId="{25659E91-32B7-4678-B629-E44B0776068C}" destId="{F1DAE5DA-F293-4623-B6F7-79C600101FAD}" srcOrd="2" destOrd="0" parTransId="{3B827A78-2EC7-4C02-8711-3DAA26A45B8D}" sibTransId="{38367213-EF95-474B-B1EE-0F65B126875C}"/>
    <dgm:cxn modelId="{167F5AC8-7B69-C141-A5F0-5917361A7864}" type="presParOf" srcId="{2DABF02C-0435-2C48-A2CB-E5EDC475B0EC}" destId="{BACB4347-60B2-BD46-A652-36D75C48038E}" srcOrd="0" destOrd="0" presId="urn:microsoft.com/office/officeart/2005/8/layout/process1"/>
    <dgm:cxn modelId="{2EBE9D1C-42D0-B347-B86C-4D344CB84CEF}" type="presParOf" srcId="{2DABF02C-0435-2C48-A2CB-E5EDC475B0EC}" destId="{CAC39835-B980-C74B-AF76-894AB5A5EB6C}" srcOrd="1" destOrd="0" presId="urn:microsoft.com/office/officeart/2005/8/layout/process1"/>
    <dgm:cxn modelId="{F6681F33-31B4-164A-B42E-B75725E5977A}" type="presParOf" srcId="{CAC39835-B980-C74B-AF76-894AB5A5EB6C}" destId="{31D65BC8-4068-5D4D-88C1-63EA12CF3B7A}" srcOrd="0" destOrd="0" presId="urn:microsoft.com/office/officeart/2005/8/layout/process1"/>
    <dgm:cxn modelId="{A9EE2D0C-6E43-5443-819E-DA6B8C12C3BC}" type="presParOf" srcId="{2DABF02C-0435-2C48-A2CB-E5EDC475B0EC}" destId="{100E2BD4-6DB0-C646-A160-34E627FF82B6}" srcOrd="2" destOrd="0" presId="urn:microsoft.com/office/officeart/2005/8/layout/process1"/>
    <dgm:cxn modelId="{409697AF-2E70-EF4F-86F9-CDE17692E03E}" type="presParOf" srcId="{2DABF02C-0435-2C48-A2CB-E5EDC475B0EC}" destId="{070FE293-78BA-5245-A49C-9BBFDB1DA838}" srcOrd="3" destOrd="0" presId="urn:microsoft.com/office/officeart/2005/8/layout/process1"/>
    <dgm:cxn modelId="{4716BB30-7EC6-8A46-93E6-DB61EFD5C3A1}" type="presParOf" srcId="{070FE293-78BA-5245-A49C-9BBFDB1DA838}" destId="{9574A8AA-8833-5141-9216-14D047D44D1C}" srcOrd="0" destOrd="0" presId="urn:microsoft.com/office/officeart/2005/8/layout/process1"/>
    <dgm:cxn modelId="{7D8D51FF-98D0-7E4A-8817-57AC979A761A}" type="presParOf" srcId="{2DABF02C-0435-2C48-A2CB-E5EDC475B0EC}" destId="{2D47863D-34E8-184B-A017-2DA83DE7C816}" srcOrd="4" destOrd="0" presId="urn:microsoft.com/office/officeart/2005/8/layout/process1"/>
    <dgm:cxn modelId="{C68BC6B1-E77C-B44C-B6E2-FC5AA56B7DB3}" type="presParOf" srcId="{2DABF02C-0435-2C48-A2CB-E5EDC475B0EC}" destId="{F4824B25-032E-BE4B-BFE5-4A28C78BE363}" srcOrd="5" destOrd="0" presId="urn:microsoft.com/office/officeart/2005/8/layout/process1"/>
    <dgm:cxn modelId="{161E5FC3-01BA-CD45-841D-613B3CF51207}" type="presParOf" srcId="{F4824B25-032E-BE4B-BFE5-4A28C78BE363}" destId="{EC8702DE-87B6-EB4C-93C1-55FBC4087F02}" srcOrd="0" destOrd="0" presId="urn:microsoft.com/office/officeart/2005/8/layout/process1"/>
    <dgm:cxn modelId="{D693C5CD-9E42-D54A-A799-3771DE89B805}" type="presParOf" srcId="{2DABF02C-0435-2C48-A2CB-E5EDC475B0EC}" destId="{A7C02381-4240-584D-95B4-36E57143C389}"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21BAC0-0070-9B4F-9878-7D1843999B33}">
      <dsp:nvSpPr>
        <dsp:cNvPr id="0" name=""/>
        <dsp:cNvSpPr/>
      </dsp:nvSpPr>
      <dsp:spPr>
        <a:xfrm>
          <a:off x="2241532" y="1199834"/>
          <a:ext cx="484885" cy="91440"/>
        </a:xfrm>
        <a:custGeom>
          <a:avLst/>
          <a:gdLst/>
          <a:ahLst/>
          <a:cxnLst/>
          <a:rect l="0" t="0" r="0" b="0"/>
          <a:pathLst>
            <a:path>
              <a:moveTo>
                <a:pt x="0" y="45720"/>
              </a:moveTo>
              <a:lnTo>
                <a:pt x="484885"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1087" y="1242976"/>
        <a:ext cx="25774" cy="5154"/>
      </dsp:txXfrm>
    </dsp:sp>
    <dsp:sp modelId="{BBCFD850-0D74-8A44-88CE-1F90CD2DF61B}">
      <dsp:nvSpPr>
        <dsp:cNvPr id="0" name=""/>
        <dsp:cNvSpPr/>
      </dsp:nvSpPr>
      <dsp:spPr>
        <a:xfrm>
          <a:off x="2092" y="573182"/>
          <a:ext cx="2241239" cy="134474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666750">
            <a:lnSpc>
              <a:spcPct val="90000"/>
            </a:lnSpc>
            <a:spcBef>
              <a:spcPct val="0"/>
            </a:spcBef>
            <a:spcAft>
              <a:spcPct val="35000"/>
            </a:spcAft>
            <a:buNone/>
          </a:pPr>
          <a:r>
            <a:rPr lang="en-US" sz="1500" b="1" i="0" kern="1200" baseline="0" dirty="0"/>
            <a:t>Skinner (Behaviourism)</a:t>
          </a:r>
          <a:r>
            <a:rPr lang="en-US" sz="1500" b="0" i="0" kern="1200" baseline="0" dirty="0"/>
            <a:t> – Reinforcement used to shape pressing behaviours</a:t>
          </a:r>
          <a:endParaRPr lang="en-US" sz="1500" kern="1200" dirty="0"/>
        </a:p>
      </dsp:txBody>
      <dsp:txXfrm>
        <a:off x="2092" y="573182"/>
        <a:ext cx="2241239" cy="1344743"/>
      </dsp:txXfrm>
    </dsp:sp>
    <dsp:sp modelId="{CDAD6032-E85F-CC43-A133-060456719649}">
      <dsp:nvSpPr>
        <dsp:cNvPr id="0" name=""/>
        <dsp:cNvSpPr/>
      </dsp:nvSpPr>
      <dsp:spPr>
        <a:xfrm>
          <a:off x="4998257" y="1199834"/>
          <a:ext cx="484885" cy="91440"/>
        </a:xfrm>
        <a:custGeom>
          <a:avLst/>
          <a:gdLst/>
          <a:ahLst/>
          <a:cxnLst/>
          <a:rect l="0" t="0" r="0" b="0"/>
          <a:pathLst>
            <a:path>
              <a:moveTo>
                <a:pt x="0" y="45720"/>
              </a:moveTo>
              <a:lnTo>
                <a:pt x="484885"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7812" y="1242976"/>
        <a:ext cx="25774" cy="5154"/>
      </dsp:txXfrm>
    </dsp:sp>
    <dsp:sp modelId="{73FC6F79-DA5C-4F43-AD17-187FE9994BC4}">
      <dsp:nvSpPr>
        <dsp:cNvPr id="0" name=""/>
        <dsp:cNvSpPr/>
      </dsp:nvSpPr>
      <dsp:spPr>
        <a:xfrm>
          <a:off x="2758817" y="573182"/>
          <a:ext cx="2241239" cy="134474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666750">
            <a:lnSpc>
              <a:spcPct val="90000"/>
            </a:lnSpc>
            <a:spcBef>
              <a:spcPct val="0"/>
            </a:spcBef>
            <a:spcAft>
              <a:spcPct val="35000"/>
            </a:spcAft>
            <a:buNone/>
          </a:pPr>
          <a:r>
            <a:rPr lang="en-US" sz="1500" b="0" i="0" kern="1200" baseline="0" dirty="0"/>
            <a:t>• </a:t>
          </a:r>
          <a:r>
            <a:rPr lang="en-US" sz="1500" b="1" i="0" kern="1200" baseline="0" dirty="0"/>
            <a:t>Dewey (Experiential Learning)</a:t>
          </a:r>
          <a:r>
            <a:rPr lang="en-US" sz="1500" b="0" i="0" kern="1200" baseline="0" dirty="0"/>
            <a:t> – Learning through representative game situations</a:t>
          </a:r>
          <a:endParaRPr lang="en-US" sz="1500" kern="1200" dirty="0"/>
        </a:p>
      </dsp:txBody>
      <dsp:txXfrm>
        <a:off x="2758817" y="573182"/>
        <a:ext cx="2241239" cy="1344743"/>
      </dsp:txXfrm>
    </dsp:sp>
    <dsp:sp modelId="{1053F91E-880F-864A-B18F-E595DDB149E8}">
      <dsp:nvSpPr>
        <dsp:cNvPr id="0" name=""/>
        <dsp:cNvSpPr/>
      </dsp:nvSpPr>
      <dsp:spPr>
        <a:xfrm>
          <a:off x="7754982" y="1199834"/>
          <a:ext cx="484885" cy="91440"/>
        </a:xfrm>
        <a:custGeom>
          <a:avLst/>
          <a:gdLst/>
          <a:ahLst/>
          <a:cxnLst/>
          <a:rect l="0" t="0" r="0" b="0"/>
          <a:pathLst>
            <a:path>
              <a:moveTo>
                <a:pt x="0" y="45720"/>
              </a:moveTo>
              <a:lnTo>
                <a:pt x="484885"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84537" y="1242976"/>
        <a:ext cx="25774" cy="5154"/>
      </dsp:txXfrm>
    </dsp:sp>
    <dsp:sp modelId="{E109865A-B376-B448-AE7B-2E8EDD24D581}">
      <dsp:nvSpPr>
        <dsp:cNvPr id="0" name=""/>
        <dsp:cNvSpPr/>
      </dsp:nvSpPr>
      <dsp:spPr>
        <a:xfrm>
          <a:off x="5515542" y="573182"/>
          <a:ext cx="2241239" cy="1344743"/>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666750">
            <a:lnSpc>
              <a:spcPct val="90000"/>
            </a:lnSpc>
            <a:spcBef>
              <a:spcPct val="0"/>
            </a:spcBef>
            <a:spcAft>
              <a:spcPct val="35000"/>
            </a:spcAft>
            <a:buNone/>
          </a:pPr>
          <a:r>
            <a:rPr lang="en-US" sz="1500" b="0" i="0" kern="1200" baseline="0" dirty="0"/>
            <a:t>• </a:t>
          </a:r>
          <a:r>
            <a:rPr lang="en-US" sz="1500" b="1" i="0" kern="1200" baseline="0" dirty="0"/>
            <a:t>Piaget (Constructivism)</a:t>
          </a:r>
          <a:r>
            <a:rPr lang="en-US" sz="1500" b="0" i="0" kern="1200" baseline="0" dirty="0"/>
            <a:t> – Tactical understanding develops through problem-solving</a:t>
          </a:r>
          <a:endParaRPr lang="en-US" sz="1500" kern="1200" dirty="0"/>
        </a:p>
      </dsp:txBody>
      <dsp:txXfrm>
        <a:off x="5515542" y="573182"/>
        <a:ext cx="2241239" cy="1344743"/>
      </dsp:txXfrm>
    </dsp:sp>
    <dsp:sp modelId="{011A9FF7-616C-2A45-8D80-003612E4E61C}">
      <dsp:nvSpPr>
        <dsp:cNvPr id="0" name=""/>
        <dsp:cNvSpPr/>
      </dsp:nvSpPr>
      <dsp:spPr>
        <a:xfrm>
          <a:off x="1122712" y="1916126"/>
          <a:ext cx="8270175" cy="484885"/>
        </a:xfrm>
        <a:custGeom>
          <a:avLst/>
          <a:gdLst/>
          <a:ahLst/>
          <a:cxnLst/>
          <a:rect l="0" t="0" r="0" b="0"/>
          <a:pathLst>
            <a:path>
              <a:moveTo>
                <a:pt x="8270175" y="0"/>
              </a:moveTo>
              <a:lnTo>
                <a:pt x="8270175" y="259542"/>
              </a:lnTo>
              <a:lnTo>
                <a:pt x="0" y="259542"/>
              </a:lnTo>
              <a:lnTo>
                <a:pt x="0" y="484885"/>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50644" y="2155991"/>
        <a:ext cx="414311" cy="5154"/>
      </dsp:txXfrm>
    </dsp:sp>
    <dsp:sp modelId="{E4F2869F-6EDF-AB4F-8AD1-F1AD3666897C}">
      <dsp:nvSpPr>
        <dsp:cNvPr id="0" name=""/>
        <dsp:cNvSpPr/>
      </dsp:nvSpPr>
      <dsp:spPr>
        <a:xfrm>
          <a:off x="8272267" y="573182"/>
          <a:ext cx="2241239" cy="1344743"/>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666750">
            <a:lnSpc>
              <a:spcPct val="90000"/>
            </a:lnSpc>
            <a:spcBef>
              <a:spcPct val="0"/>
            </a:spcBef>
            <a:spcAft>
              <a:spcPct val="35000"/>
            </a:spcAft>
            <a:buNone/>
          </a:pPr>
          <a:r>
            <a:rPr lang="en-US" sz="1500" b="0" i="0" kern="1200" baseline="0"/>
            <a:t>• </a:t>
          </a:r>
          <a:r>
            <a:rPr lang="en-US" sz="1500" b="1" i="0" kern="1200" baseline="0"/>
            <a:t>Vygotsky (Social Constructivism)</a:t>
          </a:r>
          <a:r>
            <a:rPr lang="en-US" sz="1500" b="0" i="0" kern="1200" baseline="0"/>
            <a:t> – Scaffolding and collaborative learning</a:t>
          </a:r>
          <a:endParaRPr lang="en-US" sz="1500" kern="1200"/>
        </a:p>
      </dsp:txBody>
      <dsp:txXfrm>
        <a:off x="8272267" y="573182"/>
        <a:ext cx="2241239" cy="1344743"/>
      </dsp:txXfrm>
    </dsp:sp>
    <dsp:sp modelId="{12C856E9-8A5C-1E45-A4E4-B959FBD7CE73}">
      <dsp:nvSpPr>
        <dsp:cNvPr id="0" name=""/>
        <dsp:cNvSpPr/>
      </dsp:nvSpPr>
      <dsp:spPr>
        <a:xfrm>
          <a:off x="2241532" y="3060063"/>
          <a:ext cx="484885" cy="91440"/>
        </a:xfrm>
        <a:custGeom>
          <a:avLst/>
          <a:gdLst/>
          <a:ahLst/>
          <a:cxnLst/>
          <a:rect l="0" t="0" r="0" b="0"/>
          <a:pathLst>
            <a:path>
              <a:moveTo>
                <a:pt x="0" y="45720"/>
              </a:moveTo>
              <a:lnTo>
                <a:pt x="484885"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1087" y="3103206"/>
        <a:ext cx="25774" cy="5154"/>
      </dsp:txXfrm>
    </dsp:sp>
    <dsp:sp modelId="{8DAA60B5-95F2-CD4C-B8EE-02198D06E65A}">
      <dsp:nvSpPr>
        <dsp:cNvPr id="0" name=""/>
        <dsp:cNvSpPr/>
      </dsp:nvSpPr>
      <dsp:spPr>
        <a:xfrm>
          <a:off x="2092" y="2433411"/>
          <a:ext cx="2241239" cy="1344743"/>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666750">
            <a:lnSpc>
              <a:spcPct val="90000"/>
            </a:lnSpc>
            <a:spcBef>
              <a:spcPct val="0"/>
            </a:spcBef>
            <a:spcAft>
              <a:spcPct val="35000"/>
            </a:spcAft>
            <a:buNone/>
          </a:pPr>
          <a:r>
            <a:rPr lang="en-US" sz="1500" b="0" i="0" kern="1200" baseline="0"/>
            <a:t>• </a:t>
          </a:r>
          <a:r>
            <a:rPr lang="en-US" sz="1500" b="1" i="0" kern="1200" baseline="0"/>
            <a:t>Rogers (Humanistic Theory)</a:t>
          </a:r>
          <a:r>
            <a:rPr lang="en-US" sz="1500" b="0" i="0" kern="1200" baseline="0"/>
            <a:t> – Athlete-centred questioning &amp; autonomy</a:t>
          </a:r>
          <a:endParaRPr lang="en-US" sz="1500" kern="1200"/>
        </a:p>
      </dsp:txBody>
      <dsp:txXfrm>
        <a:off x="2092" y="2433411"/>
        <a:ext cx="2241239" cy="1344743"/>
      </dsp:txXfrm>
    </dsp:sp>
    <dsp:sp modelId="{211A7499-7326-A843-ACC1-E7A494811A38}">
      <dsp:nvSpPr>
        <dsp:cNvPr id="0" name=""/>
        <dsp:cNvSpPr/>
      </dsp:nvSpPr>
      <dsp:spPr>
        <a:xfrm>
          <a:off x="4998257" y="3060063"/>
          <a:ext cx="484885" cy="91440"/>
        </a:xfrm>
        <a:custGeom>
          <a:avLst/>
          <a:gdLst/>
          <a:ahLst/>
          <a:cxnLst/>
          <a:rect l="0" t="0" r="0" b="0"/>
          <a:pathLst>
            <a:path>
              <a:moveTo>
                <a:pt x="0" y="45720"/>
              </a:moveTo>
              <a:lnTo>
                <a:pt x="484885"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7812" y="3103206"/>
        <a:ext cx="25774" cy="5154"/>
      </dsp:txXfrm>
    </dsp:sp>
    <dsp:sp modelId="{28F9CC01-039B-0147-A680-90D07812B5EF}">
      <dsp:nvSpPr>
        <dsp:cNvPr id="0" name=""/>
        <dsp:cNvSpPr/>
      </dsp:nvSpPr>
      <dsp:spPr>
        <a:xfrm>
          <a:off x="2758817" y="2433411"/>
          <a:ext cx="2241239" cy="134474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666750">
            <a:lnSpc>
              <a:spcPct val="90000"/>
            </a:lnSpc>
            <a:spcBef>
              <a:spcPct val="0"/>
            </a:spcBef>
            <a:spcAft>
              <a:spcPct val="35000"/>
            </a:spcAft>
            <a:buNone/>
          </a:pPr>
          <a:r>
            <a:rPr lang="en-US" sz="1500" b="0" i="0" kern="1200" baseline="0"/>
            <a:t>• </a:t>
          </a:r>
          <a:r>
            <a:rPr lang="en-US" sz="1500" b="1" i="0" kern="1200" baseline="0"/>
            <a:t>Freire (Critical Pedagogy)</a:t>
          </a:r>
          <a:r>
            <a:rPr lang="en-US" sz="1500" b="0" i="0" kern="1200" baseline="0"/>
            <a:t> – Dialogue rather than “banking” instruction</a:t>
          </a:r>
          <a:endParaRPr lang="en-US" sz="1500" kern="1200"/>
        </a:p>
      </dsp:txBody>
      <dsp:txXfrm>
        <a:off x="2758817" y="2433411"/>
        <a:ext cx="2241239" cy="1344743"/>
      </dsp:txXfrm>
    </dsp:sp>
    <dsp:sp modelId="{F72D2755-EDD9-814D-8B2D-D7707FAB9CB8}">
      <dsp:nvSpPr>
        <dsp:cNvPr id="0" name=""/>
        <dsp:cNvSpPr/>
      </dsp:nvSpPr>
      <dsp:spPr>
        <a:xfrm>
          <a:off x="7754982" y="3060063"/>
          <a:ext cx="484885" cy="91440"/>
        </a:xfrm>
        <a:custGeom>
          <a:avLst/>
          <a:gdLst/>
          <a:ahLst/>
          <a:cxnLst/>
          <a:rect l="0" t="0" r="0" b="0"/>
          <a:pathLst>
            <a:path>
              <a:moveTo>
                <a:pt x="0" y="45720"/>
              </a:moveTo>
              <a:lnTo>
                <a:pt x="484885"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84537" y="3103206"/>
        <a:ext cx="25774" cy="5154"/>
      </dsp:txXfrm>
    </dsp:sp>
    <dsp:sp modelId="{E9D6E557-82A2-B048-8ED9-38BE3220E498}">
      <dsp:nvSpPr>
        <dsp:cNvPr id="0" name=""/>
        <dsp:cNvSpPr/>
      </dsp:nvSpPr>
      <dsp:spPr>
        <a:xfrm>
          <a:off x="5515542" y="2433411"/>
          <a:ext cx="2241239" cy="134474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666750">
            <a:lnSpc>
              <a:spcPct val="90000"/>
            </a:lnSpc>
            <a:spcBef>
              <a:spcPct val="0"/>
            </a:spcBef>
            <a:spcAft>
              <a:spcPct val="35000"/>
            </a:spcAft>
            <a:buNone/>
          </a:pPr>
          <a:r>
            <a:rPr lang="en-US" sz="1500" b="0" i="0" kern="1200" baseline="0"/>
            <a:t>• </a:t>
          </a:r>
          <a:r>
            <a:rPr lang="en-US" sz="1500" b="1" i="0" kern="1200" baseline="0"/>
            <a:t>Mezirow (Transformative Learning)</a:t>
          </a:r>
          <a:r>
            <a:rPr lang="en-US" sz="1500" b="0" i="0" kern="1200" baseline="0"/>
            <a:t> – Reflection challenges tactical assumptions</a:t>
          </a:r>
          <a:endParaRPr lang="en-US" sz="1500" kern="1200"/>
        </a:p>
      </dsp:txBody>
      <dsp:txXfrm>
        <a:off x="5515542" y="2433411"/>
        <a:ext cx="2241239" cy="1344743"/>
      </dsp:txXfrm>
    </dsp:sp>
    <dsp:sp modelId="{9CDD6AC5-3F0A-CB4B-9E49-82F54ABE57FE}">
      <dsp:nvSpPr>
        <dsp:cNvPr id="0" name=""/>
        <dsp:cNvSpPr/>
      </dsp:nvSpPr>
      <dsp:spPr>
        <a:xfrm>
          <a:off x="8272267" y="2433411"/>
          <a:ext cx="2241239" cy="1344743"/>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666750">
            <a:lnSpc>
              <a:spcPct val="90000"/>
            </a:lnSpc>
            <a:spcBef>
              <a:spcPct val="0"/>
            </a:spcBef>
            <a:spcAft>
              <a:spcPct val="35000"/>
            </a:spcAft>
            <a:buNone/>
          </a:pPr>
          <a:r>
            <a:rPr lang="en-US" sz="1500" b="0" i="0" kern="1200" baseline="0"/>
            <a:t>• </a:t>
          </a:r>
          <a:r>
            <a:rPr lang="en-US" sz="1500" b="1" i="0" kern="1200" baseline="0"/>
            <a:t>Blumer (Symbolic Interactionism)</a:t>
          </a:r>
          <a:r>
            <a:rPr lang="en-US" sz="1500" b="0" i="0" kern="1200" baseline="0"/>
            <a:t> – Shared terminology creates collective meaning</a:t>
          </a:r>
          <a:endParaRPr lang="en-US" sz="1500" kern="1200"/>
        </a:p>
      </dsp:txBody>
      <dsp:txXfrm>
        <a:off x="8272267" y="2433411"/>
        <a:ext cx="2241239" cy="13447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CB4347-60B2-BD46-A652-36D75C48038E}">
      <dsp:nvSpPr>
        <dsp:cNvPr id="0" name=""/>
        <dsp:cNvSpPr/>
      </dsp:nvSpPr>
      <dsp:spPr>
        <a:xfrm>
          <a:off x="4036" y="942099"/>
          <a:ext cx="1765005" cy="2597867"/>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i="0" kern="1200" baseline="0"/>
            <a:t>Strengths</a:t>
          </a:r>
          <a:endParaRPr lang="en-US" sz="1400" kern="1200"/>
        </a:p>
      </dsp:txBody>
      <dsp:txXfrm>
        <a:off x="55731" y="993794"/>
        <a:ext cx="1661615" cy="2494477"/>
      </dsp:txXfrm>
    </dsp:sp>
    <dsp:sp modelId="{CAC39835-B980-C74B-AF76-894AB5A5EB6C}">
      <dsp:nvSpPr>
        <dsp:cNvPr id="0" name=""/>
        <dsp:cNvSpPr/>
      </dsp:nvSpPr>
      <dsp:spPr>
        <a:xfrm>
          <a:off x="1945543" y="2022172"/>
          <a:ext cx="374181" cy="437721"/>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1945543" y="2109716"/>
        <a:ext cx="261927" cy="262633"/>
      </dsp:txXfrm>
    </dsp:sp>
    <dsp:sp modelId="{100E2BD4-6DB0-C646-A160-34E627FF82B6}">
      <dsp:nvSpPr>
        <dsp:cNvPr id="0" name=""/>
        <dsp:cNvSpPr/>
      </dsp:nvSpPr>
      <dsp:spPr>
        <a:xfrm>
          <a:off x="2475045" y="942099"/>
          <a:ext cx="1765005" cy="2597867"/>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baseline="0"/>
            <a:t>• Game-based practices increased realism and decision-making</a:t>
          </a:r>
          <a:br>
            <a:rPr lang="en-US" sz="1400" b="0" i="0" kern="1200" baseline="0"/>
          </a:br>
          <a:r>
            <a:rPr lang="en-US" sz="1400" b="0" i="0" kern="1200" baseline="0"/>
            <a:t>• Player dialogue encouraged deeper tactical understanding</a:t>
          </a:r>
          <a:br>
            <a:rPr lang="en-US" sz="1400" b="0" i="0" kern="1200" baseline="0"/>
          </a:br>
          <a:r>
            <a:rPr lang="en-US" sz="1400" b="0" i="0" kern="1200" baseline="0"/>
            <a:t>• Progressive reduction of coach support promoted autonomy</a:t>
          </a:r>
          <a:endParaRPr lang="en-US" sz="1400" kern="1200"/>
        </a:p>
      </dsp:txBody>
      <dsp:txXfrm>
        <a:off x="2526740" y="993794"/>
        <a:ext cx="1661615" cy="2494477"/>
      </dsp:txXfrm>
    </dsp:sp>
    <dsp:sp modelId="{070FE293-78BA-5245-A49C-9BBFDB1DA838}">
      <dsp:nvSpPr>
        <dsp:cNvPr id="0" name=""/>
        <dsp:cNvSpPr/>
      </dsp:nvSpPr>
      <dsp:spPr>
        <a:xfrm>
          <a:off x="4416551" y="2022172"/>
          <a:ext cx="374181" cy="437721"/>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4416551" y="2109716"/>
        <a:ext cx="261927" cy="262633"/>
      </dsp:txXfrm>
    </dsp:sp>
    <dsp:sp modelId="{2D47863D-34E8-184B-A017-2DA83DE7C816}">
      <dsp:nvSpPr>
        <dsp:cNvPr id="0" name=""/>
        <dsp:cNvSpPr/>
      </dsp:nvSpPr>
      <dsp:spPr>
        <a:xfrm>
          <a:off x="4946053" y="942099"/>
          <a:ext cx="1765005" cy="2597867"/>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i="0" kern="1200" baseline="0"/>
            <a:t>Limitations</a:t>
          </a:r>
          <a:endParaRPr lang="en-US" sz="1400" kern="1200"/>
        </a:p>
      </dsp:txBody>
      <dsp:txXfrm>
        <a:off x="4997748" y="993794"/>
        <a:ext cx="1661615" cy="2494477"/>
      </dsp:txXfrm>
    </dsp:sp>
    <dsp:sp modelId="{F4824B25-032E-BE4B-BFE5-4A28C78BE363}">
      <dsp:nvSpPr>
        <dsp:cNvPr id="0" name=""/>
        <dsp:cNvSpPr/>
      </dsp:nvSpPr>
      <dsp:spPr>
        <a:xfrm>
          <a:off x="6887559" y="2022172"/>
          <a:ext cx="374181" cy="437721"/>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6887559" y="2109716"/>
        <a:ext cx="261927" cy="262633"/>
      </dsp:txXfrm>
    </dsp:sp>
    <dsp:sp modelId="{A7C02381-4240-584D-95B4-36E57143C389}">
      <dsp:nvSpPr>
        <dsp:cNvPr id="0" name=""/>
        <dsp:cNvSpPr/>
      </dsp:nvSpPr>
      <dsp:spPr>
        <a:xfrm>
          <a:off x="7417061" y="942099"/>
          <a:ext cx="1765005" cy="2597867"/>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baseline="0" dirty="0"/>
            <a:t>• Time constraints may limit learning consolidation</a:t>
          </a:r>
          <a:br>
            <a:rPr lang="en-US" sz="1400" b="0" i="0" kern="1200" baseline="0" dirty="0"/>
          </a:br>
          <a:r>
            <a:rPr lang="en-US" sz="1400" b="0" i="0" kern="1200" baseline="0" dirty="0"/>
            <a:t>• Over-reliance on games may reduce technical correction opportunities</a:t>
          </a:r>
          <a:br>
            <a:rPr lang="en-US" sz="1400" b="0" i="0" kern="1200" baseline="0" dirty="0"/>
          </a:br>
          <a:r>
            <a:rPr lang="en-US" sz="1400" b="0" i="0" kern="1200" baseline="0" dirty="0"/>
            <a:t>• Different learning styles may respond differently to autonomy</a:t>
          </a:r>
          <a:endParaRPr lang="en-US" sz="1400" kern="1200" dirty="0"/>
        </a:p>
      </dsp:txBody>
      <dsp:txXfrm>
        <a:off x="7468756" y="993794"/>
        <a:ext cx="1661615" cy="2494477"/>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3BB625-6317-064F-96A3-0147CE660B27}" type="datetimeFigureOut">
              <a:rPr lang="en-US" smtClean="0"/>
              <a:t>2/26/26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8A34FC-0D0F-7549-84E1-FECC5BCEB263}" type="slidenum">
              <a:rPr lang="en-US" smtClean="0"/>
              <a:t>‹#›</a:t>
            </a:fld>
            <a:endParaRPr lang="en-US"/>
          </a:p>
        </p:txBody>
      </p:sp>
    </p:spTree>
    <p:extLst>
      <p:ext uri="{BB962C8B-B14F-4D97-AF65-F5344CB8AC3E}">
        <p14:creationId xmlns:p14="http://schemas.microsoft.com/office/powerpoint/2010/main" val="12164300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Football performance is increasingly influenced not only by physical and technical ability, but by players’ tactical understanding and decision making within possession.</a:t>
            </a:r>
          </a:p>
          <a:p>
            <a:r>
              <a:rPr lang="en-GB" sz="1200" b="0" i="0" u="none" strike="noStrike" kern="1200" dirty="0">
                <a:solidFill>
                  <a:schemeClr val="tx1"/>
                </a:solidFill>
                <a:effectLst/>
                <a:latin typeface="+mn-lt"/>
                <a:ea typeface="+mn-ea"/>
                <a:cs typeface="+mn-cs"/>
              </a:rPr>
              <a:t>This presentation outlines the design and delivery of a three-session coaching block aimed at improving possession retention in football. The programme was developed using a learning theory informed approach, integrating behaviourist, constructivist, humanistic, and social learning perspectives covered within this module.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intention was not only to improve measurable performance outcomes, but also to enhance players’ understanding, communication, and decision-making within realistic game situations.</a:t>
            </a:r>
          </a:p>
          <a:p>
            <a:endParaRPr lang="en-US" dirty="0"/>
          </a:p>
        </p:txBody>
      </p:sp>
      <p:sp>
        <p:nvSpPr>
          <p:cNvPr id="4" name="Slide Number Placeholder 3"/>
          <p:cNvSpPr>
            <a:spLocks noGrp="1"/>
          </p:cNvSpPr>
          <p:nvPr>
            <p:ph type="sldNum" sz="quarter" idx="5"/>
          </p:nvPr>
        </p:nvSpPr>
        <p:spPr/>
        <p:txBody>
          <a:bodyPr/>
          <a:lstStyle/>
          <a:p>
            <a:fld id="{398A34FC-0D0F-7549-84E1-FECC5BCEB263}" type="slidenum">
              <a:rPr lang="en-US" smtClean="0"/>
              <a:t>1</a:t>
            </a:fld>
            <a:endParaRPr lang="en-US"/>
          </a:p>
        </p:txBody>
      </p:sp>
    </p:spTree>
    <p:extLst>
      <p:ext uri="{BB962C8B-B14F-4D97-AF65-F5344CB8AC3E}">
        <p14:creationId xmlns:p14="http://schemas.microsoft.com/office/powerpoint/2010/main" val="15553912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overall aim of this coaching block is to improve possession play while simultaneously developing players’ tactical understanding. These sessions are designed for adults.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performance objectives focus on measurable outcomes such as pass success and sustained possession sequences.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However, the learning objectives are equally important, as they emphasise how players develop understanding through collaboration, reflection, and decision making. These outcomes align with constructivist and social learning theories. </a:t>
            </a:r>
          </a:p>
        </p:txBody>
      </p:sp>
      <p:sp>
        <p:nvSpPr>
          <p:cNvPr id="4" name="Slide Number Placeholder 3"/>
          <p:cNvSpPr>
            <a:spLocks noGrp="1"/>
          </p:cNvSpPr>
          <p:nvPr>
            <p:ph type="sldNum" sz="quarter" idx="5"/>
          </p:nvPr>
        </p:nvSpPr>
        <p:spPr/>
        <p:txBody>
          <a:bodyPr/>
          <a:lstStyle/>
          <a:p>
            <a:fld id="{398A34FC-0D0F-7549-84E1-FECC5BCEB263}" type="slidenum">
              <a:rPr lang="en-US" smtClean="0"/>
              <a:t>2</a:t>
            </a:fld>
            <a:endParaRPr lang="en-US"/>
          </a:p>
        </p:txBody>
      </p:sp>
    </p:spTree>
    <p:extLst>
      <p:ext uri="{BB962C8B-B14F-4D97-AF65-F5344CB8AC3E}">
        <p14:creationId xmlns:p14="http://schemas.microsoft.com/office/powerpoint/2010/main" val="12168260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This coaching block integrates multiple learning perspectives rather than relying on a single theoretical approach.</a:t>
            </a:r>
          </a:p>
          <a:p>
            <a:r>
              <a:rPr lang="en-GB" sz="1200" b="0" i="0" u="none" strike="noStrike" kern="1200" dirty="0">
                <a:solidFill>
                  <a:schemeClr val="tx1"/>
                </a:solidFill>
                <a:effectLst/>
                <a:latin typeface="+mn-lt"/>
                <a:ea typeface="+mn-ea"/>
                <a:cs typeface="+mn-cs"/>
              </a:rPr>
              <a:t>Behaviourist principles inform the use of reinforcement within conditioned games to shape immediate pressing behaviours.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However, deeper tactical understanding is grounded in constructivist principles. Drawing on Piaget and Dewey, players learn through solving tactical problems in representative small sided games.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Vygotsky’s concept of scaffolding informs the gradual reduction of coach intervention across sessions, while Rogers’ humanistic theory underpins an autonomy-supportive coaching style.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Freire’s rejection of the ‘banking model’ supports dialogue-based tactical discussion, and Mezirow’s transformative learning theory informs structured video reflection designed to challenge players’ assumptions about pressing risk.</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Finally, Blumer’s symbolic interactionism explains how shared terminology such as ‘movement’ and ‘press’ allows collective tactical understanding.</a:t>
            </a:r>
          </a:p>
          <a:p>
            <a:endParaRPr lang="en-US" dirty="0"/>
          </a:p>
        </p:txBody>
      </p:sp>
      <p:sp>
        <p:nvSpPr>
          <p:cNvPr id="4" name="Slide Number Placeholder 3"/>
          <p:cNvSpPr>
            <a:spLocks noGrp="1"/>
          </p:cNvSpPr>
          <p:nvPr>
            <p:ph type="sldNum" sz="quarter" idx="5"/>
          </p:nvPr>
        </p:nvSpPr>
        <p:spPr/>
        <p:txBody>
          <a:bodyPr/>
          <a:lstStyle/>
          <a:p>
            <a:fld id="{398A34FC-0D0F-7549-84E1-FECC5BCEB263}" type="slidenum">
              <a:rPr lang="en-US" smtClean="0"/>
              <a:t>3</a:t>
            </a:fld>
            <a:endParaRPr lang="en-US"/>
          </a:p>
        </p:txBody>
      </p:sp>
    </p:spTree>
    <p:extLst>
      <p:ext uri="{BB962C8B-B14F-4D97-AF65-F5344CB8AC3E}">
        <p14:creationId xmlns:p14="http://schemas.microsoft.com/office/powerpoint/2010/main" val="33436664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This first session introduces controlled possession using an overload to increase successful passing opportunities. The numerical advantage allows players to experience success while developing decision making and spatial awareness.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task constraint of completing six passes before switching play reinforces possession behaviours, aligning with Skinner’s behaviourist principles.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Player's construct understanding through solving tactical problems within the activity, reflecting Piaget’s constructivist theory, while the game-based design supports Dewey’s experiential learning approach. </a:t>
            </a:r>
          </a:p>
          <a:p>
            <a:endParaRPr lang="en-GB" sz="1200" b="0" i="0" u="none" strike="noStrike" kern="1200" dirty="0">
              <a:solidFill>
                <a:schemeClr val="tx1"/>
              </a:solidFill>
              <a:effectLst/>
              <a:latin typeface="+mn-lt"/>
              <a:ea typeface="+mn-ea"/>
              <a:cs typeface="+mn-cs"/>
            </a:endParaRPr>
          </a:p>
          <a:p>
            <a:r>
              <a:rPr lang="en-US" dirty="0"/>
              <a:t>Additional conditions throughout include 1, 2 touch passing and equaling defenders to attackers to progress skill level.</a:t>
            </a:r>
          </a:p>
        </p:txBody>
      </p:sp>
      <p:sp>
        <p:nvSpPr>
          <p:cNvPr id="4" name="Slide Number Placeholder 3"/>
          <p:cNvSpPr>
            <a:spLocks noGrp="1"/>
          </p:cNvSpPr>
          <p:nvPr>
            <p:ph type="sldNum" sz="quarter" idx="5"/>
          </p:nvPr>
        </p:nvSpPr>
        <p:spPr/>
        <p:txBody>
          <a:bodyPr/>
          <a:lstStyle/>
          <a:p>
            <a:fld id="{398A34FC-0D0F-7549-84E1-FECC5BCEB263}" type="slidenum">
              <a:rPr lang="en-US" smtClean="0"/>
              <a:t>4</a:t>
            </a:fld>
            <a:endParaRPr lang="en-US"/>
          </a:p>
        </p:txBody>
      </p:sp>
    </p:spTree>
    <p:extLst>
      <p:ext uri="{BB962C8B-B14F-4D97-AF65-F5344CB8AC3E}">
        <p14:creationId xmlns:p14="http://schemas.microsoft.com/office/powerpoint/2010/main" val="2316786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This second session increases pressure compared to Session 1 by reducing player space and creating an imbalance for defenders.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rondo format increases decision-making frequency and technical repetition within a realistic tactical context.</a:t>
            </a:r>
          </a:p>
          <a:p>
            <a:r>
              <a:rPr lang="en-GB" sz="1200" b="0" i="0" u="none" strike="noStrike" kern="1200" dirty="0">
                <a:solidFill>
                  <a:schemeClr val="tx1"/>
                </a:solidFill>
                <a:effectLst/>
                <a:latin typeface="+mn-lt"/>
                <a:ea typeface="+mn-ea"/>
                <a:cs typeface="+mn-cs"/>
              </a:rPr>
              <a:t>Learning occurs socially through interaction and communication, aligning with Vygotsky’s social constructivism. Rather than direct instruction, guided questioning supports autonomy consistent with Rogers’ humanistic approach, while the game-based structure reflects Dewey’s experiential learning theory.</a:t>
            </a:r>
          </a:p>
          <a:p>
            <a:endParaRPr lang="en-US" dirty="0"/>
          </a:p>
        </p:txBody>
      </p:sp>
      <p:sp>
        <p:nvSpPr>
          <p:cNvPr id="4" name="Slide Number Placeholder 3"/>
          <p:cNvSpPr>
            <a:spLocks noGrp="1"/>
          </p:cNvSpPr>
          <p:nvPr>
            <p:ph type="sldNum" sz="quarter" idx="5"/>
          </p:nvPr>
        </p:nvSpPr>
        <p:spPr/>
        <p:txBody>
          <a:bodyPr/>
          <a:lstStyle/>
          <a:p>
            <a:fld id="{398A34FC-0D0F-7549-84E1-FECC5BCEB263}" type="slidenum">
              <a:rPr lang="en-US" smtClean="0"/>
              <a:t>5</a:t>
            </a:fld>
            <a:endParaRPr lang="en-US"/>
          </a:p>
        </p:txBody>
      </p:sp>
    </p:spTree>
    <p:extLst>
      <p:ext uri="{BB962C8B-B14F-4D97-AF65-F5344CB8AC3E}">
        <p14:creationId xmlns:p14="http://schemas.microsoft.com/office/powerpoint/2010/main" val="196632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This final session represents the progression of the coaching block, moving from controlled possession towards match realistic decision making.</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By introducing unpredictable player numbers, the activity increases cognitive and tactical demands, requiring players to adapt possession principles under pressure.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Coach intervention is reduced to encourage autonomy, aligning with Rogers’ humanistic learning theory. Post-activity discussion promotes reflection consistent with Mezirow’s transformative learning, while dialogue-based feedback reflects Freire’s critical pedagogy</a:t>
            </a:r>
          </a:p>
          <a:p>
            <a:endParaRPr lang="en-US" dirty="0"/>
          </a:p>
        </p:txBody>
      </p:sp>
      <p:sp>
        <p:nvSpPr>
          <p:cNvPr id="4" name="Slide Number Placeholder 3"/>
          <p:cNvSpPr>
            <a:spLocks noGrp="1"/>
          </p:cNvSpPr>
          <p:nvPr>
            <p:ph type="sldNum" sz="quarter" idx="5"/>
          </p:nvPr>
        </p:nvSpPr>
        <p:spPr/>
        <p:txBody>
          <a:bodyPr/>
          <a:lstStyle/>
          <a:p>
            <a:fld id="{398A34FC-0D0F-7549-84E1-FECC5BCEB263}" type="slidenum">
              <a:rPr lang="en-US" smtClean="0"/>
              <a:t>6</a:t>
            </a:fld>
            <a:endParaRPr lang="en-US"/>
          </a:p>
        </p:txBody>
      </p:sp>
    </p:spTree>
    <p:extLst>
      <p:ext uri="{BB962C8B-B14F-4D97-AF65-F5344CB8AC3E}">
        <p14:creationId xmlns:p14="http://schemas.microsoft.com/office/powerpoint/2010/main" val="25409765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Why we’re doing it…</a:t>
            </a:r>
          </a:p>
        </p:txBody>
      </p:sp>
      <p:sp>
        <p:nvSpPr>
          <p:cNvPr id="4" name="Slide Number Placeholder 3"/>
          <p:cNvSpPr>
            <a:spLocks noGrp="1"/>
          </p:cNvSpPr>
          <p:nvPr>
            <p:ph type="sldNum" sz="quarter" idx="5"/>
          </p:nvPr>
        </p:nvSpPr>
        <p:spPr/>
        <p:txBody>
          <a:bodyPr/>
          <a:lstStyle/>
          <a:p>
            <a:fld id="{398A34FC-0D0F-7549-84E1-FECC5BCEB263}" type="slidenum">
              <a:rPr lang="en-US" smtClean="0"/>
              <a:t>7</a:t>
            </a:fld>
            <a:endParaRPr lang="en-US"/>
          </a:p>
        </p:txBody>
      </p:sp>
    </p:spTree>
    <p:extLst>
      <p:ext uri="{BB962C8B-B14F-4D97-AF65-F5344CB8AC3E}">
        <p14:creationId xmlns:p14="http://schemas.microsoft.com/office/powerpoint/2010/main" val="22094056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In critically evaluating the coaching block, several strengths and limitations can be identified.</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 major strength was the use of representative, game based practices, which promoted decision making and aligned with Dewey’s experiential learning theory. Player dialogue and questioning also supported deeper understanding, reflecting Freire’s and Vygotsky’s social learning perspectives.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However, limitations exist. The short three-session timeframe may not allow sufficient consolidation of tactical learning. Additionally, while game based learning promotes realism, it may reduce opportunities for isolated technical correction when required.</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Furthermore, autonomy supportive coaching may benefit some learners more than others, suggesting that differentiation strategies could be improved.</a:t>
            </a: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coaching block was evaluated using both performance and learning measures informed by learning theory. </a:t>
            </a:r>
          </a:p>
          <a:p>
            <a:r>
              <a:rPr lang="en-GB" sz="1200" b="0" i="0" u="none" strike="noStrike" kern="1200" dirty="0">
                <a:solidFill>
                  <a:schemeClr val="tx1"/>
                </a:solidFill>
                <a:effectLst/>
                <a:latin typeface="+mn-lt"/>
                <a:ea typeface="+mn-ea"/>
                <a:cs typeface="+mn-cs"/>
              </a:rPr>
              <a:t>Performance outcomes such as pass completion and possession duration reflect behavioural changes consistent with Skinner’s behaviourist perspective.</a:t>
            </a:r>
          </a:p>
          <a:p>
            <a:r>
              <a:rPr lang="en-GB" sz="1200" b="0" i="0" u="none" strike="noStrike" kern="1200" dirty="0">
                <a:solidFill>
                  <a:schemeClr val="tx1"/>
                </a:solidFill>
                <a:effectLst/>
                <a:latin typeface="+mn-lt"/>
                <a:ea typeface="+mn-ea"/>
                <a:cs typeface="+mn-cs"/>
              </a:rPr>
              <a:t>Learning was assessed through player interaction and communication, aligning with Vygotsky’s social constructivism, and through decision making and problem solving consistent with Piaget’s and Dewey’s constructivist approaches.</a:t>
            </a:r>
          </a:p>
          <a:p>
            <a:endParaRPr lang="en-US" dirty="0"/>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Future considerations would incorporate more individualised scaffolding to better support players operating at different stages of learning.</a:t>
            </a:r>
          </a:p>
          <a:p>
            <a:endParaRPr lang="en-US" dirty="0"/>
          </a:p>
        </p:txBody>
      </p:sp>
      <p:sp>
        <p:nvSpPr>
          <p:cNvPr id="4" name="Slide Number Placeholder 3"/>
          <p:cNvSpPr>
            <a:spLocks noGrp="1"/>
          </p:cNvSpPr>
          <p:nvPr>
            <p:ph type="sldNum" sz="quarter" idx="5"/>
          </p:nvPr>
        </p:nvSpPr>
        <p:spPr/>
        <p:txBody>
          <a:bodyPr/>
          <a:lstStyle/>
          <a:p>
            <a:fld id="{398A34FC-0D0F-7549-84E1-FECC5BCEB263}" type="slidenum">
              <a:rPr lang="en-US" smtClean="0"/>
              <a:t>8</a:t>
            </a:fld>
            <a:endParaRPr lang="en-US"/>
          </a:p>
        </p:txBody>
      </p:sp>
    </p:spTree>
    <p:extLst>
      <p:ext uri="{BB962C8B-B14F-4D97-AF65-F5344CB8AC3E}">
        <p14:creationId xmlns:p14="http://schemas.microsoft.com/office/powerpoint/2010/main" val="34697378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In conclusion, this coaching block was designed to improve possession retention through a progressive three-session structure moving from controlled possession activities towards game realistic performance.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sessions were underpinned by learning theories explored within this module, integrating behaviourist reinforcement, constructivist learning through problem solving, and social and humanistic approaches that encouraged collaboration and autonomy.</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Rather than focusing solely on technical outcomes, the programme aimed to develop players tactical understanding, communication, and decision making within realistic football contexts.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Overall, this demonstrates how applying learning theory can meaningfully inform coaching design, supporting both measurable performance improvement and deeper player learning</a:t>
            </a:r>
          </a:p>
          <a:p>
            <a:endParaRPr lang="en-US" dirty="0"/>
          </a:p>
        </p:txBody>
      </p:sp>
      <p:sp>
        <p:nvSpPr>
          <p:cNvPr id="4" name="Slide Number Placeholder 3"/>
          <p:cNvSpPr>
            <a:spLocks noGrp="1"/>
          </p:cNvSpPr>
          <p:nvPr>
            <p:ph type="sldNum" sz="quarter" idx="5"/>
          </p:nvPr>
        </p:nvSpPr>
        <p:spPr/>
        <p:txBody>
          <a:bodyPr/>
          <a:lstStyle/>
          <a:p>
            <a:fld id="{398A34FC-0D0F-7549-84E1-FECC5BCEB263}" type="slidenum">
              <a:rPr lang="en-US" smtClean="0"/>
              <a:t>9</a:t>
            </a:fld>
            <a:endParaRPr lang="en-US"/>
          </a:p>
        </p:txBody>
      </p:sp>
    </p:spTree>
    <p:extLst>
      <p:ext uri="{BB962C8B-B14F-4D97-AF65-F5344CB8AC3E}">
        <p14:creationId xmlns:p14="http://schemas.microsoft.com/office/powerpoint/2010/main" val="9093090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98A34FC-0D0F-7549-84E1-FECC5BCEB263}" type="slidenum">
              <a:rPr lang="en-US" smtClean="0"/>
              <a:t>10</a:t>
            </a:fld>
            <a:endParaRPr lang="en-US"/>
          </a:p>
        </p:txBody>
      </p:sp>
    </p:spTree>
    <p:extLst>
      <p:ext uri="{BB962C8B-B14F-4D97-AF65-F5344CB8AC3E}">
        <p14:creationId xmlns:p14="http://schemas.microsoft.com/office/powerpoint/2010/main" val="1158518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4D84B-8751-4D65-D184-69E846AE6B0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A0935EC-812C-815D-620D-F9F0ADC1B20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63C1AD4-2587-46BD-994A-2D3579A151EB}"/>
              </a:ext>
            </a:extLst>
          </p:cNvPr>
          <p:cNvSpPr>
            <a:spLocks noGrp="1"/>
          </p:cNvSpPr>
          <p:nvPr>
            <p:ph type="dt" sz="half" idx="10"/>
          </p:nvPr>
        </p:nvSpPr>
        <p:spPr/>
        <p:txBody>
          <a:bodyPr/>
          <a:lstStyle/>
          <a:p>
            <a:fld id="{A5BB8508-B178-C641-8C4D-E2E13A1E1691}" type="datetimeFigureOut">
              <a:rPr lang="en-US" smtClean="0"/>
              <a:t>2/26/26</a:t>
            </a:fld>
            <a:endParaRPr lang="en-US"/>
          </a:p>
        </p:txBody>
      </p:sp>
      <p:sp>
        <p:nvSpPr>
          <p:cNvPr id="5" name="Footer Placeholder 4">
            <a:extLst>
              <a:ext uri="{FF2B5EF4-FFF2-40B4-BE49-F238E27FC236}">
                <a16:creationId xmlns:a16="http://schemas.microsoft.com/office/drawing/2014/main" id="{1401DDF8-D1D5-8C8E-4598-5AEF547A81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5742EE-1797-5973-1070-BF76DD0CA1B4}"/>
              </a:ext>
            </a:extLst>
          </p:cNvPr>
          <p:cNvSpPr>
            <a:spLocks noGrp="1"/>
          </p:cNvSpPr>
          <p:nvPr>
            <p:ph type="sldNum" sz="quarter" idx="12"/>
          </p:nvPr>
        </p:nvSpPr>
        <p:spPr/>
        <p:txBody>
          <a:bodyPr/>
          <a:lstStyle/>
          <a:p>
            <a:fld id="{62591FC0-EBBF-D141-A0D4-08BE33D2A155}" type="slidenum">
              <a:rPr lang="en-US" smtClean="0"/>
              <a:t>‹#›</a:t>
            </a:fld>
            <a:endParaRPr lang="en-US"/>
          </a:p>
        </p:txBody>
      </p:sp>
    </p:spTree>
    <p:extLst>
      <p:ext uri="{BB962C8B-B14F-4D97-AF65-F5344CB8AC3E}">
        <p14:creationId xmlns:p14="http://schemas.microsoft.com/office/powerpoint/2010/main" val="24546590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B6875-A33C-152A-0776-E3F2208193B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8DD1D4C-FCFF-48DF-4EC1-72BA5112A31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815D6C2-E523-B0EA-FD64-57A23A834647}"/>
              </a:ext>
            </a:extLst>
          </p:cNvPr>
          <p:cNvSpPr>
            <a:spLocks noGrp="1"/>
          </p:cNvSpPr>
          <p:nvPr>
            <p:ph type="dt" sz="half" idx="10"/>
          </p:nvPr>
        </p:nvSpPr>
        <p:spPr/>
        <p:txBody>
          <a:bodyPr/>
          <a:lstStyle/>
          <a:p>
            <a:fld id="{A5BB8508-B178-C641-8C4D-E2E13A1E1691}" type="datetimeFigureOut">
              <a:rPr lang="en-US" smtClean="0"/>
              <a:t>2/26/26</a:t>
            </a:fld>
            <a:endParaRPr lang="en-US"/>
          </a:p>
        </p:txBody>
      </p:sp>
      <p:sp>
        <p:nvSpPr>
          <p:cNvPr id="5" name="Footer Placeholder 4">
            <a:extLst>
              <a:ext uri="{FF2B5EF4-FFF2-40B4-BE49-F238E27FC236}">
                <a16:creationId xmlns:a16="http://schemas.microsoft.com/office/drawing/2014/main" id="{B3795542-1981-C6FE-1C51-DC0733506D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AA4B74-251A-3682-1BC7-BA2EFD6091D6}"/>
              </a:ext>
            </a:extLst>
          </p:cNvPr>
          <p:cNvSpPr>
            <a:spLocks noGrp="1"/>
          </p:cNvSpPr>
          <p:nvPr>
            <p:ph type="sldNum" sz="quarter" idx="12"/>
          </p:nvPr>
        </p:nvSpPr>
        <p:spPr/>
        <p:txBody>
          <a:bodyPr/>
          <a:lstStyle/>
          <a:p>
            <a:fld id="{62591FC0-EBBF-D141-A0D4-08BE33D2A155}" type="slidenum">
              <a:rPr lang="en-US" smtClean="0"/>
              <a:t>‹#›</a:t>
            </a:fld>
            <a:endParaRPr lang="en-US"/>
          </a:p>
        </p:txBody>
      </p:sp>
    </p:spTree>
    <p:extLst>
      <p:ext uri="{BB962C8B-B14F-4D97-AF65-F5344CB8AC3E}">
        <p14:creationId xmlns:p14="http://schemas.microsoft.com/office/powerpoint/2010/main" val="24318742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A79E0-C801-16DC-5821-5F9069DAD3F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860BD05-5C3D-F269-9049-105D04995F3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544F270-D9BF-C725-64A8-39BAECD05D80}"/>
              </a:ext>
            </a:extLst>
          </p:cNvPr>
          <p:cNvSpPr>
            <a:spLocks noGrp="1"/>
          </p:cNvSpPr>
          <p:nvPr>
            <p:ph type="dt" sz="half" idx="10"/>
          </p:nvPr>
        </p:nvSpPr>
        <p:spPr/>
        <p:txBody>
          <a:bodyPr/>
          <a:lstStyle/>
          <a:p>
            <a:fld id="{A5BB8508-B178-C641-8C4D-E2E13A1E1691}" type="datetimeFigureOut">
              <a:rPr lang="en-US" smtClean="0"/>
              <a:t>2/26/26</a:t>
            </a:fld>
            <a:endParaRPr lang="en-US"/>
          </a:p>
        </p:txBody>
      </p:sp>
      <p:sp>
        <p:nvSpPr>
          <p:cNvPr id="5" name="Footer Placeholder 4">
            <a:extLst>
              <a:ext uri="{FF2B5EF4-FFF2-40B4-BE49-F238E27FC236}">
                <a16:creationId xmlns:a16="http://schemas.microsoft.com/office/drawing/2014/main" id="{7890350D-3565-E2CC-0A5E-6971D7C753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26EE73A-6050-0CDD-E54A-8BF449A07715}"/>
              </a:ext>
            </a:extLst>
          </p:cNvPr>
          <p:cNvSpPr>
            <a:spLocks noGrp="1"/>
          </p:cNvSpPr>
          <p:nvPr>
            <p:ph type="sldNum" sz="quarter" idx="12"/>
          </p:nvPr>
        </p:nvSpPr>
        <p:spPr/>
        <p:txBody>
          <a:bodyPr/>
          <a:lstStyle/>
          <a:p>
            <a:fld id="{62591FC0-EBBF-D141-A0D4-08BE33D2A155}" type="slidenum">
              <a:rPr lang="en-US" smtClean="0"/>
              <a:t>‹#›</a:t>
            </a:fld>
            <a:endParaRPr lang="en-US"/>
          </a:p>
        </p:txBody>
      </p:sp>
    </p:spTree>
    <p:extLst>
      <p:ext uri="{BB962C8B-B14F-4D97-AF65-F5344CB8AC3E}">
        <p14:creationId xmlns:p14="http://schemas.microsoft.com/office/powerpoint/2010/main" val="22625930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46302-F14A-1618-F7C3-4CA7CE57A4F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5C3250C-AC94-4895-DE1A-26DF5E68C21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87A67CA-C24B-A1FE-36A3-88086FC42EA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309652E-449D-0570-B57E-82D662EF35AC}"/>
              </a:ext>
            </a:extLst>
          </p:cNvPr>
          <p:cNvSpPr>
            <a:spLocks noGrp="1"/>
          </p:cNvSpPr>
          <p:nvPr>
            <p:ph type="dt" sz="half" idx="10"/>
          </p:nvPr>
        </p:nvSpPr>
        <p:spPr/>
        <p:txBody>
          <a:bodyPr/>
          <a:lstStyle/>
          <a:p>
            <a:fld id="{A5BB8508-B178-C641-8C4D-E2E13A1E1691}" type="datetimeFigureOut">
              <a:rPr lang="en-US" smtClean="0"/>
              <a:t>2/26/26</a:t>
            </a:fld>
            <a:endParaRPr lang="en-US"/>
          </a:p>
        </p:txBody>
      </p:sp>
      <p:sp>
        <p:nvSpPr>
          <p:cNvPr id="6" name="Footer Placeholder 5">
            <a:extLst>
              <a:ext uri="{FF2B5EF4-FFF2-40B4-BE49-F238E27FC236}">
                <a16:creationId xmlns:a16="http://schemas.microsoft.com/office/drawing/2014/main" id="{60556504-688D-32A4-2E8C-497F324EBF7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B98EF2-8D59-A484-326D-2EF081B6CB00}"/>
              </a:ext>
            </a:extLst>
          </p:cNvPr>
          <p:cNvSpPr>
            <a:spLocks noGrp="1"/>
          </p:cNvSpPr>
          <p:nvPr>
            <p:ph type="sldNum" sz="quarter" idx="12"/>
          </p:nvPr>
        </p:nvSpPr>
        <p:spPr/>
        <p:txBody>
          <a:bodyPr/>
          <a:lstStyle/>
          <a:p>
            <a:fld id="{62591FC0-EBBF-D141-A0D4-08BE33D2A155}" type="slidenum">
              <a:rPr lang="en-US" smtClean="0"/>
              <a:t>‹#›</a:t>
            </a:fld>
            <a:endParaRPr lang="en-US"/>
          </a:p>
        </p:txBody>
      </p:sp>
    </p:spTree>
    <p:extLst>
      <p:ext uri="{BB962C8B-B14F-4D97-AF65-F5344CB8AC3E}">
        <p14:creationId xmlns:p14="http://schemas.microsoft.com/office/powerpoint/2010/main" val="23357665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7052D-8478-7940-8D7E-710EB6B71CC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41A1624-233D-3DDE-68D6-14906D449D7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B7205A5-3788-FEB3-8AEA-0F6A5FC70C9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71371A9-F89B-B4C2-DFB5-FE292283A10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545BF96-3CB0-482F-5009-C615426C988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E311425-C7FE-83F9-CEB9-11A3917183DD}"/>
              </a:ext>
            </a:extLst>
          </p:cNvPr>
          <p:cNvSpPr>
            <a:spLocks noGrp="1"/>
          </p:cNvSpPr>
          <p:nvPr>
            <p:ph type="dt" sz="half" idx="10"/>
          </p:nvPr>
        </p:nvSpPr>
        <p:spPr/>
        <p:txBody>
          <a:bodyPr/>
          <a:lstStyle/>
          <a:p>
            <a:fld id="{A5BB8508-B178-C641-8C4D-E2E13A1E1691}" type="datetimeFigureOut">
              <a:rPr lang="en-US" smtClean="0"/>
              <a:t>2/26/26</a:t>
            </a:fld>
            <a:endParaRPr lang="en-US"/>
          </a:p>
        </p:txBody>
      </p:sp>
      <p:sp>
        <p:nvSpPr>
          <p:cNvPr id="8" name="Footer Placeholder 7">
            <a:extLst>
              <a:ext uri="{FF2B5EF4-FFF2-40B4-BE49-F238E27FC236}">
                <a16:creationId xmlns:a16="http://schemas.microsoft.com/office/drawing/2014/main" id="{B46D0719-FF42-EA1C-9593-13EF6FA422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14CA583-068F-8711-22FE-A75B0F28B710}"/>
              </a:ext>
            </a:extLst>
          </p:cNvPr>
          <p:cNvSpPr>
            <a:spLocks noGrp="1"/>
          </p:cNvSpPr>
          <p:nvPr>
            <p:ph type="sldNum" sz="quarter" idx="12"/>
          </p:nvPr>
        </p:nvSpPr>
        <p:spPr/>
        <p:txBody>
          <a:bodyPr/>
          <a:lstStyle/>
          <a:p>
            <a:fld id="{62591FC0-EBBF-D141-A0D4-08BE33D2A155}" type="slidenum">
              <a:rPr lang="en-US" smtClean="0"/>
              <a:t>‹#›</a:t>
            </a:fld>
            <a:endParaRPr lang="en-US"/>
          </a:p>
        </p:txBody>
      </p:sp>
    </p:spTree>
    <p:extLst>
      <p:ext uri="{BB962C8B-B14F-4D97-AF65-F5344CB8AC3E}">
        <p14:creationId xmlns:p14="http://schemas.microsoft.com/office/powerpoint/2010/main" val="24094616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CEDD2-1D3A-9D64-D019-B2D4ED44D7D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BA73E3F-CD44-B441-E77F-3CCACBE3B25F}"/>
              </a:ext>
            </a:extLst>
          </p:cNvPr>
          <p:cNvSpPr>
            <a:spLocks noGrp="1"/>
          </p:cNvSpPr>
          <p:nvPr>
            <p:ph type="dt" sz="half" idx="10"/>
          </p:nvPr>
        </p:nvSpPr>
        <p:spPr/>
        <p:txBody>
          <a:bodyPr/>
          <a:lstStyle/>
          <a:p>
            <a:fld id="{A5BB8508-B178-C641-8C4D-E2E13A1E1691}" type="datetimeFigureOut">
              <a:rPr lang="en-US" smtClean="0"/>
              <a:t>2/26/26</a:t>
            </a:fld>
            <a:endParaRPr lang="en-US"/>
          </a:p>
        </p:txBody>
      </p:sp>
      <p:sp>
        <p:nvSpPr>
          <p:cNvPr id="4" name="Footer Placeholder 3">
            <a:extLst>
              <a:ext uri="{FF2B5EF4-FFF2-40B4-BE49-F238E27FC236}">
                <a16:creationId xmlns:a16="http://schemas.microsoft.com/office/drawing/2014/main" id="{23866DCD-DA1F-B8FB-4091-9C54D3B498F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1CD2B71-A5F8-336A-2F17-3BC857E4F561}"/>
              </a:ext>
            </a:extLst>
          </p:cNvPr>
          <p:cNvSpPr>
            <a:spLocks noGrp="1"/>
          </p:cNvSpPr>
          <p:nvPr>
            <p:ph type="sldNum" sz="quarter" idx="12"/>
          </p:nvPr>
        </p:nvSpPr>
        <p:spPr/>
        <p:txBody>
          <a:bodyPr/>
          <a:lstStyle/>
          <a:p>
            <a:fld id="{62591FC0-EBBF-D141-A0D4-08BE33D2A155}" type="slidenum">
              <a:rPr lang="en-US" smtClean="0"/>
              <a:t>‹#›</a:t>
            </a:fld>
            <a:endParaRPr lang="en-US"/>
          </a:p>
        </p:txBody>
      </p:sp>
    </p:spTree>
    <p:extLst>
      <p:ext uri="{BB962C8B-B14F-4D97-AF65-F5344CB8AC3E}">
        <p14:creationId xmlns:p14="http://schemas.microsoft.com/office/powerpoint/2010/main" val="31025621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645815-B4FB-494D-236F-0D5E44D40B4D}"/>
              </a:ext>
            </a:extLst>
          </p:cNvPr>
          <p:cNvSpPr>
            <a:spLocks noGrp="1"/>
          </p:cNvSpPr>
          <p:nvPr>
            <p:ph type="dt" sz="half" idx="10"/>
          </p:nvPr>
        </p:nvSpPr>
        <p:spPr/>
        <p:txBody>
          <a:bodyPr/>
          <a:lstStyle/>
          <a:p>
            <a:fld id="{A5BB8508-B178-C641-8C4D-E2E13A1E1691}" type="datetimeFigureOut">
              <a:rPr lang="en-US" smtClean="0"/>
              <a:t>2/26/26</a:t>
            </a:fld>
            <a:endParaRPr lang="en-US"/>
          </a:p>
        </p:txBody>
      </p:sp>
      <p:sp>
        <p:nvSpPr>
          <p:cNvPr id="3" name="Footer Placeholder 2">
            <a:extLst>
              <a:ext uri="{FF2B5EF4-FFF2-40B4-BE49-F238E27FC236}">
                <a16:creationId xmlns:a16="http://schemas.microsoft.com/office/drawing/2014/main" id="{C4A0BEE3-B454-96DA-E6AA-3EAE454C2A4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573E892-ABE2-D737-D342-1E8F32903FC9}"/>
              </a:ext>
            </a:extLst>
          </p:cNvPr>
          <p:cNvSpPr>
            <a:spLocks noGrp="1"/>
          </p:cNvSpPr>
          <p:nvPr>
            <p:ph type="sldNum" sz="quarter" idx="12"/>
          </p:nvPr>
        </p:nvSpPr>
        <p:spPr/>
        <p:txBody>
          <a:bodyPr/>
          <a:lstStyle/>
          <a:p>
            <a:fld id="{62591FC0-EBBF-D141-A0D4-08BE33D2A155}" type="slidenum">
              <a:rPr lang="en-US" smtClean="0"/>
              <a:t>‹#›</a:t>
            </a:fld>
            <a:endParaRPr lang="en-US"/>
          </a:p>
        </p:txBody>
      </p:sp>
    </p:spTree>
    <p:extLst>
      <p:ext uri="{BB962C8B-B14F-4D97-AF65-F5344CB8AC3E}">
        <p14:creationId xmlns:p14="http://schemas.microsoft.com/office/powerpoint/2010/main" val="7950539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D57A1-BD65-1B3F-634F-2BE575F5409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451E120-29FA-7CCA-A080-4149D7A4FB9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D8CF04F-860D-0306-567F-02EB39BC0D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95E82AC-C2E0-6D87-CD07-428FBFF2688D}"/>
              </a:ext>
            </a:extLst>
          </p:cNvPr>
          <p:cNvSpPr>
            <a:spLocks noGrp="1"/>
          </p:cNvSpPr>
          <p:nvPr>
            <p:ph type="dt" sz="half" idx="10"/>
          </p:nvPr>
        </p:nvSpPr>
        <p:spPr/>
        <p:txBody>
          <a:bodyPr/>
          <a:lstStyle/>
          <a:p>
            <a:fld id="{A5BB8508-B178-C641-8C4D-E2E13A1E1691}" type="datetimeFigureOut">
              <a:rPr lang="en-US" smtClean="0"/>
              <a:t>2/26/26</a:t>
            </a:fld>
            <a:endParaRPr lang="en-US"/>
          </a:p>
        </p:txBody>
      </p:sp>
      <p:sp>
        <p:nvSpPr>
          <p:cNvPr id="6" name="Footer Placeholder 5">
            <a:extLst>
              <a:ext uri="{FF2B5EF4-FFF2-40B4-BE49-F238E27FC236}">
                <a16:creationId xmlns:a16="http://schemas.microsoft.com/office/drawing/2014/main" id="{A957BA26-8A7A-A72C-30FA-2ABBAA0132D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E483BA-77BD-F991-6255-160F6E00DA70}"/>
              </a:ext>
            </a:extLst>
          </p:cNvPr>
          <p:cNvSpPr>
            <a:spLocks noGrp="1"/>
          </p:cNvSpPr>
          <p:nvPr>
            <p:ph type="sldNum" sz="quarter" idx="12"/>
          </p:nvPr>
        </p:nvSpPr>
        <p:spPr/>
        <p:txBody>
          <a:bodyPr/>
          <a:lstStyle/>
          <a:p>
            <a:fld id="{62591FC0-EBBF-D141-A0D4-08BE33D2A155}" type="slidenum">
              <a:rPr lang="en-US" smtClean="0"/>
              <a:t>‹#›</a:t>
            </a:fld>
            <a:endParaRPr lang="en-US"/>
          </a:p>
        </p:txBody>
      </p:sp>
    </p:spTree>
    <p:extLst>
      <p:ext uri="{BB962C8B-B14F-4D97-AF65-F5344CB8AC3E}">
        <p14:creationId xmlns:p14="http://schemas.microsoft.com/office/powerpoint/2010/main" val="20944311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05C66-5903-5E41-4D5A-0EEA3089873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0961856-0E08-8E17-44DE-7727C14D64D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F13EE29-A141-C4D1-3094-4D7EDC0DB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C27766-6103-8A57-BA25-8F6646E47260}"/>
              </a:ext>
            </a:extLst>
          </p:cNvPr>
          <p:cNvSpPr>
            <a:spLocks noGrp="1"/>
          </p:cNvSpPr>
          <p:nvPr>
            <p:ph type="dt" sz="half" idx="10"/>
          </p:nvPr>
        </p:nvSpPr>
        <p:spPr/>
        <p:txBody>
          <a:bodyPr/>
          <a:lstStyle/>
          <a:p>
            <a:fld id="{A5BB8508-B178-C641-8C4D-E2E13A1E1691}" type="datetimeFigureOut">
              <a:rPr lang="en-US" smtClean="0"/>
              <a:t>2/26/26</a:t>
            </a:fld>
            <a:endParaRPr lang="en-US"/>
          </a:p>
        </p:txBody>
      </p:sp>
      <p:sp>
        <p:nvSpPr>
          <p:cNvPr id="6" name="Footer Placeholder 5">
            <a:extLst>
              <a:ext uri="{FF2B5EF4-FFF2-40B4-BE49-F238E27FC236}">
                <a16:creationId xmlns:a16="http://schemas.microsoft.com/office/drawing/2014/main" id="{15F1E814-9AA7-5668-8F47-B55C4265E9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D69177-0E01-9CE1-C67C-95299FB3995F}"/>
              </a:ext>
            </a:extLst>
          </p:cNvPr>
          <p:cNvSpPr>
            <a:spLocks noGrp="1"/>
          </p:cNvSpPr>
          <p:nvPr>
            <p:ph type="sldNum" sz="quarter" idx="12"/>
          </p:nvPr>
        </p:nvSpPr>
        <p:spPr/>
        <p:txBody>
          <a:bodyPr/>
          <a:lstStyle/>
          <a:p>
            <a:fld id="{62591FC0-EBBF-D141-A0D4-08BE33D2A155}" type="slidenum">
              <a:rPr lang="en-US" smtClean="0"/>
              <a:t>‹#›</a:t>
            </a:fld>
            <a:endParaRPr lang="en-US"/>
          </a:p>
        </p:txBody>
      </p:sp>
    </p:spTree>
    <p:extLst>
      <p:ext uri="{BB962C8B-B14F-4D97-AF65-F5344CB8AC3E}">
        <p14:creationId xmlns:p14="http://schemas.microsoft.com/office/powerpoint/2010/main" val="17356113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E104F-F4E1-6305-1F47-7285AE26331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0379519-3A56-2C77-1949-76F0E7B385D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D492064-67B9-A0E1-4852-14EEA7D2C2B8}"/>
              </a:ext>
            </a:extLst>
          </p:cNvPr>
          <p:cNvSpPr>
            <a:spLocks noGrp="1"/>
          </p:cNvSpPr>
          <p:nvPr>
            <p:ph type="dt" sz="half" idx="10"/>
          </p:nvPr>
        </p:nvSpPr>
        <p:spPr/>
        <p:txBody>
          <a:bodyPr/>
          <a:lstStyle/>
          <a:p>
            <a:fld id="{A5BB8508-B178-C641-8C4D-E2E13A1E1691}" type="datetimeFigureOut">
              <a:rPr lang="en-US" smtClean="0"/>
              <a:t>2/26/26</a:t>
            </a:fld>
            <a:endParaRPr lang="en-US"/>
          </a:p>
        </p:txBody>
      </p:sp>
      <p:sp>
        <p:nvSpPr>
          <p:cNvPr id="5" name="Footer Placeholder 4">
            <a:extLst>
              <a:ext uri="{FF2B5EF4-FFF2-40B4-BE49-F238E27FC236}">
                <a16:creationId xmlns:a16="http://schemas.microsoft.com/office/drawing/2014/main" id="{F728760A-E4D4-BE2B-F42D-20B6226993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ADAF91-3232-88DC-B8DF-4F859CF538F2}"/>
              </a:ext>
            </a:extLst>
          </p:cNvPr>
          <p:cNvSpPr>
            <a:spLocks noGrp="1"/>
          </p:cNvSpPr>
          <p:nvPr>
            <p:ph type="sldNum" sz="quarter" idx="12"/>
          </p:nvPr>
        </p:nvSpPr>
        <p:spPr/>
        <p:txBody>
          <a:bodyPr/>
          <a:lstStyle/>
          <a:p>
            <a:fld id="{62591FC0-EBBF-D141-A0D4-08BE33D2A155}" type="slidenum">
              <a:rPr lang="en-US" smtClean="0"/>
              <a:t>‹#›</a:t>
            </a:fld>
            <a:endParaRPr lang="en-US"/>
          </a:p>
        </p:txBody>
      </p:sp>
    </p:spTree>
    <p:extLst>
      <p:ext uri="{BB962C8B-B14F-4D97-AF65-F5344CB8AC3E}">
        <p14:creationId xmlns:p14="http://schemas.microsoft.com/office/powerpoint/2010/main" val="3580641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FA3B8CD-7164-7FE8-6157-97A4B6A073D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31B3645-3D9C-3174-564E-F06C145FACE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D8E2BA2-5EA2-18FD-214A-60681CA86E7A}"/>
              </a:ext>
            </a:extLst>
          </p:cNvPr>
          <p:cNvSpPr>
            <a:spLocks noGrp="1"/>
          </p:cNvSpPr>
          <p:nvPr>
            <p:ph type="dt" sz="half" idx="10"/>
          </p:nvPr>
        </p:nvSpPr>
        <p:spPr/>
        <p:txBody>
          <a:bodyPr/>
          <a:lstStyle/>
          <a:p>
            <a:fld id="{A5BB8508-B178-C641-8C4D-E2E13A1E1691}" type="datetimeFigureOut">
              <a:rPr lang="en-US" smtClean="0"/>
              <a:t>2/26/26</a:t>
            </a:fld>
            <a:endParaRPr lang="en-US"/>
          </a:p>
        </p:txBody>
      </p:sp>
      <p:sp>
        <p:nvSpPr>
          <p:cNvPr id="5" name="Footer Placeholder 4">
            <a:extLst>
              <a:ext uri="{FF2B5EF4-FFF2-40B4-BE49-F238E27FC236}">
                <a16:creationId xmlns:a16="http://schemas.microsoft.com/office/drawing/2014/main" id="{F674E46B-FEE2-BE52-B7A1-4D1B01EE59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941C85-6149-C89F-424A-E8D07924B242}"/>
              </a:ext>
            </a:extLst>
          </p:cNvPr>
          <p:cNvSpPr>
            <a:spLocks noGrp="1"/>
          </p:cNvSpPr>
          <p:nvPr>
            <p:ph type="sldNum" sz="quarter" idx="12"/>
          </p:nvPr>
        </p:nvSpPr>
        <p:spPr/>
        <p:txBody>
          <a:bodyPr/>
          <a:lstStyle/>
          <a:p>
            <a:fld id="{62591FC0-EBBF-D141-A0D4-08BE33D2A155}" type="slidenum">
              <a:rPr lang="en-US" smtClean="0"/>
              <a:t>‹#›</a:t>
            </a:fld>
            <a:endParaRPr lang="en-US"/>
          </a:p>
        </p:txBody>
      </p:sp>
    </p:spTree>
    <p:extLst>
      <p:ext uri="{BB962C8B-B14F-4D97-AF65-F5344CB8AC3E}">
        <p14:creationId xmlns:p14="http://schemas.microsoft.com/office/powerpoint/2010/main" val="2645422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CB01FB6-CBC2-4467-BCF8-B0B7ED9AC3D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EBB7C72-1B42-810D-0AEC-039696B3BB9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78487A9-F893-AACB-BB63-D6B583C6326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5BB8508-B178-C641-8C4D-E2E13A1E1691}" type="datetimeFigureOut">
              <a:rPr lang="en-US" smtClean="0"/>
              <a:t>2/26/26</a:t>
            </a:fld>
            <a:endParaRPr lang="en-US"/>
          </a:p>
        </p:txBody>
      </p:sp>
      <p:sp>
        <p:nvSpPr>
          <p:cNvPr id="5" name="Footer Placeholder 4">
            <a:extLst>
              <a:ext uri="{FF2B5EF4-FFF2-40B4-BE49-F238E27FC236}">
                <a16:creationId xmlns:a16="http://schemas.microsoft.com/office/drawing/2014/main" id="{6497BE19-B3FA-C853-C1F4-4DEDB4B2D00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6EAD0124-DD78-CF75-086D-328CE9EB680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2591FC0-EBBF-D141-A0D4-08BE33D2A155}" type="slidenum">
              <a:rPr lang="en-US" smtClean="0"/>
              <a:t>‹#›</a:t>
            </a:fld>
            <a:endParaRPr lang="en-US"/>
          </a:p>
        </p:txBody>
      </p:sp>
    </p:spTree>
    <p:extLst>
      <p:ext uri="{BB962C8B-B14F-4D97-AF65-F5344CB8AC3E}">
        <p14:creationId xmlns:p14="http://schemas.microsoft.com/office/powerpoint/2010/main" val="26432914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5" name="Freeform: Shape 10">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1">
            <a:extLst>
              <a:ext uri="{FF2B5EF4-FFF2-40B4-BE49-F238E27FC236}">
                <a16:creationId xmlns:a16="http://schemas.microsoft.com/office/drawing/2014/main" id="{8AB76A21-85F1-CD88-8204-8928B5A6D515}"/>
              </a:ext>
            </a:extLst>
          </p:cNvPr>
          <p:cNvSpPr>
            <a:spLocks noGrp="1" noChangeArrowheads="1"/>
          </p:cNvSpPr>
          <p:nvPr>
            <p:ph type="ctrTitle"/>
          </p:nvPr>
        </p:nvSpPr>
        <p:spPr bwMode="auto">
          <a:xfrm>
            <a:off x="1524003" y="1999615"/>
            <a:ext cx="9144000" cy="276402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ct val="0"/>
              </a:spcAft>
              <a:buClrTx/>
              <a:buSzTx/>
              <a:buFontTx/>
              <a:buNone/>
              <a:tabLst/>
            </a:pPr>
            <a:r>
              <a:rPr kumimoji="0" lang="en-US" altLang="en-US" sz="4500" b="0" i="0" u="none" strike="noStrike" cap="none" normalizeH="0" baseline="0" dirty="0">
                <a:ln>
                  <a:noFill/>
                </a:ln>
                <a:effectLst/>
                <a:latin typeface="-webkit-standard"/>
              </a:rPr>
              <a:t>Designing a T</a:t>
            </a:r>
            <a:r>
              <a:rPr lang="en-US" altLang="en-US" sz="4500" dirty="0">
                <a:latin typeface="-webkit-standard"/>
              </a:rPr>
              <a:t>hree-Session</a:t>
            </a:r>
            <a:r>
              <a:rPr kumimoji="0" lang="en-US" altLang="en-US" sz="4500" b="0" i="0" u="none" strike="noStrike" cap="none" normalizeH="0" baseline="0" dirty="0">
                <a:ln>
                  <a:noFill/>
                </a:ln>
                <a:effectLst/>
                <a:latin typeface="-webkit-standard"/>
              </a:rPr>
              <a:t> </a:t>
            </a:r>
            <a:r>
              <a:rPr lang="en-US" altLang="en-US" sz="4500" dirty="0">
                <a:latin typeface="-webkit-standard"/>
              </a:rPr>
              <a:t>F</a:t>
            </a:r>
            <a:r>
              <a:rPr kumimoji="0" lang="en-US" altLang="en-US" sz="4500" b="0" i="0" u="none" strike="noStrike" cap="none" normalizeH="0" baseline="0" dirty="0">
                <a:ln>
                  <a:noFill/>
                </a:ln>
                <a:effectLst/>
                <a:latin typeface="-webkit-standard"/>
              </a:rPr>
              <a:t>ootball </a:t>
            </a:r>
            <a:r>
              <a:rPr lang="en-US" altLang="en-US" sz="4500" dirty="0">
                <a:latin typeface="-webkit-standard"/>
              </a:rPr>
              <a:t>C</a:t>
            </a:r>
            <a:r>
              <a:rPr kumimoji="0" lang="en-US" altLang="en-US" sz="4500" b="0" i="0" u="none" strike="noStrike" cap="none" normalizeH="0" baseline="0" dirty="0">
                <a:ln>
                  <a:noFill/>
                </a:ln>
                <a:effectLst/>
                <a:latin typeface="-webkit-standard"/>
              </a:rPr>
              <a:t>oaching </a:t>
            </a:r>
            <a:r>
              <a:rPr lang="en-US" altLang="en-US" sz="4500" dirty="0">
                <a:latin typeface="-webkit-standard"/>
              </a:rPr>
              <a:t>B</a:t>
            </a:r>
            <a:r>
              <a:rPr kumimoji="0" lang="en-US" altLang="en-US" sz="4500" b="0" i="0" u="none" strike="noStrike" cap="none" normalizeH="0" baseline="0" dirty="0">
                <a:ln>
                  <a:noFill/>
                </a:ln>
                <a:effectLst/>
                <a:latin typeface="-webkit-standard"/>
              </a:rPr>
              <a:t>lock to Improve </a:t>
            </a:r>
            <a:r>
              <a:rPr lang="en-US" altLang="en-US" sz="4500" dirty="0">
                <a:latin typeface="-webkit-standard"/>
              </a:rPr>
              <a:t>P</a:t>
            </a:r>
            <a:r>
              <a:rPr kumimoji="0" lang="en-US" altLang="en-US" sz="4500" b="0" i="0" u="none" strike="noStrike" cap="none" normalizeH="0" baseline="0" dirty="0">
                <a:ln>
                  <a:noFill/>
                </a:ln>
                <a:effectLst/>
                <a:latin typeface="-webkit-standard"/>
              </a:rPr>
              <a:t>ossession </a:t>
            </a:r>
            <a:r>
              <a:rPr lang="en-US" altLang="en-US" sz="4500" dirty="0">
                <a:latin typeface="-webkit-standard"/>
              </a:rPr>
              <a:t>R</a:t>
            </a:r>
            <a:r>
              <a:rPr kumimoji="0" lang="en-US" altLang="en-US" sz="4500" b="0" i="0" u="none" strike="noStrike" cap="none" normalizeH="0" baseline="0" dirty="0">
                <a:ln>
                  <a:noFill/>
                </a:ln>
                <a:effectLst/>
                <a:latin typeface="-webkit-standard"/>
              </a:rPr>
              <a:t>etention: </a:t>
            </a:r>
            <a:br>
              <a:rPr kumimoji="0" lang="en-US" altLang="en-US" sz="4500" b="0" i="0" u="none" strike="noStrike" cap="none" normalizeH="0" baseline="0" dirty="0">
                <a:ln>
                  <a:noFill/>
                </a:ln>
                <a:effectLst/>
                <a:latin typeface="-webkit-standard"/>
              </a:rPr>
            </a:br>
            <a:r>
              <a:rPr kumimoji="0" lang="en-US" altLang="en-US" sz="4500" b="0" i="0" u="none" strike="noStrike" cap="none" normalizeH="0" baseline="0" dirty="0">
                <a:ln>
                  <a:noFill/>
                </a:ln>
                <a:effectLst/>
                <a:latin typeface="-webkit-standard"/>
              </a:rPr>
              <a:t>A Learning Theory-Informed Approach</a:t>
            </a:r>
            <a:endParaRPr kumimoji="0" lang="en-US" altLang="en-US" sz="4500" b="0" i="0" u="none" strike="noStrike" cap="none" normalizeH="0" baseline="0" dirty="0">
              <a:ln>
                <a:noFill/>
              </a:ln>
              <a:effectLst/>
              <a:latin typeface="Arial" panose="020B0604020202020204" pitchFamily="34" charset="0"/>
            </a:endParaRPr>
          </a:p>
        </p:txBody>
      </p:sp>
      <p:sp>
        <p:nvSpPr>
          <p:cNvPr id="3" name="Subtitle 2">
            <a:extLst>
              <a:ext uri="{FF2B5EF4-FFF2-40B4-BE49-F238E27FC236}">
                <a16:creationId xmlns:a16="http://schemas.microsoft.com/office/drawing/2014/main" id="{6B07E9CF-CC38-4E54-366F-5C0F141AD0D2}"/>
              </a:ext>
            </a:extLst>
          </p:cNvPr>
          <p:cNvSpPr>
            <a:spLocks noGrp="1"/>
          </p:cNvSpPr>
          <p:nvPr>
            <p:ph type="subTitle" idx="1"/>
          </p:nvPr>
        </p:nvSpPr>
        <p:spPr>
          <a:xfrm>
            <a:off x="1966912" y="5645150"/>
            <a:ext cx="8258176" cy="631825"/>
          </a:xfrm>
        </p:spPr>
        <p:txBody>
          <a:bodyPr anchor="ctr">
            <a:normAutofit/>
          </a:bodyPr>
          <a:lstStyle/>
          <a:p>
            <a:r>
              <a:rPr lang="en-US" sz="2800"/>
              <a:t>Aimee Heath</a:t>
            </a:r>
          </a:p>
        </p:txBody>
      </p:sp>
      <p:sp>
        <p:nvSpPr>
          <p:cNvPr id="15" name="Rectangle 14">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17772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562905-728C-0358-5F52-66B571BB116F}"/>
              </a:ext>
            </a:extLst>
          </p:cNvPr>
          <p:cNvSpPr>
            <a:spLocks noGrp="1"/>
          </p:cNvSpPr>
          <p:nvPr>
            <p:ph type="title"/>
          </p:nvPr>
        </p:nvSpPr>
        <p:spPr>
          <a:xfrm>
            <a:off x="2819037" y="842327"/>
            <a:ext cx="6798541" cy="646331"/>
          </a:xfrm>
        </p:spPr>
        <p:txBody>
          <a:bodyPr vert="horz" lIns="91440" tIns="45720" rIns="91440" bIns="45720" rtlCol="0" anchor="b">
            <a:normAutofit/>
          </a:bodyPr>
          <a:lstStyle/>
          <a:p>
            <a:r>
              <a:rPr lang="en-US" sz="4000" dirty="0"/>
              <a:t>Aims and objectives </a:t>
            </a:r>
          </a:p>
        </p:txBody>
      </p:sp>
      <p:pic>
        <p:nvPicPr>
          <p:cNvPr id="9" name="Picture 8">
            <a:extLst>
              <a:ext uri="{FF2B5EF4-FFF2-40B4-BE49-F238E27FC236}">
                <a16:creationId xmlns:a16="http://schemas.microsoft.com/office/drawing/2014/main" id="{A46E3BB3-0915-8273-2EA1-D3B8DDF6A364}"/>
              </a:ext>
            </a:extLst>
          </p:cNvPr>
          <p:cNvPicPr>
            <a:picLocks noChangeAspect="1"/>
          </p:cNvPicPr>
          <p:nvPr/>
        </p:nvPicPr>
        <p:blipFill>
          <a:blip r:embed="rId3"/>
          <a:srcRect l="54169" r="4985" b="-1"/>
          <a:stretch>
            <a:fillRect/>
          </a:stretch>
        </p:blipFill>
        <p:spPr>
          <a:xfrm>
            <a:off x="1" y="10"/>
            <a:ext cx="2496456" cy="6857990"/>
          </a:xfrm>
          <a:prstGeom prst="rect">
            <a:avLst/>
          </a:prstGeom>
          <a:effectLst/>
        </p:spPr>
      </p:pic>
      <p:sp>
        <p:nvSpPr>
          <p:cNvPr id="5" name="TextBox 4">
            <a:extLst>
              <a:ext uri="{FF2B5EF4-FFF2-40B4-BE49-F238E27FC236}">
                <a16:creationId xmlns:a16="http://schemas.microsoft.com/office/drawing/2014/main" id="{5991681B-5409-4DC9-FB9F-F2597167D66E}"/>
              </a:ext>
            </a:extLst>
          </p:cNvPr>
          <p:cNvSpPr txBox="1"/>
          <p:nvPr/>
        </p:nvSpPr>
        <p:spPr>
          <a:xfrm>
            <a:off x="2819037" y="1809071"/>
            <a:ext cx="7995503" cy="1077218"/>
          </a:xfrm>
          <a:prstGeom prst="rect">
            <a:avLst/>
          </a:prstGeom>
          <a:noFill/>
        </p:spPr>
        <p:txBody>
          <a:bodyPr wrap="square" rtlCol="0">
            <a:spAutoFit/>
          </a:bodyPr>
          <a:lstStyle/>
          <a:p>
            <a:pPr>
              <a:spcAft>
                <a:spcPts val="600"/>
              </a:spcAft>
            </a:pPr>
            <a:endParaRPr lang="en-US" dirty="0"/>
          </a:p>
          <a:p>
            <a:pPr>
              <a:spcAft>
                <a:spcPts val="600"/>
              </a:spcAft>
            </a:pPr>
            <a:endParaRPr lang="en-US" dirty="0"/>
          </a:p>
          <a:p>
            <a:pPr>
              <a:spcAft>
                <a:spcPts val="600"/>
              </a:spcAft>
            </a:pPr>
            <a:endParaRPr lang="en-US" dirty="0"/>
          </a:p>
        </p:txBody>
      </p:sp>
      <p:sp>
        <p:nvSpPr>
          <p:cNvPr id="6" name="Rectangle 2">
            <a:extLst>
              <a:ext uri="{FF2B5EF4-FFF2-40B4-BE49-F238E27FC236}">
                <a16:creationId xmlns:a16="http://schemas.microsoft.com/office/drawing/2014/main" id="{BF83F015-5397-E4BF-6175-D58D0FBC62DF}"/>
              </a:ext>
            </a:extLst>
          </p:cNvPr>
          <p:cNvSpPr>
            <a:spLocks noChangeArrowheads="1"/>
          </p:cNvSpPr>
          <p:nvPr/>
        </p:nvSpPr>
        <p:spPr bwMode="auto">
          <a:xfrm>
            <a:off x="2717293" y="1690444"/>
            <a:ext cx="9112116"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dirty="0">
                <a:solidFill>
                  <a:srgbClr val="000000"/>
                </a:solidFill>
                <a:latin typeface="-webkit-standard"/>
              </a:rPr>
              <a:t>Overall aim: </a:t>
            </a:r>
            <a:r>
              <a:rPr kumimoji="0" lang="en-US" altLang="en-US" sz="1800" b="0" i="0" u="none" strike="noStrike" cap="none" normalizeH="0" baseline="0" dirty="0">
                <a:ln>
                  <a:noFill/>
                </a:ln>
                <a:solidFill>
                  <a:srgbClr val="000000"/>
                </a:solidFill>
                <a:effectLst/>
                <a:latin typeface="-webkit-standard"/>
              </a:rPr>
              <a:t>To improve team possession control and tactical decision-making through a theory-informed coaching program.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 </a:t>
            </a:r>
          </a:p>
        </p:txBody>
      </p:sp>
      <p:sp>
        <p:nvSpPr>
          <p:cNvPr id="8" name="Rectangle 3">
            <a:extLst>
              <a:ext uri="{FF2B5EF4-FFF2-40B4-BE49-F238E27FC236}">
                <a16:creationId xmlns:a16="http://schemas.microsoft.com/office/drawing/2014/main" id="{865DEDB0-AC81-1A6D-5A58-C0CA05E3B677}"/>
              </a:ext>
            </a:extLst>
          </p:cNvPr>
          <p:cNvSpPr>
            <a:spLocks noChangeArrowheads="1"/>
          </p:cNvSpPr>
          <p:nvPr/>
        </p:nvSpPr>
        <p:spPr bwMode="auto">
          <a:xfrm>
            <a:off x="3312826" y="500061"/>
            <a:ext cx="1409076" cy="246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rgbClr val="000000"/>
                </a:solidFill>
                <a:effectLst/>
                <a:latin typeface="Arial" panose="020B0604020202020204" pitchFamily="34" charset="0"/>
              </a:rPr>
              <a:t>l</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2" name="Rectangle 4">
            <a:extLst>
              <a:ext uri="{FF2B5EF4-FFF2-40B4-BE49-F238E27FC236}">
                <a16:creationId xmlns:a16="http://schemas.microsoft.com/office/drawing/2014/main" id="{6971C9C2-9C9D-CAC0-EE95-AD9CD206A457}"/>
              </a:ext>
            </a:extLst>
          </p:cNvPr>
          <p:cNvSpPr>
            <a:spLocks noGrp="1" noChangeArrowheads="1"/>
          </p:cNvSpPr>
          <p:nvPr>
            <p:ph idx="1"/>
          </p:nvPr>
        </p:nvSpPr>
        <p:spPr bwMode="auto">
          <a:xfrm>
            <a:off x="2736340" y="2533553"/>
            <a:ext cx="8160895" cy="13234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000000"/>
                </a:solidFill>
                <a:effectLst/>
                <a:latin typeface="Arial" panose="020B0604020202020204" pitchFamily="34" charset="0"/>
              </a:rPr>
              <a:t>• Develop players’ understanding of spatial awareness in possession</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600" b="0" i="0" u="none" strike="noStrike" cap="none" normalizeH="0" baseline="0" dirty="0">
                <a:ln>
                  <a:noFill/>
                </a:ln>
                <a:solidFill>
                  <a:srgbClr val="000000"/>
                </a:solidFill>
                <a:effectLst/>
                <a:latin typeface="Arial" panose="020B0604020202020204" pitchFamily="34" charset="0"/>
              </a:rPr>
            </a:br>
            <a:r>
              <a:rPr kumimoji="0" lang="en-US" altLang="en-US" sz="1600" b="0" i="0" u="none" strike="noStrike" cap="none" normalizeH="0" baseline="0" dirty="0">
                <a:ln>
                  <a:noFill/>
                </a:ln>
                <a:solidFill>
                  <a:srgbClr val="000000"/>
                </a:solidFill>
                <a:effectLst/>
                <a:latin typeface="Arial" panose="020B0604020202020204" pitchFamily="34" charset="0"/>
              </a:rPr>
              <a:t>• Encourage collaborative decision-making and communication</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600" b="0" i="0" u="none" strike="noStrike" cap="none" normalizeH="0" baseline="0" dirty="0">
                <a:ln>
                  <a:noFill/>
                </a:ln>
                <a:solidFill>
                  <a:srgbClr val="000000"/>
                </a:solidFill>
                <a:effectLst/>
                <a:latin typeface="Arial" panose="020B0604020202020204" pitchFamily="34" charset="0"/>
              </a:rPr>
            </a:br>
            <a:r>
              <a:rPr kumimoji="0" lang="en-US" altLang="en-US" sz="1600" b="0" i="0" u="none" strike="noStrike" cap="none" normalizeH="0" baseline="0" dirty="0">
                <a:ln>
                  <a:noFill/>
                </a:ln>
                <a:solidFill>
                  <a:srgbClr val="000000"/>
                </a:solidFill>
                <a:effectLst/>
                <a:latin typeface="Arial" panose="020B0604020202020204" pitchFamily="34" charset="0"/>
              </a:rPr>
              <a:t>• Promote reflective evaluation of possession effectiveness</a:t>
            </a:r>
            <a:endParaRPr kumimoji="0" lang="en-US" altLang="en-US" sz="36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4383995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8624E9-0EA4-4F05-F5B2-33A19D532284}"/>
              </a:ext>
            </a:extLst>
          </p:cNvPr>
          <p:cNvPicPr>
            <a:picLocks noChangeAspect="1"/>
          </p:cNvPicPr>
          <p:nvPr/>
        </p:nvPicPr>
        <p:blipFill>
          <a:blip r:embed="rId3">
            <a:duotone>
              <a:schemeClr val="bg2">
                <a:shade val="45000"/>
                <a:satMod val="135000"/>
              </a:schemeClr>
              <a:prstClr val="white"/>
            </a:duotone>
          </a:blip>
          <a:srcRect t="6932" b="8799"/>
          <a:stretch>
            <a:fillRect/>
          </a:stretch>
        </p:blipFill>
        <p:spPr>
          <a:xfrm>
            <a:off x="20" y="10"/>
            <a:ext cx="12191980" cy="6857990"/>
          </a:xfrm>
          <a:prstGeom prst="rect">
            <a:avLst/>
          </a:prstGeom>
        </p:spPr>
      </p:pic>
      <p:sp>
        <p:nvSpPr>
          <p:cNvPr id="20" name="Rectangle 1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33D40E-9DFE-BFF7-178E-8A01B8CFCB4B}"/>
              </a:ext>
            </a:extLst>
          </p:cNvPr>
          <p:cNvSpPr>
            <a:spLocks noGrp="1"/>
          </p:cNvSpPr>
          <p:nvPr>
            <p:ph type="title"/>
          </p:nvPr>
        </p:nvSpPr>
        <p:spPr>
          <a:xfrm>
            <a:off x="838200" y="365125"/>
            <a:ext cx="10515600" cy="1325563"/>
          </a:xfrm>
        </p:spPr>
        <p:txBody>
          <a:bodyPr>
            <a:normAutofit/>
          </a:bodyPr>
          <a:lstStyle/>
          <a:p>
            <a:r>
              <a:rPr lang="en-US" dirty="0"/>
              <a:t>Theoretical Understanding</a:t>
            </a:r>
          </a:p>
        </p:txBody>
      </p:sp>
      <p:graphicFrame>
        <p:nvGraphicFramePr>
          <p:cNvPr id="6" name="Rectangle 1">
            <a:extLst>
              <a:ext uri="{FF2B5EF4-FFF2-40B4-BE49-F238E27FC236}">
                <a16:creationId xmlns:a16="http://schemas.microsoft.com/office/drawing/2014/main" id="{6CDB71CB-99D8-3E3A-12A3-4DCC2A41F7F2}"/>
              </a:ext>
            </a:extLst>
          </p:cNvPr>
          <p:cNvGraphicFramePr>
            <a:graphicFrameLocks noGrp="1"/>
          </p:cNvGraphicFramePr>
          <p:nvPr>
            <p:ph idx="1"/>
            <p:extLst>
              <p:ext uri="{D42A27DB-BD31-4B8C-83A1-F6EECF244321}">
                <p14:modId xmlns:p14="http://schemas.microsoft.com/office/powerpoint/2010/main" val="289488566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55300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F8858-1D2E-AA41-D719-D3BA426E3A04}"/>
              </a:ext>
            </a:extLst>
          </p:cNvPr>
          <p:cNvSpPr>
            <a:spLocks noGrp="1"/>
          </p:cNvSpPr>
          <p:nvPr>
            <p:ph type="title"/>
          </p:nvPr>
        </p:nvSpPr>
        <p:spPr>
          <a:xfrm>
            <a:off x="838200" y="365126"/>
            <a:ext cx="10515600" cy="819098"/>
          </a:xfrm>
        </p:spPr>
        <p:txBody>
          <a:bodyPr>
            <a:normAutofit/>
          </a:bodyPr>
          <a:lstStyle/>
          <a:p>
            <a:r>
              <a:rPr lang="en-US" dirty="0"/>
              <a:t>Session 1 – Controlled Possession</a:t>
            </a:r>
          </a:p>
        </p:txBody>
      </p:sp>
      <p:cxnSp>
        <p:nvCxnSpPr>
          <p:cNvPr id="10" name="Straight Connector 9">
            <a:extLst>
              <a:ext uri="{FF2B5EF4-FFF2-40B4-BE49-F238E27FC236}">
                <a16:creationId xmlns:a16="http://schemas.microsoft.com/office/drawing/2014/main" id="{6F5A2BF8-6399-FB43-CF8F-3C5D77DBE184}"/>
              </a:ext>
            </a:extLst>
          </p:cNvPr>
          <p:cNvCxnSpPr/>
          <p:nvPr/>
        </p:nvCxnSpPr>
        <p:spPr>
          <a:xfrm>
            <a:off x="6096000" y="1961322"/>
            <a:ext cx="0" cy="3034748"/>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pic>
        <p:nvPicPr>
          <p:cNvPr id="18" name="Picture 17" descr="A green field with red and blue circles&#10;&#10;AI-generated content may be incorrect.">
            <a:extLst>
              <a:ext uri="{FF2B5EF4-FFF2-40B4-BE49-F238E27FC236}">
                <a16:creationId xmlns:a16="http://schemas.microsoft.com/office/drawing/2014/main" id="{272A5AA8-17F3-D6B1-88C7-88662D5485DA}"/>
              </a:ext>
            </a:extLst>
          </p:cNvPr>
          <p:cNvPicPr>
            <a:picLocks noChangeAspect="1"/>
          </p:cNvPicPr>
          <p:nvPr/>
        </p:nvPicPr>
        <p:blipFill>
          <a:blip r:embed="rId3"/>
          <a:stretch>
            <a:fillRect/>
          </a:stretch>
        </p:blipFill>
        <p:spPr>
          <a:xfrm>
            <a:off x="1193386" y="2542958"/>
            <a:ext cx="4406900" cy="3086100"/>
          </a:xfrm>
          <a:prstGeom prst="rect">
            <a:avLst/>
          </a:prstGeom>
        </p:spPr>
      </p:pic>
      <p:cxnSp>
        <p:nvCxnSpPr>
          <p:cNvPr id="20" name="Straight Connector 19">
            <a:extLst>
              <a:ext uri="{FF2B5EF4-FFF2-40B4-BE49-F238E27FC236}">
                <a16:creationId xmlns:a16="http://schemas.microsoft.com/office/drawing/2014/main" id="{500978D5-799F-10B9-111B-5084C7ECD48F}"/>
              </a:ext>
            </a:extLst>
          </p:cNvPr>
          <p:cNvCxnSpPr/>
          <p:nvPr/>
        </p:nvCxnSpPr>
        <p:spPr>
          <a:xfrm>
            <a:off x="8905461" y="2842591"/>
            <a:ext cx="0" cy="2988366"/>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pic>
        <p:nvPicPr>
          <p:cNvPr id="22" name="Picture 21" descr="A green field with red and blue circles&#10;&#10;AI-generated content may be incorrect.">
            <a:extLst>
              <a:ext uri="{FF2B5EF4-FFF2-40B4-BE49-F238E27FC236}">
                <a16:creationId xmlns:a16="http://schemas.microsoft.com/office/drawing/2014/main" id="{61731B85-70C5-AEE3-B2DF-84FD0C604003}"/>
              </a:ext>
            </a:extLst>
          </p:cNvPr>
          <p:cNvPicPr>
            <a:picLocks noChangeAspect="1"/>
          </p:cNvPicPr>
          <p:nvPr/>
        </p:nvPicPr>
        <p:blipFill>
          <a:blip r:embed="rId4"/>
          <a:stretch>
            <a:fillRect/>
          </a:stretch>
        </p:blipFill>
        <p:spPr>
          <a:xfrm>
            <a:off x="6434738" y="2542958"/>
            <a:ext cx="4406900" cy="3086100"/>
          </a:xfrm>
          <a:prstGeom prst="rect">
            <a:avLst/>
          </a:prstGeom>
        </p:spPr>
      </p:pic>
      <p:sp>
        <p:nvSpPr>
          <p:cNvPr id="26" name="Rectangle 3">
            <a:extLst>
              <a:ext uri="{FF2B5EF4-FFF2-40B4-BE49-F238E27FC236}">
                <a16:creationId xmlns:a16="http://schemas.microsoft.com/office/drawing/2014/main" id="{2BFF9F9A-95C5-287E-0CE8-68FEC8F9B269}"/>
              </a:ext>
            </a:extLst>
          </p:cNvPr>
          <p:cNvSpPr>
            <a:spLocks noChangeArrowheads="1"/>
          </p:cNvSpPr>
          <p:nvPr/>
        </p:nvSpPr>
        <p:spPr bwMode="auto">
          <a:xfrm>
            <a:off x="1069067" y="1320912"/>
            <a:ext cx="4655537" cy="11079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rgbClr val="000000"/>
                </a:solidFill>
                <a:effectLst/>
                <a:latin typeface="Arial" panose="020B0604020202020204" pitchFamily="34" charset="0"/>
              </a:rPr>
              <a:t>Practice Design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panose="020B0604020202020204" pitchFamily="34" charset="0"/>
              </a:rPr>
              <a:t>• Overload possession exercise (numerical advantage)</a:t>
            </a:r>
            <a:br>
              <a:rPr kumimoji="0" lang="en-US" altLang="en-US" sz="1200" b="0" i="0" u="none" strike="noStrike" cap="none" normalizeH="0" baseline="0" dirty="0">
                <a:ln>
                  <a:noFill/>
                </a:ln>
                <a:solidFill>
                  <a:srgbClr val="000000"/>
                </a:solidFill>
                <a:effectLst/>
                <a:latin typeface="Arial" panose="020B0604020202020204" pitchFamily="34" charset="0"/>
              </a:rPr>
            </a:br>
            <a:r>
              <a:rPr kumimoji="0" lang="en-US" altLang="en-US" sz="1200" b="0" i="0" u="none" strike="noStrike" cap="none" normalizeH="0" baseline="0" dirty="0">
                <a:ln>
                  <a:noFill/>
                </a:ln>
                <a:solidFill>
                  <a:srgbClr val="000000"/>
                </a:solidFill>
                <a:effectLst/>
                <a:latin typeface="Arial" panose="020B0604020202020204" pitchFamily="34" charset="0"/>
              </a:rPr>
              <a:t>• Team must complete 6 passes before switching play</a:t>
            </a:r>
            <a:br>
              <a:rPr kumimoji="0" lang="en-US" altLang="en-US" sz="1200" b="0" i="0" u="none" strike="noStrike" cap="none" normalizeH="0" baseline="0" dirty="0">
                <a:ln>
                  <a:noFill/>
                </a:ln>
                <a:solidFill>
                  <a:srgbClr val="000000"/>
                </a:solidFill>
                <a:effectLst/>
                <a:latin typeface="Arial" panose="020B0604020202020204" pitchFamily="34" charset="0"/>
              </a:rPr>
            </a:br>
            <a:r>
              <a:rPr kumimoji="0" lang="en-US" altLang="en-US" sz="1200" b="0" i="0" u="none" strike="noStrike" cap="none" normalizeH="0" baseline="0" dirty="0">
                <a:ln>
                  <a:noFill/>
                </a:ln>
                <a:solidFill>
                  <a:srgbClr val="000000"/>
                </a:solidFill>
                <a:effectLst/>
                <a:latin typeface="Arial" panose="020B0604020202020204" pitchFamily="34" charset="0"/>
              </a:rPr>
              <a:t>• Objective is to transfer possession across zones without interception</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
        <p:nvSpPr>
          <p:cNvPr id="27" name="Rectangle 4">
            <a:extLst>
              <a:ext uri="{FF2B5EF4-FFF2-40B4-BE49-F238E27FC236}">
                <a16:creationId xmlns:a16="http://schemas.microsoft.com/office/drawing/2014/main" id="{BA9E0BE5-FE61-46E2-7FDA-ECE0999824BC}"/>
              </a:ext>
            </a:extLst>
          </p:cNvPr>
          <p:cNvSpPr>
            <a:spLocks noChangeArrowheads="1"/>
          </p:cNvSpPr>
          <p:nvPr/>
        </p:nvSpPr>
        <p:spPr bwMode="auto">
          <a:xfrm>
            <a:off x="6250907" y="1337063"/>
            <a:ext cx="12326903" cy="10464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rgbClr val="000000"/>
                </a:solidFill>
                <a:effectLst/>
                <a:latin typeface="Arial" panose="020B0604020202020204" pitchFamily="34" charset="0"/>
              </a:rPr>
              <a:t>Coaching Objectives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latin typeface="Arial" panose="020B0604020202020204" pitchFamily="34" charset="0"/>
              </a:rPr>
              <a:t>• Improve ball retention under pressure</a:t>
            </a:r>
            <a:br>
              <a:rPr kumimoji="0" lang="en-US" altLang="en-US" sz="1400" b="0" i="0" u="none" strike="noStrike" cap="none" normalizeH="0" baseline="0" dirty="0">
                <a:ln>
                  <a:noFill/>
                </a:ln>
                <a:solidFill>
                  <a:srgbClr val="000000"/>
                </a:solidFill>
                <a:effectLst/>
                <a:latin typeface="Arial" panose="020B0604020202020204" pitchFamily="34" charset="0"/>
              </a:rPr>
            </a:br>
            <a:r>
              <a:rPr kumimoji="0" lang="en-US" altLang="en-US" sz="1400" b="0" i="0" u="none" strike="noStrike" cap="none" normalizeH="0" baseline="0" dirty="0">
                <a:ln>
                  <a:noFill/>
                </a:ln>
                <a:solidFill>
                  <a:srgbClr val="000000"/>
                </a:solidFill>
                <a:effectLst/>
                <a:latin typeface="Arial" panose="020B0604020202020204" pitchFamily="34" charset="0"/>
              </a:rPr>
              <a:t>• Develop support angles and movement off the ball</a:t>
            </a:r>
            <a:br>
              <a:rPr kumimoji="0" lang="en-US" altLang="en-US" sz="1400" b="0" i="0" u="none" strike="noStrike" cap="none" normalizeH="0" baseline="0" dirty="0">
                <a:ln>
                  <a:noFill/>
                </a:ln>
                <a:solidFill>
                  <a:srgbClr val="000000"/>
                </a:solidFill>
                <a:effectLst/>
                <a:latin typeface="Arial" panose="020B0604020202020204" pitchFamily="34" charset="0"/>
              </a:rPr>
            </a:br>
            <a:r>
              <a:rPr kumimoji="0" lang="en-US" altLang="en-US" sz="1400" b="0" i="0" u="none" strike="noStrike" cap="none" normalizeH="0" baseline="0" dirty="0">
                <a:ln>
                  <a:noFill/>
                </a:ln>
                <a:solidFill>
                  <a:srgbClr val="000000"/>
                </a:solidFill>
                <a:effectLst/>
                <a:latin typeface="Arial" panose="020B0604020202020204" pitchFamily="34" charset="0"/>
              </a:rPr>
              <a:t>• Encourage scanning and decision-making</a:t>
            </a:r>
            <a:endParaRPr kumimoji="0" lang="en-US" altLang="en-US" sz="32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7189431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45F57-1F96-34ED-1961-6E2B51E7481D}"/>
              </a:ext>
            </a:extLst>
          </p:cNvPr>
          <p:cNvSpPr>
            <a:spLocks noGrp="1"/>
          </p:cNvSpPr>
          <p:nvPr>
            <p:ph type="title"/>
          </p:nvPr>
        </p:nvSpPr>
        <p:spPr>
          <a:xfrm>
            <a:off x="1152994" y="96003"/>
            <a:ext cx="10515600" cy="1325563"/>
          </a:xfrm>
        </p:spPr>
        <p:txBody>
          <a:bodyPr/>
          <a:lstStyle/>
          <a:p>
            <a:r>
              <a:rPr lang="en-US" dirty="0"/>
              <a:t>Session 2 – 4v2s  </a:t>
            </a:r>
          </a:p>
        </p:txBody>
      </p:sp>
      <p:pic>
        <p:nvPicPr>
          <p:cNvPr id="7170" name="Picture 2" descr="Football/Soccer: Blank pitch templates ...">
            <a:extLst>
              <a:ext uri="{FF2B5EF4-FFF2-40B4-BE49-F238E27FC236}">
                <a16:creationId xmlns:a16="http://schemas.microsoft.com/office/drawing/2014/main" id="{886C209D-F642-F6E0-8AFA-4F2875988A5E}"/>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10915" t="4666" r="10638" b="5528"/>
          <a:stretch>
            <a:fillRect/>
          </a:stretch>
        </p:blipFill>
        <p:spPr bwMode="auto">
          <a:xfrm>
            <a:off x="3043000" y="2505855"/>
            <a:ext cx="4856813" cy="3252866"/>
          </a:xfrm>
          <a:prstGeom prst="rect">
            <a:avLst/>
          </a:prstGeom>
          <a:noFill/>
          <a:extLst>
            <a:ext uri="{909E8E84-426E-40DD-AFC4-6F175D3DCCD1}">
              <a14:hiddenFill xmlns:a14="http://schemas.microsoft.com/office/drawing/2010/main">
                <a:solidFill>
                  <a:srgbClr val="FFFFFF"/>
                </a:solidFill>
              </a14:hiddenFill>
            </a:ext>
          </a:extLst>
        </p:spPr>
      </p:pic>
      <p:sp>
        <p:nvSpPr>
          <p:cNvPr id="4" name="Process 3">
            <a:extLst>
              <a:ext uri="{FF2B5EF4-FFF2-40B4-BE49-F238E27FC236}">
                <a16:creationId xmlns:a16="http://schemas.microsoft.com/office/drawing/2014/main" id="{0DA19332-91E4-D737-8BC9-FEC9D20AA6F4}"/>
              </a:ext>
            </a:extLst>
          </p:cNvPr>
          <p:cNvSpPr/>
          <p:nvPr/>
        </p:nvSpPr>
        <p:spPr>
          <a:xfrm>
            <a:off x="4926766" y="2848132"/>
            <a:ext cx="1089285" cy="179882"/>
          </a:xfrm>
          <a:prstGeom prst="flowChartProcess">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Process 4">
            <a:extLst>
              <a:ext uri="{FF2B5EF4-FFF2-40B4-BE49-F238E27FC236}">
                <a16:creationId xmlns:a16="http://schemas.microsoft.com/office/drawing/2014/main" id="{88875DF9-A81E-FD1E-5762-B8F07F3C49E2}"/>
              </a:ext>
            </a:extLst>
          </p:cNvPr>
          <p:cNvSpPr/>
          <p:nvPr/>
        </p:nvSpPr>
        <p:spPr>
          <a:xfrm rot="5400000">
            <a:off x="6853003" y="4129790"/>
            <a:ext cx="1089285" cy="179882"/>
          </a:xfrm>
          <a:prstGeom prst="flowChartProcess">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Process 5">
            <a:extLst>
              <a:ext uri="{FF2B5EF4-FFF2-40B4-BE49-F238E27FC236}">
                <a16:creationId xmlns:a16="http://schemas.microsoft.com/office/drawing/2014/main" id="{556BB2CB-0B31-37BA-B493-924AEC4305EA}"/>
              </a:ext>
            </a:extLst>
          </p:cNvPr>
          <p:cNvSpPr/>
          <p:nvPr/>
        </p:nvSpPr>
        <p:spPr>
          <a:xfrm>
            <a:off x="4926765" y="5279036"/>
            <a:ext cx="1089285" cy="179882"/>
          </a:xfrm>
          <a:prstGeom prst="flowChartProcess">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Process 6">
            <a:extLst>
              <a:ext uri="{FF2B5EF4-FFF2-40B4-BE49-F238E27FC236}">
                <a16:creationId xmlns:a16="http://schemas.microsoft.com/office/drawing/2014/main" id="{5397D0EA-97F1-DBCE-1D42-7EC04FE1BC48}"/>
              </a:ext>
            </a:extLst>
          </p:cNvPr>
          <p:cNvSpPr/>
          <p:nvPr/>
        </p:nvSpPr>
        <p:spPr>
          <a:xfrm rot="16200000">
            <a:off x="2953065" y="4129790"/>
            <a:ext cx="1089285" cy="179882"/>
          </a:xfrm>
          <a:prstGeom prst="flowChartProcess">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1D6DBDFF-5E3C-215E-E96B-C48CB5BF23E0}"/>
              </a:ext>
            </a:extLst>
          </p:cNvPr>
          <p:cNvSpPr/>
          <p:nvPr/>
        </p:nvSpPr>
        <p:spPr>
          <a:xfrm>
            <a:off x="4309674" y="3982387"/>
            <a:ext cx="349770" cy="299802"/>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4B64FDF8-A81F-75B3-B399-E71396F7281C}"/>
              </a:ext>
            </a:extLst>
          </p:cNvPr>
          <p:cNvSpPr/>
          <p:nvPr/>
        </p:nvSpPr>
        <p:spPr>
          <a:xfrm>
            <a:off x="5316502" y="4826384"/>
            <a:ext cx="349770" cy="299802"/>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6B7A4539-DC4A-83A0-0E2C-BCE4ED0BED67}"/>
              </a:ext>
            </a:extLst>
          </p:cNvPr>
          <p:cNvSpPr/>
          <p:nvPr/>
        </p:nvSpPr>
        <p:spPr>
          <a:xfrm>
            <a:off x="5316502" y="3304723"/>
            <a:ext cx="349770" cy="299802"/>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67EBF27C-7CF7-18FF-1E84-499652CE0E42}"/>
              </a:ext>
            </a:extLst>
          </p:cNvPr>
          <p:cNvSpPr/>
          <p:nvPr/>
        </p:nvSpPr>
        <p:spPr>
          <a:xfrm>
            <a:off x="6235909" y="3982387"/>
            <a:ext cx="349770" cy="299802"/>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B5629B1B-B77B-B0AF-BC06-6F5D9191F3EC}"/>
              </a:ext>
            </a:extLst>
          </p:cNvPr>
          <p:cNvSpPr/>
          <p:nvPr/>
        </p:nvSpPr>
        <p:spPr>
          <a:xfrm>
            <a:off x="5265272" y="3817983"/>
            <a:ext cx="349778" cy="342291"/>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753BB295-4720-403B-E84D-AE8A56E6CD3D}"/>
              </a:ext>
            </a:extLst>
          </p:cNvPr>
          <p:cNvSpPr/>
          <p:nvPr/>
        </p:nvSpPr>
        <p:spPr>
          <a:xfrm>
            <a:off x="5237805" y="4318478"/>
            <a:ext cx="349769" cy="355056"/>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4">
            <a:extLst>
              <a:ext uri="{FF2B5EF4-FFF2-40B4-BE49-F238E27FC236}">
                <a16:creationId xmlns:a16="http://schemas.microsoft.com/office/drawing/2014/main" id="{575E091D-B115-9B3A-4A19-1CB0D9DC8C0D}"/>
              </a:ext>
            </a:extLst>
          </p:cNvPr>
          <p:cNvSpPr>
            <a:spLocks noChangeArrowheads="1"/>
          </p:cNvSpPr>
          <p:nvPr/>
        </p:nvSpPr>
        <p:spPr bwMode="auto">
          <a:xfrm>
            <a:off x="6585679" y="1130842"/>
            <a:ext cx="4453327"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solidFill>
                  <a:srgbClr val="000000"/>
                </a:solidFill>
                <a:effectLst/>
                <a:latin typeface="Arial" panose="020B0604020202020204" pitchFamily="34" charset="0"/>
              </a:rPr>
              <a:t>Coaching Objectives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latin typeface="Arial" panose="020B0604020202020204" pitchFamily="34" charset="0"/>
              </a:rPr>
              <a:t>• Improve decision-making under pressure</a:t>
            </a:r>
            <a:br>
              <a:rPr kumimoji="0" lang="en-US" altLang="en-US" sz="1400" b="0" i="0" u="none" strike="noStrike" cap="none" normalizeH="0" baseline="0" dirty="0">
                <a:ln>
                  <a:noFill/>
                </a:ln>
                <a:solidFill>
                  <a:srgbClr val="000000"/>
                </a:solidFill>
                <a:effectLst/>
                <a:latin typeface="Arial" panose="020B0604020202020204" pitchFamily="34" charset="0"/>
              </a:rPr>
            </a:br>
            <a:r>
              <a:rPr kumimoji="0" lang="en-US" altLang="en-US" sz="1400" b="0" i="0" u="none" strike="noStrike" cap="none" normalizeH="0" baseline="0" dirty="0">
                <a:ln>
                  <a:noFill/>
                </a:ln>
                <a:solidFill>
                  <a:srgbClr val="000000"/>
                </a:solidFill>
                <a:effectLst/>
                <a:latin typeface="Arial" panose="020B0604020202020204" pitchFamily="34" charset="0"/>
              </a:rPr>
              <a:t>• Develop scanning and first-touch quality</a:t>
            </a:r>
            <a:br>
              <a:rPr kumimoji="0" lang="en-US" altLang="en-US" sz="1400" b="0" i="0" u="none" strike="noStrike" cap="none" normalizeH="0" baseline="0" dirty="0">
                <a:ln>
                  <a:noFill/>
                </a:ln>
                <a:solidFill>
                  <a:srgbClr val="000000"/>
                </a:solidFill>
                <a:effectLst/>
                <a:latin typeface="Arial" panose="020B0604020202020204" pitchFamily="34" charset="0"/>
              </a:rPr>
            </a:br>
            <a:r>
              <a:rPr kumimoji="0" lang="en-US" altLang="en-US" sz="1400" b="0" i="0" u="none" strike="noStrike" cap="none" normalizeH="0" baseline="0" dirty="0">
                <a:ln>
                  <a:noFill/>
                </a:ln>
                <a:solidFill>
                  <a:srgbClr val="000000"/>
                </a:solidFill>
                <a:effectLst/>
                <a:latin typeface="Arial" panose="020B0604020202020204" pitchFamily="34" charset="0"/>
              </a:rPr>
              <a:t>• Encourage quick support and communication</a:t>
            </a:r>
            <a:br>
              <a:rPr kumimoji="0" lang="en-US" altLang="en-US" sz="1400" b="0" i="0" u="none" strike="noStrike" cap="none" normalizeH="0" baseline="0" dirty="0">
                <a:ln>
                  <a:noFill/>
                </a:ln>
                <a:solidFill>
                  <a:srgbClr val="000000"/>
                </a:solidFill>
                <a:effectLst/>
                <a:latin typeface="Arial" panose="020B0604020202020204" pitchFamily="34" charset="0"/>
              </a:rPr>
            </a:br>
            <a:r>
              <a:rPr kumimoji="0" lang="en-US" altLang="en-US" sz="1400" b="0" i="0" u="none" strike="noStrike" cap="none" normalizeH="0" baseline="0" dirty="0">
                <a:ln>
                  <a:noFill/>
                </a:ln>
                <a:solidFill>
                  <a:srgbClr val="000000"/>
                </a:solidFill>
                <a:effectLst/>
                <a:latin typeface="Arial" panose="020B0604020202020204" pitchFamily="34" charset="0"/>
              </a:rPr>
              <a:t>• Enhance transition reactions after loss of possession</a:t>
            </a:r>
            <a:endParaRPr kumimoji="0" lang="en-US" altLang="en-US" sz="3200" b="0" i="0" u="none" strike="noStrike" cap="none" normalizeH="0" baseline="0" dirty="0">
              <a:ln>
                <a:noFill/>
              </a:ln>
              <a:solidFill>
                <a:schemeClr val="tx1"/>
              </a:solidFill>
              <a:effectLst/>
              <a:latin typeface="Arial" panose="020B0604020202020204" pitchFamily="34" charset="0"/>
            </a:endParaRPr>
          </a:p>
        </p:txBody>
      </p:sp>
      <p:sp>
        <p:nvSpPr>
          <p:cNvPr id="17" name="Rectangle 5">
            <a:extLst>
              <a:ext uri="{FF2B5EF4-FFF2-40B4-BE49-F238E27FC236}">
                <a16:creationId xmlns:a16="http://schemas.microsoft.com/office/drawing/2014/main" id="{4C22FA46-7DCF-244F-9227-B0CAE7D8EBC0}"/>
              </a:ext>
            </a:extLst>
          </p:cNvPr>
          <p:cNvSpPr>
            <a:spLocks noChangeArrowheads="1"/>
          </p:cNvSpPr>
          <p:nvPr/>
        </p:nvSpPr>
        <p:spPr bwMode="auto">
          <a:xfrm>
            <a:off x="935639" y="1140825"/>
            <a:ext cx="12294433" cy="12311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rgbClr val="000000"/>
                </a:solidFill>
                <a:effectLst/>
                <a:latin typeface="Arial" panose="020B0604020202020204" pitchFamily="34" charset="0"/>
              </a:rPr>
              <a:t>Practice Design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latin typeface="Arial" panose="020B0604020202020204" pitchFamily="34" charset="0"/>
              </a:rPr>
              <a:t>• 4v2 possession exercise within constrained grid</a:t>
            </a:r>
            <a:br>
              <a:rPr kumimoji="0" lang="en-US" altLang="en-US" sz="1400" b="0" i="0" u="none" strike="noStrike" cap="none" normalizeH="0" baseline="0" dirty="0">
                <a:ln>
                  <a:noFill/>
                </a:ln>
                <a:solidFill>
                  <a:srgbClr val="000000"/>
                </a:solidFill>
                <a:effectLst/>
                <a:latin typeface="Arial" panose="020B0604020202020204" pitchFamily="34" charset="0"/>
              </a:rPr>
            </a:br>
            <a:r>
              <a:rPr kumimoji="0" lang="en-US" altLang="en-US" sz="1400" b="0" i="0" u="none" strike="noStrike" cap="none" normalizeH="0" baseline="0" dirty="0">
                <a:ln>
                  <a:noFill/>
                </a:ln>
                <a:solidFill>
                  <a:srgbClr val="000000"/>
                </a:solidFill>
                <a:effectLst/>
                <a:latin typeface="Arial" panose="020B0604020202020204" pitchFamily="34" charset="0"/>
              </a:rPr>
              <a:t>• Attackers maintain possession using quick passing and movement</a:t>
            </a:r>
            <a:br>
              <a:rPr kumimoji="0" lang="en-US" altLang="en-US" sz="1400" b="0" i="0" u="none" strike="noStrike" cap="none" normalizeH="0" baseline="0" dirty="0">
                <a:ln>
                  <a:noFill/>
                </a:ln>
                <a:solidFill>
                  <a:srgbClr val="000000"/>
                </a:solidFill>
                <a:effectLst/>
                <a:latin typeface="Arial" panose="020B0604020202020204" pitchFamily="34" charset="0"/>
              </a:rPr>
            </a:br>
            <a:r>
              <a:rPr kumimoji="0" lang="en-US" altLang="en-US" sz="1400" b="0" i="0" u="none" strike="noStrike" cap="none" normalizeH="0" baseline="0" dirty="0">
                <a:ln>
                  <a:noFill/>
                </a:ln>
                <a:solidFill>
                  <a:srgbClr val="000000"/>
                </a:solidFill>
                <a:effectLst/>
                <a:latin typeface="Arial" panose="020B0604020202020204" pitchFamily="34" charset="0"/>
              </a:rPr>
              <a:t>• Defenders attempt immediate transition to score in mini-goals</a:t>
            </a:r>
            <a:br>
              <a:rPr kumimoji="0" lang="en-US" altLang="en-US" sz="1400" b="0" i="0" u="none" strike="noStrike" cap="none" normalizeH="0" baseline="0" dirty="0">
                <a:ln>
                  <a:noFill/>
                </a:ln>
                <a:solidFill>
                  <a:srgbClr val="000000"/>
                </a:solidFill>
                <a:effectLst/>
                <a:latin typeface="Arial" panose="020B0604020202020204" pitchFamily="34" charset="0"/>
              </a:rPr>
            </a:br>
            <a:r>
              <a:rPr kumimoji="0" lang="en-US" altLang="en-US" sz="1400" b="0" i="0" u="none" strike="noStrike" cap="none" normalizeH="0" baseline="0" dirty="0">
                <a:ln>
                  <a:noFill/>
                </a:ln>
                <a:solidFill>
                  <a:srgbClr val="000000"/>
                </a:solidFill>
                <a:effectLst/>
                <a:latin typeface="Arial" panose="020B0604020202020204" pitchFamily="34" charset="0"/>
              </a:rPr>
              <a:t>• Player rotation after defensive success</a:t>
            </a:r>
            <a:endParaRPr kumimoji="0" lang="en-US" altLang="en-US" sz="32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6177374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7C43B-8E6D-A114-C85F-D338EAF7E22D}"/>
              </a:ext>
            </a:extLst>
          </p:cNvPr>
          <p:cNvSpPr>
            <a:spLocks noGrp="1"/>
          </p:cNvSpPr>
          <p:nvPr>
            <p:ph type="title"/>
          </p:nvPr>
        </p:nvSpPr>
        <p:spPr>
          <a:xfrm>
            <a:off x="773610" y="192005"/>
            <a:ext cx="10515600" cy="1209584"/>
          </a:xfrm>
        </p:spPr>
        <p:txBody>
          <a:bodyPr>
            <a:normAutofit/>
          </a:bodyPr>
          <a:lstStyle/>
          <a:p>
            <a:r>
              <a:rPr lang="en-US" dirty="0"/>
              <a:t>Session 3 – Rapid Attack</a:t>
            </a:r>
          </a:p>
        </p:txBody>
      </p:sp>
      <p:sp>
        <p:nvSpPr>
          <p:cNvPr id="3" name="Content Placeholder 2">
            <a:extLst>
              <a:ext uri="{FF2B5EF4-FFF2-40B4-BE49-F238E27FC236}">
                <a16:creationId xmlns:a16="http://schemas.microsoft.com/office/drawing/2014/main" id="{76EBEA5B-7FB1-BD00-863D-20F2D627AC47}"/>
              </a:ext>
            </a:extLst>
          </p:cNvPr>
          <p:cNvSpPr>
            <a:spLocks noGrp="1"/>
          </p:cNvSpPr>
          <p:nvPr>
            <p:ph idx="1"/>
          </p:nvPr>
        </p:nvSpPr>
        <p:spPr>
          <a:xfrm>
            <a:off x="7315200" y="6679096"/>
            <a:ext cx="13300789" cy="2002416"/>
          </a:xfrm>
        </p:spPr>
        <p:txBody>
          <a:bodyPr/>
          <a:lstStyle/>
          <a:p>
            <a:r>
              <a:rPr lang="en-US" dirty="0"/>
              <a:t> </a:t>
            </a:r>
          </a:p>
        </p:txBody>
      </p:sp>
      <p:pic>
        <p:nvPicPr>
          <p:cNvPr id="8194" name="Picture 2" descr="Football/Soccer: Blank pitch templates ...">
            <a:extLst>
              <a:ext uri="{FF2B5EF4-FFF2-40B4-BE49-F238E27FC236}">
                <a16:creationId xmlns:a16="http://schemas.microsoft.com/office/drawing/2014/main" id="{45C22A67-BC88-C700-3873-DE8D3F1937C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295" t="3459" r="10540" b="4968"/>
          <a:stretch>
            <a:fillRect/>
          </a:stretch>
        </p:blipFill>
        <p:spPr bwMode="auto">
          <a:xfrm>
            <a:off x="2724436" y="3041374"/>
            <a:ext cx="6062870" cy="3637722"/>
          </a:xfrm>
          <a:prstGeom prst="rect">
            <a:avLst/>
          </a:prstGeom>
          <a:noFill/>
          <a:extLst>
            <a:ext uri="{909E8E84-426E-40DD-AFC4-6F175D3DCCD1}">
              <a14:hiddenFill xmlns:a14="http://schemas.microsoft.com/office/drawing/2010/main">
                <a:solidFill>
                  <a:srgbClr val="FFFFFF"/>
                </a:solidFill>
              </a14:hiddenFill>
            </a:ext>
          </a:extLst>
        </p:spPr>
      </p:pic>
      <p:sp>
        <p:nvSpPr>
          <p:cNvPr id="4" name="Process 3">
            <a:extLst>
              <a:ext uri="{FF2B5EF4-FFF2-40B4-BE49-F238E27FC236}">
                <a16:creationId xmlns:a16="http://schemas.microsoft.com/office/drawing/2014/main" id="{8B30ECD7-2A7C-6ED9-0418-7BE03AF67DAE}"/>
              </a:ext>
            </a:extLst>
          </p:cNvPr>
          <p:cNvSpPr/>
          <p:nvPr/>
        </p:nvSpPr>
        <p:spPr>
          <a:xfrm>
            <a:off x="2724436" y="4134678"/>
            <a:ext cx="586408" cy="1311965"/>
          </a:xfrm>
          <a:prstGeom prst="flowChartProcess">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Process 4">
            <a:extLst>
              <a:ext uri="{FF2B5EF4-FFF2-40B4-BE49-F238E27FC236}">
                <a16:creationId xmlns:a16="http://schemas.microsoft.com/office/drawing/2014/main" id="{205F6263-47CD-C1DA-C3AA-3C7FC0FA1612}"/>
              </a:ext>
            </a:extLst>
          </p:cNvPr>
          <p:cNvSpPr/>
          <p:nvPr/>
        </p:nvSpPr>
        <p:spPr>
          <a:xfrm>
            <a:off x="8200898" y="4134678"/>
            <a:ext cx="586408" cy="1311965"/>
          </a:xfrm>
          <a:prstGeom prst="flowChartProcess">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F15FA922-785E-E171-BC1E-C31565E573AF}"/>
              </a:ext>
            </a:extLst>
          </p:cNvPr>
          <p:cNvSpPr/>
          <p:nvPr/>
        </p:nvSpPr>
        <p:spPr>
          <a:xfrm>
            <a:off x="2025942" y="3803719"/>
            <a:ext cx="586408" cy="457200"/>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C36DF613-130B-6070-61BA-CAB3D3A23452}"/>
              </a:ext>
            </a:extLst>
          </p:cNvPr>
          <p:cNvSpPr/>
          <p:nvPr/>
        </p:nvSpPr>
        <p:spPr>
          <a:xfrm>
            <a:off x="2134451" y="5489023"/>
            <a:ext cx="586408" cy="457200"/>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a:extLst>
              <a:ext uri="{FF2B5EF4-FFF2-40B4-BE49-F238E27FC236}">
                <a16:creationId xmlns:a16="http://schemas.microsoft.com/office/drawing/2014/main" id="{F9B8FB1F-B344-E1C2-F89B-7F50D3A85D49}"/>
              </a:ext>
            </a:extLst>
          </p:cNvPr>
          <p:cNvSpPr/>
          <p:nvPr/>
        </p:nvSpPr>
        <p:spPr>
          <a:xfrm>
            <a:off x="1988941" y="3179188"/>
            <a:ext cx="586408" cy="457200"/>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FE390164-E2A8-9FC7-C3CA-CC9F74D68E33}"/>
              </a:ext>
            </a:extLst>
          </p:cNvPr>
          <p:cNvSpPr/>
          <p:nvPr/>
        </p:nvSpPr>
        <p:spPr>
          <a:xfrm>
            <a:off x="2134451" y="6084037"/>
            <a:ext cx="586408" cy="457200"/>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B8C0E60-CC52-E877-601B-240EAACCC436}"/>
              </a:ext>
            </a:extLst>
          </p:cNvPr>
          <p:cNvSpPr/>
          <p:nvPr/>
        </p:nvSpPr>
        <p:spPr>
          <a:xfrm>
            <a:off x="4253962" y="4078356"/>
            <a:ext cx="586408" cy="457200"/>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2D771C7C-7B1D-5C3D-6A3F-C0454B13D65A}"/>
              </a:ext>
            </a:extLst>
          </p:cNvPr>
          <p:cNvSpPr/>
          <p:nvPr/>
        </p:nvSpPr>
        <p:spPr>
          <a:xfrm>
            <a:off x="4176662" y="5155095"/>
            <a:ext cx="586408" cy="457200"/>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F173358D-C2CE-DF04-6D2E-9ADA112BE010}"/>
              </a:ext>
            </a:extLst>
          </p:cNvPr>
          <p:cNvSpPr/>
          <p:nvPr/>
        </p:nvSpPr>
        <p:spPr>
          <a:xfrm>
            <a:off x="6461550" y="3585382"/>
            <a:ext cx="586408" cy="457200"/>
          </a:xfrm>
          <a:prstGeom prst="ellipse">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B2BB8BA2-55AB-BA1E-45FA-32CDFB7B55FC}"/>
              </a:ext>
            </a:extLst>
          </p:cNvPr>
          <p:cNvSpPr/>
          <p:nvPr/>
        </p:nvSpPr>
        <p:spPr>
          <a:xfrm>
            <a:off x="6627761" y="4403035"/>
            <a:ext cx="586408" cy="457200"/>
          </a:xfrm>
          <a:prstGeom prst="ellipse">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4C282AC7-888D-F289-DB4A-D615E0ED45BB}"/>
              </a:ext>
            </a:extLst>
          </p:cNvPr>
          <p:cNvSpPr/>
          <p:nvPr/>
        </p:nvSpPr>
        <p:spPr>
          <a:xfrm>
            <a:off x="6511248" y="5347231"/>
            <a:ext cx="586408" cy="457200"/>
          </a:xfrm>
          <a:prstGeom prst="ellipse">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35C87130-8756-1039-6D3D-D17E38FCB7D1}"/>
              </a:ext>
            </a:extLst>
          </p:cNvPr>
          <p:cNvSpPr/>
          <p:nvPr/>
        </p:nvSpPr>
        <p:spPr>
          <a:xfrm>
            <a:off x="8838116" y="3359426"/>
            <a:ext cx="586408" cy="457200"/>
          </a:xfrm>
          <a:prstGeom prst="ellipse">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D184167E-5FFB-4478-0A7E-37814DC79195}"/>
              </a:ext>
            </a:extLst>
          </p:cNvPr>
          <p:cNvSpPr/>
          <p:nvPr/>
        </p:nvSpPr>
        <p:spPr>
          <a:xfrm>
            <a:off x="8810521" y="5533063"/>
            <a:ext cx="586408" cy="457200"/>
          </a:xfrm>
          <a:prstGeom prst="ellipse">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B16A4299-608B-094A-7CD9-0DC71255F15B}"/>
              </a:ext>
            </a:extLst>
          </p:cNvPr>
          <p:cNvSpPr/>
          <p:nvPr/>
        </p:nvSpPr>
        <p:spPr>
          <a:xfrm>
            <a:off x="8806906" y="2879358"/>
            <a:ext cx="586408" cy="457200"/>
          </a:xfrm>
          <a:prstGeom prst="ellipse">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8157B444-0AE1-C160-2251-676D8DF10C52}"/>
              </a:ext>
            </a:extLst>
          </p:cNvPr>
          <p:cNvSpPr/>
          <p:nvPr/>
        </p:nvSpPr>
        <p:spPr>
          <a:xfrm>
            <a:off x="8838116" y="6162240"/>
            <a:ext cx="586408" cy="457200"/>
          </a:xfrm>
          <a:prstGeom prst="ellipse">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3">
            <a:extLst>
              <a:ext uri="{FF2B5EF4-FFF2-40B4-BE49-F238E27FC236}">
                <a16:creationId xmlns:a16="http://schemas.microsoft.com/office/drawing/2014/main" id="{DBEED87F-4756-3225-E16F-87B51EDBA6F1}"/>
              </a:ext>
            </a:extLst>
          </p:cNvPr>
          <p:cNvSpPr>
            <a:spLocks noChangeArrowheads="1"/>
          </p:cNvSpPr>
          <p:nvPr/>
        </p:nvSpPr>
        <p:spPr bwMode="auto">
          <a:xfrm>
            <a:off x="1147155" y="1507990"/>
            <a:ext cx="4327378" cy="11079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rgbClr val="000000"/>
                </a:solidFill>
                <a:effectLst/>
                <a:latin typeface="Arial" panose="020B0604020202020204" pitchFamily="34" charset="0"/>
              </a:rPr>
              <a:t>Coaching Objectives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panose="020B0604020202020204" pitchFamily="34" charset="0"/>
              </a:rPr>
              <a:t>• Apply possession principles under match pressure</a:t>
            </a:r>
            <a:br>
              <a:rPr kumimoji="0" lang="en-US" altLang="en-US" sz="1200" b="0" i="0" u="none" strike="noStrike" cap="none" normalizeH="0" baseline="0" dirty="0">
                <a:ln>
                  <a:noFill/>
                </a:ln>
                <a:solidFill>
                  <a:srgbClr val="000000"/>
                </a:solidFill>
                <a:effectLst/>
                <a:latin typeface="Arial" panose="020B0604020202020204" pitchFamily="34" charset="0"/>
              </a:rPr>
            </a:br>
            <a:r>
              <a:rPr kumimoji="0" lang="en-US" altLang="en-US" sz="1200" b="0" i="0" u="none" strike="noStrike" cap="none" normalizeH="0" baseline="0" dirty="0">
                <a:ln>
                  <a:noFill/>
                </a:ln>
                <a:solidFill>
                  <a:srgbClr val="000000"/>
                </a:solidFill>
                <a:effectLst/>
                <a:latin typeface="Arial" panose="020B0604020202020204" pitchFamily="34" charset="0"/>
              </a:rPr>
              <a:t>• Improve decision-making speed</a:t>
            </a:r>
            <a:br>
              <a:rPr kumimoji="0" lang="en-US" altLang="en-US" sz="1200" b="0" i="0" u="none" strike="noStrike" cap="none" normalizeH="0" baseline="0" dirty="0">
                <a:ln>
                  <a:noFill/>
                </a:ln>
                <a:solidFill>
                  <a:srgbClr val="000000"/>
                </a:solidFill>
                <a:effectLst/>
                <a:latin typeface="Arial" panose="020B0604020202020204" pitchFamily="34" charset="0"/>
              </a:rPr>
            </a:br>
            <a:r>
              <a:rPr kumimoji="0" lang="en-US" altLang="en-US" sz="1200" b="0" i="0" u="none" strike="noStrike" cap="none" normalizeH="0" baseline="0" dirty="0">
                <a:ln>
                  <a:noFill/>
                </a:ln>
                <a:solidFill>
                  <a:srgbClr val="000000"/>
                </a:solidFill>
                <a:effectLst/>
                <a:latin typeface="Arial" panose="020B0604020202020204" pitchFamily="34" charset="0"/>
              </a:rPr>
              <a:t>• Encourage communication and tactical awareness</a:t>
            </a:r>
            <a:br>
              <a:rPr kumimoji="0" lang="en-US" altLang="en-US" sz="1200" b="0" i="0" u="none" strike="noStrike" cap="none" normalizeH="0" baseline="0" dirty="0">
                <a:ln>
                  <a:noFill/>
                </a:ln>
                <a:solidFill>
                  <a:srgbClr val="000000"/>
                </a:solidFill>
                <a:effectLst/>
                <a:latin typeface="Arial" panose="020B0604020202020204" pitchFamily="34" charset="0"/>
              </a:rPr>
            </a:br>
            <a:r>
              <a:rPr kumimoji="0" lang="en-US" altLang="en-US" sz="1200" b="0" i="0" u="none" strike="noStrike" cap="none" normalizeH="0" baseline="0" dirty="0">
                <a:ln>
                  <a:noFill/>
                </a:ln>
                <a:solidFill>
                  <a:srgbClr val="000000"/>
                </a:solidFill>
                <a:effectLst/>
                <a:latin typeface="Arial" panose="020B0604020202020204" pitchFamily="34" charset="0"/>
              </a:rPr>
              <a:t>• Transfer learning into game-realistic situations</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
        <p:nvSpPr>
          <p:cNvPr id="21" name="Rectangle 4">
            <a:extLst>
              <a:ext uri="{FF2B5EF4-FFF2-40B4-BE49-F238E27FC236}">
                <a16:creationId xmlns:a16="http://schemas.microsoft.com/office/drawing/2014/main" id="{E4089253-D4B0-8DB8-37AD-C533E897BD32}"/>
              </a:ext>
            </a:extLst>
          </p:cNvPr>
          <p:cNvSpPr>
            <a:spLocks noChangeArrowheads="1"/>
          </p:cNvSpPr>
          <p:nvPr/>
        </p:nvSpPr>
        <p:spPr bwMode="auto">
          <a:xfrm>
            <a:off x="5644902" y="1415657"/>
            <a:ext cx="5168349" cy="1292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rgbClr val="000000"/>
                </a:solidFill>
                <a:effectLst/>
                <a:latin typeface="Arial" panose="020B0604020202020204" pitchFamily="34" charset="0"/>
              </a:rPr>
              <a:t>Practice Design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000000"/>
                </a:solidFill>
                <a:effectLst/>
                <a:latin typeface="Arial" panose="020B0604020202020204" pitchFamily="34" charset="0"/>
              </a:rPr>
              <a:t>• Transition-based possession game with equal teams positioned behind goals</a:t>
            </a:r>
            <a:br>
              <a:rPr kumimoji="0" lang="en-US" altLang="en-US" sz="1200" b="0" i="0" u="none" strike="noStrike" cap="none" normalizeH="0" baseline="0" dirty="0">
                <a:ln>
                  <a:noFill/>
                </a:ln>
                <a:solidFill>
                  <a:srgbClr val="000000"/>
                </a:solidFill>
                <a:effectLst/>
                <a:latin typeface="Arial" panose="020B0604020202020204" pitchFamily="34" charset="0"/>
              </a:rPr>
            </a:br>
            <a:r>
              <a:rPr kumimoji="0" lang="en-US" altLang="en-US" sz="1200" b="0" i="0" u="none" strike="noStrike" cap="none" normalizeH="0" baseline="0" dirty="0">
                <a:ln>
                  <a:noFill/>
                </a:ln>
                <a:solidFill>
                  <a:srgbClr val="000000"/>
                </a:solidFill>
                <a:effectLst/>
                <a:latin typeface="Arial" panose="020B0604020202020204" pitchFamily="34" charset="0"/>
              </a:rPr>
              <a:t>• Coach calls player numbers to create variable small-sided scenarios</a:t>
            </a:r>
            <a:br>
              <a:rPr kumimoji="0" lang="en-US" altLang="en-US" sz="1200" b="0" i="0" u="none" strike="noStrike" cap="none" normalizeH="0" baseline="0" dirty="0">
                <a:ln>
                  <a:noFill/>
                </a:ln>
                <a:solidFill>
                  <a:srgbClr val="000000"/>
                </a:solidFill>
                <a:effectLst/>
                <a:latin typeface="Arial" panose="020B0604020202020204" pitchFamily="34" charset="0"/>
              </a:rPr>
            </a:br>
            <a:r>
              <a:rPr kumimoji="0" lang="en-US" altLang="en-US" sz="1200" b="0" i="0" u="none" strike="noStrike" cap="none" normalizeH="0" baseline="0" dirty="0">
                <a:ln>
                  <a:noFill/>
                </a:ln>
                <a:solidFill>
                  <a:srgbClr val="000000"/>
                </a:solidFill>
                <a:effectLst/>
                <a:latin typeface="Arial" panose="020B0604020202020204" pitchFamily="34" charset="0"/>
              </a:rPr>
              <a:t>• Teams attempt to retain possession and create scoring opportunities quickly</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676091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7" descr="Bullseye">
            <a:extLst>
              <a:ext uri="{FF2B5EF4-FFF2-40B4-BE49-F238E27FC236}">
                <a16:creationId xmlns:a16="http://schemas.microsoft.com/office/drawing/2014/main" id="{DB5E1276-3FA6-B95A-ED67-F4B36129F9A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64988" y="1744515"/>
            <a:ext cx="3368969" cy="3368969"/>
          </a:xfrm>
          <a:prstGeom prst="rect">
            <a:avLst/>
          </a:prstGeom>
        </p:spPr>
      </p:pic>
      <p:sp>
        <p:nvSpPr>
          <p:cNvPr id="34" name="Freeform: Shape 33">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1F43AFD-F307-53CC-FBCF-D01C75521C41}"/>
              </a:ext>
            </a:extLst>
          </p:cNvPr>
          <p:cNvSpPr>
            <a:spLocks noGrp="1"/>
          </p:cNvSpPr>
          <p:nvPr>
            <p:ph type="title"/>
          </p:nvPr>
        </p:nvSpPr>
        <p:spPr>
          <a:xfrm>
            <a:off x="5759354" y="457201"/>
            <a:ext cx="5337270" cy="1835911"/>
          </a:xfrm>
        </p:spPr>
        <p:txBody>
          <a:bodyPr anchor="b">
            <a:normAutofit/>
          </a:bodyPr>
          <a:lstStyle/>
          <a:p>
            <a:r>
              <a:rPr lang="en-US" sz="5400">
                <a:solidFill>
                  <a:srgbClr val="FFFFFF"/>
                </a:solidFill>
              </a:rPr>
              <a:t>Evidence based practice </a:t>
            </a:r>
          </a:p>
        </p:txBody>
      </p:sp>
      <p:sp>
        <p:nvSpPr>
          <p:cNvPr id="36"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353" y="2560829"/>
            <a:ext cx="5029200" cy="18288"/>
          </a:xfrm>
          <a:custGeom>
            <a:avLst/>
            <a:gdLst>
              <a:gd name="csX0" fmla="*/ 0 w 5029200"/>
              <a:gd name="csY0" fmla="*/ 0 h 18288"/>
              <a:gd name="csX1" fmla="*/ 528066 w 5029200"/>
              <a:gd name="csY1" fmla="*/ 0 h 18288"/>
              <a:gd name="csX2" fmla="*/ 1207008 w 5029200"/>
              <a:gd name="csY2" fmla="*/ 0 h 18288"/>
              <a:gd name="csX3" fmla="*/ 1785366 w 5029200"/>
              <a:gd name="csY3" fmla="*/ 0 h 18288"/>
              <a:gd name="csX4" fmla="*/ 2313432 w 5029200"/>
              <a:gd name="csY4" fmla="*/ 0 h 18288"/>
              <a:gd name="csX5" fmla="*/ 2992374 w 5029200"/>
              <a:gd name="csY5" fmla="*/ 0 h 18288"/>
              <a:gd name="csX6" fmla="*/ 3621024 w 5029200"/>
              <a:gd name="csY6" fmla="*/ 0 h 18288"/>
              <a:gd name="csX7" fmla="*/ 4249674 w 5029200"/>
              <a:gd name="csY7" fmla="*/ 0 h 18288"/>
              <a:gd name="csX8" fmla="*/ 5029200 w 5029200"/>
              <a:gd name="csY8" fmla="*/ 0 h 18288"/>
              <a:gd name="csX9" fmla="*/ 5029200 w 5029200"/>
              <a:gd name="csY9" fmla="*/ 18288 h 18288"/>
              <a:gd name="csX10" fmla="*/ 4501134 w 5029200"/>
              <a:gd name="csY10" fmla="*/ 18288 h 18288"/>
              <a:gd name="csX11" fmla="*/ 4023360 w 5029200"/>
              <a:gd name="csY11" fmla="*/ 18288 h 18288"/>
              <a:gd name="csX12" fmla="*/ 3344418 w 5029200"/>
              <a:gd name="csY12" fmla="*/ 18288 h 18288"/>
              <a:gd name="csX13" fmla="*/ 2816352 w 5029200"/>
              <a:gd name="csY13" fmla="*/ 18288 h 18288"/>
              <a:gd name="csX14" fmla="*/ 2137410 w 5029200"/>
              <a:gd name="csY14" fmla="*/ 18288 h 18288"/>
              <a:gd name="csX15" fmla="*/ 1408176 w 5029200"/>
              <a:gd name="csY15" fmla="*/ 18288 h 18288"/>
              <a:gd name="csX16" fmla="*/ 829818 w 5029200"/>
              <a:gd name="csY16" fmla="*/ 18288 h 18288"/>
              <a:gd name="csX17" fmla="*/ 0 w 5029200"/>
              <a:gd name="csY17" fmla="*/ 18288 h 18288"/>
              <a:gd name="csX18" fmla="*/ 0 w 5029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029200" h="18288" fill="none" extrusionOk="0">
                <a:moveTo>
                  <a:pt x="0" y="0"/>
                </a:moveTo>
                <a:cubicBezTo>
                  <a:pt x="142937" y="1696"/>
                  <a:pt x="371859" y="12840"/>
                  <a:pt x="528066" y="0"/>
                </a:cubicBezTo>
                <a:cubicBezTo>
                  <a:pt x="684273" y="-12840"/>
                  <a:pt x="928949" y="-5725"/>
                  <a:pt x="1207008" y="0"/>
                </a:cubicBezTo>
                <a:cubicBezTo>
                  <a:pt x="1485067" y="5725"/>
                  <a:pt x="1562886" y="-21331"/>
                  <a:pt x="1785366" y="0"/>
                </a:cubicBezTo>
                <a:cubicBezTo>
                  <a:pt x="2007846" y="21331"/>
                  <a:pt x="2056226" y="25221"/>
                  <a:pt x="2313432" y="0"/>
                </a:cubicBezTo>
                <a:cubicBezTo>
                  <a:pt x="2570638" y="-25221"/>
                  <a:pt x="2732455" y="16294"/>
                  <a:pt x="2992374" y="0"/>
                </a:cubicBezTo>
                <a:cubicBezTo>
                  <a:pt x="3252293" y="-16294"/>
                  <a:pt x="3319267" y="-29774"/>
                  <a:pt x="3621024" y="0"/>
                </a:cubicBezTo>
                <a:cubicBezTo>
                  <a:pt x="3922781" y="29774"/>
                  <a:pt x="3998107" y="-1004"/>
                  <a:pt x="4249674" y="0"/>
                </a:cubicBezTo>
                <a:cubicBezTo>
                  <a:pt x="4501241" y="1004"/>
                  <a:pt x="4792523" y="-4510"/>
                  <a:pt x="5029200" y="0"/>
                </a:cubicBezTo>
                <a:cubicBezTo>
                  <a:pt x="5029730" y="6954"/>
                  <a:pt x="5029934" y="12839"/>
                  <a:pt x="5029200" y="18288"/>
                </a:cubicBezTo>
                <a:cubicBezTo>
                  <a:pt x="4805432" y="23154"/>
                  <a:pt x="4715801" y="17034"/>
                  <a:pt x="4501134" y="18288"/>
                </a:cubicBezTo>
                <a:cubicBezTo>
                  <a:pt x="4286467" y="19542"/>
                  <a:pt x="4193719" y="41701"/>
                  <a:pt x="4023360" y="18288"/>
                </a:cubicBezTo>
                <a:cubicBezTo>
                  <a:pt x="3853001" y="-5125"/>
                  <a:pt x="3676466" y="16909"/>
                  <a:pt x="3344418" y="18288"/>
                </a:cubicBezTo>
                <a:cubicBezTo>
                  <a:pt x="3012370" y="19667"/>
                  <a:pt x="2945824" y="14410"/>
                  <a:pt x="2816352" y="18288"/>
                </a:cubicBezTo>
                <a:cubicBezTo>
                  <a:pt x="2686880" y="22166"/>
                  <a:pt x="2438351" y="13507"/>
                  <a:pt x="2137410" y="18288"/>
                </a:cubicBezTo>
                <a:cubicBezTo>
                  <a:pt x="1836469" y="23069"/>
                  <a:pt x="1581391" y="46111"/>
                  <a:pt x="1408176" y="18288"/>
                </a:cubicBezTo>
                <a:cubicBezTo>
                  <a:pt x="1234961" y="-9535"/>
                  <a:pt x="1040489" y="-7495"/>
                  <a:pt x="829818" y="18288"/>
                </a:cubicBezTo>
                <a:cubicBezTo>
                  <a:pt x="619147" y="44071"/>
                  <a:pt x="238626" y="37568"/>
                  <a:pt x="0" y="18288"/>
                </a:cubicBezTo>
                <a:cubicBezTo>
                  <a:pt x="-570" y="9279"/>
                  <a:pt x="132" y="5100"/>
                  <a:pt x="0" y="0"/>
                </a:cubicBezTo>
                <a:close/>
              </a:path>
              <a:path w="5029200" h="18288" stroke="0" extrusionOk="0">
                <a:moveTo>
                  <a:pt x="0" y="0"/>
                </a:moveTo>
                <a:cubicBezTo>
                  <a:pt x="165412" y="-21137"/>
                  <a:pt x="322344" y="-21985"/>
                  <a:pt x="578358" y="0"/>
                </a:cubicBezTo>
                <a:cubicBezTo>
                  <a:pt x="834372" y="21985"/>
                  <a:pt x="907099" y="-19195"/>
                  <a:pt x="1056132" y="0"/>
                </a:cubicBezTo>
                <a:cubicBezTo>
                  <a:pt x="1205165" y="19195"/>
                  <a:pt x="1612834" y="-24928"/>
                  <a:pt x="1785366" y="0"/>
                </a:cubicBezTo>
                <a:cubicBezTo>
                  <a:pt x="1957898" y="24928"/>
                  <a:pt x="2149044" y="19108"/>
                  <a:pt x="2363724" y="0"/>
                </a:cubicBezTo>
                <a:cubicBezTo>
                  <a:pt x="2578404" y="-19108"/>
                  <a:pt x="2759981" y="-21788"/>
                  <a:pt x="2942082" y="0"/>
                </a:cubicBezTo>
                <a:cubicBezTo>
                  <a:pt x="3124183" y="21788"/>
                  <a:pt x="3482217" y="8836"/>
                  <a:pt x="3671316" y="0"/>
                </a:cubicBezTo>
                <a:cubicBezTo>
                  <a:pt x="3860415" y="-8836"/>
                  <a:pt x="4058665" y="-25048"/>
                  <a:pt x="4199382" y="0"/>
                </a:cubicBezTo>
                <a:cubicBezTo>
                  <a:pt x="4340099" y="25048"/>
                  <a:pt x="4735096" y="-22088"/>
                  <a:pt x="5029200" y="0"/>
                </a:cubicBezTo>
                <a:cubicBezTo>
                  <a:pt x="5028517" y="5414"/>
                  <a:pt x="5028480" y="12510"/>
                  <a:pt x="5029200" y="18288"/>
                </a:cubicBezTo>
                <a:cubicBezTo>
                  <a:pt x="4891577" y="31493"/>
                  <a:pt x="4684146" y="-2509"/>
                  <a:pt x="4501134" y="18288"/>
                </a:cubicBezTo>
                <a:cubicBezTo>
                  <a:pt x="4318122" y="39085"/>
                  <a:pt x="4030703" y="3672"/>
                  <a:pt x="3872484" y="18288"/>
                </a:cubicBezTo>
                <a:cubicBezTo>
                  <a:pt x="3714265" y="32905"/>
                  <a:pt x="3546134" y="7501"/>
                  <a:pt x="3294126" y="18288"/>
                </a:cubicBezTo>
                <a:cubicBezTo>
                  <a:pt x="3042118" y="29075"/>
                  <a:pt x="2912116" y="11153"/>
                  <a:pt x="2564892" y="18288"/>
                </a:cubicBezTo>
                <a:cubicBezTo>
                  <a:pt x="2217668" y="25423"/>
                  <a:pt x="2095118" y="11659"/>
                  <a:pt x="1835658" y="18288"/>
                </a:cubicBezTo>
                <a:cubicBezTo>
                  <a:pt x="1576198" y="24917"/>
                  <a:pt x="1500897" y="19889"/>
                  <a:pt x="1307592" y="18288"/>
                </a:cubicBezTo>
                <a:cubicBezTo>
                  <a:pt x="1114287" y="16687"/>
                  <a:pt x="961527" y="47453"/>
                  <a:pt x="678942" y="18288"/>
                </a:cubicBezTo>
                <a:cubicBezTo>
                  <a:pt x="396357" y="-10877"/>
                  <a:pt x="271066" y="23005"/>
                  <a:pt x="0" y="18288"/>
                </a:cubicBezTo>
                <a:cubicBezTo>
                  <a:pt x="-306" y="11061"/>
                  <a:pt x="-655" y="7751"/>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
            <a:extLst>
              <a:ext uri="{FF2B5EF4-FFF2-40B4-BE49-F238E27FC236}">
                <a16:creationId xmlns:a16="http://schemas.microsoft.com/office/drawing/2014/main" id="{E49AFD76-B83B-9C98-AD6F-1DD7BF68422F}"/>
              </a:ext>
            </a:extLst>
          </p:cNvPr>
          <p:cNvSpPr>
            <a:spLocks noGrp="1" noChangeArrowheads="1"/>
          </p:cNvSpPr>
          <p:nvPr>
            <p:ph idx="1"/>
          </p:nvPr>
        </p:nvSpPr>
        <p:spPr bwMode="auto">
          <a:xfrm>
            <a:off x="5759354" y="2798064"/>
            <a:ext cx="5461095" cy="341761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indent="0">
              <a:spcAft>
                <a:spcPts val="600"/>
              </a:spcAft>
              <a:buNone/>
            </a:pPr>
            <a:r>
              <a:rPr kumimoji="0" lang="en-US" altLang="en-US" sz="1400" b="0" i="0" u="none" strike="noStrike" cap="none" normalizeH="0" baseline="0" dirty="0">
                <a:ln>
                  <a:noFill/>
                </a:ln>
                <a:solidFill>
                  <a:srgbClr val="FFFFFF"/>
                </a:solidFill>
                <a:effectLst/>
                <a:latin typeface="Arial" panose="020B0604020202020204" pitchFamily="34" charset="0"/>
              </a:rPr>
              <a:t>Small-sided games increase technical involvement and decision-making frequency (Popi et al., 2022).</a:t>
            </a:r>
          </a:p>
          <a:p>
            <a:pPr marL="0" indent="0">
              <a:spcAft>
                <a:spcPts val="600"/>
              </a:spcAft>
              <a:buNone/>
            </a:pPr>
            <a:endParaRPr kumimoji="0" lang="en-US" altLang="en-US" sz="1400" b="0" i="0" u="none" strike="noStrike" cap="none" normalizeH="0" baseline="0" dirty="0">
              <a:ln>
                <a:noFill/>
              </a:ln>
              <a:solidFill>
                <a:srgbClr val="FFFFFF"/>
              </a:solidFill>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kumimoji="0" lang="en-US" altLang="en-US" sz="1400" b="0" i="0" u="none" strike="noStrike" cap="none" normalizeH="0" baseline="0" dirty="0">
                <a:ln>
                  <a:noFill/>
                </a:ln>
                <a:solidFill>
                  <a:srgbClr val="FFFFFF"/>
                </a:solidFill>
                <a:effectLst/>
                <a:latin typeface="Arial" panose="020B0604020202020204" pitchFamily="34" charset="0"/>
              </a:rPr>
              <a:t>Possession-based practices improve tactical awareness and passing accuracy (Clemente et al., 2022).</a:t>
            </a:r>
          </a:p>
          <a:p>
            <a:pPr marL="0" marR="0" lvl="0" indent="0" defTabSz="914400" rtl="0" eaLnBrk="0" fontAlgn="base" latinLnBrk="0" hangingPunct="0">
              <a:spcBef>
                <a:spcPct val="0"/>
              </a:spcBef>
              <a:spcAft>
                <a:spcPts val="600"/>
              </a:spcAft>
              <a:buClrTx/>
              <a:buSzTx/>
              <a:buFontTx/>
              <a:buNone/>
              <a:tabLst/>
            </a:pPr>
            <a:endParaRPr kumimoji="0" lang="en-US" altLang="en-US" sz="1400" b="0" i="0" u="none" strike="noStrike" cap="none" normalizeH="0" baseline="0" dirty="0">
              <a:ln>
                <a:noFill/>
              </a:ln>
              <a:solidFill>
                <a:srgbClr val="FFFFFF"/>
              </a:solidFill>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kumimoji="0" lang="en-US" altLang="en-US" sz="1400" b="0" i="0" u="none" strike="noStrike" cap="none" normalizeH="0" baseline="0" dirty="0">
                <a:ln>
                  <a:noFill/>
                </a:ln>
                <a:solidFill>
                  <a:srgbClr val="FFFFFF"/>
                </a:solidFill>
                <a:effectLst/>
                <a:latin typeface="Arial" panose="020B0604020202020204" pitchFamily="34" charset="0"/>
              </a:rPr>
              <a:t>Representative learning design enhances transfer to match performance</a:t>
            </a:r>
          </a:p>
          <a:p>
            <a:pPr marL="0" marR="0" lvl="0" indent="0" defTabSz="914400" rtl="0" eaLnBrk="0" fontAlgn="base" latinLnBrk="0" hangingPunct="0">
              <a:spcBef>
                <a:spcPct val="0"/>
              </a:spcBef>
              <a:spcAft>
                <a:spcPts val="600"/>
              </a:spcAft>
              <a:buClrTx/>
              <a:buSzTx/>
              <a:buFontTx/>
              <a:buNone/>
              <a:tabLst/>
            </a:pPr>
            <a:endParaRPr kumimoji="0" lang="en-US" altLang="en-US" sz="1400" b="0" i="0" u="none" strike="noStrike" cap="none" normalizeH="0" baseline="0" dirty="0">
              <a:ln>
                <a:noFill/>
              </a:ln>
              <a:solidFill>
                <a:srgbClr val="FFFFFF"/>
              </a:solidFill>
              <a:effectLst/>
              <a:latin typeface="Arial" panose="020B0604020202020204" pitchFamily="34" charset="0"/>
            </a:endParaRPr>
          </a:p>
          <a:p>
            <a:pPr marL="0" indent="0">
              <a:spcAft>
                <a:spcPts val="600"/>
              </a:spcAft>
              <a:buNone/>
            </a:pPr>
            <a:r>
              <a:rPr kumimoji="0" lang="en-US" altLang="en-US" sz="1400" b="0" i="0" u="none" strike="noStrike" cap="none" normalizeH="0" baseline="0" dirty="0">
                <a:ln>
                  <a:noFill/>
                </a:ln>
                <a:solidFill>
                  <a:srgbClr val="FFFFFF"/>
                </a:solidFill>
                <a:effectLst/>
                <a:latin typeface="Arial" panose="020B0604020202020204" pitchFamily="34" charset="0"/>
              </a:rPr>
              <a:t>Autonomy-supportive coaching improves motivation and learning </a:t>
            </a:r>
            <a:r>
              <a:rPr lang="en-US" altLang="en-US" sz="1400" dirty="0">
                <a:solidFill>
                  <a:srgbClr val="FFFFFF"/>
                </a:solidFill>
              </a:rPr>
              <a:t>retention (Roca, Pocock and Ford, 2017).</a:t>
            </a:r>
          </a:p>
          <a:p>
            <a:pPr marL="0" marR="0" lvl="0" indent="0" defTabSz="914400" rtl="0" eaLnBrk="0" fontAlgn="base" latinLnBrk="0" hangingPunct="0">
              <a:spcBef>
                <a:spcPct val="0"/>
              </a:spcBef>
              <a:spcAft>
                <a:spcPts val="600"/>
              </a:spcAft>
              <a:buClrTx/>
              <a:buSzTx/>
              <a:buFontTx/>
              <a:buNone/>
              <a:tabLst/>
            </a:pPr>
            <a:endParaRPr kumimoji="0" lang="en-US" altLang="en-US" sz="1400" b="0" i="0" u="none" strike="noStrike" cap="none" normalizeH="0" baseline="0" dirty="0">
              <a:ln>
                <a:noFill/>
              </a:ln>
              <a:solidFill>
                <a:srgbClr val="FFFFFF"/>
              </a:solidFill>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kumimoji="0" lang="en-US" altLang="en-US" sz="1400" b="0" i="0" u="none" strike="noStrike" cap="none" normalizeH="0" baseline="0" dirty="0">
                <a:ln>
                  <a:noFill/>
                </a:ln>
                <a:solidFill>
                  <a:srgbClr val="FFFFFF"/>
                </a:solidFill>
                <a:effectLst/>
                <a:latin typeface="Arial" panose="020B0604020202020204" pitchFamily="34" charset="0"/>
              </a:rPr>
              <a:t>Reflection and questioning enhance deeper understanding (Coutinho et al., 2024).</a:t>
            </a:r>
          </a:p>
        </p:txBody>
      </p:sp>
    </p:spTree>
    <p:extLst>
      <p:ext uri="{BB962C8B-B14F-4D97-AF65-F5344CB8AC3E}">
        <p14:creationId xmlns:p14="http://schemas.microsoft.com/office/powerpoint/2010/main" val="29787800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E72906-AD00-755B-977B-D3F2B4914234}"/>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a:t>Critical evaluation </a:t>
            </a:r>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2">
            <a:extLst>
              <a:ext uri="{FF2B5EF4-FFF2-40B4-BE49-F238E27FC236}">
                <a16:creationId xmlns:a16="http://schemas.microsoft.com/office/drawing/2014/main" id="{A251EBAD-8D96-6357-9AB0-208A9184C6F8}"/>
              </a:ext>
            </a:extLst>
          </p:cNvPr>
          <p:cNvSpPr>
            <a:spLocks noChangeArrowheads="1"/>
          </p:cNvSpPr>
          <p:nvPr/>
        </p:nvSpPr>
        <p:spPr bwMode="auto">
          <a:xfrm>
            <a:off x="-523223" y="5167316"/>
            <a:ext cx="12696669" cy="10310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spcBef>
                <a:spcPct val="0"/>
              </a:spcBef>
              <a:spcAft>
                <a:spcPts val="600"/>
              </a:spcAft>
              <a:buClrTx/>
              <a:buSzTx/>
              <a:buFontTx/>
              <a:buNone/>
              <a:tabLst/>
            </a:pPr>
            <a:r>
              <a:rPr kumimoji="0" lang="en-US" altLang="en-US" sz="2000" b="1" i="0" u="none" strike="noStrike" cap="none" normalizeH="0" baseline="0" dirty="0">
                <a:ln>
                  <a:noFill/>
                </a:ln>
                <a:solidFill>
                  <a:srgbClr val="000000"/>
                </a:solidFill>
                <a:effectLst/>
                <a:latin typeface="Arial" panose="020B0604020202020204" pitchFamily="34" charset="0"/>
              </a:rPr>
              <a:t>Future Improvements</a:t>
            </a:r>
          </a:p>
          <a:p>
            <a:pPr marL="0" marR="0" lvl="0" indent="0" algn="ctr" defTabSz="914400" rtl="0" eaLnBrk="0" fontAlgn="base" latinLnBrk="0" hangingPunct="0">
              <a:spcBef>
                <a:spcPct val="0"/>
              </a:spcBef>
              <a:spcAft>
                <a:spcPts val="600"/>
              </a:spcAft>
              <a:buClrTx/>
              <a:buSzTx/>
              <a:buFontTx/>
              <a:buNone/>
              <a:tabLst/>
            </a:pPr>
            <a:r>
              <a:rPr kumimoji="0" lang="en-US" altLang="en-US" b="0" i="0" u="none" strike="noStrike" cap="none" normalizeH="0" baseline="0" dirty="0">
                <a:ln>
                  <a:noFill/>
                </a:ln>
                <a:solidFill>
                  <a:srgbClr val="000000"/>
                </a:solidFill>
                <a:effectLst/>
                <a:latin typeface="Arial" panose="020B0604020202020204" pitchFamily="34" charset="0"/>
              </a:rPr>
              <a:t>• Include individual feedback moments</a:t>
            </a:r>
            <a:br>
              <a:rPr kumimoji="0" lang="en-US" altLang="en-US" b="0" i="0" u="none" strike="noStrike" cap="none" normalizeH="0" baseline="0" dirty="0">
                <a:ln>
                  <a:noFill/>
                </a:ln>
                <a:solidFill>
                  <a:srgbClr val="000000"/>
                </a:solidFill>
                <a:effectLst/>
                <a:latin typeface="Arial" panose="020B0604020202020204" pitchFamily="34" charset="0"/>
              </a:rPr>
            </a:br>
            <a:r>
              <a:rPr kumimoji="0" lang="en-US" altLang="en-US" b="0" i="0" u="none" strike="noStrike" cap="none" normalizeH="0" baseline="0" dirty="0">
                <a:ln>
                  <a:noFill/>
                </a:ln>
                <a:solidFill>
                  <a:srgbClr val="000000"/>
                </a:solidFill>
                <a:effectLst/>
                <a:latin typeface="Arial" panose="020B0604020202020204" pitchFamily="34" charset="0"/>
              </a:rPr>
              <a:t>• Adapt task difficulty for varying ability levels</a:t>
            </a:r>
            <a:endParaRPr kumimoji="0" lang="en-US" altLang="en-US" sz="4000" b="0" i="0" u="none" strike="noStrike" cap="none" normalizeH="0" baseline="0" dirty="0">
              <a:ln>
                <a:noFill/>
              </a:ln>
              <a:solidFill>
                <a:schemeClr val="tx1"/>
              </a:solidFill>
              <a:effectLst/>
              <a:latin typeface="Arial" panose="020B0604020202020204" pitchFamily="34" charset="0"/>
            </a:endParaRPr>
          </a:p>
        </p:txBody>
      </p:sp>
      <p:graphicFrame>
        <p:nvGraphicFramePr>
          <p:cNvPr id="7" name="Rectangle 1">
            <a:extLst>
              <a:ext uri="{FF2B5EF4-FFF2-40B4-BE49-F238E27FC236}">
                <a16:creationId xmlns:a16="http://schemas.microsoft.com/office/drawing/2014/main" id="{72C11434-2E63-C1A4-F816-EAB63357B477}"/>
              </a:ext>
            </a:extLst>
          </p:cNvPr>
          <p:cNvGraphicFramePr>
            <a:graphicFrameLocks noGrp="1"/>
          </p:cNvGraphicFramePr>
          <p:nvPr>
            <p:ph idx="1"/>
            <p:extLst>
              <p:ext uri="{D42A27DB-BD31-4B8C-83A1-F6EECF244321}">
                <p14:modId xmlns:p14="http://schemas.microsoft.com/office/powerpoint/2010/main" val="3427235439"/>
              </p:ext>
            </p:extLst>
          </p:nvPr>
        </p:nvGraphicFramePr>
        <p:xfrm>
          <a:off x="1232060" y="1333668"/>
          <a:ext cx="9186104" cy="44820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02201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30A47C-B5C3-E164-69FB-343265C2A5D0}"/>
              </a:ext>
            </a:extLst>
          </p:cNvPr>
          <p:cNvSpPr>
            <a:spLocks noGrp="1"/>
          </p:cNvSpPr>
          <p:nvPr>
            <p:ph type="title"/>
          </p:nvPr>
        </p:nvSpPr>
        <p:spPr>
          <a:xfrm>
            <a:off x="724547" y="858743"/>
            <a:ext cx="4646904" cy="1092459"/>
          </a:xfrm>
        </p:spPr>
        <p:txBody>
          <a:bodyPr anchor="ctr">
            <a:normAutofit/>
          </a:bodyPr>
          <a:lstStyle/>
          <a:p>
            <a:r>
              <a:rPr lang="en-US" sz="4000" dirty="0"/>
              <a:t>Conclusion </a:t>
            </a:r>
          </a:p>
        </p:txBody>
      </p:sp>
      <p:sp>
        <p:nvSpPr>
          <p:cNvPr id="4" name="Rectangle 1">
            <a:extLst>
              <a:ext uri="{FF2B5EF4-FFF2-40B4-BE49-F238E27FC236}">
                <a16:creationId xmlns:a16="http://schemas.microsoft.com/office/drawing/2014/main" id="{DC8B5B35-AF87-E573-3481-CB3006B32815}"/>
              </a:ext>
            </a:extLst>
          </p:cNvPr>
          <p:cNvSpPr>
            <a:spLocks noGrp="1" noChangeArrowheads="1"/>
          </p:cNvSpPr>
          <p:nvPr>
            <p:ph idx="1"/>
          </p:nvPr>
        </p:nvSpPr>
        <p:spPr bwMode="auto">
          <a:xfrm>
            <a:off x="724547" y="2324912"/>
            <a:ext cx="4646905" cy="361314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spcBef>
                <a:spcPct val="0"/>
              </a:spcBef>
              <a:spcAft>
                <a:spcPts val="600"/>
              </a:spcAft>
              <a:buClrTx/>
              <a:buSzTx/>
              <a:buFontTx/>
              <a:buNone/>
              <a:tabLst/>
            </a:pPr>
            <a:r>
              <a:rPr kumimoji="0" lang="en-US" altLang="en-US" sz="1900" b="0" i="0" u="none" strike="noStrike" cap="none" normalizeH="0" baseline="0" dirty="0">
                <a:ln>
                  <a:noFill/>
                </a:ln>
                <a:effectLst/>
                <a:latin typeface="Arial" panose="020B0604020202020204" pitchFamily="34" charset="0"/>
              </a:rPr>
              <a:t>• Three-session coaching block designed to improve possession retention in football</a:t>
            </a:r>
          </a:p>
          <a:p>
            <a:pPr marL="0" marR="0" lvl="0" indent="0" defTabSz="914400" rtl="0" eaLnBrk="0" fontAlgn="base" latinLnBrk="0" hangingPunct="0">
              <a:spcBef>
                <a:spcPct val="0"/>
              </a:spcBef>
              <a:spcAft>
                <a:spcPts val="600"/>
              </a:spcAft>
              <a:buClrTx/>
              <a:buSzTx/>
              <a:buFontTx/>
              <a:buNone/>
              <a:tabLst/>
            </a:pPr>
            <a:r>
              <a:rPr kumimoji="0" lang="en-US" altLang="en-US" sz="1900" b="0" i="0" u="none" strike="noStrike" cap="none" normalizeH="0" baseline="0" dirty="0">
                <a:ln>
                  <a:noFill/>
                </a:ln>
                <a:effectLst/>
                <a:latin typeface="Arial" panose="020B0604020202020204" pitchFamily="34" charset="0"/>
              </a:rPr>
              <a:t>• Progressive session design moved from controlled practice to match realistic performance</a:t>
            </a:r>
          </a:p>
          <a:p>
            <a:pPr marL="0" marR="0" lvl="0" indent="0" defTabSz="914400" rtl="0" eaLnBrk="0" fontAlgn="base" latinLnBrk="0" hangingPunct="0">
              <a:spcBef>
                <a:spcPct val="0"/>
              </a:spcBef>
              <a:spcAft>
                <a:spcPts val="600"/>
              </a:spcAft>
              <a:buClrTx/>
              <a:buSzTx/>
              <a:buFontTx/>
              <a:buNone/>
              <a:tabLst/>
            </a:pPr>
            <a:r>
              <a:rPr kumimoji="0" lang="en-US" altLang="en-US" sz="1900" b="0" i="0" u="none" strike="noStrike" cap="none" normalizeH="0" baseline="0" dirty="0">
                <a:ln>
                  <a:noFill/>
                </a:ln>
                <a:effectLst/>
                <a:latin typeface="Arial" panose="020B0604020202020204" pitchFamily="34" charset="0"/>
              </a:rPr>
              <a:t>• Learning theories informed coaching methods and player engagement</a:t>
            </a:r>
          </a:p>
          <a:p>
            <a:pPr marL="0" marR="0" lvl="0" indent="0" defTabSz="914400" rtl="0" eaLnBrk="0" fontAlgn="base" latinLnBrk="0" hangingPunct="0">
              <a:spcBef>
                <a:spcPct val="0"/>
              </a:spcBef>
              <a:spcAft>
                <a:spcPts val="600"/>
              </a:spcAft>
              <a:buClrTx/>
              <a:buSzTx/>
              <a:buFontTx/>
              <a:buNone/>
              <a:tabLst/>
            </a:pPr>
            <a:r>
              <a:rPr kumimoji="0" lang="en-US" altLang="en-US" sz="1900" b="0" i="0" u="none" strike="noStrike" cap="none" normalizeH="0" baseline="0" dirty="0">
                <a:ln>
                  <a:noFill/>
                </a:ln>
                <a:effectLst/>
                <a:latin typeface="Arial" panose="020B0604020202020204" pitchFamily="34" charset="0"/>
              </a:rPr>
              <a:t>• Combined performance outcomes with cognitive and tactical development</a:t>
            </a:r>
          </a:p>
          <a:p>
            <a:pPr marL="0" marR="0" lvl="0" indent="0" defTabSz="914400" rtl="0" eaLnBrk="0" fontAlgn="base" latinLnBrk="0" hangingPunct="0">
              <a:spcBef>
                <a:spcPct val="0"/>
              </a:spcBef>
              <a:spcAft>
                <a:spcPts val="600"/>
              </a:spcAft>
              <a:buClrTx/>
              <a:buSzTx/>
              <a:buFontTx/>
              <a:buNone/>
              <a:tabLst/>
            </a:pPr>
            <a:r>
              <a:rPr kumimoji="0" lang="en-US" altLang="en-US" sz="1900" b="0" i="0" u="none" strike="noStrike" cap="none" normalizeH="0" baseline="0" dirty="0">
                <a:ln>
                  <a:noFill/>
                </a:ln>
                <a:effectLst/>
                <a:latin typeface="Arial" panose="020B0604020202020204" pitchFamily="34" charset="0"/>
              </a:rPr>
              <a:t>• Demonstrates value of theory informed coaching practice</a:t>
            </a:r>
          </a:p>
        </p:txBody>
      </p:sp>
      <p:pic>
        <p:nvPicPr>
          <p:cNvPr id="6" name="Picture 5" descr="3D rendering of game pieces tied together with a rope">
            <a:extLst>
              <a:ext uri="{FF2B5EF4-FFF2-40B4-BE49-F238E27FC236}">
                <a16:creationId xmlns:a16="http://schemas.microsoft.com/office/drawing/2014/main" id="{E53B88B0-E614-10CD-366A-EC4756F8A90E}"/>
              </a:ext>
            </a:extLst>
          </p:cNvPr>
          <p:cNvPicPr>
            <a:picLocks noChangeAspect="1"/>
          </p:cNvPicPr>
          <p:nvPr/>
        </p:nvPicPr>
        <p:blipFill>
          <a:blip r:embed="rId3"/>
          <a:srcRect l="3544" r="29715"/>
          <a:stretch>
            <a:fillRect/>
          </a:stretch>
        </p:blipFill>
        <p:spPr>
          <a:xfrm>
            <a:off x="6096000" y="1"/>
            <a:ext cx="6102825" cy="6858000"/>
          </a:xfrm>
          <a:prstGeom prst="rect">
            <a:avLst/>
          </a:prstGeom>
        </p:spPr>
      </p:pic>
    </p:spTree>
    <p:extLst>
      <p:ext uri="{BB962C8B-B14F-4D97-AF65-F5344CB8AC3E}">
        <p14:creationId xmlns:p14="http://schemas.microsoft.com/office/powerpoint/2010/main" val="9305199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4A0EC-6C51-6B7B-E117-6FA7510DB7DF}"/>
              </a:ext>
            </a:extLst>
          </p:cNvPr>
          <p:cNvSpPr>
            <a:spLocks noGrp="1"/>
          </p:cNvSpPr>
          <p:nvPr>
            <p:ph type="title"/>
          </p:nvPr>
        </p:nvSpPr>
        <p:spPr/>
        <p:txBody>
          <a:bodyPr/>
          <a:lstStyle/>
          <a:p>
            <a:r>
              <a:rPr lang="en-US" dirty="0"/>
              <a:t>Reference List </a:t>
            </a:r>
          </a:p>
        </p:txBody>
      </p:sp>
      <p:sp>
        <p:nvSpPr>
          <p:cNvPr id="4" name="Rectangle 1">
            <a:extLst>
              <a:ext uri="{FF2B5EF4-FFF2-40B4-BE49-F238E27FC236}">
                <a16:creationId xmlns:a16="http://schemas.microsoft.com/office/drawing/2014/main" id="{FC307CF3-6C22-4A8D-4B79-36B2C42ACD6E}"/>
              </a:ext>
            </a:extLst>
          </p:cNvPr>
          <p:cNvSpPr>
            <a:spLocks noChangeArrowheads="1"/>
          </p:cNvSpPr>
          <p:nvPr/>
        </p:nvSpPr>
        <p:spPr bwMode="auto">
          <a:xfrm>
            <a:off x="1292087" y="1306238"/>
            <a:ext cx="8647044" cy="56323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Clemente, F. </a:t>
            </a:r>
            <a:r>
              <a:rPr kumimoji="0" lang="en-US" altLang="en-US" sz="1800" b="0" i="1" u="none" strike="noStrike" cap="none" normalizeH="0" baseline="0" dirty="0">
                <a:ln>
                  <a:noFill/>
                </a:ln>
                <a:solidFill>
                  <a:srgbClr val="000000"/>
                </a:solidFill>
                <a:effectLst/>
                <a:latin typeface="Arial" panose="020B0604020202020204" pitchFamily="34" charset="0"/>
              </a:rPr>
              <a:t>et al.</a:t>
            </a:r>
            <a:r>
              <a:rPr kumimoji="0" lang="en-US" altLang="en-US" sz="1800" b="0" i="0" u="none" strike="noStrike" cap="none" normalizeH="0" baseline="0" dirty="0">
                <a:ln>
                  <a:noFill/>
                </a:ln>
                <a:solidFill>
                  <a:srgbClr val="000000"/>
                </a:solidFill>
                <a:effectLst/>
                <a:latin typeface="Arial" panose="020B0604020202020204" pitchFamily="34" charset="0"/>
              </a:rPr>
              <a:t> (2022) ‘Variability of internal and external loads and technical/tactical outcomes during small-sided soccer games: A systematic review’, </a:t>
            </a:r>
            <a:r>
              <a:rPr kumimoji="0" lang="en-US" altLang="en-US" sz="1800" b="0" i="1" u="none" strike="noStrike" cap="none" normalizeH="0" baseline="0" dirty="0">
                <a:ln>
                  <a:noFill/>
                </a:ln>
                <a:solidFill>
                  <a:srgbClr val="000000"/>
                </a:solidFill>
                <a:effectLst/>
                <a:latin typeface="Arial" panose="020B0604020202020204" pitchFamily="34" charset="0"/>
              </a:rPr>
              <a:t>Biology of Sport</a:t>
            </a:r>
            <a:r>
              <a:rPr kumimoji="0" lang="en-US" altLang="en-US" sz="1800" b="0" i="0" u="none" strike="noStrike" cap="none" normalizeH="0" baseline="0" dirty="0">
                <a:ln>
                  <a:noFill/>
                </a:ln>
                <a:solidFill>
                  <a:srgbClr val="000000"/>
                </a:solidFill>
                <a:effectLst/>
                <a:latin typeface="Arial" panose="020B0604020202020204" pitchFamily="34" charset="0"/>
              </a:rPr>
              <a:t>, 39(3), pp. 647–672. doi:10.5114/biolsport.2022.107016.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Coutinho, D. </a:t>
            </a:r>
            <a:r>
              <a:rPr kumimoji="0" lang="en-US" altLang="en-US" sz="1800" b="0" i="1" u="none" strike="noStrike" cap="none" normalizeH="0" baseline="0" dirty="0">
                <a:ln>
                  <a:noFill/>
                </a:ln>
                <a:solidFill>
                  <a:srgbClr val="000000"/>
                </a:solidFill>
                <a:effectLst/>
                <a:latin typeface="Arial" panose="020B0604020202020204" pitchFamily="34" charset="0"/>
              </a:rPr>
              <a:t>et al.</a:t>
            </a:r>
            <a:r>
              <a:rPr kumimoji="0" lang="en-US" altLang="en-US" sz="1800" b="0" i="0" u="none" strike="noStrike" cap="none" normalizeH="0" baseline="0" dirty="0">
                <a:ln>
                  <a:noFill/>
                </a:ln>
                <a:solidFill>
                  <a:srgbClr val="000000"/>
                </a:solidFill>
                <a:effectLst/>
                <a:latin typeface="Arial" panose="020B0604020202020204" pitchFamily="34" charset="0"/>
              </a:rPr>
              <a:t> (2024) ‘Exploring the impact of ball possession directionality on youth footballers’ positioning, technical skills and physical abilities in small-sided games’, </a:t>
            </a:r>
            <a:r>
              <a:rPr kumimoji="0" lang="en-US" altLang="en-US" sz="1800" b="0" i="1" u="none" strike="noStrike" cap="none" normalizeH="0" baseline="0" dirty="0">
                <a:ln>
                  <a:noFill/>
                </a:ln>
                <a:solidFill>
                  <a:srgbClr val="000000"/>
                </a:solidFill>
                <a:effectLst/>
                <a:latin typeface="Arial" panose="020B0604020202020204" pitchFamily="34" charset="0"/>
              </a:rPr>
              <a:t>International Journal of Sports Science &amp;amp; Coaching</a:t>
            </a:r>
            <a:r>
              <a:rPr kumimoji="0" lang="en-US" altLang="en-US" sz="1800" b="0" i="0" u="none" strike="noStrike" cap="none" normalizeH="0" baseline="0" dirty="0">
                <a:ln>
                  <a:noFill/>
                </a:ln>
                <a:solidFill>
                  <a:srgbClr val="000000"/>
                </a:solidFill>
                <a:effectLst/>
                <a:latin typeface="Arial" panose="020B0604020202020204" pitchFamily="34" charset="0"/>
              </a:rPr>
              <a:t>, 19(6), pp. 2438–2448. doi:10.1177/17479541241257016. </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solidFill>
                <a:srgbClr val="000000"/>
              </a:solidFill>
            </a:endParaRPr>
          </a:p>
          <a:p>
            <a:r>
              <a:rPr lang="en-US" dirty="0">
                <a:cs typeface="Arial" panose="020B0604020202020204" pitchFamily="34" charset="0"/>
              </a:rPr>
              <a:t>Nelson, L., Groom, R., &amp; Potrac, P. (2016). </a:t>
            </a:r>
            <a:r>
              <a:rPr lang="en-US" i="1" dirty="0">
                <a:cs typeface="Arial" panose="020B0604020202020204" pitchFamily="34" charset="0"/>
              </a:rPr>
              <a:t>Learning in sports coaching : theory and application. Routledge.</a:t>
            </a:r>
            <a:endParaRPr kumimoji="0" lang="en-US" altLang="en-US" sz="1800" b="0" i="1"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Pop, R.-M. </a:t>
            </a:r>
            <a:r>
              <a:rPr kumimoji="0" lang="en-US" altLang="en-US" sz="1800" b="0" i="1" u="none" strike="noStrike" cap="none" normalizeH="0" baseline="0" dirty="0">
                <a:ln>
                  <a:noFill/>
                </a:ln>
                <a:solidFill>
                  <a:srgbClr val="000000"/>
                </a:solidFill>
                <a:effectLst/>
                <a:latin typeface="Arial" panose="020B0604020202020204" pitchFamily="34" charset="0"/>
              </a:rPr>
              <a:t>et al.</a:t>
            </a:r>
            <a:r>
              <a:rPr kumimoji="0" lang="en-US" altLang="en-US" sz="1800" b="0" i="0" u="none" strike="noStrike" cap="none" normalizeH="0" baseline="0" dirty="0">
                <a:ln>
                  <a:noFill/>
                </a:ln>
                <a:solidFill>
                  <a:srgbClr val="000000"/>
                </a:solidFill>
                <a:effectLst/>
                <a:latin typeface="Arial" panose="020B0604020202020204" pitchFamily="34" charset="0"/>
              </a:rPr>
              <a:t> (2022) ‘The effects of small-sided games and behavioral interventions on the physical and motivational outcomes of youth soccer players’, </a:t>
            </a:r>
            <a:r>
              <a:rPr kumimoji="0" lang="en-US" altLang="en-US" sz="1800" b="0" i="1" u="none" strike="noStrike" cap="none" normalizeH="0" baseline="0" dirty="0">
                <a:ln>
                  <a:noFill/>
                </a:ln>
                <a:solidFill>
                  <a:srgbClr val="000000"/>
                </a:solidFill>
                <a:effectLst/>
                <a:latin typeface="Arial" panose="020B0604020202020204" pitchFamily="34" charset="0"/>
              </a:rPr>
              <a:t>International Journal of Environmental Research and Public Health</a:t>
            </a:r>
            <a:r>
              <a:rPr kumimoji="0" lang="en-US" altLang="en-US" sz="1800" b="0" i="0" u="none" strike="noStrike" cap="none" normalizeH="0" baseline="0" dirty="0">
                <a:ln>
                  <a:noFill/>
                </a:ln>
                <a:solidFill>
                  <a:srgbClr val="000000"/>
                </a:solidFill>
                <a:effectLst/>
                <a:latin typeface="Arial" panose="020B0604020202020204" pitchFamily="34" charset="0"/>
              </a:rPr>
              <a:t>, 19(21), p. 14141. doi:10.3390/ijerph192114141.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Arial" panose="020B0604020202020204" pitchFamily="34" charset="0"/>
              </a:rPr>
              <a:t>Roca, A., Ford, P. and Pocock, C. (2017) </a:t>
            </a:r>
            <a:r>
              <a:rPr kumimoji="0" lang="en-US" altLang="en-US" sz="1800" b="0" i="1" u="none" strike="noStrike" cap="none" normalizeH="0" baseline="0" dirty="0">
                <a:ln>
                  <a:noFill/>
                </a:ln>
                <a:solidFill>
                  <a:srgbClr val="000000"/>
                </a:solidFill>
                <a:effectLst/>
                <a:latin typeface="Arial" panose="020B0604020202020204" pitchFamily="34" charset="0"/>
              </a:rPr>
              <a:t>Science and medicine in football</a:t>
            </a:r>
            <a:r>
              <a:rPr kumimoji="0" lang="en-US" altLang="en-US" sz="1800" b="0" i="0" u="none" strike="noStrike" cap="none" normalizeH="0" baseline="0" dirty="0">
                <a:ln>
                  <a:noFill/>
                </a:ln>
                <a:solidFill>
                  <a:srgbClr val="000000"/>
                </a:solidFill>
                <a:effectLst/>
                <a:latin typeface="Arial" panose="020B0604020202020204" pitchFamily="34" charset="0"/>
              </a:rPr>
              <a:t>. Abingdon, Oxfordshire, UK: Routledge, Taylor &amp; Francis. </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4371213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1149</TotalTime>
  <Words>1658</Words>
  <Application>Microsoft Macintosh PowerPoint</Application>
  <PresentationFormat>Widescreen</PresentationFormat>
  <Paragraphs>136</Paragraphs>
  <Slides>10</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-webkit-standard</vt:lpstr>
      <vt:lpstr>Aptos</vt:lpstr>
      <vt:lpstr>Aptos Display</vt:lpstr>
      <vt:lpstr>Arial</vt:lpstr>
      <vt:lpstr>Calibri</vt:lpstr>
      <vt:lpstr>Office Theme</vt:lpstr>
      <vt:lpstr>Designing a Three-Session Football Coaching Block to Improve Possession Retention:  A Learning Theory-Informed Approach</vt:lpstr>
      <vt:lpstr>Aims and objectives </vt:lpstr>
      <vt:lpstr>Theoretical Understanding</vt:lpstr>
      <vt:lpstr>Session 1 – Controlled Possession</vt:lpstr>
      <vt:lpstr>Session 2 – 4v2s  </vt:lpstr>
      <vt:lpstr>Session 3 – Rapid Attack</vt:lpstr>
      <vt:lpstr>Evidence based practice </vt:lpstr>
      <vt:lpstr>Critical evaluation </vt:lpstr>
      <vt:lpstr>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Aimee Heath (2304346)</dc:creator>
  <cp:lastModifiedBy>Aimee Heath (2304346)</cp:lastModifiedBy>
  <cp:revision>1</cp:revision>
  <dcterms:created xsi:type="dcterms:W3CDTF">2026-02-26T19:18:05Z</dcterms:created>
  <dcterms:modified xsi:type="dcterms:W3CDTF">2026-02-27T14:27:08Z</dcterms:modified>
</cp:coreProperties>
</file>