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6" r:id="rId4"/>
  </p:sldMasterIdLst>
  <p:notesMasterIdLst>
    <p:notesMasterId r:id="rId14"/>
  </p:notesMasterIdLst>
  <p:handoutMasterIdLst>
    <p:handoutMasterId r:id="rId15"/>
  </p:handoutMasterIdLst>
  <p:sldIdLst>
    <p:sldId id="267" r:id="rId5"/>
    <p:sldId id="278" r:id="rId6"/>
    <p:sldId id="280" r:id="rId7"/>
    <p:sldId id="281" r:id="rId8"/>
    <p:sldId id="283" r:id="rId9"/>
    <p:sldId id="284" r:id="rId10"/>
    <p:sldId id="271" r:id="rId11"/>
    <p:sldId id="272" r:id="rId12"/>
    <p:sldId id="273" r:id="rId13"/>
  </p:sldIdLst>
  <p:sldSz cx="12188825" cy="6858000"/>
  <p:notesSz cx="6858000" cy="9144000"/>
  <p:defaultTextStyle>
    <a:defPPr rtl="0"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DD57F0-A8AC-42B2-B02B-4872AC99FC59}" v="9" dt="2026-10-18T19:21:09.2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53" autoAdjust="0"/>
    <p:restoredTop sz="94599" autoAdjust="0"/>
  </p:normalViewPr>
  <p:slideViewPr>
    <p:cSldViewPr>
      <p:cViewPr varScale="1">
        <p:scale>
          <a:sx n="78" d="100"/>
          <a:sy n="78" d="100"/>
        </p:scale>
        <p:origin x="389" y="62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88" d="100"/>
          <a:sy n="88" d="100"/>
        </p:scale>
        <p:origin x="3822" y="7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a penetra" userId="241d1e31337f0b9a" providerId="LiveId" clId="{C053507D-2B11-4FA4-B5B7-FA1FD1CB8B55}"/>
    <pc:docChg chg="undo custSel modSld">
      <pc:chgData name="marisa penetra" userId="241d1e31337f0b9a" providerId="LiveId" clId="{C053507D-2B11-4FA4-B5B7-FA1FD1CB8B55}" dt="2026-10-18T19:21:25.273" v="62" actId="1076"/>
      <pc:docMkLst>
        <pc:docMk/>
      </pc:docMkLst>
      <pc:sldChg chg="addSp modSp mod">
        <pc:chgData name="marisa penetra" userId="241d1e31337f0b9a" providerId="LiveId" clId="{C053507D-2B11-4FA4-B5B7-FA1FD1CB8B55}" dt="2026-10-18T19:20:17.786" v="49" actId="1076"/>
        <pc:sldMkLst>
          <pc:docMk/>
          <pc:sldMk cId="2707543024" sldId="267"/>
        </pc:sldMkLst>
        <pc:spChg chg="mod">
          <ac:chgData name="marisa penetra" userId="241d1e31337f0b9a" providerId="LiveId" clId="{C053507D-2B11-4FA4-B5B7-FA1FD1CB8B55}" dt="2026-10-18T19:20:07.822" v="48" actId="1076"/>
          <ac:spMkLst>
            <pc:docMk/>
            <pc:sldMk cId="2707543024" sldId="267"/>
            <ac:spMk id="2" creationId="{00000000-0000-0000-0000-000000000000}"/>
          </ac:spMkLst>
        </pc:spChg>
        <pc:spChg chg="mod">
          <ac:chgData name="marisa penetra" userId="241d1e31337f0b9a" providerId="LiveId" clId="{C053507D-2B11-4FA4-B5B7-FA1FD1CB8B55}" dt="2026-10-18T19:18:53.376" v="37" actId="14100"/>
          <ac:spMkLst>
            <pc:docMk/>
            <pc:sldMk cId="2707543024" sldId="267"/>
            <ac:spMk id="3" creationId="{00000000-0000-0000-0000-000000000000}"/>
          </ac:spMkLst>
        </pc:spChg>
        <pc:spChg chg="add mod">
          <ac:chgData name="marisa penetra" userId="241d1e31337f0b9a" providerId="LiveId" clId="{C053507D-2B11-4FA4-B5B7-FA1FD1CB8B55}" dt="2026-10-18T19:20:17.786" v="49" actId="1076"/>
          <ac:spMkLst>
            <pc:docMk/>
            <pc:sldMk cId="2707543024" sldId="267"/>
            <ac:spMk id="5" creationId="{E5AFB502-86D8-D0B3-165F-BDEF8713ABBD}"/>
          </ac:spMkLst>
        </pc:spChg>
      </pc:sldChg>
      <pc:sldChg chg="modSp mod">
        <pc:chgData name="marisa penetra" userId="241d1e31337f0b9a" providerId="LiveId" clId="{C053507D-2B11-4FA4-B5B7-FA1FD1CB8B55}" dt="2026-10-18T19:10:28.391" v="18" actId="14100"/>
        <pc:sldMkLst>
          <pc:docMk/>
          <pc:sldMk cId="4181297464" sldId="271"/>
        </pc:sldMkLst>
        <pc:spChg chg="mod">
          <ac:chgData name="marisa penetra" userId="241d1e31337f0b9a" providerId="LiveId" clId="{C053507D-2B11-4FA4-B5B7-FA1FD1CB8B55}" dt="2026-10-18T19:10:28.391" v="18" actId="14100"/>
          <ac:spMkLst>
            <pc:docMk/>
            <pc:sldMk cId="4181297464" sldId="271"/>
            <ac:spMk id="7" creationId="{64285DB2-544F-75C6-DFFE-D78765A81F0F}"/>
          </ac:spMkLst>
        </pc:spChg>
      </pc:sldChg>
      <pc:sldChg chg="delSp modSp mod">
        <pc:chgData name="marisa penetra" userId="241d1e31337f0b9a" providerId="LiveId" clId="{C053507D-2B11-4FA4-B5B7-FA1FD1CB8B55}" dt="2026-10-18T19:16:43.135" v="29" actId="478"/>
        <pc:sldMkLst>
          <pc:docMk/>
          <pc:sldMk cId="2623819822" sldId="273"/>
        </pc:sldMkLst>
        <pc:spChg chg="del mod">
          <ac:chgData name="marisa penetra" userId="241d1e31337f0b9a" providerId="LiveId" clId="{C053507D-2B11-4FA4-B5B7-FA1FD1CB8B55}" dt="2026-10-18T19:16:43.135" v="29" actId="478"/>
          <ac:spMkLst>
            <pc:docMk/>
            <pc:sldMk cId="2623819822" sldId="273"/>
            <ac:spMk id="2" creationId="{65FD72E5-95D4-F465-D9B1-531334408245}"/>
          </ac:spMkLst>
        </pc:spChg>
        <pc:spChg chg="mod">
          <ac:chgData name="marisa penetra" userId="241d1e31337f0b9a" providerId="LiveId" clId="{C053507D-2B11-4FA4-B5B7-FA1FD1CB8B55}" dt="2026-10-18T19:15:29.520" v="24" actId="20577"/>
          <ac:spMkLst>
            <pc:docMk/>
            <pc:sldMk cId="2623819822" sldId="273"/>
            <ac:spMk id="4" creationId="{AB5E0EFC-9BE0-6B94-50FE-079CABF038F1}"/>
          </ac:spMkLst>
        </pc:spChg>
      </pc:sldChg>
      <pc:sldChg chg="addSp delSp modSp mod">
        <pc:chgData name="marisa penetra" userId="241d1e31337f0b9a" providerId="LiveId" clId="{C053507D-2B11-4FA4-B5B7-FA1FD1CB8B55}" dt="2026-10-18T19:21:25.273" v="62" actId="1076"/>
        <pc:sldMkLst>
          <pc:docMk/>
          <pc:sldMk cId="1016464805" sldId="278"/>
        </pc:sldMkLst>
        <pc:spChg chg="add del mod">
          <ac:chgData name="marisa penetra" userId="241d1e31337f0b9a" providerId="LiveId" clId="{C053507D-2B11-4FA4-B5B7-FA1FD1CB8B55}" dt="2026-10-18T19:20:51.814" v="57" actId="21"/>
          <ac:spMkLst>
            <pc:docMk/>
            <pc:sldMk cId="1016464805" sldId="278"/>
            <ac:spMk id="3" creationId="{83AEA635-EC00-F6C0-378A-0A2B90C7C1C4}"/>
          </ac:spMkLst>
        </pc:spChg>
        <pc:spChg chg="add mod">
          <ac:chgData name="marisa penetra" userId="241d1e31337f0b9a" providerId="LiveId" clId="{C053507D-2B11-4FA4-B5B7-FA1FD1CB8B55}" dt="2026-10-18T19:20:51.125" v="56"/>
          <ac:spMkLst>
            <pc:docMk/>
            <pc:sldMk cId="1016464805" sldId="278"/>
            <ac:spMk id="4" creationId="{00000000-0000-0000-0000-000000000000}"/>
          </ac:spMkLst>
        </pc:spChg>
        <pc:spChg chg="add del mod">
          <ac:chgData name="marisa penetra" userId="241d1e31337f0b9a" providerId="LiveId" clId="{C053507D-2B11-4FA4-B5B7-FA1FD1CB8B55}" dt="2026-10-18T19:21:14.649" v="61" actId="5793"/>
          <ac:spMkLst>
            <pc:docMk/>
            <pc:sldMk cId="1016464805" sldId="278"/>
            <ac:spMk id="13" creationId="{00000000-0000-0000-0000-000000000000}"/>
          </ac:spMkLst>
        </pc:spChg>
        <pc:spChg chg="add del mod">
          <ac:chgData name="marisa penetra" userId="241d1e31337f0b9a" providerId="LiveId" clId="{C053507D-2B11-4FA4-B5B7-FA1FD1CB8B55}" dt="2026-10-18T19:21:25.273" v="62" actId="1076"/>
          <ac:spMkLst>
            <pc:docMk/>
            <pc:sldMk cId="1016464805" sldId="278"/>
            <ac:spMk id="14" creationId="{00000000-0000-0000-0000-000000000000}"/>
          </ac:spMkLst>
        </pc:spChg>
      </pc:sldChg>
      <pc:sldChg chg="modSp mod">
        <pc:chgData name="marisa penetra" userId="241d1e31337f0b9a" providerId="LiveId" clId="{C053507D-2B11-4FA4-B5B7-FA1FD1CB8B55}" dt="2026-10-18T19:07:37.652" v="6" actId="20577"/>
        <pc:sldMkLst>
          <pc:docMk/>
          <pc:sldMk cId="3021381067" sldId="283"/>
        </pc:sldMkLst>
        <pc:spChg chg="mod">
          <ac:chgData name="marisa penetra" userId="241d1e31337f0b9a" providerId="LiveId" clId="{C053507D-2B11-4FA4-B5B7-FA1FD1CB8B55}" dt="2026-10-18T19:07:37.652" v="6" actId="20577"/>
          <ac:spMkLst>
            <pc:docMk/>
            <pc:sldMk cId="3021381067" sldId="283"/>
            <ac:spMk id="5" creationId="{51423219-FF17-465E-A035-3926C25DDBE3}"/>
          </ac:spMkLst>
        </pc:spChg>
      </pc:sldChg>
      <pc:sldChg chg="modSp mod">
        <pc:chgData name="marisa penetra" userId="241d1e31337f0b9a" providerId="LiveId" clId="{C053507D-2B11-4FA4-B5B7-FA1FD1CB8B55}" dt="2026-10-18T19:09:17.732" v="11" actId="20577"/>
        <pc:sldMkLst>
          <pc:docMk/>
          <pc:sldMk cId="3701434726" sldId="284"/>
        </pc:sldMkLst>
        <pc:spChg chg="mod">
          <ac:chgData name="marisa penetra" userId="241d1e31337f0b9a" providerId="LiveId" clId="{C053507D-2B11-4FA4-B5B7-FA1FD1CB8B55}" dt="2026-10-18T19:09:17.732" v="11" actId="20577"/>
          <ac:spMkLst>
            <pc:docMk/>
            <pc:sldMk cId="3701434726" sldId="284"/>
            <ac:spMk id="3" creationId="{EF5191E2-5263-B6E6-F594-B6F99F0F1BA9}"/>
          </ac:spMkLst>
        </pc:spChg>
      </pc:sldChg>
    </pc:docChg>
  </pc:docChgLst>
  <pc:docChgLst>
    <pc:chgData name="marisa penetra" userId="241d1e31337f0b9a" providerId="Windows Live" clId="Web-{940BC714-EA4E-4A95-8348-0975A8808577}"/>
    <pc:docChg chg="addSld delSld modSld">
      <pc:chgData name="marisa penetra" userId="241d1e31337f0b9a" providerId="Windows Live" clId="Web-{940BC714-EA4E-4A95-8348-0975A8808577}" dt="2026-10-07T18:14:54.665" v="476"/>
      <pc:docMkLst>
        <pc:docMk/>
      </pc:docMkLst>
      <pc:sldChg chg="modSp">
        <pc:chgData name="marisa penetra" userId="241d1e31337f0b9a" providerId="Windows Live" clId="Web-{940BC714-EA4E-4A95-8348-0975A8808577}" dt="2026-10-07T15:23:42.004" v="72" actId="14100"/>
        <pc:sldMkLst>
          <pc:docMk/>
          <pc:sldMk cId="2707543024" sldId="267"/>
        </pc:sldMkLst>
        <pc:spChg chg="mod">
          <ac:chgData name="marisa penetra" userId="241d1e31337f0b9a" providerId="Windows Live" clId="Web-{940BC714-EA4E-4A95-8348-0975A8808577}" dt="2026-10-07T15:23:42.004" v="72" actId="14100"/>
          <ac:spMkLst>
            <pc:docMk/>
            <pc:sldMk cId="2707543024" sldId="267"/>
            <ac:spMk id="2" creationId="{00000000-0000-0000-0000-000000000000}"/>
          </ac:spMkLst>
        </pc:spChg>
        <pc:spChg chg="mod">
          <ac:chgData name="marisa penetra" userId="241d1e31337f0b9a" providerId="Windows Live" clId="Web-{940BC714-EA4E-4A95-8348-0975A8808577}" dt="2026-10-07T15:23:15.988" v="67" actId="14100"/>
          <ac:spMkLst>
            <pc:docMk/>
            <pc:sldMk cId="2707543024" sldId="267"/>
            <ac:spMk id="3" creationId="{00000000-0000-0000-0000-000000000000}"/>
          </ac:spMkLst>
        </pc:spChg>
      </pc:sldChg>
      <pc:sldChg chg="addSp delSp modSp">
        <pc:chgData name="marisa penetra" userId="241d1e31337f0b9a" providerId="Windows Live" clId="Web-{940BC714-EA4E-4A95-8348-0975A8808577}" dt="2026-10-07T17:51:50.082" v="384" actId="14100"/>
        <pc:sldMkLst>
          <pc:docMk/>
          <pc:sldMk cId="4181297464" sldId="271"/>
        </pc:sldMkLst>
        <pc:spChg chg="mod">
          <ac:chgData name="marisa penetra" userId="241d1e31337f0b9a" providerId="Windows Live" clId="Web-{940BC714-EA4E-4A95-8348-0975A8808577}" dt="2026-10-07T17:50:21.801" v="375" actId="14100"/>
          <ac:spMkLst>
            <pc:docMk/>
            <pc:sldMk cId="4181297464" sldId="271"/>
            <ac:spMk id="2" creationId="{00000000-0000-0000-0000-000000000000}"/>
          </ac:spMkLst>
        </pc:spChg>
        <pc:spChg chg="add mod">
          <ac:chgData name="marisa penetra" userId="241d1e31337f0b9a" providerId="Windows Live" clId="Web-{940BC714-EA4E-4A95-8348-0975A8808577}" dt="2026-10-07T17:51:50.082" v="384" actId="14100"/>
          <ac:spMkLst>
            <pc:docMk/>
            <pc:sldMk cId="4181297464" sldId="271"/>
            <ac:spMk id="7" creationId="{64285DB2-544F-75C6-DFFE-D78765A81F0F}"/>
          </ac:spMkLst>
        </pc:spChg>
      </pc:sldChg>
      <pc:sldChg chg="addSp modSp">
        <pc:chgData name="marisa penetra" userId="241d1e31337f0b9a" providerId="Windows Live" clId="Web-{940BC714-EA4E-4A95-8348-0975A8808577}" dt="2026-10-07T18:14:31.696" v="474" actId="20577"/>
        <pc:sldMkLst>
          <pc:docMk/>
          <pc:sldMk cId="3819877332" sldId="272"/>
        </pc:sldMkLst>
        <pc:spChg chg="mod">
          <ac:chgData name="marisa penetra" userId="241d1e31337f0b9a" providerId="Windows Live" clId="Web-{940BC714-EA4E-4A95-8348-0975A8808577}" dt="2026-10-07T17:52:31.316" v="390" actId="20577"/>
          <ac:spMkLst>
            <pc:docMk/>
            <pc:sldMk cId="3819877332" sldId="272"/>
            <ac:spMk id="2" creationId="{00000000-0000-0000-0000-000000000000}"/>
          </ac:spMkLst>
        </pc:spChg>
        <pc:spChg chg="add mod">
          <ac:chgData name="marisa penetra" userId="241d1e31337f0b9a" providerId="Windows Live" clId="Web-{940BC714-EA4E-4A95-8348-0975A8808577}" dt="2026-10-07T18:14:31.696" v="474" actId="20577"/>
          <ac:spMkLst>
            <pc:docMk/>
            <pc:sldMk cId="3819877332" sldId="272"/>
            <ac:spMk id="3" creationId="{B2F60FA8-0611-43CB-0F7F-4DC50518F673}"/>
          </ac:spMkLst>
        </pc:spChg>
      </pc:sldChg>
      <pc:sldChg chg="addSp modSp">
        <pc:chgData name="marisa penetra" userId="241d1e31337f0b9a" providerId="Windows Live" clId="Web-{940BC714-EA4E-4A95-8348-0975A8808577}" dt="2026-10-07T18:11:33.314" v="431" actId="14100"/>
        <pc:sldMkLst>
          <pc:docMk/>
          <pc:sldMk cId="2623819822" sldId="273"/>
        </pc:sldMkLst>
        <pc:spChg chg="add mod">
          <ac:chgData name="marisa penetra" userId="241d1e31337f0b9a" providerId="Windows Live" clId="Web-{940BC714-EA4E-4A95-8348-0975A8808577}" dt="2026-10-07T18:09:48.060" v="414" actId="14100"/>
          <ac:spMkLst>
            <pc:docMk/>
            <pc:sldMk cId="2623819822" sldId="273"/>
            <ac:spMk id="3" creationId="{78147D61-0321-CC93-ED75-BBC78A592F1B}"/>
          </ac:spMkLst>
        </pc:spChg>
        <pc:spChg chg="add mod">
          <ac:chgData name="marisa penetra" userId="241d1e31337f0b9a" providerId="Windows Live" clId="Web-{940BC714-EA4E-4A95-8348-0975A8808577}" dt="2026-10-07T18:11:29.705" v="430" actId="14100"/>
          <ac:spMkLst>
            <pc:docMk/>
            <pc:sldMk cId="2623819822" sldId="273"/>
            <ac:spMk id="4" creationId="{AB5E0EFC-9BE0-6B94-50FE-079CABF038F1}"/>
          </ac:spMkLst>
        </pc:spChg>
        <pc:spChg chg="add mod">
          <ac:chgData name="marisa penetra" userId="241d1e31337f0b9a" providerId="Windows Live" clId="Web-{940BC714-EA4E-4A95-8348-0975A8808577}" dt="2026-10-07T18:11:33.314" v="431" actId="14100"/>
          <ac:spMkLst>
            <pc:docMk/>
            <pc:sldMk cId="2623819822" sldId="273"/>
            <ac:spMk id="5" creationId="{57112963-7CA3-3523-EEB2-2D75271CD554}"/>
          </ac:spMkLst>
        </pc:spChg>
      </pc:sldChg>
      <pc:sldChg chg="modSp">
        <pc:chgData name="marisa penetra" userId="241d1e31337f0b9a" providerId="Windows Live" clId="Web-{940BC714-EA4E-4A95-8348-0975A8808577}" dt="2026-10-07T16:24:11.678" v="120" actId="20577"/>
        <pc:sldMkLst>
          <pc:docMk/>
          <pc:sldMk cId="1016464805" sldId="278"/>
        </pc:sldMkLst>
        <pc:spChg chg="mod">
          <ac:chgData name="marisa penetra" userId="241d1e31337f0b9a" providerId="Windows Live" clId="Web-{940BC714-EA4E-4A95-8348-0975A8808577}" dt="2026-10-07T16:24:11.678" v="120" actId="20577"/>
          <ac:spMkLst>
            <pc:docMk/>
            <pc:sldMk cId="1016464805" sldId="278"/>
            <ac:spMk id="13" creationId="{00000000-0000-0000-0000-000000000000}"/>
          </ac:spMkLst>
        </pc:spChg>
      </pc:sldChg>
      <pc:sldChg chg="addSp delSp modSp">
        <pc:chgData name="marisa penetra" userId="241d1e31337f0b9a" providerId="Windows Live" clId="Web-{940BC714-EA4E-4A95-8348-0975A8808577}" dt="2026-10-07T17:36:49.351" v="301" actId="20577"/>
        <pc:sldMkLst>
          <pc:docMk/>
          <pc:sldMk cId="2908023704" sldId="280"/>
        </pc:sldMkLst>
        <pc:spChg chg="mod">
          <ac:chgData name="marisa penetra" userId="241d1e31337f0b9a" providerId="Windows Live" clId="Web-{940BC714-EA4E-4A95-8348-0975A8808577}" dt="2026-10-07T16:25:16.240" v="126" actId="20577"/>
          <ac:spMkLst>
            <pc:docMk/>
            <pc:sldMk cId="2908023704" sldId="280"/>
            <ac:spMk id="2" creationId="{00000000-0000-0000-0000-000000000000}"/>
          </ac:spMkLst>
        </pc:spChg>
        <pc:spChg chg="add mod">
          <ac:chgData name="marisa penetra" userId="241d1e31337f0b9a" providerId="Windows Live" clId="Web-{940BC714-EA4E-4A95-8348-0975A8808577}" dt="2026-10-07T17:36:28.132" v="297" actId="1076"/>
          <ac:spMkLst>
            <pc:docMk/>
            <pc:sldMk cId="2908023704" sldId="280"/>
            <ac:spMk id="4" creationId="{A440DBCF-8342-FF4B-A944-82F2D2A70C0E}"/>
          </ac:spMkLst>
        </pc:spChg>
        <pc:spChg chg="add mod">
          <ac:chgData name="marisa penetra" userId="241d1e31337f0b9a" providerId="Windows Live" clId="Web-{940BC714-EA4E-4A95-8348-0975A8808577}" dt="2026-10-07T16:39:29.548" v="147" actId="20577"/>
          <ac:spMkLst>
            <pc:docMk/>
            <pc:sldMk cId="2908023704" sldId="280"/>
            <ac:spMk id="6" creationId="{3B637818-E036-119E-A8C4-5A9CEEE61780}"/>
          </ac:spMkLst>
        </pc:spChg>
        <pc:spChg chg="add mod">
          <ac:chgData name="marisa penetra" userId="241d1e31337f0b9a" providerId="Windows Live" clId="Web-{940BC714-EA4E-4A95-8348-0975A8808577}" dt="2026-10-07T17:36:49.351" v="301" actId="20577"/>
          <ac:spMkLst>
            <pc:docMk/>
            <pc:sldMk cId="2908023704" sldId="280"/>
            <ac:spMk id="7" creationId="{DEC82BCE-5312-FFCC-5C30-75CA7CD7416F}"/>
          </ac:spMkLst>
        </pc:spChg>
        <pc:picChg chg="add mod">
          <ac:chgData name="marisa penetra" userId="241d1e31337f0b9a" providerId="Windows Live" clId="Web-{940BC714-EA4E-4A95-8348-0975A8808577}" dt="2026-10-07T17:26:23.743" v="218" actId="14100"/>
          <ac:picMkLst>
            <pc:docMk/>
            <pc:sldMk cId="2908023704" sldId="280"/>
            <ac:picMk id="3" creationId="{F8F44A72-38D5-DED4-D889-46F0E4D8FEED}"/>
          </ac:picMkLst>
        </pc:picChg>
      </pc:sldChg>
      <pc:sldChg chg="addSp delSp modSp">
        <pc:chgData name="marisa penetra" userId="241d1e31337f0b9a" providerId="Windows Live" clId="Web-{940BC714-EA4E-4A95-8348-0975A8808577}" dt="2026-10-07T17:36:07.476" v="292" actId="1076"/>
        <pc:sldMkLst>
          <pc:docMk/>
          <pc:sldMk cId="3507259872" sldId="281"/>
        </pc:sldMkLst>
        <pc:spChg chg="mod">
          <ac:chgData name="marisa penetra" userId="241d1e31337f0b9a" providerId="Windows Live" clId="Web-{940BC714-EA4E-4A95-8348-0975A8808577}" dt="2026-10-07T17:32:22.430" v="226" actId="20577"/>
          <ac:spMkLst>
            <pc:docMk/>
            <pc:sldMk cId="3507259872" sldId="281"/>
            <ac:spMk id="2" creationId="{00000000-0000-0000-0000-000000000000}"/>
          </ac:spMkLst>
        </pc:spChg>
        <pc:spChg chg="add mod">
          <ac:chgData name="marisa penetra" userId="241d1e31337f0b9a" providerId="Windows Live" clId="Web-{940BC714-EA4E-4A95-8348-0975A8808577}" dt="2026-10-07T17:36:07.476" v="292" actId="1076"/>
          <ac:spMkLst>
            <pc:docMk/>
            <pc:sldMk cId="3507259872" sldId="281"/>
            <ac:spMk id="29" creationId="{64102736-F050-0D2F-3636-EAA6D403FCB5}"/>
          </ac:spMkLst>
        </pc:spChg>
        <pc:graphicFrameChg chg="add mod modGraphic">
          <ac:chgData name="marisa penetra" userId="241d1e31337f0b9a" providerId="Windows Live" clId="Web-{940BC714-EA4E-4A95-8348-0975A8808577}" dt="2026-10-07T17:34:07.320" v="266"/>
          <ac:graphicFrameMkLst>
            <pc:docMk/>
            <pc:sldMk cId="3507259872" sldId="281"/>
            <ac:graphicFrameMk id="26" creationId="{A7EEF04A-F826-D77E-7938-1243853F73BB}"/>
          </ac:graphicFrameMkLst>
        </pc:graphicFrameChg>
        <pc:graphicFrameChg chg="add mod modGraphic">
          <ac:chgData name="marisa penetra" userId="241d1e31337f0b9a" providerId="Windows Live" clId="Web-{940BC714-EA4E-4A95-8348-0975A8808577}" dt="2026-10-07T17:35:55.070" v="289"/>
          <ac:graphicFrameMkLst>
            <pc:docMk/>
            <pc:sldMk cId="3507259872" sldId="281"/>
            <ac:graphicFrameMk id="28" creationId="{FA446CDC-4398-7202-2F60-EA7C20238188}"/>
          </ac:graphicFrameMkLst>
        </pc:graphicFrameChg>
      </pc:sldChg>
      <pc:sldChg chg="addSp delSp modSp new">
        <pc:chgData name="marisa penetra" userId="241d1e31337f0b9a" providerId="Windows Live" clId="Web-{940BC714-EA4E-4A95-8348-0975A8808577}" dt="2026-10-07T17:42:57.958" v="338" actId="20577"/>
        <pc:sldMkLst>
          <pc:docMk/>
          <pc:sldMk cId="3021381067" sldId="283"/>
        </pc:sldMkLst>
        <pc:spChg chg="mod">
          <ac:chgData name="marisa penetra" userId="241d1e31337f0b9a" providerId="Windows Live" clId="Web-{940BC714-EA4E-4A95-8348-0975A8808577}" dt="2026-10-07T17:39:12.600" v="307" actId="20577"/>
          <ac:spMkLst>
            <pc:docMk/>
            <pc:sldMk cId="3021381067" sldId="283"/>
            <ac:spMk id="2" creationId="{C3303A18-5055-B5D0-5065-0C12714B294E}"/>
          </ac:spMkLst>
        </pc:spChg>
        <pc:spChg chg="add mod">
          <ac:chgData name="marisa penetra" userId="241d1e31337f0b9a" providerId="Windows Live" clId="Web-{940BC714-EA4E-4A95-8348-0975A8808577}" dt="2026-10-07T17:42:57.958" v="338" actId="20577"/>
          <ac:spMkLst>
            <pc:docMk/>
            <pc:sldMk cId="3021381067" sldId="283"/>
            <ac:spMk id="5" creationId="{51423219-FF17-465E-A035-3926C25DDBE3}"/>
          </ac:spMkLst>
        </pc:spChg>
      </pc:sldChg>
      <pc:sldChg chg="addSp delSp modSp add replId">
        <pc:chgData name="marisa penetra" userId="241d1e31337f0b9a" providerId="Windows Live" clId="Web-{940BC714-EA4E-4A95-8348-0975A8808577}" dt="2026-10-07T17:46:51.521" v="357" actId="20577"/>
        <pc:sldMkLst>
          <pc:docMk/>
          <pc:sldMk cId="3701434726" sldId="284"/>
        </pc:sldMkLst>
        <pc:spChg chg="mod">
          <ac:chgData name="marisa penetra" userId="241d1e31337f0b9a" providerId="Windows Live" clId="Web-{940BC714-EA4E-4A95-8348-0975A8808577}" dt="2026-10-07T17:44:52.068" v="349" actId="1076"/>
          <ac:spMkLst>
            <pc:docMk/>
            <pc:sldMk cId="3701434726" sldId="284"/>
            <ac:spMk id="2" creationId="{FC7A44BD-BEB0-B0DF-E22B-849977971D60}"/>
          </ac:spMkLst>
        </pc:spChg>
        <pc:spChg chg="add mod">
          <ac:chgData name="marisa penetra" userId="241d1e31337f0b9a" providerId="Windows Live" clId="Web-{940BC714-EA4E-4A95-8348-0975A8808577}" dt="2026-10-07T17:46:51.521" v="357" actId="20577"/>
          <ac:spMkLst>
            <pc:docMk/>
            <pc:sldMk cId="3701434726" sldId="284"/>
            <ac:spMk id="3" creationId="{EF5191E2-5263-B6E6-F594-B6F99F0F1BA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t-PT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A088084-E1E0-4ECD-B3C6-B55680CACA4D}" type="datetime1">
              <a:rPr lang="pt-PT" smtClean="0"/>
              <a:t>18/10/2026</a:t>
            </a:fld>
            <a:endParaRPr lang="pt-PT" dirty="0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t-PT" dirty="0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114579-D02A-4B51-B5DF-8EC449F77AC7}" type="slidenum">
              <a:rPr lang="pt-PT" smtClean="0"/>
              <a:t>‹#›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768126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t-PT" noProof="0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6C59BB-690E-4206-BE23-D4D54B70C795}" type="datetime1">
              <a:rPr lang="pt-PT" smtClean="0"/>
              <a:pPr/>
              <a:t>18/10/2026</a:t>
            </a:fld>
            <a:endParaRPr lang="pt-PT" dirty="0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pt-PT" noProof="0" dirty="0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074690-7256-4BB9-AC0F-97AEAE8CDEC2}" type="slidenum">
              <a:rPr lang="pt-PT" noProof="0" smtClean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427426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1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3331739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2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446152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3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537892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4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036714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7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06506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8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39068097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9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579963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376792" y="1905003"/>
            <a:ext cx="9435241" cy="1625599"/>
          </a:xfrm>
        </p:spPr>
        <p:txBody>
          <a:bodyPr rtlCol="0">
            <a:normAutofit/>
          </a:bodyPr>
          <a:lstStyle>
            <a:lvl1pPr algn="ctr">
              <a:lnSpc>
                <a:spcPct val="90000"/>
              </a:lnSpc>
              <a:defRPr sz="4800">
                <a:solidFill>
                  <a:schemeClr val="tx2"/>
                </a:solidFill>
              </a:defRPr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82103" y="3657123"/>
            <a:ext cx="9429931" cy="991077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pt-PT" noProof="0" dirty="0"/>
              <a:t>Clique para editar o estilo do subtítulo do Modelo Global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B4635308-2D32-4E09-B36F-E1BAB900B5E5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  <p:grpSp>
        <p:nvGrpSpPr>
          <p:cNvPr id="7" name="Grupo 6"/>
          <p:cNvGrpSpPr/>
          <p:nvPr/>
        </p:nvGrpSpPr>
        <p:grpSpPr>
          <a:xfrm>
            <a:off x="1218882" y="1600200"/>
            <a:ext cx="9739746" cy="73152"/>
            <a:chOff x="914400" y="1200150"/>
            <a:chExt cx="7306712" cy="54864"/>
          </a:xfrm>
        </p:grpSpPr>
        <p:sp>
          <p:nvSpPr>
            <p:cNvPr id="8" name="Oval 7"/>
            <p:cNvSpPr/>
            <p:nvPr/>
          </p:nvSpPr>
          <p:spPr>
            <a:xfrm>
              <a:off x="8166248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914400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grpSp>
          <p:nvGrpSpPr>
            <p:cNvPr id="10" name="Grupo 9"/>
            <p:cNvGrpSpPr/>
            <p:nvPr/>
          </p:nvGrpSpPr>
          <p:grpSpPr>
            <a:xfrm>
              <a:off x="1036847" y="12076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1" name="Conexão Reta 10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Conexão Reta 11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" name="Grupo 12"/>
          <p:cNvGrpSpPr/>
          <p:nvPr/>
        </p:nvGrpSpPr>
        <p:grpSpPr>
          <a:xfrm>
            <a:off x="1218882" y="4851400"/>
            <a:ext cx="9739746" cy="73152"/>
            <a:chOff x="914400" y="3638550"/>
            <a:chExt cx="7306712" cy="54864"/>
          </a:xfrm>
        </p:grpSpPr>
        <p:sp>
          <p:nvSpPr>
            <p:cNvPr id="14" name="Oval 13"/>
            <p:cNvSpPr/>
            <p:nvPr/>
          </p:nvSpPr>
          <p:spPr>
            <a:xfrm>
              <a:off x="8166248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914400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1036847" y="36460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7" name="Conexão Reta 16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xão Reta 17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43764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B962DF-4D00-4178-A430-249F76132C28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49906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22030" y="990599"/>
            <a:ext cx="9344765" cy="2235203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4800" b="0" cap="none" baseline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422030" y="3733800"/>
            <a:ext cx="9344765" cy="1219200"/>
          </a:xfrm>
        </p:spPr>
        <p:txBody>
          <a:bodyPr rtlCol="0"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</p:txBody>
      </p:sp>
      <p:sp>
        <p:nvSpPr>
          <p:cNvPr id="5" name="Marcador de Posição de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A07FB5-E635-4759-832F-7B3705AEE3B1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  <p:grpSp>
        <p:nvGrpSpPr>
          <p:cNvPr id="13" name="Grupo 12"/>
          <p:cNvGrpSpPr/>
          <p:nvPr/>
        </p:nvGrpSpPr>
        <p:grpSpPr>
          <a:xfrm>
            <a:off x="3168425" y="3475736"/>
            <a:ext cx="5806307" cy="54864"/>
            <a:chOff x="2455973" y="2588441"/>
            <a:chExt cx="4230928" cy="41148"/>
          </a:xfrm>
        </p:grpSpPr>
        <p:sp>
          <p:nvSpPr>
            <p:cNvPr id="14" name="Oval 13"/>
            <p:cNvSpPr/>
            <p:nvPr/>
          </p:nvSpPr>
          <p:spPr>
            <a:xfrm>
              <a:off x="6642306" y="2588441"/>
              <a:ext cx="44595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PT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455973" y="2588441"/>
              <a:ext cx="44595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PT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2563229" y="2594391"/>
              <a:ext cx="4023360" cy="29249"/>
              <a:chOff x="2550323" y="3458731"/>
              <a:chExt cx="4023360" cy="38998"/>
            </a:xfrm>
          </p:grpSpPr>
          <p:cxnSp>
            <p:nvCxnSpPr>
              <p:cNvPr id="17" name="Conexão Reta 16"/>
              <p:cNvCxnSpPr/>
              <p:nvPr/>
            </p:nvCxnSpPr>
            <p:spPr>
              <a:xfrm>
                <a:off x="2550323" y="3458731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  <p:cxnSp>
            <p:nvCxnSpPr>
              <p:cNvPr id="18" name="Conexão Reta 17"/>
              <p:cNvCxnSpPr/>
              <p:nvPr/>
            </p:nvCxnSpPr>
            <p:spPr>
              <a:xfrm>
                <a:off x="2550323" y="3497729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</p:grpSp>
      </p:grpSp>
    </p:spTree>
    <p:extLst>
      <p:ext uri="{BB962C8B-B14F-4D97-AF65-F5344CB8AC3E}">
        <p14:creationId xmlns:p14="http://schemas.microsoft.com/office/powerpoint/2010/main" val="55262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1218883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6195986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9DF3B9-1B97-4A7B-BDDE-F2E967D4E9F6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86077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222945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1218883" y="2514600"/>
            <a:ext cx="4773956" cy="3556000"/>
          </a:xfrm>
        </p:spPr>
        <p:txBody>
          <a:bodyPr rtlCol="0">
            <a:normAutofit/>
          </a:bodyPr>
          <a:lstStyle>
            <a:lvl1pPr rtl="0"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6200049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6195986" y="2514600"/>
            <a:ext cx="4773956" cy="3556000"/>
          </a:xfrm>
        </p:spPr>
        <p:txBody>
          <a:bodyPr rtlCol="0"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8" name="Marcador de Posição de Rodapé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7" name="Marcador de Posição da Data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78EA49-10F9-4BDD-A5C8-CD2FFE1D0C0E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9" name="Marcador de Posição do Número do Diapositivo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74258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4" name="Marcador de Posição de Rodapé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049A671-5FA7-4E55-BB00-7C8DB8C2C9BB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56593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Rodapé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2" name="Marcador de Posição da Data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23092E-0BC9-471A-81A7-48268BC67B5A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2128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1218883" y="1803400"/>
            <a:ext cx="6602281" cy="4267201"/>
          </a:xfrm>
        </p:spPr>
        <p:txBody>
          <a:bodyPr rtlCol="0">
            <a:normAutofit/>
          </a:bodyPr>
          <a:lstStyle>
            <a:lvl1pPr rtl="0"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125883" y="1803400"/>
            <a:ext cx="2844060" cy="4267201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A0014C-1E14-4398-9D69-D3F85330378C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85864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8" name="Retângulo 7"/>
          <p:cNvSpPr/>
          <p:nvPr/>
        </p:nvSpPr>
        <p:spPr>
          <a:xfrm>
            <a:off x="1218883" y="1803400"/>
            <a:ext cx="660228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pt-PT" noProof="0" dirty="0"/>
          </a:p>
        </p:txBody>
      </p:sp>
      <p:sp>
        <p:nvSpPr>
          <p:cNvPr id="3" name="Marcador de Posição da Imagem 2" descr="Um marcador de posição vazio para adicionar uma imagem. Clique no marcador de posição e selecione a imagem que pretende adicionar."/>
          <p:cNvSpPr>
            <a:spLocks noGrp="1"/>
          </p:cNvSpPr>
          <p:nvPr>
            <p:ph type="pic" idx="1"/>
          </p:nvPr>
        </p:nvSpPr>
        <p:spPr>
          <a:xfrm>
            <a:off x="1338739" y="1925320"/>
            <a:ext cx="6362567" cy="4023360"/>
          </a:xfrm>
          <a:solidFill>
            <a:schemeClr val="bg2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pt-PT" noProof="0" dirty="0"/>
              <a:t>Clique no ícone para adicionar uma imagem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125883" y="1803401"/>
            <a:ext cx="2844060" cy="41656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95FB04-9C4D-49AC-9403-8C21CB5DB48E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240505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589E43-075F-4ECB-BF47-CDEE067030FC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2232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9834563" y="434975"/>
            <a:ext cx="1168400" cy="5661025"/>
          </a:xfrm>
        </p:spPr>
        <p:txBody>
          <a:bodyPr vert="eaVert"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1217613" y="434975"/>
            <a:ext cx="8413750" cy="5661025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e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AE7CCAA-303B-4830-A8C1-A2FADCC2DA74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208570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PT" sz="2400" noProof="0" dirty="0"/>
          </a:p>
        </p:txBody>
      </p:sp>
      <p:sp>
        <p:nvSpPr>
          <p:cNvPr id="8" name="Retângulo Arredondado 7"/>
          <p:cNvSpPr/>
          <p:nvPr/>
        </p:nvSpPr>
        <p:spPr>
          <a:xfrm>
            <a:off x="304721" y="301752"/>
            <a:ext cx="11579384" cy="6254496"/>
          </a:xfrm>
          <a:prstGeom prst="roundRect">
            <a:avLst>
              <a:gd name="adj" fmla="val 2341"/>
            </a:avLst>
          </a:prstGeom>
          <a:solidFill>
            <a:srgbClr val="FFFFFF"/>
          </a:solidFill>
          <a:ln>
            <a:noFill/>
          </a:ln>
          <a:effectLst>
            <a:innerShdw blurRad="508000">
              <a:srgbClr val="FFD14B">
                <a:alpha val="69804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pt-PT" noProof="0" dirty="0"/>
          </a:p>
        </p:txBody>
      </p:sp>
      <p:sp>
        <p:nvSpPr>
          <p:cNvPr id="2" name="Marcador de Posição de Título 1"/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168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218883" y="1803400"/>
            <a:ext cx="975106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1218882" y="6172200"/>
            <a:ext cx="741487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8836898" y="6172200"/>
            <a:ext cx="1218883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8518A6BC-D832-4FAE-BAF8-64153C4C1C50}" type="datetime1">
              <a:rPr lang="pt-PT" noProof="0" smtClean="0"/>
              <a:t>18/10/2026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10258928" y="6172200"/>
            <a:ext cx="711015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507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5214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53896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55648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915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66090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candidate/jobadvert/F0069-26-013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495552" y="1270869"/>
            <a:ext cx="9435241" cy="1209286"/>
          </a:xfrm>
        </p:spPr>
        <p:txBody>
          <a:bodyPr rtlCol="0">
            <a:normAutofit/>
          </a:bodyPr>
          <a:lstStyle/>
          <a:p>
            <a:r>
              <a:rPr lang="pt-PT" sz="4000" b="1" dirty="0">
                <a:latin typeface="Arial"/>
                <a:ea typeface="+mj-lt"/>
                <a:cs typeface="Arial"/>
              </a:rPr>
              <a:t>SELF-AWARENESS PRESENTATION</a:t>
            </a:r>
            <a:endParaRPr lang="pt-PT" sz="4000" b="1" dirty="0">
              <a:latin typeface="Arial"/>
              <a:cs typeface="Arial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495552" y="3886200"/>
            <a:ext cx="9429931" cy="120928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pt-PT" sz="2800" dirty="0"/>
              <a:t> </a:t>
            </a:r>
            <a:r>
              <a:rPr lang="pt-PT" sz="2800" b="1" dirty="0">
                <a:latin typeface="Arial"/>
                <a:cs typeface="Arial"/>
              </a:rPr>
              <a:t>Student Name: </a:t>
            </a:r>
            <a:r>
              <a:rPr lang="pt-PT" sz="2800" dirty="0">
                <a:latin typeface="Arial"/>
                <a:cs typeface="Arial"/>
              </a:rPr>
              <a:t>Marisa Penetra</a:t>
            </a:r>
          </a:p>
          <a:p>
            <a:r>
              <a:rPr lang="pt-PT" sz="2800" b="1" dirty="0">
                <a:latin typeface="Arial"/>
                <a:cs typeface="Arial"/>
              </a:rPr>
              <a:t>Student </a:t>
            </a:r>
            <a:r>
              <a:rPr lang="pt-PT" sz="2800" b="1" dirty="0" err="1">
                <a:latin typeface="Arial"/>
                <a:cs typeface="Arial"/>
              </a:rPr>
              <a:t>Number</a:t>
            </a:r>
            <a:r>
              <a:rPr lang="pt-PT" sz="2800" b="1" dirty="0">
                <a:latin typeface="Arial"/>
                <a:cs typeface="Arial"/>
              </a:rPr>
              <a:t>: </a:t>
            </a:r>
            <a:r>
              <a:rPr lang="pt-PT" sz="2800" dirty="0">
                <a:latin typeface="Arial"/>
                <a:cs typeface="Arial"/>
              </a:rPr>
              <a:t>2529448</a:t>
            </a:r>
          </a:p>
          <a:p>
            <a:r>
              <a:rPr lang="pt-PT" sz="2800" b="1" dirty="0" err="1">
                <a:latin typeface="Arial"/>
                <a:cs typeface="Arial"/>
              </a:rPr>
              <a:t>lecturer’s</a:t>
            </a:r>
            <a:r>
              <a:rPr lang="pt-PT" sz="2800" b="1" dirty="0">
                <a:latin typeface="Arial"/>
                <a:cs typeface="Arial"/>
              </a:rPr>
              <a:t> </a:t>
            </a:r>
            <a:r>
              <a:rPr lang="pt-PT" sz="2800" b="1" dirty="0" err="1">
                <a:latin typeface="Arial"/>
                <a:cs typeface="Arial"/>
              </a:rPr>
              <a:t>name</a:t>
            </a:r>
            <a:r>
              <a:rPr lang="pt-PT" sz="2800" b="1" dirty="0">
                <a:latin typeface="Arial"/>
                <a:cs typeface="Arial"/>
              </a:rPr>
              <a:t>: </a:t>
            </a:r>
            <a:r>
              <a:rPr lang="pt-PT" sz="2800" dirty="0" err="1">
                <a:latin typeface="Aptos"/>
                <a:cs typeface="Arial"/>
              </a:rPr>
              <a:t>Bernice</a:t>
            </a:r>
            <a:r>
              <a:rPr lang="pt-PT" sz="2800" dirty="0">
                <a:latin typeface="Aptos"/>
                <a:cs typeface="Arial"/>
              </a:rPr>
              <a:t> </a:t>
            </a:r>
            <a:r>
              <a:rPr lang="pt-PT" sz="2800" dirty="0" err="1">
                <a:latin typeface="Aptos"/>
                <a:cs typeface="Arial"/>
              </a:rPr>
              <a:t>Ejiogu</a:t>
            </a:r>
            <a:br>
              <a:rPr lang="pt-PT" sz="2800" dirty="0">
                <a:latin typeface="Aptos"/>
                <a:cs typeface="Arial"/>
              </a:rPr>
            </a:br>
            <a:r>
              <a:rPr lang="pt-PT" sz="1400" dirty="0">
                <a:latin typeface="Aptos"/>
                <a:cs typeface="Arial"/>
              </a:rPr>
              <a:t> </a:t>
            </a:r>
            <a:br>
              <a:rPr lang="pt-PT" sz="1400" dirty="0">
                <a:latin typeface="Aptos"/>
                <a:cs typeface="Arial"/>
              </a:rPr>
            </a:br>
            <a:endParaRPr lang="pt-PT" sz="1400" dirty="0">
              <a:latin typeface="Aptos"/>
            </a:endParaRPr>
          </a:p>
          <a:p>
            <a:endParaRPr lang="pt-PT" sz="32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AFB502-86D8-D0B3-165F-BDEF8713ABBD}"/>
              </a:ext>
            </a:extLst>
          </p:cNvPr>
          <p:cNvSpPr txBox="1"/>
          <p:nvPr/>
        </p:nvSpPr>
        <p:spPr>
          <a:xfrm>
            <a:off x="2001203" y="264164"/>
            <a:ext cx="8418628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4000" b="1" dirty="0">
                <a:latin typeface="Arial"/>
                <a:ea typeface="Arial"/>
                <a:cs typeface="Arial"/>
              </a:rPr>
              <a:t>Professional Development </a:t>
            </a:r>
            <a:r>
              <a:rPr lang="pt-PT" sz="4000" b="1" dirty="0" err="1">
                <a:latin typeface="Arial"/>
                <a:ea typeface="Arial"/>
                <a:cs typeface="Arial"/>
              </a:rPr>
              <a:t>within</a:t>
            </a:r>
            <a:r>
              <a:rPr lang="pt-PT" sz="4000" b="1" dirty="0">
                <a:latin typeface="Arial"/>
                <a:ea typeface="Arial"/>
                <a:cs typeface="Arial"/>
              </a:rPr>
              <a:t> </a:t>
            </a:r>
            <a:r>
              <a:rPr lang="pt-PT" sz="4000" b="1" dirty="0" err="1">
                <a:latin typeface="Arial"/>
                <a:ea typeface="Arial"/>
                <a:cs typeface="Arial"/>
              </a:rPr>
              <a:t>Health</a:t>
            </a:r>
            <a:r>
              <a:rPr lang="pt-PT" sz="4000" b="1" dirty="0">
                <a:latin typeface="Arial"/>
                <a:ea typeface="Arial"/>
                <a:cs typeface="Arial"/>
              </a:rPr>
              <a:t> </a:t>
            </a:r>
            <a:r>
              <a:rPr lang="pt-PT" sz="4000" b="1" dirty="0" err="1">
                <a:latin typeface="Arial"/>
                <a:ea typeface="Arial"/>
                <a:cs typeface="Arial"/>
              </a:rPr>
              <a:t>and</a:t>
            </a:r>
            <a:r>
              <a:rPr lang="pt-PT" sz="4000" b="1" dirty="0">
                <a:latin typeface="Arial"/>
                <a:ea typeface="Arial"/>
                <a:cs typeface="Arial"/>
              </a:rPr>
              <a:t> Social </a:t>
            </a:r>
            <a:r>
              <a:rPr lang="pt-PT" sz="4000" b="1" dirty="0" err="1">
                <a:latin typeface="Arial"/>
                <a:ea typeface="Arial"/>
                <a:cs typeface="Arial"/>
              </a:rPr>
              <a:t>Care</a:t>
            </a:r>
            <a:r>
              <a:rPr lang="pt-PT" sz="4000" b="1" dirty="0">
                <a:latin typeface="Arial"/>
                <a:cs typeface="Arial"/>
              </a:rPr>
              <a:t> </a:t>
            </a:r>
            <a:r>
              <a:rPr lang="pt-PT" sz="4000" b="1" cap="all" dirty="0">
                <a:latin typeface="Arial"/>
                <a:cs typeface="Arial"/>
              </a:rPr>
              <a:t>LCHS4009</a:t>
            </a:r>
            <a:br>
              <a:rPr lang="pt-PT" sz="4000" b="1" cap="all" dirty="0">
                <a:latin typeface="Arial"/>
                <a:cs typeface="Arial"/>
              </a:rPr>
            </a:br>
            <a:br>
              <a:rPr lang="pt-PT" sz="4000" b="1" cap="all" dirty="0">
                <a:latin typeface="Arial"/>
                <a:cs typeface="Arial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54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2"/>
          <p:cNvSpPr>
            <a:spLocks noGrp="1"/>
          </p:cNvSpPr>
          <p:nvPr>
            <p:ph type="title"/>
          </p:nvPr>
        </p:nvSpPr>
        <p:spPr>
          <a:xfrm>
            <a:off x="1218883" y="681182"/>
            <a:ext cx="9751060" cy="1168400"/>
          </a:xfrm>
        </p:spPr>
        <p:txBody>
          <a:bodyPr rtlCol="0">
            <a:normAutofit fontScale="90000"/>
          </a:bodyPr>
          <a:lstStyle/>
          <a:p>
            <a:pPr algn="ctr">
              <a:buClr>
                <a:schemeClr val="tx1"/>
              </a:buClr>
            </a:pPr>
            <a:r>
              <a:rPr lang="pt-PT" sz="4000" b="1" dirty="0">
                <a:latin typeface="Arial"/>
                <a:cs typeface="Arial"/>
              </a:rPr>
              <a:t>My Future </a:t>
            </a:r>
            <a:r>
              <a:rPr lang="pt-PT" sz="4000" b="1" dirty="0" err="1">
                <a:latin typeface="Arial"/>
                <a:cs typeface="Arial"/>
              </a:rPr>
              <a:t>Career</a:t>
            </a:r>
            <a:r>
              <a:rPr lang="pt-PT" sz="4000" b="1" dirty="0">
                <a:latin typeface="Arial"/>
                <a:cs typeface="Arial"/>
              </a:rPr>
              <a:t>: Social </a:t>
            </a:r>
            <a:r>
              <a:rPr lang="pt-PT" sz="4000" b="1" dirty="0" err="1">
                <a:latin typeface="Arial"/>
                <a:cs typeface="Arial"/>
              </a:rPr>
              <a:t>Worker</a:t>
            </a:r>
            <a:br>
              <a:rPr lang="pt-PT" sz="4000" b="1" dirty="0">
                <a:latin typeface="Arial"/>
                <a:cs typeface="Arial"/>
              </a:rPr>
            </a:br>
            <a:endParaRPr lang="pt-PT" sz="4000" b="1" dirty="0">
              <a:latin typeface="Arial"/>
              <a:cs typeface="Arial"/>
            </a:endParaRPr>
          </a:p>
        </p:txBody>
      </p:sp>
      <p:sp>
        <p:nvSpPr>
          <p:cNvPr id="14" name="Marcador de Posição de Conteúdo 13"/>
          <p:cNvSpPr>
            <a:spLocks noGrp="1"/>
          </p:cNvSpPr>
          <p:nvPr>
            <p:ph idx="1"/>
          </p:nvPr>
        </p:nvSpPr>
        <p:spPr>
          <a:xfrm>
            <a:off x="1218565" y="1849582"/>
            <a:ext cx="9751060" cy="34151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pt-PT" sz="3200" b="1" dirty="0">
              <a:latin typeface="Arial"/>
              <a:ea typeface="+mn-lt"/>
              <a:cs typeface="Arial"/>
            </a:endParaRPr>
          </a:p>
          <a:p>
            <a:pPr marL="0" indent="0" algn="ctr">
              <a:buNone/>
            </a:pPr>
            <a:r>
              <a:rPr lang="pt-PT" sz="3200" b="1" dirty="0" err="1">
                <a:latin typeface="Arial"/>
                <a:ea typeface="+mn-lt"/>
                <a:cs typeface="Arial"/>
              </a:rPr>
              <a:t>Career</a:t>
            </a:r>
            <a:r>
              <a:rPr lang="pt-PT" sz="3200" b="1" dirty="0">
                <a:latin typeface="Arial"/>
                <a:ea typeface="+mn-lt"/>
                <a:cs typeface="Arial"/>
              </a:rPr>
              <a:t> </a:t>
            </a:r>
            <a:r>
              <a:rPr lang="pt-PT" sz="3200" b="1" dirty="0" err="1">
                <a:latin typeface="Arial"/>
                <a:ea typeface="+mn-lt"/>
                <a:cs typeface="Arial"/>
              </a:rPr>
              <a:t>focus</a:t>
            </a:r>
            <a:r>
              <a:rPr lang="pt-PT" sz="3200" b="1" dirty="0">
                <a:latin typeface="Arial"/>
                <a:ea typeface="+mn-lt"/>
                <a:cs typeface="Arial"/>
              </a:rPr>
              <a:t>:</a:t>
            </a:r>
            <a:br>
              <a:rPr lang="pt-PT" sz="3200" b="1" dirty="0">
                <a:latin typeface="Arial"/>
                <a:ea typeface="+mn-lt"/>
                <a:cs typeface="Arial"/>
              </a:rPr>
            </a:br>
            <a:r>
              <a:rPr lang="pt-PT" sz="3200" b="1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Supporting</a:t>
            </a:r>
            <a:r>
              <a:rPr lang="pt-PT" sz="3200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individuals</a:t>
            </a:r>
            <a:r>
              <a:rPr lang="pt-PT" sz="3200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and</a:t>
            </a:r>
            <a:r>
              <a:rPr lang="pt-PT" sz="3200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families</a:t>
            </a:r>
            <a:r>
              <a:rPr lang="pt-PT" sz="3200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through</a:t>
            </a:r>
            <a:r>
              <a:rPr lang="pt-PT" sz="3200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advocacy</a:t>
            </a:r>
            <a:r>
              <a:rPr lang="pt-PT" sz="3200" dirty="0">
                <a:latin typeface="Arial"/>
                <a:ea typeface="+mn-lt"/>
                <a:cs typeface="Arial"/>
              </a:rPr>
              <a:t>, </a:t>
            </a:r>
            <a:r>
              <a:rPr lang="pt-PT" sz="3200" dirty="0" err="1">
                <a:latin typeface="Arial"/>
                <a:ea typeface="+mn-lt"/>
                <a:cs typeface="Arial"/>
              </a:rPr>
              <a:t>safeguarding</a:t>
            </a:r>
            <a:r>
              <a:rPr lang="pt-PT" sz="3200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and</a:t>
            </a:r>
            <a:r>
              <a:rPr lang="pt-PT" sz="3200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person-centred</a:t>
            </a:r>
            <a:r>
              <a:rPr lang="pt-PT" sz="3200" dirty="0">
                <a:latin typeface="Arial"/>
                <a:ea typeface="+mn-lt"/>
                <a:cs typeface="Arial"/>
              </a:rPr>
              <a:t> </a:t>
            </a:r>
            <a:r>
              <a:rPr lang="pt-PT" sz="3200" dirty="0" err="1">
                <a:latin typeface="Arial"/>
                <a:ea typeface="+mn-lt"/>
                <a:cs typeface="Arial"/>
              </a:rPr>
              <a:t>practice</a:t>
            </a:r>
            <a:endParaRPr lang="pt-PT" sz="3200" dirty="0">
              <a:latin typeface="Arial"/>
              <a:cs typeface="Arial"/>
            </a:endParaRPr>
          </a:p>
          <a:p>
            <a:pPr marL="0" indent="0" algn="ctr">
              <a:buNone/>
            </a:pPr>
            <a:endParaRPr lang="pt-PT" sz="3200" dirty="0">
              <a:latin typeface="Arial"/>
              <a:cs typeface="Arial"/>
            </a:endParaRPr>
          </a:p>
          <a:p>
            <a:pPr marL="0" indent="0" algn="ctr">
              <a:buNone/>
            </a:pPr>
            <a:endParaRPr lang="pt-PT" sz="32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646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/>
            <a:r>
              <a:rPr lang="pt-PT" sz="4000" b="1">
                <a:latin typeface="Arial"/>
                <a:ea typeface="+mj-lt"/>
                <a:cs typeface="Arial"/>
              </a:rPr>
              <a:t>CHOSEN CAREER &amp; CURRENT JOB ADVERT</a:t>
            </a:r>
            <a:endParaRPr lang="pt-PT" sz="4000" b="1">
              <a:latin typeface="Arial"/>
              <a:cs typeface="Arial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B637818-E036-119E-A8C4-5A9CEEE61780}"/>
              </a:ext>
            </a:extLst>
          </p:cNvPr>
          <p:cNvSpPr txBox="1"/>
          <p:nvPr/>
        </p:nvSpPr>
        <p:spPr>
          <a:xfrm>
            <a:off x="963741" y="1859231"/>
            <a:ext cx="1077385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Position:</a:t>
            </a:r>
            <a:r>
              <a:rPr lang="en-US" dirty="0">
                <a:latin typeface="Arial"/>
                <a:cs typeface="Arial"/>
              </a:rPr>
              <a:t> Social Worker</a:t>
            </a:r>
            <a:br>
              <a:rPr lang="en-US" dirty="0">
                <a:latin typeface="Arial"/>
                <a:cs typeface="Arial"/>
              </a:rPr>
            </a:br>
            <a:r>
              <a:rPr lang="en-US" b="1" dirty="0" err="1">
                <a:latin typeface="Arial"/>
                <a:cs typeface="Arial"/>
              </a:rPr>
              <a:t>Organisation</a:t>
            </a:r>
            <a:r>
              <a:rPr lang="en-US" b="1" dirty="0">
                <a:latin typeface="Arial"/>
                <a:cs typeface="Arial"/>
              </a:rPr>
              <a:t>:</a:t>
            </a:r>
            <a:r>
              <a:rPr lang="en-US" dirty="0">
                <a:latin typeface="Arial"/>
                <a:cs typeface="Arial"/>
              </a:rPr>
              <a:t> Adopt Thames Valley</a:t>
            </a:r>
            <a:br>
              <a:rPr lang="en-US" dirty="0">
                <a:latin typeface="Arial"/>
                <a:cs typeface="Arial"/>
              </a:rPr>
            </a:br>
            <a:r>
              <a:rPr lang="en-US" b="1" dirty="0">
                <a:latin typeface="Arial"/>
                <a:cs typeface="Arial"/>
              </a:rPr>
              <a:t>Team:</a:t>
            </a:r>
            <a:r>
              <a:rPr lang="en-US" dirty="0">
                <a:latin typeface="Arial"/>
                <a:cs typeface="Arial"/>
              </a:rPr>
              <a:t> Permanence Support Team</a:t>
            </a:r>
          </a:p>
          <a:p>
            <a:pPr algn="ctr"/>
            <a:endParaRPr lang="pt-PT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DEC82BCE-5312-FFCC-5C30-75CA7CD7416F}"/>
              </a:ext>
            </a:extLst>
          </p:cNvPr>
          <p:cNvSpPr txBox="1"/>
          <p:nvPr/>
        </p:nvSpPr>
        <p:spPr>
          <a:xfrm>
            <a:off x="963742" y="2761013"/>
            <a:ext cx="1055758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ea typeface="+mn-lt"/>
                <a:cs typeface="Arial"/>
              </a:rPr>
              <a:t>Key requirements and responsibilities:</a:t>
            </a: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Qualified Social Worker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Minimum 3 years’ post-qualifying experience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Assess individual and family needs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Assessment, analytical &amp; report-writing skills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Safeguarding responsibilities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Collaborative working with families and partner agencies 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Support positive long-term outcomes for children and families</a:t>
            </a:r>
            <a:endParaRPr lang="en-US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  <a:hlinkClick r:id="rId3"/>
              </a:rPr>
              <a:t>View current NHS Jobs Advert</a:t>
            </a:r>
            <a:endParaRPr lang="en-US" dirty="0">
              <a:latin typeface="Arial"/>
              <a:cs typeface="Arial"/>
            </a:endParaRPr>
          </a:p>
          <a:p>
            <a:endParaRPr lang="en-US" b="1" dirty="0">
              <a:latin typeface="Arial"/>
              <a:cs typeface="Arial"/>
              <a:hlinkClick r:id="rId3"/>
            </a:endParaRPr>
          </a:p>
        </p:txBody>
      </p:sp>
      <p:pic>
        <p:nvPicPr>
          <p:cNvPr id="3" name="Imagem 2" descr="Uma imagem com texto, captura de ecrã, Tipo de letra, número&#10;&#10;Os conteúdos gerados por IA poderão estar incorretos.">
            <a:extLst>
              <a:ext uri="{FF2B5EF4-FFF2-40B4-BE49-F238E27FC236}">
                <a16:creationId xmlns:a16="http://schemas.microsoft.com/office/drawing/2014/main" id="{F8F44A72-38D5-DED4-D889-46F0E4D8FE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3443" y="1298864"/>
            <a:ext cx="4357168" cy="3865418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A440DBCF-8342-FF4B-A944-82F2D2A70C0E}"/>
              </a:ext>
            </a:extLst>
          </p:cNvPr>
          <p:cNvSpPr txBox="1"/>
          <p:nvPr/>
        </p:nvSpPr>
        <p:spPr>
          <a:xfrm>
            <a:off x="9853413" y="6161809"/>
            <a:ext cx="60944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6A3A20"/>
                </a:solidFill>
                <a:latin typeface="Arial"/>
                <a:ea typeface="Arial"/>
                <a:cs typeface="Arial"/>
              </a:rPr>
              <a:t>NHS Jobs (2026)</a:t>
            </a:r>
            <a:endParaRPr lang="en-US"/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908023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rtl="0"/>
            <a:r>
              <a:rPr lang="pt-PT" sz="4000" b="1">
                <a:latin typeface="Arial"/>
                <a:cs typeface="Arial"/>
              </a:rPr>
              <a:t>PERSONAL SWOT ANALYSIS</a:t>
            </a:r>
          </a:p>
        </p:txBody>
      </p:sp>
      <p:graphicFrame>
        <p:nvGraphicFramePr>
          <p:cNvPr id="26" name="Tabela 25">
            <a:extLst>
              <a:ext uri="{FF2B5EF4-FFF2-40B4-BE49-F238E27FC236}">
                <a16:creationId xmlns:a16="http://schemas.microsoft.com/office/drawing/2014/main" id="{A7EEF04A-F826-D77E-7938-1243853F73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005462"/>
              </p:ext>
            </p:extLst>
          </p:nvPr>
        </p:nvGraphicFramePr>
        <p:xfrm>
          <a:off x="545934" y="1603168"/>
          <a:ext cx="11130918" cy="1828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565459">
                  <a:extLst>
                    <a:ext uri="{9D8B030D-6E8A-4147-A177-3AD203B41FA5}">
                      <a16:colId xmlns:a16="http://schemas.microsoft.com/office/drawing/2014/main" val="1819504510"/>
                    </a:ext>
                  </a:extLst>
                </a:gridCol>
                <a:gridCol w="5565459">
                  <a:extLst>
                    <a:ext uri="{9D8B030D-6E8A-4147-A177-3AD203B41FA5}">
                      <a16:colId xmlns:a16="http://schemas.microsoft.com/office/drawing/2014/main" val="208118972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>
                          <a:latin typeface="Arial"/>
                          <a:cs typeface="Arial"/>
                        </a:rPr>
                        <a:t>STRENGTHS</a:t>
                      </a:r>
                      <a:endParaRPr lang="pt-PT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>
                          <a:latin typeface="Arial"/>
                          <a:cs typeface="Arial"/>
                        </a:rPr>
                        <a:t>WEAKNESSES</a:t>
                      </a:r>
                      <a:endParaRPr lang="pt-PT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05006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Empathy &amp; active listening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Limited professional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11752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>
                          <a:latin typeface="Arial"/>
                          <a:cs typeface="Arial"/>
                        </a:rPr>
                        <a:t>Communication</a:t>
                      </a:r>
                      <a:r>
                        <a:rPr lang="pt-PT" dirty="0">
                          <a:latin typeface="Arial"/>
                          <a:cs typeface="Arial"/>
                        </a:rPr>
                        <a:t> </a:t>
                      </a:r>
                      <a:r>
                        <a:rPr lang="pt-PT" dirty="0" err="1">
                          <a:latin typeface="Arial"/>
                          <a:cs typeface="Arial"/>
                        </a:rPr>
                        <a:t>skills</a:t>
                      </a:r>
                      <a:endParaRPr lang="pt-PT" dirty="0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Not yet professionally qualified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16229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>
                          <a:latin typeface="Arial"/>
                          <a:cs typeface="Arial"/>
                        </a:rPr>
                        <a:t>Teamwork</a:t>
                      </a:r>
                      <a:endParaRPr lang="pt-PT" dirty="0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Developing report-writing skills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48968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Responsible &amp; willing to learn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>
                          <a:latin typeface="Arial"/>
                          <a:cs typeface="Arial"/>
                        </a:rPr>
                        <a:t>Limited</a:t>
                      </a:r>
                      <a:r>
                        <a:rPr lang="pt-PT" dirty="0">
                          <a:latin typeface="Arial"/>
                          <a:cs typeface="Arial"/>
                        </a:rPr>
                        <a:t> </a:t>
                      </a:r>
                      <a:r>
                        <a:rPr lang="pt-PT" dirty="0" err="1">
                          <a:latin typeface="Arial"/>
                          <a:cs typeface="Arial"/>
                        </a:rPr>
                        <a:t>knowledge</a:t>
                      </a:r>
                      <a:r>
                        <a:rPr lang="pt-PT" dirty="0">
                          <a:latin typeface="Arial"/>
                          <a:cs typeface="Arial"/>
                        </a:rPr>
                        <a:t> </a:t>
                      </a:r>
                      <a:r>
                        <a:rPr lang="pt-PT" dirty="0" err="1">
                          <a:latin typeface="Arial"/>
                          <a:cs typeface="Arial"/>
                        </a:rPr>
                        <a:t>of</a:t>
                      </a:r>
                      <a:r>
                        <a:rPr lang="pt-PT" dirty="0">
                          <a:latin typeface="Arial"/>
                          <a:cs typeface="Arial"/>
                        </a:rPr>
                        <a:t> Social </a:t>
                      </a:r>
                      <a:r>
                        <a:rPr lang="pt-PT" dirty="0" err="1">
                          <a:latin typeface="Arial"/>
                          <a:cs typeface="Arial"/>
                        </a:rPr>
                        <a:t>Work</a:t>
                      </a:r>
                      <a:r>
                        <a:rPr lang="pt-PT" dirty="0">
                          <a:latin typeface="Arial"/>
                          <a:cs typeface="Arial"/>
                        </a:rPr>
                        <a:t> </a:t>
                      </a:r>
                      <a:r>
                        <a:rPr lang="pt-PT" dirty="0" err="1">
                          <a:latin typeface="Arial"/>
                          <a:cs typeface="Arial"/>
                        </a:rPr>
                        <a:t>legislation</a:t>
                      </a:r>
                      <a:endParaRPr lang="pt-PT" dirty="0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276970"/>
                  </a:ext>
                </a:extLst>
              </a:tr>
            </a:tbl>
          </a:graphicData>
        </a:graphic>
      </p:graphicFrame>
      <p:graphicFrame>
        <p:nvGraphicFramePr>
          <p:cNvPr id="28" name="Tabela 27">
            <a:extLst>
              <a:ext uri="{FF2B5EF4-FFF2-40B4-BE49-F238E27FC236}">
                <a16:creationId xmlns:a16="http://schemas.microsoft.com/office/drawing/2014/main" id="{FA446CDC-4398-7202-2F60-EA7C202381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8824182"/>
              </p:ext>
            </p:extLst>
          </p:nvPr>
        </p:nvGraphicFramePr>
        <p:xfrm>
          <a:off x="623926" y="3895106"/>
          <a:ext cx="10977808" cy="1828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488904">
                  <a:extLst>
                    <a:ext uri="{9D8B030D-6E8A-4147-A177-3AD203B41FA5}">
                      <a16:colId xmlns:a16="http://schemas.microsoft.com/office/drawing/2014/main" val="3344550936"/>
                    </a:ext>
                  </a:extLst>
                </a:gridCol>
                <a:gridCol w="5488904">
                  <a:extLst>
                    <a:ext uri="{9D8B030D-6E8A-4147-A177-3AD203B41FA5}">
                      <a16:colId xmlns:a16="http://schemas.microsoft.com/office/drawing/2014/main" val="10185099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>
                          <a:latin typeface="Arial"/>
                          <a:cs typeface="Arial"/>
                        </a:rPr>
                        <a:t>OPPORTUNITIES</a:t>
                      </a:r>
                      <a:endParaRPr lang="pt-PT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>
                          <a:latin typeface="Arial"/>
                          <a:cs typeface="Arial"/>
                        </a:rPr>
                        <a:t>THREATS</a:t>
                      </a:r>
                      <a:endParaRPr lang="pt-PT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839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Further education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Academic demands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03397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Work placements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Competitive profession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08817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Safeguarding training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Emotional pressure</a:t>
                      </a:r>
                      <a:endParaRPr lang="pt-PT" sz="1800" b="0" i="0" u="none" strike="noStrike" noProof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98068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>
                          <a:latin typeface="Arial"/>
                          <a:cs typeface="Arial"/>
                        </a:rPr>
                        <a:t>Professional </a:t>
                      </a:r>
                      <a:r>
                        <a:rPr lang="pt-PT" dirty="0" err="1">
                          <a:latin typeface="Arial"/>
                          <a:cs typeface="Arial"/>
                        </a:rPr>
                        <a:t>development</a:t>
                      </a:r>
                      <a:endParaRPr lang="pt-PT" dirty="0">
                        <a:latin typeface="Arial"/>
                        <a:cs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>
                          <a:latin typeface="Arial"/>
                          <a:cs typeface="Arial"/>
                        </a:rPr>
                        <a:t>High workload / risk of burnout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8679931"/>
                  </a:ext>
                </a:extLst>
              </a:tr>
            </a:tbl>
          </a:graphicData>
        </a:graphic>
      </p:graphicFrame>
      <p:sp>
        <p:nvSpPr>
          <p:cNvPr id="29" name="CaixaDeTexto 28">
            <a:extLst>
              <a:ext uri="{FF2B5EF4-FFF2-40B4-BE49-F238E27FC236}">
                <a16:creationId xmlns:a16="http://schemas.microsoft.com/office/drawing/2014/main" id="{64102736-F050-0D2F-3636-EAA6D403FCB5}"/>
              </a:ext>
            </a:extLst>
          </p:cNvPr>
          <p:cNvSpPr txBox="1"/>
          <p:nvPr/>
        </p:nvSpPr>
        <p:spPr>
          <a:xfrm>
            <a:off x="8785090" y="6201146"/>
            <a:ext cx="60944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6A3A20"/>
                </a:solidFill>
                <a:latin typeface="Constantia"/>
                <a:ea typeface="Constantia"/>
                <a:cs typeface="Constantia"/>
              </a:rPr>
              <a:t>(Social Work England, 2019)</a:t>
            </a:r>
            <a:endParaRPr lang="en-US"/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0725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303A18-5055-B5D0-5065-0C12714B2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pt-PT" sz="4000" b="1" dirty="0">
                <a:latin typeface="Arial"/>
                <a:ea typeface="+mj-lt"/>
                <a:cs typeface="Arial"/>
              </a:rPr>
              <a:t>USING MY STRENGTHS TO OVERCOME WEAKNESSES</a:t>
            </a:r>
            <a:endParaRPr lang="pt-PT" sz="4000" b="1" dirty="0">
              <a:latin typeface="Arial"/>
              <a:cs typeface="Arial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1423219-FF17-465E-A035-3926C25DDBE3}"/>
              </a:ext>
            </a:extLst>
          </p:cNvPr>
          <p:cNvSpPr txBox="1"/>
          <p:nvPr/>
        </p:nvSpPr>
        <p:spPr>
          <a:xfrm>
            <a:off x="531812" y="1859231"/>
            <a:ext cx="1102751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Communication and advocacy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help people in my church who do not speak English to understand information and express their needs.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develops my communication skills, but I still need professional interviewing skills and social work knowledge. 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Teamwork and practical support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help organise food parcels for families experiencing financial difficulties.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strengthens my teamwork and organisational skills, but does not replace professional assessment training. 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Willingness to learn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can use feedback on university assignments to improve my writing and prepare for professional report-writing.</a:t>
            </a:r>
          </a:p>
        </p:txBody>
      </p:sp>
    </p:spTree>
    <p:extLst>
      <p:ext uri="{BB962C8B-B14F-4D97-AF65-F5344CB8AC3E}">
        <p14:creationId xmlns:p14="http://schemas.microsoft.com/office/powerpoint/2010/main" val="302138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6BD1B3-D356-58C2-019B-157C12C33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C7A44BD-BEB0-B0DF-E22B-849977971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09534"/>
            <a:ext cx="9751060" cy="1402195"/>
          </a:xfrm>
        </p:spPr>
        <p:txBody>
          <a:bodyPr>
            <a:noAutofit/>
          </a:bodyPr>
          <a:lstStyle/>
          <a:p>
            <a:pPr algn="ctr"/>
            <a:r>
              <a:rPr lang="pt-PT" sz="4000" b="1">
                <a:ea typeface="+mj-lt"/>
                <a:cs typeface="+mj-lt"/>
              </a:rPr>
              <a:t>OPPORTUNITIES &amp; MINIMISING THREATS</a:t>
            </a:r>
            <a:endParaRPr lang="pt-PT" b="1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EF5191E2-5263-B6E6-F594-B6F99F0F1BA9}"/>
              </a:ext>
            </a:extLst>
          </p:cNvPr>
          <p:cNvSpPr txBox="1"/>
          <p:nvPr/>
        </p:nvSpPr>
        <p:spPr>
          <a:xfrm>
            <a:off x="640638" y="1937162"/>
            <a:ext cx="1089640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Making use of opportunities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can use my willingness to learn to benefit from safeguarding training and tutor feedback.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Relevant volunteering or placement opportunities would help me build on my communication and teamwork skills. 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Minimising threats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manage academic demands, I can plan tasks, set priorities and seek support early.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manage emotional pressure, I would use supervision and maintain professional boundaries. 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reflection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Helping through my church has developed useful skills. Professional practice also requires recognising my limits and knowing when to seek qualified support.</a:t>
            </a:r>
          </a:p>
        </p:txBody>
      </p:sp>
    </p:spTree>
    <p:extLst>
      <p:ext uri="{BB962C8B-B14F-4D97-AF65-F5344CB8AC3E}">
        <p14:creationId xmlns:p14="http://schemas.microsoft.com/office/powerpoint/2010/main" val="370143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218883" y="275937"/>
            <a:ext cx="9751060" cy="834406"/>
          </a:xfrm>
        </p:spPr>
        <p:txBody>
          <a:bodyPr rtlCol="0">
            <a:normAutofit/>
          </a:bodyPr>
          <a:lstStyle/>
          <a:p>
            <a:pPr algn="ctr" rtl="0"/>
            <a:r>
              <a:rPr lang="pt-PT" sz="4000" b="1" dirty="0">
                <a:latin typeface="Arial"/>
                <a:cs typeface="Arial"/>
              </a:rPr>
              <a:t>MY CAREER DEVELOPMENT PLAN</a:t>
            </a:r>
            <a:endParaRPr lang="pt-PT" dirty="0"/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4285DB2-544F-75C6-DFFE-D78765A81F0F}"/>
              </a:ext>
            </a:extLst>
          </p:cNvPr>
          <p:cNvSpPr txBox="1"/>
          <p:nvPr/>
        </p:nvSpPr>
        <p:spPr>
          <a:xfrm>
            <a:off x="629495" y="1280309"/>
            <a:ext cx="1110371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Short-term goals</a:t>
            </a:r>
          </a:p>
          <a:p>
            <a:pPr lvl="0"/>
            <a:r>
              <a:rPr lang="en-GB" b="1" dirty="0"/>
              <a:t>Within three months:</a:t>
            </a:r>
            <a:r>
              <a:rPr lang="en-GB" dirty="0"/>
              <a:t> identify a suitable introductory safeguarding course and check availability. </a:t>
            </a:r>
          </a:p>
          <a:p>
            <a:pPr lvl="0"/>
            <a:r>
              <a:rPr lang="en-GB" b="1" dirty="0"/>
              <a:t>During my next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en-GB" b="1" dirty="0"/>
              <a:t>:</a:t>
            </a:r>
            <a:r>
              <a:rPr lang="en-GB" dirty="0"/>
              <a:t> use tutor feedback to improve my writing and review my progress. </a:t>
            </a:r>
          </a:p>
          <a:p>
            <a:pPr lvl="0"/>
            <a:endParaRPr lang="en-GB" dirty="0"/>
          </a:p>
          <a:p>
            <a:r>
              <a:rPr lang="en-GB" b="1" dirty="0"/>
              <a:t>Building experience</a:t>
            </a:r>
          </a:p>
          <a:p>
            <a:pPr lvl="0"/>
            <a:r>
              <a:rPr lang="en-GB" dirty="0"/>
              <a:t>Explore relevant volunteering or placement opportunities to develop assessment and communication skills. </a:t>
            </a:r>
          </a:p>
          <a:p>
            <a:pPr lvl="0"/>
            <a:endParaRPr lang="en-GB" dirty="0"/>
          </a:p>
          <a:p>
            <a:r>
              <a:rPr lang="en-GB" b="1" dirty="0"/>
              <a:t>Long-term goal</a:t>
            </a:r>
          </a:p>
          <a:p>
            <a:pPr lvl="0"/>
            <a:r>
              <a:rPr lang="en-GB" dirty="0"/>
              <a:t>Complete an approved social work qualification, gain professional registration and continue developing through CPD.</a:t>
            </a:r>
          </a:p>
        </p:txBody>
      </p:sp>
    </p:spTree>
    <p:extLst>
      <p:ext uri="{BB962C8B-B14F-4D97-AF65-F5344CB8AC3E}">
        <p14:creationId xmlns:p14="http://schemas.microsoft.com/office/powerpoint/2010/main" val="418129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/>
            <a:r>
              <a:rPr lang="pt-PT" sz="4000" b="1">
                <a:latin typeface="Arial"/>
                <a:ea typeface="+mj-lt"/>
                <a:cs typeface="Arial"/>
              </a:rPr>
              <a:t>CONCLUSION</a:t>
            </a:r>
            <a:endParaRPr lang="pt-PT" sz="4000" b="1">
              <a:latin typeface="Arial"/>
              <a:cs typeface="Arial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B2F60FA8-0611-43CB-0F7F-4DC50518F673}"/>
              </a:ext>
            </a:extLst>
          </p:cNvPr>
          <p:cNvSpPr txBox="1"/>
          <p:nvPr/>
        </p:nvSpPr>
        <p:spPr>
          <a:xfrm>
            <a:off x="1218363" y="1714500"/>
            <a:ext cx="990796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What I already </a:t>
            </a:r>
            <a:r>
              <a:rPr lang="en-US" b="1">
                <a:latin typeface="Arial"/>
                <a:cs typeface="Arial"/>
              </a:rPr>
              <a:t>have</a:t>
            </a:r>
            <a:endParaRPr lang="pt-PT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Empathy - Communication - Teamwork - Motivation</a:t>
            </a:r>
            <a:endParaRPr lang="pt-PT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What I need to develop</a:t>
            </a:r>
            <a:endParaRPr lang="en-US" b="1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Professional knowledge - Experience - Assessment - Safeguarding - Report-writing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lvl="1">
              <a:buFont typeface=""/>
              <a:buNone/>
            </a:pPr>
            <a:r>
              <a:rPr lang="en-US" dirty="0">
                <a:latin typeface="Arial"/>
                <a:cs typeface="Arial"/>
              </a:rPr>
              <a:t>My personal strengths provide a foundation, but professional competence requires </a:t>
            </a:r>
            <a:r>
              <a:rPr lang="en-US">
                <a:latin typeface="Arial"/>
                <a:cs typeface="Arial"/>
              </a:rPr>
              <a:t>education, experience, reflection and continuous development.</a:t>
            </a:r>
            <a:endParaRPr lang="en-US" b="1">
              <a:latin typeface="Arial"/>
              <a:cs typeface="Arial"/>
            </a:endParaRPr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81987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ixaDeTexto 2">
            <a:extLst>
              <a:ext uri="{FF2B5EF4-FFF2-40B4-BE49-F238E27FC236}">
                <a16:creationId xmlns:a16="http://schemas.microsoft.com/office/drawing/2014/main" id="{78147D61-0321-CC93-ED75-BBC78A592F1B}"/>
              </a:ext>
            </a:extLst>
          </p:cNvPr>
          <p:cNvSpPr txBox="1"/>
          <p:nvPr/>
        </p:nvSpPr>
        <p:spPr>
          <a:xfrm>
            <a:off x="231203" y="457200"/>
            <a:ext cx="1160172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pt-PT" sz="4000" b="1">
                <a:latin typeface="Arial"/>
                <a:cs typeface="Arial"/>
              </a:rPr>
              <a:t>REFERENCE LIST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B5E0EFC-9BE0-6B94-50FE-079CABF038F1}"/>
              </a:ext>
            </a:extLst>
          </p:cNvPr>
          <p:cNvSpPr txBox="1"/>
          <p:nvPr/>
        </p:nvSpPr>
        <p:spPr>
          <a:xfrm>
            <a:off x="885846" y="2088573"/>
            <a:ext cx="1077043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NHS  Jobs (2026). </a:t>
            </a:r>
            <a:r>
              <a:rPr lang="en-US" i="1" dirty="0"/>
              <a:t>Job advert</a:t>
            </a:r>
            <a:r>
              <a:rPr lang="en-US" dirty="0"/>
              <a:t>. [online] Jobs.nhs.uk. Available at: https://www.jobs.nhs.uk/candidate/jobadvert/F0069-26-0133?keyword=Social%20worker&amp;language=en [Accessed 7 Oct. 2026].</a:t>
            </a:r>
            <a:endParaRPr lang="pt-PT" dirty="0"/>
          </a:p>
          <a:p>
            <a:pPr algn="ctr"/>
            <a:endParaRPr lang="pt-PT" dirty="0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7112963-7CA3-3523-EEB2-2D75271CD554}"/>
              </a:ext>
            </a:extLst>
          </p:cNvPr>
          <p:cNvSpPr txBox="1"/>
          <p:nvPr/>
        </p:nvSpPr>
        <p:spPr>
          <a:xfrm>
            <a:off x="885846" y="3293918"/>
            <a:ext cx="1077043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Social Work England (2019). </a:t>
            </a:r>
            <a:r>
              <a:rPr lang="en-US" i="1" dirty="0"/>
              <a:t>Professional standards</a:t>
            </a:r>
            <a:r>
              <a:rPr lang="en-US" dirty="0"/>
              <a:t>. [online] Social Work England. Available at: https://www.socialworkengland.org.uk/standards/professional-standards/ [Accessed 7 Oct. 2026].</a:t>
            </a:r>
            <a:endParaRPr lang="pt-PT" dirty="0"/>
          </a:p>
          <a:p>
            <a:pPr algn="ctr"/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62381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vros Clássicos 16x9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50000"/>
              </a:schemeClr>
            </a:gs>
            <a:gs pos="60000">
              <a:schemeClr val="phClr">
                <a:shade val="20000"/>
                <a:satMod val="25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/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801059.potx" id="{C5FD5170-17AC-4815-968A-FDC1AAB6E99D}" vid="{74C691A5-1550-4555-B870-169F3443F41D}"/>
    </a:ext>
  </a:extLst>
</a:theme>
</file>

<file path=ppt/theme/theme2.xml><?xml version="1.0" encoding="utf-8"?>
<a:theme xmlns:a="http://schemas.openxmlformats.org/drawingml/2006/main" name="Tema do Offic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o Offic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F574C1-4F2C-40D8-9AE7-67D81006346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D397DF-7825-42D5-8CC7-50A9B6727417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16c05727-aa75-4e4a-9b5f-8a80a1165891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1FCDE40-3BE7-4E5A-9860-8359C89B8C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TF02801059</Template>
  <TotalTime>12</TotalTime>
  <Words>603</Words>
  <Application>Microsoft Office PowerPoint</Application>
  <PresentationFormat>Custom</PresentationFormat>
  <Paragraphs>92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Constantia</vt:lpstr>
      <vt:lpstr>Livros Clássicos 16x9</vt:lpstr>
      <vt:lpstr>SELF-AWARENESS PRESENTATION</vt:lpstr>
      <vt:lpstr>My Future Career: Social Worker </vt:lpstr>
      <vt:lpstr>CHOSEN CAREER &amp; CURRENT JOB ADVERT</vt:lpstr>
      <vt:lpstr>PERSONAL SWOT ANALYSIS</vt:lpstr>
      <vt:lpstr>USING MY STRENGTHS TO OVERCOME WEAKNESSES</vt:lpstr>
      <vt:lpstr>OPPORTUNITIES &amp; MINIMISING THREATS</vt:lpstr>
      <vt:lpstr>MY CAREER DEVELOPMENT PLAN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marisa penetra</cp:lastModifiedBy>
  <cp:revision>251</cp:revision>
  <dcterms:created xsi:type="dcterms:W3CDTF">2026-10-07T15:08:54Z</dcterms:created>
  <dcterms:modified xsi:type="dcterms:W3CDTF">2026-10-18T19:21:31Z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