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62"/>
  </p:notesMasterIdLst>
  <p:sldIdLst>
    <p:sldId id="871" r:id="rId2"/>
    <p:sldId id="256" r:id="rId3"/>
    <p:sldId id="726" r:id="rId4"/>
    <p:sldId id="572" r:id="rId5"/>
    <p:sldId id="876" r:id="rId6"/>
    <p:sldId id="567" r:id="rId7"/>
    <p:sldId id="335" r:id="rId8"/>
    <p:sldId id="568" r:id="rId9"/>
    <p:sldId id="877" r:id="rId10"/>
    <p:sldId id="892" r:id="rId11"/>
    <p:sldId id="891" r:id="rId12"/>
    <p:sldId id="369" r:id="rId13"/>
    <p:sldId id="573" r:id="rId14"/>
    <p:sldId id="736" r:id="rId15"/>
    <p:sldId id="411" r:id="rId16"/>
    <p:sldId id="416" r:id="rId17"/>
    <p:sldId id="887" r:id="rId18"/>
    <p:sldId id="719" r:id="rId19"/>
    <p:sldId id="737" r:id="rId20"/>
    <p:sldId id="515" r:id="rId21"/>
    <p:sldId id="888" r:id="rId22"/>
    <p:sldId id="883" r:id="rId23"/>
    <p:sldId id="886" r:id="rId24"/>
    <p:sldId id="517" r:id="rId25"/>
    <p:sldId id="292" r:id="rId26"/>
    <p:sldId id="322" r:id="rId27"/>
    <p:sldId id="728" r:id="rId28"/>
    <p:sldId id="283" r:id="rId29"/>
    <p:sldId id="402" r:id="rId30"/>
    <p:sldId id="889" r:id="rId31"/>
    <p:sldId id="879" r:id="rId32"/>
    <p:sldId id="277" r:id="rId33"/>
    <p:sldId id="881" r:id="rId34"/>
    <p:sldId id="523" r:id="rId35"/>
    <p:sldId id="550" r:id="rId36"/>
    <p:sldId id="547" r:id="rId37"/>
    <p:sldId id="548" r:id="rId38"/>
    <p:sldId id="293" r:id="rId39"/>
    <p:sldId id="516" r:id="rId40"/>
    <p:sldId id="554" r:id="rId41"/>
    <p:sldId id="519" r:id="rId42"/>
    <p:sldId id="520" r:id="rId43"/>
    <p:sldId id="555" r:id="rId44"/>
    <p:sldId id="582" r:id="rId45"/>
    <p:sldId id="592" r:id="rId46"/>
    <p:sldId id="569" r:id="rId47"/>
    <p:sldId id="730" r:id="rId48"/>
    <p:sldId id="731" r:id="rId49"/>
    <p:sldId id="646" r:id="rId50"/>
    <p:sldId id="882" r:id="rId51"/>
    <p:sldId id="724" r:id="rId52"/>
    <p:sldId id="740" r:id="rId53"/>
    <p:sldId id="739" r:id="rId54"/>
    <p:sldId id="380" r:id="rId55"/>
    <p:sldId id="729" r:id="rId56"/>
    <p:sldId id="694" r:id="rId57"/>
    <p:sldId id="307" r:id="rId58"/>
    <p:sldId id="311" r:id="rId59"/>
    <p:sldId id="878" r:id="rId60"/>
    <p:sldId id="875" r:id="rId6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A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30AB8D-95EB-4CC7-87B0-9D9C5AFBCEF0}" v="59" dt="2025-12-04T12:26:45.3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6" autoAdjust="0"/>
    <p:restoredTop sz="92063" autoAdjust="0"/>
  </p:normalViewPr>
  <p:slideViewPr>
    <p:cSldViewPr snapToGrid="0">
      <p:cViewPr varScale="1">
        <p:scale>
          <a:sx n="60" d="100"/>
          <a:sy n="60" d="100"/>
        </p:scale>
        <p:origin x="513" y="2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A9843AEC-0B06-4E0A-845F-5812E1EF0099}"/>
    <pc:docChg chg="undo custSel addSld delSld modSld">
      <pc:chgData name="James Williams" userId="c957a50b-491f-4d94-b4bc-52aca3e2340d" providerId="ADAL" clId="{A9843AEC-0B06-4E0A-845F-5812E1EF0099}" dt="2024-07-03T15:49:26.959" v="501" actId="14100"/>
      <pc:docMkLst>
        <pc:docMk/>
      </pc:docMkLst>
      <pc:sldChg chg="modSp mod">
        <pc:chgData name="James Williams" userId="c957a50b-491f-4d94-b4bc-52aca3e2340d" providerId="ADAL" clId="{A9843AEC-0B06-4E0A-845F-5812E1EF0099}" dt="2024-07-03T15:28:43.498" v="23" actId="20577"/>
        <pc:sldMkLst>
          <pc:docMk/>
          <pc:sldMk cId="86034179" sldId="256"/>
        </pc:sldMkLst>
      </pc:sldChg>
      <pc:sldChg chg="del">
        <pc:chgData name="James Williams" userId="c957a50b-491f-4d94-b4bc-52aca3e2340d" providerId="ADAL" clId="{A9843AEC-0B06-4E0A-845F-5812E1EF0099}" dt="2024-07-03T15:29:21.174" v="69" actId="2696"/>
        <pc:sldMkLst>
          <pc:docMk/>
          <pc:sldMk cId="2679785957" sldId="537"/>
        </pc:sldMkLst>
      </pc:sldChg>
      <pc:sldChg chg="addSp delSp modSp add del mod setBg">
        <pc:chgData name="James Williams" userId="c957a50b-491f-4d94-b4bc-52aca3e2340d" providerId="ADAL" clId="{A9843AEC-0B06-4E0A-845F-5812E1EF0099}" dt="2024-07-03T15:47:42.001" v="412" actId="26606"/>
        <pc:sldMkLst>
          <pc:docMk/>
          <pc:sldMk cId="1411254778" sldId="683"/>
        </pc:sldMkLst>
      </pc:sldChg>
      <pc:sldChg chg="del">
        <pc:chgData name="James Williams" userId="c957a50b-491f-4d94-b4bc-52aca3e2340d" providerId="ADAL" clId="{A9843AEC-0B06-4E0A-845F-5812E1EF0099}" dt="2024-07-03T15:29:21.174" v="69" actId="2696"/>
        <pc:sldMkLst>
          <pc:docMk/>
          <pc:sldMk cId="3957291574" sldId="688"/>
        </pc:sldMkLst>
      </pc:sldChg>
      <pc:sldChg chg="del">
        <pc:chgData name="James Williams" userId="c957a50b-491f-4d94-b4bc-52aca3e2340d" providerId="ADAL" clId="{A9843AEC-0B06-4E0A-845F-5812E1EF0099}" dt="2024-07-03T15:29:21.174" v="69" actId="2696"/>
        <pc:sldMkLst>
          <pc:docMk/>
          <pc:sldMk cId="2971221943" sldId="689"/>
        </pc:sldMkLst>
      </pc:sldChg>
      <pc:sldChg chg="modSp mod">
        <pc:chgData name="James Williams" userId="c957a50b-491f-4d94-b4bc-52aca3e2340d" providerId="ADAL" clId="{A9843AEC-0B06-4E0A-845F-5812E1EF0099}" dt="2024-07-03T15:41:56.544" v="373" actId="113"/>
        <pc:sldMkLst>
          <pc:docMk/>
          <pc:sldMk cId="3179553881" sldId="690"/>
        </pc:sldMkLst>
      </pc:sldChg>
      <pc:sldChg chg="del">
        <pc:chgData name="James Williams" userId="c957a50b-491f-4d94-b4bc-52aca3e2340d" providerId="ADAL" clId="{A9843AEC-0B06-4E0A-845F-5812E1EF0099}" dt="2024-07-03T15:29:21.174" v="69" actId="2696"/>
        <pc:sldMkLst>
          <pc:docMk/>
          <pc:sldMk cId="2741911409" sldId="691"/>
        </pc:sldMkLst>
      </pc:sldChg>
      <pc:sldChg chg="del">
        <pc:chgData name="James Williams" userId="c957a50b-491f-4d94-b4bc-52aca3e2340d" providerId="ADAL" clId="{A9843AEC-0B06-4E0A-845F-5812E1EF0099}" dt="2024-07-03T15:29:21.174" v="69" actId="2696"/>
        <pc:sldMkLst>
          <pc:docMk/>
          <pc:sldMk cId="3393645057" sldId="692"/>
        </pc:sldMkLst>
      </pc:sldChg>
      <pc:sldChg chg="del">
        <pc:chgData name="James Williams" userId="c957a50b-491f-4d94-b4bc-52aca3e2340d" providerId="ADAL" clId="{A9843AEC-0B06-4E0A-845F-5812E1EF0099}" dt="2024-07-03T15:29:21.174" v="69" actId="2696"/>
        <pc:sldMkLst>
          <pc:docMk/>
          <pc:sldMk cId="326966942" sldId="693"/>
        </pc:sldMkLst>
      </pc:sldChg>
      <pc:sldChg chg="del">
        <pc:chgData name="James Williams" userId="c957a50b-491f-4d94-b4bc-52aca3e2340d" providerId="ADAL" clId="{A9843AEC-0B06-4E0A-845F-5812E1EF0099}" dt="2024-07-03T15:29:21.174" v="69" actId="2696"/>
        <pc:sldMkLst>
          <pc:docMk/>
          <pc:sldMk cId="268706035" sldId="694"/>
        </pc:sldMkLst>
      </pc:sldChg>
      <pc:sldChg chg="del">
        <pc:chgData name="James Williams" userId="c957a50b-491f-4d94-b4bc-52aca3e2340d" providerId="ADAL" clId="{A9843AEC-0B06-4E0A-845F-5812E1EF0099}" dt="2024-07-03T15:29:21.174" v="69" actId="2696"/>
        <pc:sldMkLst>
          <pc:docMk/>
          <pc:sldMk cId="4261529573" sldId="695"/>
        </pc:sldMkLst>
      </pc:sldChg>
      <pc:sldChg chg="add del">
        <pc:chgData name="James Williams" userId="c957a50b-491f-4d94-b4bc-52aca3e2340d" providerId="ADAL" clId="{A9843AEC-0B06-4E0A-845F-5812E1EF0099}" dt="2024-07-03T15:42:25.258" v="374"/>
        <pc:sldMkLst>
          <pc:docMk/>
          <pc:sldMk cId="4141932491" sldId="696"/>
        </pc:sldMkLst>
      </pc:sldChg>
      <pc:sldChg chg="del">
        <pc:chgData name="James Williams" userId="c957a50b-491f-4d94-b4bc-52aca3e2340d" providerId="ADAL" clId="{A9843AEC-0B06-4E0A-845F-5812E1EF0099}" dt="2024-07-03T15:29:21.174" v="69" actId="2696"/>
        <pc:sldMkLst>
          <pc:docMk/>
          <pc:sldMk cId="92744715" sldId="697"/>
        </pc:sldMkLst>
      </pc:sldChg>
      <pc:sldChg chg="del">
        <pc:chgData name="James Williams" userId="c957a50b-491f-4d94-b4bc-52aca3e2340d" providerId="ADAL" clId="{A9843AEC-0B06-4E0A-845F-5812E1EF0099}" dt="2024-07-03T15:29:21.174" v="69" actId="2696"/>
        <pc:sldMkLst>
          <pc:docMk/>
          <pc:sldMk cId="794230205" sldId="698"/>
        </pc:sldMkLst>
      </pc:sldChg>
      <pc:sldChg chg="del">
        <pc:chgData name="James Williams" userId="c957a50b-491f-4d94-b4bc-52aca3e2340d" providerId="ADAL" clId="{A9843AEC-0B06-4E0A-845F-5812E1EF0099}" dt="2024-07-03T15:29:21.174" v="69" actId="2696"/>
        <pc:sldMkLst>
          <pc:docMk/>
          <pc:sldMk cId="202382296" sldId="699"/>
        </pc:sldMkLst>
      </pc:sldChg>
      <pc:sldChg chg="del">
        <pc:chgData name="James Williams" userId="c957a50b-491f-4d94-b4bc-52aca3e2340d" providerId="ADAL" clId="{A9843AEC-0B06-4E0A-845F-5812E1EF0099}" dt="2024-07-03T15:29:21.174" v="69" actId="2696"/>
        <pc:sldMkLst>
          <pc:docMk/>
          <pc:sldMk cId="287818146" sldId="700"/>
        </pc:sldMkLst>
      </pc:sldChg>
      <pc:sldChg chg="del">
        <pc:chgData name="James Williams" userId="c957a50b-491f-4d94-b4bc-52aca3e2340d" providerId="ADAL" clId="{A9843AEC-0B06-4E0A-845F-5812E1EF0099}" dt="2024-07-03T15:29:21.174" v="69" actId="2696"/>
        <pc:sldMkLst>
          <pc:docMk/>
          <pc:sldMk cId="1560934723" sldId="701"/>
        </pc:sldMkLst>
      </pc:sldChg>
      <pc:sldChg chg="del">
        <pc:chgData name="James Williams" userId="c957a50b-491f-4d94-b4bc-52aca3e2340d" providerId="ADAL" clId="{A9843AEC-0B06-4E0A-845F-5812E1EF0099}" dt="2024-07-03T15:29:21.174" v="69" actId="2696"/>
        <pc:sldMkLst>
          <pc:docMk/>
          <pc:sldMk cId="1747409754" sldId="702"/>
        </pc:sldMkLst>
      </pc:sldChg>
      <pc:sldChg chg="del">
        <pc:chgData name="James Williams" userId="c957a50b-491f-4d94-b4bc-52aca3e2340d" providerId="ADAL" clId="{A9843AEC-0B06-4E0A-845F-5812E1EF0099}" dt="2024-07-03T15:29:25.918" v="72" actId="2696"/>
        <pc:sldMkLst>
          <pc:docMk/>
          <pc:sldMk cId="3908674622" sldId="703"/>
        </pc:sldMkLst>
      </pc:sldChg>
      <pc:sldChg chg="del">
        <pc:chgData name="James Williams" userId="c957a50b-491f-4d94-b4bc-52aca3e2340d" providerId="ADAL" clId="{A9843AEC-0B06-4E0A-845F-5812E1EF0099}" dt="2024-07-03T15:29:21.174" v="69" actId="2696"/>
        <pc:sldMkLst>
          <pc:docMk/>
          <pc:sldMk cId="2581898041" sldId="704"/>
        </pc:sldMkLst>
      </pc:sldChg>
      <pc:sldChg chg="del">
        <pc:chgData name="James Williams" userId="c957a50b-491f-4d94-b4bc-52aca3e2340d" providerId="ADAL" clId="{A9843AEC-0B06-4E0A-845F-5812E1EF0099}" dt="2024-07-03T15:29:21.174" v="69" actId="2696"/>
        <pc:sldMkLst>
          <pc:docMk/>
          <pc:sldMk cId="3233025690" sldId="705"/>
        </pc:sldMkLst>
      </pc:sldChg>
      <pc:sldChg chg="delSp modSp add mod setBg delDesignElem">
        <pc:chgData name="James Williams" userId="c957a50b-491f-4d94-b4bc-52aca3e2340d" providerId="ADAL" clId="{A9843AEC-0B06-4E0A-845F-5812E1EF0099}" dt="2024-07-03T15:46:24.558" v="396" actId="20577"/>
        <pc:sldMkLst>
          <pc:docMk/>
          <pc:sldMk cId="3910615593" sldId="706"/>
        </pc:sldMkLst>
      </pc:sldChg>
      <pc:sldChg chg="addSp delSp modSp add mod">
        <pc:chgData name="James Williams" userId="c957a50b-491f-4d94-b4bc-52aca3e2340d" providerId="ADAL" clId="{A9843AEC-0B06-4E0A-845F-5812E1EF0099}" dt="2024-07-03T15:46:21.891" v="395" actId="20577"/>
        <pc:sldMkLst>
          <pc:docMk/>
          <pc:sldMk cId="77681232" sldId="707"/>
        </pc:sldMkLst>
      </pc:sldChg>
      <pc:sldChg chg="modSp add mod">
        <pc:chgData name="James Williams" userId="c957a50b-491f-4d94-b4bc-52aca3e2340d" providerId="ADAL" clId="{A9843AEC-0B06-4E0A-845F-5812E1EF0099}" dt="2024-07-03T15:49:26.959" v="501" actId="14100"/>
        <pc:sldMkLst>
          <pc:docMk/>
          <pc:sldMk cId="3913267594" sldId="708"/>
        </pc:sldMkLst>
      </pc:sldChg>
    </pc:docChg>
  </pc:docChgLst>
  <pc:docChgLst>
    <pc:chgData name="James Williams" userId="c957a50b-491f-4d94-b4bc-52aca3e2340d" providerId="ADAL" clId="{E0F0317D-1B1F-462C-90A3-81775E1D0D1B}"/>
    <pc:docChg chg="custSel addSld modSld sldOrd">
      <pc:chgData name="James Williams" userId="c957a50b-491f-4d94-b4bc-52aca3e2340d" providerId="ADAL" clId="{E0F0317D-1B1F-462C-90A3-81775E1D0D1B}" dt="2025-10-14T15:21:11.386" v="204" actId="20577"/>
      <pc:docMkLst>
        <pc:docMk/>
      </pc:docMkLst>
      <pc:sldChg chg="modSp new mod ord">
        <pc:chgData name="James Williams" userId="c957a50b-491f-4d94-b4bc-52aca3e2340d" providerId="ADAL" clId="{E0F0317D-1B1F-462C-90A3-81775E1D0D1B}" dt="2025-10-14T15:21:11.386" v="204" actId="20577"/>
        <pc:sldMkLst>
          <pc:docMk/>
          <pc:sldMk cId="1072249994" sldId="872"/>
        </pc:sldMkLst>
      </pc:sldChg>
    </pc:docChg>
  </pc:docChgLst>
  <pc:docChgLst>
    <pc:chgData name="James Williams" userId="c957a50b-491f-4d94-b4bc-52aca3e2340d" providerId="ADAL" clId="{EADC34FC-AAC2-420D-A098-59BEE0516E33}"/>
    <pc:docChg chg="undo custSel addSld delSld modSld sldOrd">
      <pc:chgData name="James Williams" userId="c957a50b-491f-4d94-b4bc-52aca3e2340d" providerId="ADAL" clId="{EADC34FC-AAC2-420D-A098-59BEE0516E33}" dt="2024-07-02T17:18:08.103" v="2579" actId="313"/>
      <pc:docMkLst>
        <pc:docMk/>
      </pc:docMkLst>
      <pc:sldChg chg="modSp mod">
        <pc:chgData name="James Williams" userId="c957a50b-491f-4d94-b4bc-52aca3e2340d" providerId="ADAL" clId="{EADC34FC-AAC2-420D-A098-59BEE0516E33}" dt="2024-07-02T17:17:24.705" v="2489" actId="313"/>
        <pc:sldMkLst>
          <pc:docMk/>
          <pc:sldMk cId="86034179" sldId="256"/>
        </pc:sldMkLst>
      </pc:sldChg>
      <pc:sldChg chg="del">
        <pc:chgData name="James Williams" userId="c957a50b-491f-4d94-b4bc-52aca3e2340d" providerId="ADAL" clId="{EADC34FC-AAC2-420D-A098-59BEE0516E33}" dt="2024-07-01T15:30:36.391" v="0" actId="2696"/>
        <pc:sldMkLst>
          <pc:docMk/>
          <pc:sldMk cId="952787804" sldId="257"/>
        </pc:sldMkLst>
      </pc:sldChg>
      <pc:sldChg chg="del">
        <pc:chgData name="James Williams" userId="c957a50b-491f-4d94-b4bc-52aca3e2340d" providerId="ADAL" clId="{EADC34FC-AAC2-420D-A098-59BEE0516E33}" dt="2024-07-01T15:30:36.391" v="0" actId="2696"/>
        <pc:sldMkLst>
          <pc:docMk/>
          <pc:sldMk cId="644910309" sldId="258"/>
        </pc:sldMkLst>
      </pc:sldChg>
      <pc:sldChg chg="del">
        <pc:chgData name="James Williams" userId="c957a50b-491f-4d94-b4bc-52aca3e2340d" providerId="ADAL" clId="{EADC34FC-AAC2-420D-A098-59BEE0516E33}" dt="2024-07-01T15:30:36.391" v="0" actId="2696"/>
        <pc:sldMkLst>
          <pc:docMk/>
          <pc:sldMk cId="1539266056" sldId="259"/>
        </pc:sldMkLst>
      </pc:sldChg>
      <pc:sldChg chg="del">
        <pc:chgData name="James Williams" userId="c957a50b-491f-4d94-b4bc-52aca3e2340d" providerId="ADAL" clId="{EADC34FC-AAC2-420D-A098-59BEE0516E33}" dt="2024-07-01T15:30:36.391" v="0" actId="2696"/>
        <pc:sldMkLst>
          <pc:docMk/>
          <pc:sldMk cId="4184434265" sldId="260"/>
        </pc:sldMkLst>
      </pc:sldChg>
      <pc:sldChg chg="delSp modSp mod ord">
        <pc:chgData name="James Williams" userId="c957a50b-491f-4d94-b4bc-52aca3e2340d" providerId="ADAL" clId="{EADC34FC-AAC2-420D-A098-59BEE0516E33}" dt="2024-07-02T15:21:56.739" v="1032" actId="20577"/>
        <pc:sldMkLst>
          <pc:docMk/>
          <pc:sldMk cId="551091137" sldId="261"/>
        </pc:sldMkLst>
      </pc:sldChg>
      <pc:sldChg chg="del">
        <pc:chgData name="James Williams" userId="c957a50b-491f-4d94-b4bc-52aca3e2340d" providerId="ADAL" clId="{EADC34FC-AAC2-420D-A098-59BEE0516E33}" dt="2024-07-01T15:30:36.391" v="0" actId="2696"/>
        <pc:sldMkLst>
          <pc:docMk/>
          <pc:sldMk cId="2307667373" sldId="276"/>
        </pc:sldMkLst>
      </pc:sldChg>
      <pc:sldChg chg="modSp add del mod">
        <pc:chgData name="James Williams" userId="c957a50b-491f-4d94-b4bc-52aca3e2340d" providerId="ADAL" clId="{EADC34FC-AAC2-420D-A098-59BEE0516E33}" dt="2024-07-01T15:49:39.239" v="419" actId="2696"/>
        <pc:sldMkLst>
          <pc:docMk/>
          <pc:sldMk cId="2791311214" sldId="292"/>
        </pc:sldMkLst>
      </pc:sldChg>
      <pc:sldChg chg="modSp add mod">
        <pc:chgData name="James Williams" userId="c957a50b-491f-4d94-b4bc-52aca3e2340d" providerId="ADAL" clId="{EADC34FC-AAC2-420D-A098-59BEE0516E33}" dt="2024-07-01T17:17:20.478" v="793" actId="1076"/>
        <pc:sldMkLst>
          <pc:docMk/>
          <pc:sldMk cId="0" sldId="323"/>
        </pc:sldMkLst>
      </pc:sldChg>
      <pc:sldChg chg="del">
        <pc:chgData name="James Williams" userId="c957a50b-491f-4d94-b4bc-52aca3e2340d" providerId="ADAL" clId="{EADC34FC-AAC2-420D-A098-59BEE0516E33}" dt="2024-07-01T15:30:36.391" v="0" actId="2696"/>
        <pc:sldMkLst>
          <pc:docMk/>
          <pc:sldMk cId="3061932225" sldId="328"/>
        </pc:sldMkLst>
      </pc:sldChg>
      <pc:sldChg chg="delSp modSp add mod ord">
        <pc:chgData name="James Williams" userId="c957a50b-491f-4d94-b4bc-52aca3e2340d" providerId="ADAL" clId="{EADC34FC-AAC2-420D-A098-59BEE0516E33}" dt="2024-07-01T17:17:06.677" v="791"/>
        <pc:sldMkLst>
          <pc:docMk/>
          <pc:sldMk cId="3571227163" sldId="330"/>
        </pc:sldMkLst>
      </pc:sldChg>
      <pc:sldChg chg="modSp add del mod">
        <pc:chgData name="James Williams" userId="c957a50b-491f-4d94-b4bc-52aca3e2340d" providerId="ADAL" clId="{EADC34FC-AAC2-420D-A098-59BEE0516E33}" dt="2024-07-01T17:27:44.296" v="842" actId="2696"/>
        <pc:sldMkLst>
          <pc:docMk/>
          <pc:sldMk cId="0" sldId="354"/>
        </pc:sldMkLst>
      </pc:sldChg>
      <pc:sldChg chg="addSp delSp modSp add mod setBg">
        <pc:chgData name="James Williams" userId="c957a50b-491f-4d94-b4bc-52aca3e2340d" providerId="ADAL" clId="{EADC34FC-AAC2-420D-A098-59BEE0516E33}" dt="2024-07-01T17:16:00.868" v="778" actId="5793"/>
        <pc:sldMkLst>
          <pc:docMk/>
          <pc:sldMk cId="0" sldId="360"/>
        </pc:sldMkLst>
      </pc:sldChg>
      <pc:sldChg chg="modSp add mod">
        <pc:chgData name="James Williams" userId="c957a50b-491f-4d94-b4bc-52aca3e2340d" providerId="ADAL" clId="{EADC34FC-AAC2-420D-A098-59BEE0516E33}" dt="2024-07-01T17:19:11.347" v="838" actId="1076"/>
        <pc:sldMkLst>
          <pc:docMk/>
          <pc:sldMk cId="0" sldId="361"/>
        </pc:sldMkLst>
      </pc:sldChg>
      <pc:sldChg chg="delSp modSp add mod">
        <pc:chgData name="James Williams" userId="c957a50b-491f-4d94-b4bc-52aca3e2340d" providerId="ADAL" clId="{EADC34FC-AAC2-420D-A098-59BEE0516E33}" dt="2024-07-01T16:49:40.924" v="520" actId="1076"/>
        <pc:sldMkLst>
          <pc:docMk/>
          <pc:sldMk cId="1545723159" sldId="362"/>
        </pc:sldMkLst>
      </pc:sldChg>
      <pc:sldChg chg="delSp modSp add mod setBg delDesignElem">
        <pc:chgData name="James Williams" userId="c957a50b-491f-4d94-b4bc-52aca3e2340d" providerId="ADAL" clId="{EADC34FC-AAC2-420D-A098-59BEE0516E33}" dt="2024-07-01T17:18:57.574" v="833" actId="20577"/>
        <pc:sldMkLst>
          <pc:docMk/>
          <pc:sldMk cId="0" sldId="363"/>
        </pc:sldMkLst>
      </pc:sldChg>
      <pc:sldChg chg="modSp add mod">
        <pc:chgData name="James Williams" userId="c957a50b-491f-4d94-b4bc-52aca3e2340d" providerId="ADAL" clId="{EADC34FC-AAC2-420D-A098-59BEE0516E33}" dt="2024-07-02T15:23:26.945" v="1095" actId="403"/>
        <pc:sldMkLst>
          <pc:docMk/>
          <pc:sldMk cId="0" sldId="367"/>
        </pc:sldMkLst>
      </pc:sldChg>
      <pc:sldChg chg="delSp add del setBg delDesignElem">
        <pc:chgData name="James Williams" userId="c957a50b-491f-4d94-b4bc-52aca3e2340d" providerId="ADAL" clId="{EADC34FC-AAC2-420D-A098-59BEE0516E33}" dt="2024-07-01T15:35:35.754" v="386" actId="2696"/>
        <pc:sldMkLst>
          <pc:docMk/>
          <pc:sldMk cId="3962755215" sldId="368"/>
        </pc:sldMkLst>
      </pc:sldChg>
      <pc:sldChg chg="modSp add mod">
        <pc:chgData name="James Williams" userId="c957a50b-491f-4d94-b4bc-52aca3e2340d" providerId="ADAL" clId="{EADC34FC-AAC2-420D-A098-59BEE0516E33}" dt="2024-07-02T15:19:19.594" v="968" actId="113"/>
        <pc:sldMkLst>
          <pc:docMk/>
          <pc:sldMk cId="1964606154" sldId="415"/>
        </pc:sldMkLst>
      </pc:sldChg>
      <pc:sldChg chg="modSp add mod">
        <pc:chgData name="James Williams" userId="c957a50b-491f-4d94-b4bc-52aca3e2340d" providerId="ADAL" clId="{EADC34FC-AAC2-420D-A098-59BEE0516E33}" dt="2024-07-02T15:20:36.431" v="984" actId="1076"/>
        <pc:sldMkLst>
          <pc:docMk/>
          <pc:sldMk cId="1633350336" sldId="416"/>
        </pc:sldMkLst>
      </pc:sldChg>
      <pc:sldChg chg="modSp add mod">
        <pc:chgData name="James Williams" userId="c957a50b-491f-4d94-b4bc-52aca3e2340d" providerId="ADAL" clId="{EADC34FC-AAC2-420D-A098-59BEE0516E33}" dt="2024-07-02T15:21:12.134" v="1009" actId="27636"/>
        <pc:sldMkLst>
          <pc:docMk/>
          <pc:sldMk cId="1728469079" sldId="417"/>
        </pc:sldMkLst>
      </pc:sldChg>
      <pc:sldChg chg="delSp add del setBg delDesignElem">
        <pc:chgData name="James Williams" userId="c957a50b-491f-4d94-b4bc-52aca3e2340d" providerId="ADAL" clId="{EADC34FC-AAC2-420D-A098-59BEE0516E33}" dt="2024-07-01T15:35:23.890" v="385" actId="2696"/>
        <pc:sldMkLst>
          <pc:docMk/>
          <pc:sldMk cId="393200378" sldId="418"/>
        </pc:sldMkLst>
      </pc:sldChg>
      <pc:sldChg chg="addSp delSp modSp add mod">
        <pc:chgData name="James Williams" userId="c957a50b-491f-4d94-b4bc-52aca3e2340d" providerId="ADAL" clId="{EADC34FC-AAC2-420D-A098-59BEE0516E33}" dt="2024-07-02T15:30:53.044" v="1517" actId="478"/>
        <pc:sldMkLst>
          <pc:docMk/>
          <pc:sldMk cId="3914330097" sldId="421"/>
        </pc:sldMkLst>
      </pc:sldChg>
      <pc:sldChg chg="del">
        <pc:chgData name="James Williams" userId="c957a50b-491f-4d94-b4bc-52aca3e2340d" providerId="ADAL" clId="{EADC34FC-AAC2-420D-A098-59BEE0516E33}" dt="2024-07-01T15:30:36.391" v="0" actId="2696"/>
        <pc:sldMkLst>
          <pc:docMk/>
          <pc:sldMk cId="2824827191" sldId="532"/>
        </pc:sldMkLst>
      </pc:sldChg>
      <pc:sldChg chg="del">
        <pc:chgData name="James Williams" userId="c957a50b-491f-4d94-b4bc-52aca3e2340d" providerId="ADAL" clId="{EADC34FC-AAC2-420D-A098-59BEE0516E33}" dt="2024-07-01T15:30:36.391" v="0" actId="2696"/>
        <pc:sldMkLst>
          <pc:docMk/>
          <pc:sldMk cId="3929286869" sldId="534"/>
        </pc:sldMkLst>
      </pc:sldChg>
      <pc:sldChg chg="del">
        <pc:chgData name="James Williams" userId="c957a50b-491f-4d94-b4bc-52aca3e2340d" providerId="ADAL" clId="{EADC34FC-AAC2-420D-A098-59BEE0516E33}" dt="2024-07-01T15:30:36.391" v="0" actId="2696"/>
        <pc:sldMkLst>
          <pc:docMk/>
          <pc:sldMk cId="1969049182" sldId="535"/>
        </pc:sldMkLst>
      </pc:sldChg>
      <pc:sldChg chg="modSp add mod">
        <pc:chgData name="James Williams" userId="c957a50b-491f-4d94-b4bc-52aca3e2340d" providerId="ADAL" clId="{EADC34FC-AAC2-420D-A098-59BEE0516E33}" dt="2024-07-02T17:18:08.103" v="2579" actId="313"/>
        <pc:sldMkLst>
          <pc:docMk/>
          <pc:sldMk cId="2679785957" sldId="537"/>
        </pc:sldMkLst>
      </pc:sldChg>
      <pc:sldChg chg="modSp add mod ord">
        <pc:chgData name="James Williams" userId="c957a50b-491f-4d94-b4bc-52aca3e2340d" providerId="ADAL" clId="{EADC34FC-AAC2-420D-A098-59BEE0516E33}" dt="2024-07-02T15:21:42.542" v="1028" actId="20577"/>
        <pc:sldMkLst>
          <pc:docMk/>
          <pc:sldMk cId="1656837397" sldId="538"/>
        </pc:sldMkLst>
      </pc:sldChg>
      <pc:sldChg chg="addSp delSp modSp add mod">
        <pc:chgData name="James Williams" userId="c957a50b-491f-4d94-b4bc-52aca3e2340d" providerId="ADAL" clId="{EADC34FC-AAC2-420D-A098-59BEE0516E33}" dt="2024-07-02T15:18:56.742" v="962" actId="20577"/>
        <pc:sldMkLst>
          <pc:docMk/>
          <pc:sldMk cId="3154505296" sldId="539"/>
        </pc:sldMkLst>
      </pc:sldChg>
      <pc:sldChg chg="addSp delSp modSp add mod">
        <pc:chgData name="James Williams" userId="c957a50b-491f-4d94-b4bc-52aca3e2340d" providerId="ADAL" clId="{EADC34FC-AAC2-420D-A098-59BEE0516E33}" dt="2024-07-02T15:39:23.759" v="1591" actId="14100"/>
        <pc:sldMkLst>
          <pc:docMk/>
          <pc:sldMk cId="0" sldId="604"/>
        </pc:sldMkLst>
      </pc:sldChg>
      <pc:sldChg chg="addSp delSp modSp add del mod">
        <pc:chgData name="James Williams" userId="c957a50b-491f-4d94-b4bc-52aca3e2340d" providerId="ADAL" clId="{EADC34FC-AAC2-420D-A098-59BEE0516E33}" dt="2024-07-02T16:00:41.665" v="1619" actId="2696"/>
        <pc:sldMkLst>
          <pc:docMk/>
          <pc:sldMk cId="0" sldId="607"/>
        </pc:sldMkLst>
      </pc:sldChg>
      <pc:sldChg chg="modSp add del mod">
        <pc:chgData name="James Williams" userId="c957a50b-491f-4d94-b4bc-52aca3e2340d" providerId="ADAL" clId="{EADC34FC-AAC2-420D-A098-59BEE0516E33}" dt="2024-07-01T15:48:51.473" v="395" actId="2696"/>
        <pc:sldMkLst>
          <pc:docMk/>
          <pc:sldMk cId="1009849579" sldId="674"/>
        </pc:sldMkLst>
      </pc:sldChg>
      <pc:sldChg chg="addSp delSp modSp add mod">
        <pc:chgData name="James Williams" userId="c957a50b-491f-4d94-b4bc-52aca3e2340d" providerId="ADAL" clId="{EADC34FC-AAC2-420D-A098-59BEE0516E33}" dt="2024-07-01T15:49:13.262" v="416" actId="1076"/>
        <pc:sldMkLst>
          <pc:docMk/>
          <pc:sldMk cId="3787804145" sldId="674"/>
        </pc:sldMkLst>
      </pc:sldChg>
      <pc:sldChg chg="delSp modSp add mod">
        <pc:chgData name="James Williams" userId="c957a50b-491f-4d94-b4bc-52aca3e2340d" providerId="ADAL" clId="{EADC34FC-AAC2-420D-A098-59BEE0516E33}" dt="2024-07-02T16:07:52.012" v="1841" actId="20577"/>
        <pc:sldMkLst>
          <pc:docMk/>
          <pc:sldMk cId="1800698127" sldId="677"/>
        </pc:sldMkLst>
      </pc:sldChg>
      <pc:sldChg chg="addSp delSp modSp add del mod">
        <pc:chgData name="James Williams" userId="c957a50b-491f-4d94-b4bc-52aca3e2340d" providerId="ADAL" clId="{EADC34FC-AAC2-420D-A098-59BEE0516E33}" dt="2024-07-02T16:08:54.554" v="1850" actId="2696"/>
        <pc:sldMkLst>
          <pc:docMk/>
          <pc:sldMk cId="2869256610" sldId="678"/>
        </pc:sldMkLst>
      </pc:sldChg>
      <pc:sldChg chg="delSp modSp add mod">
        <pc:chgData name="James Williams" userId="c957a50b-491f-4d94-b4bc-52aca3e2340d" providerId="ADAL" clId="{EADC34FC-AAC2-420D-A098-59BEE0516E33}" dt="2024-07-02T16:34:24.364" v="2341" actId="14100"/>
        <pc:sldMkLst>
          <pc:docMk/>
          <pc:sldMk cId="1946822423" sldId="679"/>
        </pc:sldMkLst>
      </pc:sldChg>
      <pc:sldChg chg="delSp modSp add mod">
        <pc:chgData name="James Williams" userId="c957a50b-491f-4d94-b4bc-52aca3e2340d" providerId="ADAL" clId="{EADC34FC-AAC2-420D-A098-59BEE0516E33}" dt="2024-07-02T17:16:07.477" v="2456" actId="20577"/>
        <pc:sldMkLst>
          <pc:docMk/>
          <pc:sldMk cId="872018830" sldId="680"/>
        </pc:sldMkLst>
      </pc:sldChg>
      <pc:sldChg chg="delSp modSp add del mod ord">
        <pc:chgData name="James Williams" userId="c957a50b-491f-4d94-b4bc-52aca3e2340d" providerId="ADAL" clId="{EADC34FC-AAC2-420D-A098-59BEE0516E33}" dt="2024-07-02T16:48:50.085" v="2365" actId="2696"/>
        <pc:sldMkLst>
          <pc:docMk/>
          <pc:sldMk cId="1868955803" sldId="681"/>
        </pc:sldMkLst>
      </pc:sldChg>
      <pc:sldChg chg="delSp modSp new mod">
        <pc:chgData name="James Williams" userId="c957a50b-491f-4d94-b4bc-52aca3e2340d" providerId="ADAL" clId="{EADC34FC-AAC2-420D-A098-59BEE0516E33}" dt="2024-07-01T15:49:02.061" v="411" actId="478"/>
        <pc:sldMkLst>
          <pc:docMk/>
          <pc:sldMk cId="4215721364" sldId="682"/>
        </pc:sldMkLst>
      </pc:sldChg>
      <pc:sldChg chg="modSp add mod">
        <pc:chgData name="James Williams" userId="c957a50b-491f-4d94-b4bc-52aca3e2340d" providerId="ADAL" clId="{EADC34FC-AAC2-420D-A098-59BEE0516E33}" dt="2024-07-02T15:28:55.610" v="1457" actId="14100"/>
        <pc:sldMkLst>
          <pc:docMk/>
          <pc:sldMk cId="3193581426" sldId="683"/>
        </pc:sldMkLst>
      </pc:sldChg>
      <pc:sldChg chg="add del">
        <pc:chgData name="James Williams" userId="c957a50b-491f-4d94-b4bc-52aca3e2340d" providerId="ADAL" clId="{EADC34FC-AAC2-420D-A098-59BEE0516E33}" dt="2024-07-01T17:15:50.232" v="777" actId="2890"/>
        <pc:sldMkLst>
          <pc:docMk/>
          <pc:sldMk cId="3463543485" sldId="683"/>
        </pc:sldMkLst>
      </pc:sldChg>
      <pc:sldChg chg="new del">
        <pc:chgData name="James Williams" userId="c957a50b-491f-4d94-b4bc-52aca3e2340d" providerId="ADAL" clId="{EADC34FC-AAC2-420D-A098-59BEE0516E33}" dt="2024-07-02T15:59:56.780" v="1600" actId="680"/>
        <pc:sldMkLst>
          <pc:docMk/>
          <pc:sldMk cId="829668705" sldId="684"/>
        </pc:sldMkLst>
      </pc:sldChg>
      <pc:sldChg chg="addSp modSp new mod">
        <pc:chgData name="James Williams" userId="c957a50b-491f-4d94-b4bc-52aca3e2340d" providerId="ADAL" clId="{EADC34FC-AAC2-420D-A098-59BEE0516E33}" dt="2024-07-02T16:03:53.645" v="1785" actId="1076"/>
        <pc:sldMkLst>
          <pc:docMk/>
          <pc:sldMk cId="1363048601" sldId="684"/>
        </pc:sldMkLst>
      </pc:sldChg>
      <pc:sldChg chg="new del">
        <pc:chgData name="James Williams" userId="c957a50b-491f-4d94-b4bc-52aca3e2340d" providerId="ADAL" clId="{EADC34FC-AAC2-420D-A098-59BEE0516E33}" dt="2024-07-02T16:00:05.613" v="1602" actId="680"/>
        <pc:sldMkLst>
          <pc:docMk/>
          <pc:sldMk cId="2406049193" sldId="684"/>
        </pc:sldMkLst>
      </pc:sldChg>
      <pc:sldChg chg="addSp modSp new mod modNotesTx">
        <pc:chgData name="James Williams" userId="c957a50b-491f-4d94-b4bc-52aca3e2340d" providerId="ADAL" clId="{EADC34FC-AAC2-420D-A098-59BEE0516E33}" dt="2024-07-02T16:48:09.922" v="2359" actId="20577"/>
        <pc:sldMkLst>
          <pc:docMk/>
          <pc:sldMk cId="500667806" sldId="685"/>
        </pc:sldMkLst>
      </pc:sldChg>
    </pc:docChg>
  </pc:docChgLst>
  <pc:docChgLst>
    <pc:chgData name="James Williams" userId="c957a50b-491f-4d94-b4bc-52aca3e2340d" providerId="ADAL" clId="{32483C31-1E9C-4669-A2F9-623F93C02210}"/>
    <pc:docChg chg="undo custSel addSld delSld modSld sldOrd">
      <pc:chgData name="James Williams" userId="c957a50b-491f-4d94-b4bc-52aca3e2340d" providerId="ADAL" clId="{32483C31-1E9C-4669-A2F9-623F93C02210}" dt="2024-07-04T08:21:08.343" v="874" actId="113"/>
      <pc:docMkLst>
        <pc:docMk/>
      </pc:docMkLst>
      <pc:sldChg chg="modSp mod">
        <pc:chgData name="James Williams" userId="c957a50b-491f-4d94-b4bc-52aca3e2340d" providerId="ADAL" clId="{32483C31-1E9C-4669-A2F9-623F93C02210}" dt="2024-07-04T07:38:17.050" v="28" actId="20577"/>
        <pc:sldMkLst>
          <pc:docMk/>
          <pc:sldMk cId="86034179" sldId="256"/>
        </pc:sldMkLst>
      </pc:sldChg>
      <pc:sldChg chg="addSp delSp modSp mod setBg">
        <pc:chgData name="James Williams" userId="c957a50b-491f-4d94-b4bc-52aca3e2340d" providerId="ADAL" clId="{32483C31-1E9C-4669-A2F9-623F93C02210}" dt="2024-07-04T07:42:13.657" v="64" actId="26606"/>
        <pc:sldMkLst>
          <pc:docMk/>
          <pc:sldMk cId="1411254778" sldId="683"/>
        </pc:sldMkLst>
      </pc:sldChg>
      <pc:sldChg chg="modSp mod">
        <pc:chgData name="James Williams" userId="c957a50b-491f-4d94-b4bc-52aca3e2340d" providerId="ADAL" clId="{32483C31-1E9C-4669-A2F9-623F93C02210}" dt="2024-07-04T07:38:33.630" v="38" actId="20577"/>
        <pc:sldMkLst>
          <pc:docMk/>
          <pc:sldMk cId="3179553881" sldId="690"/>
        </pc:sldMkLst>
      </pc:sldChg>
      <pc:sldChg chg="ord">
        <pc:chgData name="James Williams" userId="c957a50b-491f-4d94-b4bc-52aca3e2340d" providerId="ADAL" clId="{32483C31-1E9C-4669-A2F9-623F93C02210}" dt="2024-07-04T07:39:05.675" v="45"/>
        <pc:sldMkLst>
          <pc:docMk/>
          <pc:sldMk cId="4141932491" sldId="696"/>
        </pc:sldMkLst>
      </pc:sldChg>
      <pc:sldChg chg="del">
        <pc:chgData name="James Williams" userId="c957a50b-491f-4d94-b4bc-52aca3e2340d" providerId="ADAL" clId="{32483C31-1E9C-4669-A2F9-623F93C02210}" dt="2024-07-04T07:38:48.178" v="39" actId="2696"/>
        <pc:sldMkLst>
          <pc:docMk/>
          <pc:sldMk cId="3910615593" sldId="706"/>
        </pc:sldMkLst>
      </pc:sldChg>
      <pc:sldChg chg="addSp delSp modSp mod ord setBg">
        <pc:chgData name="James Williams" userId="c957a50b-491f-4d94-b4bc-52aca3e2340d" providerId="ADAL" clId="{32483C31-1E9C-4669-A2F9-623F93C02210}" dt="2024-07-04T08:15:02.925" v="706" actId="403"/>
        <pc:sldMkLst>
          <pc:docMk/>
          <pc:sldMk cId="77681232" sldId="707"/>
        </pc:sldMkLst>
      </pc:sldChg>
      <pc:sldChg chg="del">
        <pc:chgData name="James Williams" userId="c957a50b-491f-4d94-b4bc-52aca3e2340d" providerId="ADAL" clId="{32483C31-1E9C-4669-A2F9-623F93C02210}" dt="2024-07-04T08:14:10.378" v="705" actId="2696"/>
        <pc:sldMkLst>
          <pc:docMk/>
          <pc:sldMk cId="3913267594" sldId="708"/>
        </pc:sldMkLst>
      </pc:sldChg>
      <pc:sldChg chg="modSp add mod">
        <pc:chgData name="James Williams" userId="c957a50b-491f-4d94-b4bc-52aca3e2340d" providerId="ADAL" clId="{32483C31-1E9C-4669-A2F9-623F93C02210}" dt="2024-07-04T07:48:43.121" v="501" actId="1076"/>
        <pc:sldMkLst>
          <pc:docMk/>
          <pc:sldMk cId="2203701980" sldId="709"/>
        </pc:sldMkLst>
      </pc:sldChg>
      <pc:sldChg chg="add del">
        <pc:chgData name="James Williams" userId="c957a50b-491f-4d94-b4bc-52aca3e2340d" providerId="ADAL" clId="{32483C31-1E9C-4669-A2F9-623F93C02210}" dt="2024-07-04T08:18:03.681" v="708" actId="2890"/>
        <pc:sldMkLst>
          <pc:docMk/>
          <pc:sldMk cId="1572034536" sldId="710"/>
        </pc:sldMkLst>
      </pc:sldChg>
      <pc:sldChg chg="modSp add mod">
        <pc:chgData name="James Williams" userId="c957a50b-491f-4d94-b4bc-52aca3e2340d" providerId="ADAL" clId="{32483C31-1E9C-4669-A2F9-623F93C02210}" dt="2024-07-04T08:21:08.343" v="874" actId="113"/>
        <pc:sldMkLst>
          <pc:docMk/>
          <pc:sldMk cId="3220725425" sldId="710"/>
        </pc:sldMkLst>
      </pc:sldChg>
    </pc:docChg>
  </pc:docChgLst>
  <pc:docChgLst>
    <pc:chgData name="James Williams" userId="c957a50b-491f-4d94-b4bc-52aca3e2340d" providerId="ADAL" clId="{EF0D25F7-C67F-4A11-99A3-9139F50081BB}"/>
    <pc:docChg chg="undo custSel addSld delSld modSld sldOrd">
      <pc:chgData name="James Williams" userId="c957a50b-491f-4d94-b4bc-52aca3e2340d" providerId="ADAL" clId="{EF0D25F7-C67F-4A11-99A3-9139F50081BB}" dt="2024-07-04T11:00:28.152" v="1749" actId="2696"/>
      <pc:docMkLst>
        <pc:docMk/>
      </pc:docMkLst>
      <pc:sldChg chg="modSp mod">
        <pc:chgData name="James Williams" userId="c957a50b-491f-4d94-b4bc-52aca3e2340d" providerId="ADAL" clId="{EF0D25F7-C67F-4A11-99A3-9139F50081BB}" dt="2024-07-04T08:49:38.963" v="9" actId="20577"/>
        <pc:sldMkLst>
          <pc:docMk/>
          <pc:sldMk cId="86034179" sldId="256"/>
        </pc:sldMkLst>
      </pc:sldChg>
      <pc:sldChg chg="modSp add mod">
        <pc:chgData name="James Williams" userId="c957a50b-491f-4d94-b4bc-52aca3e2340d" providerId="ADAL" clId="{EF0D25F7-C67F-4A11-99A3-9139F50081BB}" dt="2024-07-04T09:21:44.160" v="364" actId="20577"/>
        <pc:sldMkLst>
          <pc:docMk/>
          <pc:sldMk cId="3465548245" sldId="274"/>
        </pc:sldMkLst>
      </pc:sldChg>
      <pc:sldChg chg="addSp delSp modSp add mod">
        <pc:chgData name="James Williams" userId="c957a50b-491f-4d94-b4bc-52aca3e2340d" providerId="ADAL" clId="{EF0D25F7-C67F-4A11-99A3-9139F50081BB}" dt="2024-07-04T09:09:56.879" v="280" actId="113"/>
        <pc:sldMkLst>
          <pc:docMk/>
          <pc:sldMk cId="4018771675" sldId="370"/>
        </pc:sldMkLst>
      </pc:sldChg>
      <pc:sldChg chg="modSp add mod">
        <pc:chgData name="James Williams" userId="c957a50b-491f-4d94-b4bc-52aca3e2340d" providerId="ADAL" clId="{EF0D25F7-C67F-4A11-99A3-9139F50081BB}" dt="2024-07-04T10:17:43.696" v="1560" actId="1076"/>
        <pc:sldMkLst>
          <pc:docMk/>
          <pc:sldMk cId="4118731108" sldId="385"/>
        </pc:sldMkLst>
      </pc:sldChg>
      <pc:sldChg chg="modSp add mod">
        <pc:chgData name="James Williams" userId="c957a50b-491f-4d94-b4bc-52aca3e2340d" providerId="ADAL" clId="{EF0D25F7-C67F-4A11-99A3-9139F50081BB}" dt="2024-07-04T09:29:19.530" v="546" actId="115"/>
        <pc:sldMkLst>
          <pc:docMk/>
          <pc:sldMk cId="4077422833" sldId="422"/>
        </pc:sldMkLst>
      </pc:sldChg>
      <pc:sldChg chg="modSp add mod">
        <pc:chgData name="James Williams" userId="c957a50b-491f-4d94-b4bc-52aca3e2340d" providerId="ADAL" clId="{EF0D25F7-C67F-4A11-99A3-9139F50081BB}" dt="2024-07-04T10:16:40.666" v="1549" actId="1076"/>
        <pc:sldMkLst>
          <pc:docMk/>
          <pc:sldMk cId="3769614310" sldId="433"/>
        </pc:sldMkLst>
      </pc:sldChg>
      <pc:sldChg chg="modSp add mod">
        <pc:chgData name="James Williams" userId="c957a50b-491f-4d94-b4bc-52aca3e2340d" providerId="ADAL" clId="{EF0D25F7-C67F-4A11-99A3-9139F50081BB}" dt="2024-07-04T10:16:50.967" v="1551" actId="1076"/>
        <pc:sldMkLst>
          <pc:docMk/>
          <pc:sldMk cId="3821269464" sldId="463"/>
        </pc:sldMkLst>
      </pc:sldChg>
      <pc:sldChg chg="modSp add mod">
        <pc:chgData name="James Williams" userId="c957a50b-491f-4d94-b4bc-52aca3e2340d" providerId="ADAL" clId="{EF0D25F7-C67F-4A11-99A3-9139F50081BB}" dt="2024-07-04T09:33:10.313" v="615" actId="948"/>
        <pc:sldMkLst>
          <pc:docMk/>
          <pc:sldMk cId="3500394480" sldId="466"/>
        </pc:sldMkLst>
      </pc:sldChg>
      <pc:sldChg chg="add">
        <pc:chgData name="James Williams" userId="c957a50b-491f-4d94-b4bc-52aca3e2340d" providerId="ADAL" clId="{EF0D25F7-C67F-4A11-99A3-9139F50081BB}" dt="2024-07-04T10:21:15.398" v="1564"/>
        <pc:sldMkLst>
          <pc:docMk/>
          <pc:sldMk cId="533430584" sldId="471"/>
        </pc:sldMkLst>
      </pc:sldChg>
      <pc:sldChg chg="modSp add mod">
        <pc:chgData name="James Williams" userId="c957a50b-491f-4d94-b4bc-52aca3e2340d" providerId="ADAL" clId="{EF0D25F7-C67F-4A11-99A3-9139F50081BB}" dt="2024-07-04T09:30:05.058" v="566" actId="20577"/>
        <pc:sldMkLst>
          <pc:docMk/>
          <pc:sldMk cId="746755930" sldId="472"/>
        </pc:sldMkLst>
      </pc:sldChg>
      <pc:sldChg chg="modSp add mod">
        <pc:chgData name="James Williams" userId="c957a50b-491f-4d94-b4bc-52aca3e2340d" providerId="ADAL" clId="{EF0D25F7-C67F-4A11-99A3-9139F50081BB}" dt="2024-07-04T10:14:06.660" v="1541" actId="20577"/>
        <pc:sldMkLst>
          <pc:docMk/>
          <pc:sldMk cId="3635376096" sldId="477"/>
        </pc:sldMkLst>
      </pc:sldChg>
      <pc:sldChg chg="modSp add del mod">
        <pc:chgData name="James Williams" userId="c957a50b-491f-4d94-b4bc-52aca3e2340d" providerId="ADAL" clId="{EF0D25F7-C67F-4A11-99A3-9139F50081BB}" dt="2024-07-04T10:13:48.933" v="1529" actId="2696"/>
        <pc:sldMkLst>
          <pc:docMk/>
          <pc:sldMk cId="657010756" sldId="478"/>
        </pc:sldMkLst>
      </pc:sldChg>
      <pc:sldChg chg="modSp add del mod">
        <pc:chgData name="James Williams" userId="c957a50b-491f-4d94-b4bc-52aca3e2340d" providerId="ADAL" clId="{EF0D25F7-C67F-4A11-99A3-9139F50081BB}" dt="2024-07-04T10:15:05.595" v="1547" actId="2696"/>
        <pc:sldMkLst>
          <pc:docMk/>
          <pc:sldMk cId="1629416586" sldId="483"/>
        </pc:sldMkLst>
      </pc:sldChg>
      <pc:sldChg chg="add">
        <pc:chgData name="James Williams" userId="c957a50b-491f-4d94-b4bc-52aca3e2340d" providerId="ADAL" clId="{EF0D25F7-C67F-4A11-99A3-9139F50081BB}" dt="2024-07-04T10:21:15.398" v="1564"/>
        <pc:sldMkLst>
          <pc:docMk/>
          <pc:sldMk cId="1290592663" sldId="487"/>
        </pc:sldMkLst>
      </pc:sldChg>
      <pc:sldChg chg="modSp add mod">
        <pc:chgData name="James Williams" userId="c957a50b-491f-4d94-b4bc-52aca3e2340d" providerId="ADAL" clId="{EF0D25F7-C67F-4A11-99A3-9139F50081BB}" dt="2024-07-04T09:11:06.296" v="290" actId="1076"/>
        <pc:sldMkLst>
          <pc:docMk/>
          <pc:sldMk cId="3141465429" sldId="545"/>
        </pc:sldMkLst>
      </pc:sldChg>
      <pc:sldChg chg="add">
        <pc:chgData name="James Williams" userId="c957a50b-491f-4d94-b4bc-52aca3e2340d" providerId="ADAL" clId="{EF0D25F7-C67F-4A11-99A3-9139F50081BB}" dt="2024-07-04T10:12:48.185" v="1498"/>
        <pc:sldMkLst>
          <pc:docMk/>
          <pc:sldMk cId="2870205560" sldId="547"/>
        </pc:sldMkLst>
      </pc:sldChg>
      <pc:sldChg chg="modSp add mod">
        <pc:chgData name="James Williams" userId="c957a50b-491f-4d94-b4bc-52aca3e2340d" providerId="ADAL" clId="{EF0D25F7-C67F-4A11-99A3-9139F50081BB}" dt="2024-07-04T10:14:25.054" v="1546" actId="404"/>
        <pc:sldMkLst>
          <pc:docMk/>
          <pc:sldMk cId="2428515538" sldId="551"/>
        </pc:sldMkLst>
      </pc:sldChg>
      <pc:sldChg chg="add ord">
        <pc:chgData name="James Williams" userId="c957a50b-491f-4d94-b4bc-52aca3e2340d" providerId="ADAL" clId="{EF0D25F7-C67F-4A11-99A3-9139F50081BB}" dt="2024-07-04T10:20:42.452" v="1563"/>
        <pc:sldMkLst>
          <pc:docMk/>
          <pc:sldMk cId="325151516" sldId="552"/>
        </pc:sldMkLst>
      </pc:sldChg>
      <pc:sldChg chg="add ord">
        <pc:chgData name="James Williams" userId="c957a50b-491f-4d94-b4bc-52aca3e2340d" providerId="ADAL" clId="{EF0D25F7-C67F-4A11-99A3-9139F50081BB}" dt="2024-07-04T10:20:42.452" v="1563"/>
        <pc:sldMkLst>
          <pc:docMk/>
          <pc:sldMk cId="3923962153" sldId="553"/>
        </pc:sldMkLst>
      </pc:sldChg>
      <pc:sldChg chg="add ord">
        <pc:chgData name="James Williams" userId="c957a50b-491f-4d94-b4bc-52aca3e2340d" providerId="ADAL" clId="{EF0D25F7-C67F-4A11-99A3-9139F50081BB}" dt="2024-07-04T10:20:42.452" v="1563"/>
        <pc:sldMkLst>
          <pc:docMk/>
          <pc:sldMk cId="2686044335" sldId="557"/>
        </pc:sldMkLst>
      </pc:sldChg>
      <pc:sldChg chg="add ord">
        <pc:chgData name="James Williams" userId="c957a50b-491f-4d94-b4bc-52aca3e2340d" providerId="ADAL" clId="{EF0D25F7-C67F-4A11-99A3-9139F50081BB}" dt="2024-07-04T10:20:42.452" v="1563"/>
        <pc:sldMkLst>
          <pc:docMk/>
          <pc:sldMk cId="1472275188" sldId="559"/>
        </pc:sldMkLst>
      </pc:sldChg>
      <pc:sldChg chg="modSp add mod">
        <pc:chgData name="James Williams" userId="c957a50b-491f-4d94-b4bc-52aca3e2340d" providerId="ADAL" clId="{EF0D25F7-C67F-4A11-99A3-9139F50081BB}" dt="2024-07-04T09:36:15.695" v="667" actId="20577"/>
        <pc:sldMkLst>
          <pc:docMk/>
          <pc:sldMk cId="1363837334" sldId="561"/>
        </pc:sldMkLst>
      </pc:sldChg>
      <pc:sldChg chg="modSp add mod">
        <pc:chgData name="James Williams" userId="c957a50b-491f-4d94-b4bc-52aca3e2340d" providerId="ADAL" clId="{EF0D25F7-C67F-4A11-99A3-9139F50081BB}" dt="2024-07-04T09:34:46.771" v="629" actId="1076"/>
        <pc:sldMkLst>
          <pc:docMk/>
          <pc:sldMk cId="3681085140" sldId="563"/>
        </pc:sldMkLst>
      </pc:sldChg>
      <pc:sldChg chg="modSp add mod">
        <pc:chgData name="James Williams" userId="c957a50b-491f-4d94-b4bc-52aca3e2340d" providerId="ADAL" clId="{EF0D25F7-C67F-4A11-99A3-9139F50081BB}" dt="2024-07-04T09:37:21.811" v="678" actId="14100"/>
        <pc:sldMkLst>
          <pc:docMk/>
          <pc:sldMk cId="1390743187" sldId="564"/>
        </pc:sldMkLst>
      </pc:sldChg>
      <pc:sldChg chg="modSp add mod">
        <pc:chgData name="James Williams" userId="c957a50b-491f-4d94-b4bc-52aca3e2340d" providerId="ADAL" clId="{EF0D25F7-C67F-4A11-99A3-9139F50081BB}" dt="2024-07-04T09:34:05.567" v="619" actId="113"/>
        <pc:sldMkLst>
          <pc:docMk/>
          <pc:sldMk cId="3676097635" sldId="565"/>
        </pc:sldMkLst>
      </pc:sldChg>
      <pc:sldChg chg="modSp add mod">
        <pc:chgData name="James Williams" userId="c957a50b-491f-4d94-b4bc-52aca3e2340d" providerId="ADAL" clId="{EF0D25F7-C67F-4A11-99A3-9139F50081BB}" dt="2024-07-04T09:28:28.096" v="533" actId="1076"/>
        <pc:sldMkLst>
          <pc:docMk/>
          <pc:sldMk cId="2554119363" sldId="568"/>
        </pc:sldMkLst>
      </pc:sldChg>
      <pc:sldChg chg="modSp add mod">
        <pc:chgData name="James Williams" userId="c957a50b-491f-4d94-b4bc-52aca3e2340d" providerId="ADAL" clId="{EF0D25F7-C67F-4A11-99A3-9139F50081BB}" dt="2024-07-04T10:16:46.768" v="1550" actId="1076"/>
        <pc:sldMkLst>
          <pc:docMk/>
          <pc:sldMk cId="4247307490" sldId="570"/>
        </pc:sldMkLst>
      </pc:sldChg>
      <pc:sldChg chg="add">
        <pc:chgData name="James Williams" userId="c957a50b-491f-4d94-b4bc-52aca3e2340d" providerId="ADAL" clId="{EF0D25F7-C67F-4A11-99A3-9139F50081BB}" dt="2024-07-04T10:23:46.111" v="1618"/>
        <pc:sldMkLst>
          <pc:docMk/>
          <pc:sldMk cId="2141318185" sldId="573"/>
        </pc:sldMkLst>
      </pc:sldChg>
      <pc:sldChg chg="add del ord">
        <pc:chgData name="James Williams" userId="c957a50b-491f-4d94-b4bc-52aca3e2340d" providerId="ADAL" clId="{EF0D25F7-C67F-4A11-99A3-9139F50081BB}" dt="2024-07-04T10:23:23.232" v="1610" actId="2696"/>
        <pc:sldMkLst>
          <pc:docMk/>
          <pc:sldMk cId="2201567782" sldId="573"/>
        </pc:sldMkLst>
      </pc:sldChg>
      <pc:sldChg chg="addSp delSp modSp mod">
        <pc:chgData name="James Williams" userId="c957a50b-491f-4d94-b4bc-52aca3e2340d" providerId="ADAL" clId="{EF0D25F7-C67F-4A11-99A3-9139F50081BB}" dt="2024-07-04T09:02:49.801" v="192" actId="20577"/>
        <pc:sldMkLst>
          <pc:docMk/>
          <pc:sldMk cId="1411254778" sldId="683"/>
        </pc:sldMkLst>
      </pc:sldChg>
      <pc:sldChg chg="modSp mod">
        <pc:chgData name="James Williams" userId="c957a50b-491f-4d94-b4bc-52aca3e2340d" providerId="ADAL" clId="{EF0D25F7-C67F-4A11-99A3-9139F50081BB}" dt="2024-07-04T10:58:27.122" v="1704" actId="6549"/>
        <pc:sldMkLst>
          <pc:docMk/>
          <pc:sldMk cId="3179553881" sldId="690"/>
        </pc:sldMkLst>
      </pc:sldChg>
      <pc:sldChg chg="modSp mod ord">
        <pc:chgData name="James Williams" userId="c957a50b-491f-4d94-b4bc-52aca3e2340d" providerId="ADAL" clId="{EF0D25F7-C67F-4A11-99A3-9139F50081BB}" dt="2024-07-04T10:27:27.427" v="1636" actId="20577"/>
        <pc:sldMkLst>
          <pc:docMk/>
          <pc:sldMk cId="4141932491" sldId="696"/>
        </pc:sldMkLst>
      </pc:sldChg>
      <pc:sldChg chg="addSp modSp mod">
        <pc:chgData name="James Williams" userId="c957a50b-491f-4d94-b4bc-52aca3e2340d" providerId="ADAL" clId="{EF0D25F7-C67F-4A11-99A3-9139F50081BB}" dt="2024-07-04T10:57:34.373" v="1649" actId="1076"/>
        <pc:sldMkLst>
          <pc:docMk/>
          <pc:sldMk cId="77681232" sldId="707"/>
        </pc:sldMkLst>
      </pc:sldChg>
      <pc:sldChg chg="modSp del mod">
        <pc:chgData name="James Williams" userId="c957a50b-491f-4d94-b4bc-52aca3e2340d" providerId="ADAL" clId="{EF0D25F7-C67F-4A11-99A3-9139F50081BB}" dt="2024-07-04T11:00:28.152" v="1749" actId="2696"/>
        <pc:sldMkLst>
          <pc:docMk/>
          <pc:sldMk cId="2203701980" sldId="709"/>
        </pc:sldMkLst>
      </pc:sldChg>
      <pc:sldChg chg="del">
        <pc:chgData name="James Williams" userId="c957a50b-491f-4d94-b4bc-52aca3e2340d" providerId="ADAL" clId="{EF0D25F7-C67F-4A11-99A3-9139F50081BB}" dt="2024-07-04T10:49:31.002" v="1644" actId="2696"/>
        <pc:sldMkLst>
          <pc:docMk/>
          <pc:sldMk cId="3220725425" sldId="710"/>
        </pc:sldMkLst>
      </pc:sldChg>
      <pc:sldChg chg="modSp add mod">
        <pc:chgData name="James Williams" userId="c957a50b-491f-4d94-b4bc-52aca3e2340d" providerId="ADAL" clId="{EF0D25F7-C67F-4A11-99A3-9139F50081BB}" dt="2024-07-04T11:00:09.579" v="1744" actId="20577"/>
        <pc:sldMkLst>
          <pc:docMk/>
          <pc:sldMk cId="526872075" sldId="711"/>
        </pc:sldMkLst>
      </pc:sldChg>
      <pc:sldChg chg="modSp add del mod">
        <pc:chgData name="James Williams" userId="c957a50b-491f-4d94-b4bc-52aca3e2340d" providerId="ADAL" clId="{EF0D25F7-C67F-4A11-99A3-9139F50081BB}" dt="2024-07-04T09:00:31.397" v="109" actId="2696"/>
        <pc:sldMkLst>
          <pc:docMk/>
          <pc:sldMk cId="1231734749" sldId="711"/>
        </pc:sldMkLst>
      </pc:sldChg>
      <pc:sldChg chg="modSp add mod">
        <pc:chgData name="James Williams" userId="c957a50b-491f-4d94-b4bc-52aca3e2340d" providerId="ADAL" clId="{EF0D25F7-C67F-4A11-99A3-9139F50081BB}" dt="2024-07-04T11:00:19.943" v="1748" actId="20577"/>
        <pc:sldMkLst>
          <pc:docMk/>
          <pc:sldMk cId="3990200244" sldId="712"/>
        </pc:sldMkLst>
      </pc:sldChg>
      <pc:sldChg chg="addSp delSp modSp new mod">
        <pc:chgData name="James Williams" userId="c957a50b-491f-4d94-b4bc-52aca3e2340d" providerId="ADAL" clId="{EF0D25F7-C67F-4A11-99A3-9139F50081BB}" dt="2024-07-04T10:01:19.960" v="1154" actId="478"/>
        <pc:sldMkLst>
          <pc:docMk/>
          <pc:sldMk cId="3274531003" sldId="713"/>
        </pc:sldMkLst>
      </pc:sldChg>
      <pc:sldChg chg="addSp delSp modSp add mod">
        <pc:chgData name="James Williams" userId="c957a50b-491f-4d94-b4bc-52aca3e2340d" providerId="ADAL" clId="{EF0D25F7-C67F-4A11-99A3-9139F50081BB}" dt="2024-07-04T10:05:56.376" v="1239"/>
        <pc:sldMkLst>
          <pc:docMk/>
          <pc:sldMk cId="2084699456" sldId="714"/>
        </pc:sldMkLst>
      </pc:sldChg>
      <pc:sldChg chg="addSp delSp modSp add mod setBg">
        <pc:chgData name="James Williams" userId="c957a50b-491f-4d94-b4bc-52aca3e2340d" providerId="ADAL" clId="{EF0D25F7-C67F-4A11-99A3-9139F50081BB}" dt="2024-07-04T10:05:48.623" v="1237" actId="20577"/>
        <pc:sldMkLst>
          <pc:docMk/>
          <pc:sldMk cId="1809504766" sldId="715"/>
        </pc:sldMkLst>
      </pc:sldChg>
      <pc:sldChg chg="addSp delSp modSp new mod setBg">
        <pc:chgData name="James Williams" userId="c957a50b-491f-4d94-b4bc-52aca3e2340d" providerId="ADAL" clId="{EF0D25F7-C67F-4A11-99A3-9139F50081BB}" dt="2024-07-04T10:05:54.645" v="1238"/>
        <pc:sldMkLst>
          <pc:docMk/>
          <pc:sldMk cId="2211547706" sldId="716"/>
        </pc:sldMkLst>
      </pc:sldChg>
      <pc:sldChg chg="addSp delSp modSp new mod">
        <pc:chgData name="James Williams" userId="c957a50b-491f-4d94-b4bc-52aca3e2340d" providerId="ADAL" clId="{EF0D25F7-C67F-4A11-99A3-9139F50081BB}" dt="2024-07-04T10:11:58.086" v="1497" actId="1076"/>
        <pc:sldMkLst>
          <pc:docMk/>
          <pc:sldMk cId="3303272613" sldId="717"/>
        </pc:sldMkLst>
      </pc:sldChg>
      <pc:sldChg chg="addSp modSp new mod">
        <pc:chgData name="James Williams" userId="c957a50b-491f-4d94-b4bc-52aca3e2340d" providerId="ADAL" clId="{EF0D25F7-C67F-4A11-99A3-9139F50081BB}" dt="2024-07-04T10:13:59.605" v="1533" actId="1076"/>
        <pc:sldMkLst>
          <pc:docMk/>
          <pc:sldMk cId="145832537" sldId="718"/>
        </pc:sldMkLst>
      </pc:sldChg>
      <pc:sldChg chg="add">
        <pc:chgData name="James Williams" userId="c957a50b-491f-4d94-b4bc-52aca3e2340d" providerId="ADAL" clId="{EF0D25F7-C67F-4A11-99A3-9139F50081BB}" dt="2024-07-04T10:21:58.898" v="1565"/>
        <pc:sldMkLst>
          <pc:docMk/>
          <pc:sldMk cId="510441073" sldId="719"/>
        </pc:sldMkLst>
      </pc:sldChg>
      <pc:sldChg chg="add del">
        <pc:chgData name="James Williams" userId="c957a50b-491f-4d94-b4bc-52aca3e2340d" providerId="ADAL" clId="{EF0D25F7-C67F-4A11-99A3-9139F50081BB}" dt="2024-07-04T10:13:51.040" v="1530" actId="2696"/>
        <pc:sldMkLst>
          <pc:docMk/>
          <pc:sldMk cId="1575160263" sldId="719"/>
        </pc:sldMkLst>
      </pc:sldChg>
      <pc:sldChg chg="add">
        <pc:chgData name="James Williams" userId="c957a50b-491f-4d94-b4bc-52aca3e2340d" providerId="ADAL" clId="{EF0D25F7-C67F-4A11-99A3-9139F50081BB}" dt="2024-07-04T10:23:36.482" v="1611" actId="2890"/>
        <pc:sldMkLst>
          <pc:docMk/>
          <pc:sldMk cId="4240835993" sldId="720"/>
        </pc:sldMkLst>
      </pc:sldChg>
      <pc:sldChg chg="modSp new del mod">
        <pc:chgData name="James Williams" userId="c957a50b-491f-4d94-b4bc-52aca3e2340d" providerId="ADAL" clId="{EF0D25F7-C67F-4A11-99A3-9139F50081BB}" dt="2024-07-04T10:48:18.729" v="1643" actId="2696"/>
        <pc:sldMkLst>
          <pc:docMk/>
          <pc:sldMk cId="2874809777" sldId="721"/>
        </pc:sldMkLst>
      </pc:sldChg>
      <pc:sldChg chg="modSp add mod">
        <pc:chgData name="James Williams" userId="c957a50b-491f-4d94-b4bc-52aca3e2340d" providerId="ADAL" clId="{EF0D25F7-C67F-4A11-99A3-9139F50081BB}" dt="2024-07-04T10:27:32.428" v="1642" actId="20577"/>
        <pc:sldMkLst>
          <pc:docMk/>
          <pc:sldMk cId="4068719234" sldId="722"/>
        </pc:sldMkLst>
      </pc:sldChg>
    </pc:docChg>
  </pc:docChgLst>
  <pc:docChgLst>
    <pc:chgData name="James Williams" userId="c957a50b-491f-4d94-b4bc-52aca3e2340d" providerId="ADAL" clId="{1DEAED92-A073-4729-9F4F-14A4B9DFB577}"/>
    <pc:docChg chg="addSld modSld">
      <pc:chgData name="James Williams" userId="c957a50b-491f-4d94-b4bc-52aca3e2340d" providerId="ADAL" clId="{1DEAED92-A073-4729-9F4F-14A4B9DFB577}" dt="2025-09-15T16:09:16.823" v="0"/>
      <pc:docMkLst>
        <pc:docMk/>
      </pc:docMkLst>
      <pc:sldChg chg="add">
        <pc:chgData name="James Williams" userId="c957a50b-491f-4d94-b4bc-52aca3e2340d" providerId="ADAL" clId="{1DEAED92-A073-4729-9F4F-14A4B9DFB577}" dt="2025-09-15T16:09:16.823" v="0"/>
        <pc:sldMkLst>
          <pc:docMk/>
          <pc:sldMk cId="2142399157" sldId="871"/>
        </pc:sldMkLst>
      </pc:sldChg>
    </pc:docChg>
  </pc:docChgLst>
  <pc:docChgLst>
    <pc:chgData name="James Williams" userId="c957a50b-491f-4d94-b4bc-52aca3e2340d" providerId="ADAL" clId="{5516B746-25E3-4394-BE3B-325250FF6FA2}"/>
    <pc:docChg chg="undo redo custSel addSld delSld modSld sldOrd">
      <pc:chgData name="James Williams" userId="c957a50b-491f-4d94-b4bc-52aca3e2340d" providerId="ADAL" clId="{5516B746-25E3-4394-BE3B-325250FF6FA2}" dt="2024-07-04T14:24:06.577" v="704" actId="27636"/>
      <pc:docMkLst>
        <pc:docMk/>
      </pc:docMkLst>
      <pc:sldChg chg="modSp mod">
        <pc:chgData name="James Williams" userId="c957a50b-491f-4d94-b4bc-52aca3e2340d" providerId="ADAL" clId="{5516B746-25E3-4394-BE3B-325250FF6FA2}" dt="2024-07-04T13:32:25.761" v="3" actId="27636"/>
        <pc:sldMkLst>
          <pc:docMk/>
          <pc:sldMk cId="86034179" sldId="256"/>
        </pc:sldMkLst>
      </pc:sldChg>
      <pc:sldChg chg="del">
        <pc:chgData name="James Williams" userId="c957a50b-491f-4d94-b4bc-52aca3e2340d" providerId="ADAL" clId="{5516B746-25E3-4394-BE3B-325250FF6FA2}" dt="2024-07-04T13:32:57.734" v="12" actId="2696"/>
        <pc:sldMkLst>
          <pc:docMk/>
          <pc:sldMk cId="3465548245" sldId="274"/>
        </pc:sldMkLst>
      </pc:sldChg>
      <pc:sldChg chg="modSp add mod">
        <pc:chgData name="James Williams" userId="c957a50b-491f-4d94-b4bc-52aca3e2340d" providerId="ADAL" clId="{5516B746-25E3-4394-BE3B-325250FF6FA2}" dt="2024-07-04T14:02:40.876" v="282" actId="14100"/>
        <pc:sldMkLst>
          <pc:docMk/>
          <pc:sldMk cId="2181156302" sldId="277"/>
        </pc:sldMkLst>
      </pc:sldChg>
      <pc:sldChg chg="delSp modSp add mod">
        <pc:chgData name="James Williams" userId="c957a50b-491f-4d94-b4bc-52aca3e2340d" providerId="ADAL" clId="{5516B746-25E3-4394-BE3B-325250FF6FA2}" dt="2024-07-04T13:55:07.582" v="188" actId="20577"/>
        <pc:sldMkLst>
          <pc:docMk/>
          <pc:sldMk cId="1869130852" sldId="283"/>
        </pc:sldMkLst>
      </pc:sldChg>
      <pc:sldChg chg="delSp modSp add mod">
        <pc:chgData name="James Williams" userId="c957a50b-491f-4d94-b4bc-52aca3e2340d" providerId="ADAL" clId="{5516B746-25E3-4394-BE3B-325250FF6FA2}" dt="2024-07-04T13:53:04.818" v="156" actId="113"/>
        <pc:sldMkLst>
          <pc:docMk/>
          <pc:sldMk cId="2791311214" sldId="292"/>
        </pc:sldMkLst>
      </pc:sldChg>
      <pc:sldChg chg="addSp delSp modSp add mod">
        <pc:chgData name="James Williams" userId="c957a50b-491f-4d94-b4bc-52aca3e2340d" providerId="ADAL" clId="{5516B746-25E3-4394-BE3B-325250FF6FA2}" dt="2024-07-04T14:07:47.386" v="423" actId="20577"/>
        <pc:sldMkLst>
          <pc:docMk/>
          <pc:sldMk cId="1208617688" sldId="293"/>
        </pc:sldMkLst>
      </pc:sldChg>
      <pc:sldChg chg="delSp modSp add del mod ord">
        <pc:chgData name="James Williams" userId="c957a50b-491f-4d94-b4bc-52aca3e2340d" providerId="ADAL" clId="{5516B746-25E3-4394-BE3B-325250FF6FA2}" dt="2024-07-04T13:57:25.070" v="235" actId="2696"/>
        <pc:sldMkLst>
          <pc:docMk/>
          <pc:sldMk cId="1050111293" sldId="294"/>
        </pc:sldMkLst>
      </pc:sldChg>
      <pc:sldChg chg="add">
        <pc:chgData name="James Williams" userId="c957a50b-491f-4d94-b4bc-52aca3e2340d" providerId="ADAL" clId="{5516B746-25E3-4394-BE3B-325250FF6FA2}" dt="2024-07-04T13:57:51.526" v="237"/>
        <pc:sldMkLst>
          <pc:docMk/>
          <pc:sldMk cId="2819732370" sldId="294"/>
        </pc:sldMkLst>
      </pc:sldChg>
      <pc:sldChg chg="delSp modSp add mod">
        <pc:chgData name="James Williams" userId="c957a50b-491f-4d94-b4bc-52aca3e2340d" providerId="ADAL" clId="{5516B746-25E3-4394-BE3B-325250FF6FA2}" dt="2024-07-04T13:56:12.444" v="221" actId="1076"/>
        <pc:sldMkLst>
          <pc:docMk/>
          <pc:sldMk cId="3079736020" sldId="295"/>
        </pc:sldMkLst>
      </pc:sldChg>
      <pc:sldChg chg="add">
        <pc:chgData name="James Williams" userId="c957a50b-491f-4d94-b4bc-52aca3e2340d" providerId="ADAL" clId="{5516B746-25E3-4394-BE3B-325250FF6FA2}" dt="2024-07-04T13:58:53.019" v="242"/>
        <pc:sldMkLst>
          <pc:docMk/>
          <pc:sldMk cId="1291871160" sldId="296"/>
        </pc:sldMkLst>
      </pc:sldChg>
      <pc:sldChg chg="modSp add del mod">
        <pc:chgData name="James Williams" userId="c957a50b-491f-4d94-b4bc-52aca3e2340d" providerId="ADAL" clId="{5516B746-25E3-4394-BE3B-325250FF6FA2}" dt="2024-07-04T13:58:49.181" v="241" actId="2696"/>
        <pc:sldMkLst>
          <pc:docMk/>
          <pc:sldMk cId="3632433661" sldId="296"/>
        </pc:sldMkLst>
      </pc:sldChg>
      <pc:sldChg chg="delSp modSp add mod">
        <pc:chgData name="James Williams" userId="c957a50b-491f-4d94-b4bc-52aca3e2340d" providerId="ADAL" clId="{5516B746-25E3-4394-BE3B-325250FF6FA2}" dt="2024-07-04T13:52:22.236" v="146" actId="14100"/>
        <pc:sldMkLst>
          <pc:docMk/>
          <pc:sldMk cId="3574581837" sldId="297"/>
        </pc:sldMkLst>
      </pc:sldChg>
      <pc:sldChg chg="modSp add del mod">
        <pc:chgData name="James Williams" userId="c957a50b-491f-4d94-b4bc-52aca3e2340d" providerId="ADAL" clId="{5516B746-25E3-4394-BE3B-325250FF6FA2}" dt="2024-07-04T14:18:59.152" v="613" actId="14100"/>
        <pc:sldMkLst>
          <pc:docMk/>
          <pc:sldMk cId="1759271262" sldId="307"/>
        </pc:sldMkLst>
      </pc:sldChg>
      <pc:sldChg chg="modSp add del mod">
        <pc:chgData name="James Williams" userId="c957a50b-491f-4d94-b4bc-52aca3e2340d" providerId="ADAL" clId="{5516B746-25E3-4394-BE3B-325250FF6FA2}" dt="2024-07-04T14:19:34.544" v="628" actId="1076"/>
        <pc:sldMkLst>
          <pc:docMk/>
          <pc:sldMk cId="3380931067" sldId="311"/>
        </pc:sldMkLst>
      </pc:sldChg>
      <pc:sldChg chg="delSp add del mod">
        <pc:chgData name="James Williams" userId="c957a50b-491f-4d94-b4bc-52aca3e2340d" providerId="ADAL" clId="{5516B746-25E3-4394-BE3B-325250FF6FA2}" dt="2024-07-04T13:54:16.202" v="172" actId="2696"/>
        <pc:sldMkLst>
          <pc:docMk/>
          <pc:sldMk cId="1025001089" sldId="314"/>
        </pc:sldMkLst>
      </pc:sldChg>
      <pc:sldChg chg="delSp modSp add mod">
        <pc:chgData name="James Williams" userId="c957a50b-491f-4d94-b4bc-52aca3e2340d" providerId="ADAL" clId="{5516B746-25E3-4394-BE3B-325250FF6FA2}" dt="2024-07-04T13:57:51.777" v="238" actId="27636"/>
        <pc:sldMkLst>
          <pc:docMk/>
          <pc:sldMk cId="1588862583" sldId="322"/>
        </pc:sldMkLst>
      </pc:sldChg>
      <pc:sldChg chg="del">
        <pc:chgData name="James Williams" userId="c957a50b-491f-4d94-b4bc-52aca3e2340d" providerId="ADAL" clId="{5516B746-25E3-4394-BE3B-325250FF6FA2}" dt="2024-07-04T13:32:57.734" v="12" actId="2696"/>
        <pc:sldMkLst>
          <pc:docMk/>
          <pc:sldMk cId="4018771675" sldId="370"/>
        </pc:sldMkLst>
      </pc:sldChg>
      <pc:sldChg chg="del">
        <pc:chgData name="James Williams" userId="c957a50b-491f-4d94-b4bc-52aca3e2340d" providerId="ADAL" clId="{5516B746-25E3-4394-BE3B-325250FF6FA2}" dt="2024-07-04T13:57:49.373" v="236" actId="2696"/>
        <pc:sldMkLst>
          <pc:docMk/>
          <pc:sldMk cId="4118731108" sldId="385"/>
        </pc:sldMkLst>
      </pc:sldChg>
      <pc:sldChg chg="modSp add mod">
        <pc:chgData name="James Williams" userId="c957a50b-491f-4d94-b4bc-52aca3e2340d" providerId="ADAL" clId="{5516B746-25E3-4394-BE3B-325250FF6FA2}" dt="2024-07-04T13:58:09.040" v="240" actId="1076"/>
        <pc:sldMkLst>
          <pc:docMk/>
          <pc:sldMk cId="4045659749" sldId="402"/>
        </pc:sldMkLst>
      </pc:sldChg>
      <pc:sldChg chg="del">
        <pc:chgData name="James Williams" userId="c957a50b-491f-4d94-b4bc-52aca3e2340d" providerId="ADAL" clId="{5516B746-25E3-4394-BE3B-325250FF6FA2}" dt="2024-07-04T13:32:57.734" v="12" actId="2696"/>
        <pc:sldMkLst>
          <pc:docMk/>
          <pc:sldMk cId="4077422833" sldId="422"/>
        </pc:sldMkLst>
      </pc:sldChg>
      <pc:sldChg chg="delSp modSp add del mod">
        <pc:chgData name="James Williams" userId="c957a50b-491f-4d94-b4bc-52aca3e2340d" providerId="ADAL" clId="{5516B746-25E3-4394-BE3B-325250FF6FA2}" dt="2024-07-04T14:16:52.326" v="575" actId="121"/>
        <pc:sldMkLst>
          <pc:docMk/>
          <pc:sldMk cId="1440604790" sldId="424"/>
        </pc:sldMkLst>
      </pc:sldChg>
      <pc:sldChg chg="del">
        <pc:chgData name="James Williams" userId="c957a50b-491f-4d94-b4bc-52aca3e2340d" providerId="ADAL" clId="{5516B746-25E3-4394-BE3B-325250FF6FA2}" dt="2024-07-04T13:57:49.373" v="236" actId="2696"/>
        <pc:sldMkLst>
          <pc:docMk/>
          <pc:sldMk cId="3769614310" sldId="433"/>
        </pc:sldMkLst>
      </pc:sldChg>
      <pc:sldChg chg="del">
        <pc:chgData name="James Williams" userId="c957a50b-491f-4d94-b4bc-52aca3e2340d" providerId="ADAL" clId="{5516B746-25E3-4394-BE3B-325250FF6FA2}" dt="2024-07-04T13:57:49.373" v="236" actId="2696"/>
        <pc:sldMkLst>
          <pc:docMk/>
          <pc:sldMk cId="3821269464" sldId="463"/>
        </pc:sldMkLst>
      </pc:sldChg>
      <pc:sldChg chg="del">
        <pc:chgData name="James Williams" userId="c957a50b-491f-4d94-b4bc-52aca3e2340d" providerId="ADAL" clId="{5516B746-25E3-4394-BE3B-325250FF6FA2}" dt="2024-07-04T13:32:57.734" v="12" actId="2696"/>
        <pc:sldMkLst>
          <pc:docMk/>
          <pc:sldMk cId="3500394480" sldId="466"/>
        </pc:sldMkLst>
      </pc:sldChg>
      <pc:sldChg chg="del">
        <pc:chgData name="James Williams" userId="c957a50b-491f-4d94-b4bc-52aca3e2340d" providerId="ADAL" clId="{5516B746-25E3-4394-BE3B-325250FF6FA2}" dt="2024-07-04T13:32:57.734" v="12" actId="2696"/>
        <pc:sldMkLst>
          <pc:docMk/>
          <pc:sldMk cId="533430584" sldId="471"/>
        </pc:sldMkLst>
      </pc:sldChg>
      <pc:sldChg chg="del">
        <pc:chgData name="James Williams" userId="c957a50b-491f-4d94-b4bc-52aca3e2340d" providerId="ADAL" clId="{5516B746-25E3-4394-BE3B-325250FF6FA2}" dt="2024-07-04T13:32:57.734" v="12" actId="2696"/>
        <pc:sldMkLst>
          <pc:docMk/>
          <pc:sldMk cId="746755930" sldId="472"/>
        </pc:sldMkLst>
      </pc:sldChg>
      <pc:sldChg chg="del">
        <pc:chgData name="James Williams" userId="c957a50b-491f-4d94-b4bc-52aca3e2340d" providerId="ADAL" clId="{5516B746-25E3-4394-BE3B-325250FF6FA2}" dt="2024-07-04T13:32:57.734" v="12" actId="2696"/>
        <pc:sldMkLst>
          <pc:docMk/>
          <pc:sldMk cId="3635376096" sldId="477"/>
        </pc:sldMkLst>
      </pc:sldChg>
      <pc:sldChg chg="del">
        <pc:chgData name="James Williams" userId="c957a50b-491f-4d94-b4bc-52aca3e2340d" providerId="ADAL" clId="{5516B746-25E3-4394-BE3B-325250FF6FA2}" dt="2024-07-04T13:32:57.734" v="12" actId="2696"/>
        <pc:sldMkLst>
          <pc:docMk/>
          <pc:sldMk cId="1290592663" sldId="487"/>
        </pc:sldMkLst>
      </pc:sldChg>
      <pc:sldChg chg="delSp modSp add mod">
        <pc:chgData name="James Williams" userId="c957a50b-491f-4d94-b4bc-52aca3e2340d" providerId="ADAL" clId="{5516B746-25E3-4394-BE3B-325250FF6FA2}" dt="2024-07-04T13:39:03.752" v="97" actId="1076"/>
        <pc:sldMkLst>
          <pc:docMk/>
          <pc:sldMk cId="3865561618" sldId="515"/>
        </pc:sldMkLst>
      </pc:sldChg>
      <pc:sldChg chg="modSp add mod">
        <pc:chgData name="James Williams" userId="c957a50b-491f-4d94-b4bc-52aca3e2340d" providerId="ADAL" clId="{5516B746-25E3-4394-BE3B-325250FF6FA2}" dt="2024-07-04T14:08:26.306" v="433" actId="13926"/>
        <pc:sldMkLst>
          <pc:docMk/>
          <pc:sldMk cId="706618107" sldId="516"/>
        </pc:sldMkLst>
      </pc:sldChg>
      <pc:sldChg chg="addSp delSp modSp add mod">
        <pc:chgData name="James Williams" userId="c957a50b-491f-4d94-b4bc-52aca3e2340d" providerId="ADAL" clId="{5516B746-25E3-4394-BE3B-325250FF6FA2}" dt="2024-07-04T13:50:51.817" v="112" actId="404"/>
        <pc:sldMkLst>
          <pc:docMk/>
          <pc:sldMk cId="1869770938" sldId="517"/>
        </pc:sldMkLst>
      </pc:sldChg>
      <pc:sldChg chg="delSp modSp add mod setBg delDesignElem">
        <pc:chgData name="James Williams" userId="c957a50b-491f-4d94-b4bc-52aca3e2340d" providerId="ADAL" clId="{5516B746-25E3-4394-BE3B-325250FF6FA2}" dt="2024-07-04T14:09:04.912" v="441" actId="1076"/>
        <pc:sldMkLst>
          <pc:docMk/>
          <pc:sldMk cId="3824841205" sldId="519"/>
        </pc:sldMkLst>
      </pc:sldChg>
      <pc:sldChg chg="modSp add del mod">
        <pc:chgData name="James Williams" userId="c957a50b-491f-4d94-b4bc-52aca3e2340d" providerId="ADAL" clId="{5516B746-25E3-4394-BE3B-325250FF6FA2}" dt="2024-07-04T14:09:27.848" v="446" actId="2696"/>
        <pc:sldMkLst>
          <pc:docMk/>
          <pc:sldMk cId="3063679924" sldId="520"/>
        </pc:sldMkLst>
      </pc:sldChg>
      <pc:sldChg chg="delSp modSp add mod">
        <pc:chgData name="James Williams" userId="c957a50b-491f-4d94-b4bc-52aca3e2340d" providerId="ADAL" clId="{5516B746-25E3-4394-BE3B-325250FF6FA2}" dt="2024-07-04T14:03:51.327" v="300" actId="14100"/>
        <pc:sldMkLst>
          <pc:docMk/>
          <pc:sldMk cId="2487128675" sldId="523"/>
        </pc:sldMkLst>
      </pc:sldChg>
      <pc:sldChg chg="del">
        <pc:chgData name="James Williams" userId="c957a50b-491f-4d94-b4bc-52aca3e2340d" providerId="ADAL" clId="{5516B746-25E3-4394-BE3B-325250FF6FA2}" dt="2024-07-04T13:32:57.734" v="12" actId="2696"/>
        <pc:sldMkLst>
          <pc:docMk/>
          <pc:sldMk cId="3141465429" sldId="545"/>
        </pc:sldMkLst>
      </pc:sldChg>
      <pc:sldChg chg="delSp modSp add mod">
        <pc:chgData name="James Williams" userId="c957a50b-491f-4d94-b4bc-52aca3e2340d" providerId="ADAL" clId="{5516B746-25E3-4394-BE3B-325250FF6FA2}" dt="2024-07-04T14:04:48.780" v="321" actId="20577"/>
        <pc:sldMkLst>
          <pc:docMk/>
          <pc:sldMk cId="777276582" sldId="547"/>
        </pc:sldMkLst>
      </pc:sldChg>
      <pc:sldChg chg="del">
        <pc:chgData name="James Williams" userId="c957a50b-491f-4d94-b4bc-52aca3e2340d" providerId="ADAL" clId="{5516B746-25E3-4394-BE3B-325250FF6FA2}" dt="2024-07-04T13:32:57.734" v="12" actId="2696"/>
        <pc:sldMkLst>
          <pc:docMk/>
          <pc:sldMk cId="2870205560" sldId="547"/>
        </pc:sldMkLst>
      </pc:sldChg>
      <pc:sldChg chg="modSp add mod">
        <pc:chgData name="James Williams" userId="c957a50b-491f-4d94-b4bc-52aca3e2340d" providerId="ADAL" clId="{5516B746-25E3-4394-BE3B-325250FF6FA2}" dt="2024-07-04T14:04:41.948" v="315" actId="113"/>
        <pc:sldMkLst>
          <pc:docMk/>
          <pc:sldMk cId="606689372" sldId="548"/>
        </pc:sldMkLst>
      </pc:sldChg>
      <pc:sldChg chg="addSp delSp modSp add mod">
        <pc:chgData name="James Williams" userId="c957a50b-491f-4d94-b4bc-52aca3e2340d" providerId="ADAL" clId="{5516B746-25E3-4394-BE3B-325250FF6FA2}" dt="2024-07-04T14:06:30.692" v="346" actId="1076"/>
        <pc:sldMkLst>
          <pc:docMk/>
          <pc:sldMk cId="3419366989" sldId="550"/>
        </pc:sldMkLst>
      </pc:sldChg>
      <pc:sldChg chg="del">
        <pc:chgData name="James Williams" userId="c957a50b-491f-4d94-b4bc-52aca3e2340d" providerId="ADAL" clId="{5516B746-25E3-4394-BE3B-325250FF6FA2}" dt="2024-07-04T13:32:57.734" v="12" actId="2696"/>
        <pc:sldMkLst>
          <pc:docMk/>
          <pc:sldMk cId="2428515538" sldId="551"/>
        </pc:sldMkLst>
      </pc:sldChg>
      <pc:sldChg chg="del">
        <pc:chgData name="James Williams" userId="c957a50b-491f-4d94-b4bc-52aca3e2340d" providerId="ADAL" clId="{5516B746-25E3-4394-BE3B-325250FF6FA2}" dt="2024-07-04T13:57:49.373" v="236" actId="2696"/>
        <pc:sldMkLst>
          <pc:docMk/>
          <pc:sldMk cId="325151516" sldId="552"/>
        </pc:sldMkLst>
      </pc:sldChg>
      <pc:sldChg chg="del">
        <pc:chgData name="James Williams" userId="c957a50b-491f-4d94-b4bc-52aca3e2340d" providerId="ADAL" clId="{5516B746-25E3-4394-BE3B-325250FF6FA2}" dt="2024-07-04T13:57:49.373" v="236" actId="2696"/>
        <pc:sldMkLst>
          <pc:docMk/>
          <pc:sldMk cId="3923962153" sldId="553"/>
        </pc:sldMkLst>
      </pc:sldChg>
      <pc:sldChg chg="modSp add mod">
        <pc:chgData name="James Williams" userId="c957a50b-491f-4d94-b4bc-52aca3e2340d" providerId="ADAL" clId="{5516B746-25E3-4394-BE3B-325250FF6FA2}" dt="2024-07-04T14:08:33.087" v="434" actId="1076"/>
        <pc:sldMkLst>
          <pc:docMk/>
          <pc:sldMk cId="247854926" sldId="554"/>
        </pc:sldMkLst>
      </pc:sldChg>
      <pc:sldChg chg="modSp add mod">
        <pc:chgData name="James Williams" userId="c957a50b-491f-4d94-b4bc-52aca3e2340d" providerId="ADAL" clId="{5516B746-25E3-4394-BE3B-325250FF6FA2}" dt="2024-07-04T14:10:12.763" v="455" actId="1076"/>
        <pc:sldMkLst>
          <pc:docMk/>
          <pc:sldMk cId="1989648899" sldId="555"/>
        </pc:sldMkLst>
      </pc:sldChg>
      <pc:sldChg chg="del">
        <pc:chgData name="James Williams" userId="c957a50b-491f-4d94-b4bc-52aca3e2340d" providerId="ADAL" clId="{5516B746-25E3-4394-BE3B-325250FF6FA2}" dt="2024-07-04T13:57:49.373" v="236" actId="2696"/>
        <pc:sldMkLst>
          <pc:docMk/>
          <pc:sldMk cId="2686044335" sldId="557"/>
        </pc:sldMkLst>
      </pc:sldChg>
      <pc:sldChg chg="del">
        <pc:chgData name="James Williams" userId="c957a50b-491f-4d94-b4bc-52aca3e2340d" providerId="ADAL" clId="{5516B746-25E3-4394-BE3B-325250FF6FA2}" dt="2024-07-04T13:57:49.373" v="236" actId="2696"/>
        <pc:sldMkLst>
          <pc:docMk/>
          <pc:sldMk cId="1472275188" sldId="559"/>
        </pc:sldMkLst>
      </pc:sldChg>
      <pc:sldChg chg="del">
        <pc:chgData name="James Williams" userId="c957a50b-491f-4d94-b4bc-52aca3e2340d" providerId="ADAL" clId="{5516B746-25E3-4394-BE3B-325250FF6FA2}" dt="2024-07-04T13:32:57.734" v="12" actId="2696"/>
        <pc:sldMkLst>
          <pc:docMk/>
          <pc:sldMk cId="1363837334" sldId="561"/>
        </pc:sldMkLst>
      </pc:sldChg>
      <pc:sldChg chg="del">
        <pc:chgData name="James Williams" userId="c957a50b-491f-4d94-b4bc-52aca3e2340d" providerId="ADAL" clId="{5516B746-25E3-4394-BE3B-325250FF6FA2}" dt="2024-07-04T13:32:57.734" v="12" actId="2696"/>
        <pc:sldMkLst>
          <pc:docMk/>
          <pc:sldMk cId="3681085140" sldId="563"/>
        </pc:sldMkLst>
      </pc:sldChg>
      <pc:sldChg chg="del">
        <pc:chgData name="James Williams" userId="c957a50b-491f-4d94-b4bc-52aca3e2340d" providerId="ADAL" clId="{5516B746-25E3-4394-BE3B-325250FF6FA2}" dt="2024-07-04T13:32:57.734" v="12" actId="2696"/>
        <pc:sldMkLst>
          <pc:docMk/>
          <pc:sldMk cId="1390743187" sldId="564"/>
        </pc:sldMkLst>
      </pc:sldChg>
      <pc:sldChg chg="del">
        <pc:chgData name="James Williams" userId="c957a50b-491f-4d94-b4bc-52aca3e2340d" providerId="ADAL" clId="{5516B746-25E3-4394-BE3B-325250FF6FA2}" dt="2024-07-04T13:32:57.734" v="12" actId="2696"/>
        <pc:sldMkLst>
          <pc:docMk/>
          <pc:sldMk cId="3676097635" sldId="565"/>
        </pc:sldMkLst>
      </pc:sldChg>
      <pc:sldChg chg="del">
        <pc:chgData name="James Williams" userId="c957a50b-491f-4d94-b4bc-52aca3e2340d" providerId="ADAL" clId="{5516B746-25E3-4394-BE3B-325250FF6FA2}" dt="2024-07-04T13:32:57.734" v="12" actId="2696"/>
        <pc:sldMkLst>
          <pc:docMk/>
          <pc:sldMk cId="2554119363" sldId="568"/>
        </pc:sldMkLst>
      </pc:sldChg>
      <pc:sldChg chg="delSp modSp add mod setBg delDesignElem">
        <pc:chgData name="James Williams" userId="c957a50b-491f-4d94-b4bc-52aca3e2340d" providerId="ADAL" clId="{5516B746-25E3-4394-BE3B-325250FF6FA2}" dt="2024-07-04T14:02:09.421" v="268" actId="27636"/>
        <pc:sldMkLst>
          <pc:docMk/>
          <pc:sldMk cId="1381748965" sldId="569"/>
        </pc:sldMkLst>
      </pc:sldChg>
      <pc:sldChg chg="del">
        <pc:chgData name="James Williams" userId="c957a50b-491f-4d94-b4bc-52aca3e2340d" providerId="ADAL" clId="{5516B746-25E3-4394-BE3B-325250FF6FA2}" dt="2024-07-04T13:57:49.373" v="236" actId="2696"/>
        <pc:sldMkLst>
          <pc:docMk/>
          <pc:sldMk cId="4247307490" sldId="570"/>
        </pc:sldMkLst>
      </pc:sldChg>
      <pc:sldChg chg="del">
        <pc:chgData name="James Williams" userId="c957a50b-491f-4d94-b4bc-52aca3e2340d" providerId="ADAL" clId="{5516B746-25E3-4394-BE3B-325250FF6FA2}" dt="2024-07-04T13:32:57.734" v="12" actId="2696"/>
        <pc:sldMkLst>
          <pc:docMk/>
          <pc:sldMk cId="2141318185" sldId="573"/>
        </pc:sldMkLst>
      </pc:sldChg>
      <pc:sldChg chg="modSp add mod">
        <pc:chgData name="James Williams" userId="c957a50b-491f-4d94-b4bc-52aca3e2340d" providerId="ADAL" clId="{5516B746-25E3-4394-BE3B-325250FF6FA2}" dt="2024-07-04T14:10:28.684" v="461" actId="1076"/>
        <pc:sldMkLst>
          <pc:docMk/>
          <pc:sldMk cId="1760125885" sldId="582"/>
        </pc:sldMkLst>
      </pc:sldChg>
      <pc:sldChg chg="modSp add del mod">
        <pc:chgData name="James Williams" userId="c957a50b-491f-4d94-b4bc-52aca3e2340d" providerId="ADAL" clId="{5516B746-25E3-4394-BE3B-325250FF6FA2}" dt="2024-07-04T14:11:27.563" v="475" actId="2696"/>
        <pc:sldMkLst>
          <pc:docMk/>
          <pc:sldMk cId="875065699" sldId="592"/>
        </pc:sldMkLst>
      </pc:sldChg>
      <pc:sldChg chg="modSp add del mod">
        <pc:chgData name="James Williams" userId="c957a50b-491f-4d94-b4bc-52aca3e2340d" providerId="ADAL" clId="{5516B746-25E3-4394-BE3B-325250FF6FA2}" dt="2024-07-04T14:11:27.563" v="475" actId="2696"/>
        <pc:sldMkLst>
          <pc:docMk/>
          <pc:sldMk cId="2623690131" sldId="593"/>
        </pc:sldMkLst>
      </pc:sldChg>
      <pc:sldChg chg="modSp add del mod">
        <pc:chgData name="James Williams" userId="c957a50b-491f-4d94-b4bc-52aca3e2340d" providerId="ADAL" clId="{5516B746-25E3-4394-BE3B-325250FF6FA2}" dt="2024-07-04T14:18:04.083" v="594" actId="1076"/>
        <pc:sldMkLst>
          <pc:docMk/>
          <pc:sldMk cId="4098691512" sldId="601"/>
        </pc:sldMkLst>
      </pc:sldChg>
      <pc:sldChg chg="delSp modSp add del mod">
        <pc:chgData name="James Williams" userId="c957a50b-491f-4d94-b4bc-52aca3e2340d" providerId="ADAL" clId="{5516B746-25E3-4394-BE3B-325250FF6FA2}" dt="2024-07-04T14:16:07.677" v="565" actId="20577"/>
        <pc:sldMkLst>
          <pc:docMk/>
          <pc:sldMk cId="4007912793" sldId="646"/>
        </pc:sldMkLst>
      </pc:sldChg>
      <pc:sldChg chg="delSp modSp add del mod">
        <pc:chgData name="James Williams" userId="c957a50b-491f-4d94-b4bc-52aca3e2340d" providerId="ADAL" clId="{5516B746-25E3-4394-BE3B-325250FF6FA2}" dt="2024-07-04T14:15:18.679" v="539" actId="2696"/>
        <pc:sldMkLst>
          <pc:docMk/>
          <pc:sldMk cId="2907676805" sldId="647"/>
        </pc:sldMkLst>
      </pc:sldChg>
      <pc:sldChg chg="modSp add del mod">
        <pc:chgData name="James Williams" userId="c957a50b-491f-4d94-b4bc-52aca3e2340d" providerId="ADAL" clId="{5516B746-25E3-4394-BE3B-325250FF6FA2}" dt="2024-07-04T14:19:50.425" v="634" actId="2696"/>
        <pc:sldMkLst>
          <pc:docMk/>
          <pc:sldMk cId="3399873689" sldId="660"/>
        </pc:sldMkLst>
      </pc:sldChg>
      <pc:sldChg chg="modSp mod">
        <pc:chgData name="James Williams" userId="c957a50b-491f-4d94-b4bc-52aca3e2340d" providerId="ADAL" clId="{5516B746-25E3-4394-BE3B-325250FF6FA2}" dt="2024-07-04T13:36:10.823" v="26" actId="27636"/>
        <pc:sldMkLst>
          <pc:docMk/>
          <pc:sldMk cId="1411254778" sldId="683"/>
        </pc:sldMkLst>
      </pc:sldChg>
      <pc:sldChg chg="modSp mod">
        <pc:chgData name="James Williams" userId="c957a50b-491f-4d94-b4bc-52aca3e2340d" providerId="ADAL" clId="{5516B746-25E3-4394-BE3B-325250FF6FA2}" dt="2024-07-04T13:32:19.186" v="1" actId="20577"/>
        <pc:sldMkLst>
          <pc:docMk/>
          <pc:sldMk cId="3179553881" sldId="690"/>
        </pc:sldMkLst>
      </pc:sldChg>
      <pc:sldChg chg="delSp modSp add del mod">
        <pc:chgData name="James Williams" userId="c957a50b-491f-4d94-b4bc-52aca3e2340d" providerId="ADAL" clId="{5516B746-25E3-4394-BE3B-325250FF6FA2}" dt="2024-07-04T14:14:17.022" v="515" actId="1076"/>
        <pc:sldMkLst>
          <pc:docMk/>
          <pc:sldMk cId="1882785785" sldId="694"/>
        </pc:sldMkLst>
      </pc:sldChg>
      <pc:sldChg chg="del">
        <pc:chgData name="James Williams" userId="c957a50b-491f-4d94-b4bc-52aca3e2340d" providerId="ADAL" clId="{5516B746-25E3-4394-BE3B-325250FF6FA2}" dt="2024-07-04T13:32:57.734" v="12" actId="2696"/>
        <pc:sldMkLst>
          <pc:docMk/>
          <pc:sldMk cId="4141932491" sldId="696"/>
        </pc:sldMkLst>
      </pc:sldChg>
      <pc:sldChg chg="delSp modSp mod">
        <pc:chgData name="James Williams" userId="c957a50b-491f-4d94-b4bc-52aca3e2340d" providerId="ADAL" clId="{5516B746-25E3-4394-BE3B-325250FF6FA2}" dt="2024-07-04T14:24:06.577" v="704" actId="27636"/>
        <pc:sldMkLst>
          <pc:docMk/>
          <pc:sldMk cId="77681232" sldId="707"/>
        </pc:sldMkLst>
      </pc:sldChg>
      <pc:sldChg chg="del">
        <pc:chgData name="James Williams" userId="c957a50b-491f-4d94-b4bc-52aca3e2340d" providerId="ADAL" clId="{5516B746-25E3-4394-BE3B-325250FF6FA2}" dt="2024-07-04T13:32:57.734" v="12" actId="2696"/>
        <pc:sldMkLst>
          <pc:docMk/>
          <pc:sldMk cId="526872075" sldId="711"/>
        </pc:sldMkLst>
      </pc:sldChg>
      <pc:sldChg chg="del">
        <pc:chgData name="James Williams" userId="c957a50b-491f-4d94-b4bc-52aca3e2340d" providerId="ADAL" clId="{5516B746-25E3-4394-BE3B-325250FF6FA2}" dt="2024-07-04T13:32:57.734" v="12" actId="2696"/>
        <pc:sldMkLst>
          <pc:docMk/>
          <pc:sldMk cId="3990200244" sldId="712"/>
        </pc:sldMkLst>
      </pc:sldChg>
      <pc:sldChg chg="del">
        <pc:chgData name="James Williams" userId="c957a50b-491f-4d94-b4bc-52aca3e2340d" providerId="ADAL" clId="{5516B746-25E3-4394-BE3B-325250FF6FA2}" dt="2024-07-04T13:32:57.734" v="12" actId="2696"/>
        <pc:sldMkLst>
          <pc:docMk/>
          <pc:sldMk cId="3274531003" sldId="713"/>
        </pc:sldMkLst>
      </pc:sldChg>
      <pc:sldChg chg="del">
        <pc:chgData name="James Williams" userId="c957a50b-491f-4d94-b4bc-52aca3e2340d" providerId="ADAL" clId="{5516B746-25E3-4394-BE3B-325250FF6FA2}" dt="2024-07-04T13:32:57.734" v="12" actId="2696"/>
        <pc:sldMkLst>
          <pc:docMk/>
          <pc:sldMk cId="2084699456" sldId="714"/>
        </pc:sldMkLst>
      </pc:sldChg>
      <pc:sldChg chg="del">
        <pc:chgData name="James Williams" userId="c957a50b-491f-4d94-b4bc-52aca3e2340d" providerId="ADAL" clId="{5516B746-25E3-4394-BE3B-325250FF6FA2}" dt="2024-07-04T13:32:57.734" v="12" actId="2696"/>
        <pc:sldMkLst>
          <pc:docMk/>
          <pc:sldMk cId="1809504766" sldId="715"/>
        </pc:sldMkLst>
      </pc:sldChg>
      <pc:sldChg chg="del">
        <pc:chgData name="James Williams" userId="c957a50b-491f-4d94-b4bc-52aca3e2340d" providerId="ADAL" clId="{5516B746-25E3-4394-BE3B-325250FF6FA2}" dt="2024-07-04T13:32:57.734" v="12" actId="2696"/>
        <pc:sldMkLst>
          <pc:docMk/>
          <pc:sldMk cId="2211547706" sldId="716"/>
        </pc:sldMkLst>
      </pc:sldChg>
      <pc:sldChg chg="del">
        <pc:chgData name="James Williams" userId="c957a50b-491f-4d94-b4bc-52aca3e2340d" providerId="ADAL" clId="{5516B746-25E3-4394-BE3B-325250FF6FA2}" dt="2024-07-04T13:32:57.734" v="12" actId="2696"/>
        <pc:sldMkLst>
          <pc:docMk/>
          <pc:sldMk cId="3303272613" sldId="717"/>
        </pc:sldMkLst>
      </pc:sldChg>
      <pc:sldChg chg="del">
        <pc:chgData name="James Williams" userId="c957a50b-491f-4d94-b4bc-52aca3e2340d" providerId="ADAL" clId="{5516B746-25E3-4394-BE3B-325250FF6FA2}" dt="2024-07-04T13:32:57.734" v="12" actId="2696"/>
        <pc:sldMkLst>
          <pc:docMk/>
          <pc:sldMk cId="145832537" sldId="718"/>
        </pc:sldMkLst>
      </pc:sldChg>
      <pc:sldChg chg="del">
        <pc:chgData name="James Williams" userId="c957a50b-491f-4d94-b4bc-52aca3e2340d" providerId="ADAL" clId="{5516B746-25E3-4394-BE3B-325250FF6FA2}" dt="2024-07-04T13:32:57.734" v="12" actId="2696"/>
        <pc:sldMkLst>
          <pc:docMk/>
          <pc:sldMk cId="510441073" sldId="719"/>
        </pc:sldMkLst>
      </pc:sldChg>
      <pc:sldChg chg="add del">
        <pc:chgData name="James Williams" userId="c957a50b-491f-4d94-b4bc-52aca3e2340d" providerId="ADAL" clId="{5516B746-25E3-4394-BE3B-325250FF6FA2}" dt="2024-07-04T13:34:21.924" v="14"/>
        <pc:sldMkLst>
          <pc:docMk/>
          <pc:sldMk cId="2258374281" sldId="721"/>
        </pc:sldMkLst>
      </pc:sldChg>
      <pc:sldChg chg="addSp modSp new mod">
        <pc:chgData name="James Williams" userId="c957a50b-491f-4d94-b4bc-52aca3e2340d" providerId="ADAL" clId="{5516B746-25E3-4394-BE3B-325250FF6FA2}" dt="2024-07-04T14:09:49.392" v="451" actId="1076"/>
        <pc:sldMkLst>
          <pc:docMk/>
          <pc:sldMk cId="3445937598" sldId="721"/>
        </pc:sldMkLst>
      </pc:sldChg>
      <pc:sldChg chg="add del">
        <pc:chgData name="James Williams" userId="c957a50b-491f-4d94-b4bc-52aca3e2340d" providerId="ADAL" clId="{5516B746-25E3-4394-BE3B-325250FF6FA2}" dt="2024-07-04T14:05:52.493" v="337"/>
        <pc:sldMkLst>
          <pc:docMk/>
          <pc:sldMk cId="3805324151" sldId="721"/>
        </pc:sldMkLst>
      </pc:sldChg>
      <pc:sldChg chg="add del">
        <pc:chgData name="James Williams" userId="c957a50b-491f-4d94-b4bc-52aca3e2340d" providerId="ADAL" clId="{5516B746-25E3-4394-BE3B-325250FF6FA2}" dt="2024-07-04T13:34:21.924" v="14"/>
        <pc:sldMkLst>
          <pc:docMk/>
          <pc:sldMk cId="1339562087" sldId="722"/>
        </pc:sldMkLst>
      </pc:sldChg>
      <pc:sldChg chg="delSp add setBg delDesignElem">
        <pc:chgData name="James Williams" userId="c957a50b-491f-4d94-b4bc-52aca3e2340d" providerId="ADAL" clId="{5516B746-25E3-4394-BE3B-325250FF6FA2}" dt="2024-07-04T14:11:37.251" v="477"/>
        <pc:sldMkLst>
          <pc:docMk/>
          <pc:sldMk cId="2215258644" sldId="722"/>
        </pc:sldMkLst>
      </pc:sldChg>
      <pc:sldChg chg="del">
        <pc:chgData name="James Williams" userId="c957a50b-491f-4d94-b4bc-52aca3e2340d" providerId="ADAL" clId="{5516B746-25E3-4394-BE3B-325250FF6FA2}" dt="2024-07-04T13:32:57.734" v="12" actId="2696"/>
        <pc:sldMkLst>
          <pc:docMk/>
          <pc:sldMk cId="4068719234" sldId="722"/>
        </pc:sldMkLst>
      </pc:sldChg>
      <pc:sldChg chg="addSp modSp new mod">
        <pc:chgData name="James Williams" userId="c957a50b-491f-4d94-b4bc-52aca3e2340d" providerId="ADAL" clId="{5516B746-25E3-4394-BE3B-325250FF6FA2}" dt="2024-07-04T14:15:41.005" v="547" actId="113"/>
        <pc:sldMkLst>
          <pc:docMk/>
          <pc:sldMk cId="3573740648" sldId="723"/>
        </pc:sldMkLst>
      </pc:sldChg>
    </pc:docChg>
  </pc:docChgLst>
  <pc:docChgLst>
    <pc:chgData name="James Williams" userId="c957a50b-491f-4d94-b4bc-52aca3e2340d" providerId="ADAL" clId="{5F5CC5A4-B0D4-4C8C-A413-9E94B0237F48}"/>
    <pc:docChg chg="custSel addSld delSld modSld sldOrd">
      <pc:chgData name="James Williams" userId="c957a50b-491f-4d94-b4bc-52aca3e2340d" providerId="ADAL" clId="{5F5CC5A4-B0D4-4C8C-A413-9E94B0237F48}" dt="2024-10-09T14:18:17.259" v="214" actId="20577"/>
      <pc:docMkLst>
        <pc:docMk/>
      </pc:docMkLst>
      <pc:sldChg chg="modSp add del mod">
        <pc:chgData name="James Williams" userId="c957a50b-491f-4d94-b4bc-52aca3e2340d" providerId="ADAL" clId="{5F5CC5A4-B0D4-4C8C-A413-9E94B0237F48}" dt="2024-10-02T15:58:39.275" v="145" actId="27636"/>
        <pc:sldMkLst>
          <pc:docMk/>
          <pc:sldMk cId="1878704568" sldId="257"/>
        </pc:sldMkLst>
      </pc:sldChg>
      <pc:sldChg chg="modSp add del mod">
        <pc:chgData name="James Williams" userId="c957a50b-491f-4d94-b4bc-52aca3e2340d" providerId="ADAL" clId="{5F5CC5A4-B0D4-4C8C-A413-9E94B0237F48}" dt="2024-10-02T15:58:39.347" v="151" actId="27636"/>
        <pc:sldMkLst>
          <pc:docMk/>
          <pc:sldMk cId="1147647825" sldId="259"/>
        </pc:sldMkLst>
      </pc:sldChg>
      <pc:sldChg chg="add del">
        <pc:chgData name="James Williams" userId="c957a50b-491f-4d94-b4bc-52aca3e2340d" providerId="ADAL" clId="{5F5CC5A4-B0D4-4C8C-A413-9E94B0237F48}" dt="2024-10-02T15:58:39.174" v="140"/>
        <pc:sldMkLst>
          <pc:docMk/>
          <pc:sldMk cId="669529258" sldId="261"/>
        </pc:sldMkLst>
      </pc:sldChg>
      <pc:sldChg chg="add del">
        <pc:chgData name="James Williams" userId="c957a50b-491f-4d94-b4bc-52aca3e2340d" providerId="ADAL" clId="{5F5CC5A4-B0D4-4C8C-A413-9E94B0237F48}" dt="2024-10-02T15:58:39.174" v="140"/>
        <pc:sldMkLst>
          <pc:docMk/>
          <pc:sldMk cId="16722752" sldId="267"/>
        </pc:sldMkLst>
      </pc:sldChg>
      <pc:sldChg chg="modSp add del mod">
        <pc:chgData name="James Williams" userId="c957a50b-491f-4d94-b4bc-52aca3e2340d" providerId="ADAL" clId="{5F5CC5A4-B0D4-4C8C-A413-9E94B0237F48}" dt="2024-10-02T15:58:39.512" v="162" actId="27636"/>
        <pc:sldMkLst>
          <pc:docMk/>
          <pc:sldMk cId="549714447" sldId="275"/>
        </pc:sldMkLst>
      </pc:sldChg>
      <pc:sldChg chg="add del">
        <pc:chgData name="James Williams" userId="c957a50b-491f-4d94-b4bc-52aca3e2340d" providerId="ADAL" clId="{5F5CC5A4-B0D4-4C8C-A413-9E94B0237F48}" dt="2024-10-02T15:58:39.174" v="140"/>
        <pc:sldMkLst>
          <pc:docMk/>
          <pc:sldMk cId="2712851404" sldId="279"/>
        </pc:sldMkLst>
      </pc:sldChg>
      <pc:sldChg chg="add del">
        <pc:chgData name="James Williams" userId="c957a50b-491f-4d94-b4bc-52aca3e2340d" providerId="ADAL" clId="{5F5CC5A4-B0D4-4C8C-A413-9E94B0237F48}" dt="2024-10-02T15:58:39.174" v="140"/>
        <pc:sldMkLst>
          <pc:docMk/>
          <pc:sldMk cId="4098798610" sldId="290"/>
        </pc:sldMkLst>
      </pc:sldChg>
      <pc:sldChg chg="add del">
        <pc:chgData name="James Williams" userId="c957a50b-491f-4d94-b4bc-52aca3e2340d" providerId="ADAL" clId="{5F5CC5A4-B0D4-4C8C-A413-9E94B0237F48}" dt="2024-10-02T15:58:39.174" v="140"/>
        <pc:sldMkLst>
          <pc:docMk/>
          <pc:sldMk cId="755342964" sldId="342"/>
        </pc:sldMkLst>
      </pc:sldChg>
      <pc:sldChg chg="delSp modSp add del mod setBg delDesignElem">
        <pc:chgData name="James Williams" userId="c957a50b-491f-4d94-b4bc-52aca3e2340d" providerId="ADAL" clId="{5F5CC5A4-B0D4-4C8C-A413-9E94B0237F48}" dt="2024-10-02T15:58:39.433" v="156" actId="27636"/>
        <pc:sldMkLst>
          <pc:docMk/>
          <pc:sldMk cId="2246053608" sldId="343"/>
        </pc:sldMkLst>
      </pc:sldChg>
      <pc:sldChg chg="add del">
        <pc:chgData name="James Williams" userId="c957a50b-491f-4d94-b4bc-52aca3e2340d" providerId="ADAL" clId="{5F5CC5A4-B0D4-4C8C-A413-9E94B0237F48}" dt="2024-10-02T15:58:39.174" v="140"/>
        <pc:sldMkLst>
          <pc:docMk/>
          <pc:sldMk cId="1437352408" sldId="344"/>
        </pc:sldMkLst>
      </pc:sldChg>
      <pc:sldChg chg="modSp add del mod">
        <pc:chgData name="James Williams" userId="c957a50b-491f-4d94-b4bc-52aca3e2340d" providerId="ADAL" clId="{5F5CC5A4-B0D4-4C8C-A413-9E94B0237F48}" dt="2024-10-02T15:58:39.269" v="144" actId="27636"/>
        <pc:sldMkLst>
          <pc:docMk/>
          <pc:sldMk cId="1481574325" sldId="380"/>
        </pc:sldMkLst>
      </pc:sldChg>
      <pc:sldChg chg="add del">
        <pc:chgData name="James Williams" userId="c957a50b-491f-4d94-b4bc-52aca3e2340d" providerId="ADAL" clId="{5F5CC5A4-B0D4-4C8C-A413-9E94B0237F48}" dt="2024-10-02T15:58:39.174" v="140"/>
        <pc:sldMkLst>
          <pc:docMk/>
          <pc:sldMk cId="504193417" sldId="381"/>
        </pc:sldMkLst>
      </pc:sldChg>
      <pc:sldChg chg="modSp add del mod">
        <pc:chgData name="James Williams" userId="c957a50b-491f-4d94-b4bc-52aca3e2340d" providerId="ADAL" clId="{5F5CC5A4-B0D4-4C8C-A413-9E94B0237F48}" dt="2024-10-02T15:58:39.246" v="141" actId="27636"/>
        <pc:sldMkLst>
          <pc:docMk/>
          <pc:sldMk cId="1199500905" sldId="401"/>
        </pc:sldMkLst>
      </pc:sldChg>
      <pc:sldChg chg="modSp add del mod">
        <pc:chgData name="James Williams" userId="c957a50b-491f-4d94-b4bc-52aca3e2340d" providerId="ADAL" clId="{5F5CC5A4-B0D4-4C8C-A413-9E94B0237F48}" dt="2024-10-02T15:58:39.252" v="142" actId="27636"/>
        <pc:sldMkLst>
          <pc:docMk/>
          <pc:sldMk cId="3261488861" sldId="404"/>
        </pc:sldMkLst>
      </pc:sldChg>
      <pc:sldChg chg="modSp add del mod">
        <pc:chgData name="James Williams" userId="c957a50b-491f-4d94-b4bc-52aca3e2340d" providerId="ADAL" clId="{5F5CC5A4-B0D4-4C8C-A413-9E94B0237F48}" dt="2024-10-02T15:58:39.285" v="147" actId="27636"/>
        <pc:sldMkLst>
          <pc:docMk/>
          <pc:sldMk cId="2073772360" sldId="406"/>
        </pc:sldMkLst>
      </pc:sldChg>
      <pc:sldChg chg="modSp add del mod">
        <pc:chgData name="James Williams" userId="c957a50b-491f-4d94-b4bc-52aca3e2340d" providerId="ADAL" clId="{5F5CC5A4-B0D4-4C8C-A413-9E94B0237F48}" dt="2024-10-02T15:58:39.491" v="160" actId="27636"/>
        <pc:sldMkLst>
          <pc:docMk/>
          <pc:sldMk cId="3507032522" sldId="407"/>
        </pc:sldMkLst>
      </pc:sldChg>
      <pc:sldChg chg="add del setBg">
        <pc:chgData name="James Williams" userId="c957a50b-491f-4d94-b4bc-52aca3e2340d" providerId="ADAL" clId="{5F5CC5A4-B0D4-4C8C-A413-9E94B0237F48}" dt="2024-10-02T15:58:39.174" v="140"/>
        <pc:sldMkLst>
          <pc:docMk/>
          <pc:sldMk cId="2215005697" sldId="409"/>
        </pc:sldMkLst>
      </pc:sldChg>
      <pc:sldChg chg="modSp add del mod">
        <pc:chgData name="James Williams" userId="c957a50b-491f-4d94-b4bc-52aca3e2340d" providerId="ADAL" clId="{5F5CC5A4-B0D4-4C8C-A413-9E94B0237F48}" dt="2024-10-02T15:58:39.280" v="146" actId="27636"/>
        <pc:sldMkLst>
          <pc:docMk/>
          <pc:sldMk cId="3033999257" sldId="530"/>
        </pc:sldMkLst>
      </pc:sldChg>
      <pc:sldChg chg="modSp add del mod">
        <pc:chgData name="James Williams" userId="c957a50b-491f-4d94-b4bc-52aca3e2340d" providerId="ADAL" clId="{5F5CC5A4-B0D4-4C8C-A413-9E94B0237F48}" dt="2024-10-02T15:58:39.295" v="149" actId="27636"/>
        <pc:sldMkLst>
          <pc:docMk/>
          <pc:sldMk cId="2475885130" sldId="531"/>
        </pc:sldMkLst>
      </pc:sldChg>
      <pc:sldChg chg="del">
        <pc:chgData name="James Williams" userId="c957a50b-491f-4d94-b4bc-52aca3e2340d" providerId="ADAL" clId="{5F5CC5A4-B0D4-4C8C-A413-9E94B0237F48}" dt="2024-09-18T14:16:28.192" v="0" actId="2696"/>
        <pc:sldMkLst>
          <pc:docMk/>
          <pc:sldMk cId="329921756" sldId="533"/>
        </pc:sldMkLst>
      </pc:sldChg>
      <pc:sldChg chg="delSp add del setBg delDesignElem">
        <pc:chgData name="James Williams" userId="c957a50b-491f-4d94-b4bc-52aca3e2340d" providerId="ADAL" clId="{5F5CC5A4-B0D4-4C8C-A413-9E94B0237F48}" dt="2024-10-02T15:58:39.174" v="140"/>
        <pc:sldMkLst>
          <pc:docMk/>
          <pc:sldMk cId="3470832414" sldId="533"/>
        </pc:sldMkLst>
      </pc:sldChg>
      <pc:sldChg chg="delSp add del setBg delDesignElem">
        <pc:chgData name="James Williams" userId="c957a50b-491f-4d94-b4bc-52aca3e2340d" providerId="ADAL" clId="{5F5CC5A4-B0D4-4C8C-A413-9E94B0237F48}" dt="2024-10-02T15:58:39.174" v="140"/>
        <pc:sldMkLst>
          <pc:docMk/>
          <pc:sldMk cId="3788619371" sldId="535"/>
        </pc:sldMkLst>
      </pc:sldChg>
      <pc:sldChg chg="del">
        <pc:chgData name="James Williams" userId="c957a50b-491f-4d94-b4bc-52aca3e2340d" providerId="ADAL" clId="{5F5CC5A4-B0D4-4C8C-A413-9E94B0237F48}" dt="2024-09-18T14:16:28.192" v="0" actId="2696"/>
        <pc:sldMkLst>
          <pc:docMk/>
          <pc:sldMk cId="2649920225" sldId="536"/>
        </pc:sldMkLst>
      </pc:sldChg>
      <pc:sldChg chg="add del">
        <pc:chgData name="James Williams" userId="c957a50b-491f-4d94-b4bc-52aca3e2340d" providerId="ADAL" clId="{5F5CC5A4-B0D4-4C8C-A413-9E94B0237F48}" dt="2024-10-02T15:58:39.174" v="140"/>
        <pc:sldMkLst>
          <pc:docMk/>
          <pc:sldMk cId="3679481432" sldId="536"/>
        </pc:sldMkLst>
      </pc:sldChg>
      <pc:sldChg chg="delSp modSp add del mod setBg delDesignElem">
        <pc:chgData name="James Williams" userId="c957a50b-491f-4d94-b4bc-52aca3e2340d" providerId="ADAL" clId="{5F5CC5A4-B0D4-4C8C-A413-9E94B0237F48}" dt="2024-10-02T15:58:39.377" v="152" actId="27636"/>
        <pc:sldMkLst>
          <pc:docMk/>
          <pc:sldMk cId="1289664000" sldId="537"/>
        </pc:sldMkLst>
      </pc:sldChg>
      <pc:sldChg chg="delSp add del setBg delDesignElem">
        <pc:chgData name="James Williams" userId="c957a50b-491f-4d94-b4bc-52aca3e2340d" providerId="ADAL" clId="{5F5CC5A4-B0D4-4C8C-A413-9E94B0237F48}" dt="2024-10-02T15:58:39.174" v="140"/>
        <pc:sldMkLst>
          <pc:docMk/>
          <pc:sldMk cId="3627969155" sldId="538"/>
        </pc:sldMkLst>
      </pc:sldChg>
      <pc:sldChg chg="add del">
        <pc:chgData name="James Williams" userId="c957a50b-491f-4d94-b4bc-52aca3e2340d" providerId="ADAL" clId="{5F5CC5A4-B0D4-4C8C-A413-9E94B0237F48}" dt="2024-10-02T15:58:39.174" v="140"/>
        <pc:sldMkLst>
          <pc:docMk/>
          <pc:sldMk cId="1727329590" sldId="539"/>
        </pc:sldMkLst>
      </pc:sldChg>
      <pc:sldChg chg="modSp add del mod">
        <pc:chgData name="James Williams" userId="c957a50b-491f-4d94-b4bc-52aca3e2340d" providerId="ADAL" clId="{5F5CC5A4-B0D4-4C8C-A413-9E94B0237F48}" dt="2024-10-02T15:58:39.499" v="161" actId="27636"/>
        <pc:sldMkLst>
          <pc:docMk/>
          <pc:sldMk cId="3685324184" sldId="540"/>
        </pc:sldMkLst>
      </pc:sldChg>
      <pc:sldChg chg="modSp add del mod">
        <pc:chgData name="James Williams" userId="c957a50b-491f-4d94-b4bc-52aca3e2340d" providerId="ADAL" clId="{5F5CC5A4-B0D4-4C8C-A413-9E94B0237F48}" dt="2024-10-02T15:58:39.384" v="153" actId="27636"/>
        <pc:sldMkLst>
          <pc:docMk/>
          <pc:sldMk cId="1505486272" sldId="541"/>
        </pc:sldMkLst>
      </pc:sldChg>
      <pc:sldChg chg="add del">
        <pc:chgData name="James Williams" userId="c957a50b-491f-4d94-b4bc-52aca3e2340d" providerId="ADAL" clId="{5F5CC5A4-B0D4-4C8C-A413-9E94B0237F48}" dt="2024-10-02T15:58:39.174" v="140"/>
        <pc:sldMkLst>
          <pc:docMk/>
          <pc:sldMk cId="188387778" sldId="542"/>
        </pc:sldMkLst>
      </pc:sldChg>
      <pc:sldChg chg="delSp modSp add del mod setBg delDesignElem">
        <pc:chgData name="James Williams" userId="c957a50b-491f-4d94-b4bc-52aca3e2340d" providerId="ADAL" clId="{5F5CC5A4-B0D4-4C8C-A413-9E94B0237F48}" dt="2024-10-02T15:58:39.462" v="158" actId="27636"/>
        <pc:sldMkLst>
          <pc:docMk/>
          <pc:sldMk cId="1845065058" sldId="543"/>
        </pc:sldMkLst>
      </pc:sldChg>
      <pc:sldChg chg="delSp modSp add del mod setBg delDesignElem">
        <pc:chgData name="James Williams" userId="c957a50b-491f-4d94-b4bc-52aca3e2340d" providerId="ADAL" clId="{5F5CC5A4-B0D4-4C8C-A413-9E94B0237F48}" dt="2024-10-02T15:58:39.428" v="155" actId="27636"/>
        <pc:sldMkLst>
          <pc:docMk/>
          <pc:sldMk cId="1440324167" sldId="545"/>
        </pc:sldMkLst>
      </pc:sldChg>
      <pc:sldChg chg="add del ord">
        <pc:chgData name="James Williams" userId="c957a50b-491f-4d94-b4bc-52aca3e2340d" providerId="ADAL" clId="{5F5CC5A4-B0D4-4C8C-A413-9E94B0237F48}" dt="2024-10-09T14:18:06.386" v="174" actId="2696"/>
        <pc:sldMkLst>
          <pc:docMk/>
          <pc:sldMk cId="1027549800" sldId="556"/>
        </pc:sldMkLst>
      </pc:sldChg>
      <pc:sldChg chg="modSp add del mod">
        <pc:chgData name="James Williams" userId="c957a50b-491f-4d94-b4bc-52aca3e2340d" providerId="ADAL" clId="{5F5CC5A4-B0D4-4C8C-A413-9E94B0237F48}" dt="2024-10-02T15:58:39.258" v="143" actId="27636"/>
        <pc:sldMkLst>
          <pc:docMk/>
          <pc:sldMk cId="3721539377" sldId="559"/>
        </pc:sldMkLst>
      </pc:sldChg>
      <pc:sldChg chg="add del">
        <pc:chgData name="James Williams" userId="c957a50b-491f-4d94-b4bc-52aca3e2340d" providerId="ADAL" clId="{5F5CC5A4-B0D4-4C8C-A413-9E94B0237F48}" dt="2024-10-02T15:58:39.174" v="140"/>
        <pc:sldMkLst>
          <pc:docMk/>
          <pc:sldMk cId="1142761441" sldId="560"/>
        </pc:sldMkLst>
      </pc:sldChg>
      <pc:sldChg chg="delSp modSp add del mod setBg delDesignElem">
        <pc:chgData name="James Williams" userId="c957a50b-491f-4d94-b4bc-52aca3e2340d" providerId="ADAL" clId="{5F5CC5A4-B0D4-4C8C-A413-9E94B0237F48}" dt="2024-10-02T15:58:39.335" v="150" actId="27636"/>
        <pc:sldMkLst>
          <pc:docMk/>
          <pc:sldMk cId="1618206470" sldId="575"/>
        </pc:sldMkLst>
      </pc:sldChg>
      <pc:sldChg chg="add del">
        <pc:chgData name="James Williams" userId="c957a50b-491f-4d94-b4bc-52aca3e2340d" providerId="ADAL" clId="{5F5CC5A4-B0D4-4C8C-A413-9E94B0237F48}" dt="2024-10-02T15:58:39.174" v="140"/>
        <pc:sldMkLst>
          <pc:docMk/>
          <pc:sldMk cId="3274242588" sldId="581"/>
        </pc:sldMkLst>
      </pc:sldChg>
      <pc:sldChg chg="modSp add del mod">
        <pc:chgData name="James Williams" userId="c957a50b-491f-4d94-b4bc-52aca3e2340d" providerId="ADAL" clId="{5F5CC5A4-B0D4-4C8C-A413-9E94B0237F48}" dt="2024-10-02T15:58:39.418" v="154" actId="27636"/>
        <pc:sldMkLst>
          <pc:docMk/>
          <pc:sldMk cId="1910971511" sldId="586"/>
        </pc:sldMkLst>
      </pc:sldChg>
      <pc:sldChg chg="modSp add del mod">
        <pc:chgData name="James Williams" userId="c957a50b-491f-4d94-b4bc-52aca3e2340d" providerId="ADAL" clId="{5F5CC5A4-B0D4-4C8C-A413-9E94B0237F48}" dt="2024-10-02T15:58:39.480" v="159" actId="27636"/>
        <pc:sldMkLst>
          <pc:docMk/>
          <pc:sldMk cId="1174421576" sldId="594"/>
        </pc:sldMkLst>
      </pc:sldChg>
      <pc:sldChg chg="modSp mod">
        <pc:chgData name="James Williams" userId="c957a50b-491f-4d94-b4bc-52aca3e2340d" providerId="ADAL" clId="{5F5CC5A4-B0D4-4C8C-A413-9E94B0237F48}" dt="2024-10-02T15:17:23.426" v="2" actId="20577"/>
        <pc:sldMkLst>
          <pc:docMk/>
          <pc:sldMk cId="1411254778" sldId="683"/>
        </pc:sldMkLst>
      </pc:sldChg>
      <pc:sldChg chg="add">
        <pc:chgData name="James Williams" userId="c957a50b-491f-4d94-b4bc-52aca3e2340d" providerId="ADAL" clId="{5F5CC5A4-B0D4-4C8C-A413-9E94B0237F48}" dt="2024-09-18T14:16:31.983" v="1"/>
        <pc:sldMkLst>
          <pc:docMk/>
          <pc:sldMk cId="1377050631" sldId="724"/>
        </pc:sldMkLst>
      </pc:sldChg>
      <pc:sldChg chg="modSp new mod ord">
        <pc:chgData name="James Williams" userId="c957a50b-491f-4d94-b4bc-52aca3e2340d" providerId="ADAL" clId="{5F5CC5A4-B0D4-4C8C-A413-9E94B0237F48}" dt="2024-10-09T14:18:17.259" v="214" actId="20577"/>
        <pc:sldMkLst>
          <pc:docMk/>
          <pc:sldMk cId="236063145" sldId="725"/>
        </pc:sldMkLst>
      </pc:sldChg>
      <pc:sldChg chg="modSp new del mod ord">
        <pc:chgData name="James Williams" userId="c957a50b-491f-4d94-b4bc-52aca3e2340d" providerId="ADAL" clId="{5F5CC5A4-B0D4-4C8C-A413-9E94B0237F48}" dt="2024-10-02T15:18:12.391" v="28" actId="2696"/>
        <pc:sldMkLst>
          <pc:docMk/>
          <pc:sldMk cId="3211524301" sldId="725"/>
        </pc:sldMkLst>
      </pc:sldChg>
      <pc:sldChg chg="modSp new mod">
        <pc:chgData name="James Williams" userId="c957a50b-491f-4d94-b4bc-52aca3e2340d" providerId="ADAL" clId="{5F5CC5A4-B0D4-4C8C-A413-9E94B0237F48}" dt="2024-10-02T15:59:06.032" v="170" actId="20577"/>
        <pc:sldMkLst>
          <pc:docMk/>
          <pc:sldMk cId="3665044537" sldId="726"/>
        </pc:sldMkLst>
      </pc:sldChg>
      <pc:sldChg chg="new">
        <pc:chgData name="James Williams" userId="c957a50b-491f-4d94-b4bc-52aca3e2340d" providerId="ADAL" clId="{5F5CC5A4-B0D4-4C8C-A413-9E94B0237F48}" dt="2024-10-02T15:58:53.525" v="163" actId="680"/>
        <pc:sldMkLst>
          <pc:docMk/>
          <pc:sldMk cId="2113058704" sldId="727"/>
        </pc:sldMkLst>
      </pc:sldChg>
    </pc:docChg>
  </pc:docChgLst>
  <pc:docChgLst>
    <pc:chgData name="James Williams" userId="c957a50b-491f-4d94-b4bc-52aca3e2340d" providerId="ADAL" clId="{F20B9E90-4473-40B0-8272-60A8C4D0CE19}"/>
    <pc:docChg chg="undo custSel addSld delSld modSld sldOrd">
      <pc:chgData name="James Williams" userId="c957a50b-491f-4d94-b4bc-52aca3e2340d" providerId="ADAL" clId="{F20B9E90-4473-40B0-8272-60A8C4D0CE19}" dt="2024-11-28T18:11:47.807" v="3992" actId="5793"/>
      <pc:docMkLst>
        <pc:docMk/>
      </pc:docMkLst>
      <pc:sldChg chg="modSp mod ord">
        <pc:chgData name="James Williams" userId="c957a50b-491f-4d94-b4bc-52aca3e2340d" providerId="ADAL" clId="{F20B9E90-4473-40B0-8272-60A8C4D0CE19}" dt="2024-11-21T16:23:55.783" v="3366" actId="20577"/>
        <pc:sldMkLst>
          <pc:docMk/>
          <pc:sldMk cId="86034179" sldId="256"/>
        </pc:sldMkLst>
      </pc:sldChg>
      <pc:sldChg chg="del">
        <pc:chgData name="James Williams" userId="c957a50b-491f-4d94-b4bc-52aca3e2340d" providerId="ADAL" clId="{F20B9E90-4473-40B0-8272-60A8C4D0CE19}" dt="2024-11-13T13:58:58.358" v="71" actId="2696"/>
        <pc:sldMkLst>
          <pc:docMk/>
          <pc:sldMk cId="1878704568" sldId="257"/>
        </pc:sldMkLst>
      </pc:sldChg>
      <pc:sldChg chg="delSp modSp add mod ord">
        <pc:chgData name="James Williams" userId="c957a50b-491f-4d94-b4bc-52aca3e2340d" providerId="ADAL" clId="{F20B9E90-4473-40B0-8272-60A8C4D0CE19}" dt="2024-11-20T12:24:05.632" v="2711"/>
        <pc:sldMkLst>
          <pc:docMk/>
          <pc:sldMk cId="3645914190" sldId="257"/>
        </pc:sldMkLst>
      </pc:sldChg>
      <pc:sldChg chg="del">
        <pc:chgData name="James Williams" userId="c957a50b-491f-4d94-b4bc-52aca3e2340d" providerId="ADAL" clId="{F20B9E90-4473-40B0-8272-60A8C4D0CE19}" dt="2024-11-13T13:58:58.358" v="71" actId="2696"/>
        <pc:sldMkLst>
          <pc:docMk/>
          <pc:sldMk cId="1147647825" sldId="259"/>
        </pc:sldMkLst>
      </pc:sldChg>
      <pc:sldChg chg="modSp add del mod">
        <pc:chgData name="James Williams" userId="c957a50b-491f-4d94-b4bc-52aca3e2340d" providerId="ADAL" clId="{F20B9E90-4473-40B0-8272-60A8C4D0CE19}" dt="2024-11-20T12:50:16.998" v="3054" actId="2696"/>
        <pc:sldMkLst>
          <pc:docMk/>
          <pc:sldMk cId="2058040063" sldId="259"/>
        </pc:sldMkLst>
      </pc:sldChg>
      <pc:sldChg chg="delSp modSp add mod">
        <pc:chgData name="James Williams" userId="c957a50b-491f-4d94-b4bc-52aca3e2340d" providerId="ADAL" clId="{F20B9E90-4473-40B0-8272-60A8C4D0CE19}" dt="2024-11-20T12:26:27.912" v="2773" actId="1076"/>
        <pc:sldMkLst>
          <pc:docMk/>
          <pc:sldMk cId="102337300" sldId="261"/>
        </pc:sldMkLst>
      </pc:sldChg>
      <pc:sldChg chg="del">
        <pc:chgData name="James Williams" userId="c957a50b-491f-4d94-b4bc-52aca3e2340d" providerId="ADAL" clId="{F20B9E90-4473-40B0-8272-60A8C4D0CE19}" dt="2024-11-13T13:58:58.358" v="71" actId="2696"/>
        <pc:sldMkLst>
          <pc:docMk/>
          <pc:sldMk cId="669529258" sldId="261"/>
        </pc:sldMkLst>
      </pc:sldChg>
      <pc:sldChg chg="del">
        <pc:chgData name="James Williams" userId="c957a50b-491f-4d94-b4bc-52aca3e2340d" providerId="ADAL" clId="{F20B9E90-4473-40B0-8272-60A8C4D0CE19}" dt="2024-11-13T13:58:58.358" v="71" actId="2696"/>
        <pc:sldMkLst>
          <pc:docMk/>
          <pc:sldMk cId="16722752" sldId="267"/>
        </pc:sldMkLst>
      </pc:sldChg>
      <pc:sldChg chg="add del">
        <pc:chgData name="James Williams" userId="c957a50b-491f-4d94-b4bc-52aca3e2340d" providerId="ADAL" clId="{F20B9E90-4473-40B0-8272-60A8C4D0CE19}" dt="2024-11-20T12:57:29.441" v="3162" actId="2696"/>
        <pc:sldMkLst>
          <pc:docMk/>
          <pc:sldMk cId="2691221198" sldId="267"/>
        </pc:sldMkLst>
      </pc:sldChg>
      <pc:sldChg chg="del">
        <pc:chgData name="James Williams" userId="c957a50b-491f-4d94-b4bc-52aca3e2340d" providerId="ADAL" clId="{F20B9E90-4473-40B0-8272-60A8C4D0CE19}" dt="2024-11-13T13:58:58.358" v="71" actId="2696"/>
        <pc:sldMkLst>
          <pc:docMk/>
          <pc:sldMk cId="549714447" sldId="275"/>
        </pc:sldMkLst>
      </pc:sldChg>
      <pc:sldChg chg="add del">
        <pc:chgData name="James Williams" userId="c957a50b-491f-4d94-b4bc-52aca3e2340d" providerId="ADAL" clId="{F20B9E90-4473-40B0-8272-60A8C4D0CE19}" dt="2024-11-20T13:02:00.012" v="3169" actId="2696"/>
        <pc:sldMkLst>
          <pc:docMk/>
          <pc:sldMk cId="3196049094" sldId="275"/>
        </pc:sldMkLst>
      </pc:sldChg>
      <pc:sldChg chg="modSp add mod">
        <pc:chgData name="James Williams" userId="c957a50b-491f-4d94-b4bc-52aca3e2340d" providerId="ADAL" clId="{F20B9E90-4473-40B0-8272-60A8C4D0CE19}" dt="2024-11-20T11:44:29.618" v="2259" actId="20577"/>
        <pc:sldMkLst>
          <pc:docMk/>
          <pc:sldMk cId="0" sldId="276"/>
        </pc:sldMkLst>
      </pc:sldChg>
      <pc:sldChg chg="modSp mod">
        <pc:chgData name="James Williams" userId="c957a50b-491f-4d94-b4bc-52aca3e2340d" providerId="ADAL" clId="{F20B9E90-4473-40B0-8272-60A8C4D0CE19}" dt="2024-11-13T15:01:05.956" v="685" actId="14100"/>
        <pc:sldMkLst>
          <pc:docMk/>
          <pc:sldMk cId="2181156302" sldId="277"/>
        </pc:sldMkLst>
      </pc:sldChg>
      <pc:sldChg chg="add del">
        <pc:chgData name="James Williams" userId="c957a50b-491f-4d94-b4bc-52aca3e2340d" providerId="ADAL" clId="{F20B9E90-4473-40B0-8272-60A8C4D0CE19}" dt="2024-11-20T12:27:13.134" v="2789" actId="2696"/>
        <pc:sldMkLst>
          <pc:docMk/>
          <pc:sldMk cId="2181175468" sldId="279"/>
        </pc:sldMkLst>
      </pc:sldChg>
      <pc:sldChg chg="del">
        <pc:chgData name="James Williams" userId="c957a50b-491f-4d94-b4bc-52aca3e2340d" providerId="ADAL" clId="{F20B9E90-4473-40B0-8272-60A8C4D0CE19}" dt="2024-11-13T13:58:58.358" v="71" actId="2696"/>
        <pc:sldMkLst>
          <pc:docMk/>
          <pc:sldMk cId="2712851404" sldId="279"/>
        </pc:sldMkLst>
      </pc:sldChg>
      <pc:sldChg chg="modSp mod">
        <pc:chgData name="James Williams" userId="c957a50b-491f-4d94-b4bc-52aca3e2340d" providerId="ADAL" clId="{F20B9E90-4473-40B0-8272-60A8C4D0CE19}" dt="2024-11-13T14:55:41.545" v="546" actId="255"/>
        <pc:sldMkLst>
          <pc:docMk/>
          <pc:sldMk cId="1869130852" sldId="283"/>
        </pc:sldMkLst>
      </pc:sldChg>
      <pc:sldChg chg="del">
        <pc:chgData name="James Williams" userId="c957a50b-491f-4d94-b4bc-52aca3e2340d" providerId="ADAL" clId="{F20B9E90-4473-40B0-8272-60A8C4D0CE19}" dt="2024-11-13T13:58:58.358" v="71" actId="2696"/>
        <pc:sldMkLst>
          <pc:docMk/>
          <pc:sldMk cId="4098798610" sldId="290"/>
        </pc:sldMkLst>
      </pc:sldChg>
      <pc:sldChg chg="delSp modSp add mod">
        <pc:chgData name="James Williams" userId="c957a50b-491f-4d94-b4bc-52aca3e2340d" providerId="ADAL" clId="{F20B9E90-4473-40B0-8272-60A8C4D0CE19}" dt="2024-11-20T12:36:52.936" v="2905" actId="20577"/>
        <pc:sldMkLst>
          <pc:docMk/>
          <pc:sldMk cId="4099036543" sldId="290"/>
        </pc:sldMkLst>
      </pc:sldChg>
      <pc:sldChg chg="modSp mod">
        <pc:chgData name="James Williams" userId="c957a50b-491f-4d94-b4bc-52aca3e2340d" providerId="ADAL" clId="{F20B9E90-4473-40B0-8272-60A8C4D0CE19}" dt="2024-11-13T15:10:41.663" v="818" actId="20577"/>
        <pc:sldMkLst>
          <pc:docMk/>
          <pc:sldMk cId="1208617688" sldId="293"/>
        </pc:sldMkLst>
      </pc:sldChg>
      <pc:sldChg chg="del">
        <pc:chgData name="James Williams" userId="c957a50b-491f-4d94-b4bc-52aca3e2340d" providerId="ADAL" clId="{F20B9E90-4473-40B0-8272-60A8C4D0CE19}" dt="2024-11-13T16:24:28.266" v="1962" actId="2696"/>
        <pc:sldMkLst>
          <pc:docMk/>
          <pc:sldMk cId="2819732370" sldId="294"/>
        </pc:sldMkLst>
      </pc:sldChg>
      <pc:sldChg chg="addSp modSp add del mod">
        <pc:chgData name="James Williams" userId="c957a50b-491f-4d94-b4bc-52aca3e2340d" providerId="ADAL" clId="{F20B9E90-4473-40B0-8272-60A8C4D0CE19}" dt="2024-11-13T14:56:37.823" v="556" actId="2696"/>
        <pc:sldMkLst>
          <pc:docMk/>
          <pc:sldMk cId="3079736020" sldId="295"/>
        </pc:sldMkLst>
      </pc:sldChg>
      <pc:sldChg chg="modSp del mod">
        <pc:chgData name="James Williams" userId="c957a50b-491f-4d94-b4bc-52aca3e2340d" providerId="ADAL" clId="{F20B9E90-4473-40B0-8272-60A8C4D0CE19}" dt="2024-11-13T16:24:28.266" v="1962" actId="2696"/>
        <pc:sldMkLst>
          <pc:docMk/>
          <pc:sldMk cId="1291871160" sldId="296"/>
        </pc:sldMkLst>
      </pc:sldChg>
      <pc:sldChg chg="del">
        <pc:chgData name="James Williams" userId="c957a50b-491f-4d94-b4bc-52aca3e2340d" providerId="ADAL" clId="{F20B9E90-4473-40B0-8272-60A8C4D0CE19}" dt="2024-11-13T14:46:52.843" v="291" actId="2696"/>
        <pc:sldMkLst>
          <pc:docMk/>
          <pc:sldMk cId="3574581837" sldId="297"/>
        </pc:sldMkLst>
      </pc:sldChg>
      <pc:sldChg chg="add del">
        <pc:chgData name="James Williams" userId="c957a50b-491f-4d94-b4bc-52aca3e2340d" providerId="ADAL" clId="{F20B9E90-4473-40B0-8272-60A8C4D0CE19}" dt="2024-11-13T16:24:28.266" v="1962" actId="2696"/>
        <pc:sldMkLst>
          <pc:docMk/>
          <pc:sldMk cId="3625448596" sldId="297"/>
        </pc:sldMkLst>
      </pc:sldChg>
      <pc:sldChg chg="modSp del mod">
        <pc:chgData name="James Williams" userId="c957a50b-491f-4d94-b4bc-52aca3e2340d" providerId="ADAL" clId="{F20B9E90-4473-40B0-8272-60A8C4D0CE19}" dt="2024-11-13T16:18:11.110" v="1726" actId="2696"/>
        <pc:sldMkLst>
          <pc:docMk/>
          <pc:sldMk cId="1759271262" sldId="307"/>
        </pc:sldMkLst>
      </pc:sldChg>
      <pc:sldChg chg="modSp add mod">
        <pc:chgData name="James Williams" userId="c957a50b-491f-4d94-b4bc-52aca3e2340d" providerId="ADAL" clId="{F20B9E90-4473-40B0-8272-60A8C4D0CE19}" dt="2024-11-20T12:09:01.603" v="2582" actId="113"/>
        <pc:sldMkLst>
          <pc:docMk/>
          <pc:sldMk cId="4086854854" sldId="307"/>
        </pc:sldMkLst>
      </pc:sldChg>
      <pc:sldChg chg="modSp add mod">
        <pc:chgData name="James Williams" userId="c957a50b-491f-4d94-b4bc-52aca3e2340d" providerId="ADAL" clId="{F20B9E90-4473-40B0-8272-60A8C4D0CE19}" dt="2024-11-20T12:09:29.060" v="2588" actId="20577"/>
        <pc:sldMkLst>
          <pc:docMk/>
          <pc:sldMk cId="1771445846" sldId="311"/>
        </pc:sldMkLst>
      </pc:sldChg>
      <pc:sldChg chg="del">
        <pc:chgData name="James Williams" userId="c957a50b-491f-4d94-b4bc-52aca3e2340d" providerId="ADAL" clId="{F20B9E90-4473-40B0-8272-60A8C4D0CE19}" dt="2024-11-13T16:18:11.110" v="1726" actId="2696"/>
        <pc:sldMkLst>
          <pc:docMk/>
          <pc:sldMk cId="3380931067" sldId="311"/>
        </pc:sldMkLst>
      </pc:sldChg>
      <pc:sldChg chg="addSp delSp modSp add del mod">
        <pc:chgData name="James Williams" userId="c957a50b-491f-4d94-b4bc-52aca3e2340d" providerId="ADAL" clId="{F20B9E90-4473-40B0-8272-60A8C4D0CE19}" dt="2024-11-13T14:49:31.295" v="349" actId="2696"/>
        <pc:sldMkLst>
          <pc:docMk/>
          <pc:sldMk cId="1025001089" sldId="314"/>
        </pc:sldMkLst>
      </pc:sldChg>
      <pc:sldChg chg="modSp mod">
        <pc:chgData name="James Williams" userId="c957a50b-491f-4d94-b4bc-52aca3e2340d" providerId="ADAL" clId="{F20B9E90-4473-40B0-8272-60A8C4D0CE19}" dt="2024-11-13T14:48:49.974" v="343" actId="113"/>
        <pc:sldMkLst>
          <pc:docMk/>
          <pc:sldMk cId="1588862583" sldId="322"/>
        </pc:sldMkLst>
      </pc:sldChg>
      <pc:sldChg chg="modSp add mod">
        <pc:chgData name="James Williams" userId="c957a50b-491f-4d94-b4bc-52aca3e2340d" providerId="ADAL" clId="{F20B9E90-4473-40B0-8272-60A8C4D0CE19}" dt="2024-11-20T11:43:53.471" v="2222" actId="20577"/>
        <pc:sldMkLst>
          <pc:docMk/>
          <pc:sldMk cId="0" sldId="335"/>
        </pc:sldMkLst>
      </pc:sldChg>
      <pc:sldChg chg="del">
        <pc:chgData name="James Williams" userId="c957a50b-491f-4d94-b4bc-52aca3e2340d" providerId="ADAL" clId="{F20B9E90-4473-40B0-8272-60A8C4D0CE19}" dt="2024-11-13T13:58:58.358" v="71" actId="2696"/>
        <pc:sldMkLst>
          <pc:docMk/>
          <pc:sldMk cId="755342964" sldId="342"/>
        </pc:sldMkLst>
      </pc:sldChg>
      <pc:sldChg chg="addSp delSp modSp add del mod">
        <pc:chgData name="James Williams" userId="c957a50b-491f-4d94-b4bc-52aca3e2340d" providerId="ADAL" clId="{F20B9E90-4473-40B0-8272-60A8C4D0CE19}" dt="2024-11-13T16:19:25.678" v="1795" actId="2696"/>
        <pc:sldMkLst>
          <pc:docMk/>
          <pc:sldMk cId="1234004659" sldId="342"/>
        </pc:sldMkLst>
      </pc:sldChg>
      <pc:sldChg chg="del">
        <pc:chgData name="James Williams" userId="c957a50b-491f-4d94-b4bc-52aca3e2340d" providerId="ADAL" clId="{F20B9E90-4473-40B0-8272-60A8C4D0CE19}" dt="2024-11-13T13:58:58.358" v="71" actId="2696"/>
        <pc:sldMkLst>
          <pc:docMk/>
          <pc:sldMk cId="2246053608" sldId="343"/>
        </pc:sldMkLst>
      </pc:sldChg>
      <pc:sldChg chg="add del">
        <pc:chgData name="James Williams" userId="c957a50b-491f-4d94-b4bc-52aca3e2340d" providerId="ADAL" clId="{F20B9E90-4473-40B0-8272-60A8C4D0CE19}" dt="2024-11-13T16:24:46.100" v="1963" actId="2696"/>
        <pc:sldMkLst>
          <pc:docMk/>
          <pc:sldMk cId="3453718540" sldId="343"/>
        </pc:sldMkLst>
      </pc:sldChg>
      <pc:sldChg chg="del">
        <pc:chgData name="James Williams" userId="c957a50b-491f-4d94-b4bc-52aca3e2340d" providerId="ADAL" clId="{F20B9E90-4473-40B0-8272-60A8C4D0CE19}" dt="2024-11-13T13:58:58.358" v="71" actId="2696"/>
        <pc:sldMkLst>
          <pc:docMk/>
          <pc:sldMk cId="1437352408" sldId="344"/>
        </pc:sldMkLst>
      </pc:sldChg>
      <pc:sldChg chg="addSp delSp modSp add del mod">
        <pc:chgData name="James Williams" userId="c957a50b-491f-4d94-b4bc-52aca3e2340d" providerId="ADAL" clId="{F20B9E90-4473-40B0-8272-60A8C4D0CE19}" dt="2024-11-20T13:22:48.862" v="3362" actId="2696"/>
        <pc:sldMkLst>
          <pc:docMk/>
          <pc:sldMk cId="2630661536" sldId="344"/>
        </pc:sldMkLst>
      </pc:sldChg>
      <pc:sldChg chg="delSp modSp add mod">
        <pc:chgData name="James Williams" userId="c957a50b-491f-4d94-b4bc-52aca3e2340d" providerId="ADAL" clId="{F20B9E90-4473-40B0-8272-60A8C4D0CE19}" dt="2024-11-20T11:49:49.183" v="2323" actId="1076"/>
        <pc:sldMkLst>
          <pc:docMk/>
          <pc:sldMk cId="575288917" sldId="369"/>
        </pc:sldMkLst>
      </pc:sldChg>
      <pc:sldChg chg="add del">
        <pc:chgData name="James Williams" userId="c957a50b-491f-4d94-b4bc-52aca3e2340d" providerId="ADAL" clId="{F20B9E90-4473-40B0-8272-60A8C4D0CE19}" dt="2024-11-20T11:45:40.860" v="2260" actId="2696"/>
        <pc:sldMkLst>
          <pc:docMk/>
          <pc:sldMk cId="2531582993" sldId="374"/>
        </pc:sldMkLst>
      </pc:sldChg>
      <pc:sldChg chg="add">
        <pc:chgData name="James Williams" userId="c957a50b-491f-4d94-b4bc-52aca3e2340d" providerId="ADAL" clId="{F20B9E90-4473-40B0-8272-60A8C4D0CE19}" dt="2024-11-20T12:24:22.432" v="2714"/>
        <pc:sldMkLst>
          <pc:docMk/>
          <pc:sldMk cId="1058913663" sldId="380"/>
        </pc:sldMkLst>
      </pc:sldChg>
      <pc:sldChg chg="del">
        <pc:chgData name="James Williams" userId="c957a50b-491f-4d94-b4bc-52aca3e2340d" providerId="ADAL" clId="{F20B9E90-4473-40B0-8272-60A8C4D0CE19}" dt="2024-11-13T13:58:58.358" v="71" actId="2696"/>
        <pc:sldMkLst>
          <pc:docMk/>
          <pc:sldMk cId="1481574325" sldId="380"/>
        </pc:sldMkLst>
      </pc:sldChg>
      <pc:sldChg chg="delSp modSp add del mod">
        <pc:chgData name="James Williams" userId="c957a50b-491f-4d94-b4bc-52aca3e2340d" providerId="ADAL" clId="{F20B9E90-4473-40B0-8272-60A8C4D0CE19}" dt="2024-11-20T12:24:17.002" v="2713" actId="2696"/>
        <pc:sldMkLst>
          <pc:docMk/>
          <pc:sldMk cId="3996908716" sldId="380"/>
        </pc:sldMkLst>
      </pc:sldChg>
      <pc:sldChg chg="del">
        <pc:chgData name="James Williams" userId="c957a50b-491f-4d94-b4bc-52aca3e2340d" providerId="ADAL" clId="{F20B9E90-4473-40B0-8272-60A8C4D0CE19}" dt="2024-11-13T13:58:58.358" v="71" actId="2696"/>
        <pc:sldMkLst>
          <pc:docMk/>
          <pc:sldMk cId="504193417" sldId="381"/>
        </pc:sldMkLst>
      </pc:sldChg>
      <pc:sldChg chg="delSp modSp add mod">
        <pc:chgData name="James Williams" userId="c957a50b-491f-4d94-b4bc-52aca3e2340d" providerId="ADAL" clId="{F20B9E90-4473-40B0-8272-60A8C4D0CE19}" dt="2024-11-20T12:57:14.997" v="3159" actId="14100"/>
        <pc:sldMkLst>
          <pc:docMk/>
          <pc:sldMk cId="3600124029" sldId="381"/>
        </pc:sldMkLst>
      </pc:sldChg>
      <pc:sldChg chg="delSp modSp add del mod">
        <pc:chgData name="James Williams" userId="c957a50b-491f-4d94-b4bc-52aca3e2340d" providerId="ADAL" clId="{F20B9E90-4473-40B0-8272-60A8C4D0CE19}" dt="2024-11-13T16:20:39.737" v="1832" actId="2696"/>
        <pc:sldMkLst>
          <pc:docMk/>
          <pc:sldMk cId="803472657" sldId="401"/>
        </pc:sldMkLst>
      </pc:sldChg>
      <pc:sldChg chg="del">
        <pc:chgData name="James Williams" userId="c957a50b-491f-4d94-b4bc-52aca3e2340d" providerId="ADAL" clId="{F20B9E90-4473-40B0-8272-60A8C4D0CE19}" dt="2024-11-13T13:58:58.358" v="71" actId="2696"/>
        <pc:sldMkLst>
          <pc:docMk/>
          <pc:sldMk cId="1199500905" sldId="401"/>
        </pc:sldMkLst>
      </pc:sldChg>
      <pc:sldChg chg="addSp modSp mod">
        <pc:chgData name="James Williams" userId="c957a50b-491f-4d94-b4bc-52aca3e2340d" providerId="ADAL" clId="{F20B9E90-4473-40B0-8272-60A8C4D0CE19}" dt="2024-11-13T14:58:56.171" v="620" actId="404"/>
        <pc:sldMkLst>
          <pc:docMk/>
          <pc:sldMk cId="4045659749" sldId="402"/>
        </pc:sldMkLst>
      </pc:sldChg>
      <pc:sldChg chg="modSp add del mod">
        <pc:chgData name="James Williams" userId="c957a50b-491f-4d94-b4bc-52aca3e2340d" providerId="ADAL" clId="{F20B9E90-4473-40B0-8272-60A8C4D0CE19}" dt="2024-11-20T12:23:48.837" v="2709" actId="2696"/>
        <pc:sldMkLst>
          <pc:docMk/>
          <pc:sldMk cId="2113367428" sldId="404"/>
        </pc:sldMkLst>
      </pc:sldChg>
      <pc:sldChg chg="del">
        <pc:chgData name="James Williams" userId="c957a50b-491f-4d94-b4bc-52aca3e2340d" providerId="ADAL" clId="{F20B9E90-4473-40B0-8272-60A8C4D0CE19}" dt="2024-11-13T13:58:58.358" v="71" actId="2696"/>
        <pc:sldMkLst>
          <pc:docMk/>
          <pc:sldMk cId="3261488861" sldId="404"/>
        </pc:sldMkLst>
      </pc:sldChg>
      <pc:sldChg chg="del">
        <pc:chgData name="James Williams" userId="c957a50b-491f-4d94-b4bc-52aca3e2340d" providerId="ADAL" clId="{F20B9E90-4473-40B0-8272-60A8C4D0CE19}" dt="2024-11-13T13:58:58.358" v="71" actId="2696"/>
        <pc:sldMkLst>
          <pc:docMk/>
          <pc:sldMk cId="2073772360" sldId="406"/>
        </pc:sldMkLst>
      </pc:sldChg>
      <pc:sldChg chg="delSp modSp add mod">
        <pc:chgData name="James Williams" userId="c957a50b-491f-4d94-b4bc-52aca3e2340d" providerId="ADAL" clId="{F20B9E90-4473-40B0-8272-60A8C4D0CE19}" dt="2024-11-20T12:26:55.323" v="2788" actId="478"/>
        <pc:sldMkLst>
          <pc:docMk/>
          <pc:sldMk cId="4136247028" sldId="406"/>
        </pc:sldMkLst>
      </pc:sldChg>
      <pc:sldChg chg="add del">
        <pc:chgData name="James Williams" userId="c957a50b-491f-4d94-b4bc-52aca3e2340d" providerId="ADAL" clId="{F20B9E90-4473-40B0-8272-60A8C4D0CE19}" dt="2024-11-20T12:57:26.303" v="3161" actId="2696"/>
        <pc:sldMkLst>
          <pc:docMk/>
          <pc:sldMk cId="1745591529" sldId="407"/>
        </pc:sldMkLst>
      </pc:sldChg>
      <pc:sldChg chg="del">
        <pc:chgData name="James Williams" userId="c957a50b-491f-4d94-b4bc-52aca3e2340d" providerId="ADAL" clId="{F20B9E90-4473-40B0-8272-60A8C4D0CE19}" dt="2024-11-13T13:58:58.358" v="71" actId="2696"/>
        <pc:sldMkLst>
          <pc:docMk/>
          <pc:sldMk cId="3507032522" sldId="407"/>
        </pc:sldMkLst>
      </pc:sldChg>
      <pc:sldChg chg="modSp add del mod">
        <pc:chgData name="James Williams" userId="c957a50b-491f-4d94-b4bc-52aca3e2340d" providerId="ADAL" clId="{F20B9E90-4473-40B0-8272-60A8C4D0CE19}" dt="2024-11-13T16:18:28.514" v="1729" actId="2696"/>
        <pc:sldMkLst>
          <pc:docMk/>
          <pc:sldMk cId="1003017815" sldId="409"/>
        </pc:sldMkLst>
      </pc:sldChg>
      <pc:sldChg chg="del">
        <pc:chgData name="James Williams" userId="c957a50b-491f-4d94-b4bc-52aca3e2340d" providerId="ADAL" clId="{F20B9E90-4473-40B0-8272-60A8C4D0CE19}" dt="2024-11-13T13:58:58.358" v="71" actId="2696"/>
        <pc:sldMkLst>
          <pc:docMk/>
          <pc:sldMk cId="2215005697" sldId="409"/>
        </pc:sldMkLst>
      </pc:sldChg>
      <pc:sldChg chg="addSp modSp add mod">
        <pc:chgData name="James Williams" userId="c957a50b-491f-4d94-b4bc-52aca3e2340d" providerId="ADAL" clId="{F20B9E90-4473-40B0-8272-60A8C4D0CE19}" dt="2024-11-20T11:53:34.047" v="2486" actId="1076"/>
        <pc:sldMkLst>
          <pc:docMk/>
          <pc:sldMk cId="1741775186" sldId="411"/>
        </pc:sldMkLst>
      </pc:sldChg>
      <pc:sldChg chg="modSp add del mod">
        <pc:chgData name="James Williams" userId="c957a50b-491f-4d94-b4bc-52aca3e2340d" providerId="ADAL" clId="{F20B9E90-4473-40B0-8272-60A8C4D0CE19}" dt="2024-11-20T11:53:46.980" v="2487" actId="2696"/>
        <pc:sldMkLst>
          <pc:docMk/>
          <pc:sldMk cId="1841518523" sldId="413"/>
        </pc:sldMkLst>
      </pc:sldChg>
      <pc:sldChg chg="modSp add del mod">
        <pc:chgData name="James Williams" userId="c957a50b-491f-4d94-b4bc-52aca3e2340d" providerId="ADAL" clId="{F20B9E90-4473-40B0-8272-60A8C4D0CE19}" dt="2024-11-20T11:53:56.263" v="2488" actId="2696"/>
        <pc:sldMkLst>
          <pc:docMk/>
          <pc:sldMk cId="2224750415" sldId="414"/>
        </pc:sldMkLst>
      </pc:sldChg>
      <pc:sldChg chg="modSp add mod">
        <pc:chgData name="James Williams" userId="c957a50b-491f-4d94-b4bc-52aca3e2340d" providerId="ADAL" clId="{F20B9E90-4473-40B0-8272-60A8C4D0CE19}" dt="2024-11-20T11:57:07.351" v="2529" actId="1076"/>
        <pc:sldMkLst>
          <pc:docMk/>
          <pc:sldMk cId="377649920" sldId="415"/>
        </pc:sldMkLst>
      </pc:sldChg>
      <pc:sldChg chg="modSp add mod">
        <pc:chgData name="James Williams" userId="c957a50b-491f-4d94-b4bc-52aca3e2340d" providerId="ADAL" clId="{F20B9E90-4473-40B0-8272-60A8C4D0CE19}" dt="2024-11-20T11:54:31.726" v="2497" actId="1076"/>
        <pc:sldMkLst>
          <pc:docMk/>
          <pc:sldMk cId="1708249543" sldId="416"/>
        </pc:sldMkLst>
      </pc:sldChg>
      <pc:sldChg chg="add del">
        <pc:chgData name="James Williams" userId="c957a50b-491f-4d94-b4bc-52aca3e2340d" providerId="ADAL" clId="{F20B9E90-4473-40B0-8272-60A8C4D0CE19}" dt="2024-11-20T11:45:55.325" v="2261" actId="2696"/>
        <pc:sldMkLst>
          <pc:docMk/>
          <pc:sldMk cId="3152956837" sldId="417"/>
        </pc:sldMkLst>
      </pc:sldChg>
      <pc:sldChg chg="add del">
        <pc:chgData name="James Williams" userId="c957a50b-491f-4d94-b4bc-52aca3e2340d" providerId="ADAL" clId="{F20B9E90-4473-40B0-8272-60A8C4D0CE19}" dt="2024-11-20T11:45:40.860" v="2260" actId="2696"/>
        <pc:sldMkLst>
          <pc:docMk/>
          <pc:sldMk cId="602660822" sldId="422"/>
        </pc:sldMkLst>
      </pc:sldChg>
      <pc:sldChg chg="del">
        <pc:chgData name="James Williams" userId="c957a50b-491f-4d94-b4bc-52aca3e2340d" providerId="ADAL" clId="{F20B9E90-4473-40B0-8272-60A8C4D0CE19}" dt="2024-11-13T15:35:50.749" v="1447" actId="2696"/>
        <pc:sldMkLst>
          <pc:docMk/>
          <pc:sldMk cId="1440604790" sldId="424"/>
        </pc:sldMkLst>
      </pc:sldChg>
      <pc:sldChg chg="add del">
        <pc:chgData name="James Williams" userId="c957a50b-491f-4d94-b4bc-52aca3e2340d" providerId="ADAL" clId="{F20B9E90-4473-40B0-8272-60A8C4D0CE19}" dt="2024-11-20T11:45:40.860" v="2260" actId="2696"/>
        <pc:sldMkLst>
          <pc:docMk/>
          <pc:sldMk cId="2073507467" sldId="454"/>
        </pc:sldMkLst>
      </pc:sldChg>
      <pc:sldChg chg="add del">
        <pc:chgData name="James Williams" userId="c957a50b-491f-4d94-b4bc-52aca3e2340d" providerId="ADAL" clId="{F20B9E90-4473-40B0-8272-60A8C4D0CE19}" dt="2024-11-20T11:45:40.860" v="2260" actId="2696"/>
        <pc:sldMkLst>
          <pc:docMk/>
          <pc:sldMk cId="2174177456" sldId="455"/>
        </pc:sldMkLst>
      </pc:sldChg>
      <pc:sldChg chg="modSp mod">
        <pc:chgData name="James Williams" userId="c957a50b-491f-4d94-b4bc-52aca3e2340d" providerId="ADAL" clId="{F20B9E90-4473-40B0-8272-60A8C4D0CE19}" dt="2024-11-13T14:40:43.708" v="223" actId="1076"/>
        <pc:sldMkLst>
          <pc:docMk/>
          <pc:sldMk cId="3865561618" sldId="515"/>
        </pc:sldMkLst>
      </pc:sldChg>
      <pc:sldChg chg="modSp mod">
        <pc:chgData name="James Williams" userId="c957a50b-491f-4d94-b4bc-52aca3e2340d" providerId="ADAL" clId="{F20B9E90-4473-40B0-8272-60A8C4D0CE19}" dt="2024-11-13T15:10:53.143" v="823" actId="113"/>
        <pc:sldMkLst>
          <pc:docMk/>
          <pc:sldMk cId="706618107" sldId="516"/>
        </pc:sldMkLst>
      </pc:sldChg>
      <pc:sldChg chg="addSp delSp modSp mod">
        <pc:chgData name="James Williams" userId="c957a50b-491f-4d94-b4bc-52aca3e2340d" providerId="ADAL" clId="{F20B9E90-4473-40B0-8272-60A8C4D0CE19}" dt="2024-11-13T14:45:50.605" v="290" actId="1076"/>
        <pc:sldMkLst>
          <pc:docMk/>
          <pc:sldMk cId="1869770938" sldId="517"/>
        </pc:sldMkLst>
      </pc:sldChg>
      <pc:sldChg chg="add del">
        <pc:chgData name="James Williams" userId="c957a50b-491f-4d94-b4bc-52aca3e2340d" providerId="ADAL" clId="{F20B9E90-4473-40B0-8272-60A8C4D0CE19}" dt="2024-11-13T15:12:03.011" v="833" actId="2696"/>
        <pc:sldMkLst>
          <pc:docMk/>
          <pc:sldMk cId="2962052326" sldId="519"/>
        </pc:sldMkLst>
      </pc:sldChg>
      <pc:sldChg chg="delSp add del setBg delDesignElem">
        <pc:chgData name="James Williams" userId="c957a50b-491f-4d94-b4bc-52aca3e2340d" providerId="ADAL" clId="{F20B9E90-4473-40B0-8272-60A8C4D0CE19}" dt="2024-11-28T12:15:26.966" v="3907"/>
        <pc:sldMkLst>
          <pc:docMk/>
          <pc:sldMk cId="3824841205" sldId="519"/>
        </pc:sldMkLst>
      </pc:sldChg>
      <pc:sldChg chg="modSp add mod">
        <pc:chgData name="James Williams" userId="c957a50b-491f-4d94-b4bc-52aca3e2340d" providerId="ADAL" clId="{F20B9E90-4473-40B0-8272-60A8C4D0CE19}" dt="2024-11-28T12:15:46.636" v="3910" actId="1076"/>
        <pc:sldMkLst>
          <pc:docMk/>
          <pc:sldMk cId="3063679924" sldId="520"/>
        </pc:sldMkLst>
      </pc:sldChg>
      <pc:sldChg chg="addSp modSp mod">
        <pc:chgData name="James Williams" userId="c957a50b-491f-4d94-b4bc-52aca3e2340d" providerId="ADAL" clId="{F20B9E90-4473-40B0-8272-60A8C4D0CE19}" dt="2024-11-13T15:02:40.877" v="710" actId="20577"/>
        <pc:sldMkLst>
          <pc:docMk/>
          <pc:sldMk cId="2487128675" sldId="523"/>
        </pc:sldMkLst>
      </pc:sldChg>
      <pc:sldChg chg="delSp modSp add mod">
        <pc:chgData name="James Williams" userId="c957a50b-491f-4d94-b4bc-52aca3e2340d" providerId="ADAL" clId="{F20B9E90-4473-40B0-8272-60A8C4D0CE19}" dt="2024-11-20T12:26:02.056" v="2768" actId="1076"/>
        <pc:sldMkLst>
          <pc:docMk/>
          <pc:sldMk cId="1658873221" sldId="530"/>
        </pc:sldMkLst>
      </pc:sldChg>
      <pc:sldChg chg="del">
        <pc:chgData name="James Williams" userId="c957a50b-491f-4d94-b4bc-52aca3e2340d" providerId="ADAL" clId="{F20B9E90-4473-40B0-8272-60A8C4D0CE19}" dt="2024-11-13T13:58:58.358" v="71" actId="2696"/>
        <pc:sldMkLst>
          <pc:docMk/>
          <pc:sldMk cId="3033999257" sldId="530"/>
        </pc:sldMkLst>
      </pc:sldChg>
      <pc:sldChg chg="add del">
        <pc:chgData name="James Williams" userId="c957a50b-491f-4d94-b4bc-52aca3e2340d" providerId="ADAL" clId="{F20B9E90-4473-40B0-8272-60A8C4D0CE19}" dt="2024-11-20T12:25:04.971" v="2747" actId="2696"/>
        <pc:sldMkLst>
          <pc:docMk/>
          <pc:sldMk cId="3275219001" sldId="530"/>
        </pc:sldMkLst>
      </pc:sldChg>
      <pc:sldChg chg="add del">
        <pc:chgData name="James Williams" userId="c957a50b-491f-4d94-b4bc-52aca3e2340d" providerId="ADAL" clId="{F20B9E90-4473-40B0-8272-60A8C4D0CE19}" dt="2024-11-13T16:25:42.900" v="1966" actId="2696"/>
        <pc:sldMkLst>
          <pc:docMk/>
          <pc:sldMk cId="1140464389" sldId="531"/>
        </pc:sldMkLst>
      </pc:sldChg>
      <pc:sldChg chg="del">
        <pc:chgData name="James Williams" userId="c957a50b-491f-4d94-b4bc-52aca3e2340d" providerId="ADAL" clId="{F20B9E90-4473-40B0-8272-60A8C4D0CE19}" dt="2024-11-13T13:58:58.358" v="71" actId="2696"/>
        <pc:sldMkLst>
          <pc:docMk/>
          <pc:sldMk cId="2475885130" sldId="531"/>
        </pc:sldMkLst>
      </pc:sldChg>
      <pc:sldChg chg="del">
        <pc:chgData name="James Williams" userId="c957a50b-491f-4d94-b4bc-52aca3e2340d" providerId="ADAL" clId="{F20B9E90-4473-40B0-8272-60A8C4D0CE19}" dt="2024-11-13T13:58:58.358" v="71" actId="2696"/>
        <pc:sldMkLst>
          <pc:docMk/>
          <pc:sldMk cId="3470832414" sldId="533"/>
        </pc:sldMkLst>
      </pc:sldChg>
      <pc:sldChg chg="delSp modSp add mod">
        <pc:chgData name="James Williams" userId="c957a50b-491f-4d94-b4bc-52aca3e2340d" providerId="ADAL" clId="{F20B9E90-4473-40B0-8272-60A8C4D0CE19}" dt="2024-11-20T12:28:20.125" v="2844" actId="1076"/>
        <pc:sldMkLst>
          <pc:docMk/>
          <pc:sldMk cId="3540186052" sldId="533"/>
        </pc:sldMkLst>
      </pc:sldChg>
      <pc:sldChg chg="modSp add mod">
        <pc:chgData name="James Williams" userId="c957a50b-491f-4d94-b4bc-52aca3e2340d" providerId="ADAL" clId="{F20B9E90-4473-40B0-8272-60A8C4D0CE19}" dt="2024-11-20T12:28:23.916" v="2845" actId="1076"/>
        <pc:sldMkLst>
          <pc:docMk/>
          <pc:sldMk cId="2965293460" sldId="535"/>
        </pc:sldMkLst>
      </pc:sldChg>
      <pc:sldChg chg="del">
        <pc:chgData name="James Williams" userId="c957a50b-491f-4d94-b4bc-52aca3e2340d" providerId="ADAL" clId="{F20B9E90-4473-40B0-8272-60A8C4D0CE19}" dt="2024-11-13T13:58:58.358" v="71" actId="2696"/>
        <pc:sldMkLst>
          <pc:docMk/>
          <pc:sldMk cId="3788619371" sldId="535"/>
        </pc:sldMkLst>
      </pc:sldChg>
      <pc:sldChg chg="modSp add del mod">
        <pc:chgData name="James Williams" userId="c957a50b-491f-4d94-b4bc-52aca3e2340d" providerId="ADAL" clId="{F20B9E90-4473-40B0-8272-60A8C4D0CE19}" dt="2024-11-20T12:37:40.397" v="2912" actId="2696"/>
        <pc:sldMkLst>
          <pc:docMk/>
          <pc:sldMk cId="2991841185" sldId="536"/>
        </pc:sldMkLst>
      </pc:sldChg>
      <pc:sldChg chg="add">
        <pc:chgData name="James Williams" userId="c957a50b-491f-4d94-b4bc-52aca3e2340d" providerId="ADAL" clId="{F20B9E90-4473-40B0-8272-60A8C4D0CE19}" dt="2024-11-20T12:37:44.933" v="2913"/>
        <pc:sldMkLst>
          <pc:docMk/>
          <pc:sldMk cId="3413756267" sldId="536"/>
        </pc:sldMkLst>
      </pc:sldChg>
      <pc:sldChg chg="del">
        <pc:chgData name="James Williams" userId="c957a50b-491f-4d94-b4bc-52aca3e2340d" providerId="ADAL" clId="{F20B9E90-4473-40B0-8272-60A8C4D0CE19}" dt="2024-11-13T13:58:58.358" v="71" actId="2696"/>
        <pc:sldMkLst>
          <pc:docMk/>
          <pc:sldMk cId="3679481432" sldId="536"/>
        </pc:sldMkLst>
      </pc:sldChg>
      <pc:sldChg chg="add del">
        <pc:chgData name="James Williams" userId="c957a50b-491f-4d94-b4bc-52aca3e2340d" providerId="ADAL" clId="{F20B9E90-4473-40B0-8272-60A8C4D0CE19}" dt="2024-11-20T12:57:24.286" v="3160" actId="2696"/>
        <pc:sldMkLst>
          <pc:docMk/>
          <pc:sldMk cId="232372512" sldId="537"/>
        </pc:sldMkLst>
      </pc:sldChg>
      <pc:sldChg chg="del">
        <pc:chgData name="James Williams" userId="c957a50b-491f-4d94-b4bc-52aca3e2340d" providerId="ADAL" clId="{F20B9E90-4473-40B0-8272-60A8C4D0CE19}" dt="2024-11-13T13:58:58.358" v="71" actId="2696"/>
        <pc:sldMkLst>
          <pc:docMk/>
          <pc:sldMk cId="1289664000" sldId="537"/>
        </pc:sldMkLst>
      </pc:sldChg>
      <pc:sldChg chg="add del">
        <pc:chgData name="James Williams" userId="c957a50b-491f-4d94-b4bc-52aca3e2340d" providerId="ADAL" clId="{F20B9E90-4473-40B0-8272-60A8C4D0CE19}" dt="2024-11-13T16:25:05.827" v="1964" actId="2696"/>
        <pc:sldMkLst>
          <pc:docMk/>
          <pc:sldMk cId="198243899" sldId="538"/>
        </pc:sldMkLst>
      </pc:sldChg>
      <pc:sldChg chg="del">
        <pc:chgData name="James Williams" userId="c957a50b-491f-4d94-b4bc-52aca3e2340d" providerId="ADAL" clId="{F20B9E90-4473-40B0-8272-60A8C4D0CE19}" dt="2024-11-13T13:58:58.358" v="71" actId="2696"/>
        <pc:sldMkLst>
          <pc:docMk/>
          <pc:sldMk cId="3627969155" sldId="538"/>
        </pc:sldMkLst>
      </pc:sldChg>
      <pc:sldChg chg="del">
        <pc:chgData name="James Williams" userId="c957a50b-491f-4d94-b4bc-52aca3e2340d" providerId="ADAL" clId="{F20B9E90-4473-40B0-8272-60A8C4D0CE19}" dt="2024-11-13T13:58:58.358" v="71" actId="2696"/>
        <pc:sldMkLst>
          <pc:docMk/>
          <pc:sldMk cId="1727329590" sldId="539"/>
        </pc:sldMkLst>
      </pc:sldChg>
      <pc:sldChg chg="delSp modSp add mod">
        <pc:chgData name="James Williams" userId="c957a50b-491f-4d94-b4bc-52aca3e2340d" providerId="ADAL" clId="{F20B9E90-4473-40B0-8272-60A8C4D0CE19}" dt="2024-11-20T12:55:39.370" v="3131" actId="1076"/>
        <pc:sldMkLst>
          <pc:docMk/>
          <pc:sldMk cId="2527916908" sldId="539"/>
        </pc:sldMkLst>
      </pc:sldChg>
      <pc:sldChg chg="add del">
        <pc:chgData name="James Williams" userId="c957a50b-491f-4d94-b4bc-52aca3e2340d" providerId="ADAL" clId="{F20B9E90-4473-40B0-8272-60A8C4D0CE19}" dt="2024-11-20T12:57:33.956" v="3163" actId="2696"/>
        <pc:sldMkLst>
          <pc:docMk/>
          <pc:sldMk cId="1643229884" sldId="540"/>
        </pc:sldMkLst>
      </pc:sldChg>
      <pc:sldChg chg="del">
        <pc:chgData name="James Williams" userId="c957a50b-491f-4d94-b4bc-52aca3e2340d" providerId="ADAL" clId="{F20B9E90-4473-40B0-8272-60A8C4D0CE19}" dt="2024-11-13T13:58:58.358" v="71" actId="2696"/>
        <pc:sldMkLst>
          <pc:docMk/>
          <pc:sldMk cId="3685324184" sldId="540"/>
        </pc:sldMkLst>
      </pc:sldChg>
      <pc:sldChg chg="add del">
        <pc:chgData name="James Williams" userId="c957a50b-491f-4d94-b4bc-52aca3e2340d" providerId="ADAL" clId="{F20B9E90-4473-40B0-8272-60A8C4D0CE19}" dt="2024-11-13T16:25:05.827" v="1964" actId="2696"/>
        <pc:sldMkLst>
          <pc:docMk/>
          <pc:sldMk cId="1225363589" sldId="541"/>
        </pc:sldMkLst>
      </pc:sldChg>
      <pc:sldChg chg="del">
        <pc:chgData name="James Williams" userId="c957a50b-491f-4d94-b4bc-52aca3e2340d" providerId="ADAL" clId="{F20B9E90-4473-40B0-8272-60A8C4D0CE19}" dt="2024-11-13T13:58:58.358" v="71" actId="2696"/>
        <pc:sldMkLst>
          <pc:docMk/>
          <pc:sldMk cId="1505486272" sldId="541"/>
        </pc:sldMkLst>
      </pc:sldChg>
      <pc:sldChg chg="del">
        <pc:chgData name="James Williams" userId="c957a50b-491f-4d94-b4bc-52aca3e2340d" providerId="ADAL" clId="{F20B9E90-4473-40B0-8272-60A8C4D0CE19}" dt="2024-11-13T13:58:58.358" v="71" actId="2696"/>
        <pc:sldMkLst>
          <pc:docMk/>
          <pc:sldMk cId="188387778" sldId="542"/>
        </pc:sldMkLst>
      </pc:sldChg>
      <pc:sldChg chg="add del">
        <pc:chgData name="James Williams" userId="c957a50b-491f-4d94-b4bc-52aca3e2340d" providerId="ADAL" clId="{F20B9E90-4473-40B0-8272-60A8C4D0CE19}" dt="2024-11-13T16:25:05.827" v="1964" actId="2696"/>
        <pc:sldMkLst>
          <pc:docMk/>
          <pc:sldMk cId="1437476188" sldId="542"/>
        </pc:sldMkLst>
      </pc:sldChg>
      <pc:sldChg chg="add del">
        <pc:chgData name="James Williams" userId="c957a50b-491f-4d94-b4bc-52aca3e2340d" providerId="ADAL" clId="{F20B9E90-4473-40B0-8272-60A8C4D0CE19}" dt="2024-11-13T16:24:46.100" v="1963" actId="2696"/>
        <pc:sldMkLst>
          <pc:docMk/>
          <pc:sldMk cId="810875649" sldId="543"/>
        </pc:sldMkLst>
      </pc:sldChg>
      <pc:sldChg chg="del">
        <pc:chgData name="James Williams" userId="c957a50b-491f-4d94-b4bc-52aca3e2340d" providerId="ADAL" clId="{F20B9E90-4473-40B0-8272-60A8C4D0CE19}" dt="2024-11-13T13:58:58.358" v="71" actId="2696"/>
        <pc:sldMkLst>
          <pc:docMk/>
          <pc:sldMk cId="1845065058" sldId="543"/>
        </pc:sldMkLst>
      </pc:sldChg>
      <pc:sldChg chg="add del">
        <pc:chgData name="James Williams" userId="c957a50b-491f-4d94-b4bc-52aca3e2340d" providerId="ADAL" clId="{F20B9E90-4473-40B0-8272-60A8C4D0CE19}" dt="2024-11-20T11:45:40.860" v="2260" actId="2696"/>
        <pc:sldMkLst>
          <pc:docMk/>
          <pc:sldMk cId="445907142" sldId="544"/>
        </pc:sldMkLst>
      </pc:sldChg>
      <pc:sldChg chg="add del">
        <pc:chgData name="James Williams" userId="c957a50b-491f-4d94-b4bc-52aca3e2340d" providerId="ADAL" clId="{F20B9E90-4473-40B0-8272-60A8C4D0CE19}" dt="2024-11-13T16:24:46.100" v="1963" actId="2696"/>
        <pc:sldMkLst>
          <pc:docMk/>
          <pc:sldMk cId="249495238" sldId="545"/>
        </pc:sldMkLst>
      </pc:sldChg>
      <pc:sldChg chg="del">
        <pc:chgData name="James Williams" userId="c957a50b-491f-4d94-b4bc-52aca3e2340d" providerId="ADAL" clId="{F20B9E90-4473-40B0-8272-60A8C4D0CE19}" dt="2024-11-13T13:58:58.358" v="71" actId="2696"/>
        <pc:sldMkLst>
          <pc:docMk/>
          <pc:sldMk cId="1440324167" sldId="545"/>
        </pc:sldMkLst>
      </pc:sldChg>
      <pc:sldChg chg="modSp mod modNotesTx">
        <pc:chgData name="James Williams" userId="c957a50b-491f-4d94-b4bc-52aca3e2340d" providerId="ADAL" clId="{F20B9E90-4473-40B0-8272-60A8C4D0CE19}" dt="2024-11-13T15:09:39.310" v="810" actId="113"/>
        <pc:sldMkLst>
          <pc:docMk/>
          <pc:sldMk cId="777276582" sldId="547"/>
        </pc:sldMkLst>
      </pc:sldChg>
      <pc:sldChg chg="addSp modSp">
        <pc:chgData name="James Williams" userId="c957a50b-491f-4d94-b4bc-52aca3e2340d" providerId="ADAL" clId="{F20B9E90-4473-40B0-8272-60A8C4D0CE19}" dt="2024-11-13T14:56:42.308" v="557"/>
        <pc:sldMkLst>
          <pc:docMk/>
          <pc:sldMk cId="3419366989" sldId="550"/>
        </pc:sldMkLst>
      </pc:sldChg>
      <pc:sldChg chg="modSp add del mod">
        <pc:chgData name="James Williams" userId="c957a50b-491f-4d94-b4bc-52aca3e2340d" providerId="ADAL" clId="{F20B9E90-4473-40B0-8272-60A8C4D0CE19}" dt="2024-11-28T12:15:32.435" v="3909" actId="1076"/>
        <pc:sldMkLst>
          <pc:docMk/>
          <pc:sldMk cId="247854926" sldId="554"/>
        </pc:sldMkLst>
      </pc:sldChg>
      <pc:sldChg chg="modSp add del mod">
        <pc:chgData name="James Williams" userId="c957a50b-491f-4d94-b4bc-52aca3e2340d" providerId="ADAL" clId="{F20B9E90-4473-40B0-8272-60A8C4D0CE19}" dt="2024-11-28T12:16:14.510" v="3926" actId="20577"/>
        <pc:sldMkLst>
          <pc:docMk/>
          <pc:sldMk cId="1989648899" sldId="555"/>
        </pc:sldMkLst>
      </pc:sldChg>
      <pc:sldChg chg="add del">
        <pc:chgData name="James Williams" userId="c957a50b-491f-4d94-b4bc-52aca3e2340d" providerId="ADAL" clId="{F20B9E90-4473-40B0-8272-60A8C4D0CE19}" dt="2024-11-20T11:57:17.721" v="2530" actId="2696"/>
        <pc:sldMkLst>
          <pc:docMk/>
          <pc:sldMk cId="1554375095" sldId="558"/>
        </pc:sldMkLst>
      </pc:sldChg>
      <pc:sldChg chg="modSp add del mod">
        <pc:chgData name="James Williams" userId="c957a50b-491f-4d94-b4bc-52aca3e2340d" providerId="ADAL" clId="{F20B9E90-4473-40B0-8272-60A8C4D0CE19}" dt="2024-11-20T12:24:10.463" v="2712" actId="2696"/>
        <pc:sldMkLst>
          <pc:docMk/>
          <pc:sldMk cId="1443078741" sldId="559"/>
        </pc:sldMkLst>
      </pc:sldChg>
      <pc:sldChg chg="del">
        <pc:chgData name="James Williams" userId="c957a50b-491f-4d94-b4bc-52aca3e2340d" providerId="ADAL" clId="{F20B9E90-4473-40B0-8272-60A8C4D0CE19}" dt="2024-11-13T13:58:58.358" v="71" actId="2696"/>
        <pc:sldMkLst>
          <pc:docMk/>
          <pc:sldMk cId="3721539377" sldId="559"/>
        </pc:sldMkLst>
      </pc:sldChg>
      <pc:sldChg chg="del">
        <pc:chgData name="James Williams" userId="c957a50b-491f-4d94-b4bc-52aca3e2340d" providerId="ADAL" clId="{F20B9E90-4473-40B0-8272-60A8C4D0CE19}" dt="2024-11-13T13:58:58.358" v="71" actId="2696"/>
        <pc:sldMkLst>
          <pc:docMk/>
          <pc:sldMk cId="1142761441" sldId="560"/>
        </pc:sldMkLst>
      </pc:sldChg>
      <pc:sldChg chg="add del">
        <pc:chgData name="James Williams" userId="c957a50b-491f-4d94-b4bc-52aca3e2340d" providerId="ADAL" clId="{F20B9E90-4473-40B0-8272-60A8C4D0CE19}" dt="2024-11-20T12:48:13.107" v="3031" actId="2696"/>
        <pc:sldMkLst>
          <pc:docMk/>
          <pc:sldMk cId="3775691910" sldId="560"/>
        </pc:sldMkLst>
      </pc:sldChg>
      <pc:sldChg chg="add del">
        <pc:chgData name="James Williams" userId="c957a50b-491f-4d94-b4bc-52aca3e2340d" providerId="ADAL" clId="{F20B9E90-4473-40B0-8272-60A8C4D0CE19}" dt="2024-11-20T11:45:40.860" v="2260" actId="2696"/>
        <pc:sldMkLst>
          <pc:docMk/>
          <pc:sldMk cId="2953107188" sldId="563"/>
        </pc:sldMkLst>
      </pc:sldChg>
      <pc:sldChg chg="modSp add mod">
        <pc:chgData name="James Williams" userId="c957a50b-491f-4d94-b4bc-52aca3e2340d" providerId="ADAL" clId="{F20B9E90-4473-40B0-8272-60A8C4D0CE19}" dt="2024-11-20T11:43:09.724" v="2215" actId="27636"/>
        <pc:sldMkLst>
          <pc:docMk/>
          <pc:sldMk cId="0" sldId="567"/>
        </pc:sldMkLst>
      </pc:sldChg>
      <pc:sldChg chg="modSp add mod">
        <pc:chgData name="James Williams" userId="c957a50b-491f-4d94-b4bc-52aca3e2340d" providerId="ADAL" clId="{F20B9E90-4473-40B0-8272-60A8C4D0CE19}" dt="2024-11-20T11:29:08.823" v="2060" actId="1076"/>
        <pc:sldMkLst>
          <pc:docMk/>
          <pc:sldMk cId="0" sldId="568"/>
        </pc:sldMkLst>
      </pc:sldChg>
      <pc:sldChg chg="modSp del mod">
        <pc:chgData name="James Williams" userId="c957a50b-491f-4d94-b4bc-52aca3e2340d" providerId="ADAL" clId="{F20B9E90-4473-40B0-8272-60A8C4D0CE19}" dt="2024-11-13T15:00:10.028" v="664" actId="2696"/>
        <pc:sldMkLst>
          <pc:docMk/>
          <pc:sldMk cId="1381748965" sldId="569"/>
        </pc:sldMkLst>
      </pc:sldChg>
      <pc:sldChg chg="add">
        <pc:chgData name="James Williams" userId="c957a50b-491f-4d94-b4bc-52aca3e2340d" providerId="ADAL" clId="{F20B9E90-4473-40B0-8272-60A8C4D0CE19}" dt="2024-11-13T15:00:19.109" v="665"/>
        <pc:sldMkLst>
          <pc:docMk/>
          <pc:sldMk cId="2316480918" sldId="569"/>
        </pc:sldMkLst>
      </pc:sldChg>
      <pc:sldChg chg="modSp add mod">
        <pc:chgData name="James Williams" userId="c957a50b-491f-4d94-b4bc-52aca3e2340d" providerId="ADAL" clId="{F20B9E90-4473-40B0-8272-60A8C4D0CE19}" dt="2024-11-13T16:24:07.735" v="1942" actId="1076"/>
        <pc:sldMkLst>
          <pc:docMk/>
          <pc:sldMk cId="3104205917" sldId="572"/>
        </pc:sldMkLst>
      </pc:sldChg>
      <pc:sldChg chg="add del">
        <pc:chgData name="James Williams" userId="c957a50b-491f-4d94-b4bc-52aca3e2340d" providerId="ADAL" clId="{F20B9E90-4473-40B0-8272-60A8C4D0CE19}" dt="2024-11-12T15:21:09.458" v="1" actId="2696"/>
        <pc:sldMkLst>
          <pc:docMk/>
          <pc:sldMk cId="2201567782" sldId="573"/>
        </pc:sldMkLst>
      </pc:sldChg>
      <pc:sldChg chg="modSp add mod">
        <pc:chgData name="James Williams" userId="c957a50b-491f-4d94-b4bc-52aca3e2340d" providerId="ADAL" clId="{F20B9E90-4473-40B0-8272-60A8C4D0CE19}" dt="2024-11-20T11:57:42.695" v="2535" actId="1076"/>
        <pc:sldMkLst>
          <pc:docMk/>
          <pc:sldMk cId="2228986625" sldId="573"/>
        </pc:sldMkLst>
      </pc:sldChg>
      <pc:sldChg chg="delSp add del setBg delDesignElem">
        <pc:chgData name="James Williams" userId="c957a50b-491f-4d94-b4bc-52aca3e2340d" providerId="ADAL" clId="{F20B9E90-4473-40B0-8272-60A8C4D0CE19}" dt="2024-11-20T11:57:24.541" v="2531" actId="2696"/>
        <pc:sldMkLst>
          <pc:docMk/>
          <pc:sldMk cId="2844906417" sldId="574"/>
        </pc:sldMkLst>
      </pc:sldChg>
      <pc:sldChg chg="delSp modSp add mod">
        <pc:chgData name="James Williams" userId="c957a50b-491f-4d94-b4bc-52aca3e2340d" providerId="ADAL" clId="{F20B9E90-4473-40B0-8272-60A8C4D0CE19}" dt="2024-11-20T12:49:10.414" v="3048" actId="1076"/>
        <pc:sldMkLst>
          <pc:docMk/>
          <pc:sldMk cId="305694936" sldId="575"/>
        </pc:sldMkLst>
      </pc:sldChg>
      <pc:sldChg chg="del">
        <pc:chgData name="James Williams" userId="c957a50b-491f-4d94-b4bc-52aca3e2340d" providerId="ADAL" clId="{F20B9E90-4473-40B0-8272-60A8C4D0CE19}" dt="2024-11-13T13:58:58.358" v="71" actId="2696"/>
        <pc:sldMkLst>
          <pc:docMk/>
          <pc:sldMk cId="1618206470" sldId="575"/>
        </pc:sldMkLst>
      </pc:sldChg>
      <pc:sldChg chg="addSp delSp modSp add del mod setBg delDesignElem">
        <pc:chgData name="James Williams" userId="c957a50b-491f-4d94-b4bc-52aca3e2340d" providerId="ADAL" clId="{F20B9E90-4473-40B0-8272-60A8C4D0CE19}" dt="2024-11-20T11:47:16.302" v="2274" actId="2696"/>
        <pc:sldMkLst>
          <pc:docMk/>
          <pc:sldMk cId="1334348144" sldId="580"/>
        </pc:sldMkLst>
      </pc:sldChg>
      <pc:sldChg chg="delSp modSp add mod">
        <pc:chgData name="James Williams" userId="c957a50b-491f-4d94-b4bc-52aca3e2340d" providerId="ADAL" clId="{F20B9E90-4473-40B0-8272-60A8C4D0CE19}" dt="2024-11-20T12:47:56.412" v="3030" actId="13926"/>
        <pc:sldMkLst>
          <pc:docMk/>
          <pc:sldMk cId="252033331" sldId="581"/>
        </pc:sldMkLst>
      </pc:sldChg>
      <pc:sldChg chg="del">
        <pc:chgData name="James Williams" userId="c957a50b-491f-4d94-b4bc-52aca3e2340d" providerId="ADAL" clId="{F20B9E90-4473-40B0-8272-60A8C4D0CE19}" dt="2024-11-13T13:58:58.358" v="71" actId="2696"/>
        <pc:sldMkLst>
          <pc:docMk/>
          <pc:sldMk cId="3274242588" sldId="581"/>
        </pc:sldMkLst>
      </pc:sldChg>
      <pc:sldChg chg="modSp add del mod">
        <pc:chgData name="James Williams" userId="c957a50b-491f-4d94-b4bc-52aca3e2340d" providerId="ADAL" clId="{F20B9E90-4473-40B0-8272-60A8C4D0CE19}" dt="2024-11-28T12:16:51.189" v="3941" actId="404"/>
        <pc:sldMkLst>
          <pc:docMk/>
          <pc:sldMk cId="1760125885" sldId="582"/>
        </pc:sldMkLst>
      </pc:sldChg>
      <pc:sldChg chg="del">
        <pc:chgData name="James Williams" userId="c957a50b-491f-4d94-b4bc-52aca3e2340d" providerId="ADAL" clId="{F20B9E90-4473-40B0-8272-60A8C4D0CE19}" dt="2024-11-13T13:58:58.358" v="71" actId="2696"/>
        <pc:sldMkLst>
          <pc:docMk/>
          <pc:sldMk cId="1910971511" sldId="586"/>
        </pc:sldMkLst>
      </pc:sldChg>
      <pc:sldChg chg="add del">
        <pc:chgData name="James Williams" userId="c957a50b-491f-4d94-b4bc-52aca3e2340d" providerId="ADAL" clId="{F20B9E90-4473-40B0-8272-60A8C4D0CE19}" dt="2024-11-13T16:25:05.827" v="1964" actId="2696"/>
        <pc:sldMkLst>
          <pc:docMk/>
          <pc:sldMk cId="3747835119" sldId="586"/>
        </pc:sldMkLst>
      </pc:sldChg>
      <pc:sldChg chg="modSp add mod">
        <pc:chgData name="James Williams" userId="c957a50b-491f-4d94-b4bc-52aca3e2340d" providerId="ADAL" clId="{F20B9E90-4473-40B0-8272-60A8C4D0CE19}" dt="2024-11-28T12:17:13.598" v="3949" actId="20577"/>
        <pc:sldMkLst>
          <pc:docMk/>
          <pc:sldMk cId="875065699" sldId="592"/>
        </pc:sldMkLst>
      </pc:sldChg>
      <pc:sldChg chg="del">
        <pc:chgData name="James Williams" userId="c957a50b-491f-4d94-b4bc-52aca3e2340d" providerId="ADAL" clId="{F20B9E90-4473-40B0-8272-60A8C4D0CE19}" dt="2024-11-13T13:58:58.358" v="71" actId="2696"/>
        <pc:sldMkLst>
          <pc:docMk/>
          <pc:sldMk cId="1174421576" sldId="594"/>
        </pc:sldMkLst>
      </pc:sldChg>
      <pc:sldChg chg="add del">
        <pc:chgData name="James Williams" userId="c957a50b-491f-4d94-b4bc-52aca3e2340d" providerId="ADAL" clId="{F20B9E90-4473-40B0-8272-60A8C4D0CE19}" dt="2024-11-13T16:25:14.447" v="1965" actId="2696"/>
        <pc:sldMkLst>
          <pc:docMk/>
          <pc:sldMk cId="2716798164" sldId="594"/>
        </pc:sldMkLst>
      </pc:sldChg>
      <pc:sldChg chg="modSp del mod ord">
        <pc:chgData name="James Williams" userId="c957a50b-491f-4d94-b4bc-52aca3e2340d" providerId="ADAL" clId="{F20B9E90-4473-40B0-8272-60A8C4D0CE19}" dt="2024-11-20T12:09:32.531" v="2589" actId="2696"/>
        <pc:sldMkLst>
          <pc:docMk/>
          <pc:sldMk cId="4098691512" sldId="601"/>
        </pc:sldMkLst>
      </pc:sldChg>
      <pc:sldChg chg="modSp add mod">
        <pc:chgData name="James Williams" userId="c957a50b-491f-4d94-b4bc-52aca3e2340d" providerId="ADAL" clId="{F20B9E90-4473-40B0-8272-60A8C4D0CE19}" dt="2024-11-20T12:10:03.340" v="2591" actId="1076"/>
        <pc:sldMkLst>
          <pc:docMk/>
          <pc:sldMk cId="2489772431" sldId="646"/>
        </pc:sldMkLst>
      </pc:sldChg>
      <pc:sldChg chg="delSp modSp del mod">
        <pc:chgData name="James Williams" userId="c957a50b-491f-4d94-b4bc-52aca3e2340d" providerId="ADAL" clId="{F20B9E90-4473-40B0-8272-60A8C4D0CE19}" dt="2024-11-13T15:30:29.651" v="1228" actId="2696"/>
        <pc:sldMkLst>
          <pc:docMk/>
          <pc:sldMk cId="4007912793" sldId="646"/>
        </pc:sldMkLst>
      </pc:sldChg>
      <pc:sldChg chg="del">
        <pc:chgData name="James Williams" userId="c957a50b-491f-4d94-b4bc-52aca3e2340d" providerId="ADAL" clId="{F20B9E90-4473-40B0-8272-60A8C4D0CE19}" dt="2024-11-13T16:24:28.266" v="1962" actId="2696"/>
        <pc:sldMkLst>
          <pc:docMk/>
          <pc:sldMk cId="4215721364" sldId="682"/>
        </pc:sldMkLst>
      </pc:sldChg>
      <pc:sldChg chg="delSp add del mod">
        <pc:chgData name="James Williams" userId="c957a50b-491f-4d94-b4bc-52aca3e2340d" providerId="ADAL" clId="{F20B9E90-4473-40B0-8272-60A8C4D0CE19}" dt="2024-11-13T14:30:55.428" v="149" actId="2696"/>
        <pc:sldMkLst>
          <pc:docMk/>
          <pc:sldMk cId="1411254778" sldId="683"/>
        </pc:sldMkLst>
      </pc:sldChg>
      <pc:sldChg chg="modSp del mod">
        <pc:chgData name="James Williams" userId="c957a50b-491f-4d94-b4bc-52aca3e2340d" providerId="ADAL" clId="{F20B9E90-4473-40B0-8272-60A8C4D0CE19}" dt="2024-11-13T14:30:01.382" v="145" actId="2696"/>
        <pc:sldMkLst>
          <pc:docMk/>
          <pc:sldMk cId="3179553881" sldId="690"/>
        </pc:sldMkLst>
      </pc:sldChg>
      <pc:sldChg chg="modSp mod">
        <pc:chgData name="James Williams" userId="c957a50b-491f-4d94-b4bc-52aca3e2340d" providerId="ADAL" clId="{F20B9E90-4473-40B0-8272-60A8C4D0CE19}" dt="2024-11-13T15:35:34.103" v="1445" actId="20577"/>
        <pc:sldMkLst>
          <pc:docMk/>
          <pc:sldMk cId="1882785785" sldId="694"/>
        </pc:sldMkLst>
      </pc:sldChg>
      <pc:sldChg chg="del">
        <pc:chgData name="James Williams" userId="c957a50b-491f-4d94-b4bc-52aca3e2340d" providerId="ADAL" clId="{F20B9E90-4473-40B0-8272-60A8C4D0CE19}" dt="2024-11-13T13:59:33.157" v="75" actId="2696"/>
        <pc:sldMkLst>
          <pc:docMk/>
          <pc:sldMk cId="77681232" sldId="707"/>
        </pc:sldMkLst>
      </pc:sldChg>
      <pc:sldChg chg="modSp del mod">
        <pc:chgData name="James Williams" userId="c957a50b-491f-4d94-b4bc-52aca3e2340d" providerId="ADAL" clId="{F20B9E90-4473-40B0-8272-60A8C4D0CE19}" dt="2024-11-13T15:30:42.945" v="1230" actId="2696"/>
        <pc:sldMkLst>
          <pc:docMk/>
          <pc:sldMk cId="4240835993" sldId="720"/>
        </pc:sldMkLst>
      </pc:sldChg>
      <pc:sldChg chg="add del">
        <pc:chgData name="James Williams" userId="c957a50b-491f-4d94-b4bc-52aca3e2340d" providerId="ADAL" clId="{F20B9E90-4473-40B0-8272-60A8C4D0CE19}" dt="2024-11-13T15:12:03.011" v="833" actId="2696"/>
        <pc:sldMkLst>
          <pc:docMk/>
          <pc:sldMk cId="724221231" sldId="721"/>
        </pc:sldMkLst>
      </pc:sldChg>
      <pc:sldChg chg="del">
        <pc:chgData name="James Williams" userId="c957a50b-491f-4d94-b4bc-52aca3e2340d" providerId="ADAL" clId="{F20B9E90-4473-40B0-8272-60A8C4D0CE19}" dt="2024-11-13T15:11:22.240" v="825" actId="2696"/>
        <pc:sldMkLst>
          <pc:docMk/>
          <pc:sldMk cId="3445937598" sldId="721"/>
        </pc:sldMkLst>
      </pc:sldChg>
      <pc:sldChg chg="del">
        <pc:chgData name="James Williams" userId="c957a50b-491f-4d94-b4bc-52aca3e2340d" providerId="ADAL" clId="{F20B9E90-4473-40B0-8272-60A8C4D0CE19}" dt="2024-11-20T12:07:04.263" v="2555" actId="2696"/>
        <pc:sldMkLst>
          <pc:docMk/>
          <pc:sldMk cId="2215258644" sldId="722"/>
        </pc:sldMkLst>
      </pc:sldChg>
      <pc:sldChg chg="del">
        <pc:chgData name="James Williams" userId="c957a50b-491f-4d94-b4bc-52aca3e2340d" providerId="ADAL" clId="{F20B9E90-4473-40B0-8272-60A8C4D0CE19}" dt="2024-11-13T15:35:45.912" v="1446" actId="2696"/>
        <pc:sldMkLst>
          <pc:docMk/>
          <pc:sldMk cId="3573740648" sldId="723"/>
        </pc:sldMkLst>
      </pc:sldChg>
      <pc:sldChg chg="modSp mod">
        <pc:chgData name="James Williams" userId="c957a50b-491f-4d94-b4bc-52aca3e2340d" providerId="ADAL" clId="{F20B9E90-4473-40B0-8272-60A8C4D0CE19}" dt="2024-11-13T13:59:51.226" v="94" actId="20577"/>
        <pc:sldMkLst>
          <pc:docMk/>
          <pc:sldMk cId="1377050631" sldId="724"/>
        </pc:sldMkLst>
      </pc:sldChg>
      <pc:sldChg chg="modSp del mod">
        <pc:chgData name="James Williams" userId="c957a50b-491f-4d94-b4bc-52aca3e2340d" providerId="ADAL" clId="{F20B9E90-4473-40B0-8272-60A8C4D0CE19}" dt="2024-11-13T14:00:54.388" v="100" actId="2696"/>
        <pc:sldMkLst>
          <pc:docMk/>
          <pc:sldMk cId="236063145" sldId="725"/>
        </pc:sldMkLst>
      </pc:sldChg>
      <pc:sldChg chg="modSp add del mod">
        <pc:chgData name="James Williams" userId="c957a50b-491f-4d94-b4bc-52aca3e2340d" providerId="ADAL" clId="{F20B9E90-4473-40B0-8272-60A8C4D0CE19}" dt="2024-11-13T15:31:12.262" v="1232" actId="2696"/>
        <pc:sldMkLst>
          <pc:docMk/>
          <pc:sldMk cId="2067345586" sldId="725"/>
        </pc:sldMkLst>
      </pc:sldChg>
      <pc:sldChg chg="modSp add del mod">
        <pc:chgData name="James Williams" userId="c957a50b-491f-4d94-b4bc-52aca3e2340d" providerId="ADAL" clId="{F20B9E90-4473-40B0-8272-60A8C4D0CE19}" dt="2024-11-13T16:01:52.567" v="1464" actId="2696"/>
        <pc:sldMkLst>
          <pc:docMk/>
          <pc:sldMk cId="2958973110" sldId="725"/>
        </pc:sldMkLst>
      </pc:sldChg>
      <pc:sldChg chg="modSp add del mod">
        <pc:chgData name="James Williams" userId="c957a50b-491f-4d94-b4bc-52aca3e2340d" providerId="ADAL" clId="{F20B9E90-4473-40B0-8272-60A8C4D0CE19}" dt="2024-11-27T16:20:03.021" v="3905" actId="20577"/>
        <pc:sldMkLst>
          <pc:docMk/>
          <pc:sldMk cId="3665044537" sldId="726"/>
        </pc:sldMkLst>
      </pc:sldChg>
      <pc:sldChg chg="del">
        <pc:chgData name="James Williams" userId="c957a50b-491f-4d94-b4bc-52aca3e2340d" providerId="ADAL" clId="{F20B9E90-4473-40B0-8272-60A8C4D0CE19}" dt="2024-11-13T13:59:01.468" v="72" actId="2696"/>
        <pc:sldMkLst>
          <pc:docMk/>
          <pc:sldMk cId="2113058704" sldId="727"/>
        </pc:sldMkLst>
      </pc:sldChg>
      <pc:sldChg chg="modSp new del mod ord">
        <pc:chgData name="James Williams" userId="c957a50b-491f-4d94-b4bc-52aca3e2340d" providerId="ADAL" clId="{F20B9E90-4473-40B0-8272-60A8C4D0CE19}" dt="2024-11-20T13:22:55.296" v="3363" actId="2696"/>
        <pc:sldMkLst>
          <pc:docMk/>
          <pc:sldMk cId="3637545553" sldId="727"/>
        </pc:sldMkLst>
      </pc:sldChg>
      <pc:sldChg chg="addSp modSp new mod modNotesTx">
        <pc:chgData name="James Williams" userId="c957a50b-491f-4d94-b4bc-52aca3e2340d" providerId="ADAL" clId="{F20B9E90-4473-40B0-8272-60A8C4D0CE19}" dt="2024-11-13T14:52:59.246" v="459" actId="1076"/>
        <pc:sldMkLst>
          <pc:docMk/>
          <pc:sldMk cId="3863818148" sldId="728"/>
        </pc:sldMkLst>
      </pc:sldChg>
      <pc:sldChg chg="modSp add mod modNotesTx">
        <pc:chgData name="James Williams" userId="c957a50b-491f-4d94-b4bc-52aca3e2340d" providerId="ADAL" clId="{F20B9E90-4473-40B0-8272-60A8C4D0CE19}" dt="2024-11-13T15:34:56.376" v="1416" actId="1076"/>
        <pc:sldMkLst>
          <pc:docMk/>
          <pc:sldMk cId="3267158725" sldId="729"/>
        </pc:sldMkLst>
      </pc:sldChg>
      <pc:sldChg chg="addSp delSp modSp new mod">
        <pc:chgData name="James Williams" userId="c957a50b-491f-4d94-b4bc-52aca3e2340d" providerId="ADAL" clId="{F20B9E90-4473-40B0-8272-60A8C4D0CE19}" dt="2024-11-13T16:09:23.861" v="1550" actId="478"/>
        <pc:sldMkLst>
          <pc:docMk/>
          <pc:sldMk cId="2370978732" sldId="730"/>
        </pc:sldMkLst>
      </pc:sldChg>
      <pc:sldChg chg="addSp delSp modSp new mod">
        <pc:chgData name="James Williams" userId="c957a50b-491f-4d94-b4bc-52aca3e2340d" providerId="ADAL" clId="{F20B9E90-4473-40B0-8272-60A8C4D0CE19}" dt="2024-11-20T12:06:38.689" v="2554" actId="20577"/>
        <pc:sldMkLst>
          <pc:docMk/>
          <pc:sldMk cId="3261832970" sldId="731"/>
        </pc:sldMkLst>
      </pc:sldChg>
      <pc:sldChg chg="delSp add del mod">
        <pc:chgData name="James Williams" userId="c957a50b-491f-4d94-b4bc-52aca3e2340d" providerId="ADAL" clId="{F20B9E90-4473-40B0-8272-60A8C4D0CE19}" dt="2024-11-13T16:14:45.617" v="1702" actId="2696"/>
        <pc:sldMkLst>
          <pc:docMk/>
          <pc:sldMk cId="1720775155" sldId="732"/>
        </pc:sldMkLst>
      </pc:sldChg>
      <pc:sldChg chg="addSp modSp new mod">
        <pc:chgData name="James Williams" userId="c957a50b-491f-4d94-b4bc-52aca3e2340d" providerId="ADAL" clId="{F20B9E90-4473-40B0-8272-60A8C4D0CE19}" dt="2024-11-20T12:20:12.933" v="2602" actId="1076"/>
        <pc:sldMkLst>
          <pc:docMk/>
          <pc:sldMk cId="3104461775" sldId="732"/>
        </pc:sldMkLst>
      </pc:sldChg>
      <pc:sldChg chg="modSp new del mod">
        <pc:chgData name="James Williams" userId="c957a50b-491f-4d94-b4bc-52aca3e2340d" providerId="ADAL" clId="{F20B9E90-4473-40B0-8272-60A8C4D0CE19}" dt="2024-11-20T13:23:05.991" v="3364" actId="2696"/>
        <pc:sldMkLst>
          <pc:docMk/>
          <pc:sldMk cId="2226687079" sldId="733"/>
        </pc:sldMkLst>
      </pc:sldChg>
      <pc:sldChg chg="modSp new del mod">
        <pc:chgData name="James Williams" userId="c957a50b-491f-4d94-b4bc-52aca3e2340d" providerId="ADAL" clId="{F20B9E90-4473-40B0-8272-60A8C4D0CE19}" dt="2024-11-20T12:05:29.789" v="2541" actId="2696"/>
        <pc:sldMkLst>
          <pc:docMk/>
          <pc:sldMk cId="428258801" sldId="734"/>
        </pc:sldMkLst>
      </pc:sldChg>
      <pc:sldChg chg="modSp new del mod">
        <pc:chgData name="James Williams" userId="c957a50b-491f-4d94-b4bc-52aca3e2340d" providerId="ADAL" clId="{F20B9E90-4473-40B0-8272-60A8C4D0CE19}" dt="2024-11-20T11:57:31.937" v="2532" actId="2696"/>
        <pc:sldMkLst>
          <pc:docMk/>
          <pc:sldMk cId="3389185456" sldId="735"/>
        </pc:sldMkLst>
      </pc:sldChg>
      <pc:sldChg chg="addSp modSp new mod">
        <pc:chgData name="James Williams" userId="c957a50b-491f-4d94-b4bc-52aca3e2340d" providerId="ADAL" clId="{F20B9E90-4473-40B0-8272-60A8C4D0CE19}" dt="2024-11-20T11:52:21.883" v="2473" actId="1076"/>
        <pc:sldMkLst>
          <pc:docMk/>
          <pc:sldMk cId="3655031848" sldId="736"/>
        </pc:sldMkLst>
      </pc:sldChg>
      <pc:sldChg chg="modSp add mod">
        <pc:chgData name="James Williams" userId="c957a50b-491f-4d94-b4bc-52aca3e2340d" providerId="ADAL" clId="{F20B9E90-4473-40B0-8272-60A8C4D0CE19}" dt="2024-11-21T16:40:41.212" v="3427" actId="1076"/>
        <pc:sldMkLst>
          <pc:docMk/>
          <pc:sldMk cId="423970025" sldId="737"/>
        </pc:sldMkLst>
      </pc:sldChg>
      <pc:sldChg chg="modSp add mod">
        <pc:chgData name="James Williams" userId="c957a50b-491f-4d94-b4bc-52aca3e2340d" providerId="ADAL" clId="{F20B9E90-4473-40B0-8272-60A8C4D0CE19}" dt="2024-11-27T16:19:24.495" v="3894" actId="27636"/>
        <pc:sldMkLst>
          <pc:docMk/>
          <pc:sldMk cId="2019794842" sldId="738"/>
        </pc:sldMkLst>
      </pc:sldChg>
      <pc:sldChg chg="delSp modSp new mod">
        <pc:chgData name="James Williams" userId="c957a50b-491f-4d94-b4bc-52aca3e2340d" providerId="ADAL" clId="{F20B9E90-4473-40B0-8272-60A8C4D0CE19}" dt="2024-11-20T12:24:33.437" v="2734" actId="478"/>
        <pc:sldMkLst>
          <pc:docMk/>
          <pc:sldMk cId="1008605308" sldId="739"/>
        </pc:sldMkLst>
      </pc:sldChg>
      <pc:sldChg chg="delSp modSp new mod">
        <pc:chgData name="James Williams" userId="c957a50b-491f-4d94-b4bc-52aca3e2340d" providerId="ADAL" clId="{F20B9E90-4473-40B0-8272-60A8C4D0CE19}" dt="2024-11-20T12:24:44.227" v="2746" actId="20577"/>
        <pc:sldMkLst>
          <pc:docMk/>
          <pc:sldMk cId="1636807905" sldId="740"/>
        </pc:sldMkLst>
      </pc:sldChg>
      <pc:sldChg chg="addSp delSp modSp new mod ord">
        <pc:chgData name="James Williams" userId="c957a50b-491f-4d94-b4bc-52aca3e2340d" providerId="ADAL" clId="{F20B9E90-4473-40B0-8272-60A8C4D0CE19}" dt="2024-11-27T16:19:43.321" v="3895" actId="113"/>
        <pc:sldMkLst>
          <pc:docMk/>
          <pc:sldMk cId="1004998365" sldId="741"/>
        </pc:sldMkLst>
      </pc:sldChg>
      <pc:sldChg chg="addSp delSp modSp add mod ord">
        <pc:chgData name="James Williams" userId="c957a50b-491f-4d94-b4bc-52aca3e2340d" providerId="ADAL" clId="{F20B9E90-4473-40B0-8272-60A8C4D0CE19}" dt="2024-11-20T13:22:36.643" v="3361"/>
        <pc:sldMkLst>
          <pc:docMk/>
          <pc:sldMk cId="2097794212" sldId="742"/>
        </pc:sldMkLst>
      </pc:sldChg>
      <pc:sldChg chg="addSp delSp modSp add mod ord setBg">
        <pc:chgData name="James Williams" userId="c957a50b-491f-4d94-b4bc-52aca3e2340d" providerId="ADAL" clId="{F20B9E90-4473-40B0-8272-60A8C4D0CE19}" dt="2024-11-21T16:38:22.666" v="3386" actId="208"/>
        <pc:sldMkLst>
          <pc:docMk/>
          <pc:sldMk cId="3126037791" sldId="743"/>
        </pc:sldMkLst>
      </pc:sldChg>
      <pc:sldChg chg="addSp modSp new mod">
        <pc:chgData name="James Williams" userId="c957a50b-491f-4d94-b4bc-52aca3e2340d" providerId="ADAL" clId="{F20B9E90-4473-40B0-8272-60A8C4D0CE19}" dt="2024-11-21T16:40:31.894" v="3426" actId="313"/>
        <pc:sldMkLst>
          <pc:docMk/>
          <pc:sldMk cId="136409715" sldId="744"/>
        </pc:sldMkLst>
      </pc:sldChg>
      <pc:sldChg chg="new del">
        <pc:chgData name="James Williams" userId="c957a50b-491f-4d94-b4bc-52aca3e2340d" providerId="ADAL" clId="{F20B9E90-4473-40B0-8272-60A8C4D0CE19}" dt="2024-11-21T16:37:13.329" v="3380" actId="680"/>
        <pc:sldMkLst>
          <pc:docMk/>
          <pc:sldMk cId="1978894169" sldId="745"/>
        </pc:sldMkLst>
      </pc:sldChg>
      <pc:sldChg chg="modSp add mod">
        <pc:chgData name="James Williams" userId="c957a50b-491f-4d94-b4bc-52aca3e2340d" providerId="ADAL" clId="{F20B9E90-4473-40B0-8272-60A8C4D0CE19}" dt="2024-11-27T16:18:40.905" v="3883" actId="1076"/>
        <pc:sldMkLst>
          <pc:docMk/>
          <pc:sldMk cId="4249008296" sldId="745"/>
        </pc:sldMkLst>
      </pc:sldChg>
      <pc:sldChg chg="modSp new mod ord">
        <pc:chgData name="James Williams" userId="c957a50b-491f-4d94-b4bc-52aca3e2340d" providerId="ADAL" clId="{F20B9E90-4473-40B0-8272-60A8C4D0CE19}" dt="2024-11-28T18:11:47.807" v="3992" actId="5793"/>
        <pc:sldMkLst>
          <pc:docMk/>
          <pc:sldMk cId="3084182563" sldId="746"/>
        </pc:sldMkLst>
      </pc:sldChg>
    </pc:docChg>
  </pc:docChgLst>
  <pc:docChgLst>
    <pc:chgData name="James Williams" userId="c957a50b-491f-4d94-b4bc-52aca3e2340d" providerId="ADAL" clId="{3DEEFA09-04BE-4295-991B-83AC65A59B8E}"/>
    <pc:docChg chg="undo redo custSel addSld delSld modSld sldOrd">
      <pc:chgData name="James Williams" userId="c957a50b-491f-4d94-b4bc-52aca3e2340d" providerId="ADAL" clId="{3DEEFA09-04BE-4295-991B-83AC65A59B8E}" dt="2024-07-03T15:27:09.073" v="3060" actId="113"/>
      <pc:docMkLst>
        <pc:docMk/>
      </pc:docMkLst>
      <pc:sldChg chg="modSp mod">
        <pc:chgData name="James Williams" userId="c957a50b-491f-4d94-b4bc-52aca3e2340d" providerId="ADAL" clId="{3DEEFA09-04BE-4295-991B-83AC65A59B8E}" dt="2024-07-03T10:00:52.880" v="11" actId="20577"/>
        <pc:sldMkLst>
          <pc:docMk/>
          <pc:sldMk cId="86034179" sldId="256"/>
        </pc:sldMkLst>
      </pc:sldChg>
      <pc:sldChg chg="del">
        <pc:chgData name="James Williams" userId="c957a50b-491f-4d94-b4bc-52aca3e2340d" providerId="ADAL" clId="{3DEEFA09-04BE-4295-991B-83AC65A59B8E}" dt="2024-07-03T10:13:21.682" v="12" actId="2696"/>
        <pc:sldMkLst>
          <pc:docMk/>
          <pc:sldMk cId="551091137" sldId="261"/>
        </pc:sldMkLst>
      </pc:sldChg>
      <pc:sldChg chg="del">
        <pc:chgData name="James Williams" userId="c957a50b-491f-4d94-b4bc-52aca3e2340d" providerId="ADAL" clId="{3DEEFA09-04BE-4295-991B-83AC65A59B8E}" dt="2024-07-03T10:13:21.682" v="12" actId="2696"/>
        <pc:sldMkLst>
          <pc:docMk/>
          <pc:sldMk cId="0" sldId="323"/>
        </pc:sldMkLst>
      </pc:sldChg>
      <pc:sldChg chg="del">
        <pc:chgData name="James Williams" userId="c957a50b-491f-4d94-b4bc-52aca3e2340d" providerId="ADAL" clId="{3DEEFA09-04BE-4295-991B-83AC65A59B8E}" dt="2024-07-03T10:13:21.682" v="12" actId="2696"/>
        <pc:sldMkLst>
          <pc:docMk/>
          <pc:sldMk cId="3571227163" sldId="330"/>
        </pc:sldMkLst>
      </pc:sldChg>
      <pc:sldChg chg="del">
        <pc:chgData name="James Williams" userId="c957a50b-491f-4d94-b4bc-52aca3e2340d" providerId="ADAL" clId="{3DEEFA09-04BE-4295-991B-83AC65A59B8E}" dt="2024-07-03T10:13:21.682" v="12" actId="2696"/>
        <pc:sldMkLst>
          <pc:docMk/>
          <pc:sldMk cId="0" sldId="360"/>
        </pc:sldMkLst>
      </pc:sldChg>
      <pc:sldChg chg="del">
        <pc:chgData name="James Williams" userId="c957a50b-491f-4d94-b4bc-52aca3e2340d" providerId="ADAL" clId="{3DEEFA09-04BE-4295-991B-83AC65A59B8E}" dt="2024-07-03T10:13:21.682" v="12" actId="2696"/>
        <pc:sldMkLst>
          <pc:docMk/>
          <pc:sldMk cId="0" sldId="361"/>
        </pc:sldMkLst>
      </pc:sldChg>
      <pc:sldChg chg="del">
        <pc:chgData name="James Williams" userId="c957a50b-491f-4d94-b4bc-52aca3e2340d" providerId="ADAL" clId="{3DEEFA09-04BE-4295-991B-83AC65A59B8E}" dt="2024-07-03T10:13:21.682" v="12" actId="2696"/>
        <pc:sldMkLst>
          <pc:docMk/>
          <pc:sldMk cId="1545723159" sldId="362"/>
        </pc:sldMkLst>
      </pc:sldChg>
      <pc:sldChg chg="del">
        <pc:chgData name="James Williams" userId="c957a50b-491f-4d94-b4bc-52aca3e2340d" providerId="ADAL" clId="{3DEEFA09-04BE-4295-991B-83AC65A59B8E}" dt="2024-07-03T10:13:21.682" v="12" actId="2696"/>
        <pc:sldMkLst>
          <pc:docMk/>
          <pc:sldMk cId="0" sldId="363"/>
        </pc:sldMkLst>
      </pc:sldChg>
      <pc:sldChg chg="del">
        <pc:chgData name="James Williams" userId="c957a50b-491f-4d94-b4bc-52aca3e2340d" providerId="ADAL" clId="{3DEEFA09-04BE-4295-991B-83AC65A59B8E}" dt="2024-07-03T10:13:21.682" v="12" actId="2696"/>
        <pc:sldMkLst>
          <pc:docMk/>
          <pc:sldMk cId="0" sldId="367"/>
        </pc:sldMkLst>
      </pc:sldChg>
      <pc:sldChg chg="del">
        <pc:chgData name="James Williams" userId="c957a50b-491f-4d94-b4bc-52aca3e2340d" providerId="ADAL" clId="{3DEEFA09-04BE-4295-991B-83AC65A59B8E}" dt="2024-07-03T10:13:21.682" v="12" actId="2696"/>
        <pc:sldMkLst>
          <pc:docMk/>
          <pc:sldMk cId="1964606154" sldId="415"/>
        </pc:sldMkLst>
      </pc:sldChg>
      <pc:sldChg chg="del">
        <pc:chgData name="James Williams" userId="c957a50b-491f-4d94-b4bc-52aca3e2340d" providerId="ADAL" clId="{3DEEFA09-04BE-4295-991B-83AC65A59B8E}" dt="2024-07-03T10:13:21.682" v="12" actId="2696"/>
        <pc:sldMkLst>
          <pc:docMk/>
          <pc:sldMk cId="1633350336" sldId="416"/>
        </pc:sldMkLst>
      </pc:sldChg>
      <pc:sldChg chg="del">
        <pc:chgData name="James Williams" userId="c957a50b-491f-4d94-b4bc-52aca3e2340d" providerId="ADAL" clId="{3DEEFA09-04BE-4295-991B-83AC65A59B8E}" dt="2024-07-03T10:13:21.682" v="12" actId="2696"/>
        <pc:sldMkLst>
          <pc:docMk/>
          <pc:sldMk cId="1728469079" sldId="417"/>
        </pc:sldMkLst>
      </pc:sldChg>
      <pc:sldChg chg="del">
        <pc:chgData name="James Williams" userId="c957a50b-491f-4d94-b4bc-52aca3e2340d" providerId="ADAL" clId="{3DEEFA09-04BE-4295-991B-83AC65A59B8E}" dt="2024-07-03T10:13:21.682" v="12" actId="2696"/>
        <pc:sldMkLst>
          <pc:docMk/>
          <pc:sldMk cId="3914330097" sldId="421"/>
        </pc:sldMkLst>
      </pc:sldChg>
      <pc:sldChg chg="addSp modSp mod ord">
        <pc:chgData name="James Williams" userId="c957a50b-491f-4d94-b4bc-52aca3e2340d" providerId="ADAL" clId="{3DEEFA09-04BE-4295-991B-83AC65A59B8E}" dt="2024-07-03T14:59:47.109" v="2281" actId="20577"/>
        <pc:sldMkLst>
          <pc:docMk/>
          <pc:sldMk cId="2679785957" sldId="537"/>
        </pc:sldMkLst>
      </pc:sldChg>
      <pc:sldChg chg="del">
        <pc:chgData name="James Williams" userId="c957a50b-491f-4d94-b4bc-52aca3e2340d" providerId="ADAL" clId="{3DEEFA09-04BE-4295-991B-83AC65A59B8E}" dt="2024-07-03T10:13:21.682" v="12" actId="2696"/>
        <pc:sldMkLst>
          <pc:docMk/>
          <pc:sldMk cId="1656837397" sldId="538"/>
        </pc:sldMkLst>
      </pc:sldChg>
      <pc:sldChg chg="del">
        <pc:chgData name="James Williams" userId="c957a50b-491f-4d94-b4bc-52aca3e2340d" providerId="ADAL" clId="{3DEEFA09-04BE-4295-991B-83AC65A59B8E}" dt="2024-07-03T10:13:21.682" v="12" actId="2696"/>
        <pc:sldMkLst>
          <pc:docMk/>
          <pc:sldMk cId="3154505296" sldId="539"/>
        </pc:sldMkLst>
      </pc:sldChg>
      <pc:sldChg chg="del">
        <pc:chgData name="James Williams" userId="c957a50b-491f-4d94-b4bc-52aca3e2340d" providerId="ADAL" clId="{3DEEFA09-04BE-4295-991B-83AC65A59B8E}" dt="2024-07-03T10:13:21.682" v="12" actId="2696"/>
        <pc:sldMkLst>
          <pc:docMk/>
          <pc:sldMk cId="0" sldId="604"/>
        </pc:sldMkLst>
      </pc:sldChg>
      <pc:sldChg chg="del">
        <pc:chgData name="James Williams" userId="c957a50b-491f-4d94-b4bc-52aca3e2340d" providerId="ADAL" clId="{3DEEFA09-04BE-4295-991B-83AC65A59B8E}" dt="2024-07-03T15:19:26.371" v="2802" actId="2696"/>
        <pc:sldMkLst>
          <pc:docMk/>
          <pc:sldMk cId="3787804145" sldId="674"/>
        </pc:sldMkLst>
      </pc:sldChg>
      <pc:sldChg chg="del">
        <pc:chgData name="James Williams" userId="c957a50b-491f-4d94-b4bc-52aca3e2340d" providerId="ADAL" clId="{3DEEFA09-04BE-4295-991B-83AC65A59B8E}" dt="2024-07-03T10:13:21.682" v="12" actId="2696"/>
        <pc:sldMkLst>
          <pc:docMk/>
          <pc:sldMk cId="1800698127" sldId="677"/>
        </pc:sldMkLst>
      </pc:sldChg>
      <pc:sldChg chg="del">
        <pc:chgData name="James Williams" userId="c957a50b-491f-4d94-b4bc-52aca3e2340d" providerId="ADAL" clId="{3DEEFA09-04BE-4295-991B-83AC65A59B8E}" dt="2024-07-03T10:13:21.682" v="12" actId="2696"/>
        <pc:sldMkLst>
          <pc:docMk/>
          <pc:sldMk cId="1946822423" sldId="679"/>
        </pc:sldMkLst>
      </pc:sldChg>
      <pc:sldChg chg="del">
        <pc:chgData name="James Williams" userId="c957a50b-491f-4d94-b4bc-52aca3e2340d" providerId="ADAL" clId="{3DEEFA09-04BE-4295-991B-83AC65A59B8E}" dt="2024-07-03T10:13:21.682" v="12" actId="2696"/>
        <pc:sldMkLst>
          <pc:docMk/>
          <pc:sldMk cId="872018830" sldId="680"/>
        </pc:sldMkLst>
      </pc:sldChg>
      <pc:sldChg chg="modSp new mod ord">
        <pc:chgData name="James Williams" userId="c957a50b-491f-4d94-b4bc-52aca3e2340d" providerId="ADAL" clId="{3DEEFA09-04BE-4295-991B-83AC65A59B8E}" dt="2024-07-03T12:35:05.171" v="1154" actId="20578"/>
        <pc:sldMkLst>
          <pc:docMk/>
          <pc:sldMk cId="1411254778" sldId="683"/>
        </pc:sldMkLst>
      </pc:sldChg>
      <pc:sldChg chg="del">
        <pc:chgData name="James Williams" userId="c957a50b-491f-4d94-b4bc-52aca3e2340d" providerId="ADAL" clId="{3DEEFA09-04BE-4295-991B-83AC65A59B8E}" dt="2024-07-03T10:13:21.682" v="12" actId="2696"/>
        <pc:sldMkLst>
          <pc:docMk/>
          <pc:sldMk cId="3193581426" sldId="683"/>
        </pc:sldMkLst>
      </pc:sldChg>
      <pc:sldChg chg="addSp delSp modSp new del mod">
        <pc:chgData name="James Williams" userId="c957a50b-491f-4d94-b4bc-52aca3e2340d" providerId="ADAL" clId="{3DEEFA09-04BE-4295-991B-83AC65A59B8E}" dt="2024-07-03T12:17:44.756" v="897" actId="2696"/>
        <pc:sldMkLst>
          <pc:docMk/>
          <pc:sldMk cId="746558216" sldId="684"/>
        </pc:sldMkLst>
      </pc:sldChg>
      <pc:sldChg chg="del">
        <pc:chgData name="James Williams" userId="c957a50b-491f-4d94-b4bc-52aca3e2340d" providerId="ADAL" clId="{3DEEFA09-04BE-4295-991B-83AC65A59B8E}" dt="2024-07-03T10:13:21.682" v="12" actId="2696"/>
        <pc:sldMkLst>
          <pc:docMk/>
          <pc:sldMk cId="1363048601" sldId="684"/>
        </pc:sldMkLst>
      </pc:sldChg>
      <pc:sldChg chg="modSp new del mod">
        <pc:chgData name="James Williams" userId="c957a50b-491f-4d94-b4bc-52aca3e2340d" providerId="ADAL" clId="{3DEEFA09-04BE-4295-991B-83AC65A59B8E}" dt="2024-07-03T15:19:48.146" v="2811" actId="2696"/>
        <pc:sldMkLst>
          <pc:docMk/>
          <pc:sldMk cId="77950165" sldId="685"/>
        </pc:sldMkLst>
      </pc:sldChg>
      <pc:sldChg chg="del">
        <pc:chgData name="James Williams" userId="c957a50b-491f-4d94-b4bc-52aca3e2340d" providerId="ADAL" clId="{3DEEFA09-04BE-4295-991B-83AC65A59B8E}" dt="2024-07-03T10:13:21.682" v="12" actId="2696"/>
        <pc:sldMkLst>
          <pc:docMk/>
          <pc:sldMk cId="500667806" sldId="685"/>
        </pc:sldMkLst>
      </pc:sldChg>
      <pc:sldChg chg="modSp new del mod">
        <pc:chgData name="James Williams" userId="c957a50b-491f-4d94-b4bc-52aca3e2340d" providerId="ADAL" clId="{3DEEFA09-04BE-4295-991B-83AC65A59B8E}" dt="2024-07-03T15:21:49.854" v="2858" actId="2696"/>
        <pc:sldMkLst>
          <pc:docMk/>
          <pc:sldMk cId="2489214140" sldId="686"/>
        </pc:sldMkLst>
      </pc:sldChg>
      <pc:sldChg chg="delSp modSp add del mod">
        <pc:chgData name="James Williams" userId="c957a50b-491f-4d94-b4bc-52aca3e2340d" providerId="ADAL" clId="{3DEEFA09-04BE-4295-991B-83AC65A59B8E}" dt="2024-07-03T11:53:45.714" v="576" actId="2696"/>
        <pc:sldMkLst>
          <pc:docMk/>
          <pc:sldMk cId="1435721038" sldId="687"/>
        </pc:sldMkLst>
      </pc:sldChg>
      <pc:sldChg chg="addSp delSp modSp add mod setBg">
        <pc:chgData name="James Williams" userId="c957a50b-491f-4d94-b4bc-52aca3e2340d" providerId="ADAL" clId="{3DEEFA09-04BE-4295-991B-83AC65A59B8E}" dt="2024-07-03T14:03:14.378" v="1955" actId="20577"/>
        <pc:sldMkLst>
          <pc:docMk/>
          <pc:sldMk cId="3957291574" sldId="688"/>
        </pc:sldMkLst>
      </pc:sldChg>
      <pc:sldChg chg="addSp modSp add mod setBg">
        <pc:chgData name="James Williams" userId="c957a50b-491f-4d94-b4bc-52aca3e2340d" providerId="ADAL" clId="{3DEEFA09-04BE-4295-991B-83AC65A59B8E}" dt="2024-07-03T14:03:08.737" v="1951" actId="20577"/>
        <pc:sldMkLst>
          <pc:docMk/>
          <pc:sldMk cId="2971221943" sldId="689"/>
        </pc:sldMkLst>
      </pc:sldChg>
      <pc:sldChg chg="modSp new mod ord">
        <pc:chgData name="James Williams" userId="c957a50b-491f-4d94-b4bc-52aca3e2340d" providerId="ADAL" clId="{3DEEFA09-04BE-4295-991B-83AC65A59B8E}" dt="2024-07-03T12:24:57.171" v="1026" actId="20577"/>
        <pc:sldMkLst>
          <pc:docMk/>
          <pc:sldMk cId="3179553881" sldId="690"/>
        </pc:sldMkLst>
      </pc:sldChg>
      <pc:sldChg chg="modSp new mod ord">
        <pc:chgData name="James Williams" userId="c957a50b-491f-4d94-b4bc-52aca3e2340d" providerId="ADAL" clId="{3DEEFA09-04BE-4295-991B-83AC65A59B8E}" dt="2024-07-03T15:25:36.127" v="2982" actId="21"/>
        <pc:sldMkLst>
          <pc:docMk/>
          <pc:sldMk cId="2741911409" sldId="691"/>
        </pc:sldMkLst>
      </pc:sldChg>
      <pc:sldChg chg="addSp modSp new mod">
        <pc:chgData name="James Williams" userId="c957a50b-491f-4d94-b4bc-52aca3e2340d" providerId="ADAL" clId="{3DEEFA09-04BE-4295-991B-83AC65A59B8E}" dt="2024-07-03T14:02:48.670" v="1943" actId="20577"/>
        <pc:sldMkLst>
          <pc:docMk/>
          <pc:sldMk cId="3393645057" sldId="692"/>
        </pc:sldMkLst>
      </pc:sldChg>
      <pc:sldChg chg="addSp delSp modSp new mod setBg">
        <pc:chgData name="James Williams" userId="c957a50b-491f-4d94-b4bc-52aca3e2340d" providerId="ADAL" clId="{3DEEFA09-04BE-4295-991B-83AC65A59B8E}" dt="2024-07-03T14:02:37.760" v="1939"/>
        <pc:sldMkLst>
          <pc:docMk/>
          <pc:sldMk cId="326966942" sldId="693"/>
        </pc:sldMkLst>
      </pc:sldChg>
      <pc:sldChg chg="addSp delSp modSp add mod">
        <pc:chgData name="James Williams" userId="c957a50b-491f-4d94-b4bc-52aca3e2340d" providerId="ADAL" clId="{3DEEFA09-04BE-4295-991B-83AC65A59B8E}" dt="2024-07-03T15:02:16.706" v="2324" actId="20577"/>
        <pc:sldMkLst>
          <pc:docMk/>
          <pc:sldMk cId="268706035" sldId="694"/>
        </pc:sldMkLst>
      </pc:sldChg>
      <pc:sldChg chg="add del">
        <pc:chgData name="James Williams" userId="c957a50b-491f-4d94-b4bc-52aca3e2340d" providerId="ADAL" clId="{3DEEFA09-04BE-4295-991B-83AC65A59B8E}" dt="2024-07-03T12:39:09.031" v="1179" actId="2696"/>
        <pc:sldMkLst>
          <pc:docMk/>
          <pc:sldMk cId="3305703031" sldId="694"/>
        </pc:sldMkLst>
      </pc:sldChg>
      <pc:sldChg chg="addSp modSp add mod">
        <pc:chgData name="James Williams" userId="c957a50b-491f-4d94-b4bc-52aca3e2340d" providerId="ADAL" clId="{3DEEFA09-04BE-4295-991B-83AC65A59B8E}" dt="2024-07-03T15:01:49.807" v="2322" actId="1076"/>
        <pc:sldMkLst>
          <pc:docMk/>
          <pc:sldMk cId="4261529573" sldId="695"/>
        </pc:sldMkLst>
      </pc:sldChg>
      <pc:sldChg chg="addSp delSp modSp new mod setBg">
        <pc:chgData name="James Williams" userId="c957a50b-491f-4d94-b4bc-52aca3e2340d" providerId="ADAL" clId="{3DEEFA09-04BE-4295-991B-83AC65A59B8E}" dt="2024-07-03T15:00:17.340" v="2283" actId="1076"/>
        <pc:sldMkLst>
          <pc:docMk/>
          <pc:sldMk cId="4141932491" sldId="696"/>
        </pc:sldMkLst>
      </pc:sldChg>
      <pc:sldChg chg="modSp add mod">
        <pc:chgData name="James Williams" userId="c957a50b-491f-4d94-b4bc-52aca3e2340d" providerId="ADAL" clId="{3DEEFA09-04BE-4295-991B-83AC65A59B8E}" dt="2024-07-03T15:02:11.303" v="2323" actId="20577"/>
        <pc:sldMkLst>
          <pc:docMk/>
          <pc:sldMk cId="92744715" sldId="697"/>
        </pc:sldMkLst>
      </pc:sldChg>
      <pc:sldChg chg="modSp add mod">
        <pc:chgData name="James Williams" userId="c957a50b-491f-4d94-b4bc-52aca3e2340d" providerId="ADAL" clId="{3DEEFA09-04BE-4295-991B-83AC65A59B8E}" dt="2024-07-03T15:03:21.467" v="2326" actId="14100"/>
        <pc:sldMkLst>
          <pc:docMk/>
          <pc:sldMk cId="794230205" sldId="698"/>
        </pc:sldMkLst>
      </pc:sldChg>
      <pc:sldChg chg="addSp modSp new mod setBg">
        <pc:chgData name="James Williams" userId="c957a50b-491f-4d94-b4bc-52aca3e2340d" providerId="ADAL" clId="{3DEEFA09-04BE-4295-991B-83AC65A59B8E}" dt="2024-07-03T15:22:05.756" v="2861" actId="1076"/>
        <pc:sldMkLst>
          <pc:docMk/>
          <pc:sldMk cId="202382296" sldId="699"/>
        </pc:sldMkLst>
      </pc:sldChg>
      <pc:sldChg chg="addSp modSp new mod">
        <pc:chgData name="James Williams" userId="c957a50b-491f-4d94-b4bc-52aca3e2340d" providerId="ADAL" clId="{3DEEFA09-04BE-4295-991B-83AC65A59B8E}" dt="2024-07-03T15:18:52.245" v="2792" actId="1076"/>
        <pc:sldMkLst>
          <pc:docMk/>
          <pc:sldMk cId="287818146" sldId="700"/>
        </pc:sldMkLst>
      </pc:sldChg>
      <pc:sldChg chg="modSp add mod">
        <pc:chgData name="James Williams" userId="c957a50b-491f-4d94-b4bc-52aca3e2340d" providerId="ADAL" clId="{3DEEFA09-04BE-4295-991B-83AC65A59B8E}" dt="2024-07-03T14:33:40.660" v="2158" actId="113"/>
        <pc:sldMkLst>
          <pc:docMk/>
          <pc:sldMk cId="1560934723" sldId="701"/>
        </pc:sldMkLst>
      </pc:sldChg>
      <pc:sldChg chg="addSp delSp modSp new mod">
        <pc:chgData name="James Williams" userId="c957a50b-491f-4d94-b4bc-52aca3e2340d" providerId="ADAL" clId="{3DEEFA09-04BE-4295-991B-83AC65A59B8E}" dt="2024-07-03T14:59:39.253" v="2277" actId="1076"/>
        <pc:sldMkLst>
          <pc:docMk/>
          <pc:sldMk cId="1747409754" sldId="702"/>
        </pc:sldMkLst>
      </pc:sldChg>
      <pc:sldChg chg="addSp delSp modSp new del mod setBg">
        <pc:chgData name="James Williams" userId="c957a50b-491f-4d94-b4bc-52aca3e2340d" providerId="ADAL" clId="{3DEEFA09-04BE-4295-991B-83AC65A59B8E}" dt="2024-07-03T15:19:19.167" v="2801" actId="2696"/>
        <pc:sldMkLst>
          <pc:docMk/>
          <pc:sldMk cId="1056185316" sldId="703"/>
        </pc:sldMkLst>
      </pc:sldChg>
      <pc:sldChg chg="delSp modSp add mod setBg delDesignElem">
        <pc:chgData name="James Williams" userId="c957a50b-491f-4d94-b4bc-52aca3e2340d" providerId="ADAL" clId="{3DEEFA09-04BE-4295-991B-83AC65A59B8E}" dt="2024-07-03T15:19:41.281" v="2810" actId="1076"/>
        <pc:sldMkLst>
          <pc:docMk/>
          <pc:sldMk cId="3908674622" sldId="703"/>
        </pc:sldMkLst>
      </pc:sldChg>
      <pc:sldChg chg="addSp delSp modSp add mod">
        <pc:chgData name="James Williams" userId="c957a50b-491f-4d94-b4bc-52aca3e2340d" providerId="ADAL" clId="{3DEEFA09-04BE-4295-991B-83AC65A59B8E}" dt="2024-07-03T15:20:04.937" v="2814" actId="1076"/>
        <pc:sldMkLst>
          <pc:docMk/>
          <pc:sldMk cId="2581898041" sldId="704"/>
        </pc:sldMkLst>
      </pc:sldChg>
      <pc:sldChg chg="addSp modSp new mod setBg">
        <pc:chgData name="James Williams" userId="c957a50b-491f-4d94-b4bc-52aca3e2340d" providerId="ADAL" clId="{3DEEFA09-04BE-4295-991B-83AC65A59B8E}" dt="2024-07-03T15:27:09.073" v="3060" actId="113"/>
        <pc:sldMkLst>
          <pc:docMk/>
          <pc:sldMk cId="3233025690" sldId="705"/>
        </pc:sldMkLst>
      </pc:sldChg>
      <pc:sldMasterChg chg="delSldLayout">
        <pc:chgData name="James Williams" userId="c957a50b-491f-4d94-b4bc-52aca3e2340d" providerId="ADAL" clId="{3DEEFA09-04BE-4295-991B-83AC65A59B8E}" dt="2024-07-03T10:13:21.682" v="12" actId="2696"/>
        <pc:sldMasterMkLst>
          <pc:docMk/>
          <pc:sldMasterMk cId="2211830382" sldId="2147483814"/>
        </pc:sldMasterMkLst>
        <pc:sldLayoutChg chg="del">
          <pc:chgData name="James Williams" userId="c957a50b-491f-4d94-b4bc-52aca3e2340d" providerId="ADAL" clId="{3DEEFA09-04BE-4295-991B-83AC65A59B8E}" dt="2024-07-03T10:13:21.682" v="12" actId="2696"/>
          <pc:sldLayoutMkLst>
            <pc:docMk/>
            <pc:sldMasterMk cId="2211830382" sldId="2147483814"/>
            <pc:sldLayoutMk cId="3758420546" sldId="2147483815"/>
          </pc:sldLayoutMkLst>
        </pc:sldLayoutChg>
      </pc:sldMasterChg>
    </pc:docChg>
  </pc:docChgLst>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5-12-04T12:52:51.526" v="2107" actId="20577"/>
      <pc:docMkLst>
        <pc:docMk/>
      </pc:docMkLst>
      <pc:sldChg chg="modSp mod">
        <pc:chgData name="James Williams" userId="c957a50b-491f-4d94-b4bc-52aca3e2340d" providerId="ADAL" clId="{24AD1EBB-B856-443B-9200-42FCDD6529A9}" dt="2025-12-03T18:31:40.242" v="2034" actId="20577"/>
        <pc:sldMkLst>
          <pc:docMk/>
          <pc:sldMk cId="86034179" sldId="256"/>
        </pc:sldMkLst>
        <pc:spChg chg="mod">
          <ac:chgData name="James Williams" userId="c957a50b-491f-4d94-b4bc-52aca3e2340d" providerId="ADAL" clId="{24AD1EBB-B856-443B-9200-42FCDD6529A9}" dt="2025-12-03T18:31:40.242" v="2034" actId="20577"/>
          <ac:spMkLst>
            <pc:docMk/>
            <pc:sldMk cId="86034179" sldId="256"/>
            <ac:spMk id="2" creationId="{BD107731-8C78-6367-4A31-2641C6D85115}"/>
          </ac:spMkLst>
        </pc:spChg>
      </pc:sldChg>
      <pc:sldChg chg="del">
        <pc:chgData name="James Williams" userId="c957a50b-491f-4d94-b4bc-52aca3e2340d" providerId="ADAL" clId="{24AD1EBB-B856-443B-9200-42FCDD6529A9}" dt="2025-11-30T18:09:09.462" v="566" actId="2696"/>
        <pc:sldMkLst>
          <pc:docMk/>
          <pc:sldMk cId="3645914190" sldId="257"/>
        </pc:sldMkLst>
      </pc:sldChg>
      <pc:sldChg chg="del">
        <pc:chgData name="James Williams" userId="c957a50b-491f-4d94-b4bc-52aca3e2340d" providerId="ADAL" clId="{24AD1EBB-B856-443B-9200-42FCDD6529A9}" dt="2025-11-30T18:09:09.462" v="566" actId="2696"/>
        <pc:sldMkLst>
          <pc:docMk/>
          <pc:sldMk cId="102337300" sldId="261"/>
        </pc:sldMkLst>
      </pc:sldChg>
      <pc:sldChg chg="modSp del mod">
        <pc:chgData name="James Williams" userId="c957a50b-491f-4d94-b4bc-52aca3e2340d" providerId="ADAL" clId="{24AD1EBB-B856-443B-9200-42FCDD6529A9}" dt="2025-11-30T18:02:16.433" v="376" actId="2696"/>
        <pc:sldMkLst>
          <pc:docMk/>
          <pc:sldMk cId="0" sldId="276"/>
        </pc:sldMkLst>
      </pc:sldChg>
      <pc:sldChg chg="addSp delSp modSp mod ord">
        <pc:chgData name="James Williams" userId="c957a50b-491f-4d94-b4bc-52aca3e2340d" providerId="ADAL" clId="{24AD1EBB-B856-443B-9200-42FCDD6529A9}" dt="2025-12-04T12:41:32.997" v="2089"/>
        <pc:sldMkLst>
          <pc:docMk/>
          <pc:sldMk cId="2181156302" sldId="277"/>
        </pc:sldMkLst>
        <pc:spChg chg="mod">
          <ac:chgData name="James Williams" userId="c957a50b-491f-4d94-b4bc-52aca3e2340d" providerId="ADAL" clId="{24AD1EBB-B856-443B-9200-42FCDD6529A9}" dt="2025-12-03T18:20:50.787" v="1931" actId="113"/>
          <ac:spMkLst>
            <pc:docMk/>
            <pc:sldMk cId="2181156302" sldId="277"/>
            <ac:spMk id="2" creationId="{00000000-0000-0000-0000-000000000000}"/>
          </ac:spMkLst>
        </pc:spChg>
        <pc:spChg chg="mod">
          <ac:chgData name="James Williams" userId="c957a50b-491f-4d94-b4bc-52aca3e2340d" providerId="ADAL" clId="{24AD1EBB-B856-443B-9200-42FCDD6529A9}" dt="2025-12-03T17:08:41.896" v="1040" actId="13926"/>
          <ac:spMkLst>
            <pc:docMk/>
            <pc:sldMk cId="2181156302" sldId="277"/>
            <ac:spMk id="3" creationId="{00000000-0000-0000-0000-000000000000}"/>
          </ac:spMkLst>
        </pc:spChg>
        <pc:graphicFrameChg chg="add del mod">
          <ac:chgData name="James Williams" userId="c957a50b-491f-4d94-b4bc-52aca3e2340d" providerId="ADAL" clId="{24AD1EBB-B856-443B-9200-42FCDD6529A9}" dt="2025-12-03T17:00:07.436" v="823" actId="478"/>
          <ac:graphicFrameMkLst>
            <pc:docMk/>
            <pc:sldMk cId="2181156302" sldId="277"/>
            <ac:graphicFrameMk id="5" creationId="{B0A08218-3AB3-E931-A998-E6C802725C51}"/>
          </ac:graphicFrameMkLst>
        </pc:graphicFrameChg>
        <pc:graphicFrameChg chg="add del mod modGraphic">
          <ac:chgData name="James Williams" userId="c957a50b-491f-4d94-b4bc-52aca3e2340d" providerId="ADAL" clId="{24AD1EBB-B856-443B-9200-42FCDD6529A9}" dt="2025-12-03T17:01:29.462" v="829" actId="478"/>
          <ac:graphicFrameMkLst>
            <pc:docMk/>
            <pc:sldMk cId="2181156302" sldId="277"/>
            <ac:graphicFrameMk id="6" creationId="{75063BC2-344C-D38B-56B3-3353A89D807A}"/>
          </ac:graphicFrameMkLst>
        </pc:graphicFrameChg>
        <pc:picChg chg="del">
          <ac:chgData name="James Williams" userId="c957a50b-491f-4d94-b4bc-52aca3e2340d" providerId="ADAL" clId="{24AD1EBB-B856-443B-9200-42FCDD6529A9}" dt="2025-12-03T17:01:07.106" v="825" actId="478"/>
          <ac:picMkLst>
            <pc:docMk/>
            <pc:sldMk cId="2181156302" sldId="277"/>
            <ac:picMk id="4" creationId="{F7AE456C-0FB8-60BC-6572-12E99904EAC8}"/>
          </ac:picMkLst>
        </pc:picChg>
      </pc:sldChg>
      <pc:sldChg chg="del">
        <pc:chgData name="James Williams" userId="c957a50b-491f-4d94-b4bc-52aca3e2340d" providerId="ADAL" clId="{24AD1EBB-B856-443B-9200-42FCDD6529A9}" dt="2025-11-30T18:09:09.462" v="566" actId="2696"/>
        <pc:sldMkLst>
          <pc:docMk/>
          <pc:sldMk cId="4099036543" sldId="290"/>
        </pc:sldMkLst>
      </pc:sldChg>
      <pc:sldChg chg="modSp mod">
        <pc:chgData name="James Williams" userId="c957a50b-491f-4d94-b4bc-52aca3e2340d" providerId="ADAL" clId="{24AD1EBB-B856-443B-9200-42FCDD6529A9}" dt="2025-12-03T17:10:53.549" v="1069" actId="403"/>
        <pc:sldMkLst>
          <pc:docMk/>
          <pc:sldMk cId="1208617688" sldId="293"/>
        </pc:sldMkLst>
        <pc:spChg chg="mod">
          <ac:chgData name="James Williams" userId="c957a50b-491f-4d94-b4bc-52aca3e2340d" providerId="ADAL" clId="{24AD1EBB-B856-443B-9200-42FCDD6529A9}" dt="2025-12-03T17:10:53.549" v="1069" actId="403"/>
          <ac:spMkLst>
            <pc:docMk/>
            <pc:sldMk cId="1208617688" sldId="293"/>
            <ac:spMk id="2" creationId="{00000000-0000-0000-0000-000000000000}"/>
          </ac:spMkLst>
        </pc:spChg>
      </pc:sldChg>
      <pc:sldChg chg="add">
        <pc:chgData name="James Williams" userId="c957a50b-491f-4d94-b4bc-52aca3e2340d" providerId="ADAL" clId="{24AD1EBB-B856-443B-9200-42FCDD6529A9}" dt="2025-12-03T17:16:04.461" v="1180"/>
        <pc:sldMkLst>
          <pc:docMk/>
          <pc:sldMk cId="3898390799" sldId="307"/>
        </pc:sldMkLst>
      </pc:sldChg>
      <pc:sldChg chg="del">
        <pc:chgData name="James Williams" userId="c957a50b-491f-4d94-b4bc-52aca3e2340d" providerId="ADAL" clId="{24AD1EBB-B856-443B-9200-42FCDD6529A9}" dt="2025-12-03T17:15:45.189" v="1177" actId="2696"/>
        <pc:sldMkLst>
          <pc:docMk/>
          <pc:sldMk cId="4086854854" sldId="307"/>
        </pc:sldMkLst>
      </pc:sldChg>
      <pc:sldChg chg="del">
        <pc:chgData name="James Williams" userId="c957a50b-491f-4d94-b4bc-52aca3e2340d" providerId="ADAL" clId="{24AD1EBB-B856-443B-9200-42FCDD6529A9}" dt="2025-12-03T17:15:45.189" v="1177" actId="2696"/>
        <pc:sldMkLst>
          <pc:docMk/>
          <pc:sldMk cId="1771445846" sldId="311"/>
        </pc:sldMkLst>
      </pc:sldChg>
      <pc:sldChg chg="add">
        <pc:chgData name="James Williams" userId="c957a50b-491f-4d94-b4bc-52aca3e2340d" providerId="ADAL" clId="{24AD1EBB-B856-443B-9200-42FCDD6529A9}" dt="2025-12-03T17:16:04.461" v="1180"/>
        <pc:sldMkLst>
          <pc:docMk/>
          <pc:sldMk cId="2590885498" sldId="311"/>
        </pc:sldMkLst>
      </pc:sldChg>
      <pc:sldChg chg="modSp del mod ord">
        <pc:chgData name="James Williams" userId="c957a50b-491f-4d94-b4bc-52aca3e2340d" providerId="ADAL" clId="{24AD1EBB-B856-443B-9200-42FCDD6529A9}" dt="2025-12-04T12:26:30.420" v="2072" actId="2696"/>
        <pc:sldMkLst>
          <pc:docMk/>
          <pc:sldMk cId="575288917" sldId="369"/>
        </pc:sldMkLst>
      </pc:sldChg>
      <pc:sldChg chg="add ord">
        <pc:chgData name="James Williams" userId="c957a50b-491f-4d94-b4bc-52aca3e2340d" providerId="ADAL" clId="{24AD1EBB-B856-443B-9200-42FCDD6529A9}" dt="2025-12-04T12:27:40.502" v="2075"/>
        <pc:sldMkLst>
          <pc:docMk/>
          <pc:sldMk cId="1444692665" sldId="369"/>
        </pc:sldMkLst>
      </pc:sldChg>
      <pc:sldChg chg="del">
        <pc:chgData name="James Williams" userId="c957a50b-491f-4d94-b4bc-52aca3e2340d" providerId="ADAL" clId="{24AD1EBB-B856-443B-9200-42FCDD6529A9}" dt="2025-11-30T18:09:09.462" v="566" actId="2696"/>
        <pc:sldMkLst>
          <pc:docMk/>
          <pc:sldMk cId="3600124029" sldId="381"/>
        </pc:sldMkLst>
      </pc:sldChg>
      <pc:sldChg chg="del">
        <pc:chgData name="James Williams" userId="c957a50b-491f-4d94-b4bc-52aca3e2340d" providerId="ADAL" clId="{24AD1EBB-B856-443B-9200-42FCDD6529A9}" dt="2025-11-30T18:09:09.462" v="566" actId="2696"/>
        <pc:sldMkLst>
          <pc:docMk/>
          <pc:sldMk cId="4136247028" sldId="406"/>
        </pc:sldMkLst>
      </pc:sldChg>
      <pc:sldChg chg="del">
        <pc:chgData name="James Williams" userId="c957a50b-491f-4d94-b4bc-52aca3e2340d" providerId="ADAL" clId="{24AD1EBB-B856-443B-9200-42FCDD6529A9}" dt="2025-11-30T18:03:16.304" v="396" actId="2696"/>
        <pc:sldMkLst>
          <pc:docMk/>
          <pc:sldMk cId="377649920" sldId="415"/>
        </pc:sldMkLst>
      </pc:sldChg>
      <pc:sldChg chg="modSp mod ord">
        <pc:chgData name="James Williams" userId="c957a50b-491f-4d94-b4bc-52aca3e2340d" providerId="ADAL" clId="{24AD1EBB-B856-443B-9200-42FCDD6529A9}" dt="2025-12-03T18:10:30.696" v="1702"/>
        <pc:sldMkLst>
          <pc:docMk/>
          <pc:sldMk cId="3865561618" sldId="515"/>
        </pc:sldMkLst>
        <pc:spChg chg="mod">
          <ac:chgData name="James Williams" userId="c957a50b-491f-4d94-b4bc-52aca3e2340d" providerId="ADAL" clId="{24AD1EBB-B856-443B-9200-42FCDD6529A9}" dt="2025-12-03T18:10:25.548" v="1700" actId="27636"/>
          <ac:spMkLst>
            <pc:docMk/>
            <pc:sldMk cId="3865561618" sldId="515"/>
            <ac:spMk id="3" creationId="{00000000-0000-0000-0000-000000000000}"/>
          </ac:spMkLst>
        </pc:spChg>
      </pc:sldChg>
      <pc:sldChg chg="modSp mod">
        <pc:chgData name="James Williams" userId="c957a50b-491f-4d94-b4bc-52aca3e2340d" providerId="ADAL" clId="{24AD1EBB-B856-443B-9200-42FCDD6529A9}" dt="2025-12-03T17:11:05.367" v="1072" actId="113"/>
        <pc:sldMkLst>
          <pc:docMk/>
          <pc:sldMk cId="706618107" sldId="516"/>
        </pc:sldMkLst>
        <pc:spChg chg="mod">
          <ac:chgData name="James Williams" userId="c957a50b-491f-4d94-b4bc-52aca3e2340d" providerId="ADAL" clId="{24AD1EBB-B856-443B-9200-42FCDD6529A9}" dt="2025-12-03T17:11:05.367" v="1072" actId="113"/>
          <ac:spMkLst>
            <pc:docMk/>
            <pc:sldMk cId="706618107" sldId="516"/>
            <ac:spMk id="2" creationId="{7C99517C-23A2-4DA2-8A01-43F1237896E3}"/>
          </ac:spMkLst>
        </pc:spChg>
      </pc:sldChg>
      <pc:sldChg chg="modSp mod">
        <pc:chgData name="James Williams" userId="c957a50b-491f-4d94-b4bc-52aca3e2340d" providerId="ADAL" clId="{24AD1EBB-B856-443B-9200-42FCDD6529A9}" dt="2025-12-03T18:19:05.047" v="1911" actId="1076"/>
        <pc:sldMkLst>
          <pc:docMk/>
          <pc:sldMk cId="1869770938" sldId="517"/>
        </pc:sldMkLst>
        <pc:spChg chg="mod">
          <ac:chgData name="James Williams" userId="c957a50b-491f-4d94-b4bc-52aca3e2340d" providerId="ADAL" clId="{24AD1EBB-B856-443B-9200-42FCDD6529A9}" dt="2025-12-03T18:19:05.047" v="1911" actId="1076"/>
          <ac:spMkLst>
            <pc:docMk/>
            <pc:sldMk cId="1869770938" sldId="517"/>
            <ac:spMk id="2" creationId="{00000000-0000-0000-0000-000000000000}"/>
          </ac:spMkLst>
        </pc:spChg>
      </pc:sldChg>
      <pc:sldChg chg="modSp mod">
        <pc:chgData name="James Williams" userId="c957a50b-491f-4d94-b4bc-52aca3e2340d" providerId="ADAL" clId="{24AD1EBB-B856-443B-9200-42FCDD6529A9}" dt="2025-12-03T18:21:07.315" v="1935" actId="403"/>
        <pc:sldMkLst>
          <pc:docMk/>
          <pc:sldMk cId="2487128675" sldId="523"/>
        </pc:sldMkLst>
        <pc:spChg chg="mod">
          <ac:chgData name="James Williams" userId="c957a50b-491f-4d94-b4bc-52aca3e2340d" providerId="ADAL" clId="{24AD1EBB-B856-443B-9200-42FCDD6529A9}" dt="2025-12-03T18:21:07.315" v="1935" actId="403"/>
          <ac:spMkLst>
            <pc:docMk/>
            <pc:sldMk cId="2487128675" sldId="523"/>
            <ac:spMk id="2" creationId="{7C99517C-23A2-4DA2-8A01-43F1237896E3}"/>
          </ac:spMkLst>
        </pc:spChg>
        <pc:spChg chg="mod">
          <ac:chgData name="James Williams" userId="c957a50b-491f-4d94-b4bc-52aca3e2340d" providerId="ADAL" clId="{24AD1EBB-B856-443B-9200-42FCDD6529A9}" dt="2025-12-03T17:07:11.399" v="1017" actId="948"/>
          <ac:spMkLst>
            <pc:docMk/>
            <pc:sldMk cId="2487128675" sldId="523"/>
            <ac:spMk id="3" creationId="{7CA8EAED-764C-4779-B906-7C62535EC336}"/>
          </ac:spMkLst>
        </pc:spChg>
      </pc:sldChg>
      <pc:sldChg chg="del">
        <pc:chgData name="James Williams" userId="c957a50b-491f-4d94-b4bc-52aca3e2340d" providerId="ADAL" clId="{24AD1EBB-B856-443B-9200-42FCDD6529A9}" dt="2025-12-03T17:15:54.525" v="1178" actId="2696"/>
        <pc:sldMkLst>
          <pc:docMk/>
          <pc:sldMk cId="1658873221" sldId="530"/>
        </pc:sldMkLst>
      </pc:sldChg>
      <pc:sldChg chg="del">
        <pc:chgData name="James Williams" userId="c957a50b-491f-4d94-b4bc-52aca3e2340d" providerId="ADAL" clId="{24AD1EBB-B856-443B-9200-42FCDD6529A9}" dt="2025-11-30T18:09:09.462" v="566" actId="2696"/>
        <pc:sldMkLst>
          <pc:docMk/>
          <pc:sldMk cId="3540186052" sldId="533"/>
        </pc:sldMkLst>
      </pc:sldChg>
      <pc:sldChg chg="del">
        <pc:chgData name="James Williams" userId="c957a50b-491f-4d94-b4bc-52aca3e2340d" providerId="ADAL" clId="{24AD1EBB-B856-443B-9200-42FCDD6529A9}" dt="2025-11-30T18:09:09.462" v="566" actId="2696"/>
        <pc:sldMkLst>
          <pc:docMk/>
          <pc:sldMk cId="2965293460" sldId="535"/>
        </pc:sldMkLst>
      </pc:sldChg>
      <pc:sldChg chg="del">
        <pc:chgData name="James Williams" userId="c957a50b-491f-4d94-b4bc-52aca3e2340d" providerId="ADAL" clId="{24AD1EBB-B856-443B-9200-42FCDD6529A9}" dt="2025-12-03T17:16:01.160" v="1179" actId="2696"/>
        <pc:sldMkLst>
          <pc:docMk/>
          <pc:sldMk cId="3413756267" sldId="536"/>
        </pc:sldMkLst>
      </pc:sldChg>
      <pc:sldChg chg="del">
        <pc:chgData name="James Williams" userId="c957a50b-491f-4d94-b4bc-52aca3e2340d" providerId="ADAL" clId="{24AD1EBB-B856-443B-9200-42FCDD6529A9}" dt="2025-11-30T18:09:09.462" v="566" actId="2696"/>
        <pc:sldMkLst>
          <pc:docMk/>
          <pc:sldMk cId="2527916908" sldId="539"/>
        </pc:sldMkLst>
      </pc:sldChg>
      <pc:sldChg chg="delSp modSp mod ord">
        <pc:chgData name="James Williams" userId="c957a50b-491f-4d94-b4bc-52aca3e2340d" providerId="ADAL" clId="{24AD1EBB-B856-443B-9200-42FCDD6529A9}" dt="2025-12-03T17:10:44.397" v="1063"/>
        <pc:sldMkLst>
          <pc:docMk/>
          <pc:sldMk cId="777276582" sldId="547"/>
        </pc:sldMkLst>
        <pc:spChg chg="mod">
          <ac:chgData name="James Williams" userId="c957a50b-491f-4d94-b4bc-52aca3e2340d" providerId="ADAL" clId="{24AD1EBB-B856-443B-9200-42FCDD6529A9}" dt="2025-12-03T17:10:11.756" v="1057" actId="403"/>
          <ac:spMkLst>
            <pc:docMk/>
            <pc:sldMk cId="777276582" sldId="547"/>
            <ac:spMk id="2" creationId="{7C99517C-23A2-4DA2-8A01-43F1237896E3}"/>
          </ac:spMkLst>
        </pc:spChg>
        <pc:picChg chg="del">
          <ac:chgData name="James Williams" userId="c957a50b-491f-4d94-b4bc-52aca3e2340d" providerId="ADAL" clId="{24AD1EBB-B856-443B-9200-42FCDD6529A9}" dt="2025-12-03T17:09:53.722" v="1053" actId="21"/>
          <ac:picMkLst>
            <pc:docMk/>
            <pc:sldMk cId="777276582" sldId="547"/>
            <ac:picMk id="10" creationId="{36F0ED3E-3D04-20EF-6DB2-60E46D381F0E}"/>
          </ac:picMkLst>
        </pc:picChg>
      </pc:sldChg>
      <pc:sldChg chg="modSp mod ord">
        <pc:chgData name="James Williams" userId="c957a50b-491f-4d94-b4bc-52aca3e2340d" providerId="ADAL" clId="{24AD1EBB-B856-443B-9200-42FCDD6529A9}" dt="2025-12-03T17:10:39.582" v="1061" actId="27636"/>
        <pc:sldMkLst>
          <pc:docMk/>
          <pc:sldMk cId="606689372" sldId="548"/>
        </pc:sldMkLst>
        <pc:spChg chg="mod">
          <ac:chgData name="James Williams" userId="c957a50b-491f-4d94-b4bc-52aca3e2340d" providerId="ADAL" clId="{24AD1EBB-B856-443B-9200-42FCDD6529A9}" dt="2025-12-03T17:10:39.582" v="1061" actId="27636"/>
          <ac:spMkLst>
            <pc:docMk/>
            <pc:sldMk cId="606689372" sldId="548"/>
            <ac:spMk id="3" creationId="{7CA8EAED-764C-4779-B906-7C62535EC336}"/>
          </ac:spMkLst>
        </pc:spChg>
      </pc:sldChg>
      <pc:sldChg chg="addSp modSp mod ord">
        <pc:chgData name="James Williams" userId="c957a50b-491f-4d94-b4bc-52aca3e2340d" providerId="ADAL" clId="{24AD1EBB-B856-443B-9200-42FCDD6529A9}" dt="2025-12-04T12:41:24.157" v="2087"/>
        <pc:sldMkLst>
          <pc:docMk/>
          <pc:sldMk cId="3419366989" sldId="550"/>
        </pc:sldMkLst>
        <pc:spChg chg="mod">
          <ac:chgData name="James Williams" userId="c957a50b-491f-4d94-b4bc-52aca3e2340d" providerId="ADAL" clId="{24AD1EBB-B856-443B-9200-42FCDD6529A9}" dt="2025-12-03T17:09:31.226" v="1045" actId="113"/>
          <ac:spMkLst>
            <pc:docMk/>
            <pc:sldMk cId="3419366989" sldId="550"/>
            <ac:spMk id="2" creationId="{7C99517C-23A2-4DA2-8A01-43F1237896E3}"/>
          </ac:spMkLst>
        </pc:spChg>
        <pc:picChg chg="mod">
          <ac:chgData name="James Williams" userId="c957a50b-491f-4d94-b4bc-52aca3e2340d" providerId="ADAL" clId="{24AD1EBB-B856-443B-9200-42FCDD6529A9}" dt="2025-12-03T17:10:05.998" v="1056" actId="1076"/>
          <ac:picMkLst>
            <pc:docMk/>
            <pc:sldMk cId="3419366989" sldId="550"/>
            <ac:picMk id="6" creationId="{BE2E50A8-FE7A-E13B-12EB-F0140F59931C}"/>
          </ac:picMkLst>
        </pc:picChg>
        <pc:picChg chg="add mod">
          <ac:chgData name="James Williams" userId="c957a50b-491f-4d94-b4bc-52aca3e2340d" providerId="ADAL" clId="{24AD1EBB-B856-443B-9200-42FCDD6529A9}" dt="2025-12-03T17:10:05.998" v="1056" actId="1076"/>
          <ac:picMkLst>
            <pc:docMk/>
            <pc:sldMk cId="3419366989" sldId="550"/>
            <ac:picMk id="16" creationId="{36F0ED3E-3D04-20EF-6DB2-60E46D381F0E}"/>
          </ac:picMkLst>
        </pc:picChg>
      </pc:sldChg>
      <pc:sldChg chg="modSp mod">
        <pc:chgData name="James Williams" userId="c957a50b-491f-4d94-b4bc-52aca3e2340d" providerId="ADAL" clId="{24AD1EBB-B856-443B-9200-42FCDD6529A9}" dt="2025-12-03T17:11:28.451" v="1091" actId="20577"/>
        <pc:sldMkLst>
          <pc:docMk/>
          <pc:sldMk cId="247854926" sldId="554"/>
        </pc:sldMkLst>
        <pc:spChg chg="mod">
          <ac:chgData name="James Williams" userId="c957a50b-491f-4d94-b4bc-52aca3e2340d" providerId="ADAL" clId="{24AD1EBB-B856-443B-9200-42FCDD6529A9}" dt="2025-12-03T17:11:28.451" v="1091" actId="20577"/>
          <ac:spMkLst>
            <pc:docMk/>
            <pc:sldMk cId="247854926" sldId="554"/>
            <ac:spMk id="2" creationId="{00000000-0000-0000-0000-000000000000}"/>
          </ac:spMkLst>
        </pc:spChg>
      </pc:sldChg>
      <pc:sldChg chg="modSp mod">
        <pc:chgData name="James Williams" userId="c957a50b-491f-4d94-b4bc-52aca3e2340d" providerId="ADAL" clId="{24AD1EBB-B856-443B-9200-42FCDD6529A9}" dt="2025-12-04T11:48:02.885" v="2054" actId="20577"/>
        <pc:sldMkLst>
          <pc:docMk/>
          <pc:sldMk cId="0" sldId="568"/>
        </pc:sldMkLst>
        <pc:spChg chg="mod">
          <ac:chgData name="James Williams" userId="c957a50b-491f-4d94-b4bc-52aca3e2340d" providerId="ADAL" clId="{24AD1EBB-B856-443B-9200-42FCDD6529A9}" dt="2025-12-04T11:48:02.885" v="2054" actId="20577"/>
          <ac:spMkLst>
            <pc:docMk/>
            <pc:sldMk cId="0" sldId="568"/>
            <ac:spMk id="3" creationId="{00000000-0000-0000-0000-000000000000}"/>
          </ac:spMkLst>
        </pc:spChg>
      </pc:sldChg>
      <pc:sldChg chg="modSp mod">
        <pc:chgData name="James Williams" userId="c957a50b-491f-4d94-b4bc-52aca3e2340d" providerId="ADAL" clId="{24AD1EBB-B856-443B-9200-42FCDD6529A9}" dt="2025-12-03T17:14:52.475" v="1176" actId="13926"/>
        <pc:sldMkLst>
          <pc:docMk/>
          <pc:sldMk cId="2316480918" sldId="569"/>
        </pc:sldMkLst>
        <pc:spChg chg="mod">
          <ac:chgData name="James Williams" userId="c957a50b-491f-4d94-b4bc-52aca3e2340d" providerId="ADAL" clId="{24AD1EBB-B856-443B-9200-42FCDD6529A9}" dt="2025-12-03T17:14:01.463" v="1152" actId="14100"/>
          <ac:spMkLst>
            <pc:docMk/>
            <pc:sldMk cId="2316480918" sldId="569"/>
            <ac:spMk id="2" creationId="{00000000-0000-0000-0000-000000000000}"/>
          </ac:spMkLst>
        </pc:spChg>
        <pc:spChg chg="mod">
          <ac:chgData name="James Williams" userId="c957a50b-491f-4d94-b4bc-52aca3e2340d" providerId="ADAL" clId="{24AD1EBB-B856-443B-9200-42FCDD6529A9}" dt="2025-12-03T17:14:52.475" v="1176" actId="13926"/>
          <ac:spMkLst>
            <pc:docMk/>
            <pc:sldMk cId="2316480918" sldId="569"/>
            <ac:spMk id="3" creationId="{00000000-0000-0000-0000-000000000000}"/>
          </ac:spMkLst>
        </pc:spChg>
      </pc:sldChg>
      <pc:sldChg chg="modSp mod">
        <pc:chgData name="James Williams" userId="c957a50b-491f-4d94-b4bc-52aca3e2340d" providerId="ADAL" clId="{24AD1EBB-B856-443B-9200-42FCDD6529A9}" dt="2025-12-03T16:35:39.999" v="605" actId="1076"/>
        <pc:sldMkLst>
          <pc:docMk/>
          <pc:sldMk cId="3104205917" sldId="572"/>
        </pc:sldMkLst>
        <pc:grpChg chg="mod">
          <ac:chgData name="James Williams" userId="c957a50b-491f-4d94-b4bc-52aca3e2340d" providerId="ADAL" clId="{24AD1EBB-B856-443B-9200-42FCDD6529A9}" dt="2025-12-03T16:35:39.999" v="605" actId="1076"/>
          <ac:grpSpMkLst>
            <pc:docMk/>
            <pc:sldMk cId="3104205917" sldId="572"/>
            <ac:grpSpMk id="8" creationId="{562C869C-E60C-484A-9F33-6BFDAB603AD5}"/>
          </ac:grpSpMkLst>
        </pc:grpChg>
      </pc:sldChg>
      <pc:sldChg chg="del">
        <pc:chgData name="James Williams" userId="c957a50b-491f-4d94-b4bc-52aca3e2340d" providerId="ADAL" clId="{24AD1EBB-B856-443B-9200-42FCDD6529A9}" dt="2025-11-30T18:09:09.462" v="566" actId="2696"/>
        <pc:sldMkLst>
          <pc:docMk/>
          <pc:sldMk cId="305694936" sldId="575"/>
        </pc:sldMkLst>
      </pc:sldChg>
      <pc:sldChg chg="del">
        <pc:chgData name="James Williams" userId="c957a50b-491f-4d94-b4bc-52aca3e2340d" providerId="ADAL" clId="{24AD1EBB-B856-443B-9200-42FCDD6529A9}" dt="2025-11-30T18:09:09.462" v="566" actId="2696"/>
        <pc:sldMkLst>
          <pc:docMk/>
          <pc:sldMk cId="252033331" sldId="581"/>
        </pc:sldMkLst>
      </pc:sldChg>
      <pc:sldChg chg="modSp mod">
        <pc:chgData name="James Williams" userId="c957a50b-491f-4d94-b4bc-52aca3e2340d" providerId="ADAL" clId="{24AD1EBB-B856-443B-9200-42FCDD6529A9}" dt="2025-12-03T17:12:49.074" v="1107" actId="1076"/>
        <pc:sldMkLst>
          <pc:docMk/>
          <pc:sldMk cId="1760125885" sldId="582"/>
        </pc:sldMkLst>
        <pc:spChg chg="mod">
          <ac:chgData name="James Williams" userId="c957a50b-491f-4d94-b4bc-52aca3e2340d" providerId="ADAL" clId="{24AD1EBB-B856-443B-9200-42FCDD6529A9}" dt="2025-12-03T17:12:40.024" v="1105" actId="1076"/>
          <ac:spMkLst>
            <pc:docMk/>
            <pc:sldMk cId="1760125885" sldId="582"/>
            <ac:spMk id="2" creationId="{9573C365-1516-11E8-45AE-F74A82EBB8B8}"/>
          </ac:spMkLst>
        </pc:spChg>
        <pc:spChg chg="mod ord">
          <ac:chgData name="James Williams" userId="c957a50b-491f-4d94-b4bc-52aca3e2340d" providerId="ADAL" clId="{24AD1EBB-B856-443B-9200-42FCDD6529A9}" dt="2025-12-03T17:12:42.983" v="1106" actId="166"/>
          <ac:spMkLst>
            <pc:docMk/>
            <pc:sldMk cId="1760125885" sldId="582"/>
            <ac:spMk id="3" creationId="{97B5917B-2EF3-5526-1E6A-9BBEACAF0DAA}"/>
          </ac:spMkLst>
        </pc:spChg>
        <pc:picChg chg="mod">
          <ac:chgData name="James Williams" userId="c957a50b-491f-4d94-b4bc-52aca3e2340d" providerId="ADAL" clId="{24AD1EBB-B856-443B-9200-42FCDD6529A9}" dt="2025-12-03T17:12:49.074" v="1107" actId="1076"/>
          <ac:picMkLst>
            <pc:docMk/>
            <pc:sldMk cId="1760125885" sldId="582"/>
            <ac:picMk id="13" creationId="{08620411-F082-08BC-7813-D2E205D87123}"/>
          </ac:picMkLst>
        </pc:picChg>
      </pc:sldChg>
      <pc:sldChg chg="modSp mod">
        <pc:chgData name="James Williams" userId="c957a50b-491f-4d94-b4bc-52aca3e2340d" providerId="ADAL" clId="{24AD1EBB-B856-443B-9200-42FCDD6529A9}" dt="2025-12-03T17:13:21.439" v="1118" actId="403"/>
        <pc:sldMkLst>
          <pc:docMk/>
          <pc:sldMk cId="875065699" sldId="592"/>
        </pc:sldMkLst>
        <pc:spChg chg="mod">
          <ac:chgData name="James Williams" userId="c957a50b-491f-4d94-b4bc-52aca3e2340d" providerId="ADAL" clId="{24AD1EBB-B856-443B-9200-42FCDD6529A9}" dt="2025-12-03T17:13:21.439" v="1118" actId="403"/>
          <ac:spMkLst>
            <pc:docMk/>
            <pc:sldMk cId="875065699" sldId="592"/>
            <ac:spMk id="2" creationId="{A6F1B557-DA53-42FB-EAF3-9C0434063377}"/>
          </ac:spMkLst>
        </pc:spChg>
      </pc:sldChg>
      <pc:sldChg chg="modSp mod">
        <pc:chgData name="James Williams" userId="c957a50b-491f-4d94-b4bc-52aca3e2340d" providerId="ADAL" clId="{24AD1EBB-B856-443B-9200-42FCDD6529A9}" dt="2025-12-03T18:21:28.577" v="1936" actId="115"/>
        <pc:sldMkLst>
          <pc:docMk/>
          <pc:sldMk cId="2489772431" sldId="646"/>
        </pc:sldMkLst>
        <pc:spChg chg="mod">
          <ac:chgData name="James Williams" userId="c957a50b-491f-4d94-b4bc-52aca3e2340d" providerId="ADAL" clId="{24AD1EBB-B856-443B-9200-42FCDD6529A9}" dt="2025-12-03T18:21:28.577" v="1936" actId="115"/>
          <ac:spMkLst>
            <pc:docMk/>
            <pc:sldMk cId="2489772431" sldId="646"/>
            <ac:spMk id="2" creationId="{00000000-0000-0000-0000-000000000000}"/>
          </ac:spMkLst>
        </pc:spChg>
      </pc:sldChg>
      <pc:sldChg chg="del">
        <pc:chgData name="James Williams" userId="c957a50b-491f-4d94-b4bc-52aca3e2340d" providerId="ADAL" clId="{24AD1EBB-B856-443B-9200-42FCDD6529A9}" dt="2025-12-03T17:15:45.189" v="1177" actId="2696"/>
        <pc:sldMkLst>
          <pc:docMk/>
          <pc:sldMk cId="1882785785" sldId="694"/>
        </pc:sldMkLst>
      </pc:sldChg>
      <pc:sldChg chg="add">
        <pc:chgData name="James Williams" userId="c957a50b-491f-4d94-b4bc-52aca3e2340d" providerId="ADAL" clId="{24AD1EBB-B856-443B-9200-42FCDD6529A9}" dt="2025-12-03T17:16:04.461" v="1180"/>
        <pc:sldMkLst>
          <pc:docMk/>
          <pc:sldMk cId="2789483904" sldId="694"/>
        </pc:sldMkLst>
      </pc:sldChg>
      <pc:sldChg chg="delSp add setBg delDesignElem">
        <pc:chgData name="James Williams" userId="c957a50b-491f-4d94-b4bc-52aca3e2340d" providerId="ADAL" clId="{24AD1EBB-B856-443B-9200-42FCDD6529A9}" dt="2025-12-04T11:59:59.166" v="2069"/>
        <pc:sldMkLst>
          <pc:docMk/>
          <pc:sldMk cId="510441073" sldId="719"/>
        </pc:sldMkLst>
        <pc:spChg chg="del">
          <ac:chgData name="James Williams" userId="c957a50b-491f-4d94-b4bc-52aca3e2340d" providerId="ADAL" clId="{24AD1EBB-B856-443B-9200-42FCDD6529A9}" dt="2025-12-04T11:59:59.166" v="2069"/>
          <ac:spMkLst>
            <pc:docMk/>
            <pc:sldMk cId="510441073" sldId="719"/>
            <ac:spMk id="10" creationId="{8D06CE56-3881-4ADA-8CEF-D18B02C242A3}"/>
          </ac:spMkLst>
        </pc:spChg>
        <pc:spChg chg="del">
          <ac:chgData name="James Williams" userId="c957a50b-491f-4d94-b4bc-52aca3e2340d" providerId="ADAL" clId="{24AD1EBB-B856-443B-9200-42FCDD6529A9}" dt="2025-12-04T11:59:59.166" v="2069"/>
          <ac:spMkLst>
            <pc:docMk/>
            <pc:sldMk cId="510441073" sldId="719"/>
            <ac:spMk id="12" creationId="{79F3C543-62EC-4433-9C93-A2CD8764E9B4}"/>
          </ac:spMkLst>
        </pc:spChg>
        <pc:spChg chg="del">
          <ac:chgData name="James Williams" userId="c957a50b-491f-4d94-b4bc-52aca3e2340d" providerId="ADAL" clId="{24AD1EBB-B856-443B-9200-42FCDD6529A9}" dt="2025-12-04T11:59:59.166" v="2069"/>
          <ac:spMkLst>
            <pc:docMk/>
            <pc:sldMk cId="510441073" sldId="719"/>
            <ac:spMk id="14" creationId="{C1A1C5D3-C053-4EE9-BE1A-419B6E27CCAE}"/>
          </ac:spMkLst>
        </pc:spChg>
        <pc:spChg chg="del">
          <ac:chgData name="James Williams" userId="c957a50b-491f-4d94-b4bc-52aca3e2340d" providerId="ADAL" clId="{24AD1EBB-B856-443B-9200-42FCDD6529A9}" dt="2025-12-04T11:59:59.166" v="2069"/>
          <ac:spMkLst>
            <pc:docMk/>
            <pc:sldMk cId="510441073" sldId="719"/>
            <ac:spMk id="16" creationId="{A3473CF9-37EB-43E7-89EF-D2D1C53D1DAC}"/>
          </ac:spMkLst>
        </pc:spChg>
        <pc:spChg chg="del">
          <ac:chgData name="James Williams" userId="c957a50b-491f-4d94-b4bc-52aca3e2340d" providerId="ADAL" clId="{24AD1EBB-B856-443B-9200-42FCDD6529A9}" dt="2025-12-04T11:59:59.166" v="2069"/>
          <ac:spMkLst>
            <pc:docMk/>
            <pc:sldMk cId="510441073" sldId="719"/>
            <ac:spMk id="18" creationId="{586B4EF9-43BA-4655-A6FF-1D8E21574C95}"/>
          </ac:spMkLst>
        </pc:spChg>
      </pc:sldChg>
      <pc:sldChg chg="modSp mod">
        <pc:chgData name="James Williams" userId="c957a50b-491f-4d94-b4bc-52aca3e2340d" providerId="ADAL" clId="{24AD1EBB-B856-443B-9200-42FCDD6529A9}" dt="2025-12-03T16:35:32.028" v="604" actId="20577"/>
        <pc:sldMkLst>
          <pc:docMk/>
          <pc:sldMk cId="3665044537" sldId="726"/>
        </pc:sldMkLst>
        <pc:spChg chg="mod">
          <ac:chgData name="James Williams" userId="c957a50b-491f-4d94-b4bc-52aca3e2340d" providerId="ADAL" clId="{24AD1EBB-B856-443B-9200-42FCDD6529A9}" dt="2025-12-03T16:35:32.028" v="604" actId="20577"/>
          <ac:spMkLst>
            <pc:docMk/>
            <pc:sldMk cId="3665044537" sldId="726"/>
            <ac:spMk id="3" creationId="{7DE1FE5E-F479-6E95-B44B-FD71112E9715}"/>
          </ac:spMkLst>
        </pc:spChg>
      </pc:sldChg>
      <pc:sldChg chg="add">
        <pc:chgData name="James Williams" userId="c957a50b-491f-4d94-b4bc-52aca3e2340d" providerId="ADAL" clId="{24AD1EBB-B856-443B-9200-42FCDD6529A9}" dt="2025-12-03T17:16:04.461" v="1180"/>
        <pc:sldMkLst>
          <pc:docMk/>
          <pc:sldMk cId="1209706481" sldId="729"/>
        </pc:sldMkLst>
      </pc:sldChg>
      <pc:sldChg chg="del">
        <pc:chgData name="James Williams" userId="c957a50b-491f-4d94-b4bc-52aca3e2340d" providerId="ADAL" clId="{24AD1EBB-B856-443B-9200-42FCDD6529A9}" dt="2025-12-03T17:15:45.189" v="1177" actId="2696"/>
        <pc:sldMkLst>
          <pc:docMk/>
          <pc:sldMk cId="3267158725" sldId="729"/>
        </pc:sldMkLst>
      </pc:sldChg>
      <pc:sldChg chg="addSp modSp mod">
        <pc:chgData name="James Williams" userId="c957a50b-491f-4d94-b4bc-52aca3e2340d" providerId="ADAL" clId="{24AD1EBB-B856-443B-9200-42FCDD6529A9}" dt="2025-12-03T17:18:19.076" v="1210" actId="313"/>
        <pc:sldMkLst>
          <pc:docMk/>
          <pc:sldMk cId="2370978732" sldId="730"/>
        </pc:sldMkLst>
        <pc:spChg chg="mod">
          <ac:chgData name="James Williams" userId="c957a50b-491f-4d94-b4bc-52aca3e2340d" providerId="ADAL" clId="{24AD1EBB-B856-443B-9200-42FCDD6529A9}" dt="2025-12-03T17:18:19.076" v="1210" actId="313"/>
          <ac:spMkLst>
            <pc:docMk/>
            <pc:sldMk cId="2370978732" sldId="730"/>
            <ac:spMk id="3" creationId="{59C91A17-9D15-791C-A0C7-B4E5395913F9}"/>
          </ac:spMkLst>
        </pc:spChg>
        <pc:picChg chg="add mod">
          <ac:chgData name="James Williams" userId="c957a50b-491f-4d94-b4bc-52aca3e2340d" providerId="ADAL" clId="{24AD1EBB-B856-443B-9200-42FCDD6529A9}" dt="2025-12-03T17:17:59.603" v="1200" actId="1076"/>
          <ac:picMkLst>
            <pc:docMk/>
            <pc:sldMk cId="2370978732" sldId="730"/>
            <ac:picMk id="6" creationId="{C21A863C-0EB2-7C3E-A810-7ECBEF5B9C68}"/>
          </ac:picMkLst>
        </pc:picChg>
        <pc:picChg chg="add mod">
          <ac:chgData name="James Williams" userId="c957a50b-491f-4d94-b4bc-52aca3e2340d" providerId="ADAL" clId="{24AD1EBB-B856-443B-9200-42FCDD6529A9}" dt="2025-12-03T17:17:55.439" v="1199" actId="1076"/>
          <ac:picMkLst>
            <pc:docMk/>
            <pc:sldMk cId="2370978732" sldId="730"/>
            <ac:picMk id="8" creationId="{70B83A6B-2BCD-ED32-A5B3-2A4278B651AF}"/>
          </ac:picMkLst>
        </pc:picChg>
        <pc:picChg chg="add mod">
          <ac:chgData name="James Williams" userId="c957a50b-491f-4d94-b4bc-52aca3e2340d" providerId="ADAL" clId="{24AD1EBB-B856-443B-9200-42FCDD6529A9}" dt="2025-12-03T17:17:51.357" v="1197" actId="14100"/>
          <ac:picMkLst>
            <pc:docMk/>
            <pc:sldMk cId="2370978732" sldId="730"/>
            <ac:picMk id="10" creationId="{8FE89C48-7A16-E47D-D399-914830F50165}"/>
          </ac:picMkLst>
        </pc:picChg>
      </pc:sldChg>
      <pc:sldChg chg="addSp modSp mod">
        <pc:chgData name="James Williams" userId="c957a50b-491f-4d94-b4bc-52aca3e2340d" providerId="ADAL" clId="{24AD1EBB-B856-443B-9200-42FCDD6529A9}" dt="2025-12-04T12:52:51.526" v="2107" actId="20577"/>
        <pc:sldMkLst>
          <pc:docMk/>
          <pc:sldMk cId="3261832970" sldId="731"/>
        </pc:sldMkLst>
        <pc:spChg chg="add mod ord">
          <ac:chgData name="James Williams" userId="c957a50b-491f-4d94-b4bc-52aca3e2340d" providerId="ADAL" clId="{24AD1EBB-B856-443B-9200-42FCDD6529A9}" dt="2025-12-03T17:20:31.598" v="1237" actId="403"/>
          <ac:spMkLst>
            <pc:docMk/>
            <pc:sldMk cId="3261832970" sldId="731"/>
            <ac:spMk id="2" creationId="{379E5A83-CEF8-48A0-EBBE-383C0C3852EA}"/>
          </ac:spMkLst>
        </pc:spChg>
        <pc:spChg chg="add mod">
          <ac:chgData name="James Williams" userId="c957a50b-491f-4d94-b4bc-52aca3e2340d" providerId="ADAL" clId="{24AD1EBB-B856-443B-9200-42FCDD6529A9}" dt="2025-12-03T17:20:18.290" v="1232" actId="208"/>
          <ac:spMkLst>
            <pc:docMk/>
            <pc:sldMk cId="3261832970" sldId="731"/>
            <ac:spMk id="4" creationId="{2E092827-4762-55B3-8349-6F87B803DBCC}"/>
          </ac:spMkLst>
        </pc:spChg>
        <pc:grpChg chg="mod">
          <ac:chgData name="James Williams" userId="c957a50b-491f-4d94-b4bc-52aca3e2340d" providerId="ADAL" clId="{24AD1EBB-B856-443B-9200-42FCDD6529A9}" dt="2025-12-03T17:20:35.381" v="1239" actId="1076"/>
          <ac:grpSpMkLst>
            <pc:docMk/>
            <pc:sldMk cId="3261832970" sldId="731"/>
            <ac:grpSpMk id="9" creationId="{DF0D31BB-135C-6811-EB4A-6F92A3D365AE}"/>
          </ac:grpSpMkLst>
        </pc:grpChg>
        <pc:graphicFrameChg chg="modGraphic">
          <ac:chgData name="James Williams" userId="c957a50b-491f-4d94-b4bc-52aca3e2340d" providerId="ADAL" clId="{24AD1EBB-B856-443B-9200-42FCDD6529A9}" dt="2025-12-04T12:52:51.526" v="2107" actId="20577"/>
          <ac:graphicFrameMkLst>
            <pc:docMk/>
            <pc:sldMk cId="3261832970" sldId="731"/>
            <ac:graphicFrameMk id="10" creationId="{603F2619-EC99-3203-D751-B7A984951E66}"/>
          </ac:graphicFrameMkLst>
        </pc:graphicFrameChg>
        <pc:picChg chg="mod">
          <ac:chgData name="James Williams" userId="c957a50b-491f-4d94-b4bc-52aca3e2340d" providerId="ADAL" clId="{24AD1EBB-B856-443B-9200-42FCDD6529A9}" dt="2025-12-03T17:18:34.734" v="1211" actId="1076"/>
          <ac:picMkLst>
            <pc:docMk/>
            <pc:sldMk cId="3261832970" sldId="731"/>
            <ac:picMk id="3" creationId="{E7177B2D-676F-7F87-A068-39732B454786}"/>
          </ac:picMkLst>
        </pc:picChg>
      </pc:sldChg>
      <pc:sldChg chg="del">
        <pc:chgData name="James Williams" userId="c957a50b-491f-4d94-b4bc-52aca3e2340d" providerId="ADAL" clId="{24AD1EBB-B856-443B-9200-42FCDD6529A9}" dt="2025-11-30T18:09:09.462" v="566" actId="2696"/>
        <pc:sldMkLst>
          <pc:docMk/>
          <pc:sldMk cId="3104461775" sldId="732"/>
        </pc:sldMkLst>
      </pc:sldChg>
      <pc:sldChg chg="modSp mod">
        <pc:chgData name="James Williams" userId="c957a50b-491f-4d94-b4bc-52aca3e2340d" providerId="ADAL" clId="{24AD1EBB-B856-443B-9200-42FCDD6529A9}" dt="2025-12-03T19:27:56.722" v="2038" actId="6549"/>
        <pc:sldMkLst>
          <pc:docMk/>
          <pc:sldMk cId="423970025" sldId="737"/>
        </pc:sldMkLst>
        <pc:spChg chg="mod">
          <ac:chgData name="James Williams" userId="c957a50b-491f-4d94-b4bc-52aca3e2340d" providerId="ADAL" clId="{24AD1EBB-B856-443B-9200-42FCDD6529A9}" dt="2025-12-03T19:27:56.722" v="2038" actId="6549"/>
          <ac:spMkLst>
            <pc:docMk/>
            <pc:sldMk cId="423970025" sldId="737"/>
            <ac:spMk id="2" creationId="{52C4903B-4BE2-4039-9FAB-CFA6B8135BBD}"/>
          </ac:spMkLst>
        </pc:spChg>
      </pc:sldChg>
      <pc:sldChg chg="del">
        <pc:chgData name="James Williams" userId="c957a50b-491f-4d94-b4bc-52aca3e2340d" providerId="ADAL" clId="{24AD1EBB-B856-443B-9200-42FCDD6529A9}" dt="2025-11-30T18:09:14.655" v="568" actId="2696"/>
        <pc:sldMkLst>
          <pc:docMk/>
          <pc:sldMk cId="2019794842" sldId="738"/>
        </pc:sldMkLst>
      </pc:sldChg>
      <pc:sldChg chg="del">
        <pc:chgData name="James Williams" userId="c957a50b-491f-4d94-b4bc-52aca3e2340d" providerId="ADAL" clId="{24AD1EBB-B856-443B-9200-42FCDD6529A9}" dt="2025-11-30T18:09:12.403" v="567" actId="2696"/>
        <pc:sldMkLst>
          <pc:docMk/>
          <pc:sldMk cId="1004998365" sldId="741"/>
        </pc:sldMkLst>
      </pc:sldChg>
      <pc:sldChg chg="del">
        <pc:chgData name="James Williams" userId="c957a50b-491f-4d94-b4bc-52aca3e2340d" providerId="ADAL" clId="{24AD1EBB-B856-443B-9200-42FCDD6529A9}" dt="2025-11-30T18:09:09.462" v="566" actId="2696"/>
        <pc:sldMkLst>
          <pc:docMk/>
          <pc:sldMk cId="2097794212" sldId="742"/>
        </pc:sldMkLst>
      </pc:sldChg>
      <pc:sldChg chg="modSp del mod">
        <pc:chgData name="James Williams" userId="c957a50b-491f-4d94-b4bc-52aca3e2340d" providerId="ADAL" clId="{24AD1EBB-B856-443B-9200-42FCDD6529A9}" dt="2025-11-30T18:03:27.174" v="403" actId="2696"/>
        <pc:sldMkLst>
          <pc:docMk/>
          <pc:sldMk cId="3126037791" sldId="743"/>
        </pc:sldMkLst>
      </pc:sldChg>
      <pc:sldChg chg="del">
        <pc:chgData name="James Williams" userId="c957a50b-491f-4d94-b4bc-52aca3e2340d" providerId="ADAL" clId="{24AD1EBB-B856-443B-9200-42FCDD6529A9}" dt="2025-11-30T18:03:27.174" v="403" actId="2696"/>
        <pc:sldMkLst>
          <pc:docMk/>
          <pc:sldMk cId="136409715" sldId="744"/>
        </pc:sldMkLst>
      </pc:sldChg>
      <pc:sldChg chg="del">
        <pc:chgData name="James Williams" userId="c957a50b-491f-4d94-b4bc-52aca3e2340d" providerId="ADAL" clId="{24AD1EBB-B856-443B-9200-42FCDD6529A9}" dt="2025-11-30T18:03:27.174" v="403" actId="2696"/>
        <pc:sldMkLst>
          <pc:docMk/>
          <pc:sldMk cId="4249008296" sldId="745"/>
        </pc:sldMkLst>
      </pc:sldChg>
      <pc:sldChg chg="del">
        <pc:chgData name="James Williams" userId="c957a50b-491f-4d94-b4bc-52aca3e2340d" providerId="ADAL" clId="{24AD1EBB-B856-443B-9200-42FCDD6529A9}" dt="2025-11-30T17:52:36.725" v="186" actId="2696"/>
        <pc:sldMkLst>
          <pc:docMk/>
          <pc:sldMk cId="3084182563" sldId="746"/>
        </pc:sldMkLst>
      </pc:sldChg>
      <pc:sldChg chg="del">
        <pc:chgData name="James Williams" userId="c957a50b-491f-4d94-b4bc-52aca3e2340d" providerId="ADAL" clId="{24AD1EBB-B856-443B-9200-42FCDD6529A9}" dt="2025-11-30T17:52:33.565" v="185" actId="2696"/>
        <pc:sldMkLst>
          <pc:docMk/>
          <pc:sldMk cId="1072249994" sldId="872"/>
        </pc:sldMkLst>
      </pc:sldChg>
      <pc:sldChg chg="modSp new del mod ord">
        <pc:chgData name="James Williams" userId="c957a50b-491f-4d94-b4bc-52aca3e2340d" providerId="ADAL" clId="{24AD1EBB-B856-443B-9200-42FCDD6529A9}" dt="2025-11-30T17:52:14.449" v="184" actId="2696"/>
        <pc:sldMkLst>
          <pc:docMk/>
          <pc:sldMk cId="3430148285" sldId="873"/>
        </pc:sldMkLst>
      </pc:sldChg>
      <pc:sldChg chg="modSp add mod ord">
        <pc:chgData name="James Williams" userId="c957a50b-491f-4d94-b4bc-52aca3e2340d" providerId="ADAL" clId="{24AD1EBB-B856-443B-9200-42FCDD6529A9}" dt="2025-12-03T17:22:22.564" v="1248"/>
        <pc:sldMkLst>
          <pc:docMk/>
          <pc:sldMk cId="4080981776" sldId="875"/>
        </pc:sldMkLst>
        <pc:spChg chg="mod">
          <ac:chgData name="James Williams" userId="c957a50b-491f-4d94-b4bc-52aca3e2340d" providerId="ADAL" clId="{24AD1EBB-B856-443B-9200-42FCDD6529A9}" dt="2025-11-30T18:09:30.848" v="569" actId="20577"/>
          <ac:spMkLst>
            <pc:docMk/>
            <pc:sldMk cId="4080981776" sldId="875"/>
            <ac:spMk id="2" creationId="{75BE8112-B69B-A960-43BD-AA95077E10A0}"/>
          </ac:spMkLst>
        </pc:spChg>
        <pc:spChg chg="mod">
          <ac:chgData name="James Williams" userId="c957a50b-491f-4d94-b4bc-52aca3e2340d" providerId="ADAL" clId="{24AD1EBB-B856-443B-9200-42FCDD6529A9}" dt="2025-11-26T14:58:58.045" v="183" actId="20577"/>
          <ac:spMkLst>
            <pc:docMk/>
            <pc:sldMk cId="4080981776" sldId="875"/>
            <ac:spMk id="3" creationId="{FEEAA8A4-6469-0E6D-DE3B-18979C4EC678}"/>
          </ac:spMkLst>
        </pc:spChg>
      </pc:sldChg>
      <pc:sldChg chg="addSp modSp new mod ord">
        <pc:chgData name="James Williams" userId="c957a50b-491f-4d94-b4bc-52aca3e2340d" providerId="ADAL" clId="{24AD1EBB-B856-443B-9200-42FCDD6529A9}" dt="2025-12-03T16:35:49.564" v="607"/>
        <pc:sldMkLst>
          <pc:docMk/>
          <pc:sldMk cId="4167884055" sldId="876"/>
        </pc:sldMkLst>
        <pc:spChg chg="mod">
          <ac:chgData name="James Williams" userId="c957a50b-491f-4d94-b4bc-52aca3e2340d" providerId="ADAL" clId="{24AD1EBB-B856-443B-9200-42FCDD6529A9}" dt="2025-11-30T18:00:47.019" v="242" actId="20577"/>
          <ac:spMkLst>
            <pc:docMk/>
            <pc:sldMk cId="4167884055" sldId="876"/>
            <ac:spMk id="2" creationId="{1AB08F0F-5651-71C5-3D93-99614E4BF170}"/>
          </ac:spMkLst>
        </pc:spChg>
        <pc:spChg chg="mod">
          <ac:chgData name="James Williams" userId="c957a50b-491f-4d94-b4bc-52aca3e2340d" providerId="ADAL" clId="{24AD1EBB-B856-443B-9200-42FCDD6529A9}" dt="2025-11-30T18:04:33.643" v="411" actId="13926"/>
          <ac:spMkLst>
            <pc:docMk/>
            <pc:sldMk cId="4167884055" sldId="876"/>
            <ac:spMk id="3" creationId="{6B65B6C1-AB0A-5CC0-F7FF-4EAEFCA00908}"/>
          </ac:spMkLst>
        </pc:spChg>
        <pc:picChg chg="add mod">
          <ac:chgData name="James Williams" userId="c957a50b-491f-4d94-b4bc-52aca3e2340d" providerId="ADAL" clId="{24AD1EBB-B856-443B-9200-42FCDD6529A9}" dt="2025-11-30T18:05:28.448" v="421" actId="1076"/>
          <ac:picMkLst>
            <pc:docMk/>
            <pc:sldMk cId="4167884055" sldId="876"/>
            <ac:picMk id="5" creationId="{81A7FDE6-D2B8-4212-8102-AD90454AD85C}"/>
          </ac:picMkLst>
        </pc:picChg>
        <pc:picChg chg="add mod">
          <ac:chgData name="James Williams" userId="c957a50b-491f-4d94-b4bc-52aca3e2340d" providerId="ADAL" clId="{24AD1EBB-B856-443B-9200-42FCDD6529A9}" dt="2025-11-30T18:05:28.448" v="421" actId="1076"/>
          <ac:picMkLst>
            <pc:docMk/>
            <pc:sldMk cId="4167884055" sldId="876"/>
            <ac:picMk id="7" creationId="{8013D806-AB22-13BB-3C6F-1141BDD475F3}"/>
          </ac:picMkLst>
        </pc:picChg>
      </pc:sldChg>
      <pc:sldChg chg="addSp modSp new mod">
        <pc:chgData name="James Williams" userId="c957a50b-491f-4d94-b4bc-52aca3e2340d" providerId="ADAL" clId="{24AD1EBB-B856-443B-9200-42FCDD6529A9}" dt="2025-12-04T11:31:22.790" v="2046" actId="113"/>
        <pc:sldMkLst>
          <pc:docMk/>
          <pc:sldMk cId="2449445497" sldId="877"/>
        </pc:sldMkLst>
        <pc:spChg chg="add mod">
          <ac:chgData name="James Williams" userId="c957a50b-491f-4d94-b4bc-52aca3e2340d" providerId="ADAL" clId="{24AD1EBB-B856-443B-9200-42FCDD6529A9}" dt="2025-12-04T11:31:22.790" v="2046" actId="113"/>
          <ac:spMkLst>
            <pc:docMk/>
            <pc:sldMk cId="2449445497" sldId="877"/>
            <ac:spMk id="2" creationId="{62B415D4-BB46-E012-863B-2B80CC6CF2D7}"/>
          </ac:spMkLst>
        </pc:spChg>
        <pc:spChg chg="add mod">
          <ac:chgData name="James Williams" userId="c957a50b-491f-4d94-b4bc-52aca3e2340d" providerId="ADAL" clId="{24AD1EBB-B856-443B-9200-42FCDD6529A9}" dt="2025-11-30T18:02:19.864" v="377" actId="1076"/>
          <ac:spMkLst>
            <pc:docMk/>
            <pc:sldMk cId="2449445497" sldId="877"/>
            <ac:spMk id="3" creationId="{1D1BF2D8-C058-EB12-0320-A1275894DF5E}"/>
          </ac:spMkLst>
        </pc:spChg>
        <pc:spChg chg="add mod">
          <ac:chgData name="James Williams" userId="c957a50b-491f-4d94-b4bc-52aca3e2340d" providerId="ADAL" clId="{24AD1EBB-B856-443B-9200-42FCDD6529A9}" dt="2025-11-30T18:02:13.200" v="375"/>
          <ac:spMkLst>
            <pc:docMk/>
            <pc:sldMk cId="2449445497" sldId="877"/>
            <ac:spMk id="4" creationId="{A7934D69-A3AC-4EC2-78B4-38E048EA4D15}"/>
          </ac:spMkLst>
        </pc:spChg>
      </pc:sldChg>
      <pc:sldChg chg="modSp add del mod">
        <pc:chgData name="James Williams" userId="c957a50b-491f-4d94-b4bc-52aca3e2340d" providerId="ADAL" clId="{24AD1EBB-B856-443B-9200-42FCDD6529A9}" dt="2025-12-03T18:22:00.301" v="1938" actId="2696"/>
        <pc:sldMkLst>
          <pc:docMk/>
          <pc:sldMk cId="495888009" sldId="878"/>
        </pc:sldMkLst>
        <pc:spChg chg="mod">
          <ac:chgData name="James Williams" userId="c957a50b-491f-4d94-b4bc-52aca3e2340d" providerId="ADAL" clId="{24AD1EBB-B856-443B-9200-42FCDD6529A9}" dt="2025-12-03T17:21:33.530" v="1242" actId="1076"/>
          <ac:spMkLst>
            <pc:docMk/>
            <pc:sldMk cId="495888009" sldId="878"/>
            <ac:spMk id="3" creationId="{3814A9FC-266B-A869-F0B5-7F39758AB036}"/>
          </ac:spMkLst>
        </pc:spChg>
      </pc:sldChg>
      <pc:sldChg chg="add">
        <pc:chgData name="James Williams" userId="c957a50b-491f-4d94-b4bc-52aca3e2340d" providerId="ADAL" clId="{24AD1EBB-B856-443B-9200-42FCDD6529A9}" dt="2025-12-03T18:22:04.059" v="1939"/>
        <pc:sldMkLst>
          <pc:docMk/>
          <pc:sldMk cId="635268678" sldId="878"/>
        </pc:sldMkLst>
      </pc:sldChg>
      <pc:sldChg chg="addSp modSp new mod ord">
        <pc:chgData name="James Williams" userId="c957a50b-491f-4d94-b4bc-52aca3e2340d" providerId="ADAL" clId="{24AD1EBB-B856-443B-9200-42FCDD6529A9}" dt="2025-12-03T18:20:43.351" v="1929" actId="403"/>
        <pc:sldMkLst>
          <pc:docMk/>
          <pc:sldMk cId="3413032316" sldId="879"/>
        </pc:sldMkLst>
        <pc:spChg chg="mod">
          <ac:chgData name="James Williams" userId="c957a50b-491f-4d94-b4bc-52aca3e2340d" providerId="ADAL" clId="{24AD1EBB-B856-443B-9200-42FCDD6529A9}" dt="2025-12-03T18:20:43.351" v="1929" actId="403"/>
          <ac:spMkLst>
            <pc:docMk/>
            <pc:sldMk cId="3413032316" sldId="879"/>
            <ac:spMk id="2" creationId="{35D5AB94-75C6-57D0-8EA4-436F5E416C04}"/>
          </ac:spMkLst>
        </pc:spChg>
        <pc:spChg chg="mod">
          <ac:chgData name="James Williams" userId="c957a50b-491f-4d94-b4bc-52aca3e2340d" providerId="ADAL" clId="{24AD1EBB-B856-443B-9200-42FCDD6529A9}" dt="2025-12-03T17:08:01.807" v="1037" actId="20577"/>
          <ac:spMkLst>
            <pc:docMk/>
            <pc:sldMk cId="3413032316" sldId="879"/>
            <ac:spMk id="3" creationId="{1BB9D15C-1EDB-806E-B235-0B77D698AE2B}"/>
          </ac:spMkLst>
        </pc:spChg>
        <pc:spChg chg="add mod">
          <ac:chgData name="James Williams" userId="c957a50b-491f-4d94-b4bc-52aca3e2340d" providerId="ADAL" clId="{24AD1EBB-B856-443B-9200-42FCDD6529A9}" dt="2025-12-03T16:58:23.601" v="762" actId="20577"/>
          <ac:spMkLst>
            <pc:docMk/>
            <pc:sldMk cId="3413032316" sldId="879"/>
            <ac:spMk id="5" creationId="{5E7E4F87-D9A2-BEF3-F495-B39902FCC668}"/>
          </ac:spMkLst>
        </pc:spChg>
      </pc:sldChg>
      <pc:sldChg chg="new del ord">
        <pc:chgData name="James Williams" userId="c957a50b-491f-4d94-b4bc-52aca3e2340d" providerId="ADAL" clId="{24AD1EBB-B856-443B-9200-42FCDD6529A9}" dt="2025-12-03T16:59:53.175" v="820" actId="2696"/>
        <pc:sldMkLst>
          <pc:docMk/>
          <pc:sldMk cId="3100328553" sldId="880"/>
        </pc:sldMkLst>
      </pc:sldChg>
      <pc:sldChg chg="modSp add mod">
        <pc:chgData name="James Williams" userId="c957a50b-491f-4d94-b4bc-52aca3e2340d" providerId="ADAL" clId="{24AD1EBB-B856-443B-9200-42FCDD6529A9}" dt="2025-12-03T17:07:38.290" v="1027" actId="13926"/>
        <pc:sldMkLst>
          <pc:docMk/>
          <pc:sldMk cId="943973715" sldId="881"/>
        </pc:sldMkLst>
        <pc:spChg chg="mod">
          <ac:chgData name="James Williams" userId="c957a50b-491f-4d94-b4bc-52aca3e2340d" providerId="ADAL" clId="{24AD1EBB-B856-443B-9200-42FCDD6529A9}" dt="2025-12-03T17:05:10.089" v="984" actId="403"/>
          <ac:spMkLst>
            <pc:docMk/>
            <pc:sldMk cId="943973715" sldId="881"/>
            <ac:spMk id="2" creationId="{A4316425-3DFF-EDFD-BAC7-2CF6A0D61442}"/>
          </ac:spMkLst>
        </pc:spChg>
        <pc:spChg chg="mod">
          <ac:chgData name="James Williams" userId="c957a50b-491f-4d94-b4bc-52aca3e2340d" providerId="ADAL" clId="{24AD1EBB-B856-443B-9200-42FCDD6529A9}" dt="2025-12-03T17:07:38.290" v="1027" actId="13926"/>
          <ac:spMkLst>
            <pc:docMk/>
            <pc:sldMk cId="943973715" sldId="881"/>
            <ac:spMk id="3" creationId="{E99A66C1-E01E-E697-86A2-3D438BF05388}"/>
          </ac:spMkLst>
        </pc:spChg>
        <pc:picChg chg="mod">
          <ac:chgData name="James Williams" userId="c957a50b-491f-4d94-b4bc-52aca3e2340d" providerId="ADAL" clId="{24AD1EBB-B856-443B-9200-42FCDD6529A9}" dt="2025-12-03T17:05:13.326" v="986" actId="1076"/>
          <ac:picMkLst>
            <pc:docMk/>
            <pc:sldMk cId="943973715" sldId="881"/>
            <ac:picMk id="4" creationId="{D8AC33A6-45FE-62BE-6B47-14F3FF8A6841}"/>
          </ac:picMkLst>
        </pc:picChg>
      </pc:sldChg>
      <pc:sldChg chg="modSp add mod">
        <pc:chgData name="James Williams" userId="c957a50b-491f-4d94-b4bc-52aca3e2340d" providerId="ADAL" clId="{24AD1EBB-B856-443B-9200-42FCDD6529A9}" dt="2025-12-03T18:21:49.122" v="1937" actId="13926"/>
        <pc:sldMkLst>
          <pc:docMk/>
          <pc:sldMk cId="1822932997" sldId="882"/>
        </pc:sldMkLst>
        <pc:spChg chg="mod">
          <ac:chgData name="James Williams" userId="c957a50b-491f-4d94-b4bc-52aca3e2340d" providerId="ADAL" clId="{24AD1EBB-B856-443B-9200-42FCDD6529A9}" dt="2025-12-03T17:23:28.035" v="1257" actId="20577"/>
          <ac:spMkLst>
            <pc:docMk/>
            <pc:sldMk cId="1822932997" sldId="882"/>
            <ac:spMk id="2" creationId="{F8831450-1907-716D-CA79-B962BB203B28}"/>
          </ac:spMkLst>
        </pc:spChg>
        <pc:spChg chg="mod">
          <ac:chgData name="James Williams" userId="c957a50b-491f-4d94-b4bc-52aca3e2340d" providerId="ADAL" clId="{24AD1EBB-B856-443B-9200-42FCDD6529A9}" dt="2025-12-03T18:21:49.122" v="1937" actId="13926"/>
          <ac:spMkLst>
            <pc:docMk/>
            <pc:sldMk cId="1822932997" sldId="882"/>
            <ac:spMk id="3" creationId="{599539FE-B696-5B8F-8354-0908BDD30DF7}"/>
          </ac:spMkLst>
        </pc:spChg>
      </pc:sldChg>
      <pc:sldChg chg="addSp modSp new mod">
        <pc:chgData name="James Williams" userId="c957a50b-491f-4d94-b4bc-52aca3e2340d" providerId="ADAL" clId="{24AD1EBB-B856-443B-9200-42FCDD6529A9}" dt="2025-12-04T12:33:07.768" v="2085" actId="6549"/>
        <pc:sldMkLst>
          <pc:docMk/>
          <pc:sldMk cId="3707962783" sldId="883"/>
        </pc:sldMkLst>
        <pc:spChg chg="add">
          <ac:chgData name="James Williams" userId="c957a50b-491f-4d94-b4bc-52aca3e2340d" providerId="ADAL" clId="{24AD1EBB-B856-443B-9200-42FCDD6529A9}" dt="2025-12-03T17:48:41.246" v="1269"/>
          <ac:spMkLst>
            <pc:docMk/>
            <pc:sldMk cId="3707962783" sldId="883"/>
            <ac:spMk id="2" creationId="{5BE2441B-344B-DB50-A352-6556B094D3BB}"/>
          </ac:spMkLst>
        </pc:spChg>
        <pc:spChg chg="add">
          <ac:chgData name="James Williams" userId="c957a50b-491f-4d94-b4bc-52aca3e2340d" providerId="ADAL" clId="{24AD1EBB-B856-443B-9200-42FCDD6529A9}" dt="2025-12-03T17:48:41.246" v="1269"/>
          <ac:spMkLst>
            <pc:docMk/>
            <pc:sldMk cId="3707962783" sldId="883"/>
            <ac:spMk id="3" creationId="{3748415B-FA60-4FB4-1234-83CAE8D0CB5F}"/>
          </ac:spMkLst>
        </pc:spChg>
        <pc:spChg chg="add">
          <ac:chgData name="James Williams" userId="c957a50b-491f-4d94-b4bc-52aca3e2340d" providerId="ADAL" clId="{24AD1EBB-B856-443B-9200-42FCDD6529A9}" dt="2025-12-03T17:48:41.246" v="1269"/>
          <ac:spMkLst>
            <pc:docMk/>
            <pc:sldMk cId="3707962783" sldId="883"/>
            <ac:spMk id="4" creationId="{8D473089-5A99-E0DE-DD49-17F027EDF7E6}"/>
          </ac:spMkLst>
        </pc:spChg>
        <pc:spChg chg="add">
          <ac:chgData name="James Williams" userId="c957a50b-491f-4d94-b4bc-52aca3e2340d" providerId="ADAL" clId="{24AD1EBB-B856-443B-9200-42FCDD6529A9}" dt="2025-12-03T17:48:41.246" v="1269"/>
          <ac:spMkLst>
            <pc:docMk/>
            <pc:sldMk cId="3707962783" sldId="883"/>
            <ac:spMk id="5" creationId="{FC918B4C-6051-F730-9329-108160E8B64C}"/>
          </ac:spMkLst>
        </pc:spChg>
        <pc:spChg chg="add">
          <ac:chgData name="James Williams" userId="c957a50b-491f-4d94-b4bc-52aca3e2340d" providerId="ADAL" clId="{24AD1EBB-B856-443B-9200-42FCDD6529A9}" dt="2025-12-03T17:48:41.246" v="1269"/>
          <ac:spMkLst>
            <pc:docMk/>
            <pc:sldMk cId="3707962783" sldId="883"/>
            <ac:spMk id="6" creationId="{9ED4F072-2668-C2EA-FFA3-8839F40FA3F7}"/>
          </ac:spMkLst>
        </pc:spChg>
        <pc:spChg chg="add">
          <ac:chgData name="James Williams" userId="c957a50b-491f-4d94-b4bc-52aca3e2340d" providerId="ADAL" clId="{24AD1EBB-B856-443B-9200-42FCDD6529A9}" dt="2025-12-03T17:48:41.246" v="1269"/>
          <ac:spMkLst>
            <pc:docMk/>
            <pc:sldMk cId="3707962783" sldId="883"/>
            <ac:spMk id="8" creationId="{B2DC651E-7D36-5CC5-347E-20FB6EF77795}"/>
          </ac:spMkLst>
        </pc:spChg>
        <pc:spChg chg="add">
          <ac:chgData name="James Williams" userId="c957a50b-491f-4d94-b4bc-52aca3e2340d" providerId="ADAL" clId="{24AD1EBB-B856-443B-9200-42FCDD6529A9}" dt="2025-12-03T17:48:41.246" v="1269"/>
          <ac:spMkLst>
            <pc:docMk/>
            <pc:sldMk cId="3707962783" sldId="883"/>
            <ac:spMk id="9" creationId="{59F1CCFD-2A95-FB97-27DA-7F61BDBF430C}"/>
          </ac:spMkLst>
        </pc:spChg>
        <pc:spChg chg="add">
          <ac:chgData name="James Williams" userId="c957a50b-491f-4d94-b4bc-52aca3e2340d" providerId="ADAL" clId="{24AD1EBB-B856-443B-9200-42FCDD6529A9}" dt="2025-12-03T17:48:41.246" v="1269"/>
          <ac:spMkLst>
            <pc:docMk/>
            <pc:sldMk cId="3707962783" sldId="883"/>
            <ac:spMk id="10" creationId="{9645CA97-3900-1219-8DED-03F0292BEE4D}"/>
          </ac:spMkLst>
        </pc:spChg>
        <pc:spChg chg="add">
          <ac:chgData name="James Williams" userId="c957a50b-491f-4d94-b4bc-52aca3e2340d" providerId="ADAL" clId="{24AD1EBB-B856-443B-9200-42FCDD6529A9}" dt="2025-12-03T17:48:41.246" v="1269"/>
          <ac:spMkLst>
            <pc:docMk/>
            <pc:sldMk cId="3707962783" sldId="883"/>
            <ac:spMk id="11" creationId="{A75AEF7E-9C79-D119-E153-3EE7F1B7ED5A}"/>
          </ac:spMkLst>
        </pc:spChg>
        <pc:spChg chg="add">
          <ac:chgData name="James Williams" userId="c957a50b-491f-4d94-b4bc-52aca3e2340d" providerId="ADAL" clId="{24AD1EBB-B856-443B-9200-42FCDD6529A9}" dt="2025-12-03T17:48:41.246" v="1269"/>
          <ac:spMkLst>
            <pc:docMk/>
            <pc:sldMk cId="3707962783" sldId="883"/>
            <ac:spMk id="12" creationId="{778CBF79-7238-F264-F905-C0A5596357F9}"/>
          </ac:spMkLst>
        </pc:spChg>
        <pc:spChg chg="add mod">
          <ac:chgData name="James Williams" userId="c957a50b-491f-4d94-b4bc-52aca3e2340d" providerId="ADAL" clId="{24AD1EBB-B856-443B-9200-42FCDD6529A9}" dt="2025-12-04T12:33:07.768" v="2085" actId="6549"/>
          <ac:spMkLst>
            <pc:docMk/>
            <pc:sldMk cId="3707962783" sldId="883"/>
            <ac:spMk id="14" creationId="{BE56FF08-BD64-E9B6-3A2A-A5A3D5E39796}"/>
          </ac:spMkLst>
        </pc:spChg>
        <pc:spChg chg="add mod">
          <ac:chgData name="James Williams" userId="c957a50b-491f-4d94-b4bc-52aca3e2340d" providerId="ADAL" clId="{24AD1EBB-B856-443B-9200-42FCDD6529A9}" dt="2025-12-03T18:03:02.361" v="1331" actId="113"/>
          <ac:spMkLst>
            <pc:docMk/>
            <pc:sldMk cId="3707962783" sldId="883"/>
            <ac:spMk id="16" creationId="{A0EAA72C-2807-B523-7B46-D67557F84589}"/>
          </ac:spMkLst>
        </pc:spChg>
      </pc:sldChg>
      <pc:sldChg chg="modSp new del mod">
        <pc:chgData name="James Williams" userId="c957a50b-491f-4d94-b4bc-52aca3e2340d" providerId="ADAL" clId="{24AD1EBB-B856-443B-9200-42FCDD6529A9}" dt="2025-12-03T18:10:33.983" v="1703" actId="2696"/>
        <pc:sldMkLst>
          <pc:docMk/>
          <pc:sldMk cId="542466386" sldId="884"/>
        </pc:sldMkLst>
        <pc:spChg chg="mod">
          <ac:chgData name="James Williams" userId="c957a50b-491f-4d94-b4bc-52aca3e2340d" providerId="ADAL" clId="{24AD1EBB-B856-443B-9200-42FCDD6529A9}" dt="2025-12-03T17:54:15.025" v="1296" actId="20577"/>
          <ac:spMkLst>
            <pc:docMk/>
            <pc:sldMk cId="542466386" sldId="884"/>
            <ac:spMk id="2" creationId="{C9B2E94E-340A-7205-C1B7-6D8432DB272A}"/>
          </ac:spMkLst>
        </pc:spChg>
      </pc:sldChg>
      <pc:sldChg chg="new del">
        <pc:chgData name="James Williams" userId="c957a50b-491f-4d94-b4bc-52aca3e2340d" providerId="ADAL" clId="{24AD1EBB-B856-443B-9200-42FCDD6529A9}" dt="2025-12-03T18:03:43.705" v="1338" actId="2696"/>
        <pc:sldMkLst>
          <pc:docMk/>
          <pc:sldMk cId="3843851724" sldId="885"/>
        </pc:sldMkLst>
      </pc:sldChg>
      <pc:sldChg chg="addSp modSp new mod ord">
        <pc:chgData name="James Williams" userId="c957a50b-491f-4d94-b4bc-52aca3e2340d" providerId="ADAL" clId="{24AD1EBB-B856-443B-9200-42FCDD6529A9}" dt="2025-12-03T18:17:44.326" v="1890" actId="20577"/>
        <pc:sldMkLst>
          <pc:docMk/>
          <pc:sldMk cId="2410334028" sldId="886"/>
        </pc:sldMkLst>
        <pc:spChg chg="mod">
          <ac:chgData name="James Williams" userId="c957a50b-491f-4d94-b4bc-52aca3e2340d" providerId="ADAL" clId="{24AD1EBB-B856-443B-9200-42FCDD6529A9}" dt="2025-12-03T18:04:29.178" v="1359" actId="1076"/>
          <ac:spMkLst>
            <pc:docMk/>
            <pc:sldMk cId="2410334028" sldId="886"/>
            <ac:spMk id="2" creationId="{36CB5A80-CCE0-A909-7685-DF0C1CC58D09}"/>
          </ac:spMkLst>
        </pc:spChg>
        <pc:spChg chg="mod">
          <ac:chgData name="James Williams" userId="c957a50b-491f-4d94-b4bc-52aca3e2340d" providerId="ADAL" clId="{24AD1EBB-B856-443B-9200-42FCDD6529A9}" dt="2025-12-03T18:17:44.326" v="1890" actId="20577"/>
          <ac:spMkLst>
            <pc:docMk/>
            <pc:sldMk cId="2410334028" sldId="886"/>
            <ac:spMk id="3" creationId="{4E6701C0-5B15-A6AD-9354-E8A0DE158667}"/>
          </ac:spMkLst>
        </pc:spChg>
        <pc:graphicFrameChg chg="add mod">
          <ac:chgData name="James Williams" userId="c957a50b-491f-4d94-b4bc-52aca3e2340d" providerId="ADAL" clId="{24AD1EBB-B856-443B-9200-42FCDD6529A9}" dt="2025-12-03T18:13:38.479" v="1711"/>
          <ac:graphicFrameMkLst>
            <pc:docMk/>
            <pc:sldMk cId="2410334028" sldId="886"/>
            <ac:graphicFrameMk id="4" creationId="{D0308AB0-54C6-D119-AA40-EF9C37E1DE78}"/>
          </ac:graphicFrameMkLst>
        </pc:graphicFrameChg>
        <pc:graphicFrameChg chg="add mod">
          <ac:chgData name="James Williams" userId="c957a50b-491f-4d94-b4bc-52aca3e2340d" providerId="ADAL" clId="{24AD1EBB-B856-443B-9200-42FCDD6529A9}" dt="2025-12-03T18:14:17.755" v="1716"/>
          <ac:graphicFrameMkLst>
            <pc:docMk/>
            <pc:sldMk cId="2410334028" sldId="886"/>
            <ac:graphicFrameMk id="5" creationId="{05892E5B-D13D-6F69-49D8-6844AFD00C0F}"/>
          </ac:graphicFrameMkLst>
        </pc:graphicFrameChg>
      </pc:sldChg>
      <pc:sldChg chg="modSp add mod ord">
        <pc:chgData name="James Williams" userId="c957a50b-491f-4d94-b4bc-52aca3e2340d" providerId="ADAL" clId="{24AD1EBB-B856-443B-9200-42FCDD6529A9}" dt="2025-12-04T11:57:29.257" v="2067" actId="12"/>
        <pc:sldMkLst>
          <pc:docMk/>
          <pc:sldMk cId="2161316567" sldId="887"/>
        </pc:sldMkLst>
        <pc:spChg chg="mod">
          <ac:chgData name="James Williams" userId="c957a50b-491f-4d94-b4bc-52aca3e2340d" providerId="ADAL" clId="{24AD1EBB-B856-443B-9200-42FCDD6529A9}" dt="2025-12-03T18:22:41.272" v="1946" actId="20577"/>
          <ac:spMkLst>
            <pc:docMk/>
            <pc:sldMk cId="2161316567" sldId="887"/>
            <ac:spMk id="2" creationId="{A01DA662-7278-4DEC-2955-016756DC9806}"/>
          </ac:spMkLst>
        </pc:spChg>
        <pc:spChg chg="mod">
          <ac:chgData name="James Williams" userId="c957a50b-491f-4d94-b4bc-52aca3e2340d" providerId="ADAL" clId="{24AD1EBB-B856-443B-9200-42FCDD6529A9}" dt="2025-12-04T11:57:29.257" v="2067" actId="12"/>
          <ac:spMkLst>
            <pc:docMk/>
            <pc:sldMk cId="2161316567" sldId="887"/>
            <ac:spMk id="3" creationId="{4B19874F-B2A7-BF5F-BDA7-E1C8AB6B91CD}"/>
          </ac:spMkLst>
        </pc:spChg>
      </pc:sldChg>
      <pc:sldChg chg="modSp add mod">
        <pc:chgData name="James Williams" userId="c957a50b-491f-4d94-b4bc-52aca3e2340d" providerId="ADAL" clId="{24AD1EBB-B856-443B-9200-42FCDD6529A9}" dt="2025-12-03T18:18:40.231" v="1910" actId="20577"/>
        <pc:sldMkLst>
          <pc:docMk/>
          <pc:sldMk cId="2823406123" sldId="888"/>
        </pc:sldMkLst>
        <pc:spChg chg="mod">
          <ac:chgData name="James Williams" userId="c957a50b-491f-4d94-b4bc-52aca3e2340d" providerId="ADAL" clId="{24AD1EBB-B856-443B-9200-42FCDD6529A9}" dt="2025-12-03T18:18:35.411" v="1900" actId="20577"/>
          <ac:spMkLst>
            <pc:docMk/>
            <pc:sldMk cId="2823406123" sldId="888"/>
            <ac:spMk id="2" creationId="{1E7FA789-5CAE-829C-0022-6AAB26A390E4}"/>
          </ac:spMkLst>
        </pc:spChg>
        <pc:spChg chg="mod">
          <ac:chgData name="James Williams" userId="c957a50b-491f-4d94-b4bc-52aca3e2340d" providerId="ADAL" clId="{24AD1EBB-B856-443B-9200-42FCDD6529A9}" dt="2025-12-03T18:18:40.231" v="1910" actId="20577"/>
          <ac:spMkLst>
            <pc:docMk/>
            <pc:sldMk cId="2823406123" sldId="888"/>
            <ac:spMk id="3" creationId="{C5CC2C43-EE82-E4E4-C427-B45E2E9E6EB0}"/>
          </ac:spMkLst>
        </pc:spChg>
      </pc:sldChg>
      <pc:sldChg chg="modSp add mod">
        <pc:chgData name="James Williams" userId="c957a50b-491f-4d94-b4bc-52aca3e2340d" providerId="ADAL" clId="{24AD1EBB-B856-443B-9200-42FCDD6529A9}" dt="2025-12-03T18:20:15.380" v="1922" actId="14100"/>
        <pc:sldMkLst>
          <pc:docMk/>
          <pc:sldMk cId="3223176741" sldId="889"/>
        </pc:sldMkLst>
        <pc:spChg chg="mod">
          <ac:chgData name="James Williams" userId="c957a50b-491f-4d94-b4bc-52aca3e2340d" providerId="ADAL" clId="{24AD1EBB-B856-443B-9200-42FCDD6529A9}" dt="2025-12-03T18:20:15.380" v="1922" actId="14100"/>
          <ac:spMkLst>
            <pc:docMk/>
            <pc:sldMk cId="3223176741" sldId="889"/>
            <ac:spMk id="2" creationId="{DFF586CE-84AD-55F4-DBB7-82F168E07CE1}"/>
          </ac:spMkLst>
        </pc:spChg>
        <pc:spChg chg="mod">
          <ac:chgData name="James Williams" userId="c957a50b-491f-4d94-b4bc-52aca3e2340d" providerId="ADAL" clId="{24AD1EBB-B856-443B-9200-42FCDD6529A9}" dt="2025-12-03T18:19:56.066" v="1918" actId="20577"/>
          <ac:spMkLst>
            <pc:docMk/>
            <pc:sldMk cId="3223176741" sldId="889"/>
            <ac:spMk id="3" creationId="{14927959-14DC-D3B1-01B2-8D0E0B0839D1}"/>
          </ac:spMkLst>
        </pc:spChg>
      </pc:sldChg>
      <pc:sldChg chg="modSp new del mod">
        <pc:chgData name="James Williams" userId="c957a50b-491f-4d94-b4bc-52aca3e2340d" providerId="ADAL" clId="{24AD1EBB-B856-443B-9200-42FCDD6529A9}" dt="2025-12-03T18:30:05.439" v="1990" actId="2696"/>
        <pc:sldMkLst>
          <pc:docMk/>
          <pc:sldMk cId="2614927054" sldId="890"/>
        </pc:sldMkLst>
        <pc:spChg chg="mod">
          <ac:chgData name="James Williams" userId="c957a50b-491f-4d94-b4bc-52aca3e2340d" providerId="ADAL" clId="{24AD1EBB-B856-443B-9200-42FCDD6529A9}" dt="2025-12-03T18:23:15.886" v="1951" actId="113"/>
          <ac:spMkLst>
            <pc:docMk/>
            <pc:sldMk cId="2614927054" sldId="890"/>
            <ac:spMk id="2" creationId="{79FFE579-9561-92EC-044E-3A6C3A9E6667}"/>
          </ac:spMkLst>
        </pc:spChg>
      </pc:sldChg>
      <pc:sldChg chg="addSp modSp new del mod">
        <pc:chgData name="James Williams" userId="c957a50b-491f-4d94-b4bc-52aca3e2340d" providerId="ADAL" clId="{24AD1EBB-B856-443B-9200-42FCDD6529A9}" dt="2025-12-03T19:28:06.976" v="2039" actId="2696"/>
        <pc:sldMkLst>
          <pc:docMk/>
          <pc:sldMk cId="1799804724" sldId="891"/>
        </pc:sldMkLst>
        <pc:spChg chg="add mod">
          <ac:chgData name="James Williams" userId="c957a50b-491f-4d94-b4bc-52aca3e2340d" providerId="ADAL" clId="{24AD1EBB-B856-443B-9200-42FCDD6529A9}" dt="2025-12-03T18:29:59.509" v="1989" actId="13926"/>
          <ac:spMkLst>
            <pc:docMk/>
            <pc:sldMk cId="1799804724" sldId="891"/>
            <ac:spMk id="3" creationId="{131A81E3-B3C1-1DE5-65C0-7C04766C9F10}"/>
          </ac:spMkLst>
        </pc:spChg>
        <pc:spChg chg="add mod">
          <ac:chgData name="James Williams" userId="c957a50b-491f-4d94-b4bc-52aca3e2340d" providerId="ADAL" clId="{24AD1EBB-B856-443B-9200-42FCDD6529A9}" dt="2025-12-03T18:28:32.919" v="1977" actId="1076"/>
          <ac:spMkLst>
            <pc:docMk/>
            <pc:sldMk cId="1799804724" sldId="891"/>
            <ac:spMk id="5" creationId="{E3880A63-FE67-FF88-A210-AB764C4F8467}"/>
          </ac:spMkLst>
        </pc:spChg>
      </pc:sldChg>
      <pc:sldChg chg="modSp add mod">
        <pc:chgData name="James Williams" userId="c957a50b-491f-4d94-b4bc-52aca3e2340d" providerId="ADAL" clId="{24AD1EBB-B856-443B-9200-42FCDD6529A9}" dt="2025-12-04T11:48:21.653" v="2066" actId="20577"/>
        <pc:sldMkLst>
          <pc:docMk/>
          <pc:sldMk cId="3488655301" sldId="891"/>
        </pc:sldMkLst>
        <pc:spChg chg="mod">
          <ac:chgData name="James Williams" userId="c957a50b-491f-4d94-b4bc-52aca3e2340d" providerId="ADAL" clId="{24AD1EBB-B856-443B-9200-42FCDD6529A9}" dt="2025-12-04T11:48:21.653" v="2066" actId="20577"/>
          <ac:spMkLst>
            <pc:docMk/>
            <pc:sldMk cId="3488655301" sldId="891"/>
            <ac:spMk id="3" creationId="{131A81E3-B3C1-1DE5-65C0-7C04766C9F10}"/>
          </ac:spMkLst>
        </pc:spChg>
      </pc:sldChg>
      <pc:sldChg chg="modSp add del mod">
        <pc:chgData name="James Williams" userId="c957a50b-491f-4d94-b4bc-52aca3e2340d" providerId="ADAL" clId="{24AD1EBB-B856-443B-9200-42FCDD6529A9}" dt="2025-12-03T19:28:06.976" v="2039" actId="2696"/>
        <pc:sldMkLst>
          <pc:docMk/>
          <pc:sldMk cId="2943635999" sldId="892"/>
        </pc:sldMkLst>
        <pc:spChg chg="mod">
          <ac:chgData name="James Williams" userId="c957a50b-491f-4d94-b4bc-52aca3e2340d" providerId="ADAL" clId="{24AD1EBB-B856-443B-9200-42FCDD6529A9}" dt="2025-12-03T18:30:17.895" v="1992"/>
          <ac:spMkLst>
            <pc:docMk/>
            <pc:sldMk cId="2943635999" sldId="892"/>
            <ac:spMk id="2" creationId="{277AE9FE-33E6-1BD0-CB41-392B731C1668}"/>
          </ac:spMkLst>
        </pc:spChg>
        <pc:spChg chg="mod">
          <ac:chgData name="James Williams" userId="c957a50b-491f-4d94-b4bc-52aca3e2340d" providerId="ADAL" clId="{24AD1EBB-B856-443B-9200-42FCDD6529A9}" dt="2025-12-03T18:30:24.633" v="2002" actId="20577"/>
          <ac:spMkLst>
            <pc:docMk/>
            <pc:sldMk cId="2943635999" sldId="892"/>
            <ac:spMk id="3" creationId="{BBC87F29-5D63-A768-47C7-AAFEC470C699}"/>
          </ac:spMkLst>
        </pc:spChg>
      </pc:sldChg>
      <pc:sldChg chg="modSp add mod">
        <pc:chgData name="James Williams" userId="c957a50b-491f-4d94-b4bc-52aca3e2340d" providerId="ADAL" clId="{24AD1EBB-B856-443B-9200-42FCDD6529A9}" dt="2025-12-04T11:34:59.770" v="2047" actId="13926"/>
        <pc:sldMkLst>
          <pc:docMk/>
          <pc:sldMk cId="3774293395" sldId="892"/>
        </pc:sldMkLst>
        <pc:spChg chg="mod">
          <ac:chgData name="James Williams" userId="c957a50b-491f-4d94-b4bc-52aca3e2340d" providerId="ADAL" clId="{24AD1EBB-B856-443B-9200-42FCDD6529A9}" dt="2025-12-04T11:34:59.770" v="2047" actId="13926"/>
          <ac:spMkLst>
            <pc:docMk/>
            <pc:sldMk cId="3774293395" sldId="892"/>
            <ac:spMk id="3" creationId="{BBC87F29-5D63-A768-47C7-AAFEC470C6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512B9-FAFD-4D3F-9865-4A4366FB8BC5}" type="datetimeFigureOut">
              <a:rPr lang="en-GB" smtClean="0"/>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C9189-CE85-4B0B-8983-2EEE799E529F}" type="slidenum">
              <a:rPr lang="en-GB" smtClean="0"/>
              <a:t>‹#›</a:t>
            </a:fld>
            <a:endParaRPr lang="en-GB"/>
          </a:p>
        </p:txBody>
      </p:sp>
    </p:spTree>
    <p:extLst>
      <p:ext uri="{BB962C8B-B14F-4D97-AF65-F5344CB8AC3E}">
        <p14:creationId xmlns:p14="http://schemas.microsoft.com/office/powerpoint/2010/main" val="2786163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tackify.com/what-is-sdlc/"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stera.com/type/blog/all-you-need-to-know-about-database-design/#:~:text=%20How%20to%20Design%20Database%3A%20Steps%20of%20Designing,that%20every%20data%20item%20becomes%20a...%20More%20"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phoenixnap.com/blog/devops-vs-agile"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please click here: </a:t>
            </a:r>
            <a:r>
              <a:rPr lang="en-GB" dirty="0">
                <a:hlinkClick r:id="rId3"/>
              </a:rPr>
              <a:t>https://stackify.com/what-is-sdlc/</a:t>
            </a:r>
            <a:endParaRPr lang="en-GB" dirty="0"/>
          </a:p>
          <a:p>
            <a:r>
              <a:rPr lang="en-GB" dirty="0"/>
              <a:t>(i1)</a:t>
            </a:r>
            <a:r>
              <a:rPr lang="en-GB" baseline="0" dirty="0"/>
              <a:t> https://tinyurl.com/y2plpy56</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26</a:t>
            </a:fld>
            <a:endParaRPr lang="en-GB"/>
          </a:p>
        </p:txBody>
      </p:sp>
    </p:spTree>
    <p:extLst>
      <p:ext uri="{BB962C8B-B14F-4D97-AF65-F5344CB8AC3E}">
        <p14:creationId xmlns:p14="http://schemas.microsoft.com/office/powerpoint/2010/main" val="136049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It is a </a:t>
            </a:r>
            <a:r>
              <a:rPr lang="en-GB" sz="1200" b="1" dirty="0"/>
              <a:t>process of Innovation </a:t>
            </a:r>
            <a:endParaRPr lang="en-GB" dirty="0"/>
          </a:p>
        </p:txBody>
      </p:sp>
      <p:sp>
        <p:nvSpPr>
          <p:cNvPr id="4" name="Slide Number Placeholder 3"/>
          <p:cNvSpPr>
            <a:spLocks noGrp="1"/>
          </p:cNvSpPr>
          <p:nvPr>
            <p:ph type="sldNum" sz="quarter" idx="5"/>
          </p:nvPr>
        </p:nvSpPr>
        <p:spPr/>
        <p:txBody>
          <a:bodyPr/>
          <a:lstStyle/>
          <a:p>
            <a:fld id="{8F1C9189-CE85-4B0B-8983-2EEE799E529F}" type="slidenum">
              <a:rPr lang="en-GB" smtClean="0"/>
              <a:t>27</a:t>
            </a:fld>
            <a:endParaRPr lang="en-GB"/>
          </a:p>
        </p:txBody>
      </p:sp>
    </p:spTree>
    <p:extLst>
      <p:ext uri="{BB962C8B-B14F-4D97-AF65-F5344CB8AC3E}">
        <p14:creationId xmlns:p14="http://schemas.microsoft.com/office/powerpoint/2010/main" val="2332703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t>- removed:.</a:t>
            </a:r>
          </a:p>
          <a:p>
            <a:r>
              <a:rPr lang="en-GB" sz="1200" b="1" dirty="0"/>
              <a:t>EIGP Archive: Team Roles: </a:t>
            </a:r>
            <a:r>
              <a:rPr lang="en-GB" sz="1200" dirty="0"/>
              <a:t>You</a:t>
            </a:r>
            <a:r>
              <a:rPr lang="en-GB" sz="1200" b="1" dirty="0"/>
              <a:t> </a:t>
            </a:r>
            <a:r>
              <a:rPr lang="en-GB" sz="1200" dirty="0"/>
              <a:t>can use whichever method suits your team e.g. </a:t>
            </a:r>
          </a:p>
          <a:p>
            <a:pPr marL="342900" indent="-342900">
              <a:buFont typeface="Arial" panose="020B0604020202020204" pitchFamily="34" charset="0"/>
              <a:buChar char="•"/>
            </a:pPr>
            <a:r>
              <a:rPr lang="en-GB" sz="1200" b="1" dirty="0"/>
              <a:t>Evolutionary Parallel Prototyping</a:t>
            </a:r>
            <a:r>
              <a:rPr lang="en-GB" sz="1200" dirty="0"/>
              <a:t>: Work on and develop all layers simultaneously by assigning them to different roles within the team. Or </a:t>
            </a:r>
          </a:p>
          <a:p>
            <a:pPr marL="342900" indent="-342900">
              <a:buFont typeface="Arial" panose="020B0604020202020204" pitchFamily="34" charset="0"/>
              <a:buChar char="•"/>
            </a:pPr>
            <a:r>
              <a:rPr lang="en-GB" sz="1200" b="1" dirty="0"/>
              <a:t>Evolutionary Extreme Prototyping</a:t>
            </a:r>
            <a:r>
              <a:rPr lang="en-GB" sz="1200" dirty="0"/>
              <a:t>: work on and develop the UI then Server/Client logic then Db.</a:t>
            </a:r>
          </a:p>
          <a:p>
            <a:endParaRPr lang="en-GB" dirty="0"/>
          </a:p>
          <a:p>
            <a:r>
              <a:rPr lang="en-GB" sz="1000" dirty="0"/>
              <a:t>Db design include E-R (Entity Relationship) Modelling: </a:t>
            </a:r>
            <a:r>
              <a:rPr lang="en-GB" sz="1000" dirty="0">
                <a:hlinkClick r:id="rId3"/>
              </a:rPr>
              <a:t>https://www.astera.com/type/blog/all-you-need-to-know-about-database-design/#:~:text=%20How%20to%20Design%20Database%3A%20Steps%20of%20Designing,that%20every%20data%20item%20becomes%20a...%20More%20</a:t>
            </a:r>
            <a:endParaRPr lang="en-GB" sz="1000" dirty="0"/>
          </a:p>
        </p:txBody>
      </p:sp>
      <p:sp>
        <p:nvSpPr>
          <p:cNvPr id="4" name="Slide Number Placeholder 3"/>
          <p:cNvSpPr>
            <a:spLocks noGrp="1"/>
          </p:cNvSpPr>
          <p:nvPr>
            <p:ph type="sldNum" sz="quarter" idx="5"/>
          </p:nvPr>
        </p:nvSpPr>
        <p:spPr/>
        <p:txBody>
          <a:bodyPr/>
          <a:lstStyle/>
          <a:p>
            <a:fld id="{93445808-0A42-4057-92F6-5314E76B2A59}" type="slidenum">
              <a:rPr lang="en-GB" smtClean="0"/>
              <a:t>28</a:t>
            </a:fld>
            <a:endParaRPr lang="en-GB"/>
          </a:p>
        </p:txBody>
      </p:sp>
    </p:spTree>
    <p:extLst>
      <p:ext uri="{BB962C8B-B14F-4D97-AF65-F5344CB8AC3E}">
        <p14:creationId xmlns:p14="http://schemas.microsoft.com/office/powerpoint/2010/main" val="1933247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many sources, the Waterfall method of software development had it’s roots in </a:t>
            </a:r>
            <a:r>
              <a:rPr lang="en-US" b="1" dirty="0"/>
              <a:t>conventional engineering</a:t>
            </a:r>
            <a:r>
              <a:rPr lang="en-US" dirty="0"/>
              <a:t>. And that it involves very carefully planned and absolute sequential stages that had </a:t>
            </a:r>
            <a:r>
              <a:rPr lang="en-US" dirty="0" err="1"/>
              <a:t>ot</a:t>
            </a:r>
            <a:r>
              <a:rPr lang="en-US" dirty="0"/>
              <a:t> be progressed through in a linear fashion and did not have the flexibility of returning to and updating earlier stages. </a:t>
            </a:r>
          </a:p>
        </p:txBody>
      </p:sp>
      <p:sp>
        <p:nvSpPr>
          <p:cNvPr id="4" name="Slide Number Placeholder 3"/>
          <p:cNvSpPr>
            <a:spLocks noGrp="1"/>
          </p:cNvSpPr>
          <p:nvPr>
            <p:ph type="sldNum" sz="quarter" idx="5"/>
          </p:nvPr>
        </p:nvSpPr>
        <p:spPr/>
        <p:txBody>
          <a:bodyPr/>
          <a:lstStyle/>
          <a:p>
            <a:fld id="{8F1C9189-CE85-4B0B-8983-2EEE799E529F}" type="slidenum">
              <a:rPr lang="en-GB" smtClean="0"/>
              <a:t>36</a:t>
            </a:fld>
            <a:endParaRPr lang="en-GB"/>
          </a:p>
        </p:txBody>
      </p:sp>
    </p:spTree>
    <p:extLst>
      <p:ext uri="{BB962C8B-B14F-4D97-AF65-F5344CB8AC3E}">
        <p14:creationId xmlns:p14="http://schemas.microsoft.com/office/powerpoint/2010/main" val="1080946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https://lucidchart.zendesk.com/hc/en-us/articles/360001139203-Gantt-Chart-Template-Kanban-board</a:t>
            </a:r>
          </a:p>
        </p:txBody>
      </p:sp>
      <p:sp>
        <p:nvSpPr>
          <p:cNvPr id="4" name="Slide Number Placeholder 3"/>
          <p:cNvSpPr>
            <a:spLocks noGrp="1"/>
          </p:cNvSpPr>
          <p:nvPr>
            <p:ph type="sldNum" sz="quarter" idx="10"/>
          </p:nvPr>
        </p:nvSpPr>
        <p:spPr/>
        <p:txBody>
          <a:bodyPr/>
          <a:lstStyle/>
          <a:p>
            <a:fld id="{E5E12015-F104-457C-88D8-201B0CFA3E39}" type="slidenum">
              <a:rPr lang="en-GB" smtClean="0"/>
              <a:t>40</a:t>
            </a:fld>
            <a:endParaRPr lang="en-GB"/>
          </a:p>
        </p:txBody>
      </p:sp>
    </p:spTree>
    <p:extLst>
      <p:ext uri="{BB962C8B-B14F-4D97-AF65-F5344CB8AC3E}">
        <p14:creationId xmlns:p14="http://schemas.microsoft.com/office/powerpoint/2010/main" val="3430898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https://www.scrum.org/resources/what-is-scrum</a:t>
            </a:r>
          </a:p>
        </p:txBody>
      </p:sp>
      <p:sp>
        <p:nvSpPr>
          <p:cNvPr id="4" name="Slide Number Placeholder 3"/>
          <p:cNvSpPr>
            <a:spLocks noGrp="1"/>
          </p:cNvSpPr>
          <p:nvPr>
            <p:ph type="sldNum" sz="quarter" idx="10"/>
          </p:nvPr>
        </p:nvSpPr>
        <p:spPr/>
        <p:txBody>
          <a:bodyPr/>
          <a:lstStyle/>
          <a:p>
            <a:fld id="{E5E12015-F104-457C-88D8-201B0CFA3E39}" type="slidenum">
              <a:rPr lang="en-GB" smtClean="0"/>
              <a:t>43</a:t>
            </a:fld>
            <a:endParaRPr lang="en-GB"/>
          </a:p>
        </p:txBody>
      </p:sp>
    </p:spTree>
    <p:extLst>
      <p:ext uri="{BB962C8B-B14F-4D97-AF65-F5344CB8AC3E}">
        <p14:creationId xmlns:p14="http://schemas.microsoft.com/office/powerpoint/2010/main" val="470132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49</a:t>
            </a:fld>
            <a:endParaRPr lang="en-GB"/>
          </a:p>
        </p:txBody>
      </p:sp>
    </p:spTree>
    <p:extLst>
      <p:ext uri="{BB962C8B-B14F-4D97-AF65-F5344CB8AC3E}">
        <p14:creationId xmlns:p14="http://schemas.microsoft.com/office/powerpoint/2010/main" val="760419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75F757A-20F9-4073-AFB1-54E481B27DF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9014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Bg. For more info. about Agile &amp; DevOps, please </a:t>
            </a:r>
            <a:r>
              <a:rPr lang="en-US" sz="1200" dirty="0">
                <a:hlinkClick r:id="rId3"/>
              </a:rPr>
              <a:t>click-here</a:t>
            </a:r>
            <a:r>
              <a:rPr lang="en-US" sz="1200" dirty="0"/>
              <a:t>.</a:t>
            </a:r>
          </a:p>
        </p:txBody>
      </p:sp>
      <p:sp>
        <p:nvSpPr>
          <p:cNvPr id="4" name="Slide Number Placeholder 3"/>
          <p:cNvSpPr>
            <a:spLocks noGrp="1"/>
          </p:cNvSpPr>
          <p:nvPr>
            <p:ph type="sldNum" sz="quarter" idx="5"/>
          </p:nvPr>
        </p:nvSpPr>
        <p:spPr/>
        <p:txBody>
          <a:bodyPr/>
          <a:lstStyle/>
          <a:p>
            <a:fld id="{93445808-0A42-4057-92F6-5314E76B2A59}" type="slidenum">
              <a:rPr lang="en-GB" smtClean="0"/>
              <a:t>55</a:t>
            </a:fld>
            <a:endParaRPr lang="en-GB"/>
          </a:p>
        </p:txBody>
      </p:sp>
    </p:spTree>
    <p:extLst>
      <p:ext uri="{BB962C8B-B14F-4D97-AF65-F5344CB8AC3E}">
        <p14:creationId xmlns:p14="http://schemas.microsoft.com/office/powerpoint/2010/main" val="773981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B917-2C17-BB02-7142-54B6287CFB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2140F3-60A1-697E-0CAC-4DE1874C3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DE9816-3F21-7788-2769-1C9F401890F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442B1EDA-F4EA-C9E5-2BD3-329DF010C0B2}"/>
              </a:ext>
            </a:extLst>
          </p:cNvPr>
          <p:cNvSpPr>
            <a:spLocks noGrp="1"/>
          </p:cNvSpPr>
          <p:nvPr>
            <p:ph type="sldNum" sz="quarter" idx="5"/>
          </p:nvPr>
        </p:nvSpPr>
        <p:spPr/>
        <p:txBody>
          <a:bodyPr/>
          <a:lstStyle/>
          <a:p>
            <a:fld id="{93445808-0A42-4057-92F6-5314E76B2A59}" type="slidenum">
              <a:rPr lang="en-GB" smtClean="0"/>
              <a:t>56</a:t>
            </a:fld>
            <a:endParaRPr lang="en-GB"/>
          </a:p>
        </p:txBody>
      </p:sp>
    </p:spTree>
    <p:extLst>
      <p:ext uri="{BB962C8B-B14F-4D97-AF65-F5344CB8AC3E}">
        <p14:creationId xmlns:p14="http://schemas.microsoft.com/office/powerpoint/2010/main" val="2195785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Continuous improvement is the ongoing improvement of products, services or processes through incremental improvements.</a:t>
            </a:r>
            <a:endParaRPr lang="en-US" sz="800" dirty="0"/>
          </a:p>
          <a:p>
            <a:r>
              <a:rPr lang="en-US" dirty="0"/>
              <a:t>CI is a philosophy which focuses IT away from the internal complexity and towards the external customer. </a:t>
            </a:r>
          </a:p>
          <a:p>
            <a:r>
              <a:rPr lang="en-US" dirty="0"/>
              <a:t>It is a culture shift whereby technology professionals understand the key business drivers first, and then apply technology to meet those drivers.</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531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12/4/2025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602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12/4/2025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871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12/4/2025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9331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12/4/2025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9951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12/4/2025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354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12/4/2025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678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12/4/2025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3771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12/4/2025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5477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12/4/2025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766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12/4/2025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40425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12/4/2025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921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12/4/2025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1183038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3" Type="http://schemas.openxmlformats.org/officeDocument/2006/relationships/image" Target="../media/image1.png"/><Relationship Id="rId7" Type="http://schemas.openxmlformats.org/officeDocument/2006/relationships/hyperlink" Target="https://teams.microsoft.com/l/meetup-join/19%3ameeting_ZjUwOWNiNGItZWZiYS00MDEzLWJhN2EtYTk2OWMxODI1Njlh%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tinyurl.com/2ac6vws4"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 Id="rId9" Type="http://schemas.openxmlformats.org/officeDocument/2006/relationships/image" Target="../media/image21.sv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 Id="rId9" Type="http://schemas.openxmlformats.org/officeDocument/2006/relationships/image" Target="../media/image2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5.svg"/></Relationships>
</file>

<file path=ppt/slides/_rels/slide16.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36.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svg"/><Relationship Id="rId7" Type="http://schemas.openxmlformats.org/officeDocument/2006/relationships/image" Target="../media/image44.sv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 Id="rId9" Type="http://schemas.openxmlformats.org/officeDocument/2006/relationships/image" Target="../media/image46.svg"/></Relationships>
</file>

<file path=ppt/slides/_rels/slide2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kenscourses.com/tc1019fall2016/syndicated/the-waterfall-method/" TargetMode="External"/><Relationship Id="rId2" Type="http://schemas.openxmlformats.org/officeDocument/2006/relationships/image" Target="../media/image47.jpg"/><Relationship Id="rId1" Type="http://schemas.openxmlformats.org/officeDocument/2006/relationships/slideLayout" Target="../slideLayouts/slideLayout2.xml"/><Relationship Id="rId6" Type="http://schemas.openxmlformats.org/officeDocument/2006/relationships/hyperlink" Target="https://www.workfront.com/project-management/methodologies/waterfall" TargetMode="External"/><Relationship Id="rId5" Type="http://schemas.openxmlformats.org/officeDocument/2006/relationships/hyperlink" Target="https://www.projectmanager.com/waterfall-methodology" TargetMode="External"/><Relationship Id="rId4" Type="http://schemas.openxmlformats.org/officeDocument/2006/relationships/hyperlink" Target="https://creativecommons.org/licenses/by-sa/3.0/"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interaction-design.org/literature/article/design-thinking-get-a-quick-overview-of-the-histor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artarmonunited.com/how-to-develop-a-websites-design/"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itenterprise.co.uk/software-prototyping-methods/#:~:text=Extreme%20prototyping%20is%20used%20mostly%20for%20web-based%20applications,created%2C%20which%20is%20just%20a%20series%20of%20pages." TargetMode="External"/><Relationship Id="rId1" Type="http://schemas.openxmlformats.org/officeDocument/2006/relationships/slideLayout" Target="../slideLayouts/slideLayout7.xml"/><Relationship Id="rId4" Type="http://schemas.openxmlformats.org/officeDocument/2006/relationships/image" Target="../media/image52.svg"/></Relationships>
</file>

<file path=ppt/slides/_rels/slide3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2" Type="http://schemas.openxmlformats.org/officeDocument/2006/relationships/hyperlink" Target="https://en.wikipedia.org/wiki/Agile_software_development"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indevlab.com/blog/what-is-agile-development/" TargetMode="External"/><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60.png"/><Relationship Id="rId13" Type="http://schemas.openxmlformats.org/officeDocument/2006/relationships/image" Target="../media/image65.svg"/><Relationship Id="rId18" Type="http://schemas.openxmlformats.org/officeDocument/2006/relationships/image" Target="../media/image70.png"/><Relationship Id="rId3" Type="http://schemas.openxmlformats.org/officeDocument/2006/relationships/image" Target="../media/image55.svg"/><Relationship Id="rId21" Type="http://schemas.openxmlformats.org/officeDocument/2006/relationships/image" Target="../media/image73.svg"/><Relationship Id="rId7" Type="http://schemas.openxmlformats.org/officeDocument/2006/relationships/image" Target="../media/image59.svg"/><Relationship Id="rId12" Type="http://schemas.openxmlformats.org/officeDocument/2006/relationships/image" Target="../media/image64.png"/><Relationship Id="rId17" Type="http://schemas.openxmlformats.org/officeDocument/2006/relationships/image" Target="../media/image69.svg"/><Relationship Id="rId25" Type="http://schemas.openxmlformats.org/officeDocument/2006/relationships/image" Target="../media/image77.svg"/><Relationship Id="rId2" Type="http://schemas.openxmlformats.org/officeDocument/2006/relationships/image" Target="../media/image54.png"/><Relationship Id="rId16" Type="http://schemas.openxmlformats.org/officeDocument/2006/relationships/image" Target="../media/image68.png"/><Relationship Id="rId20"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58.png"/><Relationship Id="rId11" Type="http://schemas.openxmlformats.org/officeDocument/2006/relationships/image" Target="../media/image63.svg"/><Relationship Id="rId24" Type="http://schemas.openxmlformats.org/officeDocument/2006/relationships/image" Target="../media/image76.png"/><Relationship Id="rId5" Type="http://schemas.openxmlformats.org/officeDocument/2006/relationships/image" Target="../media/image57.svg"/><Relationship Id="rId15" Type="http://schemas.openxmlformats.org/officeDocument/2006/relationships/image" Target="../media/image67.svg"/><Relationship Id="rId23" Type="http://schemas.openxmlformats.org/officeDocument/2006/relationships/image" Target="../media/image75.svg"/><Relationship Id="rId10" Type="http://schemas.openxmlformats.org/officeDocument/2006/relationships/image" Target="../media/image62.png"/><Relationship Id="rId19" Type="http://schemas.openxmlformats.org/officeDocument/2006/relationships/image" Target="../media/image71.svg"/><Relationship Id="rId4" Type="http://schemas.openxmlformats.org/officeDocument/2006/relationships/image" Target="../media/image56.png"/><Relationship Id="rId9" Type="http://schemas.openxmlformats.org/officeDocument/2006/relationships/image" Target="../media/image61.svg"/><Relationship Id="rId14" Type="http://schemas.openxmlformats.org/officeDocument/2006/relationships/image" Target="../media/image66.png"/><Relationship Id="rId22" Type="http://schemas.openxmlformats.org/officeDocument/2006/relationships/image" Target="../media/image74.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productplan.com/glossary/rapid-application-development/" TargetMode="External"/><Relationship Id="rId2" Type="http://schemas.openxmlformats.org/officeDocument/2006/relationships/hyperlink" Target="https://kissflow.com/application-development/rad/rapid-application-development/#:~:text=Rapid%20Application%20Development%20or%20RAD,a%20prototype%2C%20rather%20than%20plannin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planview.com/resources/articles/lkdc-kanban-software-development-process/#:~:text=%20Basics%20of%20Kanban%20Software%20Development%20%201,meant%20to%20force%20your%20team%20to...%20More%20" TargetMode="External"/><Relationship Id="rId2" Type="http://schemas.openxmlformats.org/officeDocument/2006/relationships/hyperlink" Target="https://www.digite.com/agile/feature-driven-development-fdd/" TargetMode="External"/><Relationship Id="rId1" Type="http://schemas.openxmlformats.org/officeDocument/2006/relationships/slideLayout" Target="../slideLayouts/slideLayout2.xml"/><Relationship Id="rId6" Type="http://schemas.openxmlformats.org/officeDocument/2006/relationships/hyperlink" Target="https://www.youtube.com/watch?v=gy1c4_YixCo" TargetMode="External"/><Relationship Id="rId5" Type="http://schemas.openxmlformats.org/officeDocument/2006/relationships/hyperlink" Target="https://www.scrum.org/resources/what-is-scrum/" TargetMode="External"/><Relationship Id="rId4" Type="http://schemas.openxmlformats.org/officeDocument/2006/relationships/hyperlink" Target="https://project-management.com/top-5-kanban-board-software-solutions/?utm_source=bing&amp;utm_medium=cpc&amp;utm_term=kanban&amp;utm_content=c&amp;network=o&amp;utm_campaign=424573072&amp;msclkid=b7507f089c20184e136a1d3aa4e0c4b8"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scrum.org/resources/what-is-scrum"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ncube.com/blog/software-development-life-cycle-guide" TargetMode="External"/><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earn.g2.com/software-development-life-cycle" TargetMode="External"/><Relationship Id="rId2" Type="http://schemas.openxmlformats.org/officeDocument/2006/relationships/image" Target="../media/image83.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84.png"/><Relationship Id="rId7" Type="http://schemas.openxmlformats.org/officeDocument/2006/relationships/image" Target="../media/image64.png"/><Relationship Id="rId2" Type="http://schemas.openxmlformats.org/officeDocument/2006/relationships/hyperlink" Target="https://www.nngroup.com/articles/designops-roles-partnerships/" TargetMode="External"/><Relationship Id="rId1" Type="http://schemas.openxmlformats.org/officeDocument/2006/relationships/slideLayout" Target="../slideLayouts/slideLayout7.xml"/><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slides/_rels/slide48.xml.rels><?xml version="1.0" encoding="UTF-8" standalone="yes"?>
<Relationships xmlns="http://schemas.openxmlformats.org/package/2006/relationships"><Relationship Id="rId3" Type="http://schemas.openxmlformats.org/officeDocument/2006/relationships/hyperlink" Target="https://www.mockplus.com/blog/post/what-is-design-ops" TargetMode="External"/><Relationship Id="rId2" Type="http://schemas.openxmlformats.org/officeDocument/2006/relationships/image" Target="../media/image88.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0.svg"/></Relationships>
</file>

<file path=ppt/slides/_rels/slide5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devopedia.org/devops"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75221" y="677739"/>
            <a:ext cx="6639369"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639951" y="2886246"/>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02335" y="2173835"/>
            <a:ext cx="10636225" cy="4381710"/>
          </a:xfrm>
          <a:prstGeom prst="rect">
            <a:avLst/>
          </a:prstGeom>
          <a:ln w="19050">
            <a:solidFill>
              <a:schemeClr val="tx1"/>
            </a:solidFill>
            <a:prstDash val="dash"/>
          </a:ln>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8"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Avenir Next LT Pro"/>
                <a:ea typeface="+mn-ea"/>
                <a:cs typeface="+mn-cs"/>
                <a:hlinkClick r:id="rId9">
                  <a:extLst>
                    <a:ext uri="{A12FA001-AC4F-418D-AE19-62706E023703}">
                      <ahyp:hlinkClr xmlns:ahyp="http://schemas.microsoft.com/office/drawing/2018/hyperlinkcolor" val="tx"/>
                    </a:ext>
                  </a:extLst>
                </a:hlinkClick>
              </a:rPr>
              <a:t>https://tinyurl.com/2ac6vws4</a:t>
            </a:r>
            <a:r>
              <a:rPr kumimoji="0" lang="en-GB" sz="3000" b="0" i="0" u="none" strike="noStrike" kern="1200" cap="none" spc="0" normalizeH="0" baseline="0" noProof="0" dirty="0">
                <a:ln>
                  <a:noFill/>
                </a:ln>
                <a:solidFill>
                  <a:srgbClr val="3333FF"/>
                </a:solidFill>
                <a:effectLst/>
                <a:uLnTx/>
                <a:uFillTx/>
                <a:latin typeface="Avenir Next LT Pro"/>
                <a:ea typeface="+mn-ea"/>
                <a:cs typeface="+mn-cs"/>
              </a:rPr>
              <a:t> </a:t>
            </a:r>
            <a:endParaRPr kumimoji="0" lang="en-GB" sz="3000" b="0" i="0" u="none" strike="noStrike" kern="1200" cap="none" spc="0" normalizeH="0" baseline="0" noProof="0" dirty="0">
              <a:ln>
                <a:noFill/>
              </a:ln>
              <a:solidFill>
                <a:srgbClr val="3333FF"/>
              </a:solidFill>
              <a:effectLst/>
              <a:uLnTx/>
              <a:uFillTx/>
              <a:latin typeface="Avenir Next LT Pro"/>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During the Activity &amp; Q&amp;A sessions to:</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Ask Questions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Contribute</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Collaborate with others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Share resources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Receive feedback</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white"/>
              </a:solidFill>
              <a:effectLst/>
              <a:highlight>
                <a:srgbClr val="FFFF00"/>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A colorful circle with dots&#10;&#10;Description automatically generated with medium confidence">
            <a:extLst>
              <a:ext uri="{FF2B5EF4-FFF2-40B4-BE49-F238E27FC236}">
                <a16:creationId xmlns:a16="http://schemas.microsoft.com/office/drawing/2014/main" id="{C3E3AB51-0A47-DD5E-2132-01D2998F2065}"/>
              </a:ext>
            </a:extLst>
          </p:cNvPr>
          <p:cNvPicPr>
            <a:picLocks noChangeAspect="1"/>
          </p:cNvPicPr>
          <p:nvPr/>
        </p:nvPicPr>
        <p:blipFill rotWithShape="1">
          <a:blip r:embed="rId2"/>
          <a:srcRect t="22947" b="14553"/>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BD107731-8C78-6367-4A31-2641C6D85115}"/>
              </a:ext>
            </a:extLst>
          </p:cNvPr>
          <p:cNvSpPr>
            <a:spLocks noGrp="1"/>
          </p:cNvSpPr>
          <p:nvPr>
            <p:ph type="ctrTitle"/>
          </p:nvPr>
        </p:nvSpPr>
        <p:spPr>
          <a:xfrm>
            <a:off x="439272" y="5865805"/>
            <a:ext cx="7518195" cy="807857"/>
          </a:xfrm>
          <a:ln>
            <a:noFill/>
          </a:ln>
        </p:spPr>
        <p:txBody>
          <a:bodyPr anchor="ctr">
            <a:normAutofit/>
          </a:bodyPr>
          <a:lstStyle/>
          <a:p>
            <a:r>
              <a:rPr lang="en-GB" sz="3200" dirty="0"/>
              <a:t>Project Management &amp; PM Methods</a:t>
            </a:r>
          </a:p>
        </p:txBody>
      </p:sp>
      <p:sp>
        <p:nvSpPr>
          <p:cNvPr id="3" name="Subtitle 2">
            <a:extLst>
              <a:ext uri="{FF2B5EF4-FFF2-40B4-BE49-F238E27FC236}">
                <a16:creationId xmlns:a16="http://schemas.microsoft.com/office/drawing/2014/main" id="{1B599AF4-9D8C-6471-4255-DB35D0D2B0AA}"/>
              </a:ext>
            </a:extLst>
          </p:cNvPr>
          <p:cNvSpPr>
            <a:spLocks noGrp="1"/>
          </p:cNvSpPr>
          <p:nvPr>
            <p:ph type="subTitle" idx="1"/>
          </p:nvPr>
        </p:nvSpPr>
        <p:spPr>
          <a:xfrm>
            <a:off x="8299894" y="5865805"/>
            <a:ext cx="3636749" cy="807857"/>
          </a:xfrm>
        </p:spPr>
        <p:txBody>
          <a:bodyPr anchor="ctr">
            <a:normAutofit/>
          </a:bodyPr>
          <a:lstStyle/>
          <a:p>
            <a:r>
              <a:rPr lang="en-GB" sz="1800" dirty="0"/>
              <a:t>Leadership, Management and Ethics (ACCA7044)</a:t>
            </a:r>
          </a:p>
        </p:txBody>
      </p:sp>
      <p:sp>
        <p:nvSpPr>
          <p:cNvPr id="31" name="Rectangle 30">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341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E731-83A0-987E-21CA-0AFF7E597A53}"/>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7DE1FE5E-F479-6E95-B44B-FD71112E9715}"/>
              </a:ext>
            </a:extLst>
          </p:cNvPr>
          <p:cNvSpPr>
            <a:spLocks noGrp="1"/>
          </p:cNvSpPr>
          <p:nvPr>
            <p:ph idx="1"/>
          </p:nvPr>
        </p:nvSpPr>
        <p:spPr/>
        <p:txBody>
          <a:bodyPr/>
          <a:lstStyle/>
          <a:p>
            <a:pPr marL="514350" indent="-514350">
              <a:buFont typeface="+mj-lt"/>
              <a:buAutoNum type="arabicPeriod"/>
            </a:pPr>
            <a:r>
              <a:rPr lang="en-GB" sz="2800" dirty="0"/>
              <a:t>Project Management</a:t>
            </a:r>
          </a:p>
          <a:p>
            <a:pPr marL="514350" indent="-514350">
              <a:buFont typeface="+mj-lt"/>
              <a:buAutoNum type="arabicPeriod"/>
            </a:pPr>
            <a:r>
              <a:rPr lang="en-GB" sz="2800" dirty="0"/>
              <a:t>Project Planning</a:t>
            </a:r>
          </a:p>
          <a:p>
            <a:pPr marL="514350" indent="-514350">
              <a:buFont typeface="+mj-lt"/>
              <a:buAutoNum type="arabicPeriod"/>
            </a:pPr>
            <a:r>
              <a:rPr lang="en-GB" dirty="0"/>
              <a:t>Project Management Methodologies</a:t>
            </a:r>
          </a:p>
          <a:p>
            <a:pPr marL="0" indent="0">
              <a:buNone/>
            </a:pPr>
            <a:r>
              <a:rPr lang="en-GB" sz="2800" dirty="0"/>
              <a:t>Assignment relevance: Task 3, Q2.</a:t>
            </a:r>
          </a:p>
        </p:txBody>
      </p:sp>
    </p:spTree>
    <p:extLst>
      <p:ext uri="{BB962C8B-B14F-4D97-AF65-F5344CB8AC3E}">
        <p14:creationId xmlns:p14="http://schemas.microsoft.com/office/powerpoint/2010/main" val="3665044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838200" y="653517"/>
            <a:ext cx="1051559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Management</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547495" y="2530626"/>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3104205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08F0F-5651-71C5-3D93-99614E4BF170}"/>
              </a:ext>
            </a:extLst>
          </p:cNvPr>
          <p:cNvSpPr>
            <a:spLocks noGrp="1"/>
          </p:cNvSpPr>
          <p:nvPr>
            <p:ph type="title"/>
          </p:nvPr>
        </p:nvSpPr>
        <p:spPr/>
        <p:txBody>
          <a:bodyPr/>
          <a:lstStyle/>
          <a:p>
            <a:r>
              <a:rPr lang="en-GB" dirty="0"/>
              <a:t>Activity: Project Management</a:t>
            </a:r>
          </a:p>
        </p:txBody>
      </p:sp>
      <p:sp>
        <p:nvSpPr>
          <p:cNvPr id="3" name="Content Placeholder 2">
            <a:extLst>
              <a:ext uri="{FF2B5EF4-FFF2-40B4-BE49-F238E27FC236}">
                <a16:creationId xmlns:a16="http://schemas.microsoft.com/office/drawing/2014/main" id="{6B65B6C1-AB0A-5CC0-F7FF-4EAEFCA00908}"/>
              </a:ext>
            </a:extLst>
          </p:cNvPr>
          <p:cNvSpPr>
            <a:spLocks noGrp="1"/>
          </p:cNvSpPr>
          <p:nvPr>
            <p:ph idx="1"/>
          </p:nvPr>
        </p:nvSpPr>
        <p:spPr/>
        <p:txBody>
          <a:bodyPr/>
          <a:lstStyle/>
          <a:p>
            <a:pPr marL="514350" indent="-514350">
              <a:buFont typeface="+mj-lt"/>
              <a:buAutoNum type="arabicPeriod"/>
            </a:pPr>
            <a:r>
              <a:rPr lang="en-GB" dirty="0"/>
              <a:t>Research and document a </a:t>
            </a:r>
            <a:r>
              <a:rPr lang="en-GB" b="1" dirty="0"/>
              <a:t>definition</a:t>
            </a:r>
            <a:r>
              <a:rPr lang="en-GB" dirty="0"/>
              <a:t> of ‘</a:t>
            </a:r>
            <a:r>
              <a:rPr lang="en-GB" dirty="0">
                <a:highlight>
                  <a:srgbClr val="FFFF00"/>
                </a:highlight>
              </a:rPr>
              <a:t>Project Management</a:t>
            </a:r>
            <a:r>
              <a:rPr lang="en-GB" dirty="0"/>
              <a:t>’?</a:t>
            </a:r>
          </a:p>
          <a:p>
            <a:pPr marL="514350" indent="-514350">
              <a:buFont typeface="+mj-lt"/>
              <a:buAutoNum type="arabicPeriod"/>
            </a:pPr>
            <a:r>
              <a:rPr lang="en-GB" b="1" dirty="0"/>
              <a:t>Share</a:t>
            </a:r>
            <a:r>
              <a:rPr lang="en-GB" dirty="0"/>
              <a:t>: 1/2 students share when asked.</a:t>
            </a:r>
          </a:p>
        </p:txBody>
      </p:sp>
      <p:pic>
        <p:nvPicPr>
          <p:cNvPr id="5" name="Graphic 4" descr="List with solid fill">
            <a:extLst>
              <a:ext uri="{FF2B5EF4-FFF2-40B4-BE49-F238E27FC236}">
                <a16:creationId xmlns:a16="http://schemas.microsoft.com/office/drawing/2014/main" id="{81A7FDE6-D2B8-4212-8102-AD90454AD8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99759" y="4312697"/>
            <a:ext cx="1996663" cy="1996663"/>
          </a:xfrm>
          <a:prstGeom prst="rect">
            <a:avLst/>
          </a:prstGeom>
        </p:spPr>
      </p:pic>
      <p:pic>
        <p:nvPicPr>
          <p:cNvPr id="7" name="Graphic 6" descr="Meeting with solid fill">
            <a:extLst>
              <a:ext uri="{FF2B5EF4-FFF2-40B4-BE49-F238E27FC236}">
                <a16:creationId xmlns:a16="http://schemas.microsoft.com/office/drawing/2014/main" id="{8013D806-AB22-13BB-3C6F-1141BDD475F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73211" y="4312696"/>
            <a:ext cx="1996663" cy="1996663"/>
          </a:xfrm>
          <a:prstGeom prst="rect">
            <a:avLst/>
          </a:prstGeom>
        </p:spPr>
      </p:pic>
    </p:spTree>
    <p:extLst>
      <p:ext uri="{BB962C8B-B14F-4D97-AF65-F5344CB8AC3E}">
        <p14:creationId xmlns:p14="http://schemas.microsoft.com/office/powerpoint/2010/main" val="4167884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38200" y="1825625"/>
            <a:ext cx="8908774" cy="4351338"/>
          </a:xfrm>
        </p:spPr>
        <p:txBody>
          <a:bodyPr>
            <a:normAutofit/>
          </a:bodyPr>
          <a:lstStyle/>
          <a:p>
            <a:r>
              <a:rPr lang="en-GB" b="1" dirty="0"/>
              <a:t>According to the Project Management Institute PMI, </a:t>
            </a:r>
            <a:r>
              <a:rPr lang="en-GB" dirty="0"/>
              <a:t>Project management is the discipline of planning, organizing, motivating, and controlling resources to achieve specific goals. </a:t>
            </a:r>
            <a:r>
              <a:rPr lang="en-GB" sz="800" dirty="0"/>
              <a:t>(</a:t>
            </a:r>
            <a:r>
              <a:rPr lang="en-GB" sz="800" dirty="0">
                <a:hlinkClick r:id="rId2"/>
              </a:rPr>
              <a:t>rf</a:t>
            </a:r>
            <a:r>
              <a:rPr lang="en-GB" sz="800" dirty="0"/>
              <a:t>)</a:t>
            </a:r>
          </a:p>
          <a:p>
            <a:r>
              <a:rPr lang="en-GB" dirty="0"/>
              <a:t>A project is a temporary endeavour designed to either solve a problem, create something or produce a positive result. </a:t>
            </a:r>
            <a:r>
              <a:rPr lang="en-GB" sz="800" dirty="0"/>
              <a:t>(</a:t>
            </a:r>
            <a:r>
              <a:rPr lang="en-GB" sz="800" dirty="0">
                <a:hlinkClick r:id="rId2"/>
              </a:rPr>
              <a:t>rf</a:t>
            </a:r>
            <a:r>
              <a:rPr lang="en-GB" sz="800" dirty="0"/>
              <a:t>)</a:t>
            </a:r>
          </a:p>
        </p:txBody>
      </p:sp>
      <p:sp>
        <p:nvSpPr>
          <p:cNvPr id="3" name="Title 2"/>
          <p:cNvSpPr>
            <a:spLocks noGrp="1"/>
          </p:cNvSpPr>
          <p:nvPr>
            <p:ph type="title"/>
          </p:nvPr>
        </p:nvSpPr>
        <p:spPr/>
        <p:txBody>
          <a:bodyPr/>
          <a:lstStyle/>
          <a:p>
            <a:r>
              <a:rPr lang="en-GB" b="1" u="sng" dirty="0"/>
              <a:t>Project Management</a:t>
            </a:r>
          </a:p>
        </p:txBody>
      </p:sp>
      <p:grpSp>
        <p:nvGrpSpPr>
          <p:cNvPr id="4" name="Group 3">
            <a:extLst>
              <a:ext uri="{FF2B5EF4-FFF2-40B4-BE49-F238E27FC236}">
                <a16:creationId xmlns:a16="http://schemas.microsoft.com/office/drawing/2014/main" id="{0CB81349-1B5B-C0C3-2AFA-3E66173F1E8B}"/>
              </a:ext>
            </a:extLst>
          </p:cNvPr>
          <p:cNvGrpSpPr/>
          <p:nvPr/>
        </p:nvGrpSpPr>
        <p:grpSpPr>
          <a:xfrm>
            <a:off x="9305112" y="548640"/>
            <a:ext cx="2886888" cy="5983862"/>
            <a:chOff x="8071311" y="134724"/>
            <a:chExt cx="2812289" cy="5812774"/>
          </a:xfrm>
        </p:grpSpPr>
        <p:pic>
          <p:nvPicPr>
            <p:cNvPr id="5" name="Graphic 4" descr="Gantt Chart outline">
              <a:extLst>
                <a:ext uri="{FF2B5EF4-FFF2-40B4-BE49-F238E27FC236}">
                  <a16:creationId xmlns:a16="http://schemas.microsoft.com/office/drawing/2014/main" id="{D60D2327-F356-6850-40F7-40BA8F843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6" name="Graphic 5" descr="Blueprint outline">
              <a:extLst>
                <a:ext uri="{FF2B5EF4-FFF2-40B4-BE49-F238E27FC236}">
                  <a16:creationId xmlns:a16="http://schemas.microsoft.com/office/drawing/2014/main" id="{9698CA93-7C61-14AD-63D5-BF5FAC3BA0A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7" name="Graphic 6" descr="List outline">
              <a:extLst>
                <a:ext uri="{FF2B5EF4-FFF2-40B4-BE49-F238E27FC236}">
                  <a16:creationId xmlns:a16="http://schemas.microsoft.com/office/drawing/2014/main" id="{9FC6DEE6-7393-A380-8E03-F1EF7C4360E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8" name="Graphic 7" descr="Target outline">
              <a:extLst>
                <a:ext uri="{FF2B5EF4-FFF2-40B4-BE49-F238E27FC236}">
                  <a16:creationId xmlns:a16="http://schemas.microsoft.com/office/drawing/2014/main" id="{18704178-D37B-82B4-6705-01ACD0353CA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800" b="1" u="sng" dirty="0"/>
              <a:t>Project Management skills</a:t>
            </a:r>
          </a:p>
        </p:txBody>
      </p:sp>
      <p:sp>
        <p:nvSpPr>
          <p:cNvPr id="4" name="TextBox 3"/>
          <p:cNvSpPr txBox="1"/>
          <p:nvPr/>
        </p:nvSpPr>
        <p:spPr>
          <a:xfrm>
            <a:off x="1524000" y="6669940"/>
            <a:ext cx="296876"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grpSp>
        <p:nvGrpSpPr>
          <p:cNvPr id="5" name="Group 4">
            <a:extLst>
              <a:ext uri="{FF2B5EF4-FFF2-40B4-BE49-F238E27FC236}">
                <a16:creationId xmlns:a16="http://schemas.microsoft.com/office/drawing/2014/main" id="{A41F2970-7678-AB44-3B5F-A87F6C65F05B}"/>
              </a:ext>
            </a:extLst>
          </p:cNvPr>
          <p:cNvGrpSpPr/>
          <p:nvPr/>
        </p:nvGrpSpPr>
        <p:grpSpPr>
          <a:xfrm>
            <a:off x="9213377" y="399203"/>
            <a:ext cx="2886888" cy="5983862"/>
            <a:chOff x="8071311" y="134724"/>
            <a:chExt cx="2812289" cy="5812774"/>
          </a:xfrm>
        </p:grpSpPr>
        <p:pic>
          <p:nvPicPr>
            <p:cNvPr id="6" name="Graphic 5" descr="Gantt Chart outline">
              <a:extLst>
                <a:ext uri="{FF2B5EF4-FFF2-40B4-BE49-F238E27FC236}">
                  <a16:creationId xmlns:a16="http://schemas.microsoft.com/office/drawing/2014/main" id="{F56D10FF-4D50-6019-B73E-026C2C94E6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7" name="Graphic 6" descr="Blueprint outline">
              <a:extLst>
                <a:ext uri="{FF2B5EF4-FFF2-40B4-BE49-F238E27FC236}">
                  <a16:creationId xmlns:a16="http://schemas.microsoft.com/office/drawing/2014/main" id="{DD54FAFF-F5C9-B342-6C19-5E02560D398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8" name="Graphic 7" descr="List outline">
              <a:extLst>
                <a:ext uri="{FF2B5EF4-FFF2-40B4-BE49-F238E27FC236}">
                  <a16:creationId xmlns:a16="http://schemas.microsoft.com/office/drawing/2014/main" id="{37531063-8E18-7915-EDC3-6D943744B5E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9" name="Graphic 8" descr="Target outline">
              <a:extLst>
                <a:ext uri="{FF2B5EF4-FFF2-40B4-BE49-F238E27FC236}">
                  <a16:creationId xmlns:a16="http://schemas.microsoft.com/office/drawing/2014/main" id="{C5D2D6C9-F5E3-23C2-74FF-960E79114D0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2" name="Content Placeholder 1"/>
          <p:cNvSpPr>
            <a:spLocks noGrp="1"/>
          </p:cNvSpPr>
          <p:nvPr>
            <p:ph idx="1"/>
          </p:nvPr>
        </p:nvSpPr>
        <p:spPr>
          <a:xfrm>
            <a:off x="791369" y="2209938"/>
            <a:ext cx="8445137" cy="4351338"/>
          </a:xfrm>
        </p:spPr>
        <p:txBody>
          <a:bodyPr/>
          <a:lstStyle/>
          <a:p>
            <a:r>
              <a:rPr lang="en-GB" dirty="0"/>
              <a:t>While project management skills are obviously important for managers, interestingly </a:t>
            </a:r>
            <a:r>
              <a:rPr lang="en-GB" b="1" dirty="0"/>
              <a:t>the methods and tools that managers use can be helpful for all Leaders/Managers, personal projects and students.</a:t>
            </a:r>
          </a:p>
          <a:p>
            <a:r>
              <a:rPr lang="en-GB" dirty="0"/>
              <a:t>For example: Completing Assignments. An Assignment can be equated with a Project Specification, and you are the Project Manager.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8097" y="2107459"/>
            <a:ext cx="9384956" cy="4351338"/>
          </a:xfrm>
        </p:spPr>
        <p:txBody>
          <a:bodyPr>
            <a:normAutofit/>
          </a:bodyPr>
          <a:lstStyle/>
          <a:p>
            <a:pPr>
              <a:buNone/>
            </a:pPr>
            <a:r>
              <a:rPr lang="en-GB" sz="3200" dirty="0"/>
              <a:t>All projects have 4 common elements/stages:</a:t>
            </a:r>
          </a:p>
          <a:p>
            <a:pPr marL="514350" indent="-514350">
              <a:buFont typeface="+mj-lt"/>
              <a:buAutoNum type="arabicPeriod"/>
            </a:pPr>
            <a:r>
              <a:rPr lang="en-GB" sz="3200" dirty="0"/>
              <a:t>A </a:t>
            </a:r>
            <a:r>
              <a:rPr lang="en-GB" sz="3200" b="1" dirty="0"/>
              <a:t>Starting</a:t>
            </a:r>
            <a:r>
              <a:rPr lang="en-GB" sz="3200" dirty="0"/>
              <a:t> point</a:t>
            </a:r>
          </a:p>
          <a:p>
            <a:pPr marL="514350" indent="-514350">
              <a:buFont typeface="+mj-lt"/>
              <a:buAutoNum type="arabicPeriod"/>
            </a:pPr>
            <a:r>
              <a:rPr lang="en-GB" sz="3200" dirty="0"/>
              <a:t>A </a:t>
            </a:r>
            <a:r>
              <a:rPr lang="en-GB" sz="3200" b="1" dirty="0"/>
              <a:t>desired outcome</a:t>
            </a:r>
          </a:p>
          <a:p>
            <a:pPr marL="514350" indent="-514350">
              <a:buFont typeface="+mj-lt"/>
              <a:buAutoNum type="arabicPeriod"/>
            </a:pPr>
            <a:r>
              <a:rPr lang="en-GB" sz="3200" dirty="0"/>
              <a:t>A </a:t>
            </a:r>
            <a:r>
              <a:rPr lang="en-GB" sz="3200" b="1" dirty="0"/>
              <a:t>method</a:t>
            </a:r>
            <a:r>
              <a:rPr lang="en-GB" sz="3200" dirty="0"/>
              <a:t> for achieving the desired outcome.</a:t>
            </a:r>
          </a:p>
          <a:p>
            <a:pPr marL="514350" indent="-514350">
              <a:buFont typeface="+mj-lt"/>
              <a:buAutoNum type="arabicPeriod"/>
            </a:pPr>
            <a:r>
              <a:rPr lang="en-GB" sz="3200" dirty="0"/>
              <a:t>An </a:t>
            </a:r>
            <a:r>
              <a:rPr lang="en-GB" sz="3200" b="1" dirty="0"/>
              <a:t>End</a:t>
            </a:r>
            <a:r>
              <a:rPr lang="en-GB" sz="3200" dirty="0"/>
              <a:t> point.</a:t>
            </a:r>
          </a:p>
          <a:p>
            <a:endParaRPr lang="en-GB" sz="3200" dirty="0"/>
          </a:p>
        </p:txBody>
      </p:sp>
      <p:grpSp>
        <p:nvGrpSpPr>
          <p:cNvPr id="5" name="Group 4">
            <a:extLst>
              <a:ext uri="{FF2B5EF4-FFF2-40B4-BE49-F238E27FC236}">
                <a16:creationId xmlns:a16="http://schemas.microsoft.com/office/drawing/2014/main" id="{B9B335DC-DC2A-DF2D-986E-FDEA732BC602}"/>
              </a:ext>
            </a:extLst>
          </p:cNvPr>
          <p:cNvGrpSpPr/>
          <p:nvPr/>
        </p:nvGrpSpPr>
        <p:grpSpPr>
          <a:xfrm>
            <a:off x="9305112" y="474935"/>
            <a:ext cx="2886888" cy="5983862"/>
            <a:chOff x="8071311" y="134724"/>
            <a:chExt cx="2812289" cy="5812774"/>
          </a:xfrm>
        </p:grpSpPr>
        <p:pic>
          <p:nvPicPr>
            <p:cNvPr id="6" name="Graphic 5" descr="Gantt Chart outline">
              <a:extLst>
                <a:ext uri="{FF2B5EF4-FFF2-40B4-BE49-F238E27FC236}">
                  <a16:creationId xmlns:a16="http://schemas.microsoft.com/office/drawing/2014/main" id="{2E464221-E5BF-125C-2B5E-44CDD99972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7" name="Graphic 6" descr="Blueprint outline">
              <a:extLst>
                <a:ext uri="{FF2B5EF4-FFF2-40B4-BE49-F238E27FC236}">
                  <a16:creationId xmlns:a16="http://schemas.microsoft.com/office/drawing/2014/main" id="{FB745E3F-54AC-008E-5258-0583DDC8F25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8" name="Graphic 7" descr="List outline">
              <a:extLst>
                <a:ext uri="{FF2B5EF4-FFF2-40B4-BE49-F238E27FC236}">
                  <a16:creationId xmlns:a16="http://schemas.microsoft.com/office/drawing/2014/main" id="{1730427A-7EC4-4304-F6C7-41B796AFEC3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9" name="Graphic 8" descr="Target outline">
              <a:extLst>
                <a:ext uri="{FF2B5EF4-FFF2-40B4-BE49-F238E27FC236}">
                  <a16:creationId xmlns:a16="http://schemas.microsoft.com/office/drawing/2014/main" id="{730EC5B8-20AB-E002-6312-B8DDC9AFD18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2" name="Title 1"/>
          <p:cNvSpPr>
            <a:spLocks noGrp="1"/>
          </p:cNvSpPr>
          <p:nvPr>
            <p:ph type="title"/>
          </p:nvPr>
        </p:nvSpPr>
        <p:spPr>
          <a:xfrm>
            <a:off x="778097" y="562032"/>
            <a:ext cx="8435280" cy="1143000"/>
          </a:xfrm>
        </p:spPr>
        <p:txBody>
          <a:bodyPr>
            <a:normAutofit fontScale="90000"/>
          </a:bodyPr>
          <a:lstStyle/>
          <a:p>
            <a:r>
              <a:rPr lang="en-GB" b="1" u="sng" dirty="0"/>
              <a:t>4 elements of Project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2B415D4-BB46-E012-863B-2B80CC6CF2D7}"/>
              </a:ext>
            </a:extLst>
          </p:cNvPr>
          <p:cNvSpPr txBox="1">
            <a:spLocks/>
          </p:cNvSpPr>
          <p:nvPr/>
        </p:nvSpPr>
        <p:spPr>
          <a:xfrm>
            <a:off x="451377" y="929985"/>
            <a:ext cx="11289245" cy="5763388"/>
          </a:xfrm>
          <a:prstGeom prst="rect">
            <a:avLst/>
          </a:prstGeom>
          <a:solidFill>
            <a:schemeClr val="bg1">
              <a:alpha val="50000"/>
            </a:schemeClr>
          </a:solidFill>
        </p:spPr>
        <p:txBody>
          <a:bodyPr>
            <a:normAutofit fontScale="925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24078" indent="-514350">
              <a:lnSpc>
                <a:spcPct val="120000"/>
              </a:lnSpc>
              <a:spcBef>
                <a:spcPts val="0"/>
              </a:spcBef>
              <a:spcAft>
                <a:spcPts val="600"/>
              </a:spcAft>
              <a:buFont typeface="Arial" panose="020B0604020202020204" pitchFamily="34" charset="0"/>
              <a:buNone/>
            </a:pPr>
            <a:r>
              <a:rPr lang="en-GB" sz="2400" dirty="0"/>
              <a:t>A project generally has the following stages:</a:t>
            </a:r>
          </a:p>
          <a:p>
            <a:pPr marL="624078" indent="-514350">
              <a:lnSpc>
                <a:spcPct val="120000"/>
              </a:lnSpc>
              <a:spcBef>
                <a:spcPts val="0"/>
              </a:spcBef>
              <a:spcAft>
                <a:spcPts val="600"/>
              </a:spcAft>
              <a:buFont typeface="+mj-lt"/>
              <a:buAutoNum type="arabicPeriod"/>
            </a:pPr>
            <a:r>
              <a:rPr lang="en-GB" sz="2400" b="1" dirty="0">
                <a:highlight>
                  <a:srgbClr val="FFFF00"/>
                </a:highlight>
              </a:rPr>
              <a:t>Defining a project</a:t>
            </a:r>
            <a:r>
              <a:rPr lang="en-GB" sz="2400" b="1" dirty="0"/>
              <a:t>: </a:t>
            </a:r>
            <a:r>
              <a:rPr lang="en-GB" sz="2400" dirty="0"/>
              <a:t>coming up with the initial idea, creating a </a:t>
            </a:r>
            <a:r>
              <a:rPr lang="en-GB" sz="2400" b="1" dirty="0"/>
              <a:t>Project Specification </a:t>
            </a:r>
            <a:r>
              <a:rPr lang="en-GB" sz="2400" dirty="0"/>
              <a:t>aka </a:t>
            </a:r>
            <a:r>
              <a:rPr lang="en-GB" sz="2400" b="1" dirty="0"/>
              <a:t>Project initiation document </a:t>
            </a:r>
            <a:r>
              <a:rPr lang="en-GB" sz="2400" dirty="0"/>
              <a:t>(PID) or </a:t>
            </a:r>
            <a:r>
              <a:rPr lang="en-GB" sz="2400" b="1" dirty="0"/>
              <a:t>Project proposal</a:t>
            </a:r>
            <a:r>
              <a:rPr lang="en-GB" sz="2400" dirty="0"/>
              <a:t>.</a:t>
            </a:r>
          </a:p>
          <a:p>
            <a:pPr marL="624078" indent="-514350">
              <a:lnSpc>
                <a:spcPct val="120000"/>
              </a:lnSpc>
              <a:spcBef>
                <a:spcPts val="0"/>
              </a:spcBef>
              <a:spcAft>
                <a:spcPts val="600"/>
              </a:spcAft>
              <a:buFont typeface="+mj-lt"/>
              <a:buAutoNum type="arabicPeriod"/>
            </a:pPr>
            <a:r>
              <a:rPr lang="en-GB" sz="2400" b="1" dirty="0">
                <a:highlight>
                  <a:srgbClr val="FFFF00"/>
                </a:highlight>
              </a:rPr>
              <a:t>Planning</a:t>
            </a:r>
            <a:r>
              <a:rPr lang="en-GB" sz="2400" b="1" dirty="0"/>
              <a:t>: </a:t>
            </a:r>
            <a:r>
              <a:rPr lang="en-GB" sz="2400" dirty="0"/>
              <a:t>a project includes creating a </a:t>
            </a:r>
            <a:r>
              <a:rPr lang="en-GB" sz="2400" b="1" dirty="0"/>
              <a:t>project plan and schedule </a:t>
            </a:r>
            <a:r>
              <a:rPr lang="en-GB" sz="2400" dirty="0"/>
              <a:t>to document key stages.</a:t>
            </a:r>
            <a:endParaRPr lang="en-GB" sz="2400" b="1" dirty="0"/>
          </a:p>
          <a:p>
            <a:pPr marL="624078" indent="-514350">
              <a:lnSpc>
                <a:spcPct val="120000"/>
              </a:lnSpc>
              <a:spcBef>
                <a:spcPts val="0"/>
              </a:spcBef>
              <a:spcAft>
                <a:spcPts val="600"/>
              </a:spcAft>
              <a:buFont typeface="+mj-lt"/>
              <a:buAutoNum type="arabicPeriod"/>
            </a:pPr>
            <a:r>
              <a:rPr lang="en-GB" sz="2400" b="1" dirty="0">
                <a:highlight>
                  <a:srgbClr val="FFFF00"/>
                </a:highlight>
              </a:rPr>
              <a:t>Implementing &amp; Monitoring </a:t>
            </a:r>
            <a:r>
              <a:rPr lang="en-GB" sz="2400" b="1" dirty="0"/>
              <a:t>a project</a:t>
            </a:r>
            <a:r>
              <a:rPr lang="en-GB" sz="2400" dirty="0"/>
              <a:t>: </a:t>
            </a:r>
            <a:r>
              <a:rPr lang="en-GB" sz="2400" b="1" dirty="0"/>
              <a:t>Putting a team together and assigning tasks </a:t>
            </a:r>
            <a:r>
              <a:rPr lang="en-GB" sz="2400" dirty="0"/>
              <a:t>to project members, </a:t>
            </a:r>
            <a:r>
              <a:rPr lang="en-GB" sz="2400" b="1" dirty="0"/>
              <a:t>acquiring needed resources</a:t>
            </a:r>
            <a:r>
              <a:rPr lang="en-GB" sz="2400" dirty="0"/>
              <a:t>, and completing them within their timescales.</a:t>
            </a:r>
          </a:p>
          <a:p>
            <a:pPr marL="624078" indent="-514350">
              <a:lnSpc>
                <a:spcPct val="120000"/>
              </a:lnSpc>
              <a:spcBef>
                <a:spcPts val="0"/>
              </a:spcBef>
              <a:spcAft>
                <a:spcPts val="600"/>
              </a:spcAft>
              <a:buFont typeface="+mj-lt"/>
              <a:buAutoNum type="arabicPeriod"/>
            </a:pPr>
            <a:r>
              <a:rPr lang="en-GB" sz="2400" b="1" dirty="0">
                <a:highlight>
                  <a:srgbClr val="FFFF00"/>
                </a:highlight>
              </a:rPr>
              <a:t>Testing &amp; Evaluation</a:t>
            </a:r>
            <a:r>
              <a:rPr lang="en-GB" sz="2400" b="1" dirty="0"/>
              <a:t>:</a:t>
            </a:r>
            <a:r>
              <a:rPr lang="en-GB" sz="2400" dirty="0"/>
              <a:t> Comparing project progress and outcomes against a </a:t>
            </a:r>
            <a:r>
              <a:rPr lang="en-GB" sz="2400" b="1" dirty="0"/>
              <a:t>requirements specification </a:t>
            </a:r>
            <a:r>
              <a:rPr lang="en-GB" sz="2400" dirty="0"/>
              <a:t>and </a:t>
            </a:r>
            <a:r>
              <a:rPr lang="en-GB" sz="2400" b="1" dirty="0"/>
              <a:t>project specification </a:t>
            </a:r>
            <a:r>
              <a:rPr lang="en-GB" sz="2400" dirty="0"/>
              <a:t>(inc. Aim &amp; Objectives).</a:t>
            </a:r>
          </a:p>
          <a:p>
            <a:pPr marL="624078" indent="-514350">
              <a:lnSpc>
                <a:spcPct val="120000"/>
              </a:lnSpc>
              <a:spcBef>
                <a:spcPts val="0"/>
              </a:spcBef>
              <a:spcAft>
                <a:spcPts val="600"/>
              </a:spcAft>
              <a:buFont typeface="+mj-lt"/>
              <a:buAutoNum type="arabicPeriod"/>
            </a:pPr>
            <a:r>
              <a:rPr lang="en-GB" sz="2400" b="1" dirty="0">
                <a:highlight>
                  <a:srgbClr val="FFFF00"/>
                </a:highlight>
              </a:rPr>
              <a:t>Reporting</a:t>
            </a:r>
            <a:r>
              <a:rPr lang="en-GB" sz="2400" b="1" dirty="0"/>
              <a:t> </a:t>
            </a:r>
            <a:r>
              <a:rPr lang="en-GB" sz="2400" dirty="0"/>
              <a:t>a project outcome involves </a:t>
            </a:r>
            <a:r>
              <a:rPr lang="en-GB" sz="2400" b="1" dirty="0"/>
              <a:t>writing a formal report </a:t>
            </a:r>
            <a:r>
              <a:rPr lang="en-GB" sz="2400" dirty="0"/>
              <a:t>and presenting the results to e.g. Stakeholders (Senior Management/Leadership, Employees, Community), or at a Conference or tradeshow.</a:t>
            </a:r>
          </a:p>
          <a:p>
            <a:pPr marL="0" indent="0">
              <a:lnSpc>
                <a:spcPct val="120000"/>
              </a:lnSpc>
              <a:spcBef>
                <a:spcPts val="0"/>
              </a:spcBef>
              <a:spcAft>
                <a:spcPts val="600"/>
              </a:spcAft>
              <a:buFont typeface="Arial" panose="020B0604020202020204" pitchFamily="34" charset="0"/>
              <a:buNone/>
            </a:pPr>
            <a:r>
              <a:rPr lang="en-GB" sz="2100" b="1" dirty="0"/>
              <a:t>Note</a:t>
            </a:r>
            <a:r>
              <a:rPr lang="en-GB" sz="2100" dirty="0"/>
              <a:t>: Throughout a project people develop and enhance many Employability skills such as creativity and management skills including planning and communication skills.</a:t>
            </a:r>
          </a:p>
          <a:p>
            <a:pPr>
              <a:lnSpc>
                <a:spcPct val="120000"/>
              </a:lnSpc>
              <a:spcBef>
                <a:spcPts val="0"/>
              </a:spcBef>
              <a:spcAft>
                <a:spcPts val="600"/>
              </a:spcAft>
            </a:pPr>
            <a:endParaRPr lang="en-GB" sz="2400" dirty="0"/>
          </a:p>
        </p:txBody>
      </p:sp>
      <p:sp>
        <p:nvSpPr>
          <p:cNvPr id="3" name="Title 2">
            <a:extLst>
              <a:ext uri="{FF2B5EF4-FFF2-40B4-BE49-F238E27FC236}">
                <a16:creationId xmlns:a16="http://schemas.microsoft.com/office/drawing/2014/main" id="{1D1BF2D8-C058-EB12-0320-A1275894DF5E}"/>
              </a:ext>
            </a:extLst>
          </p:cNvPr>
          <p:cNvSpPr txBox="1">
            <a:spLocks/>
          </p:cNvSpPr>
          <p:nvPr/>
        </p:nvSpPr>
        <p:spPr>
          <a:xfrm>
            <a:off x="325669" y="164627"/>
            <a:ext cx="10515600" cy="102197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Typical Project Stages</a:t>
            </a:r>
          </a:p>
        </p:txBody>
      </p:sp>
      <p:sp>
        <p:nvSpPr>
          <p:cNvPr id="4" name="TextBox 3">
            <a:extLst>
              <a:ext uri="{FF2B5EF4-FFF2-40B4-BE49-F238E27FC236}">
                <a16:creationId xmlns:a16="http://schemas.microsoft.com/office/drawing/2014/main" id="{A7934D69-A3AC-4EC2-78B4-38E048EA4D15}"/>
              </a:ext>
            </a:extLst>
          </p:cNvPr>
          <p:cNvSpPr txBox="1"/>
          <p:nvPr/>
        </p:nvSpPr>
        <p:spPr>
          <a:xfrm>
            <a:off x="1524000" y="6669940"/>
            <a:ext cx="296876" cy="21544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(1)</a:t>
            </a:r>
          </a:p>
        </p:txBody>
      </p:sp>
    </p:spTree>
    <p:extLst>
      <p:ext uri="{BB962C8B-B14F-4D97-AF65-F5344CB8AC3E}">
        <p14:creationId xmlns:p14="http://schemas.microsoft.com/office/powerpoint/2010/main" val="2449445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7F95E-5427-F293-2C6A-F8B7AA8434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AE9FE-33E6-1BD0-CB41-392B731C1668}"/>
              </a:ext>
            </a:extLst>
          </p:cNvPr>
          <p:cNvSpPr>
            <a:spLocks noGrp="1"/>
          </p:cNvSpPr>
          <p:nvPr>
            <p:ph type="title"/>
          </p:nvPr>
        </p:nvSpPr>
        <p:spPr/>
        <p:txBody>
          <a:bodyPr/>
          <a:lstStyle/>
          <a:p>
            <a:r>
              <a:rPr lang="en-GB" dirty="0"/>
              <a:t>Activity: What is PMBOK?</a:t>
            </a:r>
          </a:p>
        </p:txBody>
      </p:sp>
      <p:sp>
        <p:nvSpPr>
          <p:cNvPr id="3" name="Content Placeholder 2">
            <a:extLst>
              <a:ext uri="{FF2B5EF4-FFF2-40B4-BE49-F238E27FC236}">
                <a16:creationId xmlns:a16="http://schemas.microsoft.com/office/drawing/2014/main" id="{BBC87F29-5D63-A768-47C7-AAFEC470C699}"/>
              </a:ext>
            </a:extLst>
          </p:cNvPr>
          <p:cNvSpPr>
            <a:spLocks noGrp="1"/>
          </p:cNvSpPr>
          <p:nvPr>
            <p:ph idx="1"/>
          </p:nvPr>
        </p:nvSpPr>
        <p:spPr>
          <a:xfrm>
            <a:off x="773662" y="2374657"/>
            <a:ext cx="10168128" cy="3694176"/>
          </a:xfrm>
        </p:spPr>
        <p:txBody>
          <a:bodyPr/>
          <a:lstStyle/>
          <a:p>
            <a:pPr marL="514350" lvl="0" indent="-514350" fontAlgn="base" hangingPunct="0">
              <a:buFont typeface="+mj-lt"/>
              <a:buAutoNum type="arabicPeriod"/>
            </a:pPr>
            <a:r>
              <a:rPr lang="en-GB" dirty="0"/>
              <a:t>Research and document a </a:t>
            </a:r>
            <a:r>
              <a:rPr lang="en-GB" dirty="0">
                <a:highlight>
                  <a:srgbClr val="FFFF00"/>
                </a:highlight>
              </a:rPr>
              <a:t>definition</a:t>
            </a:r>
            <a:r>
              <a:rPr lang="en-GB" dirty="0"/>
              <a:t> of the </a:t>
            </a:r>
            <a:r>
              <a:rPr lang="en-GB" dirty="0">
                <a:highlight>
                  <a:srgbClr val="FFFF00"/>
                </a:highlight>
              </a:rPr>
              <a:t>PMBOK </a:t>
            </a:r>
            <a:r>
              <a:rPr lang="en-GB"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project management framework</a:t>
            </a:r>
            <a:r>
              <a:rPr lang="en-GB" kern="100" dirty="0">
                <a:latin typeface="Aptos" panose="020B0004020202020204" pitchFamily="34" charset="0"/>
                <a:ea typeface="DengXian" panose="02010600030101010101" pitchFamily="2" charset="-122"/>
                <a:cs typeface="Times New Roman" panose="02020603050405020304" pitchFamily="18" charset="0"/>
              </a:rPr>
              <a:t>?</a:t>
            </a:r>
            <a:r>
              <a:rPr lang="en-GB" dirty="0"/>
              <a:t> </a:t>
            </a:r>
          </a:p>
          <a:p>
            <a:pPr marL="514350" lvl="0" indent="-514350" fontAlgn="base" hangingPunct="0">
              <a:buFont typeface="+mj-lt"/>
              <a:buAutoNum type="arabicPeriod"/>
            </a:pPr>
            <a:r>
              <a:rPr lang="en-GB" dirty="0">
                <a:highlight>
                  <a:srgbClr val="FFFF00"/>
                </a:highlight>
              </a:rPr>
              <a:t>When was it created and why is it used</a:t>
            </a:r>
            <a:r>
              <a:rPr lang="en-GB" dirty="0"/>
              <a:t>?</a:t>
            </a:r>
          </a:p>
          <a:p>
            <a:pPr marL="514350" indent="-514350">
              <a:buFont typeface="+mj-lt"/>
              <a:buAutoNum type="arabicPeriod"/>
            </a:pPr>
            <a:r>
              <a:rPr lang="en-GB" b="1" dirty="0"/>
              <a:t>Share</a:t>
            </a:r>
            <a:r>
              <a:rPr lang="en-GB" dirty="0"/>
              <a:t>: 1/2 students to share when asked.</a:t>
            </a:r>
          </a:p>
        </p:txBody>
      </p:sp>
      <p:pic>
        <p:nvPicPr>
          <p:cNvPr id="5" name="Graphic 4" descr="List with solid fill">
            <a:extLst>
              <a:ext uri="{FF2B5EF4-FFF2-40B4-BE49-F238E27FC236}">
                <a16:creationId xmlns:a16="http://schemas.microsoft.com/office/drawing/2014/main" id="{383EF84E-EAE1-329C-B1BB-6A9823BB30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8285" y="4687166"/>
            <a:ext cx="1996663" cy="1996663"/>
          </a:xfrm>
          <a:prstGeom prst="rect">
            <a:avLst/>
          </a:prstGeom>
        </p:spPr>
      </p:pic>
      <p:pic>
        <p:nvPicPr>
          <p:cNvPr id="7" name="Graphic 6" descr="Meeting with solid fill">
            <a:extLst>
              <a:ext uri="{FF2B5EF4-FFF2-40B4-BE49-F238E27FC236}">
                <a16:creationId xmlns:a16="http://schemas.microsoft.com/office/drawing/2014/main" id="{6A4F413E-4024-FE24-FBF7-CF729F609B2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1737" y="4687165"/>
            <a:ext cx="1996663" cy="1996663"/>
          </a:xfrm>
          <a:prstGeom prst="rect">
            <a:avLst/>
          </a:prstGeom>
        </p:spPr>
      </p:pic>
    </p:spTree>
    <p:extLst>
      <p:ext uri="{BB962C8B-B14F-4D97-AF65-F5344CB8AC3E}">
        <p14:creationId xmlns:p14="http://schemas.microsoft.com/office/powerpoint/2010/main" val="3774293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1A81E3-B3C1-1DE5-65C0-7C04766C9F10}"/>
              </a:ext>
            </a:extLst>
          </p:cNvPr>
          <p:cNvSpPr txBox="1"/>
          <p:nvPr/>
        </p:nvSpPr>
        <p:spPr>
          <a:xfrm>
            <a:off x="231913" y="1167675"/>
            <a:ext cx="11750703" cy="5555367"/>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PMBOK </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 is a </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framework and standard</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 for project management developed by the </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Project Management Institute (PMI)</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a:t>
            </a:r>
          </a:p>
          <a:p>
            <a:pPr marL="285750" indent="-285750">
              <a:spcAft>
                <a:spcPts val="600"/>
              </a:spcAft>
              <a:buFont typeface="Arial" panose="020B0604020202020204" pitchFamily="34" charset="0"/>
              <a:buChar char="•"/>
            </a:pP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Project Management Institute (PMI)</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 is a global professional organisation for project managers.</a:t>
            </a:r>
          </a:p>
          <a:p>
            <a:pPr marL="285750" indent="-285750">
              <a:spcAft>
                <a:spcPts val="600"/>
              </a:spcAft>
              <a:buFont typeface="Arial" panose="020B0604020202020204" pitchFamily="34" charset="0"/>
              <a:buChar char="•"/>
            </a:pP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It provides a set of guidelines, best practices, and processes for managing projects effectively across industries.</a:t>
            </a:r>
          </a:p>
          <a:p>
            <a:pPr marL="285750" indent="-285750">
              <a:spcAft>
                <a:spcPts val="600"/>
              </a:spcAft>
              <a:buFont typeface="Arial" panose="020B0604020202020204" pitchFamily="34" charset="0"/>
              <a:buChar char="•"/>
            </a:pP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First edition created in</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1996, current</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edition</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 7th Edition (released in 2021)</a:t>
            </a:r>
          </a:p>
          <a:p>
            <a:pPr marL="285750" indent="-285750">
              <a:spcAft>
                <a:spcPts val="600"/>
              </a:spcAft>
              <a:buFont typeface="Arial" panose="020B0604020202020204" pitchFamily="34" charset="0"/>
              <a:buChar char="•"/>
            </a:pP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It is f</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ramework and not a Methodology i.e. </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a collection of best practices and standards, not a prescriptive method such as PRINCE2.</a:t>
            </a:r>
          </a:p>
          <a:p>
            <a:pPr marL="285750" indent="-285750">
              <a:spcAft>
                <a:spcPts val="600"/>
              </a:spcAft>
              <a:buFont typeface="Arial" panose="020B0604020202020204" pitchFamily="34" charset="0"/>
              <a:buChar char="•"/>
            </a:pP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Process Groups: </a:t>
            </a:r>
            <a:r>
              <a:rPr lang="en-GB" sz="21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It does however define </a:t>
            </a:r>
            <a:r>
              <a:rPr lang="en-GB" sz="21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five process groups</a:t>
            </a:r>
            <a:r>
              <a:rPr lang="en-GB" sz="21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br>
              <a:rPr lang="en-GB" sz="21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br>
            <a:r>
              <a:rPr lang="en-GB" sz="21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Initiating &gt; Planning &gt; Executing &gt; Monitoring &amp; Controlling &gt; and Closing.</a:t>
            </a:r>
          </a:p>
          <a:p>
            <a:pPr marL="285750" indent="-285750">
              <a:spcAft>
                <a:spcPts val="600"/>
              </a:spcAft>
              <a:buFont typeface="Arial" panose="020B0604020202020204" pitchFamily="34" charset="0"/>
              <a:buChar char="•"/>
            </a:pP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Knowledge Areas: It i</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ncludes </a:t>
            </a: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ten knowledge areas</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 such as scope, time, cost, quality, risk, and stakeholder management.</a:t>
            </a:r>
          </a:p>
          <a:p>
            <a:pPr marL="285750" indent="-285750">
              <a:spcAft>
                <a:spcPts val="600"/>
              </a:spcAft>
              <a:buFont typeface="Arial" panose="020B0604020202020204" pitchFamily="34" charset="0"/>
              <a:buChar char="•"/>
            </a:pP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Global Standard: </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It is recognised worldwide as a benchmark for project management practices.</a:t>
            </a:r>
          </a:p>
          <a:p>
            <a:pPr marL="285750" indent="-285750">
              <a:spcAft>
                <a:spcPts val="600"/>
              </a:spcAft>
              <a:buFont typeface="Arial" panose="020B0604020202020204" pitchFamily="34" charset="0"/>
              <a:buChar char="•"/>
            </a:pPr>
            <a:r>
              <a:rPr lang="en-GB" sz="2100" b="1" kern="100" dirty="0">
                <a:effectLst/>
                <a:latin typeface="Aptos" panose="020B0004020202020204" pitchFamily="34" charset="0"/>
                <a:ea typeface="DengXian" panose="02010600030101010101" pitchFamily="2" charset="-122"/>
                <a:cs typeface="Times New Roman" panose="02020603050405020304" pitchFamily="18" charset="0"/>
              </a:rPr>
              <a:t>Certification: </a:t>
            </a:r>
            <a:r>
              <a:rPr lang="en-GB" sz="2100" kern="100" dirty="0">
                <a:effectLst/>
                <a:latin typeface="Aptos" panose="020B0004020202020204" pitchFamily="34" charset="0"/>
                <a:ea typeface="DengXian" panose="02010600030101010101" pitchFamily="2" charset="-122"/>
                <a:cs typeface="Times New Roman" panose="02020603050405020304" pitchFamily="18" charset="0"/>
              </a:rPr>
              <a:t>Forms the basis for PMI certifications like PMP (Project Management Professional).</a:t>
            </a:r>
          </a:p>
        </p:txBody>
      </p:sp>
      <p:sp>
        <p:nvSpPr>
          <p:cNvPr id="5" name="TextBox 4">
            <a:extLst>
              <a:ext uri="{FF2B5EF4-FFF2-40B4-BE49-F238E27FC236}">
                <a16:creationId xmlns:a16="http://schemas.microsoft.com/office/drawing/2014/main" id="{E3880A63-FE67-FF88-A210-AB764C4F8467}"/>
              </a:ext>
            </a:extLst>
          </p:cNvPr>
          <p:cNvSpPr txBox="1"/>
          <p:nvPr/>
        </p:nvSpPr>
        <p:spPr>
          <a:xfrm>
            <a:off x="414794" y="268557"/>
            <a:ext cx="11489634" cy="769441"/>
          </a:xfrm>
          <a:prstGeom prst="rect">
            <a:avLst/>
          </a:prstGeom>
          <a:noFill/>
          <a:ln>
            <a:solidFill>
              <a:schemeClr val="accent1"/>
            </a:solidFill>
          </a:ln>
        </p:spPr>
        <p:txBody>
          <a:bodyPr wrap="square">
            <a:spAutoFit/>
          </a:bodyPr>
          <a:lstStyle/>
          <a:p>
            <a:r>
              <a:rPr lang="en-GB" sz="4400" dirty="0"/>
              <a:t>Bg. </a:t>
            </a:r>
            <a:r>
              <a:rPr lang="en-GB" sz="4000" dirty="0"/>
              <a:t>PMBOK </a:t>
            </a:r>
            <a:r>
              <a:rPr lang="en-GB" sz="3200" dirty="0"/>
              <a:t>(Project Management Body of Knowledge)</a:t>
            </a:r>
            <a:endParaRPr lang="en-GB" sz="4000" dirty="0"/>
          </a:p>
        </p:txBody>
      </p:sp>
    </p:spTree>
    <p:extLst>
      <p:ext uri="{BB962C8B-B14F-4D97-AF65-F5344CB8AC3E}">
        <p14:creationId xmlns:p14="http://schemas.microsoft.com/office/powerpoint/2010/main" val="3488655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738135" y="555091"/>
            <a:ext cx="6685947" cy="1073923"/>
          </a:xfrm>
        </p:spPr>
        <p:txBody>
          <a:bodyPr>
            <a:normAutofit/>
          </a:bodyPr>
          <a:lstStyle/>
          <a:p>
            <a:r>
              <a:rPr lang="en-GB" sz="4800" b="1" u="sng" dirty="0"/>
              <a:t>Typical Project Plan</a:t>
            </a:r>
            <a:r>
              <a:rPr lang="en-GB" sz="4800" dirty="0"/>
              <a:t> </a:t>
            </a:r>
            <a:endParaRPr lang="en-GB" sz="4800" b="1" u="sng" dirty="0"/>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577619" y="2219242"/>
            <a:ext cx="11036762" cy="3921429"/>
          </a:xfrm>
        </p:spPr>
        <p:txBody>
          <a:bodyPr>
            <a:noAutofit/>
          </a:bodyPr>
          <a:lstStyle/>
          <a:p>
            <a:pPr marL="0" indent="0">
              <a:lnSpc>
                <a:spcPct val="100000"/>
              </a:lnSpc>
              <a:spcBef>
                <a:spcPts val="600"/>
              </a:spcBef>
              <a:buNone/>
            </a:pPr>
            <a:r>
              <a:rPr lang="en-GB" sz="2400" dirty="0"/>
              <a:t>A typical project plan, includes:</a:t>
            </a:r>
          </a:p>
          <a:p>
            <a:pPr>
              <a:lnSpc>
                <a:spcPct val="100000"/>
              </a:lnSpc>
              <a:spcBef>
                <a:spcPts val="600"/>
              </a:spcBef>
            </a:pPr>
            <a:r>
              <a:rPr lang="en-GB" sz="2400" b="1" dirty="0">
                <a:highlight>
                  <a:srgbClr val="FFFF00"/>
                </a:highlight>
              </a:rPr>
              <a:t>Project idea/Aim</a:t>
            </a:r>
            <a:r>
              <a:rPr lang="en-GB" sz="2400" b="1" dirty="0"/>
              <a:t>:</a:t>
            </a:r>
            <a:r>
              <a:rPr lang="en-GB" sz="2400" dirty="0"/>
              <a:t> One simple clear statement, approx. 10-20 words. </a:t>
            </a:r>
          </a:p>
          <a:p>
            <a:pPr>
              <a:lnSpc>
                <a:spcPct val="100000"/>
              </a:lnSpc>
              <a:spcBef>
                <a:spcPts val="600"/>
              </a:spcBef>
            </a:pPr>
            <a:r>
              <a:rPr lang="en-GB" sz="2400" b="1" dirty="0">
                <a:highlight>
                  <a:srgbClr val="FFFF00"/>
                </a:highlight>
              </a:rPr>
              <a:t>Project description</a:t>
            </a:r>
            <a:r>
              <a:rPr lang="en-GB" sz="2400" b="1" dirty="0"/>
              <a:t>:</a:t>
            </a:r>
            <a:r>
              <a:rPr lang="en-GB" sz="2400" dirty="0"/>
              <a:t> A brief description, approx. 1-3 refined paragraphs.</a:t>
            </a:r>
          </a:p>
          <a:p>
            <a:pPr>
              <a:lnSpc>
                <a:spcPct val="100000"/>
              </a:lnSpc>
              <a:spcBef>
                <a:spcPts val="600"/>
              </a:spcBef>
            </a:pPr>
            <a:r>
              <a:rPr lang="en-GB" sz="2400" b="1" dirty="0">
                <a:highlight>
                  <a:srgbClr val="FFFF00"/>
                </a:highlight>
              </a:rPr>
              <a:t>Project objectives</a:t>
            </a:r>
            <a:r>
              <a:rPr lang="en-GB" sz="2400" b="1" dirty="0"/>
              <a:t>:</a:t>
            </a:r>
            <a:r>
              <a:rPr lang="en-GB" sz="2400" dirty="0"/>
              <a:t> Several clear SMART objectives.</a:t>
            </a:r>
          </a:p>
          <a:p>
            <a:pPr>
              <a:lnSpc>
                <a:spcPct val="100000"/>
              </a:lnSpc>
              <a:spcBef>
                <a:spcPts val="600"/>
              </a:spcBef>
            </a:pPr>
            <a:r>
              <a:rPr lang="en-GB" sz="2400" b="1" dirty="0">
                <a:highlight>
                  <a:srgbClr val="FFFF00"/>
                </a:highlight>
              </a:rPr>
              <a:t>Project Scope</a:t>
            </a:r>
            <a:r>
              <a:rPr lang="en-GB" sz="2400" b="1" dirty="0"/>
              <a:t>:</a:t>
            </a:r>
            <a:r>
              <a:rPr lang="en-GB" sz="2400" dirty="0"/>
              <a:t> required </a:t>
            </a:r>
            <a:r>
              <a:rPr lang="en-GB" sz="2400" b="1" dirty="0"/>
              <a:t>resources</a:t>
            </a:r>
            <a:r>
              <a:rPr lang="en-GB" sz="2400" dirty="0"/>
              <a:t> and intended </a:t>
            </a:r>
            <a:r>
              <a:rPr lang="en-GB" sz="2400" b="1" dirty="0"/>
              <a:t>deliverables</a:t>
            </a:r>
            <a:r>
              <a:rPr lang="en-GB" sz="2400" dirty="0"/>
              <a:t> of the project i.e. what will be produced by the project, and the </a:t>
            </a:r>
            <a:r>
              <a:rPr lang="en-GB" sz="2400" b="1" dirty="0"/>
              <a:t>timeframe</a:t>
            </a:r>
            <a:r>
              <a:rPr lang="en-GB" sz="2400" dirty="0"/>
              <a:t>.</a:t>
            </a:r>
          </a:p>
          <a:p>
            <a:pPr>
              <a:lnSpc>
                <a:spcPct val="100000"/>
              </a:lnSpc>
              <a:spcBef>
                <a:spcPts val="600"/>
              </a:spcBef>
            </a:pPr>
            <a:r>
              <a:rPr lang="en-GB" sz="2400" b="1" dirty="0">
                <a:highlight>
                  <a:srgbClr val="FFFF00"/>
                </a:highlight>
              </a:rPr>
              <a:t>Project Constraints &amp; Risks</a:t>
            </a:r>
            <a:r>
              <a:rPr lang="en-GB" sz="2400" b="1" dirty="0"/>
              <a:t>: </a:t>
            </a:r>
            <a:r>
              <a:rPr lang="en-GB" sz="2400" dirty="0"/>
              <a:t>including limitations, risks &amp; contingencies.</a:t>
            </a:r>
          </a:p>
          <a:p>
            <a:pPr>
              <a:lnSpc>
                <a:spcPct val="100000"/>
              </a:lnSpc>
              <a:spcBef>
                <a:spcPts val="600"/>
              </a:spcBef>
            </a:pPr>
            <a:r>
              <a:rPr lang="en-GB" sz="2400" b="1" dirty="0">
                <a:highlight>
                  <a:srgbClr val="FFFF00"/>
                </a:highlight>
              </a:rPr>
              <a:t>Proposed solution</a:t>
            </a:r>
            <a:r>
              <a:rPr lang="en-GB" sz="2400" b="1" dirty="0"/>
              <a:t>:</a:t>
            </a:r>
            <a:r>
              <a:rPr lang="en-GB" sz="2400" dirty="0"/>
              <a:t> states the outcome that we would like to achieve to the problem identified.</a:t>
            </a:r>
          </a:p>
        </p:txBody>
      </p:sp>
    </p:spTree>
    <p:extLst>
      <p:ext uri="{BB962C8B-B14F-4D97-AF65-F5344CB8AC3E}">
        <p14:creationId xmlns:p14="http://schemas.microsoft.com/office/powerpoint/2010/main" val="1444692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699667" y="686907"/>
            <a:ext cx="7814855"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Planning</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783409" y="2518698"/>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2228986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81106" y="504842"/>
            <a:ext cx="3341914" cy="1045662"/>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Gantt Charts</a:t>
            </a:r>
          </a:p>
        </p:txBody>
      </p:sp>
      <p:pic>
        <p:nvPicPr>
          <p:cNvPr id="4" name="Picture 3" descr="Chart&#10;&#10;Description automatically generated">
            <a:extLst>
              <a:ext uri="{FF2B5EF4-FFF2-40B4-BE49-F238E27FC236}">
                <a16:creationId xmlns:a16="http://schemas.microsoft.com/office/drawing/2014/main" id="{CED15288-3060-BC46-CAD1-7B4CE0D65E9E}"/>
              </a:ext>
            </a:extLst>
          </p:cNvPr>
          <p:cNvPicPr>
            <a:picLocks noChangeAspect="1"/>
          </p:cNvPicPr>
          <p:nvPr/>
        </p:nvPicPr>
        <p:blipFill rotWithShape="1">
          <a:blip r:embed="rId2"/>
          <a:srcRect r="21393" b="-1"/>
          <a:stretch/>
        </p:blipFill>
        <p:spPr>
          <a:xfrm>
            <a:off x="6161475" y="1470991"/>
            <a:ext cx="5820479" cy="4128052"/>
          </a:xfrm>
          <a:prstGeom prst="rect">
            <a:avLst/>
          </a:prstGeom>
          <a:solidFill>
            <a:schemeClr val="accent1"/>
          </a:solidFill>
        </p:spPr>
      </p:pic>
      <p:sp>
        <p:nvSpPr>
          <p:cNvPr id="3" name="Content Placeholder 2"/>
          <p:cNvSpPr txBox="1">
            <a:spLocks/>
          </p:cNvSpPr>
          <p:nvPr/>
        </p:nvSpPr>
        <p:spPr>
          <a:xfrm>
            <a:off x="581106" y="1264071"/>
            <a:ext cx="8122921" cy="5553984"/>
          </a:xfrm>
          <a:prstGeom prst="rect">
            <a:avLst/>
          </a:prstGeom>
          <a:solidFill>
            <a:schemeClr val="bg1">
              <a:alpha val="84000"/>
            </a:schemeClr>
          </a:solidFill>
        </p:spPr>
        <p:txBody>
          <a:bodyPr>
            <a:normAutofit fontScale="925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 Gantt chart shows the </a:t>
            </a:r>
            <a:r>
              <a:rPr lang="en-GB" b="1" dirty="0"/>
              <a:t>timeframe</a:t>
            </a:r>
            <a:r>
              <a:rPr lang="en-GB" dirty="0"/>
              <a:t> and </a:t>
            </a:r>
            <a:r>
              <a:rPr lang="en-GB" b="1" dirty="0"/>
              <a:t>schedule of tasks</a:t>
            </a:r>
            <a:r>
              <a:rPr lang="en-GB" dirty="0"/>
              <a:t> that are required to complete a project. </a:t>
            </a:r>
          </a:p>
          <a:p>
            <a:r>
              <a:rPr lang="en-GB" dirty="0"/>
              <a:t>The </a:t>
            </a:r>
            <a:r>
              <a:rPr lang="en-GB" b="1" dirty="0"/>
              <a:t>activities/tasks </a:t>
            </a:r>
            <a:r>
              <a:rPr lang="en-GB" dirty="0"/>
              <a:t>are set out against a </a:t>
            </a:r>
            <a:r>
              <a:rPr lang="en-GB" b="1" dirty="0"/>
              <a:t>timeline</a:t>
            </a:r>
            <a:r>
              <a:rPr lang="en-GB" dirty="0"/>
              <a:t> and the duration of </a:t>
            </a:r>
            <a:r>
              <a:rPr lang="en-GB" b="1" dirty="0"/>
              <a:t>each task is visually depicted </a:t>
            </a:r>
            <a:r>
              <a:rPr lang="en-GB" dirty="0"/>
              <a:t>as a </a:t>
            </a:r>
            <a:r>
              <a:rPr lang="en-GB" b="1" dirty="0"/>
              <a:t>block,</a:t>
            </a:r>
            <a:r>
              <a:rPr lang="en-GB" dirty="0"/>
              <a:t> making it easy to see the duration of each activity.</a:t>
            </a:r>
          </a:p>
          <a:p>
            <a:r>
              <a:rPr lang="en-GB" dirty="0"/>
              <a:t>It is a very </a:t>
            </a:r>
            <a:r>
              <a:rPr lang="en-GB" b="1" dirty="0"/>
              <a:t>well-established method </a:t>
            </a:r>
            <a:r>
              <a:rPr lang="en-GB" dirty="0"/>
              <a:t>and is widely used in many industries.</a:t>
            </a:r>
          </a:p>
          <a:p>
            <a:r>
              <a:rPr lang="en-GB" dirty="0"/>
              <a:t>Modern technology today allow the use of Online Collaborative Gantt charts. A popular team-based </a:t>
            </a:r>
            <a:r>
              <a:rPr lang="en-GB" b="1" dirty="0"/>
              <a:t>Project planning &amp; management tool</a:t>
            </a:r>
            <a:r>
              <a:rPr lang="en-GB" dirty="0"/>
              <a:t>.</a:t>
            </a:r>
          </a:p>
        </p:txBody>
      </p:sp>
    </p:spTree>
    <p:extLst>
      <p:ext uri="{BB962C8B-B14F-4D97-AF65-F5344CB8AC3E}">
        <p14:creationId xmlns:p14="http://schemas.microsoft.com/office/powerpoint/2010/main" val="3655031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826509" y="1316436"/>
            <a:ext cx="3612961" cy="2560537"/>
          </a:xfrm>
          <a:prstGeom prst="rect">
            <a:avLst/>
          </a:prstGeom>
        </p:spPr>
      </p:pic>
      <p:pic>
        <p:nvPicPr>
          <p:cNvPr id="12" name="Picture 11">
            <a:extLst>
              <a:ext uri="{FF2B5EF4-FFF2-40B4-BE49-F238E27FC236}">
                <a16:creationId xmlns:a16="http://schemas.microsoft.com/office/drawing/2014/main" id="{98B180C5-E40E-0B86-59E8-9502151B70AA}"/>
              </a:ext>
            </a:extLst>
          </p:cNvPr>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2" name="Title 1"/>
          <p:cNvSpPr>
            <a:spLocks noGrp="1"/>
          </p:cNvSpPr>
          <p:nvPr>
            <p:ph type="title"/>
          </p:nvPr>
        </p:nvSpPr>
        <p:spPr>
          <a:xfrm>
            <a:off x="85952" y="472710"/>
            <a:ext cx="7005250" cy="1035839"/>
          </a:xfrm>
          <a:solidFill>
            <a:schemeClr val="bg1"/>
          </a:solidFill>
        </p:spPr>
        <p:txBody>
          <a:bodyPr>
            <a:normAutofit fontScale="90000"/>
          </a:bodyPr>
          <a:lstStyle/>
          <a:p>
            <a:r>
              <a:rPr lang="en-GB" b="1" u="sng" dirty="0"/>
              <a:t>Bg. Origins of the Gantt Chart</a:t>
            </a:r>
          </a:p>
        </p:txBody>
      </p:sp>
      <p:sp>
        <p:nvSpPr>
          <p:cNvPr id="3" name="Content Placeholder 2"/>
          <p:cNvSpPr>
            <a:spLocks noGrp="1"/>
          </p:cNvSpPr>
          <p:nvPr>
            <p:ph idx="1"/>
          </p:nvPr>
        </p:nvSpPr>
        <p:spPr>
          <a:xfrm>
            <a:off x="148769" y="1686277"/>
            <a:ext cx="6039715" cy="2694057"/>
          </a:xfrm>
          <a:solidFill>
            <a:schemeClr val="bg1">
              <a:alpha val="90000"/>
            </a:schemeClr>
          </a:solidFill>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a:t>
            </a:r>
          </a:p>
          <a:p>
            <a:r>
              <a:rPr lang="en-GB" sz="2200" dirty="0"/>
              <a:t>He</a:t>
            </a:r>
            <a:r>
              <a:rPr lang="en-GB" sz="2200" b="1" dirty="0"/>
              <a:t> </a:t>
            </a:r>
            <a:r>
              <a:rPr lang="en-GB" sz="2200" dirty="0"/>
              <a:t>created this </a:t>
            </a:r>
            <a:r>
              <a:rPr lang="en-GB" sz="2200" b="1" dirty="0"/>
              <a:t>planning method </a:t>
            </a:r>
            <a:r>
              <a:rPr lang="en-GB" sz="2200" dirty="0"/>
              <a:t>to ensure good usage of staff and machine time at </a:t>
            </a:r>
            <a:r>
              <a:rPr lang="en-GB" sz="2200" b="1" dirty="0"/>
              <a:t>weaving mills </a:t>
            </a:r>
            <a:r>
              <a:rPr lang="en-GB" sz="2200" dirty="0"/>
              <a:t>around the time of WW1. </a:t>
            </a:r>
          </a:p>
        </p:txBody>
      </p:sp>
      <p:sp>
        <p:nvSpPr>
          <p:cNvPr id="13" name="Title 1">
            <a:extLst>
              <a:ext uri="{FF2B5EF4-FFF2-40B4-BE49-F238E27FC236}">
                <a16:creationId xmlns:a16="http://schemas.microsoft.com/office/drawing/2014/main" id="{F9AC7977-4097-53F5-CC20-9A7FFE9FFAD8}"/>
              </a:ext>
            </a:extLst>
          </p:cNvPr>
          <p:cNvSpPr txBox="1">
            <a:spLocks/>
          </p:cNvSpPr>
          <p:nvPr/>
        </p:nvSpPr>
        <p:spPr>
          <a:xfrm>
            <a:off x="2696208" y="4588507"/>
            <a:ext cx="3769054" cy="1979896"/>
          </a:xfrm>
          <a:prstGeom prst="rect">
            <a:avLst/>
          </a:prstGeom>
          <a:solidFill>
            <a:srgbClr val="FFC000"/>
          </a:solidFill>
          <a:ln w="28575">
            <a:solidFill>
              <a:schemeClr val="tx1"/>
            </a:solidFill>
          </a:ln>
          <a:effectLst>
            <a:outerShdw blurRad="63500" sx="102000" sy="102000" algn="ctr" rotWithShape="0">
              <a:prstClr val="black">
                <a:alpha val="40000"/>
              </a:prstClr>
            </a:outerShdw>
          </a:effectLst>
        </p:spPr>
        <p:txBody>
          <a:bodyPr vert="horz" lIns="91440" tIns="45720" rIns="91440" bIns="45720" rtlCol="0" anchor="b">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ln w="9525">
                  <a:solidFill>
                    <a:schemeClr val="bg1"/>
                  </a:solidFill>
                  <a:prstDash val="solid"/>
                </a:ln>
                <a:effectLst>
                  <a:outerShdw blurRad="12700" dist="38100" dir="2700000" algn="tl" rotWithShape="0">
                    <a:schemeClr val="bg1">
                      <a:lumMod val="50000"/>
                    </a:schemeClr>
                  </a:outerShdw>
                </a:effectLst>
              </a:rPr>
              <a:t>Over 100 years later Gantt charts are still a very effective Project Planning &amp; Management tool.</a:t>
            </a:r>
          </a:p>
        </p:txBody>
      </p:sp>
      <p:pic>
        <p:nvPicPr>
          <p:cNvPr id="5" name="Picture 4"/>
          <p:cNvPicPr>
            <a:picLocks noChangeAspect="1"/>
          </p:cNvPicPr>
          <p:nvPr/>
        </p:nvPicPr>
        <p:blipFill>
          <a:blip r:embed="rId4"/>
          <a:stretch>
            <a:fillRect/>
          </a:stretch>
        </p:blipFill>
        <p:spPr>
          <a:xfrm>
            <a:off x="6188484" y="1402354"/>
            <a:ext cx="1958623" cy="2407974"/>
          </a:xfrm>
          <a:prstGeom prst="rect">
            <a:avLst/>
          </a:prstGeom>
        </p:spPr>
      </p:pic>
      <p:grpSp>
        <p:nvGrpSpPr>
          <p:cNvPr id="4" name="Group 3">
            <a:extLst>
              <a:ext uri="{FF2B5EF4-FFF2-40B4-BE49-F238E27FC236}">
                <a16:creationId xmlns:a16="http://schemas.microsoft.com/office/drawing/2014/main" id="{C67C927D-39D8-7EB9-730A-BED29D1DAE56}"/>
              </a:ext>
            </a:extLst>
          </p:cNvPr>
          <p:cNvGrpSpPr/>
          <p:nvPr/>
        </p:nvGrpSpPr>
        <p:grpSpPr>
          <a:xfrm>
            <a:off x="6457053" y="4282166"/>
            <a:ext cx="4009541" cy="2239706"/>
            <a:chOff x="4010818" y="472497"/>
            <a:chExt cx="3372801" cy="1750312"/>
          </a:xfrm>
          <a:solidFill>
            <a:srgbClr val="FFFF00"/>
          </a:solidFill>
          <a:effectLst>
            <a:outerShdw blurRad="50800" dist="38100" dir="8100000" algn="tr" rotWithShape="0">
              <a:prstClr val="black">
                <a:alpha val="40000"/>
              </a:prstClr>
            </a:outerShdw>
          </a:effectLst>
        </p:grpSpPr>
        <p:pic>
          <p:nvPicPr>
            <p:cNvPr id="7" name="Graphic 6" descr="Signature with solid fill">
              <a:extLst>
                <a:ext uri="{FF2B5EF4-FFF2-40B4-BE49-F238E27FC236}">
                  <a16:creationId xmlns:a16="http://schemas.microsoft.com/office/drawing/2014/main" id="{9B6BC2D7-A065-AB9B-2068-32CFD0F4072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838E7200-46E6-4370-4DC5-616C45A70B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93880" y="544847"/>
              <a:ext cx="989739" cy="989739"/>
            </a:xfrm>
            <a:prstGeom prst="rect">
              <a:avLst/>
            </a:prstGeom>
          </p:spPr>
        </p:pic>
        <p:pic>
          <p:nvPicPr>
            <p:cNvPr id="9" name="Graphic 8" descr="Laptop with solid fill">
              <a:extLst>
                <a:ext uri="{FF2B5EF4-FFF2-40B4-BE49-F238E27FC236}">
                  <a16:creationId xmlns:a16="http://schemas.microsoft.com/office/drawing/2014/main" id="{09B26844-BC4E-9970-C5CB-4427333133A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412059" y="818638"/>
              <a:ext cx="1097984" cy="1097984"/>
            </a:xfrm>
            <a:prstGeom prst="rect">
              <a:avLst/>
            </a:prstGeom>
          </p:spPr>
        </p:pic>
        <p:pic>
          <p:nvPicPr>
            <p:cNvPr id="10" name="Graphic 9" descr="Wireless with solid fill">
              <a:extLst>
                <a:ext uri="{FF2B5EF4-FFF2-40B4-BE49-F238E27FC236}">
                  <a16:creationId xmlns:a16="http://schemas.microsoft.com/office/drawing/2014/main" id="{39906F31-A82E-6989-3266-709477B1AB2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2728219">
              <a:off x="5868697" y="472497"/>
              <a:ext cx="914400" cy="914400"/>
            </a:xfrm>
            <a:prstGeom prst="rect">
              <a:avLst/>
            </a:prstGeom>
          </p:spPr>
        </p:pic>
        <p:pic>
          <p:nvPicPr>
            <p:cNvPr id="11" name="Graphic 10" descr="Smart Phone with solid fill">
              <a:extLst>
                <a:ext uri="{FF2B5EF4-FFF2-40B4-BE49-F238E27FC236}">
                  <a16:creationId xmlns:a16="http://schemas.microsoft.com/office/drawing/2014/main" id="{3F7A20FC-E164-AD4F-A7B2-BEA71EEF642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449293" y="961962"/>
              <a:ext cx="914400" cy="914400"/>
            </a:xfrm>
            <a:prstGeom prst="rect">
              <a:avLst/>
            </a:prstGeom>
          </p:spPr>
        </p:pic>
      </p:grpSp>
    </p:spTree>
    <p:extLst>
      <p:ext uri="{BB962C8B-B14F-4D97-AF65-F5344CB8AC3E}">
        <p14:creationId xmlns:p14="http://schemas.microsoft.com/office/powerpoint/2010/main" val="1741775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823214" y="938541"/>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2646877" cy="1692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vimeo.com/310357644"/>
              </a:rPr>
              <a:t>This Photo</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nc-nd/3.0/"/>
              </a:rPr>
              <a:t>CC BY-NC-ND</a:t>
            </a:r>
            <a:endParaRPr kumimoji="0" lang="en-GB" sz="5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86C1221-E7F2-4955-A741-67A798BEADC4}"/>
              </a:ext>
            </a:extLst>
          </p:cNvPr>
          <p:cNvSpPr txBox="1"/>
          <p:nvPr/>
        </p:nvSpPr>
        <p:spPr>
          <a:xfrm>
            <a:off x="664860" y="759965"/>
            <a:ext cx="543114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rPr>
              <a:t>Example Gantt Chart:</a:t>
            </a:r>
          </a:p>
        </p:txBody>
      </p:sp>
      <p:sp>
        <p:nvSpPr>
          <p:cNvPr id="2" name="Oval 1">
            <a:extLst>
              <a:ext uri="{FF2B5EF4-FFF2-40B4-BE49-F238E27FC236}">
                <a16:creationId xmlns:a16="http://schemas.microsoft.com/office/drawing/2014/main" id="{3668FB8B-C20A-4DC5-AF6D-6B91DCBB1CF6}"/>
              </a:ext>
            </a:extLst>
          </p:cNvPr>
          <p:cNvSpPr/>
          <p:nvPr/>
        </p:nvSpPr>
        <p:spPr>
          <a:xfrm>
            <a:off x="9706360" y="747644"/>
            <a:ext cx="1820779" cy="794085"/>
          </a:xfrm>
          <a:prstGeom prst="ellipse">
            <a:avLst/>
          </a:prstGeom>
          <a:noFill/>
          <a:ln w="76200">
            <a:solidFill>
              <a:srgbClr val="FF0000"/>
            </a:solidFill>
          </a:ln>
          <a:effectLst>
            <a:glow rad="63500">
              <a:schemeClr val="accent4">
                <a:satMod val="175000"/>
                <a:alpha val="40000"/>
              </a:schemeClr>
            </a:glow>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8249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C3523-C656-3AB9-1649-6480CDD214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1DA662-7278-4DEC-2955-016756DC9806}"/>
              </a:ext>
            </a:extLst>
          </p:cNvPr>
          <p:cNvSpPr>
            <a:spLocks noGrp="1"/>
          </p:cNvSpPr>
          <p:nvPr>
            <p:ph type="title"/>
          </p:nvPr>
        </p:nvSpPr>
        <p:spPr/>
        <p:txBody>
          <a:bodyPr>
            <a:normAutofit fontScale="90000"/>
          </a:bodyPr>
          <a:lstStyle/>
          <a:p>
            <a:r>
              <a:rPr lang="en-GB" dirty="0"/>
              <a:t>15min Activity: Project schedule or Gantt chart</a:t>
            </a:r>
          </a:p>
        </p:txBody>
      </p:sp>
      <p:sp>
        <p:nvSpPr>
          <p:cNvPr id="3" name="Content Placeholder 2">
            <a:extLst>
              <a:ext uri="{FF2B5EF4-FFF2-40B4-BE49-F238E27FC236}">
                <a16:creationId xmlns:a16="http://schemas.microsoft.com/office/drawing/2014/main" id="{4B19874F-B2A7-BF5F-BDA7-E1C8AB6B91CD}"/>
              </a:ext>
            </a:extLst>
          </p:cNvPr>
          <p:cNvSpPr>
            <a:spLocks noGrp="1"/>
          </p:cNvSpPr>
          <p:nvPr>
            <p:ph idx="1"/>
          </p:nvPr>
        </p:nvSpPr>
        <p:spPr/>
        <p:txBody>
          <a:bodyPr/>
          <a:lstStyle/>
          <a:p>
            <a:pPr marL="514350" indent="-514350">
              <a:buFont typeface="+mj-lt"/>
              <a:buAutoNum type="arabicPeriod"/>
            </a:pPr>
            <a:r>
              <a:rPr lang="en-GB" dirty="0"/>
              <a:t>Start to </a:t>
            </a:r>
            <a:r>
              <a:rPr lang="en-GB" dirty="0">
                <a:highlight>
                  <a:srgbClr val="FFFF00"/>
                </a:highlight>
              </a:rPr>
              <a:t>create a Project schedule or Gantt chart </a:t>
            </a:r>
            <a:r>
              <a:rPr lang="en-GB" dirty="0"/>
              <a:t>for a project of your choice, using a tool of your choice e.g. Toms planner or AI tool can be used for this.</a:t>
            </a:r>
          </a:p>
          <a:p>
            <a:pPr marL="514350" indent="-514350">
              <a:buFont typeface="+mj-lt"/>
              <a:buAutoNum type="arabicPeriod"/>
            </a:pPr>
            <a:r>
              <a:rPr lang="en-GB" b="1" dirty="0"/>
              <a:t>Share</a:t>
            </a:r>
            <a:r>
              <a:rPr lang="en-GB" dirty="0"/>
              <a:t>: 1/2 students to share when asked.</a:t>
            </a:r>
          </a:p>
        </p:txBody>
      </p:sp>
    </p:spTree>
    <p:extLst>
      <p:ext uri="{BB962C8B-B14F-4D97-AF65-F5344CB8AC3E}">
        <p14:creationId xmlns:p14="http://schemas.microsoft.com/office/powerpoint/2010/main" val="2161316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Break</a:t>
            </a: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510441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838200" y="898333"/>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Project Management Methods</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597295" y="2569271"/>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423970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654" y="274630"/>
            <a:ext cx="9786995" cy="1200361"/>
          </a:xfrm>
        </p:spPr>
        <p:txBody>
          <a:bodyPr anchor="b">
            <a:normAutofit/>
          </a:bodyPr>
          <a:lstStyle/>
          <a:p>
            <a:r>
              <a:rPr lang="en-GB" u="sng" dirty="0"/>
              <a:t>Project  Management Methodologies</a:t>
            </a:r>
          </a:p>
        </p:txBody>
      </p:sp>
      <p:sp>
        <p:nvSpPr>
          <p:cNvPr id="3" name="Content Placeholder 2"/>
          <p:cNvSpPr>
            <a:spLocks noGrp="1"/>
          </p:cNvSpPr>
          <p:nvPr>
            <p:ph idx="1"/>
          </p:nvPr>
        </p:nvSpPr>
        <p:spPr>
          <a:xfrm>
            <a:off x="510517" y="2146067"/>
            <a:ext cx="9584346" cy="4175251"/>
          </a:xfrm>
        </p:spPr>
        <p:txBody>
          <a:bodyPr anchor="t">
            <a:normAutofit lnSpcReduction="10000"/>
          </a:bodyPr>
          <a:lstStyle/>
          <a:p>
            <a:pPr marL="0" indent="0">
              <a:lnSpc>
                <a:spcPct val="110000"/>
              </a:lnSpc>
              <a:spcBef>
                <a:spcPts val="0"/>
              </a:spcBef>
              <a:buNone/>
            </a:pPr>
            <a:r>
              <a:rPr lang="en-GB" dirty="0"/>
              <a:t>There are many </a:t>
            </a:r>
            <a:r>
              <a:rPr lang="en-GB" b="1" dirty="0"/>
              <a:t>project management methods</a:t>
            </a:r>
            <a:r>
              <a:rPr lang="en-GB" dirty="0"/>
              <a:t>, such as:</a:t>
            </a:r>
          </a:p>
          <a:p>
            <a:pPr lvl="1">
              <a:lnSpc>
                <a:spcPct val="110000"/>
              </a:lnSpc>
              <a:spcBef>
                <a:spcPts val="0"/>
              </a:spcBef>
            </a:pPr>
            <a:r>
              <a:rPr lang="en-GB" sz="2800" dirty="0"/>
              <a:t>PRINCE2</a:t>
            </a:r>
          </a:p>
          <a:p>
            <a:pPr lvl="1">
              <a:lnSpc>
                <a:spcPct val="110000"/>
              </a:lnSpc>
              <a:spcBef>
                <a:spcPts val="0"/>
              </a:spcBef>
            </a:pPr>
            <a:r>
              <a:rPr lang="en-GB" sz="2800" dirty="0"/>
              <a:t>Waterfall Methodology</a:t>
            </a:r>
          </a:p>
          <a:p>
            <a:pPr lvl="1">
              <a:lnSpc>
                <a:spcPct val="110000"/>
              </a:lnSpc>
              <a:spcBef>
                <a:spcPts val="0"/>
              </a:spcBef>
            </a:pPr>
            <a:r>
              <a:rPr lang="en-GB" sz="2800" dirty="0"/>
              <a:t>The Software Development Lifecycle (SDLC) </a:t>
            </a:r>
          </a:p>
          <a:p>
            <a:pPr lvl="1">
              <a:lnSpc>
                <a:spcPct val="110000"/>
              </a:lnSpc>
              <a:spcBef>
                <a:spcPts val="0"/>
              </a:spcBef>
            </a:pPr>
            <a:r>
              <a:rPr lang="en-GB" sz="2800" dirty="0"/>
              <a:t>The Prototyping Process (TPP)</a:t>
            </a:r>
          </a:p>
          <a:p>
            <a:pPr lvl="1">
              <a:lnSpc>
                <a:spcPct val="110000"/>
              </a:lnSpc>
              <a:spcBef>
                <a:spcPts val="0"/>
              </a:spcBef>
            </a:pPr>
            <a:r>
              <a:rPr lang="en-GB" sz="2800" dirty="0"/>
              <a:t>Design Thinking (DTP)</a:t>
            </a:r>
          </a:p>
          <a:p>
            <a:pPr lvl="1">
              <a:lnSpc>
                <a:spcPct val="110000"/>
              </a:lnSpc>
              <a:spcBef>
                <a:spcPts val="0"/>
              </a:spcBef>
            </a:pPr>
            <a:r>
              <a:rPr lang="en-GB" sz="2800" dirty="0"/>
              <a:t>Rapid Application Development (RAD)</a:t>
            </a:r>
          </a:p>
          <a:p>
            <a:pPr lvl="1">
              <a:lnSpc>
                <a:spcPct val="110000"/>
              </a:lnSpc>
              <a:spcBef>
                <a:spcPts val="0"/>
              </a:spcBef>
            </a:pPr>
            <a:r>
              <a:rPr lang="en-GB" sz="2800" dirty="0"/>
              <a:t>Agile methods: FDD, Scrum, Kanban etc…</a:t>
            </a:r>
          </a:p>
          <a:p>
            <a:pPr marL="457200" lvl="1" indent="0">
              <a:lnSpc>
                <a:spcPct val="110000"/>
              </a:lnSpc>
              <a:spcBef>
                <a:spcPts val="0"/>
              </a:spcBef>
              <a:buNone/>
            </a:pPr>
            <a:r>
              <a:rPr lang="en-GB" sz="2800" dirty="0"/>
              <a:t>They all have very similar stages.</a:t>
            </a: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841854" y="874810"/>
            <a:ext cx="2349195" cy="5481877"/>
            <a:chOff x="8071311" y="134724"/>
            <a:chExt cx="2812289" cy="5812774"/>
          </a:xfrm>
          <a:solidFill>
            <a:srgbClr val="F5A700"/>
          </a:solidFill>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865561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172F6-9838-5601-B518-30F1ACB9FA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7FA789-5CAE-829C-0022-6AAB26A390E4}"/>
              </a:ext>
            </a:extLst>
          </p:cNvPr>
          <p:cNvSpPr>
            <a:spLocks noGrp="1"/>
          </p:cNvSpPr>
          <p:nvPr>
            <p:ph type="title"/>
          </p:nvPr>
        </p:nvSpPr>
        <p:spPr/>
        <p:txBody>
          <a:bodyPr/>
          <a:lstStyle/>
          <a:p>
            <a:r>
              <a:rPr lang="en-GB" dirty="0"/>
              <a:t>Activity: What is PRINCE2?</a:t>
            </a:r>
          </a:p>
        </p:txBody>
      </p:sp>
      <p:sp>
        <p:nvSpPr>
          <p:cNvPr id="3" name="Content Placeholder 2">
            <a:extLst>
              <a:ext uri="{FF2B5EF4-FFF2-40B4-BE49-F238E27FC236}">
                <a16:creationId xmlns:a16="http://schemas.microsoft.com/office/drawing/2014/main" id="{C5CC2C43-EE82-E4E4-C427-B45E2E9E6EB0}"/>
              </a:ext>
            </a:extLst>
          </p:cNvPr>
          <p:cNvSpPr>
            <a:spLocks noGrp="1"/>
          </p:cNvSpPr>
          <p:nvPr>
            <p:ph idx="1"/>
          </p:nvPr>
        </p:nvSpPr>
        <p:spPr>
          <a:xfrm>
            <a:off x="773662" y="2374657"/>
            <a:ext cx="10168128" cy="3694176"/>
          </a:xfrm>
        </p:spPr>
        <p:txBody>
          <a:bodyPr/>
          <a:lstStyle/>
          <a:p>
            <a:pPr marL="514350" lvl="0" indent="-514350" fontAlgn="base" hangingPunct="0">
              <a:buFont typeface="+mj-lt"/>
              <a:buAutoNum type="arabicPeriod"/>
            </a:pPr>
            <a:r>
              <a:rPr lang="en-GB" dirty="0"/>
              <a:t>Research and document a definition of the </a:t>
            </a:r>
            <a:r>
              <a:rPr lang="en-GB" dirty="0">
                <a:highlight>
                  <a:srgbClr val="FFFF00"/>
                </a:highlight>
              </a:rPr>
              <a:t>PRINCE2 </a:t>
            </a:r>
            <a:r>
              <a:rPr lang="en-GB"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project management methodology</a:t>
            </a:r>
            <a:r>
              <a:rPr lang="en-GB" kern="100" dirty="0">
                <a:latin typeface="Aptos" panose="020B0004020202020204" pitchFamily="34" charset="0"/>
                <a:ea typeface="DengXian" panose="02010600030101010101" pitchFamily="2" charset="-122"/>
                <a:cs typeface="Times New Roman" panose="02020603050405020304" pitchFamily="18" charset="0"/>
              </a:rPr>
              <a:t>?</a:t>
            </a:r>
            <a:r>
              <a:rPr lang="en-GB" dirty="0"/>
              <a:t> </a:t>
            </a:r>
          </a:p>
          <a:p>
            <a:pPr marL="514350" lvl="0" indent="-514350" fontAlgn="base" hangingPunct="0">
              <a:buFont typeface="+mj-lt"/>
              <a:buAutoNum type="arabicPeriod"/>
            </a:pPr>
            <a:r>
              <a:rPr lang="en-GB" dirty="0">
                <a:highlight>
                  <a:srgbClr val="FFFF00"/>
                </a:highlight>
              </a:rPr>
              <a:t>When was it created and why is it used</a:t>
            </a:r>
            <a:r>
              <a:rPr lang="en-GB" dirty="0"/>
              <a:t>?</a:t>
            </a:r>
          </a:p>
          <a:p>
            <a:pPr marL="514350" indent="-514350">
              <a:buFont typeface="+mj-lt"/>
              <a:buAutoNum type="arabicPeriod"/>
            </a:pPr>
            <a:r>
              <a:rPr lang="en-GB" b="1" dirty="0"/>
              <a:t>Share</a:t>
            </a:r>
            <a:r>
              <a:rPr lang="en-GB" dirty="0"/>
              <a:t>: 1/2 students to share when asked.</a:t>
            </a:r>
          </a:p>
        </p:txBody>
      </p:sp>
      <p:pic>
        <p:nvPicPr>
          <p:cNvPr id="5" name="Graphic 4" descr="List with solid fill">
            <a:extLst>
              <a:ext uri="{FF2B5EF4-FFF2-40B4-BE49-F238E27FC236}">
                <a16:creationId xmlns:a16="http://schemas.microsoft.com/office/drawing/2014/main" id="{3F6874C4-5B22-A4F8-36B3-CACEFCB7076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8285" y="4687166"/>
            <a:ext cx="1996663" cy="1996663"/>
          </a:xfrm>
          <a:prstGeom prst="rect">
            <a:avLst/>
          </a:prstGeom>
        </p:spPr>
      </p:pic>
      <p:pic>
        <p:nvPicPr>
          <p:cNvPr id="7" name="Graphic 6" descr="Meeting with solid fill">
            <a:extLst>
              <a:ext uri="{FF2B5EF4-FFF2-40B4-BE49-F238E27FC236}">
                <a16:creationId xmlns:a16="http://schemas.microsoft.com/office/drawing/2014/main" id="{F93140A3-B991-1F30-2E90-4D0C95041D0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1737" y="4687165"/>
            <a:ext cx="1996663" cy="1996663"/>
          </a:xfrm>
          <a:prstGeom prst="rect">
            <a:avLst/>
          </a:prstGeom>
        </p:spPr>
      </p:pic>
    </p:spTree>
    <p:extLst>
      <p:ext uri="{BB962C8B-B14F-4D97-AF65-F5344CB8AC3E}">
        <p14:creationId xmlns:p14="http://schemas.microsoft.com/office/powerpoint/2010/main" val="2823406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BE56FF08-BD64-E9B6-3A2A-A5A3D5E39796}"/>
              </a:ext>
            </a:extLst>
          </p:cNvPr>
          <p:cNvSpPr txBox="1"/>
          <p:nvPr/>
        </p:nvSpPr>
        <p:spPr>
          <a:xfrm>
            <a:off x="104692" y="1374603"/>
            <a:ext cx="11314706" cy="5324535"/>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PRINCE2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is a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structured project management methodology</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that provides a process-driven approach for managing projects. </a:t>
            </a:r>
          </a:p>
          <a:p>
            <a:pPr marL="285750" indent="-285750">
              <a:spcAft>
                <a:spcPts val="600"/>
              </a:spcAft>
              <a:buFont typeface="Arial" panose="020B0604020202020204" pitchFamily="34" charset="0"/>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It focuses on dividing projects into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manageable stages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with defined roles, responsibilities, and controls.</a:t>
            </a:r>
          </a:p>
          <a:p>
            <a:pPr marL="285750" indent="-285750">
              <a:spcAft>
                <a:spcPts val="600"/>
              </a:spcAft>
              <a:buFont typeface="Arial" panose="020B0604020202020204" pitchFamily="34" charset="0"/>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It was created in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1989, by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Central Computer and Telecommunications Agency (CCTA)</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in the UK (now part of the UK Government’s Cabinet Office).</a:t>
            </a:r>
          </a:p>
          <a:p>
            <a:pPr marL="285750" indent="-285750">
              <a:spcAft>
                <a:spcPts val="600"/>
              </a:spcAft>
              <a:buFont typeface="Arial" panose="020B0604020202020204" pitchFamily="34" charset="0"/>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It was designed for IT projects initially but later adapted for all types of projects.</a:t>
            </a:r>
          </a:p>
          <a:p>
            <a:pPr marL="285750" indent="-285750">
              <a:spcAft>
                <a:spcPts val="600"/>
              </a:spcAft>
              <a:buFont typeface="Arial" panose="020B0604020202020204" pitchFamily="34" charset="0"/>
              <a:buChar char="•"/>
              <a:tabLst>
                <a:tab pos="4572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Latest widely used version: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PRINCE2 2017 (latest update to improve flexibility and tailoring).</a:t>
            </a:r>
          </a:p>
          <a:p>
            <a:pPr marL="285750" indent="-285750">
              <a:spcAft>
                <a:spcPts val="600"/>
              </a:spcAft>
              <a:buFont typeface="Arial" panose="020B0604020202020204" pitchFamily="34" charset="0"/>
              <a:buChar char="•"/>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PRINCE2 is built around three core components: Principles, Themes, and Processes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and each has 7 elements:</a:t>
            </a:r>
          </a:p>
          <a:p>
            <a:pPr marL="285750" indent="-285750">
              <a:spcAft>
                <a:spcPts val="600"/>
              </a:spcAft>
              <a:buFont typeface="Arial" panose="020B0604020202020204" pitchFamily="34" charset="0"/>
              <a:buChar char="•"/>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7 Principles: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Includes principles such as continued business justification, learning from experience, and managing by stages.</a:t>
            </a:r>
          </a:p>
          <a:p>
            <a:pPr marL="285750" indent="-285750">
              <a:spcAft>
                <a:spcPts val="600"/>
              </a:spcAft>
              <a:buFont typeface="Arial" panose="020B0604020202020204" pitchFamily="34" charset="0"/>
              <a:buChar char="•"/>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7 Themes: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Covers aspects such as business case, organization, quality, risk, change, progress, and plans.</a:t>
            </a:r>
          </a:p>
          <a:p>
            <a:pPr marL="285750" indent="-285750">
              <a:spcAft>
                <a:spcPts val="600"/>
              </a:spcAft>
              <a:buFont typeface="Arial" panose="020B0604020202020204" pitchFamily="34" charset="0"/>
              <a:buChar char="•"/>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7 Processes: </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Defines steps like starting up a project &gt; initiating &gt; controlling stages &gt; and closing.</a:t>
            </a:r>
          </a:p>
        </p:txBody>
      </p:sp>
      <p:sp>
        <p:nvSpPr>
          <p:cNvPr id="16" name="TextBox 15">
            <a:extLst>
              <a:ext uri="{FF2B5EF4-FFF2-40B4-BE49-F238E27FC236}">
                <a16:creationId xmlns:a16="http://schemas.microsoft.com/office/drawing/2014/main" id="{A0EAA72C-2807-B523-7B46-D67557F84589}"/>
              </a:ext>
            </a:extLst>
          </p:cNvPr>
          <p:cNvSpPr txBox="1"/>
          <p:nvPr/>
        </p:nvSpPr>
        <p:spPr>
          <a:xfrm>
            <a:off x="340249" y="363272"/>
            <a:ext cx="11511501" cy="830997"/>
          </a:xfrm>
          <a:prstGeom prst="rect">
            <a:avLst/>
          </a:prstGeom>
          <a:noFill/>
          <a:ln>
            <a:solidFill>
              <a:schemeClr val="accent1"/>
            </a:solidFill>
          </a:ln>
        </p:spPr>
        <p:txBody>
          <a:bodyPr wrap="square">
            <a:spAutoFit/>
          </a:bodyPr>
          <a:lstStyle/>
          <a:p>
            <a:r>
              <a:rPr lang="en-GB" sz="4800" b="1"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4000" kern="100" dirty="0">
                <a:effectLst/>
                <a:latin typeface="Aptos" panose="020B0004020202020204" pitchFamily="34" charset="0"/>
                <a:ea typeface="DengXian" panose="02010600030101010101" pitchFamily="2" charset="-122"/>
                <a:cs typeface="Times New Roman" panose="02020603050405020304" pitchFamily="18" charset="0"/>
              </a:rPr>
              <a:t>PRINCE2 </a:t>
            </a:r>
            <a:r>
              <a:rPr lang="en-GB" sz="3600" kern="100" dirty="0">
                <a:effectLst/>
                <a:latin typeface="Aptos" panose="020B0004020202020204" pitchFamily="34" charset="0"/>
                <a:ea typeface="DengXian" panose="02010600030101010101" pitchFamily="2" charset="-122"/>
                <a:cs typeface="Times New Roman" panose="02020603050405020304" pitchFamily="18" charset="0"/>
              </a:rPr>
              <a:t>(Projects IN Controlled Environments) </a:t>
            </a:r>
            <a:endParaRPr lang="en-GB" sz="4000" dirty="0"/>
          </a:p>
        </p:txBody>
      </p:sp>
    </p:spTree>
    <p:extLst>
      <p:ext uri="{BB962C8B-B14F-4D97-AF65-F5344CB8AC3E}">
        <p14:creationId xmlns:p14="http://schemas.microsoft.com/office/powerpoint/2010/main" val="3707962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B5A80-CCE0-A909-7685-DF0C1CC58D09}"/>
              </a:ext>
            </a:extLst>
          </p:cNvPr>
          <p:cNvSpPr>
            <a:spLocks noGrp="1"/>
          </p:cNvSpPr>
          <p:nvPr>
            <p:ph type="title"/>
          </p:nvPr>
        </p:nvSpPr>
        <p:spPr>
          <a:xfrm>
            <a:off x="733906" y="572494"/>
            <a:ext cx="10168128" cy="1179576"/>
          </a:xfrm>
        </p:spPr>
        <p:txBody>
          <a:bodyPr/>
          <a:lstStyle/>
          <a:p>
            <a:r>
              <a:rPr lang="en-GB" sz="4400" b="1" dirty="0"/>
              <a:t>Bg. </a:t>
            </a:r>
            <a:r>
              <a:rPr lang="en-GB" dirty="0"/>
              <a:t>PRINCE2 Management stages</a:t>
            </a:r>
          </a:p>
        </p:txBody>
      </p:sp>
      <p:sp>
        <p:nvSpPr>
          <p:cNvPr id="3" name="Content Placeholder 2">
            <a:extLst>
              <a:ext uri="{FF2B5EF4-FFF2-40B4-BE49-F238E27FC236}">
                <a16:creationId xmlns:a16="http://schemas.microsoft.com/office/drawing/2014/main" id="{4E6701C0-5B15-A6AD-9354-E8A0DE158667}"/>
              </a:ext>
            </a:extLst>
          </p:cNvPr>
          <p:cNvSpPr>
            <a:spLocks noGrp="1"/>
          </p:cNvSpPr>
          <p:nvPr>
            <p:ph idx="1"/>
          </p:nvPr>
        </p:nvSpPr>
        <p:spPr>
          <a:xfrm>
            <a:off x="884980" y="2199727"/>
            <a:ext cx="10168128" cy="4169267"/>
          </a:xfrm>
        </p:spPr>
        <p:txBody>
          <a:bodyPr>
            <a:normAutofit fontScale="70000" lnSpcReduction="20000"/>
          </a:bodyPr>
          <a:lstStyle/>
          <a:p>
            <a:pPr lvl="0"/>
            <a:r>
              <a:rPr lang="en-GB" b="1" dirty="0"/>
              <a:t>PRINCE2 </a:t>
            </a:r>
            <a:r>
              <a:rPr lang="en-GB" dirty="0"/>
              <a:t>Uses </a:t>
            </a:r>
            <a:r>
              <a:rPr lang="en-GB" b="1" dirty="0"/>
              <a:t>management stages</a:t>
            </a:r>
            <a:r>
              <a:rPr lang="en-GB" dirty="0"/>
              <a:t>, not development phases used in other PM methods such as Waterfall and SDLC.</a:t>
            </a:r>
          </a:p>
          <a:p>
            <a:pPr lvl="0"/>
            <a:r>
              <a:rPr lang="en-GB" dirty="0"/>
              <a:t>A project is divided into </a:t>
            </a:r>
            <a:r>
              <a:rPr lang="en-GB" b="1" dirty="0"/>
              <a:t>controllable stages</a:t>
            </a:r>
            <a:r>
              <a:rPr lang="en-GB" dirty="0"/>
              <a:t>, and each stage must be authorised before proceeding.</a:t>
            </a:r>
          </a:p>
          <a:p>
            <a:pPr lvl="0"/>
            <a:r>
              <a:rPr lang="en-GB" dirty="0"/>
              <a:t>Some key process stages in PRINCE2 include: </a:t>
            </a:r>
          </a:p>
          <a:p>
            <a:pPr lvl="1"/>
            <a:r>
              <a:rPr lang="en-GB" b="1" dirty="0"/>
              <a:t>Starting Up a Project (SU)</a:t>
            </a:r>
            <a:r>
              <a:rPr lang="en-GB" dirty="0"/>
              <a:t> – Initial preparation.</a:t>
            </a:r>
          </a:p>
          <a:p>
            <a:pPr lvl="1"/>
            <a:r>
              <a:rPr lang="en-GB" b="1" dirty="0"/>
              <a:t>Initiating a Project (IP)</a:t>
            </a:r>
            <a:r>
              <a:rPr lang="en-GB" dirty="0"/>
              <a:t> – Detailed planning and business case.</a:t>
            </a:r>
          </a:p>
          <a:p>
            <a:pPr lvl="1"/>
            <a:r>
              <a:rPr lang="en-GB" b="1" dirty="0"/>
              <a:t>Managing Stage Boundaries (SB)</a:t>
            </a:r>
            <a:r>
              <a:rPr lang="en-GB" dirty="0"/>
              <a:t> – </a:t>
            </a:r>
            <a:r>
              <a:rPr lang="en-US" dirty="0"/>
              <a:t>Review the current stage, update plans, and seek approval for the next stage.</a:t>
            </a:r>
            <a:r>
              <a:rPr lang="en-US" dirty="0">
                <a:highlight>
                  <a:srgbClr val="FFFF00"/>
                </a:highlight>
              </a:rPr>
              <a:t>*</a:t>
            </a:r>
          </a:p>
          <a:p>
            <a:pPr lvl="1"/>
            <a:r>
              <a:rPr lang="en-GB" b="1" dirty="0"/>
              <a:t>Controlling a Stage (CS)</a:t>
            </a:r>
            <a:r>
              <a:rPr lang="en-GB" dirty="0"/>
              <a:t> – Day-to-day management within a stage.</a:t>
            </a:r>
          </a:p>
          <a:p>
            <a:pPr lvl="1"/>
            <a:r>
              <a:rPr lang="en-GB" b="1" dirty="0"/>
              <a:t>Closing a Project (CP)</a:t>
            </a:r>
            <a:r>
              <a:rPr lang="en-GB" dirty="0"/>
              <a:t> – </a:t>
            </a:r>
            <a:r>
              <a:rPr lang="en-US" dirty="0"/>
              <a:t>lessons learned, and Formal closure &amp;/or handover.</a:t>
            </a:r>
          </a:p>
          <a:p>
            <a:r>
              <a:rPr lang="en-US" dirty="0">
                <a:highlight>
                  <a:srgbClr val="FFFF00"/>
                </a:highlight>
              </a:rPr>
              <a:t>*</a:t>
            </a:r>
            <a:r>
              <a:rPr lang="en-GB" dirty="0">
                <a:highlight>
                  <a:srgbClr val="FFFF00"/>
                </a:highlight>
              </a:rPr>
              <a:t> Key stages using PRINCE2 for a Computing/Software/Application type project include the ones used in Waterfall &amp; SDLC models.</a:t>
            </a:r>
            <a:endParaRPr lang="en-US" dirty="0">
              <a:highlight>
                <a:srgbClr val="FFFF00"/>
              </a:highlight>
            </a:endParaRPr>
          </a:p>
        </p:txBody>
      </p:sp>
    </p:spTree>
    <p:extLst>
      <p:ext uri="{BB962C8B-B14F-4D97-AF65-F5344CB8AC3E}">
        <p14:creationId xmlns:p14="http://schemas.microsoft.com/office/powerpoint/2010/main" val="2410334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892" y="652512"/>
            <a:ext cx="6802863" cy="994066"/>
          </a:xfrm>
        </p:spPr>
        <p:txBody>
          <a:bodyPr anchor="ctr">
            <a:normAutofit/>
          </a:bodyPr>
          <a:lstStyle/>
          <a:p>
            <a:r>
              <a:rPr lang="en-GB" dirty="0"/>
              <a:t>The Waterfall Methodology</a:t>
            </a:r>
          </a:p>
        </p:txBody>
      </p:sp>
      <p:pic>
        <p:nvPicPr>
          <p:cNvPr id="5" name="Picture 4" descr="A diagram of a software development process&#10;&#10;Description automatically generated">
            <a:extLst>
              <a:ext uri="{FF2B5EF4-FFF2-40B4-BE49-F238E27FC236}">
                <a16:creationId xmlns:a16="http://schemas.microsoft.com/office/drawing/2014/main" id="{99EFCB48-805F-8951-9F74-A86A684EEC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09522" y="2475041"/>
            <a:ext cx="5334000" cy="3562350"/>
          </a:xfrm>
          <a:prstGeom prst="rect">
            <a:avLst/>
          </a:prstGeom>
        </p:spPr>
      </p:pic>
      <p:sp>
        <p:nvSpPr>
          <p:cNvPr id="6" name="TextBox 5">
            <a:extLst>
              <a:ext uri="{FF2B5EF4-FFF2-40B4-BE49-F238E27FC236}">
                <a16:creationId xmlns:a16="http://schemas.microsoft.com/office/drawing/2014/main" id="{3A17A406-B1AB-BD1D-3E35-C1E221AC3F48}"/>
              </a:ext>
            </a:extLst>
          </p:cNvPr>
          <p:cNvSpPr txBox="1"/>
          <p:nvPr/>
        </p:nvSpPr>
        <p:spPr>
          <a:xfrm>
            <a:off x="7086601" y="5831829"/>
            <a:ext cx="2753139" cy="205562"/>
          </a:xfrm>
          <a:prstGeom prst="rect">
            <a:avLst/>
          </a:prstGeom>
          <a:noFill/>
        </p:spPr>
        <p:txBody>
          <a:bodyPr wrap="square" rtlCol="0">
            <a:spAutoFit/>
          </a:bodyPr>
          <a:lstStyle/>
          <a:p>
            <a:r>
              <a:rPr lang="en-GB" sz="700" dirty="0">
                <a:hlinkClick r:id="rId3" tooltip="https://kenscourses.com/tc1019fall2016/syndicated/the-waterfall-method/"/>
              </a:rPr>
              <a:t>This Photo</a:t>
            </a:r>
            <a:r>
              <a:rPr lang="en-GB" sz="700" dirty="0"/>
              <a:t> by Unknown Author is licensed under </a:t>
            </a:r>
            <a:r>
              <a:rPr lang="en-GB" sz="700" dirty="0">
                <a:hlinkClick r:id="rId4" tooltip="https://creativecommons.org/licenses/by-sa/3.0/"/>
              </a:rPr>
              <a:t>CC BY-SA</a:t>
            </a:r>
            <a:endParaRPr lang="en-GB" sz="700" dirty="0"/>
          </a:p>
        </p:txBody>
      </p:sp>
      <p:sp>
        <p:nvSpPr>
          <p:cNvPr id="3" name="Content Placeholder 2"/>
          <p:cNvSpPr>
            <a:spLocks noGrp="1"/>
          </p:cNvSpPr>
          <p:nvPr>
            <p:ph idx="1"/>
          </p:nvPr>
        </p:nvSpPr>
        <p:spPr>
          <a:xfrm>
            <a:off x="425186" y="2098777"/>
            <a:ext cx="6494054" cy="4454423"/>
          </a:xfrm>
          <a:solidFill>
            <a:schemeClr val="bg1">
              <a:alpha val="60000"/>
            </a:schemeClr>
          </a:solidFill>
        </p:spPr>
        <p:txBody>
          <a:bodyPr anchor="t">
            <a:normAutofit/>
          </a:bodyPr>
          <a:lstStyle/>
          <a:p>
            <a:pPr>
              <a:lnSpc>
                <a:spcPct val="110000"/>
              </a:lnSpc>
              <a:spcBef>
                <a:spcPts val="0"/>
              </a:spcBef>
            </a:pPr>
            <a:r>
              <a:rPr lang="en-GB" sz="2200" dirty="0"/>
              <a:t>The Waterfall model / method is a </a:t>
            </a:r>
            <a:r>
              <a:rPr lang="en-GB" sz="2200" b="1" dirty="0"/>
              <a:t>sequential project development process</a:t>
            </a:r>
            <a:r>
              <a:rPr lang="en-GB" sz="2200" dirty="0"/>
              <a:t>.</a:t>
            </a:r>
          </a:p>
          <a:p>
            <a:pPr>
              <a:lnSpc>
                <a:spcPct val="110000"/>
              </a:lnSpc>
              <a:spcBef>
                <a:spcPts val="0"/>
              </a:spcBef>
            </a:pPr>
            <a:r>
              <a:rPr lang="en-GB" sz="2200" dirty="0"/>
              <a:t>The Waterfall model is named as such because each stage of the model </a:t>
            </a:r>
            <a:r>
              <a:rPr lang="en-GB" sz="2200" b="1" dirty="0"/>
              <a:t>flows </a:t>
            </a:r>
            <a:r>
              <a:rPr lang="en-GB" sz="2200" dirty="0"/>
              <a:t>into the next. </a:t>
            </a:r>
          </a:p>
          <a:p>
            <a:pPr>
              <a:lnSpc>
                <a:spcPct val="110000"/>
              </a:lnSpc>
              <a:spcBef>
                <a:spcPts val="0"/>
              </a:spcBef>
            </a:pPr>
            <a:r>
              <a:rPr lang="en-GB" sz="2200" b="1" dirty="0"/>
              <a:t>Flowing down like a waterfall </a:t>
            </a:r>
            <a:r>
              <a:rPr lang="en-GB" sz="2200" dirty="0"/>
              <a:t>through all phases of a project, which include the following stages: </a:t>
            </a:r>
            <a:r>
              <a:rPr lang="en-GB" sz="2200" b="1" dirty="0"/>
              <a:t>Analysis, Design, Development, and Testing.</a:t>
            </a:r>
          </a:p>
          <a:p>
            <a:pPr>
              <a:lnSpc>
                <a:spcPct val="110000"/>
              </a:lnSpc>
              <a:spcBef>
                <a:spcPts val="0"/>
              </a:spcBef>
            </a:pPr>
            <a:r>
              <a:rPr lang="en-GB" sz="2200" dirty="0"/>
              <a:t>Requirements are gathered at the start, and the following project stages build on the other to achieve those requirements.</a:t>
            </a:r>
          </a:p>
          <a:p>
            <a:pPr marL="0" indent="0">
              <a:lnSpc>
                <a:spcPct val="110000"/>
              </a:lnSpc>
              <a:spcBef>
                <a:spcPts val="0"/>
              </a:spcBef>
              <a:buNone/>
            </a:pPr>
            <a:r>
              <a:rPr lang="en-GB" sz="1400" dirty="0"/>
              <a:t>For more information on </a:t>
            </a:r>
            <a:r>
              <a:rPr lang="en-GB" sz="1400" dirty="0">
                <a:hlinkClick r:id="rId5"/>
              </a:rPr>
              <a:t>the Waterfall Model please click here</a:t>
            </a:r>
            <a:r>
              <a:rPr lang="en-GB" sz="1400" dirty="0"/>
              <a:t> and </a:t>
            </a:r>
            <a:r>
              <a:rPr lang="en-GB" sz="1400" dirty="0">
                <a:hlinkClick r:id="rId6"/>
              </a:rPr>
              <a:t>here</a:t>
            </a:r>
            <a:r>
              <a:rPr lang="en-GB" sz="1400" dirty="0"/>
              <a:t>.</a:t>
            </a:r>
          </a:p>
        </p:txBody>
      </p:sp>
    </p:spTree>
    <p:extLst>
      <p:ext uri="{BB962C8B-B14F-4D97-AF65-F5344CB8AC3E}">
        <p14:creationId xmlns:p14="http://schemas.microsoft.com/office/powerpoint/2010/main" val="1869770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146" y="622780"/>
            <a:ext cx="10168128" cy="1179576"/>
          </a:xfrm>
        </p:spPr>
        <p:txBody>
          <a:bodyPr>
            <a:normAutofit/>
          </a:bodyPr>
          <a:lstStyle/>
          <a:p>
            <a:r>
              <a:rPr lang="en-GB" sz="4800" b="1" dirty="0"/>
              <a:t>Bg. </a:t>
            </a:r>
            <a:r>
              <a:rPr lang="en-GB" sz="4800" dirty="0"/>
              <a:t>The Waterfall Model</a:t>
            </a:r>
          </a:p>
        </p:txBody>
      </p:sp>
      <p:sp>
        <p:nvSpPr>
          <p:cNvPr id="3" name="Content Placeholder 2"/>
          <p:cNvSpPr>
            <a:spLocks noGrp="1"/>
          </p:cNvSpPr>
          <p:nvPr>
            <p:ph idx="1"/>
          </p:nvPr>
        </p:nvSpPr>
        <p:spPr/>
        <p:txBody>
          <a:bodyPr>
            <a:normAutofit fontScale="92500" lnSpcReduction="20000"/>
          </a:bodyPr>
          <a:lstStyle/>
          <a:p>
            <a:r>
              <a:rPr lang="en-GB" dirty="0"/>
              <a:t>The Waterfall model was originally perceived as sequential not iterative so that when the </a:t>
            </a:r>
            <a:r>
              <a:rPr lang="en-GB" b="1" dirty="0"/>
              <a:t>(exhaustive) requirements </a:t>
            </a:r>
            <a:r>
              <a:rPr lang="en-GB" dirty="0"/>
              <a:t>were agreed they would not change (at least until the entire project was complete) post deployment.</a:t>
            </a:r>
          </a:p>
          <a:p>
            <a:r>
              <a:rPr lang="en-GB" dirty="0"/>
              <a:t>Extensive documentation throughout all phases. </a:t>
            </a:r>
          </a:p>
          <a:p>
            <a:r>
              <a:rPr lang="en-GB" dirty="0"/>
              <a:t>Popular in the 70s &amp; 80s until the 90s when RAD &amp; prototype emerged.</a:t>
            </a:r>
          </a:p>
          <a:p>
            <a:r>
              <a:rPr lang="en-GB" dirty="0"/>
              <a:t>Still used where emphasis is required on strict planning control and documentation.</a:t>
            </a:r>
          </a:p>
        </p:txBody>
      </p:sp>
    </p:spTree>
    <p:extLst>
      <p:ext uri="{BB962C8B-B14F-4D97-AF65-F5344CB8AC3E}">
        <p14:creationId xmlns:p14="http://schemas.microsoft.com/office/powerpoint/2010/main" val="27913112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167" y="565972"/>
            <a:ext cx="7173675" cy="1200361"/>
          </a:xfrm>
        </p:spPr>
        <p:txBody>
          <a:bodyPr anchor="ctr">
            <a:normAutofit/>
          </a:bodyPr>
          <a:lstStyle/>
          <a:p>
            <a:r>
              <a:rPr lang="en-GB" sz="4000" dirty="0"/>
              <a:t>The Development Life Cycle</a:t>
            </a:r>
          </a:p>
        </p:txBody>
      </p:sp>
      <p:sp>
        <p:nvSpPr>
          <p:cNvPr id="3" name="Content Placeholder 2"/>
          <p:cNvSpPr>
            <a:spLocks noGrp="1"/>
          </p:cNvSpPr>
          <p:nvPr>
            <p:ph idx="1"/>
          </p:nvPr>
        </p:nvSpPr>
        <p:spPr>
          <a:xfrm>
            <a:off x="470192" y="2059270"/>
            <a:ext cx="6721439" cy="4408005"/>
          </a:xfrm>
        </p:spPr>
        <p:txBody>
          <a:bodyPr anchor="t">
            <a:noAutofit/>
          </a:bodyPr>
          <a:lstStyle/>
          <a:p>
            <a:pPr>
              <a:lnSpc>
                <a:spcPct val="100000"/>
              </a:lnSpc>
              <a:spcBef>
                <a:spcPts val="600"/>
              </a:spcBef>
            </a:pPr>
            <a:r>
              <a:rPr lang="en-GB" sz="2300" dirty="0"/>
              <a:t>The </a:t>
            </a:r>
            <a:r>
              <a:rPr lang="en-GB" sz="2300" b="1" dirty="0"/>
              <a:t>Systems</a:t>
            </a:r>
            <a:r>
              <a:rPr lang="en-GB" sz="2300" dirty="0"/>
              <a:t> </a:t>
            </a:r>
            <a:r>
              <a:rPr lang="en-GB" sz="2300" b="1" dirty="0"/>
              <a:t>Development Life Cycle</a:t>
            </a:r>
            <a:r>
              <a:rPr lang="en-GB" sz="2300" dirty="0"/>
              <a:t> (SDLC) model is used to describe key stages in a project process. </a:t>
            </a:r>
          </a:p>
          <a:p>
            <a:pPr>
              <a:lnSpc>
                <a:spcPct val="100000"/>
              </a:lnSpc>
              <a:spcBef>
                <a:spcPts val="600"/>
              </a:spcBef>
            </a:pPr>
            <a:r>
              <a:rPr lang="en-GB" sz="2300" dirty="0"/>
              <a:t>Like the Waterfall model, stages include: Project</a:t>
            </a:r>
            <a:r>
              <a:rPr lang="en-GB" sz="2300" b="1" dirty="0"/>
              <a:t> Analysis</a:t>
            </a:r>
            <a:r>
              <a:rPr lang="en-GB" sz="2300" dirty="0"/>
              <a:t>, </a:t>
            </a:r>
            <a:r>
              <a:rPr lang="en-GB" sz="2300" b="1" dirty="0"/>
              <a:t>Design</a:t>
            </a:r>
            <a:r>
              <a:rPr lang="en-GB" sz="2300" dirty="0"/>
              <a:t>, </a:t>
            </a:r>
            <a:r>
              <a:rPr lang="en-GB" sz="2300" b="1" dirty="0"/>
              <a:t>Implementation</a:t>
            </a:r>
            <a:r>
              <a:rPr lang="en-GB" sz="2300" dirty="0"/>
              <a:t>, </a:t>
            </a:r>
            <a:r>
              <a:rPr lang="en-GB" sz="2300" b="1" dirty="0"/>
              <a:t>Testing</a:t>
            </a:r>
            <a:r>
              <a:rPr lang="en-GB" sz="2300" dirty="0"/>
              <a:t>, and </a:t>
            </a:r>
            <a:r>
              <a:rPr lang="en-GB" sz="2300" b="1" dirty="0"/>
              <a:t>evaluation &amp; evolution</a:t>
            </a:r>
            <a:r>
              <a:rPr lang="en-GB" sz="2300" dirty="0"/>
              <a:t>.</a:t>
            </a:r>
          </a:p>
          <a:p>
            <a:pPr>
              <a:lnSpc>
                <a:spcPct val="100000"/>
              </a:lnSpc>
              <a:spcBef>
                <a:spcPts val="600"/>
              </a:spcBef>
            </a:pPr>
            <a:r>
              <a:rPr lang="en-GB" sz="2300" dirty="0"/>
              <a:t>Traditionally used for Computer System/software development, it can be applied to </a:t>
            </a:r>
            <a:r>
              <a:rPr lang="en-GB" sz="2300" b="1" dirty="0"/>
              <a:t>all projects</a:t>
            </a:r>
            <a:r>
              <a:rPr lang="en-GB" sz="2300" dirty="0"/>
              <a:t>, and variations are used in many different industries.</a:t>
            </a:r>
          </a:p>
          <a:p>
            <a:pPr>
              <a:lnSpc>
                <a:spcPct val="100000"/>
              </a:lnSpc>
              <a:spcBef>
                <a:spcPts val="600"/>
              </a:spcBef>
            </a:pPr>
            <a:r>
              <a:rPr lang="en-GB" sz="2300" dirty="0"/>
              <a:t>It is sequential but also </a:t>
            </a:r>
            <a:r>
              <a:rPr lang="en-GB" sz="2300" b="1" dirty="0"/>
              <a:t>flexible and iterative</a:t>
            </a:r>
            <a:r>
              <a:rPr lang="en-GB" sz="2300" dirty="0"/>
              <a:t>.</a:t>
            </a:r>
          </a:p>
        </p:txBody>
      </p:sp>
      <p:grpSp>
        <p:nvGrpSpPr>
          <p:cNvPr id="7" name="Group 6"/>
          <p:cNvGrpSpPr/>
          <p:nvPr/>
        </p:nvGrpSpPr>
        <p:grpSpPr>
          <a:xfrm>
            <a:off x="7257535" y="1597951"/>
            <a:ext cx="4632914" cy="4729928"/>
            <a:chOff x="6030269" y="639039"/>
            <a:chExt cx="5987729" cy="6092187"/>
          </a:xfrm>
        </p:grpSpPr>
        <p:pic>
          <p:nvPicPr>
            <p:cNvPr id="4" name="Picture 3" descr="Diagram&#10;&#10;Description automatically generated"/>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3" r="2812" b="2038"/>
            <a:stretch/>
          </p:blipFill>
          <p:spPr>
            <a:xfrm>
              <a:off x="6030269" y="639039"/>
              <a:ext cx="5987729" cy="6092187"/>
            </a:xfrm>
            <a:prstGeom prst="rect">
              <a:avLst/>
            </a:prstGeom>
          </p:spPr>
          <p:style>
            <a:lnRef idx="2">
              <a:schemeClr val="accent4"/>
            </a:lnRef>
            <a:fillRef idx="1">
              <a:schemeClr val="lt1"/>
            </a:fillRef>
            <a:effectRef idx="0">
              <a:schemeClr val="accent4"/>
            </a:effectRef>
            <a:fontRef idx="minor">
              <a:schemeClr val="dk1"/>
            </a:fontRef>
          </p:style>
        </p:pic>
        <p:sp>
          <p:nvSpPr>
            <p:cNvPr id="5" name="TextBox 4"/>
            <p:cNvSpPr txBox="1"/>
            <p:nvPr/>
          </p:nvSpPr>
          <p:spPr>
            <a:xfrm>
              <a:off x="10625907" y="6235906"/>
              <a:ext cx="692727" cy="253916"/>
            </a:xfrm>
            <a:prstGeom prst="rect">
              <a:avLst/>
            </a:prstGeom>
          </p:spPr>
          <p:style>
            <a:lnRef idx="2">
              <a:schemeClr val="accent4"/>
            </a:lnRef>
            <a:fillRef idx="1">
              <a:schemeClr val="lt1"/>
            </a:fillRef>
            <a:effectRef idx="0">
              <a:schemeClr val="accent4"/>
            </a:effectRef>
            <a:fontRef idx="minor">
              <a:schemeClr val="dk1"/>
            </a:fontRef>
          </p:style>
          <p:txBody>
            <a:bodyPr wrap="square" rtlCol="0">
              <a:normAutofit fontScale="92500" lnSpcReduction="10000"/>
            </a:bodyPr>
            <a:lstStyle/>
            <a:p>
              <a:pPr>
                <a:lnSpc>
                  <a:spcPct val="90000"/>
                </a:lnSpc>
                <a:spcAft>
                  <a:spcPts val="600"/>
                </a:spcAft>
              </a:pPr>
              <a:r>
                <a:rPr lang="en-GB" sz="900" dirty="0"/>
                <a:t>Ref: (i1)</a:t>
              </a:r>
            </a:p>
          </p:txBody>
        </p:sp>
      </p:grpSp>
    </p:spTree>
    <p:extLst>
      <p:ext uri="{BB962C8B-B14F-4D97-AF65-F5344CB8AC3E}">
        <p14:creationId xmlns:p14="http://schemas.microsoft.com/office/powerpoint/2010/main" val="1588862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794" b="3521"/>
          <a:stretch/>
        </p:blipFill>
        <p:spPr>
          <a:xfrm>
            <a:off x="839890" y="4592471"/>
            <a:ext cx="10512219" cy="2265529"/>
          </a:xfrm>
          <a:prstGeom prst="rect">
            <a:avLst/>
          </a:prstGeom>
        </p:spPr>
      </p:pic>
      <p:sp>
        <p:nvSpPr>
          <p:cNvPr id="2" name="Title 1"/>
          <p:cNvSpPr txBox="1">
            <a:spLocks/>
          </p:cNvSpPr>
          <p:nvPr/>
        </p:nvSpPr>
        <p:spPr>
          <a:xfrm>
            <a:off x="609600" y="352031"/>
            <a:ext cx="10972800" cy="89014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Design Thinking Process</a:t>
            </a:r>
            <a:endParaRPr lang="en-GB" u="sng" dirty="0"/>
          </a:p>
        </p:txBody>
      </p:sp>
      <p:sp>
        <p:nvSpPr>
          <p:cNvPr id="7" name="Content Placeholder 2"/>
          <p:cNvSpPr txBox="1">
            <a:spLocks/>
          </p:cNvSpPr>
          <p:nvPr/>
        </p:nvSpPr>
        <p:spPr>
          <a:xfrm>
            <a:off x="337463" y="1073600"/>
            <a:ext cx="11623091" cy="375403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300"/>
              </a:spcBef>
            </a:pPr>
            <a:r>
              <a:rPr lang="en-GB" sz="2200" dirty="0"/>
              <a:t>Similar to the SDLC Model, is the </a:t>
            </a:r>
            <a:r>
              <a:rPr lang="en-GB" sz="2200" b="1" dirty="0"/>
              <a:t>Design Thinking Process</a:t>
            </a:r>
            <a:r>
              <a:rPr lang="en-GB" sz="2200" dirty="0"/>
              <a:t>.</a:t>
            </a:r>
          </a:p>
          <a:p>
            <a:pPr>
              <a:spcBef>
                <a:spcPts val="300"/>
              </a:spcBef>
            </a:pPr>
            <a:r>
              <a:rPr lang="en-GB" sz="2200" b="1" dirty="0"/>
              <a:t>Design Thinking is all about finding a problem worth solving</a:t>
            </a:r>
            <a:r>
              <a:rPr lang="en-GB" sz="2200" dirty="0"/>
              <a:t>. </a:t>
            </a:r>
          </a:p>
          <a:p>
            <a:pPr>
              <a:spcBef>
                <a:spcPts val="300"/>
              </a:spcBef>
            </a:pPr>
            <a:r>
              <a:rPr lang="en-GB" sz="2200" dirty="0"/>
              <a:t>It is also a sequential/systematic process to solving problems based on </a:t>
            </a:r>
            <a:r>
              <a:rPr lang="en-GB" sz="2200" b="1" dirty="0"/>
              <a:t>empathetic</a:t>
            </a:r>
            <a:r>
              <a:rPr lang="en-GB" sz="2200" dirty="0"/>
              <a:t> observation of people.</a:t>
            </a:r>
          </a:p>
          <a:p>
            <a:pPr>
              <a:spcBef>
                <a:spcPts val="300"/>
              </a:spcBef>
            </a:pPr>
            <a:r>
              <a:rPr lang="en-GB" sz="2200" dirty="0"/>
              <a:t>Today, </a:t>
            </a:r>
            <a:r>
              <a:rPr lang="en-GB" sz="2200" b="1" dirty="0"/>
              <a:t>Design Thinking</a:t>
            </a:r>
            <a:r>
              <a:rPr lang="en-GB" sz="2200" dirty="0"/>
              <a:t> is popular in many industries including Design &amp; IT/Computing sectors as a method of problem-solving and innovation.</a:t>
            </a:r>
          </a:p>
          <a:p>
            <a:pPr>
              <a:spcBef>
                <a:spcPts val="300"/>
              </a:spcBef>
            </a:pPr>
            <a:r>
              <a:rPr lang="en-GB" sz="2200" dirty="0"/>
              <a:t>Like other project process models (Waterfall &amp; SDLC), it also generally includes 5 key stages.</a:t>
            </a:r>
          </a:p>
          <a:p>
            <a:pPr>
              <a:spcBef>
                <a:spcPts val="300"/>
              </a:spcBef>
            </a:pPr>
            <a:r>
              <a:rPr lang="en-GB" sz="2200" dirty="0"/>
              <a:t>Like SDLC, the DT process </a:t>
            </a:r>
            <a:r>
              <a:rPr lang="en-GB" sz="2200" b="1" dirty="0"/>
              <a:t>is also flexible, iterative and loops back around</a:t>
            </a:r>
            <a:r>
              <a:rPr lang="en-GB" sz="2200" dirty="0"/>
              <a:t>.</a:t>
            </a:r>
          </a:p>
          <a:p>
            <a:pPr lvl="1">
              <a:spcBef>
                <a:spcPts val="300"/>
              </a:spcBef>
              <a:buFont typeface="Wingdings" panose="05000000000000000000" pitchFamily="2" charset="2"/>
              <a:buChar char="Ø"/>
            </a:pPr>
            <a:r>
              <a:rPr lang="en-GB" sz="1200" dirty="0"/>
              <a:t>For more information about Design Thinking, it’s History and origin please click </a:t>
            </a:r>
            <a:r>
              <a:rPr lang="en-GB" sz="1200" dirty="0">
                <a:hlinkClick r:id="rId4"/>
              </a:rPr>
              <a:t>here</a:t>
            </a:r>
            <a:r>
              <a:rPr lang="en-GB" sz="1200" dirty="0"/>
              <a:t>.</a:t>
            </a:r>
          </a:p>
        </p:txBody>
      </p:sp>
      <p:sp>
        <p:nvSpPr>
          <p:cNvPr id="6" name="Rectangle 5">
            <a:extLst>
              <a:ext uri="{FF2B5EF4-FFF2-40B4-BE49-F238E27FC236}">
                <a16:creationId xmlns:a16="http://schemas.microsoft.com/office/drawing/2014/main" id="{5A446A24-3AE7-4A83-9622-CDE033B22EF7}"/>
              </a:ext>
            </a:extLst>
          </p:cNvPr>
          <p:cNvSpPr/>
          <p:nvPr/>
        </p:nvSpPr>
        <p:spPr>
          <a:xfrm>
            <a:off x="489005" y="268616"/>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3818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805" y="245053"/>
            <a:ext cx="4282983" cy="1200361"/>
          </a:xfrm>
        </p:spPr>
        <p:txBody>
          <a:bodyPr anchor="b">
            <a:normAutofit/>
          </a:bodyPr>
          <a:lstStyle/>
          <a:p>
            <a:r>
              <a:rPr lang="en-GB" dirty="0"/>
              <a:t>Prototyping</a:t>
            </a:r>
          </a:p>
        </p:txBody>
      </p:sp>
      <p:grpSp>
        <p:nvGrpSpPr>
          <p:cNvPr id="8" name="Group 7">
            <a:extLst>
              <a:ext uri="{FF2B5EF4-FFF2-40B4-BE49-F238E27FC236}">
                <a16:creationId xmlns:a16="http://schemas.microsoft.com/office/drawing/2014/main" id="{45DE30CE-4C49-4363-8DDA-07BC65F4F24D}"/>
              </a:ext>
            </a:extLst>
          </p:cNvPr>
          <p:cNvGrpSpPr/>
          <p:nvPr/>
        </p:nvGrpSpPr>
        <p:grpSpPr>
          <a:xfrm>
            <a:off x="7904922" y="178307"/>
            <a:ext cx="4157226" cy="3250693"/>
            <a:chOff x="7025266" y="3814857"/>
            <a:chExt cx="3590914" cy="2759457"/>
          </a:xfrm>
        </p:grpSpPr>
        <p:pic>
          <p:nvPicPr>
            <p:cNvPr id="6" name="Picture 5" descr="A picture containing text, desk&#10;&#10;Description automatically generated">
              <a:extLst>
                <a:ext uri="{FF2B5EF4-FFF2-40B4-BE49-F238E27FC236}">
                  <a16:creationId xmlns:a16="http://schemas.microsoft.com/office/drawing/2014/main" id="{009FEEE3-BFE1-4C30-9A9F-D38591CDA049}"/>
                </a:ext>
              </a:extLst>
            </p:cNvPr>
            <p:cNvPicPr>
              <a:picLocks noChangeAspect="1"/>
            </p:cNvPicPr>
            <p:nvPr/>
          </p:nvPicPr>
          <p:blipFill>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5266" y="3814857"/>
              <a:ext cx="3590913" cy="2528601"/>
            </a:xfrm>
            <a:prstGeom prst="rect">
              <a:avLst/>
            </a:prstGeom>
          </p:spPr>
        </p:pic>
        <p:sp>
          <p:nvSpPr>
            <p:cNvPr id="7" name="TextBox 6">
              <a:extLst>
                <a:ext uri="{FF2B5EF4-FFF2-40B4-BE49-F238E27FC236}">
                  <a16:creationId xmlns:a16="http://schemas.microsoft.com/office/drawing/2014/main" id="{1CCDBFE4-0DDA-46D7-A2A1-75D5233E069F}"/>
                </a:ext>
              </a:extLst>
            </p:cNvPr>
            <p:cNvSpPr txBox="1"/>
            <p:nvPr/>
          </p:nvSpPr>
          <p:spPr>
            <a:xfrm>
              <a:off x="7025267" y="6389648"/>
              <a:ext cx="3590913" cy="184666"/>
            </a:xfrm>
            <a:prstGeom prst="rect">
              <a:avLst/>
            </a:prstGeom>
            <a:noFill/>
          </p:spPr>
          <p:txBody>
            <a:bodyPr wrap="square" rtlCol="0">
              <a:normAutofit/>
            </a:bodyPr>
            <a:lstStyle/>
            <a:p>
              <a:pPr algn="r">
                <a:lnSpc>
                  <a:spcPct val="90000"/>
                </a:lnSpc>
                <a:spcAft>
                  <a:spcPts val="600"/>
                </a:spcAft>
              </a:pPr>
              <a:r>
                <a:rPr lang="en-GB" sz="700" dirty="0">
                  <a:hlinkClick r:id="rId4" tooltip="https://www.artarmonunited.com/how-to-develop-a-websites-design/"/>
                </a:rPr>
                <a:t>This Photo</a:t>
              </a:r>
              <a:r>
                <a:rPr lang="en-GB" sz="700" dirty="0"/>
                <a:t> by Unknown Author is licensed under </a:t>
              </a:r>
              <a:r>
                <a:rPr lang="en-GB" sz="700" dirty="0">
                  <a:hlinkClick r:id="rId5" tooltip="https://creativecommons.org/licenses/by/3.0/"/>
                </a:rPr>
                <a:t>CC BY</a:t>
              </a:r>
              <a:endParaRPr lang="en-GB" sz="700" dirty="0"/>
            </a:p>
          </p:txBody>
        </p:sp>
      </p:grpSp>
      <p:sp>
        <p:nvSpPr>
          <p:cNvPr id="3" name="Content Placeholder 2"/>
          <p:cNvSpPr>
            <a:spLocks noGrp="1"/>
          </p:cNvSpPr>
          <p:nvPr>
            <p:ph idx="1"/>
          </p:nvPr>
        </p:nvSpPr>
        <p:spPr>
          <a:xfrm>
            <a:off x="567415" y="2162380"/>
            <a:ext cx="8024114" cy="3651316"/>
          </a:xfrm>
          <a:solidFill>
            <a:schemeClr val="bg1">
              <a:alpha val="55000"/>
            </a:schemeClr>
          </a:solidFill>
        </p:spPr>
        <p:txBody>
          <a:bodyPr anchor="t">
            <a:noAutofit/>
          </a:bodyPr>
          <a:lstStyle/>
          <a:p>
            <a:pPr>
              <a:lnSpc>
                <a:spcPct val="110000"/>
              </a:lnSpc>
              <a:spcBef>
                <a:spcPts val="0"/>
              </a:spcBef>
            </a:pPr>
            <a:r>
              <a:rPr lang="en-GB" sz="2200" b="1" dirty="0"/>
              <a:t>Prototyping</a:t>
            </a:r>
            <a:r>
              <a:rPr lang="en-GB" sz="2200" dirty="0"/>
              <a:t> is the activity of </a:t>
            </a:r>
            <a:r>
              <a:rPr lang="en-GB" sz="2200" b="1" dirty="0"/>
              <a:t>creating incomplete prototypes </a:t>
            </a:r>
            <a:r>
              <a:rPr lang="en-GB" sz="2200" dirty="0"/>
              <a:t>and</a:t>
            </a:r>
            <a:r>
              <a:rPr lang="en-GB" sz="2200" b="1" dirty="0"/>
              <a:t> improved iterative versions</a:t>
            </a:r>
            <a:r>
              <a:rPr lang="en-GB" sz="2200" dirty="0"/>
              <a:t> of what is being developed. </a:t>
            </a:r>
          </a:p>
          <a:p>
            <a:pPr>
              <a:lnSpc>
                <a:spcPct val="110000"/>
              </a:lnSpc>
              <a:spcBef>
                <a:spcPts val="0"/>
              </a:spcBef>
            </a:pPr>
            <a:r>
              <a:rPr lang="en-GB" sz="2200" b="1" dirty="0"/>
              <a:t>Prototypes allow users to test and evaluate early on in the</a:t>
            </a:r>
            <a:r>
              <a:rPr lang="en-GB" sz="2200" dirty="0"/>
              <a:t> project.</a:t>
            </a:r>
          </a:p>
          <a:p>
            <a:pPr>
              <a:lnSpc>
                <a:spcPct val="110000"/>
              </a:lnSpc>
              <a:spcBef>
                <a:spcPts val="0"/>
              </a:spcBef>
            </a:pPr>
            <a:r>
              <a:rPr lang="en-GB" sz="2200" b="1" dirty="0"/>
              <a:t>Early user feedback </a:t>
            </a:r>
            <a:r>
              <a:rPr lang="en-GB" sz="2200" dirty="0"/>
              <a:t>at the Analysis &amp; Design stage of the project improves the </a:t>
            </a:r>
            <a:r>
              <a:rPr lang="en-GB" sz="2200" b="1" dirty="0"/>
              <a:t>prototype, final implementation</a:t>
            </a:r>
            <a:r>
              <a:rPr lang="en-GB" sz="2200" dirty="0"/>
              <a:t> and user experience.</a:t>
            </a:r>
          </a:p>
          <a:p>
            <a:pPr>
              <a:lnSpc>
                <a:spcPct val="110000"/>
              </a:lnSpc>
              <a:spcBef>
                <a:spcPts val="0"/>
              </a:spcBef>
            </a:pPr>
            <a:r>
              <a:rPr lang="en-GB" sz="2200" b="1" dirty="0"/>
              <a:t>The purpose of a prototype is to allow users to evaluate what is being created early on by actually seeing it / trying it out</a:t>
            </a:r>
            <a:r>
              <a:rPr lang="en-GB" sz="2200" dirty="0"/>
              <a:t>, rather than having to interpret text-based descriptions or design diagrams. </a:t>
            </a:r>
            <a:br>
              <a:rPr lang="en-GB" sz="2400" dirty="0"/>
            </a:br>
            <a:br>
              <a:rPr lang="en-GB" sz="2400" dirty="0"/>
            </a:br>
            <a:endParaRPr lang="en-GB" sz="2400" dirty="0"/>
          </a:p>
        </p:txBody>
      </p:sp>
    </p:spTree>
    <p:extLst>
      <p:ext uri="{BB962C8B-B14F-4D97-AF65-F5344CB8AC3E}">
        <p14:creationId xmlns:p14="http://schemas.microsoft.com/office/powerpoint/2010/main" val="18691308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6697270"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 Prototyping process</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364428" y="1584820"/>
            <a:ext cx="11463144" cy="4366175"/>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t>The process of prototyping involves the following steps:</a:t>
            </a:r>
          </a:p>
          <a:p>
            <a:r>
              <a:rPr lang="en-GB" sz="2400" b="1" dirty="0">
                <a:highlight>
                  <a:srgbClr val="FFFF00"/>
                </a:highlight>
              </a:rPr>
              <a:t>1. Identify requirements:</a:t>
            </a:r>
            <a:r>
              <a:rPr lang="en-GB" sz="2400" dirty="0"/>
              <a:t> Determine </a:t>
            </a:r>
            <a:r>
              <a:rPr lang="en-GB" sz="2400" b="1" dirty="0"/>
              <a:t>basic requirements </a:t>
            </a:r>
            <a:r>
              <a:rPr lang="en-GB" sz="2400" dirty="0"/>
              <a:t>including most important elements. Details can be left for later consideration.</a:t>
            </a:r>
          </a:p>
          <a:p>
            <a:r>
              <a:rPr lang="en-GB" sz="2400" b="1" dirty="0">
                <a:highlight>
                  <a:srgbClr val="FFFF00"/>
                </a:highlight>
              </a:rPr>
              <a:t>2. Implement</a:t>
            </a:r>
            <a:r>
              <a:rPr lang="en-GB" sz="2400" b="1" dirty="0"/>
              <a:t> practical work and develop an initial prototype.</a:t>
            </a:r>
            <a:r>
              <a:rPr lang="en-GB" sz="2400" dirty="0"/>
              <a:t> </a:t>
            </a:r>
          </a:p>
          <a:p>
            <a:pPr lvl="1"/>
            <a:r>
              <a:rPr lang="en-GB" sz="1400" dirty="0"/>
              <a:t>Bg. There are different </a:t>
            </a:r>
            <a:r>
              <a:rPr lang="en-GB" sz="1400" b="1" dirty="0"/>
              <a:t>prototyping methods</a:t>
            </a:r>
            <a:r>
              <a:rPr lang="en-GB" sz="1400" dirty="0"/>
              <a:t> such as: Incremental, Throwaway, Xtreme or Evolutionary prototyping or just jump in and just get building. For more information please </a:t>
            </a:r>
            <a:r>
              <a:rPr lang="en-GB" sz="1400" dirty="0">
                <a:hlinkClick r:id="rId2">
                  <a:extLst>
                    <a:ext uri="{A12FA001-AC4F-418D-AE19-62706E023703}">
                      <ahyp:hlinkClr xmlns:ahyp="http://schemas.microsoft.com/office/drawing/2018/hyperlinkcolor" val="tx"/>
                    </a:ext>
                  </a:extLst>
                </a:hlinkClick>
              </a:rPr>
              <a:t>click-here</a:t>
            </a:r>
            <a:r>
              <a:rPr lang="en-GB" sz="1400" dirty="0"/>
              <a:t>.</a:t>
            </a:r>
          </a:p>
          <a:p>
            <a:r>
              <a:rPr lang="en-GB" sz="2400" b="1" dirty="0">
                <a:highlight>
                  <a:srgbClr val="FFFF00"/>
                </a:highlight>
              </a:rPr>
              <a:t>3. Test &amp; Review</a:t>
            </a:r>
            <a:r>
              <a:rPr lang="en-GB" sz="2400" b="1" dirty="0"/>
              <a:t>: </a:t>
            </a:r>
            <a:r>
              <a:rPr lang="en-GB" sz="2400" dirty="0"/>
              <a:t>With relevant stakeholders (e.g. client, end-users) examine the prototype and acquire feedback on potential changes, many times throughout the project.</a:t>
            </a:r>
          </a:p>
          <a:p>
            <a:r>
              <a:rPr lang="en-GB" sz="2400" b="1" dirty="0">
                <a:highlight>
                  <a:srgbClr val="FFFF00"/>
                </a:highlight>
              </a:rPr>
              <a:t>4. Revise and enhance the prototype</a:t>
            </a:r>
            <a:r>
              <a:rPr lang="en-GB" sz="2400" b="1" dirty="0"/>
              <a:t>: </a:t>
            </a:r>
            <a:r>
              <a:rPr lang="en-GB" sz="2400" dirty="0"/>
              <a:t>Using feedback, the Requirements specification and prototype can be improved. </a:t>
            </a:r>
          </a:p>
          <a:p>
            <a:r>
              <a:rPr lang="en-GB" sz="2400" b="1" dirty="0">
                <a:highlight>
                  <a:srgbClr val="FFFF00"/>
                </a:highlight>
              </a:rPr>
              <a:t>5. Repeat</a:t>
            </a:r>
            <a:r>
              <a:rPr lang="en-GB" sz="2400" dirty="0"/>
              <a:t> the above until complete.</a:t>
            </a:r>
          </a:p>
        </p:txBody>
      </p:sp>
      <p:pic>
        <p:nvPicPr>
          <p:cNvPr id="4" name="Graphic 3" descr="Programmer male outline">
            <a:extLst>
              <a:ext uri="{FF2B5EF4-FFF2-40B4-BE49-F238E27FC236}">
                <a16:creationId xmlns:a16="http://schemas.microsoft.com/office/drawing/2014/main" id="{DED68425-BEFA-449C-A3A6-2CA5E9F146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
        <p:nvSpPr>
          <p:cNvPr id="6" name="Rectangle 5">
            <a:extLst>
              <a:ext uri="{FF2B5EF4-FFF2-40B4-BE49-F238E27FC236}">
                <a16:creationId xmlns:a16="http://schemas.microsoft.com/office/drawing/2014/main" id="{F55190A8-8545-4D01-9B2A-62B0FD0F07FB}"/>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5A7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659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7DDFA-BABC-E2ED-C2E3-EF6D27B09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F586CE-84AD-55F4-DBB7-82F168E07CE1}"/>
              </a:ext>
            </a:extLst>
          </p:cNvPr>
          <p:cNvSpPr>
            <a:spLocks noGrp="1"/>
          </p:cNvSpPr>
          <p:nvPr>
            <p:ph type="title"/>
          </p:nvPr>
        </p:nvSpPr>
        <p:spPr>
          <a:xfrm>
            <a:off x="773662" y="580085"/>
            <a:ext cx="10819340" cy="1179576"/>
          </a:xfrm>
        </p:spPr>
        <p:txBody>
          <a:bodyPr>
            <a:normAutofit fontScale="90000"/>
          </a:bodyPr>
          <a:lstStyle/>
          <a:p>
            <a:r>
              <a:rPr lang="en-GB" dirty="0">
                <a:latin typeface="+mn-lt"/>
              </a:rPr>
              <a:t>Activity: What is Agile Development Methodology</a:t>
            </a:r>
            <a:r>
              <a:rPr lang="en-GB" dirty="0"/>
              <a:t>?</a:t>
            </a:r>
          </a:p>
        </p:txBody>
      </p:sp>
      <p:sp>
        <p:nvSpPr>
          <p:cNvPr id="3" name="Content Placeholder 2">
            <a:extLst>
              <a:ext uri="{FF2B5EF4-FFF2-40B4-BE49-F238E27FC236}">
                <a16:creationId xmlns:a16="http://schemas.microsoft.com/office/drawing/2014/main" id="{14927959-14DC-D3B1-01B2-8D0E0B0839D1}"/>
              </a:ext>
            </a:extLst>
          </p:cNvPr>
          <p:cNvSpPr>
            <a:spLocks noGrp="1"/>
          </p:cNvSpPr>
          <p:nvPr>
            <p:ph idx="1"/>
          </p:nvPr>
        </p:nvSpPr>
        <p:spPr>
          <a:xfrm>
            <a:off x="773662" y="2374657"/>
            <a:ext cx="10168128" cy="3694176"/>
          </a:xfrm>
        </p:spPr>
        <p:txBody>
          <a:bodyPr/>
          <a:lstStyle/>
          <a:p>
            <a:pPr marL="514350" lvl="0" indent="-514350" fontAlgn="base" hangingPunct="0">
              <a:buFont typeface="+mj-lt"/>
              <a:buAutoNum type="arabicPeriod"/>
            </a:pPr>
            <a:r>
              <a:rPr lang="en-GB" dirty="0"/>
              <a:t>Research and document a definition of the </a:t>
            </a:r>
            <a:r>
              <a:rPr lang="en-GB" dirty="0">
                <a:highlight>
                  <a:srgbClr val="FFFF00"/>
                </a:highlight>
                <a:latin typeface="Segoe UI" panose="020B0502040204020203" pitchFamily="34" charset="0"/>
              </a:rPr>
              <a:t>Agile Development Methodology</a:t>
            </a:r>
            <a:r>
              <a:rPr lang="en-GB" dirty="0">
                <a:highlight>
                  <a:srgbClr val="FFFF00"/>
                </a:highlight>
              </a:rPr>
              <a:t>? </a:t>
            </a:r>
          </a:p>
          <a:p>
            <a:pPr marL="514350" lvl="0" indent="-514350" fontAlgn="base" hangingPunct="0">
              <a:buFont typeface="+mj-lt"/>
              <a:buAutoNum type="arabicPeriod"/>
            </a:pPr>
            <a:r>
              <a:rPr lang="en-GB" dirty="0">
                <a:highlight>
                  <a:srgbClr val="FFFF00"/>
                </a:highlight>
              </a:rPr>
              <a:t>When was it created and why is it used</a:t>
            </a:r>
            <a:r>
              <a:rPr lang="en-GB" dirty="0"/>
              <a:t>?</a:t>
            </a:r>
          </a:p>
          <a:p>
            <a:pPr marL="514350" indent="-514350">
              <a:buFont typeface="+mj-lt"/>
              <a:buAutoNum type="arabicPeriod"/>
            </a:pPr>
            <a:r>
              <a:rPr lang="en-GB" b="1" dirty="0"/>
              <a:t>Share</a:t>
            </a:r>
            <a:r>
              <a:rPr lang="en-GB" dirty="0"/>
              <a:t>: 1/2 students to share when asked.</a:t>
            </a:r>
          </a:p>
        </p:txBody>
      </p:sp>
      <p:pic>
        <p:nvPicPr>
          <p:cNvPr id="5" name="Graphic 4" descr="List with solid fill">
            <a:extLst>
              <a:ext uri="{FF2B5EF4-FFF2-40B4-BE49-F238E27FC236}">
                <a16:creationId xmlns:a16="http://schemas.microsoft.com/office/drawing/2014/main" id="{D61ADD63-474C-D2D7-AB3A-CEA725A459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8285" y="4687166"/>
            <a:ext cx="1996663" cy="1996663"/>
          </a:xfrm>
          <a:prstGeom prst="rect">
            <a:avLst/>
          </a:prstGeom>
        </p:spPr>
      </p:pic>
      <p:pic>
        <p:nvPicPr>
          <p:cNvPr id="7" name="Graphic 6" descr="Meeting with solid fill">
            <a:extLst>
              <a:ext uri="{FF2B5EF4-FFF2-40B4-BE49-F238E27FC236}">
                <a16:creationId xmlns:a16="http://schemas.microsoft.com/office/drawing/2014/main" id="{7FB965F2-5A5F-7AC9-FA8A-C53D829C5D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1737" y="4687165"/>
            <a:ext cx="1996663" cy="1996663"/>
          </a:xfrm>
          <a:prstGeom prst="rect">
            <a:avLst/>
          </a:prstGeom>
        </p:spPr>
      </p:pic>
    </p:spTree>
    <p:extLst>
      <p:ext uri="{BB962C8B-B14F-4D97-AF65-F5344CB8AC3E}">
        <p14:creationId xmlns:p14="http://schemas.microsoft.com/office/powerpoint/2010/main" val="3223176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AB94-75C6-57D0-8EA4-436F5E416C04}"/>
              </a:ext>
            </a:extLst>
          </p:cNvPr>
          <p:cNvSpPr>
            <a:spLocks noGrp="1"/>
          </p:cNvSpPr>
          <p:nvPr>
            <p:ph type="title"/>
          </p:nvPr>
        </p:nvSpPr>
        <p:spPr>
          <a:xfrm>
            <a:off x="773662" y="604299"/>
            <a:ext cx="10168128" cy="1179576"/>
          </a:xfrm>
        </p:spPr>
        <p:txBody>
          <a:bodyPr/>
          <a:lstStyle/>
          <a:p>
            <a:r>
              <a:rPr lang="en-US" sz="4400" dirty="0"/>
              <a:t>Bg. </a:t>
            </a:r>
            <a:r>
              <a:rPr lang="en-US" dirty="0"/>
              <a:t>Agile Software development</a:t>
            </a:r>
            <a:endParaRPr lang="en-GB" dirty="0"/>
          </a:p>
        </p:txBody>
      </p:sp>
      <p:sp>
        <p:nvSpPr>
          <p:cNvPr id="3" name="Content Placeholder 2">
            <a:extLst>
              <a:ext uri="{FF2B5EF4-FFF2-40B4-BE49-F238E27FC236}">
                <a16:creationId xmlns:a16="http://schemas.microsoft.com/office/drawing/2014/main" id="{1BB9D15C-1EDB-806E-B235-0B77D698AE2B}"/>
              </a:ext>
            </a:extLst>
          </p:cNvPr>
          <p:cNvSpPr>
            <a:spLocks noGrp="1"/>
          </p:cNvSpPr>
          <p:nvPr>
            <p:ph idx="1"/>
          </p:nvPr>
        </p:nvSpPr>
        <p:spPr>
          <a:xfrm>
            <a:off x="606419" y="2128167"/>
            <a:ext cx="11288731" cy="3694176"/>
          </a:xfrm>
        </p:spPr>
        <p:txBody>
          <a:bodyPr>
            <a:normAutofit fontScale="77500" lnSpcReduction="20000"/>
          </a:bodyPr>
          <a:lstStyle/>
          <a:p>
            <a:r>
              <a:rPr lang="en-US" b="1" dirty="0"/>
              <a:t>Agile Software development</a:t>
            </a:r>
            <a:r>
              <a:rPr lang="en-US" dirty="0"/>
              <a:t>, created at the turn of the century, </a:t>
            </a:r>
            <a:r>
              <a:rPr lang="en-US" dirty="0">
                <a:highlight>
                  <a:srgbClr val="FFFF00"/>
                </a:highlight>
              </a:rPr>
              <a:t>is an umbrella term for multiple different Agile methods</a:t>
            </a:r>
            <a:r>
              <a:rPr lang="en-US" dirty="0"/>
              <a:t>/approaches for developing software that reflect the values and principles agreed upon by The Agile Alliance.</a:t>
            </a:r>
          </a:p>
          <a:p>
            <a:r>
              <a:rPr lang="en-US" dirty="0"/>
              <a:t>The Agile Alliance was a group of 17 software practitioners, who in 2001 documented the </a:t>
            </a:r>
            <a:r>
              <a:rPr lang="en-US" b="1" i="1" dirty="0"/>
              <a:t>Manifesto for Agile Software Development</a:t>
            </a:r>
            <a:r>
              <a:rPr lang="en-US" i="1" dirty="0"/>
              <a:t>, that includes:</a:t>
            </a:r>
          </a:p>
          <a:p>
            <a:pPr lvl="1"/>
            <a:r>
              <a:rPr lang="en-US" sz="2800" dirty="0"/>
              <a:t>Individuals/people and interactions over processes and tools</a:t>
            </a:r>
          </a:p>
          <a:p>
            <a:pPr lvl="1"/>
            <a:r>
              <a:rPr lang="en-US" sz="2800" dirty="0"/>
              <a:t>Working software over comprehensive documentation</a:t>
            </a:r>
          </a:p>
          <a:p>
            <a:pPr lvl="1"/>
            <a:r>
              <a:rPr lang="en-US" sz="2800" dirty="0"/>
              <a:t>Customer collaboration over contract negotiation</a:t>
            </a:r>
          </a:p>
          <a:p>
            <a:pPr lvl="1"/>
            <a:r>
              <a:rPr lang="en-US" sz="2800" dirty="0"/>
              <a:t>Responding to change over following a plan</a:t>
            </a:r>
          </a:p>
        </p:txBody>
      </p:sp>
      <p:sp>
        <p:nvSpPr>
          <p:cNvPr id="5" name="TextBox 4">
            <a:extLst>
              <a:ext uri="{FF2B5EF4-FFF2-40B4-BE49-F238E27FC236}">
                <a16:creationId xmlns:a16="http://schemas.microsoft.com/office/drawing/2014/main" id="{5E7E4F87-D9A2-BEF3-F495-B39902FCC668}"/>
              </a:ext>
            </a:extLst>
          </p:cNvPr>
          <p:cNvSpPr txBox="1"/>
          <p:nvPr/>
        </p:nvSpPr>
        <p:spPr>
          <a:xfrm>
            <a:off x="340249" y="5384734"/>
            <a:ext cx="11511501" cy="1292662"/>
          </a:xfrm>
          <a:prstGeom prst="rect">
            <a:avLst/>
          </a:prstGeom>
          <a:noFill/>
        </p:spPr>
        <p:txBody>
          <a:bodyPr wrap="square">
            <a:spAutoFit/>
          </a:bodyPr>
          <a:lstStyle/>
          <a:p>
            <a:pPr marL="457200" lvl="1" indent="0">
              <a:buNone/>
            </a:pPr>
            <a:r>
              <a:rPr lang="en-US" sz="2400" dirty="0"/>
              <a:t>Bg. “</a:t>
            </a:r>
            <a:r>
              <a:rPr lang="en-US" sz="1800" dirty="0">
                <a:solidFill>
                  <a:srgbClr val="0070C0"/>
                </a:solidFill>
              </a:rPr>
              <a:t>The practitioners cite inspiration from new practices at the time including extreme programming, scrum, dynamic systems development method, adaptive software development, and being sympathetic to the need for an alternative to documentation-driven, heavyweight software development processes</a:t>
            </a:r>
            <a:r>
              <a:rPr lang="en-US" sz="1800" dirty="0"/>
              <a:t>” [</a:t>
            </a:r>
            <a:r>
              <a:rPr lang="en-US" sz="1800" dirty="0">
                <a:hlinkClick r:id="rId2"/>
              </a:rPr>
              <a:t>r</a:t>
            </a:r>
            <a:r>
              <a:rPr lang="en-US" sz="1800" dirty="0"/>
              <a:t>]</a:t>
            </a:r>
            <a:endParaRPr lang="en-US" sz="2400" dirty="0"/>
          </a:p>
        </p:txBody>
      </p:sp>
    </p:spTree>
    <p:extLst>
      <p:ext uri="{BB962C8B-B14F-4D97-AF65-F5344CB8AC3E}">
        <p14:creationId xmlns:p14="http://schemas.microsoft.com/office/powerpoint/2010/main" val="34130323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678" y="630195"/>
            <a:ext cx="9808089" cy="1230944"/>
          </a:xfrm>
        </p:spPr>
        <p:txBody>
          <a:bodyPr>
            <a:normAutofit/>
          </a:bodyPr>
          <a:lstStyle/>
          <a:p>
            <a:pPr fontAlgn="t">
              <a:lnSpc>
                <a:spcPts val="1500"/>
              </a:lnSpc>
            </a:pPr>
            <a:r>
              <a:rPr lang="en-US" sz="4400" dirty="0"/>
              <a:t>Bg. </a:t>
            </a:r>
            <a:r>
              <a:rPr lang="en-GB" sz="4400" dirty="0">
                <a:latin typeface="Segoe UI" panose="020B0502040204020203" pitchFamily="34" charset="0"/>
              </a:rPr>
              <a:t>Agile Development Methodology</a:t>
            </a:r>
          </a:p>
        </p:txBody>
      </p:sp>
      <p:sp>
        <p:nvSpPr>
          <p:cNvPr id="3" name="Content Placeholder 2"/>
          <p:cNvSpPr>
            <a:spLocks noGrp="1"/>
          </p:cNvSpPr>
          <p:nvPr>
            <p:ph idx="1"/>
          </p:nvPr>
        </p:nvSpPr>
        <p:spPr>
          <a:xfrm>
            <a:off x="616992" y="2202350"/>
            <a:ext cx="10958015" cy="3140927"/>
          </a:xfrm>
        </p:spPr>
        <p:txBody>
          <a:bodyPr>
            <a:normAutofit/>
          </a:bodyPr>
          <a:lstStyle/>
          <a:p>
            <a:pPr fontAlgn="t">
              <a:lnSpc>
                <a:spcPct val="100000"/>
              </a:lnSpc>
              <a:spcBef>
                <a:spcPts val="0"/>
              </a:spcBef>
              <a:spcAft>
                <a:spcPts val="600"/>
              </a:spcAft>
            </a:pPr>
            <a:r>
              <a:rPr lang="en-GB" b="1" dirty="0">
                <a:latin typeface="Segoe UI" panose="020B0502040204020203" pitchFamily="34" charset="0"/>
              </a:rPr>
              <a:t>Agile</a:t>
            </a:r>
            <a:r>
              <a:rPr lang="en-GB" dirty="0">
                <a:latin typeface="Segoe UI" panose="020B0502040204020203" pitchFamily="34" charset="0"/>
              </a:rPr>
              <a:t> </a:t>
            </a:r>
            <a:r>
              <a:rPr lang="en-GB" b="1" dirty="0">
                <a:latin typeface="Segoe UI" panose="020B0502040204020203" pitchFamily="34" charset="0"/>
              </a:rPr>
              <a:t>Development Methodology</a:t>
            </a:r>
            <a:r>
              <a:rPr lang="en-GB" dirty="0">
                <a:latin typeface="Segoe UI" panose="020B0502040204020203" pitchFamily="34" charset="0"/>
              </a:rPr>
              <a:t>, </a:t>
            </a:r>
            <a:r>
              <a:rPr lang="en-GB" dirty="0">
                <a:highlight>
                  <a:srgbClr val="FFFF00"/>
                </a:highlight>
                <a:latin typeface="Segoe UI" panose="020B0502040204020203" pitchFamily="34" charset="0"/>
              </a:rPr>
              <a:t>r</a:t>
            </a:r>
            <a:r>
              <a:rPr lang="en-US" dirty="0" err="1">
                <a:highlight>
                  <a:srgbClr val="FFFF00"/>
                </a:highlight>
                <a:latin typeface="Segoe UI" panose="020B0502040204020203" pitchFamily="34" charset="0"/>
              </a:rPr>
              <a:t>efer</a:t>
            </a:r>
            <a:r>
              <a:rPr lang="en-US" dirty="0">
                <a:highlight>
                  <a:srgbClr val="FFFF00"/>
                </a:highlight>
                <a:latin typeface="Segoe UI" panose="020B0502040204020203" pitchFamily="34" charset="0"/>
              </a:rPr>
              <a:t> to applying Agile principles </a:t>
            </a:r>
            <a:r>
              <a:rPr lang="en-US" dirty="0">
                <a:latin typeface="Segoe UI" panose="020B0502040204020203" pitchFamily="34" charset="0"/>
              </a:rPr>
              <a:t>to </a:t>
            </a:r>
            <a:r>
              <a:rPr lang="en-US" b="1" dirty="0">
                <a:latin typeface="Segoe UI" panose="020B0502040204020203" pitchFamily="34" charset="0"/>
              </a:rPr>
              <a:t>any type of development</a:t>
            </a:r>
            <a:r>
              <a:rPr lang="en-US" dirty="0">
                <a:latin typeface="Segoe UI" panose="020B0502040204020203" pitchFamily="34" charset="0"/>
              </a:rPr>
              <a:t>, not just software.</a:t>
            </a:r>
          </a:p>
          <a:p>
            <a:pPr fontAlgn="t">
              <a:lnSpc>
                <a:spcPct val="100000"/>
              </a:lnSpc>
              <a:spcBef>
                <a:spcPts val="0"/>
              </a:spcBef>
              <a:spcAft>
                <a:spcPts val="600"/>
              </a:spcAft>
            </a:pPr>
            <a:r>
              <a:rPr lang="en-US" b="1" dirty="0">
                <a:latin typeface="Segoe UI" panose="020B0502040204020203" pitchFamily="34" charset="0"/>
              </a:rPr>
              <a:t>Examples</a:t>
            </a:r>
            <a:r>
              <a:rPr lang="en-US" dirty="0">
                <a:latin typeface="Segoe UI" panose="020B0502040204020203" pitchFamily="34" charset="0"/>
              </a:rPr>
              <a:t> could include design work, animation, game design/development or any product development. </a:t>
            </a:r>
          </a:p>
          <a:p>
            <a:pPr fontAlgn="t">
              <a:lnSpc>
                <a:spcPct val="100000"/>
              </a:lnSpc>
              <a:spcBef>
                <a:spcPts val="0"/>
              </a:spcBef>
              <a:spcAft>
                <a:spcPts val="600"/>
              </a:spcAft>
            </a:pPr>
            <a:r>
              <a:rPr lang="en-US" dirty="0">
                <a:latin typeface="Segoe UI" panose="020B0502040204020203" pitchFamily="34" charset="0"/>
              </a:rPr>
              <a:t>It emphasizes </a:t>
            </a:r>
            <a:r>
              <a:rPr lang="en-US" b="1" dirty="0">
                <a:latin typeface="Segoe UI" panose="020B0502040204020203" pitchFamily="34" charset="0"/>
              </a:rPr>
              <a:t>flexibility</a:t>
            </a:r>
            <a:r>
              <a:rPr lang="en-US" dirty="0">
                <a:latin typeface="Segoe UI" panose="020B0502040204020203" pitchFamily="34" charset="0"/>
              </a:rPr>
              <a:t>, </a:t>
            </a:r>
            <a:r>
              <a:rPr lang="en-US" b="1" dirty="0">
                <a:latin typeface="Segoe UI" panose="020B0502040204020203" pitchFamily="34" charset="0"/>
              </a:rPr>
              <a:t>iterative progress</a:t>
            </a:r>
            <a:r>
              <a:rPr lang="en-US" dirty="0">
                <a:latin typeface="Segoe UI" panose="020B0502040204020203" pitchFamily="34" charset="0"/>
              </a:rPr>
              <a:t>, and </a:t>
            </a:r>
            <a:r>
              <a:rPr lang="en-US" b="1" dirty="0">
                <a:latin typeface="Segoe UI" panose="020B0502040204020203" pitchFamily="34" charset="0"/>
              </a:rPr>
              <a:t>stakeholder involvement and collaboration</a:t>
            </a:r>
            <a:r>
              <a:rPr lang="en-US" dirty="0">
                <a:latin typeface="Segoe UI" panose="020B0502040204020203" pitchFamily="34" charset="0"/>
              </a:rPr>
              <a:t>.</a:t>
            </a:r>
          </a:p>
        </p:txBody>
      </p:sp>
    </p:spTree>
    <p:extLst>
      <p:ext uri="{BB962C8B-B14F-4D97-AF65-F5344CB8AC3E}">
        <p14:creationId xmlns:p14="http://schemas.microsoft.com/office/powerpoint/2010/main" val="2181156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62EB3-DB1E-4EC2-D59A-4C7D63990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316425-3DFF-EDFD-BAC7-2CF6A0D61442}"/>
              </a:ext>
            </a:extLst>
          </p:cNvPr>
          <p:cNvSpPr>
            <a:spLocks noGrp="1"/>
          </p:cNvSpPr>
          <p:nvPr>
            <p:ph type="title"/>
          </p:nvPr>
        </p:nvSpPr>
        <p:spPr>
          <a:xfrm>
            <a:off x="678678" y="497604"/>
            <a:ext cx="9808089" cy="1230944"/>
          </a:xfrm>
        </p:spPr>
        <p:txBody>
          <a:bodyPr>
            <a:normAutofit/>
          </a:bodyPr>
          <a:lstStyle/>
          <a:p>
            <a:r>
              <a:rPr lang="en-GB" sz="4800" dirty="0"/>
              <a:t>Bg. </a:t>
            </a:r>
            <a:r>
              <a:rPr lang="en-GB" sz="4400" dirty="0"/>
              <a:t>Agile Development Methods</a:t>
            </a:r>
          </a:p>
        </p:txBody>
      </p:sp>
      <p:pic>
        <p:nvPicPr>
          <p:cNvPr id="4" name="Picture 3" descr="A diagram of a software development process&#10;&#10;Description automatically generated">
            <a:extLst>
              <a:ext uri="{FF2B5EF4-FFF2-40B4-BE49-F238E27FC236}">
                <a16:creationId xmlns:a16="http://schemas.microsoft.com/office/drawing/2014/main" id="{D8AC33A6-45FE-62BE-6B47-14F3FF8A684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133" r="17163"/>
          <a:stretch/>
        </p:blipFill>
        <p:spPr>
          <a:xfrm>
            <a:off x="7471325" y="2083080"/>
            <a:ext cx="4298547" cy="3723266"/>
          </a:xfrm>
          <a:prstGeom prst="rect">
            <a:avLst/>
          </a:prstGeom>
        </p:spPr>
      </p:pic>
      <p:sp>
        <p:nvSpPr>
          <p:cNvPr id="3" name="Content Placeholder 2">
            <a:extLst>
              <a:ext uri="{FF2B5EF4-FFF2-40B4-BE49-F238E27FC236}">
                <a16:creationId xmlns:a16="http://schemas.microsoft.com/office/drawing/2014/main" id="{E99A66C1-E01E-E697-86A2-3D438BF05388}"/>
              </a:ext>
            </a:extLst>
          </p:cNvPr>
          <p:cNvSpPr>
            <a:spLocks noGrp="1"/>
          </p:cNvSpPr>
          <p:nvPr>
            <p:ph idx="1"/>
          </p:nvPr>
        </p:nvSpPr>
        <p:spPr>
          <a:xfrm>
            <a:off x="483912" y="2083080"/>
            <a:ext cx="6847764" cy="4144725"/>
          </a:xfrm>
        </p:spPr>
        <p:txBody>
          <a:bodyPr>
            <a:normAutofit fontScale="77500" lnSpcReduction="20000"/>
          </a:bodyPr>
          <a:lstStyle/>
          <a:p>
            <a:r>
              <a:rPr lang="en-GB" dirty="0"/>
              <a:t>Agile development methodologies focus more on people, embracing change and flexibility than on strict planning methods and tools.</a:t>
            </a:r>
          </a:p>
          <a:p>
            <a:r>
              <a:rPr lang="en-GB" b="1" dirty="0"/>
              <a:t>Agile Development methods </a:t>
            </a:r>
            <a:r>
              <a:rPr lang="en-GB" dirty="0"/>
              <a:t>reflect the new values of focusing on people and embracing change.</a:t>
            </a:r>
          </a:p>
          <a:p>
            <a:r>
              <a:rPr lang="en-GB" dirty="0">
                <a:highlight>
                  <a:srgbClr val="FFFF00"/>
                </a:highlight>
              </a:rPr>
              <a:t>The principles of Agile can also be used by individuals on individual projects. </a:t>
            </a:r>
          </a:p>
          <a:p>
            <a:r>
              <a:rPr lang="en-GB" dirty="0"/>
              <a:t>Typically however, Agile development methods are commonly used by </a:t>
            </a:r>
            <a:r>
              <a:rPr lang="en-GB" b="1" dirty="0"/>
              <a:t>Teams</a:t>
            </a:r>
            <a:r>
              <a:rPr lang="en-GB" dirty="0"/>
              <a:t> to create and build solutions collaboratively.</a:t>
            </a:r>
          </a:p>
          <a:p>
            <a:endParaRPr lang="en-GB" dirty="0"/>
          </a:p>
        </p:txBody>
      </p:sp>
    </p:spTree>
    <p:extLst>
      <p:ext uri="{BB962C8B-B14F-4D97-AF65-F5344CB8AC3E}">
        <p14:creationId xmlns:p14="http://schemas.microsoft.com/office/powerpoint/2010/main" val="9439737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838200" y="694768"/>
            <a:ext cx="7259595" cy="1179576"/>
          </a:xfrm>
        </p:spPr>
        <p:txBody>
          <a:bodyPr>
            <a:normAutofit fontScale="90000"/>
          </a:bodyPr>
          <a:lstStyle/>
          <a:p>
            <a:r>
              <a:rPr lang="en-US" sz="4900" dirty="0"/>
              <a:t>Bg. </a:t>
            </a:r>
            <a:r>
              <a:rPr lang="en-GB" dirty="0"/>
              <a:t>Agile Development Methods</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838200" y="2241516"/>
            <a:ext cx="10515600" cy="4351338"/>
          </a:xfrm>
        </p:spPr>
        <p:txBody>
          <a:bodyPr>
            <a:noAutofit/>
          </a:bodyPr>
          <a:lstStyle/>
          <a:p>
            <a:pPr>
              <a:lnSpc>
                <a:spcPct val="100000"/>
              </a:lnSpc>
              <a:spcBef>
                <a:spcPts val="0"/>
              </a:spcBef>
              <a:spcAft>
                <a:spcPts val="600"/>
              </a:spcAft>
            </a:pPr>
            <a:r>
              <a:rPr lang="en-GB" sz="2000" dirty="0"/>
              <a:t>Agile development methods include </a:t>
            </a:r>
            <a:r>
              <a:rPr lang="en-GB" sz="2000" b="1" dirty="0"/>
              <a:t>requirements gathering </a:t>
            </a:r>
            <a:r>
              <a:rPr lang="en-GB" sz="2000" dirty="0"/>
              <a:t>and prototype/feature improvement through cross-functional team collaboration and collaboration with their users/client/customers. </a:t>
            </a:r>
          </a:p>
          <a:p>
            <a:pPr>
              <a:lnSpc>
                <a:spcPct val="100000"/>
              </a:lnSpc>
              <a:spcBef>
                <a:spcPts val="0"/>
              </a:spcBef>
              <a:spcAft>
                <a:spcPts val="600"/>
              </a:spcAft>
            </a:pPr>
            <a:r>
              <a:rPr lang="en-GB" sz="2000" b="1" dirty="0"/>
              <a:t>Key aspects of agile include: </a:t>
            </a:r>
          </a:p>
          <a:p>
            <a:pPr lvl="1">
              <a:lnSpc>
                <a:spcPct val="100000"/>
              </a:lnSpc>
              <a:spcBef>
                <a:spcPts val="0"/>
              </a:spcBef>
              <a:spcAft>
                <a:spcPts val="600"/>
              </a:spcAft>
            </a:pPr>
            <a:r>
              <a:rPr lang="en-GB" sz="2000" dirty="0"/>
              <a:t>Early implementation/delivery</a:t>
            </a:r>
          </a:p>
          <a:p>
            <a:pPr lvl="1">
              <a:lnSpc>
                <a:spcPct val="100000"/>
              </a:lnSpc>
              <a:spcBef>
                <a:spcPts val="0"/>
              </a:spcBef>
              <a:spcAft>
                <a:spcPts val="600"/>
              </a:spcAft>
            </a:pPr>
            <a:r>
              <a:rPr lang="en-GB" sz="2000" dirty="0"/>
              <a:t>frequent meetings</a:t>
            </a:r>
          </a:p>
          <a:p>
            <a:pPr lvl="1">
              <a:lnSpc>
                <a:spcPct val="100000"/>
              </a:lnSpc>
              <a:spcBef>
                <a:spcPts val="0"/>
              </a:spcBef>
              <a:spcAft>
                <a:spcPts val="600"/>
              </a:spcAft>
            </a:pPr>
            <a:r>
              <a:rPr lang="en-GB" sz="2000" dirty="0"/>
              <a:t>flexible/adaptive planning</a:t>
            </a:r>
          </a:p>
          <a:p>
            <a:pPr lvl="1">
              <a:lnSpc>
                <a:spcPct val="100000"/>
              </a:lnSpc>
              <a:spcBef>
                <a:spcPts val="0"/>
              </a:spcBef>
              <a:spcAft>
                <a:spcPts val="600"/>
              </a:spcAft>
            </a:pPr>
            <a:r>
              <a:rPr lang="en-GB" sz="2000" dirty="0"/>
              <a:t>evolutionary development </a:t>
            </a:r>
          </a:p>
          <a:p>
            <a:pPr lvl="1">
              <a:lnSpc>
                <a:spcPct val="100000"/>
              </a:lnSpc>
              <a:spcBef>
                <a:spcPts val="0"/>
              </a:spcBef>
              <a:spcAft>
                <a:spcPts val="600"/>
              </a:spcAft>
            </a:pPr>
            <a:r>
              <a:rPr lang="en-GB" sz="2000" dirty="0"/>
              <a:t>continual improvement and flexible changes in requirements.</a:t>
            </a:r>
          </a:p>
          <a:p>
            <a:pPr>
              <a:lnSpc>
                <a:spcPct val="100000"/>
              </a:lnSpc>
              <a:spcBef>
                <a:spcPts val="0"/>
              </a:spcBef>
              <a:spcAft>
                <a:spcPts val="600"/>
              </a:spcAft>
            </a:pPr>
            <a:r>
              <a:rPr lang="en-GB" sz="2000" dirty="0"/>
              <a:t>Agile methods focus on </a:t>
            </a:r>
            <a:r>
              <a:rPr lang="en-GB" sz="2000" b="1" dirty="0"/>
              <a:t>quick prototype development</a:t>
            </a:r>
            <a:r>
              <a:rPr lang="en-GB" sz="2000" dirty="0"/>
              <a:t>, frequent user feedback and iterative (cyclical) feature/prototype/product improvement.</a:t>
            </a:r>
          </a:p>
        </p:txBody>
      </p:sp>
      <p:pic>
        <p:nvPicPr>
          <p:cNvPr id="8" name="Graphic 7" descr="Meeting outline">
            <a:extLst>
              <a:ext uri="{FF2B5EF4-FFF2-40B4-BE49-F238E27FC236}">
                <a16:creationId xmlns:a16="http://schemas.microsoft.com/office/drawing/2014/main" id="{3DAFC01C-1E37-561F-0551-99A6A74164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90670" y="181468"/>
            <a:ext cx="1692876" cy="1692876"/>
          </a:xfrm>
          <a:prstGeom prst="rect">
            <a:avLst/>
          </a:prstGeom>
        </p:spPr>
      </p:pic>
    </p:spTree>
    <p:extLst>
      <p:ext uri="{BB962C8B-B14F-4D97-AF65-F5344CB8AC3E}">
        <p14:creationId xmlns:p14="http://schemas.microsoft.com/office/powerpoint/2010/main" val="24871286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688912" y="483074"/>
            <a:ext cx="10515600" cy="1325563"/>
          </a:xfrm>
        </p:spPr>
        <p:txBody>
          <a:bodyPr>
            <a:normAutofit/>
          </a:bodyPr>
          <a:lstStyle/>
          <a:p>
            <a:r>
              <a:rPr lang="en-GB" dirty="0"/>
              <a:t>Agile method: </a:t>
            </a:r>
            <a:r>
              <a:rPr lang="en-GB" b="1" dirty="0"/>
              <a:t>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688913" y="2240691"/>
            <a:ext cx="9789618" cy="3328087"/>
          </a:xfrm>
        </p:spPr>
        <p:txBody>
          <a:bodyPr>
            <a:normAutofit/>
          </a:bodyPr>
          <a:lstStyle/>
          <a:p>
            <a:r>
              <a:rPr lang="en-US" dirty="0"/>
              <a:t>The updated RAD model includes these 4 key steps:</a:t>
            </a:r>
          </a:p>
          <a:p>
            <a:pPr marL="971550" lvl="1" indent="-514350">
              <a:buFont typeface="+mj-lt"/>
              <a:buAutoNum type="arabicPeriod"/>
            </a:pPr>
            <a:r>
              <a:rPr lang="en-US" sz="2800" b="1" dirty="0"/>
              <a:t>Requirements definition</a:t>
            </a:r>
          </a:p>
          <a:p>
            <a:pPr marL="971550" lvl="1" indent="-514350">
              <a:buFont typeface="+mj-lt"/>
              <a:buAutoNum type="arabicPeriod"/>
            </a:pPr>
            <a:r>
              <a:rPr lang="en-US" sz="2800" b="1" dirty="0"/>
              <a:t>Initial Prototype</a:t>
            </a:r>
          </a:p>
          <a:p>
            <a:pPr marL="971550" lvl="1" indent="-514350">
              <a:buFont typeface="+mj-lt"/>
              <a:buAutoNum type="arabicPeriod"/>
            </a:pPr>
            <a:r>
              <a:rPr lang="en-US" sz="2800" b="1" dirty="0"/>
              <a:t>Iterative Development (with user feedback)</a:t>
            </a:r>
          </a:p>
          <a:p>
            <a:pPr marL="971550" lvl="1" indent="-514350">
              <a:buFont typeface="+mj-lt"/>
              <a:buAutoNum type="arabicPeriod"/>
            </a:pPr>
            <a:r>
              <a:rPr lang="en-US" sz="2800" b="1" dirty="0"/>
              <a:t>Deployment</a:t>
            </a:r>
          </a:p>
        </p:txBody>
      </p:sp>
      <p:pic>
        <p:nvPicPr>
          <p:cNvPr id="6" name="Graphic 5" descr="Meeting outline">
            <a:extLst>
              <a:ext uri="{FF2B5EF4-FFF2-40B4-BE49-F238E27FC236}">
                <a16:creationId xmlns:a16="http://schemas.microsoft.com/office/drawing/2014/main" id="{BE2E50A8-FE7A-E13B-12EB-F0140F5993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66714" y="-194191"/>
            <a:ext cx="1692876" cy="1692876"/>
          </a:xfrm>
          <a:prstGeom prst="rect">
            <a:avLst/>
          </a:prstGeom>
        </p:spPr>
      </p:pic>
      <p:grpSp>
        <p:nvGrpSpPr>
          <p:cNvPr id="4" name="Group 3">
            <a:extLst>
              <a:ext uri="{FF2B5EF4-FFF2-40B4-BE49-F238E27FC236}">
                <a16:creationId xmlns:a16="http://schemas.microsoft.com/office/drawing/2014/main" id="{42F49037-5A63-2159-88E8-E5A94BEC43C7}"/>
              </a:ext>
            </a:extLst>
          </p:cNvPr>
          <p:cNvGrpSpPr/>
          <p:nvPr/>
        </p:nvGrpSpPr>
        <p:grpSpPr>
          <a:xfrm>
            <a:off x="1244228" y="5507472"/>
            <a:ext cx="9703544" cy="1034781"/>
            <a:chOff x="367069" y="4636008"/>
            <a:chExt cx="9703544" cy="1034781"/>
          </a:xfrm>
        </p:grpSpPr>
        <p:pic>
          <p:nvPicPr>
            <p:cNvPr id="5" name="Graphic 4" descr="Internet with solid fill">
              <a:extLst>
                <a:ext uri="{FF2B5EF4-FFF2-40B4-BE49-F238E27FC236}">
                  <a16:creationId xmlns:a16="http://schemas.microsoft.com/office/drawing/2014/main" id="{47C0BD03-7DEC-D4CB-AEBB-E82AE83D48F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67069" y="4730292"/>
              <a:ext cx="914400" cy="914400"/>
            </a:xfrm>
            <a:prstGeom prst="rect">
              <a:avLst/>
            </a:prstGeom>
          </p:spPr>
        </p:pic>
        <p:pic>
          <p:nvPicPr>
            <p:cNvPr id="7" name="Graphic 6" descr="Wind Turbines outline">
              <a:extLst>
                <a:ext uri="{FF2B5EF4-FFF2-40B4-BE49-F238E27FC236}">
                  <a16:creationId xmlns:a16="http://schemas.microsoft.com/office/drawing/2014/main" id="{09028469-FF86-01CB-16DB-A7746E40124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156213" y="4636008"/>
              <a:ext cx="914400" cy="982104"/>
            </a:xfrm>
            <a:prstGeom prst="rect">
              <a:avLst/>
            </a:prstGeom>
          </p:spPr>
        </p:pic>
        <p:pic>
          <p:nvPicPr>
            <p:cNvPr id="8" name="Graphic 7" descr="Solar Panels outline">
              <a:extLst>
                <a:ext uri="{FF2B5EF4-FFF2-40B4-BE49-F238E27FC236}">
                  <a16:creationId xmlns:a16="http://schemas.microsoft.com/office/drawing/2014/main" id="{ABED73E0-8D91-547D-DEF4-62FEE8078F1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5765" y="4703712"/>
              <a:ext cx="914400" cy="914400"/>
            </a:xfrm>
            <a:prstGeom prst="rect">
              <a:avLst/>
            </a:prstGeom>
          </p:spPr>
        </p:pic>
        <p:pic>
          <p:nvPicPr>
            <p:cNvPr id="9" name="Graphic 8" descr="Eye Scan with solid fill">
              <a:extLst>
                <a:ext uri="{FF2B5EF4-FFF2-40B4-BE49-F238E27FC236}">
                  <a16:creationId xmlns:a16="http://schemas.microsoft.com/office/drawing/2014/main" id="{57185370-0814-AF04-42F6-852B59F7B24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17081" y="4756043"/>
              <a:ext cx="914400" cy="914400"/>
            </a:xfrm>
            <a:prstGeom prst="rect">
              <a:avLst/>
            </a:prstGeom>
          </p:spPr>
        </p:pic>
        <p:pic>
          <p:nvPicPr>
            <p:cNvPr id="10" name="Graphic 9" descr="Ui Ux with solid fill">
              <a:extLst>
                <a:ext uri="{FF2B5EF4-FFF2-40B4-BE49-F238E27FC236}">
                  <a16:creationId xmlns:a16="http://schemas.microsoft.com/office/drawing/2014/main" id="{908E1B21-617D-FC1C-4D73-9924CD882D9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3358382" y="4756389"/>
              <a:ext cx="914400" cy="914400"/>
            </a:xfrm>
            <a:prstGeom prst="rect">
              <a:avLst/>
            </a:prstGeom>
          </p:spPr>
        </p:pic>
        <p:pic>
          <p:nvPicPr>
            <p:cNvPr id="11" name="Graphic 10" descr="Internet Of Things outline">
              <a:extLst>
                <a:ext uri="{FF2B5EF4-FFF2-40B4-BE49-F238E27FC236}">
                  <a16:creationId xmlns:a16="http://schemas.microsoft.com/office/drawing/2014/main" id="{59D405E2-48E9-8360-43D7-406251A6791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211463" y="4756043"/>
              <a:ext cx="914400" cy="914400"/>
            </a:xfrm>
            <a:prstGeom prst="rect">
              <a:avLst/>
            </a:prstGeom>
          </p:spPr>
        </p:pic>
        <p:pic>
          <p:nvPicPr>
            <p:cNvPr id="12" name="Graphic 11" descr="Programmer male with solid fill">
              <a:extLst>
                <a:ext uri="{FF2B5EF4-FFF2-40B4-BE49-F238E27FC236}">
                  <a16:creationId xmlns:a16="http://schemas.microsoft.com/office/drawing/2014/main" id="{08E011E8-C212-3320-BA16-0F898CE5A5C8}"/>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4329597" y="4703712"/>
              <a:ext cx="914400" cy="914400"/>
            </a:xfrm>
            <a:prstGeom prst="rect">
              <a:avLst/>
            </a:prstGeom>
          </p:spPr>
        </p:pic>
        <p:pic>
          <p:nvPicPr>
            <p:cNvPr id="13" name="Graphic 12" descr="Programmer female with solid fill">
              <a:extLst>
                <a:ext uri="{FF2B5EF4-FFF2-40B4-BE49-F238E27FC236}">
                  <a16:creationId xmlns:a16="http://schemas.microsoft.com/office/drawing/2014/main" id="{55A01978-F5DE-62E3-A072-12CE0B745F49}"/>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6158397" y="4730292"/>
              <a:ext cx="914400" cy="914400"/>
            </a:xfrm>
            <a:prstGeom prst="rect">
              <a:avLst/>
            </a:prstGeom>
          </p:spPr>
        </p:pic>
        <p:pic>
          <p:nvPicPr>
            <p:cNvPr id="14" name="Graphic 13" descr="Online Network with solid fill">
              <a:extLst>
                <a:ext uri="{FF2B5EF4-FFF2-40B4-BE49-F238E27FC236}">
                  <a16:creationId xmlns:a16="http://schemas.microsoft.com/office/drawing/2014/main" id="{5576771A-1EE0-3288-5FEF-46ECDD3C9B9E}"/>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2385052" y="4756043"/>
              <a:ext cx="914400" cy="914400"/>
            </a:xfrm>
            <a:prstGeom prst="rect">
              <a:avLst/>
            </a:prstGeom>
          </p:spPr>
        </p:pic>
        <p:pic>
          <p:nvPicPr>
            <p:cNvPr id="15" name="Graphic 14" descr="Online meeting outline">
              <a:extLst>
                <a:ext uri="{FF2B5EF4-FFF2-40B4-BE49-F238E27FC236}">
                  <a16:creationId xmlns:a16="http://schemas.microsoft.com/office/drawing/2014/main" id="{87A5F598-C30E-3DD6-B5C3-54B4FE805128}"/>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1453070" y="4730292"/>
              <a:ext cx="914400" cy="914400"/>
            </a:xfrm>
            <a:prstGeom prst="rect">
              <a:avLst/>
            </a:prstGeom>
          </p:spPr>
        </p:pic>
      </p:grpSp>
      <p:pic>
        <p:nvPicPr>
          <p:cNvPr id="16" name="Graphic 15" descr="Circles with arrows outline">
            <a:extLst>
              <a:ext uri="{FF2B5EF4-FFF2-40B4-BE49-F238E27FC236}">
                <a16:creationId xmlns:a16="http://schemas.microsoft.com/office/drawing/2014/main" id="{36F0ED3E-3D04-20EF-6DB2-60E46D381F0E}"/>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9918930" y="652247"/>
            <a:ext cx="1588444" cy="1588444"/>
          </a:xfrm>
          <a:prstGeom prst="rect">
            <a:avLst/>
          </a:prstGeom>
        </p:spPr>
      </p:pic>
    </p:spTree>
    <p:extLst>
      <p:ext uri="{BB962C8B-B14F-4D97-AF65-F5344CB8AC3E}">
        <p14:creationId xmlns:p14="http://schemas.microsoft.com/office/powerpoint/2010/main" val="3419366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772297" y="486499"/>
            <a:ext cx="10515600" cy="1325563"/>
          </a:xfrm>
        </p:spPr>
        <p:txBody>
          <a:bodyPr>
            <a:normAutofit/>
          </a:bodyPr>
          <a:lstStyle/>
          <a:p>
            <a:r>
              <a:rPr lang="en-GB" sz="4800" dirty="0"/>
              <a:t>Bg. </a:t>
            </a:r>
            <a:r>
              <a:rPr lang="en-GB" dirty="0"/>
              <a:t>Rapid Application Development (RAD)</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453080" y="2101849"/>
            <a:ext cx="11154034" cy="4756151"/>
          </a:xfrm>
        </p:spPr>
        <p:txBody>
          <a:bodyPr>
            <a:normAutofit fontScale="85000" lnSpcReduction="20000"/>
          </a:bodyPr>
          <a:lstStyle/>
          <a:p>
            <a:r>
              <a:rPr lang="en-US" dirty="0"/>
              <a:t>In the early 1990s, the early creators of RAD saw that </a:t>
            </a:r>
            <a:r>
              <a:rPr lang="en-US" b="1" dirty="0"/>
              <a:t>software engineering was different </a:t>
            </a:r>
            <a:r>
              <a:rPr lang="en-US" dirty="0"/>
              <a:t>to </a:t>
            </a:r>
            <a:r>
              <a:rPr lang="en-US" b="1" dirty="0"/>
              <a:t>traditional engineering </a:t>
            </a:r>
            <a:r>
              <a:rPr lang="en-US" dirty="0"/>
              <a:t>in that software </a:t>
            </a:r>
            <a:r>
              <a:rPr lang="en-US" b="1" dirty="0"/>
              <a:t>wasn’t a fixed structure </a:t>
            </a:r>
            <a:r>
              <a:rPr lang="en-US" dirty="0"/>
              <a:t>such as a bridge or building. </a:t>
            </a:r>
            <a:r>
              <a:rPr lang="en-US" b="1" dirty="0"/>
              <a:t>Software and digital products are soft not hard</a:t>
            </a:r>
            <a:r>
              <a:rPr lang="en-US" dirty="0"/>
              <a:t>, it was malleable/flexible and could be changed/updated to suit the needs of the user/client.</a:t>
            </a:r>
          </a:p>
          <a:p>
            <a:r>
              <a:rPr lang="en-US" dirty="0"/>
              <a:t>Software and digital artefact development was not limited to traditional methods of engineering. In that less emphasis could be put on initial and absolute planning and absolute progression between project stages, and that </a:t>
            </a:r>
            <a:r>
              <a:rPr lang="en-US" b="1" dirty="0"/>
              <a:t>software engineering is more of an adaptive evolving process that can be iterative</a:t>
            </a:r>
            <a:r>
              <a:rPr lang="en-US" dirty="0"/>
              <a:t>.</a:t>
            </a:r>
          </a:p>
          <a:p>
            <a:r>
              <a:rPr lang="en-US" dirty="0"/>
              <a:t>Rapid Application Development or RAD focuses less on rigid plans and more on fast, iterative cycles of prototyping and relies on </a:t>
            </a:r>
            <a:r>
              <a:rPr lang="en-US" b="1" dirty="0"/>
              <a:t>user feedback </a:t>
            </a:r>
            <a:r>
              <a:rPr lang="en-US" dirty="0"/>
              <a:t>throughout.</a:t>
            </a:r>
            <a:endParaRPr lang="en-US" sz="1600" dirty="0"/>
          </a:p>
        </p:txBody>
      </p:sp>
    </p:spTree>
    <p:extLst>
      <p:ext uri="{BB962C8B-B14F-4D97-AF65-F5344CB8AC3E}">
        <p14:creationId xmlns:p14="http://schemas.microsoft.com/office/powerpoint/2010/main" val="7772765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687859" y="463979"/>
            <a:ext cx="10816282" cy="1325563"/>
          </a:xfrm>
        </p:spPr>
        <p:txBody>
          <a:bodyPr>
            <a:normAutofit fontScale="90000"/>
          </a:bodyPr>
          <a:lstStyle/>
          <a:p>
            <a:r>
              <a:rPr lang="en-GB" sz="5400" b="1" dirty="0"/>
              <a:t>Bg. </a:t>
            </a:r>
            <a:r>
              <a:rPr lang="en-GB" dirty="0"/>
              <a:t>Definition: 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551935" y="2011491"/>
            <a:ext cx="10816282" cy="4463449"/>
          </a:xfrm>
        </p:spPr>
        <p:txBody>
          <a:bodyPr>
            <a:normAutofit fontScale="92500"/>
          </a:bodyPr>
          <a:lstStyle/>
          <a:p>
            <a:r>
              <a:rPr lang="en-US" b="1" dirty="0"/>
              <a:t>RAD</a:t>
            </a:r>
            <a:r>
              <a:rPr lang="en-US" dirty="0"/>
              <a:t> is an agile adaptive software development model, that is based on prototyping and quick feedback with less emphasis on planning. With rapid application development, developers can change the design, add functionality, and keep reiterating without having to start from scratch each time. </a:t>
            </a:r>
            <a:r>
              <a:rPr lang="en-US" sz="1500" dirty="0"/>
              <a:t>(</a:t>
            </a:r>
            <a:r>
              <a:rPr lang="en-US" sz="1500" dirty="0">
                <a:hlinkClick r:id="rId2"/>
              </a:rPr>
              <a:t>r</a:t>
            </a:r>
            <a:r>
              <a:rPr lang="en-US" sz="1500" dirty="0"/>
              <a:t>)</a:t>
            </a:r>
          </a:p>
          <a:p>
            <a:r>
              <a:rPr lang="en-US" dirty="0"/>
              <a:t>Rapid Application Development is an agile framework focused primarily on </a:t>
            </a:r>
            <a:r>
              <a:rPr lang="en-US" b="1" dirty="0"/>
              <a:t>rapid prototyping </a:t>
            </a:r>
            <a:r>
              <a:rPr lang="en-US" dirty="0"/>
              <a:t>of a software product, frequently iterating based on feedback, and continuously releasing updated versions of the software product to the market. </a:t>
            </a:r>
            <a:r>
              <a:rPr lang="en-US" sz="1500" dirty="0"/>
              <a:t>(</a:t>
            </a:r>
            <a:r>
              <a:rPr lang="en-US" sz="1500" dirty="0">
                <a:hlinkClick r:id="rId3"/>
              </a:rPr>
              <a:t>r</a:t>
            </a:r>
            <a:r>
              <a:rPr lang="en-US" sz="1500" dirty="0"/>
              <a:t>)</a:t>
            </a:r>
          </a:p>
          <a:p>
            <a:pPr marL="457200" lvl="1" indent="0">
              <a:buNone/>
            </a:pPr>
            <a:endParaRPr lang="en-US" sz="1600" dirty="0"/>
          </a:p>
        </p:txBody>
      </p:sp>
    </p:spTree>
    <p:extLst>
      <p:ext uri="{BB962C8B-B14F-4D97-AF65-F5344CB8AC3E}">
        <p14:creationId xmlns:p14="http://schemas.microsoft.com/office/powerpoint/2010/main" val="6066893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597" y="483074"/>
            <a:ext cx="10515600" cy="1325563"/>
          </a:xfrm>
        </p:spPr>
        <p:txBody>
          <a:bodyPr>
            <a:normAutofit/>
          </a:bodyPr>
          <a:lstStyle/>
          <a:p>
            <a:r>
              <a:rPr lang="en-GB" sz="5400" dirty="0"/>
              <a:t>Bg: </a:t>
            </a:r>
            <a:r>
              <a:rPr lang="en-GB" sz="4800" dirty="0"/>
              <a:t>Rapid Application Development</a:t>
            </a:r>
          </a:p>
        </p:txBody>
      </p:sp>
      <p:sp>
        <p:nvSpPr>
          <p:cNvPr id="3" name="Content Placeholder 2"/>
          <p:cNvSpPr>
            <a:spLocks noGrp="1"/>
          </p:cNvSpPr>
          <p:nvPr>
            <p:ph idx="1"/>
          </p:nvPr>
        </p:nvSpPr>
        <p:spPr>
          <a:xfrm>
            <a:off x="530840" y="2041221"/>
            <a:ext cx="10952706" cy="4601300"/>
          </a:xfrm>
        </p:spPr>
        <p:txBody>
          <a:bodyPr>
            <a:normAutofit fontScale="92500"/>
          </a:bodyPr>
          <a:lstStyle/>
          <a:p>
            <a:r>
              <a:rPr lang="en-GB" dirty="0"/>
              <a:t>RAD is user-focused, iterative and emphasis practical prototype over process.</a:t>
            </a:r>
          </a:p>
          <a:p>
            <a:r>
              <a:rPr lang="en-GB" dirty="0"/>
              <a:t>However </a:t>
            </a:r>
            <a:r>
              <a:rPr lang="en-GB" b="1" dirty="0"/>
              <a:t>documentation</a:t>
            </a:r>
            <a:r>
              <a:rPr lang="en-GB" dirty="0"/>
              <a:t> was typically still </a:t>
            </a:r>
            <a:r>
              <a:rPr lang="en-GB" b="1" dirty="0"/>
              <a:t>extensive</a:t>
            </a:r>
            <a:r>
              <a:rPr lang="en-GB" dirty="0"/>
              <a:t> at the design phase e.g. Vast array of UML diagrams for design / systems analysis.</a:t>
            </a:r>
          </a:p>
          <a:p>
            <a:r>
              <a:rPr lang="en-GB" dirty="0"/>
              <a:t>Popular today for creating managing and maintain large complex systems, and commonly used in Large Organisations.</a:t>
            </a:r>
          </a:p>
          <a:p>
            <a:r>
              <a:rPr lang="en-GB" dirty="0"/>
              <a:t>Modified versions of RAD with less focus on documentation such as </a:t>
            </a:r>
            <a:r>
              <a:rPr lang="en-GB" b="1" dirty="0"/>
              <a:t>prototyping</a:t>
            </a:r>
            <a:r>
              <a:rPr lang="en-GB" dirty="0"/>
              <a:t>, are popular today for creating </a:t>
            </a:r>
            <a:r>
              <a:rPr lang="en-GB" b="1" dirty="0"/>
              <a:t>smaller scale software/digital projects</a:t>
            </a:r>
            <a:r>
              <a:rPr lang="en-GB" dirty="0"/>
              <a:t>.</a:t>
            </a:r>
          </a:p>
        </p:txBody>
      </p:sp>
    </p:spTree>
    <p:extLst>
      <p:ext uri="{BB962C8B-B14F-4D97-AF65-F5344CB8AC3E}">
        <p14:creationId xmlns:p14="http://schemas.microsoft.com/office/powerpoint/2010/main" val="12086176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643552" y="482808"/>
            <a:ext cx="10515600" cy="1325563"/>
          </a:xfrm>
        </p:spPr>
        <p:txBody>
          <a:bodyPr>
            <a:normAutofit/>
          </a:bodyPr>
          <a:lstStyle/>
          <a:p>
            <a:r>
              <a:rPr lang="en-GB" sz="4400" dirty="0"/>
              <a:t>Bg. </a:t>
            </a:r>
            <a:r>
              <a:rPr lang="en-GB" sz="3600" dirty="0"/>
              <a:t>Agile methods: FDD, Kanban and SCRUM</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341811" y="1808371"/>
            <a:ext cx="11508377" cy="4815840"/>
          </a:xfrm>
        </p:spPr>
        <p:txBody>
          <a:bodyPr>
            <a:normAutofit fontScale="77500" lnSpcReduction="20000"/>
          </a:bodyPr>
          <a:lstStyle/>
          <a:p>
            <a:pPr marL="0" indent="0">
              <a:buNone/>
            </a:pPr>
            <a:r>
              <a:rPr lang="en-GB" dirty="0"/>
              <a:t>Some other example Agile development methods include </a:t>
            </a:r>
            <a:r>
              <a:rPr lang="en-GB" b="1" dirty="0"/>
              <a:t>FDD</a:t>
            </a:r>
            <a:r>
              <a:rPr lang="en-GB" dirty="0"/>
              <a:t>, </a:t>
            </a:r>
            <a:r>
              <a:rPr lang="en-GB" b="1" dirty="0"/>
              <a:t>Kanban</a:t>
            </a:r>
            <a:r>
              <a:rPr lang="en-GB" dirty="0"/>
              <a:t>, </a:t>
            </a:r>
            <a:r>
              <a:rPr lang="en-GB" b="1" dirty="0"/>
              <a:t>SCRUM</a:t>
            </a:r>
            <a:r>
              <a:rPr lang="en-GB" dirty="0"/>
              <a:t>.</a:t>
            </a:r>
          </a:p>
          <a:p>
            <a:r>
              <a:rPr lang="en-GB" b="1" dirty="0">
                <a:highlight>
                  <a:srgbClr val="00FFFF"/>
                </a:highlight>
              </a:rPr>
              <a:t>Feature-driven development </a:t>
            </a:r>
            <a:r>
              <a:rPr lang="en-GB" dirty="0">
                <a:highlight>
                  <a:srgbClr val="00FFFF"/>
                </a:highlight>
              </a:rPr>
              <a:t>(FDD) is </a:t>
            </a:r>
            <a:r>
              <a:rPr lang="en-GB" dirty="0"/>
              <a:t>an agile software development framework, that focuses on identifying required ‘features’, assigning features to personnel/teams and building software, feature by feature.</a:t>
            </a:r>
          </a:p>
          <a:p>
            <a:pPr lvl="1"/>
            <a:r>
              <a:rPr lang="en-GB" dirty="0"/>
              <a:t>Bg. For an overview of the </a:t>
            </a:r>
            <a:r>
              <a:rPr lang="en-GB" dirty="0">
                <a:hlinkClick r:id="rId2"/>
              </a:rPr>
              <a:t>FDD framework please click here</a:t>
            </a:r>
            <a:r>
              <a:rPr lang="en-GB" dirty="0"/>
              <a:t>.</a:t>
            </a:r>
          </a:p>
          <a:p>
            <a:r>
              <a:rPr lang="en-GB" b="1" dirty="0">
                <a:highlight>
                  <a:srgbClr val="00FFFF"/>
                </a:highlight>
              </a:rPr>
              <a:t>Kanban</a:t>
            </a:r>
            <a:r>
              <a:rPr lang="en-GB" dirty="0">
                <a:highlight>
                  <a:srgbClr val="00FFFF"/>
                </a:highlight>
              </a:rPr>
              <a:t> </a:t>
            </a:r>
            <a:r>
              <a:rPr lang="en-GB" dirty="0"/>
              <a:t>(developed by Japanese company Toyota)  is a project scheduling &amp; development method that uses a </a:t>
            </a:r>
            <a:r>
              <a:rPr lang="en-GB" b="1" dirty="0"/>
              <a:t>visual ‘Kanban board</a:t>
            </a:r>
            <a:r>
              <a:rPr lang="en-GB" dirty="0"/>
              <a:t>’ that moves identified required product features known as a ‘</a:t>
            </a:r>
            <a:r>
              <a:rPr lang="en-GB" b="1" dirty="0"/>
              <a:t>backlog list</a:t>
            </a:r>
            <a:r>
              <a:rPr lang="en-GB" dirty="0"/>
              <a:t>’ through typical project stages to production/deployment. </a:t>
            </a:r>
          </a:p>
          <a:p>
            <a:pPr lvl="1"/>
            <a:r>
              <a:rPr lang="en-GB" sz="2200" dirty="0"/>
              <a:t>Bg. For a Kanban </a:t>
            </a:r>
            <a:r>
              <a:rPr lang="en-GB" sz="2200" dirty="0">
                <a:hlinkClick r:id="rId3"/>
              </a:rPr>
              <a:t>overview</a:t>
            </a:r>
            <a:r>
              <a:rPr lang="en-GB" sz="2200" dirty="0"/>
              <a:t> and example </a:t>
            </a:r>
            <a:r>
              <a:rPr lang="en-GB" sz="2200" dirty="0">
                <a:hlinkClick r:id="rId4"/>
              </a:rPr>
              <a:t>tools</a:t>
            </a:r>
            <a:r>
              <a:rPr lang="en-GB" sz="2200" dirty="0"/>
              <a:t>, please click the preceding links.</a:t>
            </a:r>
          </a:p>
          <a:p>
            <a:r>
              <a:rPr lang="en-GB" b="1" dirty="0">
                <a:highlight>
                  <a:srgbClr val="00FFFF"/>
                </a:highlight>
              </a:rPr>
              <a:t>SCRUM</a:t>
            </a:r>
            <a:r>
              <a:rPr lang="en-GB" dirty="0"/>
              <a:t> is a </a:t>
            </a:r>
            <a:r>
              <a:rPr lang="en-GB" b="1" dirty="0"/>
              <a:t>team-orientated feature focused </a:t>
            </a:r>
            <a:r>
              <a:rPr lang="en-GB" dirty="0"/>
              <a:t>agile software development method for organising managing and developing a software using Sprints. </a:t>
            </a:r>
            <a:r>
              <a:rPr lang="en-US" dirty="0"/>
              <a:t>A sprint is a short, time-boxed period when a scrum team works to complete a feature.</a:t>
            </a:r>
            <a:endParaRPr lang="en-GB" dirty="0"/>
          </a:p>
          <a:p>
            <a:pPr lvl="1"/>
            <a:r>
              <a:rPr lang="en-GB" sz="2200" dirty="0"/>
              <a:t>Bg. For an overview of the </a:t>
            </a:r>
            <a:r>
              <a:rPr lang="en-GB" sz="2200" dirty="0">
                <a:hlinkClick r:id="rId5"/>
              </a:rPr>
              <a:t>SCRUM framework please click-here</a:t>
            </a:r>
            <a:r>
              <a:rPr lang="en-GB" sz="2200" dirty="0"/>
              <a:t>, and for a </a:t>
            </a:r>
            <a:r>
              <a:rPr lang="en-GB" sz="2200" dirty="0">
                <a:hlinkClick r:id="rId6"/>
              </a:rPr>
              <a:t>Video of SCRUM click here</a:t>
            </a:r>
            <a:r>
              <a:rPr lang="en-GB" sz="2200" dirty="0"/>
              <a:t>.</a:t>
            </a:r>
          </a:p>
        </p:txBody>
      </p:sp>
    </p:spTree>
    <p:extLst>
      <p:ext uri="{BB962C8B-B14F-4D97-AF65-F5344CB8AC3E}">
        <p14:creationId xmlns:p14="http://schemas.microsoft.com/office/powerpoint/2010/main" val="706618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33" y="468114"/>
            <a:ext cx="10515600" cy="1074525"/>
          </a:xfrm>
        </p:spPr>
        <p:txBody>
          <a:bodyPr/>
          <a:lstStyle/>
          <a:p>
            <a:r>
              <a:rPr lang="en-GB" dirty="0"/>
              <a:t>Agile Method example: Kanban board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684" y="1226633"/>
            <a:ext cx="11290595" cy="5479259"/>
          </a:xfrm>
          <a:prstGeom prst="rect">
            <a:avLst/>
          </a:prstGeom>
        </p:spPr>
      </p:pic>
    </p:spTree>
    <p:extLst>
      <p:ext uri="{BB962C8B-B14F-4D97-AF65-F5344CB8AC3E}">
        <p14:creationId xmlns:p14="http://schemas.microsoft.com/office/powerpoint/2010/main" val="2478549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0DF5F-3220-4A56-AC70-BA85F3F04323}"/>
              </a:ext>
            </a:extLst>
          </p:cNvPr>
          <p:cNvSpPr>
            <a:spLocks noGrp="1"/>
          </p:cNvSpPr>
          <p:nvPr>
            <p:ph type="title"/>
          </p:nvPr>
        </p:nvSpPr>
        <p:spPr>
          <a:xfrm>
            <a:off x="169363" y="1943734"/>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Bg.</a:t>
            </a:r>
            <a:br>
              <a:rPr lang="en-US" sz="2600" kern="1200" dirty="0">
                <a:solidFill>
                  <a:srgbClr val="FFFFFF"/>
                </a:solidFill>
                <a:latin typeface="+mj-lt"/>
                <a:ea typeface="+mj-ea"/>
                <a:cs typeface="+mj-cs"/>
              </a:rPr>
            </a:br>
            <a:r>
              <a:rPr lang="en-US" sz="3600" kern="1200" dirty="0">
                <a:solidFill>
                  <a:srgbClr val="FFFFFF"/>
                </a:solidFill>
                <a:latin typeface="+mj-lt"/>
                <a:ea typeface="+mj-ea"/>
                <a:cs typeface="+mj-cs"/>
              </a:rPr>
              <a:t>Kanban board</a:t>
            </a:r>
            <a:endParaRPr lang="en-US" sz="2600" kern="1200" dirty="0">
              <a:solidFill>
                <a:srgbClr val="FFFFFF"/>
              </a:solidFill>
              <a:latin typeface="+mj-lt"/>
              <a:ea typeface="+mj-ea"/>
              <a:cs typeface="+mj-cs"/>
            </a:endParaRPr>
          </a:p>
        </p:txBody>
      </p:sp>
      <p:pic>
        <p:nvPicPr>
          <p:cNvPr id="1026" name="Picture 2" descr="See the source image">
            <a:extLst>
              <a:ext uri="{FF2B5EF4-FFF2-40B4-BE49-F238E27FC236}">
                <a16:creationId xmlns:a16="http://schemas.microsoft.com/office/drawing/2014/main" id="{45823109-F69A-496C-ABC4-AC2383383A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51350" y="600891"/>
            <a:ext cx="9271287" cy="487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8412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14367-E386-4AF0-9F1A-12450B04A606}"/>
              </a:ext>
            </a:extLst>
          </p:cNvPr>
          <p:cNvSpPr>
            <a:spLocks noGrp="1"/>
          </p:cNvSpPr>
          <p:nvPr>
            <p:ph type="title"/>
          </p:nvPr>
        </p:nvSpPr>
        <p:spPr>
          <a:xfrm>
            <a:off x="762154" y="178407"/>
            <a:ext cx="10515600" cy="914160"/>
          </a:xfrm>
        </p:spPr>
        <p:txBody>
          <a:bodyPr>
            <a:normAutofit/>
          </a:bodyPr>
          <a:lstStyle/>
          <a:p>
            <a:r>
              <a:rPr lang="en-GB" u="sng" dirty="0"/>
              <a:t>Flexibility: Combine SDLC FDD &amp; Kanban</a:t>
            </a:r>
          </a:p>
        </p:txBody>
      </p:sp>
      <p:pic>
        <p:nvPicPr>
          <p:cNvPr id="3074" name="Picture 2" descr="See the source image">
            <a:extLst>
              <a:ext uri="{FF2B5EF4-FFF2-40B4-BE49-F238E27FC236}">
                <a16:creationId xmlns:a16="http://schemas.microsoft.com/office/drawing/2014/main" id="{B1162DA6-E19B-450C-87AA-6AD6838AAF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7540" y="1001486"/>
            <a:ext cx="10409707" cy="54905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FADC454-3686-EBF8-4049-846CA3E7B680}"/>
              </a:ext>
            </a:extLst>
          </p:cNvPr>
          <p:cNvSpPr txBox="1"/>
          <p:nvPr/>
        </p:nvSpPr>
        <p:spPr>
          <a:xfrm>
            <a:off x="-1" y="4180344"/>
            <a:ext cx="10850881" cy="2677656"/>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Based on feedback from users.</a:t>
            </a:r>
          </a:p>
          <a:p>
            <a:pPr marL="285750" indent="-285750">
              <a:buFont typeface="Arial" panose="020B0604020202020204" pitchFamily="34" charset="0"/>
              <a:buChar char="•"/>
            </a:pPr>
            <a:r>
              <a:rPr lang="en-GB" sz="2400" dirty="0"/>
              <a:t>Some features are in the New stage not being worked on yet.</a:t>
            </a:r>
          </a:p>
          <a:p>
            <a:pPr marL="285750" indent="-285750">
              <a:buFont typeface="Arial" panose="020B0604020202020204" pitchFamily="34" charset="0"/>
              <a:buChar char="•"/>
            </a:pPr>
            <a:r>
              <a:rPr lang="en-GB" sz="2400" dirty="0"/>
              <a:t>Some features are at the Analysis/planning stage.</a:t>
            </a:r>
          </a:p>
          <a:p>
            <a:pPr marL="285750" indent="-285750">
              <a:buFont typeface="Arial" panose="020B0604020202020204" pitchFamily="34" charset="0"/>
              <a:buChar char="•"/>
            </a:pPr>
            <a:r>
              <a:rPr lang="en-GB" sz="2400" dirty="0"/>
              <a:t>Some features are being designed.</a:t>
            </a:r>
          </a:p>
          <a:p>
            <a:pPr marL="285750" indent="-285750">
              <a:buFont typeface="Arial" panose="020B0604020202020204" pitchFamily="34" charset="0"/>
              <a:buChar char="•"/>
            </a:pPr>
            <a:r>
              <a:rPr lang="en-GB" sz="2400" dirty="0"/>
              <a:t>Some features are in development. </a:t>
            </a:r>
          </a:p>
          <a:p>
            <a:pPr marL="285750" indent="-285750">
              <a:buFont typeface="Arial" panose="020B0604020202020204" pitchFamily="34" charset="0"/>
              <a:buChar char="•"/>
            </a:pPr>
            <a:r>
              <a:rPr lang="en-GB" sz="2400" dirty="0"/>
              <a:t>Others are in the Testing/QA stage.</a:t>
            </a:r>
          </a:p>
          <a:p>
            <a:r>
              <a:rPr lang="en-GB" sz="2400" dirty="0"/>
              <a:t>You could create a similar type board to manage the implementation of your project.</a:t>
            </a:r>
          </a:p>
        </p:txBody>
      </p:sp>
    </p:spTree>
    <p:extLst>
      <p:ext uri="{BB962C8B-B14F-4D97-AF65-F5344CB8AC3E}">
        <p14:creationId xmlns:p14="http://schemas.microsoft.com/office/powerpoint/2010/main" val="30636799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675" y="96811"/>
            <a:ext cx="11648650" cy="6259883"/>
          </a:xfrm>
          <a:prstGeom prst="rect">
            <a:avLst/>
          </a:prstGeom>
        </p:spPr>
      </p:pic>
      <p:sp>
        <p:nvSpPr>
          <p:cNvPr id="10" name="TextBox 9"/>
          <p:cNvSpPr txBox="1"/>
          <p:nvPr/>
        </p:nvSpPr>
        <p:spPr>
          <a:xfrm>
            <a:off x="110387" y="6356694"/>
            <a:ext cx="7197634" cy="369332"/>
          </a:xfrm>
          <a:prstGeom prst="rect">
            <a:avLst/>
          </a:prstGeom>
          <a:noFill/>
        </p:spPr>
        <p:txBody>
          <a:bodyPr wrap="square" rtlCol="0">
            <a:spAutoFit/>
          </a:bodyPr>
          <a:lstStyle/>
          <a:p>
            <a:r>
              <a:rPr lang="en-GB" dirty="0"/>
              <a:t>Further information: </a:t>
            </a:r>
            <a:r>
              <a:rPr lang="en-GB" dirty="0">
                <a:hlinkClick r:id="rId4"/>
              </a:rPr>
              <a:t>https://www.scrum.org/resources/what-is-scrum</a:t>
            </a:r>
            <a:r>
              <a:rPr lang="en-GB" dirty="0"/>
              <a:t> </a:t>
            </a:r>
          </a:p>
        </p:txBody>
      </p:sp>
      <p:sp>
        <p:nvSpPr>
          <p:cNvPr id="3" name="TextBox 2">
            <a:extLst>
              <a:ext uri="{FF2B5EF4-FFF2-40B4-BE49-F238E27FC236}">
                <a16:creationId xmlns:a16="http://schemas.microsoft.com/office/drawing/2014/main" id="{8BB08AAE-8AD7-6E26-91C3-B8A1D05A349E}"/>
              </a:ext>
            </a:extLst>
          </p:cNvPr>
          <p:cNvSpPr txBox="1"/>
          <p:nvPr/>
        </p:nvSpPr>
        <p:spPr>
          <a:xfrm>
            <a:off x="8254312" y="6095084"/>
            <a:ext cx="3599935" cy="261610"/>
          </a:xfrm>
          <a:prstGeom prst="rect">
            <a:avLst/>
          </a:prstGeom>
          <a:noFill/>
        </p:spPr>
        <p:txBody>
          <a:bodyPr wrap="square">
            <a:spAutoFit/>
          </a:bodyPr>
          <a:lstStyle/>
          <a:p>
            <a:pPr algn="r"/>
            <a:r>
              <a:rPr lang="en-GB" sz="1100" dirty="0">
                <a:solidFill>
                  <a:schemeClr val="accent1">
                    <a:lumMod val="60000"/>
                    <a:lumOff val="40000"/>
                  </a:schemeClr>
                </a:solidFill>
              </a:rPr>
              <a:t>Ref: https://www.scrum.org/resources/what-is-scrum</a:t>
            </a:r>
          </a:p>
        </p:txBody>
      </p:sp>
      <p:sp>
        <p:nvSpPr>
          <p:cNvPr id="5" name="TextBox 4">
            <a:extLst>
              <a:ext uri="{FF2B5EF4-FFF2-40B4-BE49-F238E27FC236}">
                <a16:creationId xmlns:a16="http://schemas.microsoft.com/office/drawing/2014/main" id="{889D7FAE-078D-8335-7F9C-30293AF354CD}"/>
              </a:ext>
            </a:extLst>
          </p:cNvPr>
          <p:cNvSpPr txBox="1"/>
          <p:nvPr/>
        </p:nvSpPr>
        <p:spPr>
          <a:xfrm>
            <a:off x="110388" y="96811"/>
            <a:ext cx="11402344" cy="1785104"/>
          </a:xfrm>
          <a:prstGeom prst="rect">
            <a:avLst/>
          </a:prstGeom>
          <a:solidFill>
            <a:srgbClr val="00B0F0"/>
          </a:solidFill>
          <a:ln w="38100">
            <a:solidFill>
              <a:schemeClr val="accent4"/>
            </a:solidFill>
          </a:ln>
        </p:spPr>
        <p:txBody>
          <a:bodyPr wrap="square">
            <a:spAutoFit/>
          </a:bodyPr>
          <a:lstStyle/>
          <a:p>
            <a:pPr marL="342900" indent="-342900">
              <a:buFont typeface="Arial" panose="020B0604020202020204" pitchFamily="34" charset="0"/>
              <a:buChar char="•"/>
            </a:pPr>
            <a:r>
              <a:rPr lang="en-US" sz="2200" dirty="0">
                <a:solidFill>
                  <a:schemeClr val="bg1"/>
                </a:solidFill>
                <a:latin typeface="arial" panose="020B0604020202020204" pitchFamily="34" charset="0"/>
              </a:rPr>
              <a:t>The </a:t>
            </a:r>
            <a:r>
              <a:rPr lang="en-US" sz="2200" b="1" dirty="0">
                <a:solidFill>
                  <a:schemeClr val="bg1"/>
                </a:solidFill>
                <a:latin typeface="arial" panose="020B0604020202020204" pitchFamily="34" charset="0"/>
              </a:rPr>
              <a:t>Scrum method </a:t>
            </a:r>
            <a:r>
              <a:rPr lang="en-US" sz="2200" dirty="0">
                <a:solidFill>
                  <a:schemeClr val="bg1"/>
                </a:solidFill>
                <a:latin typeface="arial" panose="020B0604020202020204" pitchFamily="34" charset="0"/>
              </a:rPr>
              <a:t>includes a </a:t>
            </a:r>
            <a:r>
              <a:rPr lang="en-US" sz="2200" b="1" dirty="0">
                <a:solidFill>
                  <a:schemeClr val="bg1"/>
                </a:solidFill>
                <a:latin typeface="arial" panose="020B0604020202020204" pitchFamily="34" charset="0"/>
              </a:rPr>
              <a:t>Backlog of features </a:t>
            </a:r>
            <a:r>
              <a:rPr lang="en-US" sz="2200" dirty="0">
                <a:solidFill>
                  <a:schemeClr val="bg1"/>
                </a:solidFill>
                <a:latin typeface="arial" panose="020B0604020202020204" pitchFamily="34" charset="0"/>
              </a:rPr>
              <a:t>to be developed.</a:t>
            </a:r>
          </a:p>
          <a:p>
            <a:pPr marL="342900" indent="-342900">
              <a:buFont typeface="Arial" panose="020B0604020202020204" pitchFamily="34" charset="0"/>
              <a:buChar char="•"/>
            </a:pPr>
            <a:r>
              <a:rPr lang="en-US" sz="2200" dirty="0">
                <a:solidFill>
                  <a:schemeClr val="bg1"/>
                </a:solidFill>
                <a:latin typeface="arial" panose="020B0604020202020204" pitchFamily="34" charset="0"/>
              </a:rPr>
              <a:t>A</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Scrum</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meeting</a:t>
            </a:r>
            <a:r>
              <a:rPr lang="en-US" sz="2200" b="0" i="0" dirty="0">
                <a:solidFill>
                  <a:schemeClr val="bg1"/>
                </a:solidFill>
                <a:effectLst/>
                <a:latin typeface="arial" panose="020B0604020202020204" pitchFamily="34" charset="0"/>
              </a:rPr>
              <a:t> is typically a </a:t>
            </a:r>
            <a:r>
              <a:rPr lang="en-US" sz="2200" b="1" i="0" dirty="0">
                <a:solidFill>
                  <a:schemeClr val="bg1"/>
                </a:solidFill>
                <a:effectLst/>
                <a:latin typeface="arial" panose="020B0604020202020204" pitchFamily="34" charset="0"/>
              </a:rPr>
              <a:t>15-minute meeting </a:t>
            </a:r>
            <a:r>
              <a:rPr lang="en-US" sz="2200" b="0" i="0" dirty="0">
                <a:solidFill>
                  <a:schemeClr val="bg1"/>
                </a:solidFill>
                <a:effectLst/>
                <a:latin typeface="arial" panose="020B0604020202020204" pitchFamily="34" charset="0"/>
              </a:rPr>
              <a:t>at the start of the day for the Development/Design Team to synchronize activities and create a plan for the next 24 hours. </a:t>
            </a:r>
          </a:p>
          <a:p>
            <a:pPr marL="342900" indent="-342900">
              <a:buFont typeface="Arial" panose="020B0604020202020204" pitchFamily="34" charset="0"/>
              <a:buChar char="•"/>
            </a:pPr>
            <a:r>
              <a:rPr lang="en-US" sz="2200" b="0" i="0" dirty="0">
                <a:solidFill>
                  <a:schemeClr val="bg1"/>
                </a:solidFill>
                <a:effectLst/>
                <a:latin typeface="arial" panose="020B0604020202020204" pitchFamily="34" charset="0"/>
              </a:rPr>
              <a:t>A </a:t>
            </a:r>
            <a:r>
              <a:rPr lang="en-US" sz="2200" b="1" i="0" dirty="0">
                <a:solidFill>
                  <a:schemeClr val="bg1"/>
                </a:solidFill>
                <a:effectLst/>
                <a:latin typeface="arial" panose="020B0604020202020204" pitchFamily="34" charset="0"/>
              </a:rPr>
              <a:t>Scrum</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Sprint</a:t>
            </a:r>
            <a:r>
              <a:rPr lang="en-US" sz="2200" b="0" i="0" dirty="0">
                <a:solidFill>
                  <a:schemeClr val="bg1"/>
                </a:solidFill>
                <a:effectLst/>
                <a:latin typeface="arial" panose="020B0604020202020204" pitchFamily="34" charset="0"/>
              </a:rPr>
              <a:t> is usually </a:t>
            </a:r>
            <a:r>
              <a:rPr lang="en-US" sz="2200" b="1" i="0" dirty="0">
                <a:solidFill>
                  <a:schemeClr val="bg1"/>
                </a:solidFill>
                <a:effectLst/>
                <a:latin typeface="arial" panose="020B0604020202020204" pitchFamily="34" charset="0"/>
              </a:rPr>
              <a:t>1 to 4 weeks </a:t>
            </a:r>
            <a:r>
              <a:rPr lang="en-US" sz="2200" b="0" i="0" dirty="0">
                <a:solidFill>
                  <a:schemeClr val="bg1"/>
                </a:solidFill>
                <a:effectLst/>
                <a:latin typeface="arial" panose="020B0604020202020204" pitchFamily="34" charset="0"/>
              </a:rPr>
              <a:t>to complete a feature/requirement/design.</a:t>
            </a:r>
            <a:endParaRPr lang="en-GB" sz="2200" dirty="0">
              <a:solidFill>
                <a:schemeClr val="bg1"/>
              </a:solidFill>
            </a:endParaRPr>
          </a:p>
        </p:txBody>
      </p:sp>
    </p:spTree>
    <p:extLst>
      <p:ext uri="{BB962C8B-B14F-4D97-AF65-F5344CB8AC3E}">
        <p14:creationId xmlns:p14="http://schemas.microsoft.com/office/powerpoint/2010/main" val="19896488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C365-1516-11E8-45AE-F74A82EBB8B8}"/>
              </a:ext>
            </a:extLst>
          </p:cNvPr>
          <p:cNvSpPr>
            <a:spLocks noGrp="1"/>
          </p:cNvSpPr>
          <p:nvPr>
            <p:ph type="title"/>
          </p:nvPr>
        </p:nvSpPr>
        <p:spPr>
          <a:xfrm>
            <a:off x="770307" y="630714"/>
            <a:ext cx="10515600" cy="1157402"/>
          </a:xfrm>
        </p:spPr>
        <p:txBody>
          <a:bodyPr>
            <a:normAutofit/>
          </a:bodyPr>
          <a:lstStyle/>
          <a:p>
            <a:r>
              <a:rPr lang="en-GB" sz="4800" dirty="0"/>
              <a:t>Bg. </a:t>
            </a:r>
            <a:r>
              <a:rPr lang="en-GB" dirty="0"/>
              <a:t>Scrum: 1 feature can take several sprints</a:t>
            </a:r>
          </a:p>
        </p:txBody>
      </p:sp>
      <p:pic>
        <p:nvPicPr>
          <p:cNvPr id="13" name="Picture 12" descr="A diagram of a process&#10;&#10;Description automatically generated">
            <a:extLst>
              <a:ext uri="{FF2B5EF4-FFF2-40B4-BE49-F238E27FC236}">
                <a16:creationId xmlns:a16="http://schemas.microsoft.com/office/drawing/2014/main" id="{08620411-F082-08BC-7813-D2E205D8712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02" t="29706" r="3420" b="4944"/>
          <a:stretch/>
        </p:blipFill>
        <p:spPr>
          <a:xfrm>
            <a:off x="358140" y="2878440"/>
            <a:ext cx="11339933" cy="4074976"/>
          </a:xfrm>
          <a:prstGeom prst="rect">
            <a:avLst/>
          </a:prstGeom>
        </p:spPr>
      </p:pic>
      <p:sp>
        <p:nvSpPr>
          <p:cNvPr id="3" name="Content Placeholder 2">
            <a:extLst>
              <a:ext uri="{FF2B5EF4-FFF2-40B4-BE49-F238E27FC236}">
                <a16:creationId xmlns:a16="http://schemas.microsoft.com/office/drawing/2014/main" id="{97B5917B-2EF3-5526-1E6A-9BBEACAF0DAA}"/>
              </a:ext>
            </a:extLst>
          </p:cNvPr>
          <p:cNvSpPr>
            <a:spLocks noGrp="1"/>
          </p:cNvSpPr>
          <p:nvPr>
            <p:ph idx="1"/>
          </p:nvPr>
        </p:nvSpPr>
        <p:spPr>
          <a:xfrm>
            <a:off x="547267" y="2083242"/>
            <a:ext cx="10515600" cy="3764126"/>
          </a:xfrm>
        </p:spPr>
        <p:txBody>
          <a:bodyPr/>
          <a:lstStyle/>
          <a:p>
            <a:r>
              <a:rPr lang="en-GB" sz="2400" dirty="0"/>
              <a:t>Depending on user feedback, one feature may take several sprints to get right. Until the client/end-user is happy with the</a:t>
            </a:r>
            <a:r>
              <a:rPr lang="en-GB" dirty="0"/>
              <a:t> </a:t>
            </a:r>
            <a:r>
              <a:rPr lang="en-GB" sz="2400" dirty="0"/>
              <a:t>feature. </a:t>
            </a:r>
            <a:endParaRPr lang="en-GB" dirty="0"/>
          </a:p>
        </p:txBody>
      </p:sp>
    </p:spTree>
    <p:extLst>
      <p:ext uri="{BB962C8B-B14F-4D97-AF65-F5344CB8AC3E}">
        <p14:creationId xmlns:p14="http://schemas.microsoft.com/office/powerpoint/2010/main" val="17601258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B557-DA53-42FB-EAF3-9C0434063377}"/>
              </a:ext>
            </a:extLst>
          </p:cNvPr>
          <p:cNvSpPr>
            <a:spLocks noGrp="1"/>
          </p:cNvSpPr>
          <p:nvPr>
            <p:ph type="title"/>
          </p:nvPr>
        </p:nvSpPr>
        <p:spPr>
          <a:xfrm>
            <a:off x="687977" y="476224"/>
            <a:ext cx="10866120" cy="1325563"/>
          </a:xfrm>
        </p:spPr>
        <p:txBody>
          <a:bodyPr>
            <a:normAutofit/>
          </a:bodyPr>
          <a:lstStyle/>
          <a:p>
            <a:r>
              <a:rPr lang="en-GB" sz="5400" dirty="0"/>
              <a:t>Bg. </a:t>
            </a:r>
            <a:r>
              <a:rPr lang="en-GB" sz="4400" dirty="0"/>
              <a:t>Student example: Scrum overview</a:t>
            </a:r>
          </a:p>
        </p:txBody>
      </p:sp>
      <p:sp>
        <p:nvSpPr>
          <p:cNvPr id="3" name="Content Placeholder 2">
            <a:extLst>
              <a:ext uri="{FF2B5EF4-FFF2-40B4-BE49-F238E27FC236}">
                <a16:creationId xmlns:a16="http://schemas.microsoft.com/office/drawing/2014/main" id="{B1BD079A-6374-B371-B34B-CF9560E8BC3A}"/>
              </a:ext>
            </a:extLst>
          </p:cNvPr>
          <p:cNvSpPr>
            <a:spLocks noGrp="1"/>
          </p:cNvSpPr>
          <p:nvPr>
            <p:ph idx="1"/>
          </p:nvPr>
        </p:nvSpPr>
        <p:spPr>
          <a:xfrm>
            <a:off x="584115" y="2079327"/>
            <a:ext cx="10691948" cy="4688386"/>
          </a:xfrm>
        </p:spPr>
        <p:txBody>
          <a:bodyPr>
            <a:normAutofit fontScale="92500" lnSpcReduction="20000"/>
          </a:bodyPr>
          <a:lstStyle/>
          <a:p>
            <a:pPr marL="0" indent="0">
              <a:lnSpc>
                <a:spcPct val="110000"/>
              </a:lnSpc>
              <a:spcBef>
                <a:spcPts val="600"/>
              </a:spcBef>
              <a:spcAft>
                <a:spcPts val="600"/>
              </a:spcAft>
              <a:buNone/>
            </a:pPr>
            <a:r>
              <a:rPr lang="en-GB" sz="3000" b="1" u="sng" kern="100" dirty="0">
                <a:effectLst/>
                <a:latin typeface="Aptos" panose="020B0004020202020204" pitchFamily="34" charset="0"/>
                <a:ea typeface="Aptos" panose="020B0004020202020204" pitchFamily="34" charset="0"/>
                <a:cs typeface="Arial" panose="020B0604020202020204" pitchFamily="34" charset="0"/>
              </a:rPr>
              <a:t>Development method: Scrum</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0000"/>
              </a:lnSpc>
              <a:spcBef>
                <a:spcPts val="600"/>
              </a:spcBef>
              <a:spcAft>
                <a:spcPts val="600"/>
              </a:spcAft>
            </a:pPr>
            <a:r>
              <a:rPr lang="en-GB" sz="2600" kern="100" dirty="0">
                <a:effectLst/>
                <a:latin typeface="Aptos" panose="020B0004020202020204" pitchFamily="34" charset="0"/>
                <a:ea typeface="Aptos" panose="020B0004020202020204" pitchFamily="34" charset="0"/>
                <a:cs typeface="Arial" panose="020B0604020202020204" pitchFamily="34" charset="0"/>
              </a:rPr>
              <a:t>We'll use Agile for </a:t>
            </a:r>
            <a:r>
              <a:rPr lang="en-GB" sz="2600" kern="100">
                <a:effectLst/>
                <a:latin typeface="Aptos" panose="020B0004020202020204" pitchFamily="34" charset="0"/>
                <a:ea typeface="Aptos" panose="020B0004020202020204" pitchFamily="34" charset="0"/>
                <a:cs typeface="Arial" panose="020B0604020202020204" pitchFamily="34" charset="0"/>
              </a:rPr>
              <a:t>our game </a:t>
            </a:r>
            <a:r>
              <a:rPr lang="en-GB" sz="2600" kern="100" dirty="0">
                <a:effectLst/>
                <a:latin typeface="Aptos" panose="020B0004020202020204" pitchFamily="34" charset="0"/>
                <a:ea typeface="Aptos" panose="020B0004020202020204" pitchFamily="34" charset="0"/>
                <a:cs typeface="Arial" panose="020B0604020202020204" pitchFamily="34" charset="0"/>
              </a:rPr>
              <a:t>project</a:t>
            </a:r>
            <a:r>
              <a:rPr lang="en-GB" sz="2600" kern="100">
                <a:effectLst/>
                <a:latin typeface="Aptos" panose="020B0004020202020204" pitchFamily="34" charset="0"/>
                <a:ea typeface="Aptos" panose="020B0004020202020204" pitchFamily="34" charset="0"/>
                <a:cs typeface="Arial" panose="020B0604020202020204" pitchFamily="34" charset="0"/>
              </a:rPr>
              <a:t>. </a:t>
            </a:r>
          </a:p>
          <a:p>
            <a:pPr>
              <a:lnSpc>
                <a:spcPct val="110000"/>
              </a:lnSpc>
              <a:spcBef>
                <a:spcPts val="600"/>
              </a:spcBef>
              <a:spcAft>
                <a:spcPts val="600"/>
              </a:spcAft>
            </a:pPr>
            <a:r>
              <a:rPr lang="en-GB" sz="2600" kern="100">
                <a:effectLst/>
                <a:latin typeface="Aptos" panose="020B0004020202020204" pitchFamily="34" charset="0"/>
                <a:ea typeface="Aptos" panose="020B0004020202020204" pitchFamily="34" charset="0"/>
                <a:cs typeface="Arial" panose="020B0604020202020204" pitchFamily="34" charset="0"/>
              </a:rPr>
              <a:t>It's </a:t>
            </a:r>
            <a:r>
              <a:rPr lang="en-GB" sz="2600" kern="100" dirty="0">
                <a:effectLst/>
                <a:latin typeface="Aptos" panose="020B0004020202020204" pitchFamily="34" charset="0"/>
                <a:ea typeface="Aptos" panose="020B0004020202020204" pitchFamily="34" charset="0"/>
                <a:cs typeface="Arial" panose="020B0604020202020204" pitchFamily="34" charset="0"/>
              </a:rPr>
              <a:t>like building in small chunks, making it easier to adjust as we go. We'll split the project into short periods called sprints, lasting 2-4 weeks each. </a:t>
            </a:r>
          </a:p>
          <a:p>
            <a:pPr>
              <a:lnSpc>
                <a:spcPct val="110000"/>
              </a:lnSpc>
              <a:spcBef>
                <a:spcPts val="600"/>
              </a:spcBef>
              <a:spcAft>
                <a:spcPts val="600"/>
              </a:spcAft>
            </a:pPr>
            <a:r>
              <a:rPr lang="en-GB" sz="2600" kern="100" dirty="0">
                <a:effectLst/>
                <a:latin typeface="Aptos" panose="020B0004020202020204" pitchFamily="34" charset="0"/>
                <a:ea typeface="Aptos" panose="020B0004020202020204" pitchFamily="34" charset="0"/>
                <a:cs typeface="Arial" panose="020B0604020202020204" pitchFamily="34" charset="0"/>
              </a:rPr>
              <a:t>In each sprint, we'll focus on adding new features or fixing things. </a:t>
            </a:r>
          </a:p>
          <a:p>
            <a:pPr>
              <a:lnSpc>
                <a:spcPct val="110000"/>
              </a:lnSpc>
              <a:spcBef>
                <a:spcPts val="600"/>
              </a:spcBef>
              <a:spcAft>
                <a:spcPts val="600"/>
              </a:spcAft>
            </a:pPr>
            <a:r>
              <a:rPr lang="en-GB" sz="2600" kern="100" dirty="0">
                <a:effectLst/>
                <a:latin typeface="Aptos" panose="020B0004020202020204" pitchFamily="34" charset="0"/>
                <a:ea typeface="Aptos" panose="020B0004020202020204" pitchFamily="34" charset="0"/>
                <a:cs typeface="Arial" panose="020B0604020202020204" pitchFamily="34" charset="0"/>
              </a:rPr>
              <a:t>At the end of each sprint, we'll check what we've done and talk about what went well and what could be better. </a:t>
            </a:r>
          </a:p>
          <a:p>
            <a:pPr>
              <a:lnSpc>
                <a:spcPct val="110000"/>
              </a:lnSpc>
              <a:spcBef>
                <a:spcPts val="600"/>
              </a:spcBef>
              <a:spcAft>
                <a:spcPts val="600"/>
              </a:spcAft>
            </a:pPr>
            <a:r>
              <a:rPr lang="en-GB" sz="2600" kern="100" dirty="0">
                <a:effectLst/>
                <a:latin typeface="Aptos" panose="020B0004020202020204" pitchFamily="34" charset="0"/>
                <a:ea typeface="Aptos" panose="020B0004020202020204" pitchFamily="34" charset="0"/>
                <a:cs typeface="Arial" panose="020B0604020202020204" pitchFamily="34" charset="0"/>
              </a:rPr>
              <a:t>This way, we can keep improving the game step by step, working closely together and staying on track with what we want to achieve. We'll make sure everyone knows what's happening by talking regularly and keeping everything open</a:t>
            </a:r>
            <a:r>
              <a:rPr lang="en-GB" sz="2400" kern="100" dirty="0">
                <a:effectLst/>
                <a:latin typeface="Aptos" panose="020B0004020202020204" pitchFamily="34" charset="0"/>
                <a:ea typeface="Aptos" panose="020B0004020202020204" pitchFamily="34" charset="0"/>
                <a:cs typeface="Arial" panose="020B0604020202020204" pitchFamily="34" charset="0"/>
              </a:rPr>
              <a:t>.</a:t>
            </a:r>
          </a:p>
        </p:txBody>
      </p:sp>
    </p:spTree>
    <p:extLst>
      <p:ext uri="{BB962C8B-B14F-4D97-AF65-F5344CB8AC3E}">
        <p14:creationId xmlns:p14="http://schemas.microsoft.com/office/powerpoint/2010/main" val="8750656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itting in front of several computer screens&#10;&#10;Description automatically generated">
            <a:extLst>
              <a:ext uri="{FF2B5EF4-FFF2-40B4-BE49-F238E27FC236}">
                <a16:creationId xmlns:a16="http://schemas.microsoft.com/office/drawing/2014/main" id="{4F71875C-2C4C-7F30-16C1-5F8AE073154D}"/>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0" r="5653" b="-1"/>
          <a:stretch/>
        </p:blipFill>
        <p:spPr>
          <a:xfrm>
            <a:off x="4058194" y="10"/>
            <a:ext cx="8133804" cy="6857990"/>
          </a:xfrm>
          <a:prstGeom prst="rect">
            <a:avLst/>
          </a:prstGeom>
        </p:spPr>
      </p:pic>
      <p:sp>
        <p:nvSpPr>
          <p:cNvPr id="2" name="Title 1"/>
          <p:cNvSpPr>
            <a:spLocks noGrp="1"/>
          </p:cNvSpPr>
          <p:nvPr>
            <p:ph type="title"/>
          </p:nvPr>
        </p:nvSpPr>
        <p:spPr>
          <a:xfrm>
            <a:off x="675856" y="431125"/>
            <a:ext cx="10729289" cy="1045664"/>
          </a:xfrm>
          <a:solidFill>
            <a:schemeClr val="bg1">
              <a:alpha val="60000"/>
            </a:schemeClr>
          </a:solidFill>
        </p:spPr>
        <p:txBody>
          <a:bodyPr>
            <a:normAutofit fontScale="90000"/>
          </a:bodyPr>
          <a:lstStyle/>
          <a:p>
            <a:r>
              <a:rPr lang="en-GB" sz="4000" dirty="0"/>
              <a:t>Contemporary Project Management &amp; Development methods</a:t>
            </a:r>
          </a:p>
        </p:txBody>
      </p:sp>
      <p:sp>
        <p:nvSpPr>
          <p:cNvPr id="3" name="Content Placeholder 2"/>
          <p:cNvSpPr>
            <a:spLocks noGrp="1"/>
          </p:cNvSpPr>
          <p:nvPr>
            <p:ph idx="1"/>
          </p:nvPr>
        </p:nvSpPr>
        <p:spPr>
          <a:xfrm>
            <a:off x="523595" y="1647114"/>
            <a:ext cx="10881551" cy="4737851"/>
          </a:xfrm>
          <a:solidFill>
            <a:schemeClr val="bg1">
              <a:alpha val="70000"/>
            </a:schemeClr>
          </a:solidFill>
        </p:spPr>
        <p:txBody>
          <a:bodyPr>
            <a:normAutofit/>
          </a:bodyPr>
          <a:lstStyle/>
          <a:p>
            <a:pPr marL="0" indent="0">
              <a:spcBef>
                <a:spcPts val="600"/>
              </a:spcBef>
              <a:buNone/>
            </a:pPr>
            <a:r>
              <a:rPr lang="en-GB" sz="2400" dirty="0"/>
              <a:t>Generally New Project Management methods value and include: e.g.</a:t>
            </a:r>
          </a:p>
          <a:p>
            <a:pPr>
              <a:spcBef>
                <a:spcPts val="600"/>
              </a:spcBef>
            </a:pPr>
            <a:r>
              <a:rPr lang="en-GB" sz="2400" dirty="0">
                <a:highlight>
                  <a:srgbClr val="FFFF00"/>
                </a:highlight>
              </a:rPr>
              <a:t>Flexibility and Change</a:t>
            </a:r>
          </a:p>
          <a:p>
            <a:pPr>
              <a:spcBef>
                <a:spcPts val="600"/>
              </a:spcBef>
            </a:pPr>
            <a:r>
              <a:rPr lang="en-GB" sz="2400" dirty="0">
                <a:highlight>
                  <a:srgbClr val="FFFF00"/>
                </a:highlight>
              </a:rPr>
              <a:t>Continuous improvement </a:t>
            </a:r>
            <a:r>
              <a:rPr lang="en-GB" sz="2400" dirty="0"/>
              <a:t>(CI)</a:t>
            </a:r>
          </a:p>
          <a:p>
            <a:pPr>
              <a:spcBef>
                <a:spcPts val="600"/>
              </a:spcBef>
            </a:pPr>
            <a:r>
              <a:rPr lang="en-GB" sz="2400" dirty="0"/>
              <a:t>User / </a:t>
            </a:r>
            <a:r>
              <a:rPr lang="en-GB" sz="2400" dirty="0">
                <a:highlight>
                  <a:srgbClr val="FFFF00"/>
                </a:highlight>
              </a:rPr>
              <a:t>Customer focused and involvement </a:t>
            </a:r>
            <a:r>
              <a:rPr lang="en-GB" sz="2000" dirty="0"/>
              <a:t>(</a:t>
            </a:r>
            <a:r>
              <a:rPr lang="en-GB" sz="2400" dirty="0"/>
              <a:t>People over Processes)</a:t>
            </a:r>
          </a:p>
          <a:p>
            <a:pPr>
              <a:spcBef>
                <a:spcPts val="600"/>
              </a:spcBef>
            </a:pPr>
            <a:r>
              <a:rPr lang="en-GB" sz="2400" dirty="0"/>
              <a:t>Open holistic </a:t>
            </a:r>
            <a:r>
              <a:rPr lang="en-GB" sz="2400" dirty="0">
                <a:highlight>
                  <a:srgbClr val="FFFF00"/>
                </a:highlight>
              </a:rPr>
              <a:t>collaboration with all stakeholders </a:t>
            </a:r>
          </a:p>
          <a:p>
            <a:pPr>
              <a:spcBef>
                <a:spcPts val="600"/>
              </a:spcBef>
            </a:pPr>
            <a:r>
              <a:rPr lang="en-GB" sz="2400" dirty="0">
                <a:highlight>
                  <a:srgbClr val="FFFF00"/>
                </a:highlight>
              </a:rPr>
              <a:t>Empowerment</a:t>
            </a:r>
            <a:r>
              <a:rPr lang="en-GB" sz="2400" dirty="0"/>
              <a:t>: </a:t>
            </a:r>
            <a:r>
              <a:rPr lang="en-GB" sz="2400" dirty="0">
                <a:highlight>
                  <a:srgbClr val="FFFF00"/>
                </a:highlight>
              </a:rPr>
              <a:t>Bottom-up employee involvement</a:t>
            </a:r>
          </a:p>
          <a:p>
            <a:pPr>
              <a:spcBef>
                <a:spcPts val="600"/>
              </a:spcBef>
            </a:pPr>
            <a:r>
              <a:rPr lang="en-GB" sz="2400" dirty="0">
                <a:highlight>
                  <a:srgbClr val="FFFF00"/>
                </a:highlight>
              </a:rPr>
              <a:t>Small incremental milestones</a:t>
            </a:r>
          </a:p>
          <a:p>
            <a:pPr>
              <a:spcBef>
                <a:spcPts val="600"/>
              </a:spcBef>
            </a:pPr>
            <a:r>
              <a:rPr lang="en-GB" sz="2400" dirty="0">
                <a:highlight>
                  <a:srgbClr val="FFFF00"/>
                </a:highlight>
              </a:rPr>
              <a:t>Practical testing </a:t>
            </a:r>
            <a:r>
              <a:rPr lang="en-GB" sz="2400" dirty="0"/>
              <a:t>(prototypes) over planning and documentation</a:t>
            </a:r>
          </a:p>
          <a:p>
            <a:pPr>
              <a:spcBef>
                <a:spcPts val="600"/>
              </a:spcBef>
            </a:pPr>
            <a:r>
              <a:rPr lang="en-GB" sz="2400" dirty="0">
                <a:highlight>
                  <a:srgbClr val="FFFF00"/>
                </a:highlight>
              </a:rPr>
              <a:t>Sustainable balanced working</a:t>
            </a:r>
            <a:r>
              <a:rPr lang="en-GB" sz="2400" dirty="0"/>
              <a:t>.</a:t>
            </a:r>
          </a:p>
        </p:txBody>
      </p:sp>
    </p:spTree>
    <p:extLst>
      <p:ext uri="{BB962C8B-B14F-4D97-AF65-F5344CB8AC3E}">
        <p14:creationId xmlns:p14="http://schemas.microsoft.com/office/powerpoint/2010/main" val="23164809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84130-CB3C-C7BB-8C86-3FF2CE43D334}"/>
              </a:ext>
            </a:extLst>
          </p:cNvPr>
          <p:cNvSpPr txBox="1">
            <a:spLocks/>
          </p:cNvSpPr>
          <p:nvPr/>
        </p:nvSpPr>
        <p:spPr>
          <a:xfrm>
            <a:off x="711377" y="572958"/>
            <a:ext cx="10168128" cy="117957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DesignOps</a:t>
            </a:r>
            <a:endParaRPr lang="en-GB" dirty="0"/>
          </a:p>
        </p:txBody>
      </p:sp>
      <p:sp>
        <p:nvSpPr>
          <p:cNvPr id="3" name="Content Placeholder 2">
            <a:extLst>
              <a:ext uri="{FF2B5EF4-FFF2-40B4-BE49-F238E27FC236}">
                <a16:creationId xmlns:a16="http://schemas.microsoft.com/office/drawing/2014/main" id="{59C91A17-9D15-791C-A0C7-B4E5395913F9}"/>
              </a:ext>
            </a:extLst>
          </p:cNvPr>
          <p:cNvSpPr txBox="1">
            <a:spLocks/>
          </p:cNvSpPr>
          <p:nvPr/>
        </p:nvSpPr>
        <p:spPr>
          <a:xfrm>
            <a:off x="316859" y="1450978"/>
            <a:ext cx="11358305" cy="5254621"/>
          </a:xfrm>
          <a:prstGeom prst="rect">
            <a:avLst/>
          </a:prstGeom>
        </p:spPr>
        <p:txBody>
          <a:bodyPr>
            <a:normAutofit fontScale="925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spcBef>
                <a:spcPts val="600"/>
              </a:spcBef>
            </a:pPr>
            <a:r>
              <a:rPr lang="en-GB" sz="2400" b="1" dirty="0" err="1"/>
              <a:t>DesignOps</a:t>
            </a:r>
            <a:r>
              <a:rPr lang="en-GB" sz="2400" dirty="0"/>
              <a:t>, created by </a:t>
            </a:r>
            <a:r>
              <a:rPr lang="en-GB" sz="2400" b="1" dirty="0"/>
              <a:t>Dave Malouf in 2014</a:t>
            </a:r>
            <a:r>
              <a:rPr lang="en-GB" sz="2400" dirty="0"/>
              <a:t>. </a:t>
            </a:r>
            <a:r>
              <a:rPr lang="en-GB" sz="2400" dirty="0" err="1"/>
              <a:t>DesignOps</a:t>
            </a:r>
            <a:r>
              <a:rPr lang="en-GB" sz="2400" dirty="0"/>
              <a:t> was inspired by agile software development, DevOps, and Lean Startup.</a:t>
            </a:r>
          </a:p>
          <a:p>
            <a:pPr>
              <a:lnSpc>
                <a:spcPct val="120000"/>
              </a:lnSpc>
              <a:spcBef>
                <a:spcPts val="600"/>
              </a:spcBef>
            </a:pPr>
            <a:r>
              <a:rPr lang="en-GB" sz="2400" dirty="0" err="1"/>
              <a:t>DesignOps</a:t>
            </a:r>
            <a:r>
              <a:rPr lang="en-GB" sz="2400" dirty="0"/>
              <a:t> is a </a:t>
            </a:r>
            <a:r>
              <a:rPr lang="en-GB" sz="2400" b="1" dirty="0"/>
              <a:t>holistic approach </a:t>
            </a:r>
            <a:r>
              <a:rPr lang="en-GB" sz="2400" dirty="0"/>
              <a:t>that seeks to enable </a:t>
            </a:r>
            <a:r>
              <a:rPr lang="en-GB" sz="2400" b="1" dirty="0"/>
              <a:t>collaboration</a:t>
            </a:r>
            <a:r>
              <a:rPr lang="en-GB" sz="2400" dirty="0"/>
              <a:t> </a:t>
            </a:r>
            <a:r>
              <a:rPr lang="en-GB" sz="2400" b="1" dirty="0"/>
              <a:t>between designers </a:t>
            </a:r>
            <a:r>
              <a:rPr lang="en-GB" sz="2400" dirty="0"/>
              <a:t>and their partners in engineering, marketing, business and product managers.</a:t>
            </a:r>
          </a:p>
          <a:p>
            <a:pPr>
              <a:lnSpc>
                <a:spcPct val="120000"/>
              </a:lnSpc>
              <a:spcBef>
                <a:spcPts val="600"/>
              </a:spcBef>
              <a:tabLst>
                <a:tab pos="457200" algn="l"/>
              </a:tabLst>
            </a:pPr>
            <a:r>
              <a:rPr lang="en-GB" sz="2400" dirty="0" err="1"/>
              <a:t>DesignOps</a:t>
            </a:r>
            <a:r>
              <a:rPr lang="en-GB" sz="2400" dirty="0"/>
              <a:t> is a </a:t>
            </a:r>
            <a:r>
              <a:rPr lang="en-GB" sz="2400" b="1" dirty="0"/>
              <a:t>human-centered approach </a:t>
            </a:r>
            <a:r>
              <a:rPr lang="en-GB" sz="2400" dirty="0"/>
              <a:t>that aims to: Build strong design teams to enhance creativity with the Organisation’s goals and end-user in mind. </a:t>
            </a:r>
          </a:p>
          <a:p>
            <a:pPr>
              <a:lnSpc>
                <a:spcPct val="120000"/>
              </a:lnSpc>
              <a:spcBef>
                <a:spcPts val="600"/>
              </a:spcBef>
            </a:pPr>
            <a:r>
              <a:rPr lang="en-GB" sz="2400" dirty="0" err="1"/>
              <a:t>DesignOps</a:t>
            </a:r>
            <a:r>
              <a:rPr lang="en-GB" sz="2400" dirty="0"/>
              <a:t> covers everything surrounding the </a:t>
            </a:r>
            <a:r>
              <a:rPr lang="en-GB" sz="2400" b="1" dirty="0"/>
              <a:t>design process</a:t>
            </a:r>
            <a:r>
              <a:rPr lang="en-GB" sz="2400" dirty="0"/>
              <a:t>, including: Workflow, Tools, Governance, Infrastructure, Budget and Project stages (Pipeline). </a:t>
            </a:r>
          </a:p>
          <a:p>
            <a:pPr>
              <a:lnSpc>
                <a:spcPct val="120000"/>
              </a:lnSpc>
              <a:spcBef>
                <a:spcPts val="600"/>
              </a:spcBef>
            </a:pPr>
            <a:r>
              <a:rPr lang="en-GB" sz="2400" dirty="0"/>
              <a:t>A key objective of </a:t>
            </a:r>
            <a:r>
              <a:rPr lang="en-GB" sz="2400" dirty="0" err="1"/>
              <a:t>DesignOps</a:t>
            </a:r>
            <a:r>
              <a:rPr lang="en-GB" sz="2400" dirty="0"/>
              <a:t> is to </a:t>
            </a:r>
            <a:r>
              <a:rPr lang="en-GB" sz="2400" b="1" dirty="0"/>
              <a:t>support the design team </a:t>
            </a:r>
            <a:r>
              <a:rPr lang="en-GB" sz="2400" dirty="0"/>
              <a:t>in </a:t>
            </a:r>
            <a:r>
              <a:rPr lang="en-GB" sz="2400" b="1" dirty="0"/>
              <a:t>alignment with the customer needs and goals of the organization</a:t>
            </a:r>
            <a:r>
              <a:rPr lang="en-GB" sz="2400" dirty="0"/>
              <a:t>.</a:t>
            </a:r>
          </a:p>
          <a:p>
            <a:pPr marL="0" indent="0">
              <a:lnSpc>
                <a:spcPct val="120000"/>
              </a:lnSpc>
              <a:spcBef>
                <a:spcPts val="600"/>
              </a:spcBef>
              <a:buNone/>
            </a:pPr>
            <a:r>
              <a:rPr lang="en-GB" sz="2400" dirty="0"/>
              <a:t>Bg. “When designers have the tools and processes to work with each other and the </a:t>
            </a:r>
            <a:r>
              <a:rPr lang="en-GB" sz="2400" b="1" dirty="0"/>
              <a:t>customer, frequently and iteratively</a:t>
            </a:r>
            <a:r>
              <a:rPr lang="en-GB" sz="2400" dirty="0"/>
              <a:t>, success is the result.”</a:t>
            </a:r>
          </a:p>
          <a:p>
            <a:pPr marL="0" indent="0">
              <a:lnSpc>
                <a:spcPct val="120000"/>
              </a:lnSpc>
              <a:spcBef>
                <a:spcPts val="600"/>
              </a:spcBef>
              <a:buNone/>
            </a:pPr>
            <a:r>
              <a:rPr lang="en-GB" sz="1600" dirty="0"/>
              <a:t>For an example </a:t>
            </a:r>
            <a:r>
              <a:rPr lang="en-GB" sz="1600" dirty="0" err="1"/>
              <a:t>DeisgnOps</a:t>
            </a:r>
            <a:r>
              <a:rPr lang="en-GB" sz="1600" dirty="0"/>
              <a:t> Team structure, </a:t>
            </a:r>
            <a:r>
              <a:rPr lang="en-GB" sz="1600" dirty="0">
                <a:hlinkClick r:id="rId2"/>
              </a:rPr>
              <a:t>click here</a:t>
            </a:r>
            <a:r>
              <a:rPr lang="en-GB" sz="1600" dirty="0"/>
              <a:t>.</a:t>
            </a:r>
          </a:p>
        </p:txBody>
      </p:sp>
      <p:sp>
        <p:nvSpPr>
          <p:cNvPr id="4" name="Rectangle 3">
            <a:extLst>
              <a:ext uri="{FF2B5EF4-FFF2-40B4-BE49-F238E27FC236}">
                <a16:creationId xmlns:a16="http://schemas.microsoft.com/office/drawing/2014/main" id="{4737F6DF-2B47-B035-3981-5FBAD512C5F2}"/>
              </a:ext>
            </a:extLst>
          </p:cNvPr>
          <p:cNvSpPr/>
          <p:nvPr/>
        </p:nvSpPr>
        <p:spPr>
          <a:xfrm>
            <a:off x="450574" y="490330"/>
            <a:ext cx="145774" cy="8680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Palette with solid fill">
            <a:extLst>
              <a:ext uri="{FF2B5EF4-FFF2-40B4-BE49-F238E27FC236}">
                <a16:creationId xmlns:a16="http://schemas.microsoft.com/office/drawing/2014/main" id="{C21A863C-0EB2-7C3E-A810-7ECBEF5B9C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87126" y="162236"/>
            <a:ext cx="1126436" cy="1126436"/>
          </a:xfrm>
          <a:prstGeom prst="rect">
            <a:avLst/>
          </a:prstGeom>
        </p:spPr>
      </p:pic>
      <p:pic>
        <p:nvPicPr>
          <p:cNvPr id="8" name="Graphic 7" descr="Blueprint with solid fill">
            <a:extLst>
              <a:ext uri="{FF2B5EF4-FFF2-40B4-BE49-F238E27FC236}">
                <a16:creationId xmlns:a16="http://schemas.microsoft.com/office/drawing/2014/main" id="{70B83A6B-2BCD-ED32-A5B3-2A4278B651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640962" y="152401"/>
            <a:ext cx="1126436" cy="1126436"/>
          </a:xfrm>
          <a:prstGeom prst="rect">
            <a:avLst/>
          </a:prstGeom>
        </p:spPr>
      </p:pic>
      <p:pic>
        <p:nvPicPr>
          <p:cNvPr id="10" name="Graphic 9" descr="Ui Ux with solid fill">
            <a:extLst>
              <a:ext uri="{FF2B5EF4-FFF2-40B4-BE49-F238E27FC236}">
                <a16:creationId xmlns:a16="http://schemas.microsoft.com/office/drawing/2014/main" id="{8FE89C48-7A16-E47D-D399-914830F5016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60764" y="248346"/>
            <a:ext cx="1126436" cy="1126436"/>
          </a:xfrm>
          <a:prstGeom prst="rect">
            <a:avLst/>
          </a:prstGeom>
        </p:spPr>
      </p:pic>
    </p:spTree>
    <p:extLst>
      <p:ext uri="{BB962C8B-B14F-4D97-AF65-F5344CB8AC3E}">
        <p14:creationId xmlns:p14="http://schemas.microsoft.com/office/powerpoint/2010/main" val="23709787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F0D31BB-135C-6811-EB4A-6F92A3D365AE}"/>
              </a:ext>
            </a:extLst>
          </p:cNvPr>
          <p:cNvGrpSpPr/>
          <p:nvPr/>
        </p:nvGrpSpPr>
        <p:grpSpPr>
          <a:xfrm>
            <a:off x="353986" y="705173"/>
            <a:ext cx="11400625" cy="4537881"/>
            <a:chOff x="353986" y="705173"/>
            <a:chExt cx="11400625" cy="4537881"/>
          </a:xfrm>
        </p:grpSpPr>
        <p:pic>
          <p:nvPicPr>
            <p:cNvPr id="3" name="Picture 2" descr="A screenshot of a computer&#10;&#10;Description automatically generated">
              <a:extLst>
                <a:ext uri="{FF2B5EF4-FFF2-40B4-BE49-F238E27FC236}">
                  <a16:creationId xmlns:a16="http://schemas.microsoft.com/office/drawing/2014/main" id="{E7177B2D-676F-7F87-A068-39732B4547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314" t="31245" r="9691" b="12238"/>
            <a:stretch/>
          </p:blipFill>
          <p:spPr>
            <a:xfrm>
              <a:off x="353986" y="705173"/>
              <a:ext cx="11400625" cy="4537881"/>
            </a:xfrm>
            <a:prstGeom prst="rect">
              <a:avLst/>
            </a:prstGeom>
          </p:spPr>
        </p:pic>
        <p:sp>
          <p:nvSpPr>
            <p:cNvPr id="6" name="Rectangle 5">
              <a:extLst>
                <a:ext uri="{FF2B5EF4-FFF2-40B4-BE49-F238E27FC236}">
                  <a16:creationId xmlns:a16="http://schemas.microsoft.com/office/drawing/2014/main" id="{EFDECF23-91C6-F76C-2434-36A59C124CDF}"/>
                </a:ext>
              </a:extLst>
            </p:cNvPr>
            <p:cNvSpPr/>
            <p:nvPr/>
          </p:nvSpPr>
          <p:spPr>
            <a:xfrm>
              <a:off x="3302758" y="3821373"/>
              <a:ext cx="586854" cy="12624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2174B11-67C6-A492-AC1C-1638CDF0875E}"/>
                </a:ext>
              </a:extLst>
            </p:cNvPr>
            <p:cNvSpPr/>
            <p:nvPr/>
          </p:nvSpPr>
          <p:spPr>
            <a:xfrm>
              <a:off x="7010401" y="3821373"/>
              <a:ext cx="586854" cy="12624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1AACED9-970A-38F3-A305-DFE8C9AA1152}"/>
                </a:ext>
              </a:extLst>
            </p:cNvPr>
            <p:cNvSpPr/>
            <p:nvPr/>
          </p:nvSpPr>
          <p:spPr>
            <a:xfrm>
              <a:off x="10799929" y="3821373"/>
              <a:ext cx="586854" cy="12624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aphicFrame>
        <p:nvGraphicFramePr>
          <p:cNvPr id="10" name="Table 9">
            <a:extLst>
              <a:ext uri="{FF2B5EF4-FFF2-40B4-BE49-F238E27FC236}">
                <a16:creationId xmlns:a16="http://schemas.microsoft.com/office/drawing/2014/main" id="{603F2619-EC99-3203-D751-B7A984951E66}"/>
              </a:ext>
            </a:extLst>
          </p:cNvPr>
          <p:cNvGraphicFramePr>
            <a:graphicFrameLocks noGrp="1"/>
          </p:cNvGraphicFramePr>
          <p:nvPr>
            <p:extLst>
              <p:ext uri="{D42A27DB-BD31-4B8C-83A1-F6EECF244321}">
                <p14:modId xmlns:p14="http://schemas.microsoft.com/office/powerpoint/2010/main" val="4060599992"/>
              </p:ext>
            </p:extLst>
          </p:nvPr>
        </p:nvGraphicFramePr>
        <p:xfrm>
          <a:off x="598985" y="1908336"/>
          <a:ext cx="10787799" cy="370840"/>
        </p:xfrm>
        <a:graphic>
          <a:graphicData uri="http://schemas.openxmlformats.org/drawingml/2006/table">
            <a:tbl>
              <a:tblPr firstRow="1" bandRow="1">
                <a:tableStyleId>{5C22544A-7EE6-4342-B048-85BDC9FD1C3A}</a:tableStyleId>
              </a:tblPr>
              <a:tblGrid>
                <a:gridCol w="3595933">
                  <a:extLst>
                    <a:ext uri="{9D8B030D-6E8A-4147-A177-3AD203B41FA5}">
                      <a16:colId xmlns:a16="http://schemas.microsoft.com/office/drawing/2014/main" val="2837186564"/>
                    </a:ext>
                  </a:extLst>
                </a:gridCol>
                <a:gridCol w="3595933">
                  <a:extLst>
                    <a:ext uri="{9D8B030D-6E8A-4147-A177-3AD203B41FA5}">
                      <a16:colId xmlns:a16="http://schemas.microsoft.com/office/drawing/2014/main" val="4234799480"/>
                    </a:ext>
                  </a:extLst>
                </a:gridCol>
                <a:gridCol w="3595933">
                  <a:extLst>
                    <a:ext uri="{9D8B030D-6E8A-4147-A177-3AD203B41FA5}">
                      <a16:colId xmlns:a16="http://schemas.microsoft.com/office/drawing/2014/main" val="3087740538"/>
                    </a:ext>
                  </a:extLst>
                </a:gridCol>
              </a:tblGrid>
              <a:tr h="370840">
                <a:tc>
                  <a:txBody>
                    <a:bodyPr/>
                    <a:lstStyle/>
                    <a:p>
                      <a:r>
                        <a:rPr lang="en-GB" dirty="0"/>
                        <a:t>1. Empathise &amp; \/&gt;</a:t>
                      </a:r>
                    </a:p>
                  </a:txBody>
                  <a:tcPr/>
                </a:tc>
                <a:tc>
                  <a:txBody>
                    <a:bodyPr/>
                    <a:lstStyle/>
                    <a:p>
                      <a:r>
                        <a:rPr lang="en-GB" dirty="0"/>
                        <a:t>2. &gt; Design</a:t>
                      </a:r>
                    </a:p>
                  </a:txBody>
                  <a:tcPr/>
                </a:tc>
                <a:tc>
                  <a:txBody>
                    <a:bodyPr/>
                    <a:lstStyle/>
                    <a:p>
                      <a:r>
                        <a:rPr lang="en-GB" dirty="0"/>
                        <a:t>3. &gt; Production</a:t>
                      </a:r>
                    </a:p>
                  </a:txBody>
                  <a:tcPr/>
                </a:tc>
                <a:extLst>
                  <a:ext uri="{0D108BD9-81ED-4DB2-BD59-A6C34878D82A}">
                    <a16:rowId xmlns:a16="http://schemas.microsoft.com/office/drawing/2014/main" val="2410853600"/>
                  </a:ext>
                </a:extLst>
              </a:tr>
            </a:tbl>
          </a:graphicData>
        </a:graphic>
      </p:graphicFrame>
      <p:graphicFrame>
        <p:nvGraphicFramePr>
          <p:cNvPr id="11" name="Table 10">
            <a:extLst>
              <a:ext uri="{FF2B5EF4-FFF2-40B4-BE49-F238E27FC236}">
                <a16:creationId xmlns:a16="http://schemas.microsoft.com/office/drawing/2014/main" id="{EE6DA99C-5AEE-955D-7C99-4C9F4589EC0B}"/>
              </a:ext>
            </a:extLst>
          </p:cNvPr>
          <p:cNvGraphicFramePr>
            <a:graphicFrameLocks noGrp="1"/>
          </p:cNvGraphicFramePr>
          <p:nvPr>
            <p:extLst>
              <p:ext uri="{D42A27DB-BD31-4B8C-83A1-F6EECF244321}">
                <p14:modId xmlns:p14="http://schemas.microsoft.com/office/powerpoint/2010/main" val="3687822338"/>
              </p:ext>
            </p:extLst>
          </p:nvPr>
        </p:nvGraphicFramePr>
        <p:xfrm>
          <a:off x="721815" y="5544150"/>
          <a:ext cx="10664968" cy="370840"/>
        </p:xfrm>
        <a:graphic>
          <a:graphicData uri="http://schemas.openxmlformats.org/drawingml/2006/table">
            <a:tbl>
              <a:tblPr firstRow="1" bandRow="1">
                <a:tableStyleId>{5C22544A-7EE6-4342-B048-85BDC9FD1C3A}</a:tableStyleId>
              </a:tblPr>
              <a:tblGrid>
                <a:gridCol w="10664968">
                  <a:extLst>
                    <a:ext uri="{9D8B030D-6E8A-4147-A177-3AD203B41FA5}">
                      <a16:colId xmlns:a16="http://schemas.microsoft.com/office/drawing/2014/main" val="2283825688"/>
                    </a:ext>
                  </a:extLst>
                </a:gridCol>
              </a:tblGrid>
              <a:tr h="370840">
                <a:tc>
                  <a:txBody>
                    <a:bodyPr/>
                    <a:lstStyle/>
                    <a:p>
                      <a:pPr algn="ctr"/>
                      <a:r>
                        <a:rPr lang="en-GB" dirty="0"/>
                        <a:t> /\ </a:t>
                      </a:r>
                      <a:r>
                        <a:rPr lang="en-GB" dirty="0">
                          <a:sym typeface="Wingdings" panose="05000000000000000000" pitchFamily="2" charset="2"/>
                        </a:rPr>
                        <a:t></a:t>
                      </a:r>
                      <a:r>
                        <a:rPr lang="en-GB" dirty="0"/>
                        <a:t>--------------------------------------- </a:t>
                      </a:r>
                      <a:r>
                        <a:rPr lang="en-GB" dirty="0">
                          <a:sym typeface="Wingdings" panose="05000000000000000000" pitchFamily="2" charset="2"/>
                        </a:rPr>
                        <a:t></a:t>
                      </a:r>
                      <a:r>
                        <a:rPr lang="en-GB" dirty="0"/>
                        <a:t> Repeat </a:t>
                      </a:r>
                      <a:r>
                        <a:rPr lang="en-GB" dirty="0">
                          <a:sym typeface="Wingdings" panose="05000000000000000000" pitchFamily="2" charset="2"/>
                        </a:rPr>
                        <a:t> ----------------------------------------</a:t>
                      </a:r>
                      <a:r>
                        <a:rPr lang="en-GB" dirty="0"/>
                        <a:t>\/</a:t>
                      </a:r>
                    </a:p>
                  </a:txBody>
                  <a:tcPr/>
                </a:tc>
                <a:extLst>
                  <a:ext uri="{0D108BD9-81ED-4DB2-BD59-A6C34878D82A}">
                    <a16:rowId xmlns:a16="http://schemas.microsoft.com/office/drawing/2014/main" val="2595897643"/>
                  </a:ext>
                </a:extLst>
              </a:tr>
            </a:tbl>
          </a:graphicData>
        </a:graphic>
      </p:graphicFrame>
      <p:sp>
        <p:nvSpPr>
          <p:cNvPr id="4" name="Rectangle 3">
            <a:extLst>
              <a:ext uri="{FF2B5EF4-FFF2-40B4-BE49-F238E27FC236}">
                <a16:creationId xmlns:a16="http://schemas.microsoft.com/office/drawing/2014/main" id="{2E092827-4762-55B3-8349-6F87B803DBCC}"/>
              </a:ext>
            </a:extLst>
          </p:cNvPr>
          <p:cNvSpPr/>
          <p:nvPr/>
        </p:nvSpPr>
        <p:spPr>
          <a:xfrm>
            <a:off x="4691270" y="705173"/>
            <a:ext cx="2671638" cy="58978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79E5A83-CEF8-48A0-EBBE-383C0C3852EA}"/>
              </a:ext>
            </a:extLst>
          </p:cNvPr>
          <p:cNvSpPr txBox="1">
            <a:spLocks/>
          </p:cNvSpPr>
          <p:nvPr/>
        </p:nvSpPr>
        <p:spPr>
          <a:xfrm>
            <a:off x="2513191" y="705173"/>
            <a:ext cx="10168128" cy="117957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dirty="0"/>
              <a:t>Bg. </a:t>
            </a:r>
            <a:r>
              <a:rPr lang="en-GB" dirty="0" err="1"/>
              <a:t>DesignOps</a:t>
            </a:r>
            <a:r>
              <a:rPr lang="en-GB" dirty="0"/>
              <a:t> Workflow</a:t>
            </a:r>
          </a:p>
        </p:txBody>
      </p:sp>
    </p:spTree>
    <p:extLst>
      <p:ext uri="{BB962C8B-B14F-4D97-AF65-F5344CB8AC3E}">
        <p14:creationId xmlns:p14="http://schemas.microsoft.com/office/powerpoint/2010/main" val="32618329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511" y="669365"/>
            <a:ext cx="11000911" cy="972095"/>
          </a:xfrm>
        </p:spPr>
        <p:txBody>
          <a:bodyPr anchor="ctr">
            <a:normAutofit/>
          </a:bodyPr>
          <a:lstStyle/>
          <a:p>
            <a:r>
              <a:rPr lang="en-US" sz="4400" b="1" dirty="0"/>
              <a:t>Project Management Methods</a:t>
            </a:r>
            <a:endParaRPr lang="en-GB" b="1" dirty="0"/>
          </a:p>
        </p:txBody>
      </p:sp>
      <p:sp>
        <p:nvSpPr>
          <p:cNvPr id="8" name="Content Placeholder 2"/>
          <p:cNvSpPr>
            <a:spLocks noGrp="1"/>
          </p:cNvSpPr>
          <p:nvPr>
            <p:ph idx="1"/>
          </p:nvPr>
        </p:nvSpPr>
        <p:spPr>
          <a:xfrm>
            <a:off x="512682" y="2055534"/>
            <a:ext cx="11430571" cy="4581835"/>
          </a:xfrm>
        </p:spPr>
        <p:txBody>
          <a:bodyPr>
            <a:noAutofit/>
          </a:bodyPr>
          <a:lstStyle/>
          <a:p>
            <a:pPr marL="0" indent="0" algn="l">
              <a:buNone/>
            </a:pPr>
            <a:r>
              <a:rPr lang="en-US" sz="2400" dirty="0"/>
              <a:t>The evolution of software &amp; digital product development has 5 significant milestones, including: </a:t>
            </a:r>
          </a:p>
          <a:p>
            <a:pPr marL="514350" indent="-514350" algn="l">
              <a:buFont typeface="+mj-lt"/>
              <a:buAutoNum type="arabicPeriod"/>
            </a:pPr>
            <a:r>
              <a:rPr lang="en-US" sz="2400" dirty="0"/>
              <a:t>First was the </a:t>
            </a:r>
            <a:r>
              <a:rPr lang="en-US" sz="2400" b="1" dirty="0"/>
              <a:t>Waterfall &amp; SDLC methods </a:t>
            </a:r>
            <a:r>
              <a:rPr lang="en-US" sz="2400" dirty="0"/>
              <a:t>in the 1970s.</a:t>
            </a:r>
          </a:p>
          <a:p>
            <a:pPr marL="514350" indent="-514350" algn="l">
              <a:buFont typeface="+mj-lt"/>
              <a:buAutoNum type="arabicPeriod"/>
            </a:pPr>
            <a:r>
              <a:rPr lang="en-US" sz="2400" dirty="0"/>
              <a:t>Next came </a:t>
            </a:r>
            <a:r>
              <a:rPr lang="en-US" sz="2400" b="1" dirty="0"/>
              <a:t>Rapid prototyping </a:t>
            </a:r>
            <a:r>
              <a:rPr lang="en-US" sz="2400" dirty="0"/>
              <a:t>in the 1980s.</a:t>
            </a:r>
          </a:p>
          <a:p>
            <a:pPr marL="514350" indent="-514350" algn="l">
              <a:buFont typeface="+mj-lt"/>
              <a:buAutoNum type="arabicPeriod"/>
            </a:pPr>
            <a:r>
              <a:rPr lang="en-US" sz="2400" dirty="0"/>
              <a:t>Then came the </a:t>
            </a:r>
            <a:r>
              <a:rPr lang="en-US" sz="2400" b="1" dirty="0"/>
              <a:t>Agile methodologies </a:t>
            </a:r>
            <a:r>
              <a:rPr lang="en-US" sz="2400" dirty="0"/>
              <a:t>in 2000.</a:t>
            </a:r>
          </a:p>
          <a:p>
            <a:pPr marL="514350" indent="-514350" algn="l">
              <a:buFont typeface="+mj-lt"/>
              <a:buAutoNum type="arabicPeriod"/>
            </a:pPr>
            <a:r>
              <a:rPr lang="en-US" sz="2400" dirty="0"/>
              <a:t>Then, </a:t>
            </a:r>
            <a:r>
              <a:rPr lang="en-US" sz="2400" b="1" dirty="0"/>
              <a:t>DevOps in the 2000s/</a:t>
            </a:r>
            <a:r>
              <a:rPr lang="en-US" sz="2400" b="1" dirty="0" err="1"/>
              <a:t>Naughties</a:t>
            </a:r>
            <a:r>
              <a:rPr lang="en-US" sz="2400" b="1" dirty="0"/>
              <a:t>, </a:t>
            </a:r>
            <a:r>
              <a:rPr lang="en-US" sz="2400" dirty="0"/>
              <a:t>which seeks to unite </a:t>
            </a:r>
            <a:r>
              <a:rPr lang="en-US" sz="2400" b="1" dirty="0"/>
              <a:t>development and operations </a:t>
            </a:r>
            <a:r>
              <a:rPr lang="en-US" sz="2400" dirty="0"/>
              <a:t>to work together as a single team.</a:t>
            </a:r>
          </a:p>
          <a:p>
            <a:pPr marL="514350" indent="-514350" algn="l">
              <a:buFont typeface="+mj-lt"/>
              <a:buAutoNum type="arabicPeriod"/>
            </a:pPr>
            <a:r>
              <a:rPr lang="en-US" sz="2400" dirty="0"/>
              <a:t>Now, </a:t>
            </a:r>
            <a:r>
              <a:rPr lang="en-US" sz="2400" b="1" dirty="0" err="1"/>
              <a:t>DesignOps</a:t>
            </a:r>
            <a:r>
              <a:rPr lang="en-US" sz="2400" dirty="0"/>
              <a:t>, developed in 2014/20Teens, </a:t>
            </a:r>
            <a:r>
              <a:rPr lang="en-US" sz="2400" b="0" i="0" dirty="0">
                <a:solidFill>
                  <a:srgbClr val="474747"/>
                </a:solidFill>
                <a:effectLst/>
              </a:rPr>
              <a:t>seeks to enable &amp; enhance </a:t>
            </a:r>
            <a:r>
              <a:rPr lang="en-US" sz="2400" b="0" i="0" dirty="0">
                <a:solidFill>
                  <a:srgbClr val="040C28"/>
                </a:solidFill>
                <a:effectLst/>
              </a:rPr>
              <a:t>collaboration between fellow designers, customers, and their colleagues in engineering, marketing, business and product managers</a:t>
            </a:r>
            <a:r>
              <a:rPr lang="en-US" sz="2400" b="0" i="0" dirty="0">
                <a:solidFill>
                  <a:srgbClr val="474747"/>
                </a:solidFill>
                <a:effectLst/>
              </a:rPr>
              <a:t>.</a:t>
            </a:r>
            <a:endParaRPr lang="en-GB" sz="2400" dirty="0"/>
          </a:p>
        </p:txBody>
      </p:sp>
    </p:spTree>
    <p:extLst>
      <p:ext uri="{BB962C8B-B14F-4D97-AF65-F5344CB8AC3E}">
        <p14:creationId xmlns:p14="http://schemas.microsoft.com/office/powerpoint/2010/main" val="24897724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0FADC-D244-630D-9349-4073453169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831450-1907-716D-CA79-B962BB203B28}"/>
              </a:ext>
            </a:extLst>
          </p:cNvPr>
          <p:cNvSpPr>
            <a:spLocks noGrp="1"/>
          </p:cNvSpPr>
          <p:nvPr>
            <p:ph type="title"/>
          </p:nvPr>
        </p:nvSpPr>
        <p:spPr/>
        <p:txBody>
          <a:bodyPr/>
          <a:lstStyle/>
          <a:p>
            <a:r>
              <a:rPr lang="en-GB" dirty="0"/>
              <a:t>Activity: Management Methods</a:t>
            </a:r>
          </a:p>
        </p:txBody>
      </p:sp>
      <p:sp>
        <p:nvSpPr>
          <p:cNvPr id="3" name="Content Placeholder 2">
            <a:extLst>
              <a:ext uri="{FF2B5EF4-FFF2-40B4-BE49-F238E27FC236}">
                <a16:creationId xmlns:a16="http://schemas.microsoft.com/office/drawing/2014/main" id="{599539FE-B696-5B8F-8354-0908BDD30DF7}"/>
              </a:ext>
            </a:extLst>
          </p:cNvPr>
          <p:cNvSpPr>
            <a:spLocks noGrp="1"/>
          </p:cNvSpPr>
          <p:nvPr>
            <p:ph idx="1"/>
          </p:nvPr>
        </p:nvSpPr>
        <p:spPr>
          <a:xfrm>
            <a:off x="773662" y="2374657"/>
            <a:ext cx="10168128" cy="3694176"/>
          </a:xfrm>
        </p:spPr>
        <p:txBody>
          <a:bodyPr/>
          <a:lstStyle/>
          <a:p>
            <a:pPr marL="514350" lvl="0" indent="-514350" fontAlgn="base" hangingPunct="0">
              <a:buFont typeface="+mj-lt"/>
              <a:buAutoNum type="arabicPeriod"/>
            </a:pPr>
            <a:r>
              <a:rPr lang="en-GB" dirty="0"/>
              <a:t>Research and document </a:t>
            </a:r>
            <a:r>
              <a:rPr lang="en-GB" dirty="0">
                <a:highlight>
                  <a:srgbClr val="FFFF00"/>
                </a:highlight>
              </a:rPr>
              <a:t>how some different Project Management methodologies help and support Leaders &amp; Managers today</a:t>
            </a:r>
            <a:r>
              <a:rPr lang="en-GB" dirty="0"/>
              <a:t>?</a:t>
            </a:r>
          </a:p>
          <a:p>
            <a:pPr marL="514350" indent="-514350">
              <a:buFont typeface="+mj-lt"/>
              <a:buAutoNum type="arabicPeriod"/>
            </a:pPr>
            <a:r>
              <a:rPr lang="en-GB" b="1" dirty="0"/>
              <a:t>Share</a:t>
            </a:r>
            <a:r>
              <a:rPr lang="en-GB" dirty="0"/>
              <a:t>: 1/2 students to share when asked.</a:t>
            </a:r>
          </a:p>
        </p:txBody>
      </p:sp>
      <p:pic>
        <p:nvPicPr>
          <p:cNvPr id="5" name="Graphic 4" descr="List with solid fill">
            <a:extLst>
              <a:ext uri="{FF2B5EF4-FFF2-40B4-BE49-F238E27FC236}">
                <a16:creationId xmlns:a16="http://schemas.microsoft.com/office/drawing/2014/main" id="{25754C3A-F9F0-4CC0-03F3-7AEBF71C6D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8285" y="4687166"/>
            <a:ext cx="1996663" cy="1996663"/>
          </a:xfrm>
          <a:prstGeom prst="rect">
            <a:avLst/>
          </a:prstGeom>
        </p:spPr>
      </p:pic>
      <p:pic>
        <p:nvPicPr>
          <p:cNvPr id="7" name="Graphic 6" descr="Meeting with solid fill">
            <a:extLst>
              <a:ext uri="{FF2B5EF4-FFF2-40B4-BE49-F238E27FC236}">
                <a16:creationId xmlns:a16="http://schemas.microsoft.com/office/drawing/2014/main" id="{E2DC9689-87CC-FE54-8CB2-DAAFAABC25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1737" y="4687165"/>
            <a:ext cx="1996663" cy="1996663"/>
          </a:xfrm>
          <a:prstGeom prst="rect">
            <a:avLst/>
          </a:prstGeom>
        </p:spPr>
      </p:pic>
    </p:spTree>
    <p:extLst>
      <p:ext uri="{BB962C8B-B14F-4D97-AF65-F5344CB8AC3E}">
        <p14:creationId xmlns:p14="http://schemas.microsoft.com/office/powerpoint/2010/main" val="18229329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7F72-D450-5F37-F144-ADAB5D083319}"/>
              </a:ext>
            </a:extLst>
          </p:cNvPr>
          <p:cNvSpPr>
            <a:spLocks noGrp="1"/>
          </p:cNvSpPr>
          <p:nvPr>
            <p:ph type="title"/>
          </p:nvPr>
        </p:nvSpPr>
        <p:spPr/>
        <p:txBody>
          <a:bodyPr/>
          <a:lstStyle/>
          <a:p>
            <a:r>
              <a:rPr lang="en-GB" dirty="0"/>
              <a:t>Register &amp; Questions?</a:t>
            </a:r>
          </a:p>
        </p:txBody>
      </p:sp>
      <p:sp>
        <p:nvSpPr>
          <p:cNvPr id="3" name="TextBox 2">
            <a:extLst>
              <a:ext uri="{FF2B5EF4-FFF2-40B4-BE49-F238E27FC236}">
                <a16:creationId xmlns:a16="http://schemas.microsoft.com/office/drawing/2014/main" id="{B39B163D-E00E-C7B8-91DA-C43C5C4A5AAF}"/>
              </a:ext>
            </a:extLst>
          </p:cNvPr>
          <p:cNvSpPr txBox="1"/>
          <p:nvPr/>
        </p:nvSpPr>
        <p:spPr>
          <a:xfrm>
            <a:off x="967286" y="2314832"/>
            <a:ext cx="5482940" cy="2308324"/>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Any questions?</a:t>
            </a:r>
          </a:p>
          <a:p>
            <a:pPr marL="342900" indent="-342900">
              <a:buFontTx/>
              <a:buAutoNum type="arabicPeriod"/>
              <a:defRPr/>
            </a:pPr>
            <a:r>
              <a:rPr lang="en-GB" sz="3600" dirty="0">
                <a:solidFill>
                  <a:srgbClr val="000000"/>
                </a:solidFill>
              </a:rPr>
              <a:t> Register. </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Thanks to D.</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End.</a:t>
            </a:r>
          </a:p>
        </p:txBody>
      </p:sp>
    </p:spTree>
    <p:extLst>
      <p:ext uri="{BB962C8B-B14F-4D97-AF65-F5344CB8AC3E}">
        <p14:creationId xmlns:p14="http://schemas.microsoft.com/office/powerpoint/2010/main" val="13770506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0DC21-21FD-2D15-843C-FF67727671AE}"/>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6368079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A569-E6D4-3460-AD75-8FDD830803E8}"/>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10086053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947" y="495893"/>
            <a:ext cx="10515600" cy="1325563"/>
          </a:xfrm>
        </p:spPr>
        <p:txBody>
          <a:bodyPr/>
          <a:lstStyle/>
          <a:p>
            <a:r>
              <a:rPr lang="en-GB" sz="5400" b="1" dirty="0">
                <a:latin typeface="+mn-lt"/>
              </a:rPr>
              <a:t>Bg. </a:t>
            </a:r>
            <a:r>
              <a:rPr lang="en-GB" u="sng" dirty="0">
                <a:latin typeface="+mn-lt"/>
              </a:rPr>
              <a:t>MVP - </a:t>
            </a:r>
            <a:r>
              <a:rPr lang="en-GB" u="sng" dirty="0"/>
              <a:t>Minimum Viable Product</a:t>
            </a:r>
            <a:endParaRPr lang="en-GB" u="sng" dirty="0">
              <a:latin typeface="+mn-lt"/>
            </a:endParaRPr>
          </a:p>
        </p:txBody>
      </p:sp>
      <p:sp>
        <p:nvSpPr>
          <p:cNvPr id="3" name="Content Placeholder 2"/>
          <p:cNvSpPr>
            <a:spLocks noGrp="1"/>
          </p:cNvSpPr>
          <p:nvPr>
            <p:ph idx="1"/>
          </p:nvPr>
        </p:nvSpPr>
        <p:spPr>
          <a:xfrm>
            <a:off x="582444" y="2123605"/>
            <a:ext cx="10642103" cy="4582493"/>
          </a:xfrm>
        </p:spPr>
        <p:txBody>
          <a:bodyPr>
            <a:normAutofit fontScale="85000" lnSpcReduction="20000"/>
          </a:bodyPr>
          <a:lstStyle/>
          <a:p>
            <a:r>
              <a:rPr lang="en-GB" b="1" dirty="0"/>
              <a:t>MVP</a:t>
            </a:r>
            <a:r>
              <a:rPr lang="en-GB" dirty="0"/>
              <a:t> </a:t>
            </a:r>
            <a:r>
              <a:rPr lang="en-GB" b="1" dirty="0"/>
              <a:t>Minimum Viable Product </a:t>
            </a:r>
            <a:r>
              <a:rPr lang="en-GB" dirty="0"/>
              <a:t>is a prototype/product with </a:t>
            </a:r>
            <a:r>
              <a:rPr lang="en-GB" b="1" dirty="0"/>
              <a:t>just enough features to satisfy early customers</a:t>
            </a:r>
            <a:r>
              <a:rPr lang="en-GB" dirty="0"/>
              <a:t>, and to provide feedback for future/iterative development.</a:t>
            </a:r>
          </a:p>
          <a:p>
            <a:r>
              <a:rPr lang="en-GB" dirty="0"/>
              <a:t>The MVP of a project is the most important features for the project implementation. </a:t>
            </a:r>
          </a:p>
          <a:p>
            <a:r>
              <a:rPr lang="en-GB" dirty="0"/>
              <a:t>Consider the MVP to identify top-level/high priority requirements.</a:t>
            </a:r>
          </a:p>
          <a:p>
            <a:r>
              <a:rPr lang="en-GB" dirty="0"/>
              <a:t>MVP is a </a:t>
            </a:r>
            <a:r>
              <a:rPr lang="en-GB" b="1" dirty="0"/>
              <a:t>Lean Start-Up method</a:t>
            </a:r>
            <a:r>
              <a:rPr lang="en-GB" dirty="0"/>
              <a:t>. Termed by early Tech Entrepreneurs based in Silicon Valley California and adopted by the most successful Tech companies such as Google e.g. Gmail launch and all other Google Apps.</a:t>
            </a:r>
          </a:p>
          <a:p>
            <a:r>
              <a:rPr lang="en-GB" dirty="0"/>
              <a:t>It is now used by Tech Start-Ups across the world.</a:t>
            </a:r>
          </a:p>
        </p:txBody>
      </p:sp>
      <p:pic>
        <p:nvPicPr>
          <p:cNvPr id="6" name="Graphic 5" descr="Programmer male outline">
            <a:extLst>
              <a:ext uri="{FF2B5EF4-FFF2-40B4-BE49-F238E27FC236}">
                <a16:creationId xmlns:a16="http://schemas.microsoft.com/office/drawing/2014/main" id="{99A0F7C4-7E65-40E9-820D-957C00388E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98233" y="259474"/>
            <a:ext cx="1484820" cy="1484820"/>
          </a:xfrm>
          <a:prstGeom prst="rect">
            <a:avLst/>
          </a:prstGeom>
        </p:spPr>
      </p:pic>
      <p:sp>
        <p:nvSpPr>
          <p:cNvPr id="7" name="Arc 6">
            <a:extLst>
              <a:ext uri="{FF2B5EF4-FFF2-40B4-BE49-F238E27FC236}">
                <a16:creationId xmlns:a16="http://schemas.microsoft.com/office/drawing/2014/main" id="{521CE7A1-CD47-4BD9-BED3-9C83D54B512A}"/>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10589136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767" y="669365"/>
            <a:ext cx="9576776" cy="972095"/>
          </a:xfrm>
        </p:spPr>
        <p:txBody>
          <a:bodyPr anchor="ctr">
            <a:normAutofit/>
          </a:bodyPr>
          <a:lstStyle/>
          <a:p>
            <a:r>
              <a:rPr lang="en-US" sz="4400" dirty="0"/>
              <a:t>DevOps</a:t>
            </a:r>
            <a:endParaRPr lang="en-GB" dirty="0"/>
          </a:p>
        </p:txBody>
      </p:sp>
      <p:sp>
        <p:nvSpPr>
          <p:cNvPr id="8" name="Content Placeholder 2"/>
          <p:cNvSpPr>
            <a:spLocks noGrp="1"/>
          </p:cNvSpPr>
          <p:nvPr>
            <p:ph idx="1"/>
          </p:nvPr>
        </p:nvSpPr>
        <p:spPr>
          <a:xfrm>
            <a:off x="506055" y="2181429"/>
            <a:ext cx="11430571" cy="4581835"/>
          </a:xfrm>
        </p:spPr>
        <p:txBody>
          <a:bodyPr>
            <a:normAutofit lnSpcReduction="10000"/>
          </a:bodyPr>
          <a:lstStyle/>
          <a:p>
            <a:pPr algn="l"/>
            <a:r>
              <a:rPr lang="en-US" sz="2600" dirty="0"/>
              <a:t>The </a:t>
            </a:r>
            <a:r>
              <a:rPr lang="en-US" sz="2600" b="1" dirty="0"/>
              <a:t>DevOps </a:t>
            </a:r>
            <a:r>
              <a:rPr lang="en-US" sz="2600" dirty="0"/>
              <a:t>method</a:t>
            </a:r>
            <a:r>
              <a:rPr lang="en-US" sz="2600" b="1" dirty="0"/>
              <a:t> </a:t>
            </a:r>
            <a:r>
              <a:rPr lang="en-US" sz="2600" dirty="0"/>
              <a:t>seeks to enable the </a:t>
            </a:r>
            <a:r>
              <a:rPr lang="en-US" sz="2600" b="1" dirty="0"/>
              <a:t>Software/Design Development team </a:t>
            </a:r>
            <a:r>
              <a:rPr lang="en-US" sz="2600" dirty="0"/>
              <a:t>and the </a:t>
            </a:r>
            <a:r>
              <a:rPr lang="en-US" sz="2600" b="1" dirty="0"/>
              <a:t>Operations team (e.g. IT Service desk &amp; technicians) </a:t>
            </a:r>
            <a:r>
              <a:rPr lang="en-US" sz="2600" dirty="0"/>
              <a:t>to work together as a single team. </a:t>
            </a:r>
          </a:p>
          <a:p>
            <a:pPr algn="l"/>
            <a:r>
              <a:rPr lang="en-US" sz="2600" b="1" dirty="0"/>
              <a:t>DevOps</a:t>
            </a:r>
            <a:r>
              <a:rPr lang="en-US" sz="2600" dirty="0"/>
              <a:t> </a:t>
            </a:r>
            <a:r>
              <a:rPr lang="en-US" sz="2600" b="1" dirty="0"/>
              <a:t>is a culture </a:t>
            </a:r>
            <a:r>
              <a:rPr lang="en-US" sz="2600" dirty="0"/>
              <a:t>that seeks to improve collaboration, increase productivity, and deliver better end-user results. </a:t>
            </a:r>
          </a:p>
          <a:p>
            <a:pPr algn="l"/>
            <a:r>
              <a:rPr lang="en-US" sz="2600" dirty="0"/>
              <a:t>DevOps software/design development focuses on a number of key stages that  typically include </a:t>
            </a:r>
            <a:r>
              <a:rPr lang="en-US" sz="2600" dirty="0" err="1"/>
              <a:t>analysing</a:t>
            </a:r>
            <a:r>
              <a:rPr lang="en-US" sz="2600" dirty="0"/>
              <a:t>, developing, testing, deploying, *</a:t>
            </a:r>
            <a:r>
              <a:rPr lang="en-US" sz="2600" b="1" dirty="0"/>
              <a:t>monitoring</a:t>
            </a:r>
            <a:r>
              <a:rPr lang="en-US" sz="2600" dirty="0"/>
              <a:t> </a:t>
            </a:r>
            <a:r>
              <a:rPr lang="en-US" sz="2600" b="1" dirty="0"/>
              <a:t>&amp; updating*</a:t>
            </a:r>
            <a:r>
              <a:rPr lang="en-US" sz="2600" dirty="0"/>
              <a:t>.</a:t>
            </a:r>
          </a:p>
          <a:p>
            <a:pPr algn="l"/>
            <a:r>
              <a:rPr lang="en-US" sz="2600" dirty="0"/>
              <a:t>DevOps is an extension of Agile, aimed to improve development, deployment and </a:t>
            </a:r>
            <a:r>
              <a:rPr lang="en-US" sz="2600" b="1" dirty="0"/>
              <a:t>continuous improvement</a:t>
            </a:r>
            <a:r>
              <a:rPr lang="en-US" sz="2600" dirty="0"/>
              <a:t>.</a:t>
            </a:r>
            <a:endParaRPr lang="en-GB" sz="2400" dirty="0"/>
          </a:p>
        </p:txBody>
      </p:sp>
      <p:pic>
        <p:nvPicPr>
          <p:cNvPr id="76802" name="Picture 2" descr="digram of the Phases of DevOps Pipeline">
            <a:extLst>
              <a:ext uri="{FF2B5EF4-FFF2-40B4-BE49-F238E27FC236}">
                <a16:creationId xmlns:a16="http://schemas.microsoft.com/office/drawing/2014/main" id="{439CB4B2-30F8-5C0A-E6D0-F36C7D03F4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6787" y="73048"/>
            <a:ext cx="6367850" cy="2043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97064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7C9C9-CDE6-71FD-B394-ABE650712D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F6A5AF-18E9-BD28-D6B8-0DF66DA0C6EC}"/>
              </a:ext>
            </a:extLst>
          </p:cNvPr>
          <p:cNvSpPr>
            <a:spLocks noGrp="1"/>
          </p:cNvSpPr>
          <p:nvPr>
            <p:ph type="title"/>
          </p:nvPr>
        </p:nvSpPr>
        <p:spPr>
          <a:xfrm>
            <a:off x="679626" y="568057"/>
            <a:ext cx="9576776" cy="1186602"/>
          </a:xfrm>
        </p:spPr>
        <p:txBody>
          <a:bodyPr anchor="ctr">
            <a:normAutofit/>
          </a:bodyPr>
          <a:lstStyle/>
          <a:p>
            <a:r>
              <a:rPr lang="en-US" sz="4400" dirty="0"/>
              <a:t>DevOps</a:t>
            </a:r>
            <a:endParaRPr lang="en-GB" dirty="0"/>
          </a:p>
        </p:txBody>
      </p:sp>
      <p:sp>
        <p:nvSpPr>
          <p:cNvPr id="8" name="Content Placeholder 2">
            <a:extLst>
              <a:ext uri="{FF2B5EF4-FFF2-40B4-BE49-F238E27FC236}">
                <a16:creationId xmlns:a16="http://schemas.microsoft.com/office/drawing/2014/main" id="{A95FD9D8-E738-1094-A0C5-F6BF804A17C7}"/>
              </a:ext>
            </a:extLst>
          </p:cNvPr>
          <p:cNvSpPr>
            <a:spLocks noGrp="1"/>
          </p:cNvSpPr>
          <p:nvPr>
            <p:ph idx="1"/>
          </p:nvPr>
        </p:nvSpPr>
        <p:spPr>
          <a:xfrm>
            <a:off x="487520" y="2789560"/>
            <a:ext cx="10821546" cy="3805726"/>
          </a:xfrm>
        </p:spPr>
        <p:txBody>
          <a:bodyPr>
            <a:normAutofit/>
          </a:bodyPr>
          <a:lstStyle/>
          <a:p>
            <a:r>
              <a:rPr lang="en-US" dirty="0"/>
              <a:t>In Organisations, there has always been a gap between development and operations teams. </a:t>
            </a:r>
          </a:p>
          <a:p>
            <a:r>
              <a:rPr lang="en-US" dirty="0"/>
              <a:t>Designers &amp; Developers typically focus on creating art &amp; writing code, while operations teams are responsible for maintaining and ensuring software runs smoothly.</a:t>
            </a:r>
            <a:endParaRPr lang="en-GB" dirty="0"/>
          </a:p>
        </p:txBody>
      </p:sp>
      <p:pic>
        <p:nvPicPr>
          <p:cNvPr id="3" name="Picture 2" descr="Diagram&#10;&#10;Description automatically generated">
            <a:extLst>
              <a:ext uri="{FF2B5EF4-FFF2-40B4-BE49-F238E27FC236}">
                <a16:creationId xmlns:a16="http://schemas.microsoft.com/office/drawing/2014/main" id="{DE196C0B-6E3E-096D-13C8-9CC3817085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3708" y="0"/>
            <a:ext cx="5420497" cy="2789560"/>
          </a:xfrm>
          <a:prstGeom prst="rect">
            <a:avLst/>
          </a:prstGeom>
        </p:spPr>
      </p:pic>
    </p:spTree>
    <p:extLst>
      <p:ext uri="{BB962C8B-B14F-4D97-AF65-F5344CB8AC3E}">
        <p14:creationId xmlns:p14="http://schemas.microsoft.com/office/powerpoint/2010/main" val="278948390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919" y="546358"/>
            <a:ext cx="10727724" cy="1325563"/>
          </a:xfrm>
        </p:spPr>
        <p:txBody>
          <a:bodyPr>
            <a:normAutofit/>
          </a:bodyPr>
          <a:lstStyle/>
          <a:p>
            <a:r>
              <a:rPr lang="en-GB" sz="4000" dirty="0"/>
              <a:t>ITIL: </a:t>
            </a:r>
            <a:r>
              <a:rPr lang="en-US" sz="4000" dirty="0"/>
              <a:t>Information Technology Infrastructure Library</a:t>
            </a:r>
            <a:endParaRPr lang="en-GB" sz="4000" dirty="0"/>
          </a:p>
        </p:txBody>
      </p:sp>
      <p:sp>
        <p:nvSpPr>
          <p:cNvPr id="3" name="Content Placeholder 2"/>
          <p:cNvSpPr>
            <a:spLocks noGrp="1"/>
          </p:cNvSpPr>
          <p:nvPr>
            <p:ph idx="1"/>
          </p:nvPr>
        </p:nvSpPr>
        <p:spPr>
          <a:xfrm>
            <a:off x="465707" y="2192567"/>
            <a:ext cx="11526794" cy="4194982"/>
          </a:xfrm>
        </p:spPr>
        <p:txBody>
          <a:bodyPr>
            <a:noAutofit/>
          </a:bodyPr>
          <a:lstStyle/>
          <a:p>
            <a:pPr>
              <a:lnSpc>
                <a:spcPct val="100000"/>
              </a:lnSpc>
              <a:spcBef>
                <a:spcPts val="0"/>
              </a:spcBef>
            </a:pPr>
            <a:r>
              <a:rPr lang="en-US" sz="2200" dirty="0"/>
              <a:t>ITIL is an acronym that stands for </a:t>
            </a:r>
            <a:r>
              <a:rPr lang="en-US" sz="2200" b="1" dirty="0"/>
              <a:t>Information Technology Infrastructure Library</a:t>
            </a:r>
            <a:r>
              <a:rPr lang="en-US" sz="2200" dirty="0"/>
              <a:t>. </a:t>
            </a:r>
          </a:p>
          <a:p>
            <a:pPr>
              <a:lnSpc>
                <a:spcPct val="100000"/>
              </a:lnSpc>
              <a:spcBef>
                <a:spcPts val="0"/>
              </a:spcBef>
              <a:buClr>
                <a:schemeClr val="tx1"/>
              </a:buClr>
            </a:pPr>
            <a:r>
              <a:rPr lang="en-GB" sz="2200" b="1" dirty="0">
                <a:highlight>
                  <a:srgbClr val="00FFFF"/>
                </a:highlight>
              </a:rPr>
              <a:t>ITIL is an </a:t>
            </a:r>
            <a:r>
              <a:rPr lang="en-US" sz="2200" b="1" dirty="0">
                <a:highlight>
                  <a:srgbClr val="00FFFF"/>
                </a:highlight>
              </a:rPr>
              <a:t>IT Service Management</a:t>
            </a:r>
            <a:r>
              <a:rPr lang="en-GB" sz="2200" b="1" dirty="0">
                <a:highlight>
                  <a:srgbClr val="00FFFF"/>
                </a:highlight>
              </a:rPr>
              <a:t> Methodology / framework</a:t>
            </a:r>
            <a:r>
              <a:rPr lang="en-GB" sz="2200" b="1" dirty="0"/>
              <a:t>.</a:t>
            </a:r>
          </a:p>
          <a:p>
            <a:pPr>
              <a:lnSpc>
                <a:spcPct val="100000"/>
              </a:lnSpc>
              <a:spcBef>
                <a:spcPts val="0"/>
              </a:spcBef>
            </a:pPr>
            <a:r>
              <a:rPr lang="en-US" sz="2200" b="1" dirty="0">
                <a:highlight>
                  <a:srgbClr val="00FFFF"/>
                </a:highlight>
              </a:rPr>
              <a:t>IT service management (ITSM)</a:t>
            </a:r>
            <a:r>
              <a:rPr lang="en-US" sz="2200" dirty="0">
                <a:highlight>
                  <a:srgbClr val="00FFFF"/>
                </a:highlight>
              </a:rPr>
              <a:t> </a:t>
            </a:r>
            <a:r>
              <a:rPr lang="en-US" sz="2200" dirty="0"/>
              <a:t>is how IT teams manage the end-to-end delivery of IT services to end-users and customers.</a:t>
            </a:r>
          </a:p>
          <a:p>
            <a:pPr>
              <a:lnSpc>
                <a:spcPct val="100000"/>
              </a:lnSpc>
              <a:spcBef>
                <a:spcPts val="0"/>
              </a:spcBef>
            </a:pPr>
            <a:r>
              <a:rPr lang="en-US" sz="2200" b="1" dirty="0"/>
              <a:t>ITIL</a:t>
            </a:r>
            <a:r>
              <a:rPr lang="en-US" sz="2200" dirty="0"/>
              <a:t> is a collection of </a:t>
            </a:r>
            <a:r>
              <a:rPr lang="en-US" sz="2200" b="1" dirty="0"/>
              <a:t>best practices </a:t>
            </a:r>
            <a:r>
              <a:rPr lang="en-US" sz="2200" dirty="0"/>
              <a:t>for delivering IT services; it standardizes the planning, selection, delivery, and support of IT services.</a:t>
            </a:r>
          </a:p>
          <a:p>
            <a:pPr>
              <a:lnSpc>
                <a:spcPct val="100000"/>
              </a:lnSpc>
              <a:spcBef>
                <a:spcPts val="0"/>
              </a:spcBef>
            </a:pPr>
            <a:r>
              <a:rPr lang="en-GB" sz="2200" dirty="0"/>
              <a:t>ITIL is an IT Service Management (ITSM) model for mapping controlling and managing IT operations.</a:t>
            </a:r>
          </a:p>
          <a:p>
            <a:pPr>
              <a:lnSpc>
                <a:spcPct val="100000"/>
              </a:lnSpc>
              <a:spcBef>
                <a:spcPts val="0"/>
              </a:spcBef>
            </a:pPr>
            <a:r>
              <a:rPr lang="en-GB" sz="2200" dirty="0"/>
              <a:t>It was created by the UK Government in the 1980s and is used worldwide today).</a:t>
            </a:r>
          </a:p>
          <a:p>
            <a:pPr>
              <a:lnSpc>
                <a:spcPct val="100000"/>
              </a:lnSpc>
              <a:spcBef>
                <a:spcPts val="0"/>
              </a:spcBef>
            </a:pPr>
            <a:r>
              <a:rPr lang="en-GB" sz="2200" dirty="0"/>
              <a:t>ITIL Training and Certification is available for employees.</a:t>
            </a:r>
          </a:p>
          <a:p>
            <a:pPr>
              <a:lnSpc>
                <a:spcPct val="100000"/>
              </a:lnSpc>
              <a:spcBef>
                <a:spcPts val="0"/>
              </a:spcBef>
            </a:pPr>
            <a:r>
              <a:rPr lang="en-US" sz="2200" b="1" dirty="0"/>
              <a:t>DevOps and ITIL can be and are used together. DevOps is more of a philosophy of collaboration and ITIL a service management framework</a:t>
            </a:r>
            <a:r>
              <a:rPr lang="en-US" sz="2200" dirty="0"/>
              <a:t>. Each brings its benefits.</a:t>
            </a:r>
            <a:endParaRPr lang="en-GB" sz="2200" dirty="0"/>
          </a:p>
          <a:p>
            <a:pPr>
              <a:lnSpc>
                <a:spcPct val="100000"/>
              </a:lnSpc>
              <a:spcBef>
                <a:spcPts val="0"/>
              </a:spcBef>
            </a:pPr>
            <a:endParaRPr lang="en-GB" sz="2200" dirty="0"/>
          </a:p>
        </p:txBody>
      </p:sp>
    </p:spTree>
    <p:extLst>
      <p:ext uri="{BB962C8B-B14F-4D97-AF65-F5344CB8AC3E}">
        <p14:creationId xmlns:p14="http://schemas.microsoft.com/office/powerpoint/2010/main" val="38983907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54596"/>
            <a:ext cx="10515600" cy="1325563"/>
          </a:xfrm>
        </p:spPr>
        <p:txBody>
          <a:bodyPr/>
          <a:lstStyle/>
          <a:p>
            <a:r>
              <a:rPr lang="en-GB" dirty="0"/>
              <a:t>ITIL &amp; Continuous improvement (CI)</a:t>
            </a:r>
          </a:p>
        </p:txBody>
      </p:sp>
      <p:sp>
        <p:nvSpPr>
          <p:cNvPr id="3" name="Content Placeholder 2"/>
          <p:cNvSpPr>
            <a:spLocks noGrp="1"/>
          </p:cNvSpPr>
          <p:nvPr>
            <p:ph idx="1"/>
          </p:nvPr>
        </p:nvSpPr>
        <p:spPr>
          <a:xfrm>
            <a:off x="561903" y="2059352"/>
            <a:ext cx="11242918" cy="4244052"/>
          </a:xfrm>
        </p:spPr>
        <p:txBody>
          <a:bodyPr>
            <a:noAutofit/>
          </a:bodyPr>
          <a:lstStyle/>
          <a:p>
            <a:pPr marL="0" indent="0">
              <a:buNone/>
            </a:pPr>
            <a:r>
              <a:rPr lang="en-GB" sz="2200" dirty="0"/>
              <a:t>ITIL implementation best practices for CI/Continuous improvement within an Organisation include:</a:t>
            </a:r>
          </a:p>
          <a:p>
            <a:r>
              <a:rPr lang="en-GB" sz="2200" b="1" dirty="0"/>
              <a:t>SPOC: A </a:t>
            </a:r>
            <a:r>
              <a:rPr lang="en-US" sz="2200" dirty="0"/>
              <a:t>single point of contact (SPOC) between IT users and IT support.</a:t>
            </a:r>
            <a:endParaRPr lang="en-GB" sz="2200" dirty="0"/>
          </a:p>
          <a:p>
            <a:r>
              <a:rPr lang="en-GB" sz="2200" dirty="0"/>
              <a:t>Facilitated by an </a:t>
            </a:r>
            <a:r>
              <a:rPr lang="en-GB" sz="2200" b="1" dirty="0"/>
              <a:t>IT Service desk </a:t>
            </a:r>
            <a:r>
              <a:rPr lang="en-GB" sz="2200" dirty="0"/>
              <a:t>and </a:t>
            </a:r>
            <a:r>
              <a:rPr lang="en-GB" sz="2200" b="1" dirty="0"/>
              <a:t>IT Ticket System</a:t>
            </a:r>
            <a:r>
              <a:rPr lang="en-GB" sz="2200" dirty="0"/>
              <a:t>.</a:t>
            </a:r>
          </a:p>
          <a:p>
            <a:r>
              <a:rPr lang="en-GB" sz="2200" dirty="0"/>
              <a:t>A </a:t>
            </a:r>
            <a:r>
              <a:rPr lang="en-GB" sz="2200" b="1" dirty="0"/>
              <a:t>Request For Change (RFC) is a proposal to change/update software. IT can be made by anyone. </a:t>
            </a:r>
            <a:r>
              <a:rPr lang="en-GB" sz="2200" dirty="0"/>
              <a:t>Although large scale changes need to be reviewed by the Change Advisory Board (CAB).</a:t>
            </a:r>
          </a:p>
          <a:p>
            <a:r>
              <a:rPr lang="en-US" sz="2200" dirty="0"/>
              <a:t>A CAB is a group of senior IT people who run formal CAB meetings to assess, prioritize, authorize, and schedule changes as part of the change control process.</a:t>
            </a:r>
            <a:endParaRPr lang="en-GB" sz="2200" dirty="0"/>
          </a:p>
          <a:p>
            <a:r>
              <a:rPr lang="en-GB" sz="2200" b="1" dirty="0"/>
              <a:t>A Change Schedule (CS) </a:t>
            </a:r>
            <a:r>
              <a:rPr lang="en-GB" sz="2200" dirty="0"/>
              <a:t>lists and details Changes to be delivered in the system, like a backlog list in Agile methods.</a:t>
            </a:r>
          </a:p>
        </p:txBody>
      </p:sp>
    </p:spTree>
    <p:extLst>
      <p:ext uri="{BB962C8B-B14F-4D97-AF65-F5344CB8AC3E}">
        <p14:creationId xmlns:p14="http://schemas.microsoft.com/office/powerpoint/2010/main" val="25908854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19D29-9CDD-286E-93BE-F17DF4212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55D3F-76F1-DC26-D802-D60624465201}"/>
              </a:ext>
            </a:extLst>
          </p:cNvPr>
          <p:cNvSpPr>
            <a:spLocks noGrp="1"/>
          </p:cNvSpPr>
          <p:nvPr>
            <p:ph type="title"/>
          </p:nvPr>
        </p:nvSpPr>
        <p:spPr/>
        <p:txBody>
          <a:bodyPr/>
          <a:lstStyle/>
          <a:p>
            <a:r>
              <a:rPr lang="en-GB" dirty="0"/>
              <a:t>Activity: Project Management Methods</a:t>
            </a:r>
          </a:p>
        </p:txBody>
      </p:sp>
      <p:sp>
        <p:nvSpPr>
          <p:cNvPr id="3" name="Content Placeholder 2">
            <a:extLst>
              <a:ext uri="{FF2B5EF4-FFF2-40B4-BE49-F238E27FC236}">
                <a16:creationId xmlns:a16="http://schemas.microsoft.com/office/drawing/2014/main" id="{3814A9FC-266B-A869-F0B5-7F39758AB036}"/>
              </a:ext>
            </a:extLst>
          </p:cNvPr>
          <p:cNvSpPr>
            <a:spLocks noGrp="1"/>
          </p:cNvSpPr>
          <p:nvPr>
            <p:ph idx="1"/>
          </p:nvPr>
        </p:nvSpPr>
        <p:spPr>
          <a:xfrm>
            <a:off x="773662" y="2374657"/>
            <a:ext cx="10168128" cy="3694176"/>
          </a:xfrm>
        </p:spPr>
        <p:txBody>
          <a:bodyPr/>
          <a:lstStyle/>
          <a:p>
            <a:pPr marL="514350" indent="-514350">
              <a:buFont typeface="+mj-lt"/>
              <a:buAutoNum type="arabicPeriod"/>
            </a:pPr>
            <a:r>
              <a:rPr lang="en-GB" dirty="0"/>
              <a:t>Use AI and document a </a:t>
            </a:r>
            <a:r>
              <a:rPr lang="en-GB" b="1" dirty="0"/>
              <a:t>definition and brief description of common and contemporary</a:t>
            </a:r>
            <a:r>
              <a:rPr lang="en-GB" dirty="0"/>
              <a:t> ‘</a:t>
            </a:r>
            <a:r>
              <a:rPr lang="en-GB" dirty="0">
                <a:highlight>
                  <a:srgbClr val="FFFF00"/>
                </a:highlight>
              </a:rPr>
              <a:t>Project Management Methods</a:t>
            </a:r>
            <a:r>
              <a:rPr lang="en-GB" dirty="0"/>
              <a:t>’ that are used in the Tech &amp; design sectors today?</a:t>
            </a:r>
          </a:p>
          <a:p>
            <a:pPr marL="514350" indent="-514350">
              <a:buFont typeface="+mj-lt"/>
              <a:buAutoNum type="arabicPeriod"/>
            </a:pPr>
            <a:r>
              <a:rPr lang="en-GB" b="1" dirty="0"/>
              <a:t>Share</a:t>
            </a:r>
            <a:r>
              <a:rPr lang="en-GB" dirty="0"/>
              <a:t>: 1/2 students share when asked.</a:t>
            </a:r>
          </a:p>
        </p:txBody>
      </p:sp>
      <p:pic>
        <p:nvPicPr>
          <p:cNvPr id="5" name="Graphic 4" descr="List with solid fill">
            <a:extLst>
              <a:ext uri="{FF2B5EF4-FFF2-40B4-BE49-F238E27FC236}">
                <a16:creationId xmlns:a16="http://schemas.microsoft.com/office/drawing/2014/main" id="{D9B34555-9658-8C6F-DEDA-27CF38937A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8285" y="4687166"/>
            <a:ext cx="1996663" cy="1996663"/>
          </a:xfrm>
          <a:prstGeom prst="rect">
            <a:avLst/>
          </a:prstGeom>
        </p:spPr>
      </p:pic>
      <p:pic>
        <p:nvPicPr>
          <p:cNvPr id="7" name="Graphic 6" descr="Meeting with solid fill">
            <a:extLst>
              <a:ext uri="{FF2B5EF4-FFF2-40B4-BE49-F238E27FC236}">
                <a16:creationId xmlns:a16="http://schemas.microsoft.com/office/drawing/2014/main" id="{05A1B043-A6D5-4419-AD9E-28051CBD16A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1737" y="4687165"/>
            <a:ext cx="1996663" cy="1996663"/>
          </a:xfrm>
          <a:prstGeom prst="rect">
            <a:avLst/>
          </a:prstGeom>
        </p:spPr>
      </p:pic>
    </p:spTree>
    <p:extLst>
      <p:ext uri="{BB962C8B-B14F-4D97-AF65-F5344CB8AC3E}">
        <p14:creationId xmlns:p14="http://schemas.microsoft.com/office/powerpoint/2010/main" val="6352686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8112-B69B-A960-43BD-AA95077E10A0}"/>
              </a:ext>
            </a:extLst>
          </p:cNvPr>
          <p:cNvSpPr>
            <a:spLocks noGrp="1"/>
          </p:cNvSpPr>
          <p:nvPr>
            <p:ph type="title"/>
          </p:nvPr>
        </p:nvSpPr>
        <p:spPr/>
        <p:txBody>
          <a:bodyPr/>
          <a:lstStyle/>
          <a:p>
            <a:r>
              <a:rPr lang="en-GB" dirty="0"/>
              <a:t>Activity: Handout</a:t>
            </a:r>
          </a:p>
        </p:txBody>
      </p:sp>
      <p:sp>
        <p:nvSpPr>
          <p:cNvPr id="3" name="Content Placeholder 2">
            <a:extLst>
              <a:ext uri="{FF2B5EF4-FFF2-40B4-BE49-F238E27FC236}">
                <a16:creationId xmlns:a16="http://schemas.microsoft.com/office/drawing/2014/main" id="{FEEAA8A4-6469-0E6D-DE3B-18979C4EC678}"/>
              </a:ext>
            </a:extLst>
          </p:cNvPr>
          <p:cNvSpPr>
            <a:spLocks noGrp="1"/>
          </p:cNvSpPr>
          <p:nvPr>
            <p:ph idx="1"/>
          </p:nvPr>
        </p:nvSpPr>
        <p:spPr/>
        <p:txBody>
          <a:bodyPr/>
          <a:lstStyle/>
          <a:p>
            <a:r>
              <a:rPr lang="en-GB" dirty="0"/>
              <a:t>Goto Moodle, download and:</a:t>
            </a:r>
          </a:p>
          <a:p>
            <a:pPr marL="514350" indent="-514350">
              <a:buFont typeface="+mj-lt"/>
              <a:buAutoNum type="arabicPeriod"/>
            </a:pPr>
            <a:r>
              <a:rPr lang="en-GB" dirty="0"/>
              <a:t>Read the handout titled:</a:t>
            </a:r>
            <a:br>
              <a:rPr lang="en-GB" dirty="0"/>
            </a:br>
            <a:r>
              <a:rPr lang="en-US" dirty="0">
                <a:highlight>
                  <a:srgbClr val="FFFF00"/>
                </a:highlight>
              </a:rPr>
              <a:t>9 - Tech Management Methodologies and Frameworks</a:t>
            </a:r>
          </a:p>
          <a:p>
            <a:pPr marL="514350" indent="-514350">
              <a:buFont typeface="+mj-lt"/>
              <a:buAutoNum type="arabicPeriod"/>
            </a:pPr>
            <a:r>
              <a:rPr lang="en-US" dirty="0"/>
              <a:t>Document key findings and areas of interest.</a:t>
            </a:r>
            <a:endParaRPr lang="en-GB" dirty="0"/>
          </a:p>
        </p:txBody>
      </p:sp>
    </p:spTree>
    <p:extLst>
      <p:ext uri="{BB962C8B-B14F-4D97-AF65-F5344CB8AC3E}">
        <p14:creationId xmlns:p14="http://schemas.microsoft.com/office/powerpoint/2010/main" val="4080981776"/>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3273</TotalTime>
  <Words>4644</Words>
  <Application>Microsoft Office PowerPoint</Application>
  <PresentationFormat>Widescreen</PresentationFormat>
  <Paragraphs>340</Paragraphs>
  <Slides>60</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Aptos</vt:lpstr>
      <vt:lpstr>arial</vt:lpstr>
      <vt:lpstr>arial</vt:lpstr>
      <vt:lpstr>Avenir Next LT Pro</vt:lpstr>
      <vt:lpstr>Calibri</vt:lpstr>
      <vt:lpstr>Segoe UI</vt:lpstr>
      <vt:lpstr>Wingdings</vt:lpstr>
      <vt:lpstr>AccentBoxVTI</vt:lpstr>
      <vt:lpstr>Log-in to MS-Teams</vt:lpstr>
      <vt:lpstr>Project Management &amp; PM Methods</vt:lpstr>
      <vt:lpstr>Overview:</vt:lpstr>
      <vt:lpstr>Project Management</vt:lpstr>
      <vt:lpstr>Activity: Project Management</vt:lpstr>
      <vt:lpstr>Project Management</vt:lpstr>
      <vt:lpstr>Project Management skills</vt:lpstr>
      <vt:lpstr>4 elements of Project Management</vt:lpstr>
      <vt:lpstr>PowerPoint Presentation</vt:lpstr>
      <vt:lpstr>Activity: What is PMBOK?</vt:lpstr>
      <vt:lpstr>PowerPoint Presentation</vt:lpstr>
      <vt:lpstr>Typical Project Plan </vt:lpstr>
      <vt:lpstr>Project Planning</vt:lpstr>
      <vt:lpstr>PowerPoint Presentation</vt:lpstr>
      <vt:lpstr>Bg. Origins of the Gantt Chart</vt:lpstr>
      <vt:lpstr>PowerPoint Presentation</vt:lpstr>
      <vt:lpstr>15min Activity: Project schedule or Gantt chart</vt:lpstr>
      <vt:lpstr>Break</vt:lpstr>
      <vt:lpstr>Project Management Methods</vt:lpstr>
      <vt:lpstr>Project  Management Methodologies</vt:lpstr>
      <vt:lpstr>Activity: What is PRINCE2?</vt:lpstr>
      <vt:lpstr>PowerPoint Presentation</vt:lpstr>
      <vt:lpstr>Bg. PRINCE2 Management stages</vt:lpstr>
      <vt:lpstr>The Waterfall Methodology</vt:lpstr>
      <vt:lpstr>Bg. The Waterfall Model</vt:lpstr>
      <vt:lpstr>The Development Life Cycle</vt:lpstr>
      <vt:lpstr>PowerPoint Presentation</vt:lpstr>
      <vt:lpstr>Prototyping</vt:lpstr>
      <vt:lpstr>PowerPoint Presentation</vt:lpstr>
      <vt:lpstr>Activity: What is Agile Development Methodology?</vt:lpstr>
      <vt:lpstr>Bg. Agile Software development</vt:lpstr>
      <vt:lpstr>Bg. Agile Development Methodology</vt:lpstr>
      <vt:lpstr>Bg. Agile Development Methods</vt:lpstr>
      <vt:lpstr>Bg. Agile Development Methods</vt:lpstr>
      <vt:lpstr>Agile method: Rapid Application Development</vt:lpstr>
      <vt:lpstr>Bg. Rapid Application Development (RAD)</vt:lpstr>
      <vt:lpstr>Bg. Definition: Rapid Application Development</vt:lpstr>
      <vt:lpstr>Bg: Rapid Application Development</vt:lpstr>
      <vt:lpstr>Bg. Agile methods: FDD, Kanban and SCRUM</vt:lpstr>
      <vt:lpstr>Agile Method example: Kanban board</vt:lpstr>
      <vt:lpstr>Bg. Kanban board</vt:lpstr>
      <vt:lpstr>Flexibility: Combine SDLC FDD &amp; Kanban</vt:lpstr>
      <vt:lpstr>PowerPoint Presentation</vt:lpstr>
      <vt:lpstr>Bg. Scrum: 1 feature can take several sprints</vt:lpstr>
      <vt:lpstr>Bg. Student example: Scrum overview</vt:lpstr>
      <vt:lpstr>Contemporary Project Management &amp; Development methods</vt:lpstr>
      <vt:lpstr>PowerPoint Presentation</vt:lpstr>
      <vt:lpstr>PowerPoint Presentation</vt:lpstr>
      <vt:lpstr>Project Management Methods</vt:lpstr>
      <vt:lpstr>Activity: Management Methods</vt:lpstr>
      <vt:lpstr>Register &amp; Questions?</vt:lpstr>
      <vt:lpstr>The end!</vt:lpstr>
      <vt:lpstr>Archive slides</vt:lpstr>
      <vt:lpstr>Bg. MVP - Minimum Viable Product</vt:lpstr>
      <vt:lpstr>DevOps</vt:lpstr>
      <vt:lpstr>DevOps</vt:lpstr>
      <vt:lpstr>ITIL: Information Technology Infrastructure Library</vt:lpstr>
      <vt:lpstr>ITIL &amp; Continuous improvement (CI)</vt:lpstr>
      <vt:lpstr>Activity: Project Management Methods</vt:lpstr>
      <vt:lpstr>Activity: Handout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James Williams</dc:creator>
  <cp:lastModifiedBy>James Williams</cp:lastModifiedBy>
  <cp:revision>13</cp:revision>
  <dcterms:created xsi:type="dcterms:W3CDTF">2024-07-01T09:26:22Z</dcterms:created>
  <dcterms:modified xsi:type="dcterms:W3CDTF">2025-12-04T12:53:01Z</dcterms:modified>
</cp:coreProperties>
</file>