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tableStyles" Target="tableStyle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theme" Target="theme/theme1.xml" /><Relationship Id="rId2" Type="http://schemas.openxmlformats.org/officeDocument/2006/relationships/slide" Target="slides/slide1.xml" /><Relationship Id="rId16" Type="http://schemas.openxmlformats.org/officeDocument/2006/relationships/viewProps" Target="view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presProps" Target="presProps.xml" /><Relationship Id="rId10" Type="http://schemas.openxmlformats.org/officeDocument/2006/relationships/slide" Target="slides/slide9.xml" /><Relationship Id="rId19" Type="http://schemas.microsoft.com/office/2016/11/relationships/changesInfo" Target="changesInfos/changesInfo1.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ellymae Mulcare (2434948)" userId="8588d193-52dd-401a-bda7-165eab445a5c" providerId="ADAL" clId="{87A38965-91B1-3B21-B07F-1476585524EE}"/>
    <pc:docChg chg="undo redo custSel addSld modSld sldOrd">
      <pc:chgData name="Shellymae Mulcare (2434948)" userId="8588d193-52dd-401a-bda7-165eab445a5c" providerId="ADAL" clId="{87A38965-91B1-3B21-B07F-1476585524EE}" dt="2026-02-18T10:32:15.608" v="2553" actId="255"/>
      <pc:docMkLst>
        <pc:docMk/>
      </pc:docMkLst>
      <pc:sldChg chg="addSp delSp modSp mod">
        <pc:chgData name="Shellymae Mulcare (2434948)" userId="8588d193-52dd-401a-bda7-165eab445a5c" providerId="ADAL" clId="{87A38965-91B1-3B21-B07F-1476585524EE}" dt="2026-02-17T18:52:29.294" v="168" actId="1076"/>
        <pc:sldMkLst>
          <pc:docMk/>
          <pc:sldMk cId="1303267238" sldId="256"/>
        </pc:sldMkLst>
        <pc:spChg chg="del">
          <ac:chgData name="Shellymae Mulcare (2434948)" userId="8588d193-52dd-401a-bda7-165eab445a5c" providerId="ADAL" clId="{87A38965-91B1-3B21-B07F-1476585524EE}" dt="2026-02-17T18:27:29.311" v="0" actId="21"/>
          <ac:spMkLst>
            <pc:docMk/>
            <pc:sldMk cId="1303267238" sldId="256"/>
            <ac:spMk id="2" creationId="{4DA39646-8884-B3C3-E190-6723E519407B}"/>
          </ac:spMkLst>
        </pc:spChg>
        <pc:spChg chg="del">
          <ac:chgData name="Shellymae Mulcare (2434948)" userId="8588d193-52dd-401a-bda7-165eab445a5c" providerId="ADAL" clId="{87A38965-91B1-3B21-B07F-1476585524EE}" dt="2026-02-17T18:27:30.762" v="1" actId="21"/>
          <ac:spMkLst>
            <pc:docMk/>
            <pc:sldMk cId="1303267238" sldId="256"/>
            <ac:spMk id="3" creationId="{16F70D4B-4470-9A37-3671-8BABAF593859}"/>
          </ac:spMkLst>
        </pc:spChg>
        <pc:spChg chg="add">
          <ac:chgData name="Shellymae Mulcare (2434948)" userId="8588d193-52dd-401a-bda7-165eab445a5c" providerId="ADAL" clId="{87A38965-91B1-3B21-B07F-1476585524EE}" dt="2026-02-17T18:27:33.712" v="2" actId="139"/>
          <ac:spMkLst>
            <pc:docMk/>
            <pc:sldMk cId="1303267238" sldId="256"/>
            <ac:spMk id="4" creationId="{6B23445A-3A4F-1FCC-6755-226C90C38AF6}"/>
          </ac:spMkLst>
        </pc:spChg>
        <pc:spChg chg="add">
          <ac:chgData name="Shellymae Mulcare (2434948)" userId="8588d193-52dd-401a-bda7-165eab445a5c" providerId="ADAL" clId="{87A38965-91B1-3B21-B07F-1476585524EE}" dt="2026-02-17T18:27:41.492" v="3" actId="139"/>
          <ac:spMkLst>
            <pc:docMk/>
            <pc:sldMk cId="1303267238" sldId="256"/>
            <ac:spMk id="5" creationId="{BAAE6A72-A776-74F5-3FF0-DBEB77E3A355}"/>
          </ac:spMkLst>
        </pc:spChg>
        <pc:spChg chg="add del mod">
          <ac:chgData name="Shellymae Mulcare (2434948)" userId="8588d193-52dd-401a-bda7-165eab445a5c" providerId="ADAL" clId="{87A38965-91B1-3B21-B07F-1476585524EE}" dt="2026-02-17T18:31:28.921" v="40" actId="21"/>
          <ac:spMkLst>
            <pc:docMk/>
            <pc:sldMk cId="1303267238" sldId="256"/>
            <ac:spMk id="6" creationId="{448A9721-1087-6367-9444-69087CFCFAF5}"/>
          </ac:spMkLst>
        </pc:spChg>
        <pc:spChg chg="add mod">
          <ac:chgData name="Shellymae Mulcare (2434948)" userId="8588d193-52dd-401a-bda7-165eab445a5c" providerId="ADAL" clId="{87A38965-91B1-3B21-B07F-1476585524EE}" dt="2026-02-17T18:52:29.294" v="168" actId="1076"/>
          <ac:spMkLst>
            <pc:docMk/>
            <pc:sldMk cId="1303267238" sldId="256"/>
            <ac:spMk id="7" creationId="{1ECE492D-A93C-59BE-EBDD-65F794515E80}"/>
          </ac:spMkLst>
        </pc:spChg>
      </pc:sldChg>
      <pc:sldChg chg="modSp new mod">
        <pc:chgData name="Shellymae Mulcare (2434948)" userId="8588d193-52dd-401a-bda7-165eab445a5c" providerId="ADAL" clId="{87A38965-91B1-3B21-B07F-1476585524EE}" dt="2026-02-17T20:30:17.497" v="701" actId="20577"/>
        <pc:sldMkLst>
          <pc:docMk/>
          <pc:sldMk cId="1571379395" sldId="257"/>
        </pc:sldMkLst>
        <pc:spChg chg="mod">
          <ac:chgData name="Shellymae Mulcare (2434948)" userId="8588d193-52dd-401a-bda7-165eab445a5c" providerId="ADAL" clId="{87A38965-91B1-3B21-B07F-1476585524EE}" dt="2026-02-17T20:17:39.824" v="225" actId="20577"/>
          <ac:spMkLst>
            <pc:docMk/>
            <pc:sldMk cId="1571379395" sldId="257"/>
            <ac:spMk id="2" creationId="{F4B46BC1-41E9-7AD8-78A4-E32AF7657633}"/>
          </ac:spMkLst>
        </pc:spChg>
        <pc:spChg chg="mod">
          <ac:chgData name="Shellymae Mulcare (2434948)" userId="8588d193-52dd-401a-bda7-165eab445a5c" providerId="ADAL" clId="{87A38965-91B1-3B21-B07F-1476585524EE}" dt="2026-02-17T20:30:17.497" v="701" actId="20577"/>
          <ac:spMkLst>
            <pc:docMk/>
            <pc:sldMk cId="1571379395" sldId="257"/>
            <ac:spMk id="3" creationId="{21FB6DF6-25A0-EDF4-6AE9-1F0812BC1CF3}"/>
          </ac:spMkLst>
        </pc:spChg>
      </pc:sldChg>
      <pc:sldChg chg="modSp new mod">
        <pc:chgData name="Shellymae Mulcare (2434948)" userId="8588d193-52dd-401a-bda7-165eab445a5c" providerId="ADAL" clId="{87A38965-91B1-3B21-B07F-1476585524EE}" dt="2026-02-17T20:31:17.953" v="710" actId="27636"/>
        <pc:sldMkLst>
          <pc:docMk/>
          <pc:sldMk cId="1244977143" sldId="258"/>
        </pc:sldMkLst>
        <pc:spChg chg="mod">
          <ac:chgData name="Shellymae Mulcare (2434948)" userId="8588d193-52dd-401a-bda7-165eab445a5c" providerId="ADAL" clId="{87A38965-91B1-3B21-B07F-1476585524EE}" dt="2026-02-17T20:29:35.282" v="686" actId="25668"/>
          <ac:spMkLst>
            <pc:docMk/>
            <pc:sldMk cId="1244977143" sldId="258"/>
            <ac:spMk id="2" creationId="{00589583-1875-82CE-DD9B-29EA1C029B81}"/>
          </ac:spMkLst>
        </pc:spChg>
        <pc:spChg chg="mod">
          <ac:chgData name="Shellymae Mulcare (2434948)" userId="8588d193-52dd-401a-bda7-165eab445a5c" providerId="ADAL" clId="{87A38965-91B1-3B21-B07F-1476585524EE}" dt="2026-02-17T20:31:17.953" v="710" actId="27636"/>
          <ac:spMkLst>
            <pc:docMk/>
            <pc:sldMk cId="1244977143" sldId="258"/>
            <ac:spMk id="3" creationId="{6285449B-E3A5-8A66-7C30-6BABE8B54020}"/>
          </ac:spMkLst>
        </pc:spChg>
      </pc:sldChg>
      <pc:sldChg chg="modSp new mod">
        <pc:chgData name="Shellymae Mulcare (2434948)" userId="8588d193-52dd-401a-bda7-165eab445a5c" providerId="ADAL" clId="{87A38965-91B1-3B21-B07F-1476585524EE}" dt="2026-02-17T20:57:22.890" v="800" actId="14100"/>
        <pc:sldMkLst>
          <pc:docMk/>
          <pc:sldMk cId="3291632990" sldId="259"/>
        </pc:sldMkLst>
        <pc:spChg chg="mod">
          <ac:chgData name="Shellymae Mulcare (2434948)" userId="8588d193-52dd-401a-bda7-165eab445a5c" providerId="ADAL" clId="{87A38965-91B1-3B21-B07F-1476585524EE}" dt="2026-02-17T20:34:19.769" v="738" actId="20577"/>
          <ac:spMkLst>
            <pc:docMk/>
            <pc:sldMk cId="3291632990" sldId="259"/>
            <ac:spMk id="2" creationId="{38F6DAF8-25BF-1BE4-D563-397FB44D95D2}"/>
          </ac:spMkLst>
        </pc:spChg>
        <pc:spChg chg="mod">
          <ac:chgData name="Shellymae Mulcare (2434948)" userId="8588d193-52dd-401a-bda7-165eab445a5c" providerId="ADAL" clId="{87A38965-91B1-3B21-B07F-1476585524EE}" dt="2026-02-17T20:57:22.890" v="800" actId="14100"/>
          <ac:spMkLst>
            <pc:docMk/>
            <pc:sldMk cId="3291632990" sldId="259"/>
            <ac:spMk id="3" creationId="{122FCC16-381E-EF97-31D0-8EBA27E62BFC}"/>
          </ac:spMkLst>
        </pc:spChg>
      </pc:sldChg>
      <pc:sldChg chg="modSp new mod">
        <pc:chgData name="Shellymae Mulcare (2434948)" userId="8588d193-52dd-401a-bda7-165eab445a5c" providerId="ADAL" clId="{87A38965-91B1-3B21-B07F-1476585524EE}" dt="2026-02-18T09:58:14.482" v="1879" actId="14100"/>
        <pc:sldMkLst>
          <pc:docMk/>
          <pc:sldMk cId="1988342858" sldId="260"/>
        </pc:sldMkLst>
        <pc:spChg chg="mod">
          <ac:chgData name="Shellymae Mulcare (2434948)" userId="8588d193-52dd-401a-bda7-165eab445a5c" providerId="ADAL" clId="{87A38965-91B1-3B21-B07F-1476585524EE}" dt="2026-02-18T09:58:14.482" v="1879" actId="14100"/>
          <ac:spMkLst>
            <pc:docMk/>
            <pc:sldMk cId="1988342858" sldId="260"/>
            <ac:spMk id="2" creationId="{2A2D4B22-C5FF-593B-039B-53827F94B0DC}"/>
          </ac:spMkLst>
        </pc:spChg>
        <pc:spChg chg="mod">
          <ac:chgData name="Shellymae Mulcare (2434948)" userId="8588d193-52dd-401a-bda7-165eab445a5c" providerId="ADAL" clId="{87A38965-91B1-3B21-B07F-1476585524EE}" dt="2026-02-18T09:57:35.554" v="1862" actId="12"/>
          <ac:spMkLst>
            <pc:docMk/>
            <pc:sldMk cId="1988342858" sldId="260"/>
            <ac:spMk id="3" creationId="{394B1C7B-7D3E-11BE-D387-C6317306DDE2}"/>
          </ac:spMkLst>
        </pc:spChg>
      </pc:sldChg>
      <pc:sldChg chg="modSp new mod ord">
        <pc:chgData name="Shellymae Mulcare (2434948)" userId="8588d193-52dd-401a-bda7-165eab445a5c" providerId="ADAL" clId="{87A38965-91B1-3B21-B07F-1476585524EE}" dt="2026-02-18T10:08:33.351" v="1911" actId="14100"/>
        <pc:sldMkLst>
          <pc:docMk/>
          <pc:sldMk cId="1072529785" sldId="261"/>
        </pc:sldMkLst>
        <pc:spChg chg="mod">
          <ac:chgData name="Shellymae Mulcare (2434948)" userId="8588d193-52dd-401a-bda7-165eab445a5c" providerId="ADAL" clId="{87A38965-91B1-3B21-B07F-1476585524EE}" dt="2026-02-18T10:08:33.351" v="1911" actId="14100"/>
          <ac:spMkLst>
            <pc:docMk/>
            <pc:sldMk cId="1072529785" sldId="261"/>
            <ac:spMk id="2" creationId="{BA8CC825-BBD4-48D6-1F20-A9C0493629D0}"/>
          </ac:spMkLst>
        </pc:spChg>
        <pc:spChg chg="mod">
          <ac:chgData name="Shellymae Mulcare (2434948)" userId="8588d193-52dd-401a-bda7-165eab445a5c" providerId="ADAL" clId="{87A38965-91B1-3B21-B07F-1476585524EE}" dt="2026-02-18T10:08:27.417" v="1909" actId="14100"/>
          <ac:spMkLst>
            <pc:docMk/>
            <pc:sldMk cId="1072529785" sldId="261"/>
            <ac:spMk id="3" creationId="{C8393447-6690-9E57-5BF5-6871563599E8}"/>
          </ac:spMkLst>
        </pc:spChg>
      </pc:sldChg>
      <pc:sldChg chg="modSp new mod">
        <pc:chgData name="Shellymae Mulcare (2434948)" userId="8588d193-52dd-401a-bda7-165eab445a5c" providerId="ADAL" clId="{87A38965-91B1-3B21-B07F-1476585524EE}" dt="2026-02-18T10:20:53.731" v="1977" actId="255"/>
        <pc:sldMkLst>
          <pc:docMk/>
          <pc:sldMk cId="1679409679" sldId="262"/>
        </pc:sldMkLst>
        <pc:spChg chg="mod">
          <ac:chgData name="Shellymae Mulcare (2434948)" userId="8588d193-52dd-401a-bda7-165eab445a5c" providerId="ADAL" clId="{87A38965-91B1-3B21-B07F-1476585524EE}" dt="2026-02-18T10:19:32.358" v="1973" actId="14100"/>
          <ac:spMkLst>
            <pc:docMk/>
            <pc:sldMk cId="1679409679" sldId="262"/>
            <ac:spMk id="2" creationId="{4E3DBD0E-33B3-D275-FE2B-338213E60DC4}"/>
          </ac:spMkLst>
        </pc:spChg>
        <pc:spChg chg="mod">
          <ac:chgData name="Shellymae Mulcare (2434948)" userId="8588d193-52dd-401a-bda7-165eab445a5c" providerId="ADAL" clId="{87A38965-91B1-3B21-B07F-1476585524EE}" dt="2026-02-18T10:20:53.731" v="1977" actId="255"/>
          <ac:spMkLst>
            <pc:docMk/>
            <pc:sldMk cId="1679409679" sldId="262"/>
            <ac:spMk id="3" creationId="{3CF0882F-B66F-0D03-E10B-6E35679CB3B5}"/>
          </ac:spMkLst>
        </pc:spChg>
      </pc:sldChg>
      <pc:sldChg chg="modSp new mod">
        <pc:chgData name="Shellymae Mulcare (2434948)" userId="8588d193-52dd-401a-bda7-165eab445a5c" providerId="ADAL" clId="{87A38965-91B1-3B21-B07F-1476585524EE}" dt="2026-02-18T10:26:30.223" v="2507" actId="27636"/>
        <pc:sldMkLst>
          <pc:docMk/>
          <pc:sldMk cId="1791848920" sldId="263"/>
        </pc:sldMkLst>
        <pc:spChg chg="mod">
          <ac:chgData name="Shellymae Mulcare (2434948)" userId="8588d193-52dd-401a-bda7-165eab445a5c" providerId="ADAL" clId="{87A38965-91B1-3B21-B07F-1476585524EE}" dt="2026-02-18T09:49:47.855" v="913" actId="20577"/>
          <ac:spMkLst>
            <pc:docMk/>
            <pc:sldMk cId="1791848920" sldId="263"/>
            <ac:spMk id="2" creationId="{7733D84B-E208-79C8-C973-A54C1EA4D720}"/>
          </ac:spMkLst>
        </pc:spChg>
        <pc:spChg chg="mod">
          <ac:chgData name="Shellymae Mulcare (2434948)" userId="8588d193-52dd-401a-bda7-165eab445a5c" providerId="ADAL" clId="{87A38965-91B1-3B21-B07F-1476585524EE}" dt="2026-02-18T10:26:30.223" v="2507" actId="27636"/>
          <ac:spMkLst>
            <pc:docMk/>
            <pc:sldMk cId="1791848920" sldId="263"/>
            <ac:spMk id="3" creationId="{66F53DD3-CF45-6578-EB3B-5740D5473B81}"/>
          </ac:spMkLst>
        </pc:spChg>
      </pc:sldChg>
      <pc:sldChg chg="modSp new mod">
        <pc:chgData name="Shellymae Mulcare (2434948)" userId="8588d193-52dd-401a-bda7-165eab445a5c" providerId="ADAL" clId="{87A38965-91B1-3B21-B07F-1476585524EE}" dt="2026-02-18T10:24:15.898" v="2220" actId="27636"/>
        <pc:sldMkLst>
          <pc:docMk/>
          <pc:sldMk cId="1561110547" sldId="264"/>
        </pc:sldMkLst>
        <pc:spChg chg="mod">
          <ac:chgData name="Shellymae Mulcare (2434948)" userId="8588d193-52dd-401a-bda7-165eab445a5c" providerId="ADAL" clId="{87A38965-91B1-3B21-B07F-1476585524EE}" dt="2026-02-18T09:48:36.329" v="911" actId="20577"/>
          <ac:spMkLst>
            <pc:docMk/>
            <pc:sldMk cId="1561110547" sldId="264"/>
            <ac:spMk id="2" creationId="{CB1CFB93-B9CC-F77F-59B3-2BD0BDDE11CD}"/>
          </ac:spMkLst>
        </pc:spChg>
        <pc:spChg chg="mod">
          <ac:chgData name="Shellymae Mulcare (2434948)" userId="8588d193-52dd-401a-bda7-165eab445a5c" providerId="ADAL" clId="{87A38965-91B1-3B21-B07F-1476585524EE}" dt="2026-02-18T10:24:15.898" v="2220" actId="27636"/>
          <ac:spMkLst>
            <pc:docMk/>
            <pc:sldMk cId="1561110547" sldId="264"/>
            <ac:spMk id="3" creationId="{09C3835A-25C8-1753-0588-D5F0EDA43847}"/>
          </ac:spMkLst>
        </pc:spChg>
      </pc:sldChg>
      <pc:sldChg chg="modSp new mod">
        <pc:chgData name="Shellymae Mulcare (2434948)" userId="8588d193-52dd-401a-bda7-165eab445a5c" providerId="ADAL" clId="{87A38965-91B1-3B21-B07F-1476585524EE}" dt="2026-02-18T09:46:41.793" v="884" actId="20577"/>
        <pc:sldMkLst>
          <pc:docMk/>
          <pc:sldMk cId="2840913771" sldId="265"/>
        </pc:sldMkLst>
        <pc:spChg chg="mod">
          <ac:chgData name="Shellymae Mulcare (2434948)" userId="8588d193-52dd-401a-bda7-165eab445a5c" providerId="ADAL" clId="{87A38965-91B1-3B21-B07F-1476585524EE}" dt="2026-02-18T09:46:41.793" v="884" actId="20577"/>
          <ac:spMkLst>
            <pc:docMk/>
            <pc:sldMk cId="2840913771" sldId="265"/>
            <ac:spMk id="2" creationId="{2D2F1E84-1C1D-60EE-03EC-58960FC2B017}"/>
          </ac:spMkLst>
        </pc:spChg>
        <pc:spChg chg="mod">
          <ac:chgData name="Shellymae Mulcare (2434948)" userId="8588d193-52dd-401a-bda7-165eab445a5c" providerId="ADAL" clId="{87A38965-91B1-3B21-B07F-1476585524EE}" dt="2026-02-18T09:46:08.110" v="883" actId="20577"/>
          <ac:spMkLst>
            <pc:docMk/>
            <pc:sldMk cId="2840913771" sldId="265"/>
            <ac:spMk id="3" creationId="{B875AF45-3435-804C-97ED-354E0867C0C3}"/>
          </ac:spMkLst>
        </pc:spChg>
      </pc:sldChg>
      <pc:sldChg chg="modSp new mod">
        <pc:chgData name="Shellymae Mulcare (2434948)" userId="8588d193-52dd-401a-bda7-165eab445a5c" providerId="ADAL" clId="{87A38965-91B1-3B21-B07F-1476585524EE}" dt="2026-02-18T09:44:14.793" v="882" actId="20577"/>
        <pc:sldMkLst>
          <pc:docMk/>
          <pc:sldMk cId="1512288515" sldId="266"/>
        </pc:sldMkLst>
        <pc:spChg chg="mod">
          <ac:chgData name="Shellymae Mulcare (2434948)" userId="8588d193-52dd-401a-bda7-165eab445a5c" providerId="ADAL" clId="{87A38965-91B1-3B21-B07F-1476585524EE}" dt="2026-02-18T09:44:14.793" v="882" actId="20577"/>
          <ac:spMkLst>
            <pc:docMk/>
            <pc:sldMk cId="1512288515" sldId="266"/>
            <ac:spMk id="2" creationId="{B205ACE5-DC0F-5257-7FB2-1A0B92D1ACAF}"/>
          </ac:spMkLst>
        </pc:spChg>
        <pc:spChg chg="mod">
          <ac:chgData name="Shellymae Mulcare (2434948)" userId="8588d193-52dd-401a-bda7-165eab445a5c" providerId="ADAL" clId="{87A38965-91B1-3B21-B07F-1476585524EE}" dt="2026-02-18T09:43:24.595" v="861" actId="9"/>
          <ac:spMkLst>
            <pc:docMk/>
            <pc:sldMk cId="1512288515" sldId="266"/>
            <ac:spMk id="3" creationId="{E60C5D8C-AA79-3AF9-4FBB-F9D271BC791A}"/>
          </ac:spMkLst>
        </pc:spChg>
      </pc:sldChg>
      <pc:sldChg chg="modSp new mod">
        <pc:chgData name="Shellymae Mulcare (2434948)" userId="8588d193-52dd-401a-bda7-165eab445a5c" providerId="ADAL" clId="{87A38965-91B1-3B21-B07F-1476585524EE}" dt="2026-02-18T10:28:29.017" v="2514" actId="20577"/>
        <pc:sldMkLst>
          <pc:docMk/>
          <pc:sldMk cId="188468017" sldId="267"/>
        </pc:sldMkLst>
        <pc:spChg chg="mod">
          <ac:chgData name="Shellymae Mulcare (2434948)" userId="8588d193-52dd-401a-bda7-165eab445a5c" providerId="ADAL" clId="{87A38965-91B1-3B21-B07F-1476585524EE}" dt="2026-02-18T09:41:22.275" v="858" actId="20577"/>
          <ac:spMkLst>
            <pc:docMk/>
            <pc:sldMk cId="188468017" sldId="267"/>
            <ac:spMk id="2" creationId="{2742E7D9-D076-85FE-F875-B9BCAF5773C3}"/>
          </ac:spMkLst>
        </pc:spChg>
        <pc:spChg chg="mod">
          <ac:chgData name="Shellymae Mulcare (2434948)" userId="8588d193-52dd-401a-bda7-165eab445a5c" providerId="ADAL" clId="{87A38965-91B1-3B21-B07F-1476585524EE}" dt="2026-02-18T10:28:29.017" v="2514" actId="20577"/>
          <ac:spMkLst>
            <pc:docMk/>
            <pc:sldMk cId="188468017" sldId="267"/>
            <ac:spMk id="3" creationId="{0A4265A5-AA6A-6CE2-EAE2-CB11CDF04D7B}"/>
          </ac:spMkLst>
        </pc:spChg>
      </pc:sldChg>
      <pc:sldChg chg="addSp delSp modSp new mod">
        <pc:chgData name="Shellymae Mulcare (2434948)" userId="8588d193-52dd-401a-bda7-165eab445a5c" providerId="ADAL" clId="{87A38965-91B1-3B21-B07F-1476585524EE}" dt="2026-02-18T10:32:15.608" v="2553" actId="255"/>
        <pc:sldMkLst>
          <pc:docMk/>
          <pc:sldMk cId="4238318006" sldId="268"/>
        </pc:sldMkLst>
        <pc:spChg chg="add mod">
          <ac:chgData name="Shellymae Mulcare (2434948)" userId="8588d193-52dd-401a-bda7-165eab445a5c" providerId="ADAL" clId="{87A38965-91B1-3B21-B07F-1476585524EE}" dt="2026-02-18T10:32:15.608" v="2553" actId="255"/>
          <ac:spMkLst>
            <pc:docMk/>
            <pc:sldMk cId="4238318006" sldId="268"/>
            <ac:spMk id="2" creationId="{40960359-E330-D85B-5D80-DC760FD6D2E9}"/>
          </ac:spMkLst>
        </pc:spChg>
        <pc:spChg chg="del">
          <ac:chgData name="Shellymae Mulcare (2434948)" userId="8588d193-52dd-401a-bda7-165eab445a5c" providerId="ADAL" clId="{87A38965-91B1-3B21-B07F-1476585524EE}" dt="2026-02-18T10:29:04.667" v="2516" actId="21"/>
          <ac:spMkLst>
            <pc:docMk/>
            <pc:sldMk cId="4238318006" sldId="268"/>
            <ac:spMk id="2" creationId="{76D5D070-CC9C-6163-D8B7-92F017F748F2}"/>
          </ac:spMkLst>
        </pc:spChg>
        <pc:spChg chg="mod">
          <ac:chgData name="Shellymae Mulcare (2434948)" userId="8588d193-52dd-401a-bda7-165eab445a5c" providerId="ADAL" clId="{87A38965-91B1-3B21-B07F-1476585524EE}" dt="2026-02-18T10:30:34.607" v="2525" actId="20577"/>
          <ac:spMkLst>
            <pc:docMk/>
            <pc:sldMk cId="4238318006" sldId="268"/>
            <ac:spMk id="3" creationId="{7E58C3BB-6B80-6BCC-F840-09805CC5C6CD}"/>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dirty="0"/>
              <a:t>2/18/2026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2/18/2026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2/18/2026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2/18/2026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2/18/2026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2/18/2026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theme" Target="../theme/theme1.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2/18/2026</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5" r:id="rId4"/>
    <p:sldLayoutId id="2147483653" r:id="rId5"/>
    <p:sldLayoutId id="2147483654" r:id="rId6"/>
    <p:sldLayoutId id="2147483655" r:id="rId7"/>
    <p:sldLayoutId id="2147483666" r:id="rId8"/>
    <p:sldLayoutId id="2147483657" r:id="rId9"/>
    <p:sldLayoutId id="2147483660" r:id="rId10"/>
    <p:sldLayoutId id="2147483661" r:id="rId11"/>
    <p:sldLayoutId id="2147483662" r:id="rId12"/>
    <p:sldLayoutId id="2147483663" r:id="rId13"/>
    <p:sldLayoutId id="2147483664" r:id="rId14"/>
    <p:sldLayoutId id="2147483667"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B23445A-3A4F-1FCC-6755-226C90C38AF6}"/>
              </a:ext>
            </a:extLst>
          </p:cNvPr>
          <p:cNvSpPr txBox="1"/>
          <p:nvPr/>
        </p:nvSpPr>
        <p:spPr>
          <a:xfrm>
            <a:off x="5183841" y="2517961"/>
            <a:ext cx="1828800" cy="1828800"/>
          </a:xfrm>
          <a:prstGeom prst="rect">
            <a:avLst/>
          </a:prstGeom>
          <a:noFill/>
        </p:spPr>
        <p:txBody>
          <a:bodyPr wrap="square" rtlCol="0">
            <a:spAutoFit/>
          </a:bodyPr>
          <a:lstStyle/>
          <a:p>
            <a:pPr algn="l"/>
            <a:endParaRPr lang="en-US" dirty="0"/>
          </a:p>
        </p:txBody>
      </p:sp>
      <p:sp>
        <p:nvSpPr>
          <p:cNvPr id="5" name="TextBox 4">
            <a:extLst>
              <a:ext uri="{FF2B5EF4-FFF2-40B4-BE49-F238E27FC236}">
                <a16:creationId xmlns:a16="http://schemas.microsoft.com/office/drawing/2014/main" id="{BAAE6A72-A776-74F5-3FF0-DBEB77E3A355}"/>
              </a:ext>
            </a:extLst>
          </p:cNvPr>
          <p:cNvSpPr txBox="1"/>
          <p:nvPr/>
        </p:nvSpPr>
        <p:spPr>
          <a:xfrm>
            <a:off x="5183841" y="2517961"/>
            <a:ext cx="1828800" cy="1828800"/>
          </a:xfrm>
          <a:prstGeom prst="rect">
            <a:avLst/>
          </a:prstGeom>
          <a:noFill/>
        </p:spPr>
        <p:txBody>
          <a:bodyPr wrap="square" rtlCol="0">
            <a:spAutoFit/>
          </a:bodyPr>
          <a:lstStyle/>
          <a:p>
            <a:pPr algn="l"/>
            <a:endParaRPr lang="en-US" dirty="0"/>
          </a:p>
        </p:txBody>
      </p:sp>
      <p:sp>
        <p:nvSpPr>
          <p:cNvPr id="7" name="TextBox 6">
            <a:extLst>
              <a:ext uri="{FF2B5EF4-FFF2-40B4-BE49-F238E27FC236}">
                <a16:creationId xmlns:a16="http://schemas.microsoft.com/office/drawing/2014/main" id="{1ECE492D-A93C-59BE-EBDD-65F794515E80}"/>
              </a:ext>
            </a:extLst>
          </p:cNvPr>
          <p:cNvSpPr txBox="1"/>
          <p:nvPr/>
        </p:nvSpPr>
        <p:spPr>
          <a:xfrm>
            <a:off x="295834" y="363071"/>
            <a:ext cx="10354235" cy="7540526"/>
          </a:xfrm>
          <a:prstGeom prst="rect">
            <a:avLst/>
          </a:prstGeom>
          <a:noFill/>
        </p:spPr>
        <p:txBody>
          <a:bodyPr wrap="square" rtlCol="0">
            <a:spAutoFit/>
          </a:bodyPr>
          <a:lstStyle/>
          <a:p>
            <a:pPr algn="ctr"/>
            <a:r>
              <a:rPr lang="en-GB" sz="3200" dirty="0"/>
              <a:t>Psychology in Health and Social Care </a:t>
            </a:r>
          </a:p>
          <a:p>
            <a:pPr algn="ctr"/>
            <a:endParaRPr lang="en-GB" sz="3200" dirty="0"/>
          </a:p>
          <a:p>
            <a:pPr algn="ctr"/>
            <a:r>
              <a:rPr lang="en-GB" sz="3200" dirty="0" err="1"/>
              <a:t>Shellymae</a:t>
            </a:r>
            <a:r>
              <a:rPr lang="en-GB" sz="3200" dirty="0"/>
              <a:t> </a:t>
            </a:r>
            <a:r>
              <a:rPr lang="en-GB" sz="3200" dirty="0" err="1"/>
              <a:t>Mulcare</a:t>
            </a:r>
            <a:r>
              <a:rPr lang="en-GB" sz="3200" dirty="0"/>
              <a:t> </a:t>
            </a:r>
          </a:p>
          <a:p>
            <a:pPr algn="ctr"/>
            <a:endParaRPr lang="en-GB" sz="3200" dirty="0"/>
          </a:p>
          <a:p>
            <a:pPr algn="ctr"/>
            <a:r>
              <a:rPr lang="en-GB" sz="3200" dirty="0"/>
              <a:t>2434948</a:t>
            </a:r>
          </a:p>
          <a:p>
            <a:pPr algn="ctr"/>
            <a:endParaRPr lang="en-GB" sz="3200" dirty="0"/>
          </a:p>
          <a:p>
            <a:pPr algn="ctr"/>
            <a:r>
              <a:rPr lang="en-GB" sz="3200" dirty="0"/>
              <a:t>LCHS-4010</a:t>
            </a:r>
          </a:p>
          <a:p>
            <a:pPr algn="ctr"/>
            <a:endParaRPr lang="en-GB" sz="3200" dirty="0"/>
          </a:p>
          <a:p>
            <a:pPr algn="ctr"/>
            <a:r>
              <a:rPr lang="en-GB" sz="3200" dirty="0"/>
              <a:t>Alice Clayton </a:t>
            </a:r>
          </a:p>
          <a:p>
            <a:pPr algn="ctr"/>
            <a:endParaRPr lang="en-GB" sz="3200" dirty="0"/>
          </a:p>
          <a:p>
            <a:pPr algn="ctr"/>
            <a:r>
              <a:rPr lang="en-GB" sz="3200" dirty="0"/>
              <a:t>16.02.2026</a:t>
            </a:r>
          </a:p>
          <a:p>
            <a:pPr algn="ctr"/>
            <a:endParaRPr lang="en-GB" sz="3200" dirty="0"/>
          </a:p>
          <a:p>
            <a:pPr algn="ctr"/>
            <a:endParaRPr lang="en-GB" sz="3200" dirty="0"/>
          </a:p>
          <a:p>
            <a:pPr algn="ctr"/>
            <a:endParaRPr lang="en-GB" sz="3200" dirty="0"/>
          </a:p>
          <a:p>
            <a:pPr algn="ctr"/>
            <a:endParaRPr lang="en-GB" dirty="0"/>
          </a:p>
          <a:p>
            <a:pPr algn="ctr"/>
            <a:endParaRPr lang="en-US" dirty="0"/>
          </a:p>
        </p:txBody>
      </p:sp>
    </p:spTree>
    <p:extLst>
      <p:ext uri="{BB962C8B-B14F-4D97-AF65-F5344CB8AC3E}">
        <p14:creationId xmlns:p14="http://schemas.microsoft.com/office/powerpoint/2010/main" val="13032672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B46BC1-41E9-7AD8-78A4-E32AF7657633}"/>
              </a:ext>
            </a:extLst>
          </p:cNvPr>
          <p:cNvSpPr>
            <a:spLocks noGrp="1"/>
          </p:cNvSpPr>
          <p:nvPr>
            <p:ph type="title"/>
          </p:nvPr>
        </p:nvSpPr>
        <p:spPr/>
        <p:txBody>
          <a:bodyPr/>
          <a:lstStyle/>
          <a:p>
            <a:r>
              <a:rPr lang="en-GB" dirty="0"/>
              <a:t>A brief overview of the scenario </a:t>
            </a:r>
            <a:endParaRPr lang="en-US" dirty="0"/>
          </a:p>
        </p:txBody>
      </p:sp>
      <p:sp>
        <p:nvSpPr>
          <p:cNvPr id="3" name="Content Placeholder 2">
            <a:extLst>
              <a:ext uri="{FF2B5EF4-FFF2-40B4-BE49-F238E27FC236}">
                <a16:creationId xmlns:a16="http://schemas.microsoft.com/office/drawing/2014/main" id="{21FB6DF6-25A0-EDF4-6AE9-1F0812BC1CF3}"/>
              </a:ext>
            </a:extLst>
          </p:cNvPr>
          <p:cNvSpPr>
            <a:spLocks noGrp="1"/>
          </p:cNvSpPr>
          <p:nvPr>
            <p:ph idx="1"/>
          </p:nvPr>
        </p:nvSpPr>
        <p:spPr>
          <a:xfrm>
            <a:off x="677334" y="1694329"/>
            <a:ext cx="8596668" cy="4347033"/>
          </a:xfrm>
        </p:spPr>
        <p:txBody>
          <a:bodyPr/>
          <a:lstStyle/>
          <a:p>
            <a:r>
              <a:rPr lang="en-GB" dirty="0"/>
              <a:t>Jenny is 16 years old
Caring for her mother for 5 years following father’s death
Provides practical and emotional care
Mother has mobility problems and low mood</a:t>
            </a:r>
          </a:p>
          <a:p>
            <a:pPr marL="0" indent="0">
              <a:buNone/>
            </a:pPr>
            <a:endParaRPr lang="en-GB" dirty="0"/>
          </a:p>
          <a:p>
            <a:pPr marL="0" indent="0">
              <a:buNone/>
            </a:pPr>
            <a:r>
              <a:rPr lang="en-GB"/>
              <a:t>Becker (2007</a:t>
            </a:r>
            <a:r>
              <a:rPr lang="en-GB" dirty="0"/>
              <a:t>) States that almost 3 million children under the age of 16 will come from a house hold which will have at least one family member that is suffering from physical or mental issues. </a:t>
            </a:r>
          </a:p>
          <a:p>
            <a:pPr marL="0" indent="0">
              <a:buNone/>
            </a:pPr>
            <a:r>
              <a:rPr lang="en-GB" dirty="0"/>
              <a:t>The 2001 census states that at least 175,000 children and young people under the age of 18 who reside in the UK are likely to provide some level of unpaid care (ONS, 2003).</a:t>
            </a:r>
            <a:endParaRPr lang="en-US" dirty="0"/>
          </a:p>
        </p:txBody>
      </p:sp>
    </p:spTree>
    <p:extLst>
      <p:ext uri="{BB962C8B-B14F-4D97-AF65-F5344CB8AC3E}">
        <p14:creationId xmlns:p14="http://schemas.microsoft.com/office/powerpoint/2010/main" val="15713793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89583-1875-82CE-DD9B-29EA1C029B81}"/>
              </a:ext>
            </a:extLst>
          </p:cNvPr>
          <p:cNvSpPr>
            <a:spLocks noGrp="1"/>
          </p:cNvSpPr>
          <p:nvPr>
            <p:ph type="title"/>
          </p:nvPr>
        </p:nvSpPr>
        <p:spPr/>
        <p:txBody>
          <a:bodyPr/>
          <a:lstStyle/>
          <a:p>
            <a:r>
              <a:rPr lang="en-GB" dirty="0"/>
              <a:t>Overview Of Attachment Theory </a:t>
            </a:r>
            <a:endParaRPr lang="en-US" dirty="0"/>
          </a:p>
        </p:txBody>
      </p:sp>
      <p:sp>
        <p:nvSpPr>
          <p:cNvPr id="3" name="Content Placeholder 2">
            <a:extLst>
              <a:ext uri="{FF2B5EF4-FFF2-40B4-BE49-F238E27FC236}">
                <a16:creationId xmlns:a16="http://schemas.microsoft.com/office/drawing/2014/main" id="{6285449B-E3A5-8A66-7C30-6BABE8B54020}"/>
              </a:ext>
            </a:extLst>
          </p:cNvPr>
          <p:cNvSpPr>
            <a:spLocks noGrp="1"/>
          </p:cNvSpPr>
          <p:nvPr>
            <p:ph idx="1"/>
          </p:nvPr>
        </p:nvSpPr>
        <p:spPr/>
        <p:txBody>
          <a:bodyPr>
            <a:normAutofit/>
          </a:bodyPr>
          <a:lstStyle/>
          <a:p>
            <a:r>
              <a:rPr lang="en-GB" dirty="0"/>
              <a:t>Bowlby (1969) proposed that children are biologically predisposed to form attachments for survival.
Key concepts:
Attachment behavioural system (Bowlby, 1969)
Secure base
Internal Working Model (Bowlby, 1969)
Continuity hypothesis
Impact of loss and separation (Bowlby, 1980)
Attachment relationships shape emotional regulation and future relationships (</a:t>
            </a:r>
            <a:r>
              <a:rPr lang="en-GB" dirty="0" err="1"/>
              <a:t>Sroufe</a:t>
            </a:r>
            <a:r>
              <a:rPr lang="en-GB" dirty="0"/>
              <a:t>, 2005).</a:t>
            </a:r>
            <a:endParaRPr lang="en-US" dirty="0"/>
          </a:p>
        </p:txBody>
      </p:sp>
    </p:spTree>
    <p:extLst>
      <p:ext uri="{BB962C8B-B14F-4D97-AF65-F5344CB8AC3E}">
        <p14:creationId xmlns:p14="http://schemas.microsoft.com/office/powerpoint/2010/main" val="12449771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F6DAF8-25BF-1BE4-D563-397FB44D95D2}"/>
              </a:ext>
            </a:extLst>
          </p:cNvPr>
          <p:cNvSpPr>
            <a:spLocks noGrp="1"/>
          </p:cNvSpPr>
          <p:nvPr>
            <p:ph type="title"/>
          </p:nvPr>
        </p:nvSpPr>
        <p:spPr/>
        <p:txBody>
          <a:bodyPr/>
          <a:lstStyle/>
          <a:p>
            <a:r>
              <a:rPr lang="en-GB" dirty="0"/>
              <a:t>Relevance To Jenny </a:t>
            </a:r>
            <a:endParaRPr lang="en-US" dirty="0"/>
          </a:p>
        </p:txBody>
      </p:sp>
      <p:sp>
        <p:nvSpPr>
          <p:cNvPr id="3" name="Content Placeholder 2">
            <a:extLst>
              <a:ext uri="{FF2B5EF4-FFF2-40B4-BE49-F238E27FC236}">
                <a16:creationId xmlns:a16="http://schemas.microsoft.com/office/drawing/2014/main" id="{122FCC16-381E-EF97-31D0-8EBA27E62BFC}"/>
              </a:ext>
            </a:extLst>
          </p:cNvPr>
          <p:cNvSpPr>
            <a:spLocks noGrp="1"/>
          </p:cNvSpPr>
          <p:nvPr>
            <p:ph idx="1"/>
          </p:nvPr>
        </p:nvSpPr>
        <p:spPr>
          <a:xfrm>
            <a:off x="677334" y="1848970"/>
            <a:ext cx="8596668" cy="4531659"/>
          </a:xfrm>
        </p:spPr>
        <p:txBody>
          <a:bodyPr>
            <a:noAutofit/>
          </a:bodyPr>
          <a:lstStyle/>
          <a:p>
            <a:r>
              <a:rPr lang="en-GB" dirty="0"/>
              <a:t>Jenny experienced:
Death of father (loss of attachment figure)
Increased responsibility toward mother
Possible emotional unavailability</a:t>
            </a:r>
          </a:p>
          <a:p>
            <a:pPr marL="0" indent="0">
              <a:buNone/>
            </a:pPr>
            <a:endParaRPr lang="en-GB" dirty="0"/>
          </a:p>
          <a:p>
            <a:pPr marL="0" indent="0">
              <a:buNone/>
            </a:pPr>
            <a:r>
              <a:rPr lang="en-GB" dirty="0"/>
              <a:t>Prolonged separation or the death of a primary attachment figure can disrupt emotional security. Bowlby (1980) argues that loss may increase anxiety, insecurity, and difficulties with emotional regulation, as it can negatively shape a young person’s internal working model of relationships.</a:t>
            </a:r>
          </a:p>
          <a:p>
            <a:endParaRPr lang="en-GB" dirty="0"/>
          </a:p>
          <a:p>
            <a:pPr marL="0" indent="0">
              <a:buNone/>
            </a:pPr>
            <a:r>
              <a:rPr lang="en-GB" dirty="0"/>
              <a:t> Adolescent attachment continues to influence well-being and peer relationships (Allen and Tan, 2016).</a:t>
            </a:r>
            <a:endParaRPr lang="en-US" dirty="0"/>
          </a:p>
        </p:txBody>
      </p:sp>
    </p:spTree>
    <p:extLst>
      <p:ext uri="{BB962C8B-B14F-4D97-AF65-F5344CB8AC3E}">
        <p14:creationId xmlns:p14="http://schemas.microsoft.com/office/powerpoint/2010/main" val="32916329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2D4B22-C5FF-593B-039B-53827F94B0DC}"/>
              </a:ext>
            </a:extLst>
          </p:cNvPr>
          <p:cNvSpPr>
            <a:spLocks noGrp="1"/>
          </p:cNvSpPr>
          <p:nvPr>
            <p:ph type="title"/>
          </p:nvPr>
        </p:nvSpPr>
        <p:spPr>
          <a:xfrm>
            <a:off x="677334" y="107576"/>
            <a:ext cx="8596668" cy="1028700"/>
          </a:xfrm>
        </p:spPr>
        <p:txBody>
          <a:bodyPr>
            <a:normAutofit fontScale="90000"/>
          </a:bodyPr>
          <a:lstStyle/>
          <a:p>
            <a:r>
              <a:rPr lang="en-GB" dirty="0"/>
              <a:t>Historical Developmental Impact (Past 5 Years)
</a:t>
            </a:r>
            <a:endParaRPr lang="en-US" dirty="0"/>
          </a:p>
        </p:txBody>
      </p:sp>
      <p:sp>
        <p:nvSpPr>
          <p:cNvPr id="3" name="Content Placeholder 2">
            <a:extLst>
              <a:ext uri="{FF2B5EF4-FFF2-40B4-BE49-F238E27FC236}">
                <a16:creationId xmlns:a16="http://schemas.microsoft.com/office/drawing/2014/main" id="{394B1C7B-7D3E-11BE-D387-C6317306DDE2}"/>
              </a:ext>
            </a:extLst>
          </p:cNvPr>
          <p:cNvSpPr>
            <a:spLocks noGrp="1"/>
          </p:cNvSpPr>
          <p:nvPr>
            <p:ph idx="1"/>
          </p:nvPr>
        </p:nvSpPr>
        <p:spPr>
          <a:xfrm>
            <a:off x="536140" y="1257300"/>
            <a:ext cx="8596668" cy="5593977"/>
          </a:xfrm>
        </p:spPr>
        <p:txBody>
          <a:bodyPr numCol="2">
            <a:noAutofit/>
          </a:bodyPr>
          <a:lstStyle/>
          <a:p>
            <a:r>
              <a:rPr lang="en-GB" dirty="0"/>
              <a:t>1. Bereavement
The loss of Jenny’s father may have disrupted her internal working models, leading to increased anxiety and insecurity in relationships, as experiences of loss can affect expectations of emotional availability (Bowlby, 1980).
2. Parentification
Taking on an adult caregiving role may have suppressed Jenny’s own attachment needs and increased emotional burden, as role reversal can interfere with normative emotional development (Bowlby, 1969). Research shows young carers often experience heightened stress and emotional strain (Becker, 2007).
3. Emotional Regulation
Inconsistent emotional availability from a caregiver may limit opportunities to develop healthy emotional regulation skills, increasing vulnerability to anxiety or low mood during adolescence (</a:t>
            </a:r>
            <a:r>
              <a:rPr lang="en-GB" dirty="0" err="1"/>
              <a:t>Sroufe</a:t>
            </a:r>
            <a:r>
              <a:rPr lang="en-GB" dirty="0"/>
              <a:t>, 2005).</a:t>
            </a:r>
          </a:p>
        </p:txBody>
      </p:sp>
    </p:spTree>
    <p:extLst>
      <p:ext uri="{BB962C8B-B14F-4D97-AF65-F5344CB8AC3E}">
        <p14:creationId xmlns:p14="http://schemas.microsoft.com/office/powerpoint/2010/main" val="19883428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8CC825-BBD4-48D6-1F20-A9C0493629D0}"/>
              </a:ext>
            </a:extLst>
          </p:cNvPr>
          <p:cNvSpPr>
            <a:spLocks noGrp="1"/>
          </p:cNvSpPr>
          <p:nvPr>
            <p:ph type="title"/>
          </p:nvPr>
        </p:nvSpPr>
        <p:spPr>
          <a:xfrm>
            <a:off x="677334" y="100853"/>
            <a:ext cx="8596668" cy="1042147"/>
          </a:xfrm>
        </p:spPr>
        <p:txBody>
          <a:bodyPr/>
          <a:lstStyle/>
          <a:p>
            <a:r>
              <a:rPr lang="en-GB" dirty="0"/>
              <a:t>Nature and Nurture Influences</a:t>
            </a:r>
            <a:endParaRPr lang="en-US" dirty="0"/>
          </a:p>
        </p:txBody>
      </p:sp>
      <p:sp>
        <p:nvSpPr>
          <p:cNvPr id="3" name="Content Placeholder 2">
            <a:extLst>
              <a:ext uri="{FF2B5EF4-FFF2-40B4-BE49-F238E27FC236}">
                <a16:creationId xmlns:a16="http://schemas.microsoft.com/office/drawing/2014/main" id="{C8393447-6690-9E57-5BF5-6871563599E8}"/>
              </a:ext>
            </a:extLst>
          </p:cNvPr>
          <p:cNvSpPr>
            <a:spLocks noGrp="1"/>
          </p:cNvSpPr>
          <p:nvPr>
            <p:ph idx="1"/>
          </p:nvPr>
        </p:nvSpPr>
        <p:spPr>
          <a:xfrm>
            <a:off x="677334" y="1223683"/>
            <a:ext cx="8596668" cy="4817680"/>
          </a:xfrm>
        </p:spPr>
        <p:txBody>
          <a:bodyPr numCol="2">
            <a:noAutofit/>
          </a:bodyPr>
          <a:lstStyle/>
          <a:p>
            <a:r>
              <a:rPr lang="en-GB" dirty="0"/>
              <a:t>Biological (Nature)
The attachment system is innate and biologically driven, meaning humans are born with a need to form close emotional bonds for survival and security (Bowlby, 1969).
Prolonged exposure to stress, such as caregiving responsibility and bereavement, may affect developing emotional regulation systems, increasing vulnerability to anxiety or low mood (</a:t>
            </a:r>
            <a:r>
              <a:rPr lang="en-GB" dirty="0" err="1"/>
              <a:t>Sroufe</a:t>
            </a:r>
            <a:r>
              <a:rPr lang="en-GB" dirty="0"/>
              <a:t>, 2005).
During adolescence, ongoing brain development may heighten sensitivity to stress, making supportive relationships particularly important (</a:t>
            </a:r>
            <a:r>
              <a:rPr lang="en-GB" dirty="0" err="1"/>
              <a:t>Sroufe</a:t>
            </a:r>
            <a:r>
              <a:rPr lang="en-GB" dirty="0"/>
              <a:t>, 2005).
Environmental (Nurture)
Bereavement may reduce Jenny’s sense of security and stability (Bowlby, 1980).
Ongoing caregiving demands may limit opportunities for rest, peer interaction, and identity exploration (Becker, 2007).
Reduced peer engagement may restrict social development and emotional support networks during adolescence (Allen and Tan, 2016).
Development therefore results from the interaction between biological attachment needs and the quality of the caregiving environment, rather than from nature or nurture alone (Bowlby, 1969).</a:t>
            </a:r>
            <a:endParaRPr lang="en-US" dirty="0"/>
          </a:p>
        </p:txBody>
      </p:sp>
    </p:spTree>
    <p:extLst>
      <p:ext uri="{BB962C8B-B14F-4D97-AF65-F5344CB8AC3E}">
        <p14:creationId xmlns:p14="http://schemas.microsoft.com/office/powerpoint/2010/main" val="10725297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3DBD0E-33B3-D275-FE2B-338213E60DC4}"/>
              </a:ext>
            </a:extLst>
          </p:cNvPr>
          <p:cNvSpPr>
            <a:spLocks noGrp="1"/>
          </p:cNvSpPr>
          <p:nvPr>
            <p:ph type="title"/>
          </p:nvPr>
        </p:nvSpPr>
        <p:spPr>
          <a:xfrm>
            <a:off x="677334" y="609600"/>
            <a:ext cx="8596668" cy="728382"/>
          </a:xfrm>
        </p:spPr>
        <p:txBody>
          <a:bodyPr/>
          <a:lstStyle/>
          <a:p>
            <a:r>
              <a:rPr lang="en-GB" dirty="0"/>
              <a:t>Adolescent Developmental Needs</a:t>
            </a:r>
            <a:endParaRPr lang="en-US" dirty="0"/>
          </a:p>
        </p:txBody>
      </p:sp>
      <p:sp>
        <p:nvSpPr>
          <p:cNvPr id="3" name="Content Placeholder 2">
            <a:extLst>
              <a:ext uri="{FF2B5EF4-FFF2-40B4-BE49-F238E27FC236}">
                <a16:creationId xmlns:a16="http://schemas.microsoft.com/office/drawing/2014/main" id="{3CF0882F-B66F-0D03-E10B-6E35679CB3B5}"/>
              </a:ext>
            </a:extLst>
          </p:cNvPr>
          <p:cNvSpPr>
            <a:spLocks noGrp="1"/>
          </p:cNvSpPr>
          <p:nvPr>
            <p:ph idx="1"/>
          </p:nvPr>
        </p:nvSpPr>
        <p:spPr>
          <a:xfrm>
            <a:off x="677333" y="2174037"/>
            <a:ext cx="9569325" cy="4367958"/>
          </a:xfrm>
        </p:spPr>
        <p:txBody>
          <a:bodyPr>
            <a:normAutofit fontScale="92500"/>
          </a:bodyPr>
          <a:lstStyle/>
          <a:p>
            <a:r>
              <a:rPr lang="en-GB" dirty="0"/>
              <a:t>Adolescence is a key developmental stage characterised by:
Identity formation, as young people explore personal values, roles, and future aspirations.
Increasing autonomy, with gradual movement towards independence from caregivers.
Peer attachment, where friendships and social belonging become central to emotional development.
Research indicates that secure attachment during adolescence is associated with better emotional adjustment, stronger peer relationships, and higher self-esteem (Allen and Tan, 2016). A secure attachment relationship provides emotional security that supports risk-taking in safe ways, such as exploring identity and future goals.
However, Jenny’s ongoing caregiving responsibilities may restrict opportunities for exploration, peer engagement, and independence. Bowlby (1969) argued that exploration and confidence develop from a secure base; when a young person is required to prioritise caregiving over receiving support, this may limit</a:t>
            </a:r>
            <a:r>
              <a:rPr lang="en-GB" sz="1600" dirty="0"/>
              <a:t> </a:t>
            </a:r>
            <a:r>
              <a:rPr lang="en-GB" sz="1700" dirty="0"/>
              <a:t>their developmental opportunities.</a:t>
            </a:r>
            <a:endParaRPr lang="en-US" sz="1700" dirty="0"/>
          </a:p>
        </p:txBody>
      </p:sp>
    </p:spTree>
    <p:extLst>
      <p:ext uri="{BB962C8B-B14F-4D97-AF65-F5344CB8AC3E}">
        <p14:creationId xmlns:p14="http://schemas.microsoft.com/office/powerpoint/2010/main" val="16794096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33D84B-E208-79C8-C973-A54C1EA4D720}"/>
              </a:ext>
            </a:extLst>
          </p:cNvPr>
          <p:cNvSpPr>
            <a:spLocks noGrp="1"/>
          </p:cNvSpPr>
          <p:nvPr>
            <p:ph type="title"/>
          </p:nvPr>
        </p:nvSpPr>
        <p:spPr/>
        <p:txBody>
          <a:bodyPr/>
          <a:lstStyle/>
          <a:p>
            <a:r>
              <a:rPr lang="en-GB" dirty="0"/>
              <a:t>Attachment-Informed Community Support Plan</a:t>
            </a:r>
            <a:endParaRPr lang="en-US" dirty="0"/>
          </a:p>
        </p:txBody>
      </p:sp>
      <p:sp>
        <p:nvSpPr>
          <p:cNvPr id="3" name="Content Placeholder 2">
            <a:extLst>
              <a:ext uri="{FF2B5EF4-FFF2-40B4-BE49-F238E27FC236}">
                <a16:creationId xmlns:a16="http://schemas.microsoft.com/office/drawing/2014/main" id="{66F53DD3-CF45-6578-EB3B-5740D5473B81}"/>
              </a:ext>
            </a:extLst>
          </p:cNvPr>
          <p:cNvSpPr>
            <a:spLocks noGrp="1"/>
          </p:cNvSpPr>
          <p:nvPr>
            <p:ph idx="1"/>
          </p:nvPr>
        </p:nvSpPr>
        <p:spPr>
          <a:xfrm>
            <a:off x="677334" y="2167313"/>
            <a:ext cx="8596668" cy="3880773"/>
          </a:xfrm>
        </p:spPr>
        <p:txBody>
          <a:bodyPr>
            <a:normAutofit fontScale="92500" lnSpcReduction="20000"/>
          </a:bodyPr>
          <a:lstStyle/>
          <a:p>
            <a:r>
              <a:rPr lang="en-GB" dirty="0"/>
              <a:t>1. Strengthen Secure Base
Assigning Jenny a consistent key worker can provide a stable, reliable adult relationship that offers emotional containment, guidance, and advocacy. According to attachment theory, the presence of a dependable adult helps recreate a secure base, allowing adolescents to feel safe, understood, and supported (Bowlby, 1969). Research shows that secure, consistent relationships promote resilience, emotional competence, and positive coping in young people facing adversity (</a:t>
            </a:r>
            <a:r>
              <a:rPr lang="en-GB" dirty="0" err="1"/>
              <a:t>Sroufe</a:t>
            </a:r>
            <a:r>
              <a:rPr lang="en-GB" dirty="0"/>
              <a:t>, 2005).
2. Reduce Care Burden
Providing practical home care services can reduce Jenny’s day-to-day responsibilities, allowing her to prioritise education, peer relationships, and self-care. Access to young carers support groups can also offer emotional validation, peer understanding, and reduced isolation. Evidence indicates that reducing caregiving strain and increasing social support significantly improves psychological outcomes for young carers (Becker, 2007).</a:t>
            </a:r>
          </a:p>
        </p:txBody>
      </p:sp>
    </p:spTree>
    <p:extLst>
      <p:ext uri="{BB962C8B-B14F-4D97-AF65-F5344CB8AC3E}">
        <p14:creationId xmlns:p14="http://schemas.microsoft.com/office/powerpoint/2010/main" val="17918489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1CFB93-B9CC-F77F-59B3-2BD0BDDE11CD}"/>
              </a:ext>
            </a:extLst>
          </p:cNvPr>
          <p:cNvSpPr>
            <a:spLocks noGrp="1"/>
          </p:cNvSpPr>
          <p:nvPr>
            <p:ph type="title"/>
          </p:nvPr>
        </p:nvSpPr>
        <p:spPr/>
        <p:txBody>
          <a:bodyPr/>
          <a:lstStyle/>
          <a:p>
            <a:r>
              <a:rPr lang="en-GB" dirty="0"/>
              <a:t>Emotional Support Interventions
</a:t>
            </a:r>
            <a:endParaRPr lang="en-US" dirty="0"/>
          </a:p>
        </p:txBody>
      </p:sp>
      <p:sp>
        <p:nvSpPr>
          <p:cNvPr id="3" name="Content Placeholder 2">
            <a:extLst>
              <a:ext uri="{FF2B5EF4-FFF2-40B4-BE49-F238E27FC236}">
                <a16:creationId xmlns:a16="http://schemas.microsoft.com/office/drawing/2014/main" id="{09C3835A-25C8-1753-0588-D5F0EDA43847}"/>
              </a:ext>
            </a:extLst>
          </p:cNvPr>
          <p:cNvSpPr>
            <a:spLocks noGrp="1"/>
          </p:cNvSpPr>
          <p:nvPr>
            <p:ph idx="1"/>
          </p:nvPr>
        </p:nvSpPr>
        <p:spPr>
          <a:xfrm>
            <a:off x="677334" y="1743730"/>
            <a:ext cx="8596668" cy="3880773"/>
          </a:xfrm>
        </p:spPr>
        <p:txBody>
          <a:bodyPr>
            <a:normAutofit fontScale="92500"/>
          </a:bodyPr>
          <a:lstStyle/>
          <a:p>
            <a:r>
              <a:rPr lang="en-GB" dirty="0"/>
              <a:t>3. Grief Counselling
Grief counselling can support Jenny in processing the loss of her father, which Bowlby (1980) identifies as a significant disruption to attachment security. Addressing unresolved grief may reduce anxiety, guilt, or emotional suppression and support the development of healthier internal working models.
4. Attachment-Based Support
Attachment-based interventions focus on strengthening emotional regulation, self-worth, and trust in relationships by providing consistent, emotionally responsive support (</a:t>
            </a:r>
            <a:r>
              <a:rPr lang="en-GB" dirty="0" err="1"/>
              <a:t>Sroufe</a:t>
            </a:r>
            <a:r>
              <a:rPr lang="en-GB" dirty="0"/>
              <a:t>, 2005). Such approaches are particularly relevant for adolescents with caregiving responsibilities, as they help meet unmet attachment needs. Research indicates that greater attachment security in adolescence is associated with improved mental health and lower levels of emotional distress (Allen and Tan, 2016).</a:t>
            </a:r>
          </a:p>
        </p:txBody>
      </p:sp>
    </p:spTree>
    <p:extLst>
      <p:ext uri="{BB962C8B-B14F-4D97-AF65-F5344CB8AC3E}">
        <p14:creationId xmlns:p14="http://schemas.microsoft.com/office/powerpoint/2010/main" val="15611105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2F1E84-1C1D-60EE-03EC-58960FC2B017}"/>
              </a:ext>
            </a:extLst>
          </p:cNvPr>
          <p:cNvSpPr>
            <a:spLocks noGrp="1"/>
          </p:cNvSpPr>
          <p:nvPr>
            <p:ph type="title"/>
          </p:nvPr>
        </p:nvSpPr>
        <p:spPr/>
        <p:txBody>
          <a:bodyPr/>
          <a:lstStyle/>
          <a:p>
            <a:r>
              <a:rPr lang="en-GB" dirty="0"/>
              <a:t>Education and Future Development</a:t>
            </a:r>
            <a:endParaRPr lang="en-US" dirty="0"/>
          </a:p>
        </p:txBody>
      </p:sp>
      <p:sp>
        <p:nvSpPr>
          <p:cNvPr id="3" name="Content Placeholder 2">
            <a:extLst>
              <a:ext uri="{FF2B5EF4-FFF2-40B4-BE49-F238E27FC236}">
                <a16:creationId xmlns:a16="http://schemas.microsoft.com/office/drawing/2014/main" id="{B875AF45-3435-804C-97ED-354E0867C0C3}"/>
              </a:ext>
            </a:extLst>
          </p:cNvPr>
          <p:cNvSpPr>
            <a:spLocks noGrp="1"/>
          </p:cNvSpPr>
          <p:nvPr>
            <p:ph idx="1"/>
          </p:nvPr>
        </p:nvSpPr>
        <p:spPr/>
        <p:txBody>
          <a:bodyPr/>
          <a:lstStyle/>
          <a:p>
            <a:r>
              <a:rPr lang="en-GB" dirty="0"/>
              <a:t>Increased school awareness of Jenny’s caring role to allow flexibility with deadlines, attendance, and emotional support (Becker, 2007).
Access to academic mentoring and structured study support to minimise the negative impact of caregiving responsibilities on attainment (Becker, 2007).
Career and progression guidance to support identity formation, autonomy, and realistic future planning during adolescence (Allen and Tan, 2016).
A secure base promotes confidence and willingness to explore education and future goals, even in the context of stress (Bowlby, 1969; </a:t>
            </a:r>
            <a:r>
              <a:rPr lang="en-GB" dirty="0" err="1"/>
              <a:t>Sroufe</a:t>
            </a:r>
            <a:r>
              <a:rPr lang="en-GB" dirty="0"/>
              <a:t>, 2005).</a:t>
            </a:r>
            <a:endParaRPr lang="en-US" dirty="0"/>
          </a:p>
        </p:txBody>
      </p:sp>
    </p:spTree>
    <p:extLst>
      <p:ext uri="{BB962C8B-B14F-4D97-AF65-F5344CB8AC3E}">
        <p14:creationId xmlns:p14="http://schemas.microsoft.com/office/powerpoint/2010/main" val="28409137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5ACE5-DC0F-5257-7FB2-1A0B92D1ACAF}"/>
              </a:ext>
            </a:extLst>
          </p:cNvPr>
          <p:cNvSpPr>
            <a:spLocks noGrp="1"/>
          </p:cNvSpPr>
          <p:nvPr>
            <p:ph type="title"/>
          </p:nvPr>
        </p:nvSpPr>
        <p:spPr/>
        <p:txBody>
          <a:bodyPr/>
          <a:lstStyle/>
          <a:p>
            <a:r>
              <a:rPr lang="en-GB" dirty="0"/>
              <a:t>Critical Evaluation</a:t>
            </a:r>
            <a:endParaRPr lang="en-US" dirty="0"/>
          </a:p>
        </p:txBody>
      </p:sp>
      <p:sp>
        <p:nvSpPr>
          <p:cNvPr id="3" name="Content Placeholder 2">
            <a:extLst>
              <a:ext uri="{FF2B5EF4-FFF2-40B4-BE49-F238E27FC236}">
                <a16:creationId xmlns:a16="http://schemas.microsoft.com/office/drawing/2014/main" id="{E60C5D8C-AA79-3AF9-4FBB-F9D271BC791A}"/>
              </a:ext>
            </a:extLst>
          </p:cNvPr>
          <p:cNvSpPr>
            <a:spLocks noGrp="1"/>
          </p:cNvSpPr>
          <p:nvPr>
            <p:ph idx="1"/>
          </p:nvPr>
        </p:nvSpPr>
        <p:spPr/>
        <p:txBody>
          <a:bodyPr numCol="2"/>
          <a:lstStyle/>
          <a:p>
            <a:r>
              <a:rPr lang="en-GB" dirty="0"/>
              <a:t>Critical Evaluation
Strengths
Strong empirical foundation (Ainsworth et al., 1978).
Longitudinal evidence supporting continuity (</a:t>
            </a:r>
            <a:r>
              <a:rPr lang="en-GB" dirty="0" err="1"/>
              <a:t>Sroufe</a:t>
            </a:r>
            <a:r>
              <a:rPr lang="en-GB" dirty="0"/>
              <a:t>, 2005).
Applicable in health and social care settings.
Limitations
Early theory criticised as deterministic (Bowlby, 1969).
Underestimates social and economic influences.
Attachment can change over time (</a:t>
            </a:r>
            <a:r>
              <a:rPr lang="en-GB" dirty="0" err="1"/>
              <a:t>Sroufe</a:t>
            </a:r>
            <a:r>
              <a:rPr lang="en-GB" dirty="0"/>
              <a:t>, 2005).</a:t>
            </a:r>
            <a:endParaRPr lang="en-US" dirty="0"/>
          </a:p>
        </p:txBody>
      </p:sp>
    </p:spTree>
    <p:extLst>
      <p:ext uri="{BB962C8B-B14F-4D97-AF65-F5344CB8AC3E}">
        <p14:creationId xmlns:p14="http://schemas.microsoft.com/office/powerpoint/2010/main" val="15122885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42E7D9-D076-85FE-F875-B9BCAF5773C3}"/>
              </a:ext>
            </a:extLst>
          </p:cNvPr>
          <p:cNvSpPr>
            <a:spLocks noGrp="1"/>
          </p:cNvSpPr>
          <p:nvPr>
            <p:ph type="title"/>
          </p:nvPr>
        </p:nvSpPr>
        <p:spPr/>
        <p:txBody>
          <a:bodyPr/>
          <a:lstStyle/>
          <a:p>
            <a:r>
              <a:rPr lang="en-GB" dirty="0"/>
              <a:t>Conclusion </a:t>
            </a:r>
            <a:endParaRPr lang="en-US" dirty="0"/>
          </a:p>
        </p:txBody>
      </p:sp>
      <p:sp>
        <p:nvSpPr>
          <p:cNvPr id="3" name="Content Placeholder 2">
            <a:extLst>
              <a:ext uri="{FF2B5EF4-FFF2-40B4-BE49-F238E27FC236}">
                <a16:creationId xmlns:a16="http://schemas.microsoft.com/office/drawing/2014/main" id="{0A4265A5-AA6A-6CE2-EAE2-CB11CDF04D7B}"/>
              </a:ext>
            </a:extLst>
          </p:cNvPr>
          <p:cNvSpPr>
            <a:spLocks noGrp="1"/>
          </p:cNvSpPr>
          <p:nvPr>
            <p:ph idx="1"/>
          </p:nvPr>
        </p:nvSpPr>
        <p:spPr/>
        <p:txBody>
          <a:bodyPr/>
          <a:lstStyle/>
          <a:p>
            <a:pPr marL="0" indent="0">
              <a:buNone/>
            </a:pPr>
            <a:r>
              <a:rPr lang="en-GB" dirty="0"/>
              <a:t>Jenny’s prolonged caregiving role and the bereavement of her father has likely impacted her attachment security and emotional development. According to Bowlby (1969; 1980), early attachment experiences and experiences of loss shape internal working models and influence emotional regulation across the lifespan. Attachment theory therefore helps explain the potential emotional risks Jenny may face, while also providing a framework for appropriate intervention. Furthermore, research demonstrates that secure relationships during adolescence are associated with improved emotional well-being and resilience (Allen and Tan, 2016; </a:t>
            </a:r>
            <a:r>
              <a:rPr lang="en-GB" dirty="0" err="1"/>
              <a:t>Sroufe</a:t>
            </a:r>
            <a:r>
              <a:rPr lang="en-GB" dirty="0"/>
              <a:t>, 2005). Consequently, implementing community-based, attachment-informed support can strengthen Jenny’s sense of security, promote resilience, and support her healthy developmental progression.</a:t>
            </a:r>
            <a:endParaRPr lang="en-US" dirty="0"/>
          </a:p>
        </p:txBody>
      </p:sp>
    </p:spTree>
    <p:extLst>
      <p:ext uri="{BB962C8B-B14F-4D97-AF65-F5344CB8AC3E}">
        <p14:creationId xmlns:p14="http://schemas.microsoft.com/office/powerpoint/2010/main" val="1884680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E58C3BB-6B80-6BCC-F840-09805CC5C6CD}"/>
              </a:ext>
            </a:extLst>
          </p:cNvPr>
          <p:cNvSpPr>
            <a:spLocks noGrp="1"/>
          </p:cNvSpPr>
          <p:nvPr>
            <p:ph idx="1"/>
          </p:nvPr>
        </p:nvSpPr>
        <p:spPr>
          <a:xfrm>
            <a:off x="657163" y="1559859"/>
            <a:ext cx="8596668" cy="4716828"/>
          </a:xfrm>
        </p:spPr>
        <p:txBody>
          <a:bodyPr/>
          <a:lstStyle/>
          <a:p>
            <a:pPr marL="0" indent="0">
              <a:buNone/>
            </a:pPr>
            <a:r>
              <a:rPr lang="en-GB" dirty="0"/>
              <a:t>
Ainsworth, M.D.S., </a:t>
            </a:r>
            <a:r>
              <a:rPr lang="en-GB" dirty="0" err="1"/>
              <a:t>Blehar</a:t>
            </a:r>
            <a:r>
              <a:rPr lang="en-GB" dirty="0"/>
              <a:t>, M.C., Waters, E. And Wall, S. (1978) Patterns of Attachment: A Psychological Study of the Strange Situation. Hillsdale, NJ: Erlbaum.
Allen, J.P. And Tan, J.S. (2016) ‘The multiple facets of attachment in adolescence’, Child Development Perspectives, 10(2), pp. 79–83.
Becker, S. (2007) ‘Global perspectives on children’s unpaid caregiving in the family’, Global Social Policy, 7(1), pp. 23–50.
Bowlby, J. (1969) Attachment and Loss: Vol. 1. Attachment. London: Hogarth Press.
Bowlby, J. (1980) Attachment and Loss: Vol. 3. Loss. London: Hogarth Press.
</a:t>
            </a:r>
            <a:r>
              <a:rPr lang="en-GB" dirty="0" err="1"/>
              <a:t>Sroufe</a:t>
            </a:r>
            <a:r>
              <a:rPr lang="en-GB" dirty="0"/>
              <a:t>, L.A. (2005) ‘Attachment and development: A prospective, longitudinal study from birth to adulthood’, Attachment &amp; Human Development, 7(4), pp. 349–367.</a:t>
            </a:r>
            <a:endParaRPr lang="en-US" dirty="0"/>
          </a:p>
        </p:txBody>
      </p:sp>
      <p:sp>
        <p:nvSpPr>
          <p:cNvPr id="2" name="TextBox 1">
            <a:extLst>
              <a:ext uri="{FF2B5EF4-FFF2-40B4-BE49-F238E27FC236}">
                <a16:creationId xmlns:a16="http://schemas.microsoft.com/office/drawing/2014/main" id="{40960359-E330-D85B-5D80-DC760FD6D2E9}"/>
              </a:ext>
            </a:extLst>
          </p:cNvPr>
          <p:cNvSpPr txBox="1"/>
          <p:nvPr/>
        </p:nvSpPr>
        <p:spPr>
          <a:xfrm>
            <a:off x="786653" y="376520"/>
            <a:ext cx="8901953" cy="646331"/>
          </a:xfrm>
          <a:prstGeom prst="rect">
            <a:avLst/>
          </a:prstGeom>
          <a:noFill/>
        </p:spPr>
        <p:txBody>
          <a:bodyPr wrap="square" rtlCol="0">
            <a:spAutoFit/>
          </a:bodyPr>
          <a:lstStyle/>
          <a:p>
            <a:pPr algn="l"/>
            <a:r>
              <a:rPr lang="en-GB" sz="3600" dirty="0">
                <a:solidFill>
                  <a:schemeClr val="accent1"/>
                </a:solidFill>
              </a:rPr>
              <a:t>Reference List</a:t>
            </a:r>
            <a:endParaRPr lang="en-US" sz="3600" dirty="0">
              <a:solidFill>
                <a:schemeClr val="accent1"/>
              </a:solidFill>
            </a:endParaRPr>
          </a:p>
        </p:txBody>
      </p:sp>
    </p:spTree>
    <p:extLst>
      <p:ext uri="{BB962C8B-B14F-4D97-AF65-F5344CB8AC3E}">
        <p14:creationId xmlns:p14="http://schemas.microsoft.com/office/powerpoint/2010/main" val="4238318006"/>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13</Slides>
  <Notes>0</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Facet</vt:lpstr>
      <vt:lpstr>PowerPoint Presentation</vt:lpstr>
      <vt:lpstr>A brief overview of the scenario </vt:lpstr>
      <vt:lpstr>Overview Of Attachment Theory </vt:lpstr>
      <vt:lpstr>Relevance To Jenny </vt:lpstr>
      <vt:lpstr>Historical Developmental Impact (Past 5 Years)
</vt:lpstr>
      <vt:lpstr>Nature and Nurture Influences</vt:lpstr>
      <vt:lpstr>Adolescent Developmental Needs</vt:lpstr>
      <vt:lpstr>Attachment-Informed Community Support Plan</vt:lpstr>
      <vt:lpstr>Emotional Support Interventions
</vt:lpstr>
      <vt:lpstr>Education and Future Development</vt:lpstr>
      <vt:lpstr>Critical Evaluation</vt:lpstr>
      <vt:lpstr>Conclusion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Shellymae Mulcare</dc:creator>
  <cp:lastModifiedBy>Shellymae Mulcare</cp:lastModifiedBy>
  <cp:revision>8</cp:revision>
  <dcterms:created xsi:type="dcterms:W3CDTF">2026-02-17T18:27:24Z</dcterms:created>
  <dcterms:modified xsi:type="dcterms:W3CDTF">2026-02-18T10:46:07Z</dcterms:modified>
</cp:coreProperties>
</file>