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1" r:id="rId1"/>
    <p:sldMasterId id="2147483694" r:id="rId2"/>
    <p:sldMasterId id="2147483696" r:id="rId3"/>
  </p:sldMasterIdLst>
  <p:notesMasterIdLst>
    <p:notesMasterId r:id="rId25"/>
  </p:notesMasterIdLst>
  <p:sldIdLst>
    <p:sldId id="256" r:id="rId4"/>
    <p:sldId id="280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7" r:id="rId20"/>
    <p:sldId id="275" r:id="rId21"/>
    <p:sldId id="278" r:id="rId22"/>
    <p:sldId id="281" r:id="rId23"/>
    <p:sldId id="276" r:id="rId24"/>
  </p:sldIdLst>
  <p:sldSz cx="9144000" cy="5143500" type="screen16x9"/>
  <p:notesSz cx="6858000" cy="9144000"/>
  <p:embeddedFontLst>
    <p:embeddedFont>
      <p:font typeface="Hind" panose="02000000000000000000" pitchFamily="2" charset="0"/>
      <p:regular r:id="rId26"/>
      <p:bold r:id="rId27"/>
    </p:embeddedFont>
    <p:embeddedFont>
      <p:font typeface="Roboto Condensed Light" panose="02000000000000000000" pitchFamily="2" charset="0"/>
      <p:regular r:id="rId28"/>
      <p:italic r:id="rId2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9AA0A6"/>
          </p15:clr>
        </p15:guide>
        <p15:guide id="2" pos="2880" userDrawn="1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2D92BAF-A97E-4571-A381-79E503C96535}">
  <a:tblStyle styleId="{42D92BAF-A97E-4571-A381-79E503C9653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249" autoAdjust="0"/>
  </p:normalViewPr>
  <p:slideViewPr>
    <p:cSldViewPr snapToGrid="0">
      <p:cViewPr varScale="1">
        <p:scale>
          <a:sx n="95" d="100"/>
          <a:sy n="95" d="100"/>
        </p:scale>
        <p:origin x="666" y="7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font" Target="fonts/font1.fntdata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4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font" Target="fonts/font3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font" Target="fonts/font2.fntdata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" name="Google Shape;4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4635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181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85536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581919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64571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305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067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64157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3927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7030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59959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2263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5164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5" name="Google Shape;935;gdca0f11cf7_0_5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6" name="Google Shape;936;gdca0f11cf7_0_5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algn="just">
              <a:lnSpc>
                <a:spcPct val="150000"/>
              </a:lnSpc>
              <a:buNone/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6325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09527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62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5925750" y="860400"/>
            <a:ext cx="2498400" cy="269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5925750" y="3659875"/>
            <a:ext cx="2498400" cy="513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7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-1504831" y="1782683"/>
            <a:ext cx="6795898" cy="3371479"/>
          </a:xfrm>
          <a:custGeom>
            <a:avLst/>
            <a:gdLst/>
            <a:ahLst/>
            <a:cxnLst/>
            <a:rect l="l" t="t" r="r" b="b"/>
            <a:pathLst>
              <a:path w="182796" h="90686" extrusionOk="0">
                <a:moveTo>
                  <a:pt x="42095" y="260"/>
                </a:moveTo>
                <a:cubicBezTo>
                  <a:pt x="32418" y="893"/>
                  <a:pt x="23619" y="6668"/>
                  <a:pt x="17167" y="14056"/>
                </a:cubicBezTo>
                <a:cubicBezTo>
                  <a:pt x="14287" y="17340"/>
                  <a:pt x="11810" y="20954"/>
                  <a:pt x="9563" y="24699"/>
                </a:cubicBezTo>
                <a:cubicBezTo>
                  <a:pt x="4782" y="32677"/>
                  <a:pt x="1469" y="39878"/>
                  <a:pt x="649" y="49224"/>
                </a:cubicBezTo>
                <a:cubicBezTo>
                  <a:pt x="1" y="56857"/>
                  <a:pt x="821" y="64561"/>
                  <a:pt x="3068" y="71892"/>
                </a:cubicBezTo>
                <a:cubicBezTo>
                  <a:pt x="4695" y="77249"/>
                  <a:pt x="6985" y="82376"/>
                  <a:pt x="9894" y="87157"/>
                </a:cubicBezTo>
                <a:cubicBezTo>
                  <a:pt x="10125" y="87517"/>
                  <a:pt x="10974" y="89159"/>
                  <a:pt x="11853" y="90541"/>
                </a:cubicBezTo>
                <a:cubicBezTo>
                  <a:pt x="11954" y="90685"/>
                  <a:pt x="170022" y="90426"/>
                  <a:pt x="170022" y="90426"/>
                </a:cubicBezTo>
                <a:cubicBezTo>
                  <a:pt x="178562" y="73087"/>
                  <a:pt x="182796" y="57346"/>
                  <a:pt x="181442" y="44313"/>
                </a:cubicBezTo>
                <a:cubicBezTo>
                  <a:pt x="179973" y="30243"/>
                  <a:pt x="177727" y="16980"/>
                  <a:pt x="159048" y="8483"/>
                </a:cubicBezTo>
                <a:cubicBezTo>
                  <a:pt x="140370" y="1"/>
                  <a:pt x="120438" y="14661"/>
                  <a:pt x="102019" y="14920"/>
                </a:cubicBezTo>
                <a:cubicBezTo>
                  <a:pt x="95294" y="15007"/>
                  <a:pt x="89173" y="12443"/>
                  <a:pt x="82851" y="10514"/>
                </a:cubicBezTo>
                <a:cubicBezTo>
                  <a:pt x="76039" y="8440"/>
                  <a:pt x="69213" y="6294"/>
                  <a:pt x="62416" y="4105"/>
                </a:cubicBezTo>
                <a:cubicBezTo>
                  <a:pt x="56410" y="2161"/>
                  <a:pt x="50247" y="202"/>
                  <a:pt x="43982" y="202"/>
                </a:cubicBezTo>
                <a:cubicBezTo>
                  <a:pt x="43348" y="202"/>
                  <a:pt x="42729" y="231"/>
                  <a:pt x="42095" y="274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flipH="1">
            <a:off x="-1447" y="2804246"/>
            <a:ext cx="5150645" cy="2346160"/>
          </a:xfrm>
          <a:custGeom>
            <a:avLst/>
            <a:gdLst/>
            <a:ahLst/>
            <a:cxnLst/>
            <a:rect l="l" t="t" r="r" b="b"/>
            <a:pathLst>
              <a:path w="138542" h="63107" extrusionOk="0">
                <a:moveTo>
                  <a:pt x="37084" y="1498"/>
                </a:moveTo>
                <a:cubicBezTo>
                  <a:pt x="30834" y="4018"/>
                  <a:pt x="25966" y="9116"/>
                  <a:pt x="22193" y="14704"/>
                </a:cubicBezTo>
                <a:cubicBezTo>
                  <a:pt x="18406" y="20277"/>
                  <a:pt x="15554" y="26427"/>
                  <a:pt x="12055" y="32173"/>
                </a:cubicBezTo>
                <a:cubicBezTo>
                  <a:pt x="8123" y="38653"/>
                  <a:pt x="7331" y="42153"/>
                  <a:pt x="1916" y="47452"/>
                </a:cubicBezTo>
                <a:cubicBezTo>
                  <a:pt x="1" y="49325"/>
                  <a:pt x="103892" y="63020"/>
                  <a:pt x="103892" y="63020"/>
                </a:cubicBezTo>
                <a:lnTo>
                  <a:pt x="129540" y="63107"/>
                </a:lnTo>
                <a:lnTo>
                  <a:pt x="138541" y="63107"/>
                </a:lnTo>
                <a:lnTo>
                  <a:pt x="138541" y="42225"/>
                </a:lnTo>
                <a:cubicBezTo>
                  <a:pt x="136885" y="41591"/>
                  <a:pt x="134955" y="41116"/>
                  <a:pt x="133040" y="41289"/>
                </a:cubicBezTo>
                <a:cubicBezTo>
                  <a:pt x="132262" y="41361"/>
                  <a:pt x="131484" y="41490"/>
                  <a:pt x="130721" y="41692"/>
                </a:cubicBezTo>
                <a:cubicBezTo>
                  <a:pt x="125119" y="43190"/>
                  <a:pt x="119013" y="42426"/>
                  <a:pt x="114333" y="38812"/>
                </a:cubicBezTo>
                <a:cubicBezTo>
                  <a:pt x="109364" y="34981"/>
                  <a:pt x="106513" y="28644"/>
                  <a:pt x="100997" y="25620"/>
                </a:cubicBezTo>
                <a:cubicBezTo>
                  <a:pt x="96259" y="23013"/>
                  <a:pt x="90599" y="23373"/>
                  <a:pt x="84997" y="23734"/>
                </a:cubicBezTo>
                <a:cubicBezTo>
                  <a:pt x="78805" y="24137"/>
                  <a:pt x="72684" y="24540"/>
                  <a:pt x="67917" y="20968"/>
                </a:cubicBezTo>
                <a:cubicBezTo>
                  <a:pt x="62373" y="16821"/>
                  <a:pt x="61091" y="8843"/>
                  <a:pt x="56036" y="4119"/>
                </a:cubicBezTo>
                <a:cubicBezTo>
                  <a:pt x="53012" y="1296"/>
                  <a:pt x="48922" y="0"/>
                  <a:pt x="44760" y="0"/>
                </a:cubicBezTo>
                <a:cubicBezTo>
                  <a:pt x="42125" y="0"/>
                  <a:pt x="39518" y="504"/>
                  <a:pt x="37084" y="1484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10800025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flipH="1">
            <a:off x="568224" y="3606277"/>
            <a:ext cx="4655367" cy="1546287"/>
          </a:xfrm>
          <a:custGeom>
            <a:avLst/>
            <a:gdLst/>
            <a:ahLst/>
            <a:cxnLst/>
            <a:rect l="l" t="t" r="r" b="b"/>
            <a:pathLst>
              <a:path w="125220" h="41592" extrusionOk="0">
                <a:moveTo>
                  <a:pt x="44111" y="3658"/>
                </a:moveTo>
                <a:cubicBezTo>
                  <a:pt x="40165" y="6654"/>
                  <a:pt x="37184" y="10758"/>
                  <a:pt x="33670" y="14286"/>
                </a:cubicBezTo>
                <a:cubicBezTo>
                  <a:pt x="30156" y="17815"/>
                  <a:pt x="25750" y="20897"/>
                  <a:pt x="20810" y="20954"/>
                </a:cubicBezTo>
                <a:cubicBezTo>
                  <a:pt x="17973" y="20997"/>
                  <a:pt x="15222" y="20018"/>
                  <a:pt x="12486" y="19039"/>
                </a:cubicBezTo>
                <a:cubicBezTo>
                  <a:pt x="9375" y="17915"/>
                  <a:pt x="6265" y="16807"/>
                  <a:pt x="3024" y="17195"/>
                </a:cubicBezTo>
                <a:cubicBezTo>
                  <a:pt x="1987" y="17325"/>
                  <a:pt x="965" y="17599"/>
                  <a:pt x="0" y="18016"/>
                </a:cubicBezTo>
                <a:cubicBezTo>
                  <a:pt x="346" y="19644"/>
                  <a:pt x="778" y="21257"/>
                  <a:pt x="1253" y="22855"/>
                </a:cubicBezTo>
                <a:cubicBezTo>
                  <a:pt x="2880" y="28212"/>
                  <a:pt x="5170" y="33339"/>
                  <a:pt x="8079" y="38106"/>
                </a:cubicBezTo>
                <a:cubicBezTo>
                  <a:pt x="8310" y="38481"/>
                  <a:pt x="9174" y="40137"/>
                  <a:pt x="10052" y="41519"/>
                </a:cubicBezTo>
                <a:cubicBezTo>
                  <a:pt x="10124" y="41591"/>
                  <a:pt x="125162" y="41418"/>
                  <a:pt x="125219" y="41505"/>
                </a:cubicBezTo>
                <a:cubicBezTo>
                  <a:pt x="124859" y="41217"/>
                  <a:pt x="124557" y="40886"/>
                  <a:pt x="124297" y="40511"/>
                </a:cubicBezTo>
                <a:cubicBezTo>
                  <a:pt x="122526" y="38106"/>
                  <a:pt x="119099" y="37818"/>
                  <a:pt x="116161" y="38120"/>
                </a:cubicBezTo>
                <a:cubicBezTo>
                  <a:pt x="113223" y="38437"/>
                  <a:pt x="110127" y="39114"/>
                  <a:pt x="107419" y="37919"/>
                </a:cubicBezTo>
                <a:cubicBezTo>
                  <a:pt x="102134" y="35571"/>
                  <a:pt x="101558" y="27766"/>
                  <a:pt x="96921" y="24281"/>
                </a:cubicBezTo>
                <a:cubicBezTo>
                  <a:pt x="93695" y="21847"/>
                  <a:pt x="89605" y="22164"/>
                  <a:pt x="85457" y="22481"/>
                </a:cubicBezTo>
                <a:cubicBezTo>
                  <a:pt x="81943" y="22740"/>
                  <a:pt x="78386" y="23014"/>
                  <a:pt x="75276" y="21602"/>
                </a:cubicBezTo>
                <a:cubicBezTo>
                  <a:pt x="66952" y="17843"/>
                  <a:pt x="66347" y="4450"/>
                  <a:pt x="57965" y="836"/>
                </a:cubicBezTo>
                <a:cubicBezTo>
                  <a:pt x="56655" y="274"/>
                  <a:pt x="55258" y="0"/>
                  <a:pt x="53846" y="15"/>
                </a:cubicBezTo>
                <a:cubicBezTo>
                  <a:pt x="50419" y="15"/>
                  <a:pt x="46919" y="1527"/>
                  <a:pt x="44111" y="3658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 flipH="1">
            <a:off x="-518832" y="2571746"/>
            <a:ext cx="1301062" cy="1333212"/>
          </a:xfrm>
          <a:custGeom>
            <a:avLst/>
            <a:gdLst/>
            <a:ahLst/>
            <a:cxnLst/>
            <a:rect l="l" t="t" r="r" b="b"/>
            <a:pathLst>
              <a:path w="15194" h="15569" extrusionOk="0">
                <a:moveTo>
                  <a:pt x="13955" y="5502"/>
                </a:moveTo>
                <a:cubicBezTo>
                  <a:pt x="12343" y="2204"/>
                  <a:pt x="7936" y="0"/>
                  <a:pt x="4436" y="3687"/>
                </a:cubicBezTo>
                <a:cubicBezTo>
                  <a:pt x="1" y="8367"/>
                  <a:pt x="5416" y="15568"/>
                  <a:pt x="11176" y="12875"/>
                </a:cubicBezTo>
                <a:cubicBezTo>
                  <a:pt x="14805" y="11190"/>
                  <a:pt x="15194" y="8022"/>
                  <a:pt x="13955" y="5502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2632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2030400" y="2532925"/>
            <a:ext cx="50760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2030550" y="1534348"/>
            <a:ext cx="5076000" cy="95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8" name="Google Shape;18;p3"/>
          <p:cNvSpPr txBox="1">
            <a:spLocks noGrp="1"/>
          </p:cNvSpPr>
          <p:nvPr>
            <p:ph type="subTitle" idx="1"/>
          </p:nvPr>
        </p:nvSpPr>
        <p:spPr>
          <a:xfrm>
            <a:off x="2030250" y="3317569"/>
            <a:ext cx="5076000" cy="29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" name="Google Shape;19;p3"/>
          <p:cNvSpPr/>
          <p:nvPr/>
        </p:nvSpPr>
        <p:spPr>
          <a:xfrm rot="10800000">
            <a:off x="-115" y="-76"/>
            <a:ext cx="4572115" cy="2501947"/>
          </a:xfrm>
          <a:custGeom>
            <a:avLst/>
            <a:gdLst/>
            <a:ahLst/>
            <a:cxnLst/>
            <a:rect l="l" t="t" r="r" b="b"/>
            <a:pathLst>
              <a:path w="111481" h="52416" extrusionOk="0">
                <a:moveTo>
                  <a:pt x="111480" y="0"/>
                </a:moveTo>
                <a:cubicBezTo>
                  <a:pt x="103510" y="168"/>
                  <a:pt x="89976" y="3075"/>
                  <a:pt x="82641" y="19449"/>
                </a:cubicBezTo>
                <a:cubicBezTo>
                  <a:pt x="71814" y="43593"/>
                  <a:pt x="33936" y="36124"/>
                  <a:pt x="33936" y="36124"/>
                </a:cubicBezTo>
                <a:cubicBezTo>
                  <a:pt x="33936" y="36124"/>
                  <a:pt x="1" y="34520"/>
                  <a:pt x="6316" y="52415"/>
                </a:cubicBezTo>
                <a:lnTo>
                  <a:pt x="111480" y="52415"/>
                </a:lnTo>
                <a:cubicBezTo>
                  <a:pt x="111480" y="52415"/>
                  <a:pt x="111480" y="0"/>
                  <a:pt x="11148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5189688" y="3289527"/>
            <a:ext cx="3954231" cy="1859196"/>
          </a:xfrm>
          <a:custGeom>
            <a:avLst/>
            <a:gdLst/>
            <a:ahLst/>
            <a:cxnLst/>
            <a:rect l="l" t="t" r="r" b="b"/>
            <a:pathLst>
              <a:path w="111481" h="52416" extrusionOk="0">
                <a:moveTo>
                  <a:pt x="111480" y="0"/>
                </a:moveTo>
                <a:cubicBezTo>
                  <a:pt x="103510" y="168"/>
                  <a:pt x="89976" y="3075"/>
                  <a:pt x="82641" y="19449"/>
                </a:cubicBezTo>
                <a:cubicBezTo>
                  <a:pt x="71814" y="43593"/>
                  <a:pt x="33936" y="36124"/>
                  <a:pt x="33936" y="36124"/>
                </a:cubicBezTo>
                <a:cubicBezTo>
                  <a:pt x="33936" y="36124"/>
                  <a:pt x="1" y="34520"/>
                  <a:pt x="6316" y="52415"/>
                </a:cubicBezTo>
                <a:lnTo>
                  <a:pt x="111480" y="52415"/>
                </a:lnTo>
                <a:cubicBezTo>
                  <a:pt x="111480" y="52415"/>
                  <a:pt x="111480" y="0"/>
                  <a:pt x="11148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93381459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body" idx="1"/>
          </p:nvPr>
        </p:nvSpPr>
        <p:spPr>
          <a:xfrm>
            <a:off x="720000" y="860400"/>
            <a:ext cx="5874600" cy="3740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292100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Pompiere"/>
              <a:buChar char="●"/>
              <a:defRPr sz="1200"/>
            </a:lvl1pPr>
            <a:lvl2pPr marL="914400" lvl="1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○"/>
              <a:defRPr sz="1000"/>
            </a:lvl2pPr>
            <a:lvl3pPr marL="1371600" lvl="2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■"/>
              <a:defRPr sz="1000"/>
            </a:lvl3pPr>
            <a:lvl4pPr marL="1828800" lvl="3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●"/>
              <a:defRPr sz="1000"/>
            </a:lvl4pPr>
            <a:lvl5pPr marL="2286000" lvl="4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○"/>
              <a:defRPr sz="1000"/>
            </a:lvl5pPr>
            <a:lvl6pPr marL="2743200" lvl="5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■"/>
              <a:defRPr sz="1000"/>
            </a:lvl6pPr>
            <a:lvl7pPr marL="3200400" lvl="6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●"/>
              <a:defRPr sz="1000"/>
            </a:lvl7pPr>
            <a:lvl8pPr marL="3657600" lvl="7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Char char="○"/>
              <a:defRPr sz="1000"/>
            </a:lvl8pPr>
            <a:lvl9pPr marL="4114800" lvl="8" indent="-292100" rtl="0"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000"/>
              <a:buFont typeface="Roboto Condensed Light"/>
              <a:buChar char="■"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Google Shape;23;p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4" name="Google Shape;24;p4"/>
          <p:cNvSpPr/>
          <p:nvPr/>
        </p:nvSpPr>
        <p:spPr>
          <a:xfrm>
            <a:off x="5639026" y="2487075"/>
            <a:ext cx="3508522" cy="2660742"/>
          </a:xfrm>
          <a:custGeom>
            <a:avLst/>
            <a:gdLst/>
            <a:ahLst/>
            <a:cxnLst/>
            <a:rect l="l" t="t" r="r" b="b"/>
            <a:pathLst>
              <a:path w="95457" h="92115" extrusionOk="0">
                <a:moveTo>
                  <a:pt x="95456" y="17"/>
                </a:moveTo>
                <a:cubicBezTo>
                  <a:pt x="88205" y="318"/>
                  <a:pt x="75924" y="5414"/>
                  <a:pt x="69274" y="34169"/>
                </a:cubicBezTo>
                <a:cubicBezTo>
                  <a:pt x="61588" y="67336"/>
                  <a:pt x="39482" y="71780"/>
                  <a:pt x="30176" y="72148"/>
                </a:cubicBezTo>
                <a:cubicBezTo>
                  <a:pt x="24729" y="72365"/>
                  <a:pt x="19365" y="73551"/>
                  <a:pt x="14486" y="75857"/>
                </a:cubicBezTo>
                <a:cubicBezTo>
                  <a:pt x="8070" y="78864"/>
                  <a:pt x="1136" y="83961"/>
                  <a:pt x="0" y="92114"/>
                </a:cubicBezTo>
                <a:lnTo>
                  <a:pt x="95439" y="92114"/>
                </a:lnTo>
                <a:cubicBezTo>
                  <a:pt x="95439" y="92114"/>
                  <a:pt x="95439" y="0"/>
                  <a:pt x="95456" y="17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06389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720000" y="2232900"/>
            <a:ext cx="2763000" cy="15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Pompiere"/>
              <a:buAutoNum type="arabicPeriod"/>
              <a:defRPr sz="1200"/>
            </a:lvl1pPr>
            <a:lvl2pPr marL="914400" lvl="1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2pPr>
            <a:lvl3pPr marL="1371600" lvl="2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3pPr>
            <a:lvl4pPr marL="1828800" lvl="3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rabicPeriod"/>
              <a:defRPr sz="1000"/>
            </a:lvl4pPr>
            <a:lvl5pPr marL="2286000" lvl="4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5pPr>
            <a:lvl6pPr marL="2743200" lvl="5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6pPr>
            <a:lvl7pPr marL="3200400" lvl="6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rabicPeriod"/>
              <a:defRPr sz="1000"/>
            </a:lvl7pPr>
            <a:lvl8pPr marL="3657600" lvl="7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8pPr>
            <a:lvl9pPr marL="4114800" lvl="8" indent="-292100" rtl="0"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Google Shape;27;p5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body" idx="2"/>
          </p:nvPr>
        </p:nvSpPr>
        <p:spPr>
          <a:xfrm>
            <a:off x="5658950" y="2232900"/>
            <a:ext cx="2763000" cy="157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Font typeface="Pompiere"/>
              <a:buAutoNum type="arabicPeriod"/>
              <a:defRPr sz="1200"/>
            </a:lvl1pPr>
            <a:lvl2pPr marL="914400" lvl="1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2pPr>
            <a:lvl3pPr marL="1371600" lvl="2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3pPr>
            <a:lvl4pPr marL="1828800" lvl="3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rabicPeriod"/>
              <a:defRPr sz="1000"/>
            </a:lvl4pPr>
            <a:lvl5pPr marL="2286000" lvl="4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5pPr>
            <a:lvl6pPr marL="2743200" lvl="5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6pPr>
            <a:lvl7pPr marL="3200400" lvl="6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rabicPeriod"/>
              <a:defRPr sz="1000"/>
            </a:lvl7pPr>
            <a:lvl8pPr marL="3657600" lvl="7" indent="-292100" rtl="0">
              <a:spcBef>
                <a:spcPts val="1600"/>
              </a:spcBef>
              <a:spcAft>
                <a:spcPts val="0"/>
              </a:spcAft>
              <a:buClr>
                <a:srgbClr val="434343"/>
              </a:buClr>
              <a:buSzPts val="1000"/>
              <a:buFont typeface="Roboto Condensed Light"/>
              <a:buAutoNum type="alphaLcPeriod"/>
              <a:defRPr sz="1000"/>
            </a:lvl8pPr>
            <a:lvl9pPr marL="4114800" lvl="8" indent="-292100" rtl="0">
              <a:spcBef>
                <a:spcPts val="1600"/>
              </a:spcBef>
              <a:spcAft>
                <a:spcPts val="1600"/>
              </a:spcAft>
              <a:buClr>
                <a:srgbClr val="434343"/>
              </a:buClr>
              <a:buSzPts val="1000"/>
              <a:buFont typeface="Roboto Condensed Light"/>
              <a:buAutoNum type="romanLcPeriod"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3"/>
          </p:nvPr>
        </p:nvSpPr>
        <p:spPr>
          <a:xfrm>
            <a:off x="720000" y="1894000"/>
            <a:ext cx="2763000" cy="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ubTitle" idx="4"/>
          </p:nvPr>
        </p:nvSpPr>
        <p:spPr>
          <a:xfrm>
            <a:off x="5658900" y="1894025"/>
            <a:ext cx="2763000" cy="33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31" name="Google Shape;31;p5"/>
          <p:cNvSpPr/>
          <p:nvPr/>
        </p:nvSpPr>
        <p:spPr>
          <a:xfrm>
            <a:off x="1667550" y="3931099"/>
            <a:ext cx="5809067" cy="1212418"/>
          </a:xfrm>
          <a:custGeom>
            <a:avLst/>
            <a:gdLst/>
            <a:ahLst/>
            <a:cxnLst/>
            <a:rect l="l" t="t" r="r" b="b"/>
            <a:pathLst>
              <a:path w="176059" h="46952" extrusionOk="0">
                <a:moveTo>
                  <a:pt x="1" y="46951"/>
                </a:moveTo>
                <a:cubicBezTo>
                  <a:pt x="1" y="46951"/>
                  <a:pt x="4211" y="34119"/>
                  <a:pt x="27603" y="31395"/>
                </a:cubicBezTo>
                <a:cubicBezTo>
                  <a:pt x="41471" y="29791"/>
                  <a:pt x="48506" y="23609"/>
                  <a:pt x="51948" y="18864"/>
                </a:cubicBezTo>
                <a:cubicBezTo>
                  <a:pt x="55924" y="13367"/>
                  <a:pt x="61338" y="9090"/>
                  <a:pt x="67604" y="6500"/>
                </a:cubicBezTo>
                <a:cubicBezTo>
                  <a:pt x="72399" y="4511"/>
                  <a:pt x="78163" y="2607"/>
                  <a:pt x="84195" y="1754"/>
                </a:cubicBezTo>
                <a:cubicBezTo>
                  <a:pt x="96760" y="0"/>
                  <a:pt x="108807" y="7352"/>
                  <a:pt x="112984" y="19332"/>
                </a:cubicBezTo>
                <a:cubicBezTo>
                  <a:pt x="114287" y="23108"/>
                  <a:pt x="118849" y="27051"/>
                  <a:pt x="123460" y="27853"/>
                </a:cubicBezTo>
                <a:cubicBezTo>
                  <a:pt x="134321" y="29725"/>
                  <a:pt x="153536" y="33902"/>
                  <a:pt x="153536" y="33902"/>
                </a:cubicBezTo>
                <a:cubicBezTo>
                  <a:pt x="153536" y="33902"/>
                  <a:pt x="173920" y="37661"/>
                  <a:pt x="176059" y="46951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452167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02825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oogle Shape;35;p7"/>
          <p:cNvGrpSpPr/>
          <p:nvPr/>
        </p:nvGrpSpPr>
        <p:grpSpPr>
          <a:xfrm>
            <a:off x="3527981" y="1436716"/>
            <a:ext cx="5616442" cy="3706262"/>
            <a:chOff x="3527981" y="1436716"/>
            <a:chExt cx="5616442" cy="3706262"/>
          </a:xfrm>
        </p:grpSpPr>
        <p:sp>
          <p:nvSpPr>
            <p:cNvPr id="36" name="Google Shape;36;p7"/>
            <p:cNvSpPr/>
            <p:nvPr/>
          </p:nvSpPr>
          <p:spPr>
            <a:xfrm>
              <a:off x="8037512" y="1436716"/>
              <a:ext cx="1106911" cy="1352702"/>
            </a:xfrm>
            <a:custGeom>
              <a:avLst/>
              <a:gdLst/>
              <a:ahLst/>
              <a:cxnLst/>
              <a:rect l="l" t="t" r="r" b="b"/>
              <a:pathLst>
                <a:path w="34537" h="42206" extrusionOk="0">
                  <a:moveTo>
                    <a:pt x="33000" y="36174"/>
                  </a:moveTo>
                  <a:cubicBezTo>
                    <a:pt x="33501" y="35773"/>
                    <a:pt x="33986" y="35322"/>
                    <a:pt x="34437" y="34871"/>
                  </a:cubicBezTo>
                  <a:cubicBezTo>
                    <a:pt x="34336" y="34821"/>
                    <a:pt x="34537" y="11011"/>
                    <a:pt x="34537" y="10944"/>
                  </a:cubicBezTo>
                  <a:cubicBezTo>
                    <a:pt x="33668" y="10242"/>
                    <a:pt x="32749" y="9608"/>
                    <a:pt x="31780" y="9039"/>
                  </a:cubicBezTo>
                  <a:cubicBezTo>
                    <a:pt x="16091" y="0"/>
                    <a:pt x="0" y="19432"/>
                    <a:pt x="11078" y="33400"/>
                  </a:cubicBezTo>
                  <a:cubicBezTo>
                    <a:pt x="18079" y="42206"/>
                    <a:pt x="26951" y="41187"/>
                    <a:pt x="33000" y="36174"/>
                  </a:cubicBezTo>
                </a:path>
              </a:pathLst>
            </a:custGeom>
            <a:gradFill>
              <a:gsLst>
                <a:gs pos="0">
                  <a:srgbClr val="E3FFD5"/>
                </a:gs>
                <a:gs pos="100000">
                  <a:srgbClr val="90EBBA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7"/>
            <p:cNvSpPr/>
            <p:nvPr/>
          </p:nvSpPr>
          <p:spPr>
            <a:xfrm>
              <a:off x="3527981" y="4113725"/>
              <a:ext cx="1150851" cy="1029254"/>
            </a:xfrm>
            <a:custGeom>
              <a:avLst/>
              <a:gdLst/>
              <a:ahLst/>
              <a:cxnLst/>
              <a:rect l="l" t="t" r="r" b="b"/>
              <a:pathLst>
                <a:path w="35908" h="32114" extrusionOk="0">
                  <a:moveTo>
                    <a:pt x="33267" y="15455"/>
                  </a:moveTo>
                  <a:cubicBezTo>
                    <a:pt x="28739" y="6165"/>
                    <a:pt x="16375" y="0"/>
                    <a:pt x="6600" y="10326"/>
                  </a:cubicBezTo>
                  <a:cubicBezTo>
                    <a:pt x="0" y="17310"/>
                    <a:pt x="1170" y="26283"/>
                    <a:pt x="6149" y="32030"/>
                  </a:cubicBezTo>
                  <a:cubicBezTo>
                    <a:pt x="6066" y="32114"/>
                    <a:pt x="31346" y="32114"/>
                    <a:pt x="31245" y="32114"/>
                  </a:cubicBezTo>
                  <a:cubicBezTo>
                    <a:pt x="35907" y="27252"/>
                    <a:pt x="35907" y="20836"/>
                    <a:pt x="33267" y="15455"/>
                  </a:cubicBezTo>
                </a:path>
              </a:pathLst>
            </a:custGeom>
            <a:gradFill>
              <a:gsLst>
                <a:gs pos="0">
                  <a:srgbClr val="E3FFD5"/>
                </a:gs>
                <a:gs pos="100000">
                  <a:srgbClr val="90EBBA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7"/>
            <p:cNvSpPr/>
            <p:nvPr/>
          </p:nvSpPr>
          <p:spPr>
            <a:xfrm>
              <a:off x="4108471" y="2028456"/>
              <a:ext cx="5035952" cy="3114523"/>
            </a:xfrm>
            <a:custGeom>
              <a:avLst/>
              <a:gdLst/>
              <a:ahLst/>
              <a:cxnLst/>
              <a:rect l="l" t="t" r="r" b="b"/>
              <a:pathLst>
                <a:path w="157128" h="97177" extrusionOk="0">
                  <a:moveTo>
                    <a:pt x="47737" y="67"/>
                  </a:moveTo>
                  <a:cubicBezTo>
                    <a:pt x="36759" y="769"/>
                    <a:pt x="26784" y="7185"/>
                    <a:pt x="19466" y="15389"/>
                  </a:cubicBezTo>
                  <a:cubicBezTo>
                    <a:pt x="16208" y="19048"/>
                    <a:pt x="13401" y="23058"/>
                    <a:pt x="10844" y="27235"/>
                  </a:cubicBezTo>
                  <a:cubicBezTo>
                    <a:pt x="5431" y="36107"/>
                    <a:pt x="1671" y="44111"/>
                    <a:pt x="736" y="54503"/>
                  </a:cubicBezTo>
                  <a:cubicBezTo>
                    <a:pt x="0" y="63008"/>
                    <a:pt x="936" y="71579"/>
                    <a:pt x="3493" y="79716"/>
                  </a:cubicBezTo>
                  <a:cubicBezTo>
                    <a:pt x="5330" y="85665"/>
                    <a:pt x="8054" y="91880"/>
                    <a:pt x="11346" y="97177"/>
                  </a:cubicBezTo>
                  <a:lnTo>
                    <a:pt x="157128" y="97177"/>
                  </a:lnTo>
                  <a:cubicBezTo>
                    <a:pt x="157128" y="97177"/>
                    <a:pt x="156927" y="6951"/>
                    <a:pt x="157028" y="7068"/>
                  </a:cubicBezTo>
                  <a:cubicBezTo>
                    <a:pt x="143093" y="9440"/>
                    <a:pt x="129024" y="16174"/>
                    <a:pt x="115674" y="16358"/>
                  </a:cubicBezTo>
                  <a:cubicBezTo>
                    <a:pt x="108038" y="16458"/>
                    <a:pt x="101121" y="13601"/>
                    <a:pt x="93953" y="11462"/>
                  </a:cubicBezTo>
                  <a:cubicBezTo>
                    <a:pt x="86217" y="9156"/>
                    <a:pt x="78481" y="6767"/>
                    <a:pt x="70761" y="4328"/>
                  </a:cubicBezTo>
                  <a:cubicBezTo>
                    <a:pt x="63961" y="2172"/>
                    <a:pt x="56977" y="0"/>
                    <a:pt x="49876" y="0"/>
                  </a:cubicBezTo>
                  <a:cubicBezTo>
                    <a:pt x="49157" y="0"/>
                    <a:pt x="48455" y="17"/>
                    <a:pt x="47737" y="67"/>
                  </a:cubicBezTo>
                </a:path>
              </a:pathLst>
            </a:custGeom>
            <a:gradFill>
              <a:gsLst>
                <a:gs pos="0">
                  <a:srgbClr val="E3FFD5"/>
                </a:gs>
                <a:gs pos="100000">
                  <a:srgbClr val="90EBBA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720000" y="1767600"/>
            <a:ext cx="3136500" cy="900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720000" y="2667600"/>
            <a:ext cx="3136500" cy="142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2100" rtl="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200"/>
            </a:lvl1pPr>
            <a:lvl2pPr marL="914400" lvl="1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 rtl="0">
              <a:spcBef>
                <a:spcPts val="160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 rtl="0">
              <a:spcBef>
                <a:spcPts val="160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 rtl="0">
              <a:spcBef>
                <a:spcPts val="160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 rtl="0">
              <a:spcBef>
                <a:spcPts val="160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 rtl="0">
              <a:spcBef>
                <a:spcPts val="1600"/>
              </a:spcBef>
              <a:spcAft>
                <a:spcPts val="1600"/>
              </a:spcAft>
              <a:buSzPts val="1000"/>
              <a:buChar char="■"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Google Shape;41;p7"/>
          <p:cNvSpPr/>
          <p:nvPr/>
        </p:nvSpPr>
        <p:spPr>
          <a:xfrm>
            <a:off x="-10" y="-1993"/>
            <a:ext cx="3207179" cy="1774160"/>
          </a:xfrm>
          <a:custGeom>
            <a:avLst/>
            <a:gdLst/>
            <a:ahLst/>
            <a:cxnLst/>
            <a:rect l="l" t="t" r="r" b="b"/>
            <a:pathLst>
              <a:path w="100068" h="55356" extrusionOk="0">
                <a:moveTo>
                  <a:pt x="0" y="55339"/>
                </a:moveTo>
                <a:cubicBezTo>
                  <a:pt x="7151" y="55155"/>
                  <a:pt x="19315" y="52097"/>
                  <a:pt x="25898" y="34821"/>
                </a:cubicBezTo>
                <a:cubicBezTo>
                  <a:pt x="35606" y="9323"/>
                  <a:pt x="69608" y="17210"/>
                  <a:pt x="69608" y="17210"/>
                </a:cubicBezTo>
                <a:cubicBezTo>
                  <a:pt x="69608" y="17210"/>
                  <a:pt x="100068" y="18897"/>
                  <a:pt x="94387" y="0"/>
                </a:cubicBezTo>
                <a:lnTo>
                  <a:pt x="0" y="0"/>
                </a:lnTo>
                <a:cubicBezTo>
                  <a:pt x="0" y="0"/>
                  <a:pt x="0" y="55355"/>
                  <a:pt x="0" y="55339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69611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>
            <a:spLocks noGrp="1"/>
          </p:cNvSpPr>
          <p:nvPr>
            <p:ph type="title"/>
          </p:nvPr>
        </p:nvSpPr>
        <p:spPr>
          <a:xfrm>
            <a:off x="5443200" y="1767600"/>
            <a:ext cx="2980800" cy="178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4" name="Google Shape;44;p8"/>
          <p:cNvSpPr/>
          <p:nvPr/>
        </p:nvSpPr>
        <p:spPr>
          <a:xfrm flipH="1">
            <a:off x="-14590" y="-179329"/>
            <a:ext cx="5025144" cy="5336997"/>
          </a:xfrm>
          <a:custGeom>
            <a:avLst/>
            <a:gdLst/>
            <a:ahLst/>
            <a:cxnLst/>
            <a:rect l="l" t="t" r="r" b="b"/>
            <a:pathLst>
              <a:path w="154870" h="164481" extrusionOk="0">
                <a:moveTo>
                  <a:pt x="28" y="164344"/>
                </a:moveTo>
                <a:cubicBezTo>
                  <a:pt x="1561" y="153364"/>
                  <a:pt x="9830" y="132554"/>
                  <a:pt x="48712" y="118946"/>
                </a:cubicBezTo>
                <a:cubicBezTo>
                  <a:pt x="103639" y="99724"/>
                  <a:pt x="93946" y="55284"/>
                  <a:pt x="93946" y="55284"/>
                </a:cubicBezTo>
                <a:cubicBezTo>
                  <a:pt x="93946" y="55284"/>
                  <a:pt x="83869" y="1"/>
                  <a:pt x="154869" y="3834"/>
                </a:cubicBezTo>
                <a:cubicBezTo>
                  <a:pt x="154705" y="3971"/>
                  <a:pt x="154705" y="164152"/>
                  <a:pt x="154705" y="164152"/>
                </a:cubicBezTo>
                <a:cubicBezTo>
                  <a:pt x="154705" y="164152"/>
                  <a:pt x="0" y="164481"/>
                  <a:pt x="28" y="164344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88792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title"/>
          </p:nvPr>
        </p:nvSpPr>
        <p:spPr>
          <a:xfrm>
            <a:off x="720000" y="1233175"/>
            <a:ext cx="35907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subTitle" idx="1"/>
          </p:nvPr>
        </p:nvSpPr>
        <p:spPr>
          <a:xfrm>
            <a:off x="720000" y="2803075"/>
            <a:ext cx="35907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4845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92100" rtl="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marL="914400" lvl="1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2pPr>
            <a:lvl3pPr marL="1371600" lvl="2" indent="-292100" rtl="0">
              <a:spcBef>
                <a:spcPts val="1600"/>
              </a:spcBef>
              <a:spcAft>
                <a:spcPts val="0"/>
              </a:spcAft>
              <a:buSzPts val="1000"/>
              <a:buChar char="■"/>
              <a:defRPr sz="1000"/>
            </a:lvl3pPr>
            <a:lvl4pPr marL="1828800" lvl="3" indent="-292100" rtl="0">
              <a:spcBef>
                <a:spcPts val="1600"/>
              </a:spcBef>
              <a:spcAft>
                <a:spcPts val="0"/>
              </a:spcAft>
              <a:buSzPts val="1000"/>
              <a:buChar char="●"/>
              <a:defRPr sz="1000"/>
            </a:lvl4pPr>
            <a:lvl5pPr marL="2286000" lvl="4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5pPr>
            <a:lvl6pPr marL="2743200" lvl="5" indent="-292100" rtl="0">
              <a:spcBef>
                <a:spcPts val="1600"/>
              </a:spcBef>
              <a:spcAft>
                <a:spcPts val="0"/>
              </a:spcAft>
              <a:buSzPts val="1000"/>
              <a:buChar char="■"/>
              <a:defRPr sz="1000"/>
            </a:lvl6pPr>
            <a:lvl7pPr marL="3200400" lvl="6" indent="-292100" rtl="0">
              <a:spcBef>
                <a:spcPts val="1600"/>
              </a:spcBef>
              <a:spcAft>
                <a:spcPts val="0"/>
              </a:spcAft>
              <a:buSzPts val="1000"/>
              <a:buChar char="●"/>
              <a:defRPr sz="1000"/>
            </a:lvl7pPr>
            <a:lvl8pPr marL="3657600" lvl="7" indent="-292100" rtl="0">
              <a:spcBef>
                <a:spcPts val="1600"/>
              </a:spcBef>
              <a:spcAft>
                <a:spcPts val="0"/>
              </a:spcAft>
              <a:buSzPts val="1000"/>
              <a:buChar char="○"/>
              <a:defRPr sz="1000"/>
            </a:lvl8pPr>
            <a:lvl9pPr marL="4114800" lvl="8" indent="-292100" rtl="0">
              <a:spcBef>
                <a:spcPts val="1600"/>
              </a:spcBef>
              <a:spcAft>
                <a:spcPts val="1600"/>
              </a:spcAft>
              <a:buSzPts val="1000"/>
              <a:buChar char="■"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1578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 txBox="1">
            <a:spLocks noGrp="1"/>
          </p:cNvSpPr>
          <p:nvPr>
            <p:ph type="body" idx="1"/>
          </p:nvPr>
        </p:nvSpPr>
        <p:spPr>
          <a:xfrm>
            <a:off x="720000" y="3995700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49814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1"/>
          <p:cNvSpPr/>
          <p:nvPr/>
        </p:nvSpPr>
        <p:spPr>
          <a:xfrm>
            <a:off x="0" y="2505825"/>
            <a:ext cx="5927168" cy="276470"/>
          </a:xfrm>
          <a:custGeom>
            <a:avLst/>
            <a:gdLst/>
            <a:ahLst/>
            <a:cxnLst/>
            <a:rect l="l" t="t" r="r" b="b"/>
            <a:pathLst>
              <a:path w="168757" h="19216" extrusionOk="0">
                <a:moveTo>
                  <a:pt x="0" y="1"/>
                </a:moveTo>
                <a:lnTo>
                  <a:pt x="168757" y="1"/>
                </a:lnTo>
                <a:lnTo>
                  <a:pt x="168757" y="19216"/>
                </a:lnTo>
                <a:lnTo>
                  <a:pt x="0" y="19216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11"/>
          <p:cNvSpPr txBox="1">
            <a:spLocks noGrp="1"/>
          </p:cNvSpPr>
          <p:nvPr>
            <p:ph type="title" hasCustomPrompt="1"/>
          </p:nvPr>
        </p:nvSpPr>
        <p:spPr>
          <a:xfrm>
            <a:off x="920925" y="908575"/>
            <a:ext cx="5006400" cy="207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>
            <a:spLocks noGrp="1"/>
          </p:cNvSpPr>
          <p:nvPr>
            <p:ph type="body" idx="1"/>
          </p:nvPr>
        </p:nvSpPr>
        <p:spPr>
          <a:xfrm>
            <a:off x="920925" y="2937600"/>
            <a:ext cx="50064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r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 sz="1700"/>
            </a:lvl1pPr>
            <a:lvl2pPr marL="914400" lvl="1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Google Shape;56;p11"/>
          <p:cNvSpPr/>
          <p:nvPr/>
        </p:nvSpPr>
        <p:spPr>
          <a:xfrm flipH="1">
            <a:off x="5997499" y="2188625"/>
            <a:ext cx="3146501" cy="2952286"/>
          </a:xfrm>
          <a:custGeom>
            <a:avLst/>
            <a:gdLst/>
            <a:ahLst/>
            <a:cxnLst/>
            <a:rect l="l" t="t" r="r" b="b"/>
            <a:pathLst>
              <a:path w="95457" h="92115" extrusionOk="0">
                <a:moveTo>
                  <a:pt x="0" y="17"/>
                </a:moveTo>
                <a:cubicBezTo>
                  <a:pt x="7235" y="317"/>
                  <a:pt x="19533" y="5414"/>
                  <a:pt x="26183" y="34169"/>
                </a:cubicBezTo>
                <a:cubicBezTo>
                  <a:pt x="33869" y="67319"/>
                  <a:pt x="55974" y="71780"/>
                  <a:pt x="65281" y="72147"/>
                </a:cubicBezTo>
                <a:cubicBezTo>
                  <a:pt x="70728" y="72365"/>
                  <a:pt x="76091" y="73551"/>
                  <a:pt x="80953" y="75840"/>
                </a:cubicBezTo>
                <a:cubicBezTo>
                  <a:pt x="87369" y="78864"/>
                  <a:pt x="94303" y="83960"/>
                  <a:pt x="95456" y="92114"/>
                </a:cubicBezTo>
                <a:lnTo>
                  <a:pt x="0" y="92114"/>
                </a:lnTo>
                <a:cubicBezTo>
                  <a:pt x="0" y="92114"/>
                  <a:pt x="0" y="0"/>
                  <a:pt x="0" y="17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7406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8251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/>
          <p:nvPr/>
        </p:nvSpPr>
        <p:spPr>
          <a:xfrm>
            <a:off x="6118088" y="1929640"/>
            <a:ext cx="3025773" cy="3213548"/>
          </a:xfrm>
          <a:custGeom>
            <a:avLst/>
            <a:gdLst/>
            <a:ahLst/>
            <a:cxnLst/>
            <a:rect l="l" t="t" r="r" b="b"/>
            <a:pathLst>
              <a:path w="154870" h="164481" extrusionOk="0">
                <a:moveTo>
                  <a:pt x="28" y="164344"/>
                </a:moveTo>
                <a:cubicBezTo>
                  <a:pt x="1561" y="153364"/>
                  <a:pt x="9830" y="132554"/>
                  <a:pt x="48712" y="118946"/>
                </a:cubicBezTo>
                <a:cubicBezTo>
                  <a:pt x="103639" y="99724"/>
                  <a:pt x="93946" y="55284"/>
                  <a:pt x="93946" y="55284"/>
                </a:cubicBezTo>
                <a:cubicBezTo>
                  <a:pt x="93946" y="55284"/>
                  <a:pt x="83869" y="1"/>
                  <a:pt x="154869" y="3834"/>
                </a:cubicBezTo>
                <a:cubicBezTo>
                  <a:pt x="154705" y="3971"/>
                  <a:pt x="154705" y="164152"/>
                  <a:pt x="154705" y="164152"/>
                </a:cubicBezTo>
                <a:cubicBezTo>
                  <a:pt x="154705" y="164152"/>
                  <a:pt x="0" y="164481"/>
                  <a:pt x="28" y="164344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2" hasCustomPrompt="1"/>
          </p:nvPr>
        </p:nvSpPr>
        <p:spPr>
          <a:xfrm>
            <a:off x="720150" y="1470375"/>
            <a:ext cx="16809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1"/>
          </p:nvPr>
        </p:nvSpPr>
        <p:spPr>
          <a:xfrm>
            <a:off x="720000" y="1965275"/>
            <a:ext cx="16809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3"/>
          </p:nvPr>
        </p:nvSpPr>
        <p:spPr>
          <a:xfrm>
            <a:off x="720000" y="2326675"/>
            <a:ext cx="1680900" cy="6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4" name="Google Shape;64;p13"/>
          <p:cNvSpPr txBox="1">
            <a:spLocks noGrp="1"/>
          </p:cNvSpPr>
          <p:nvPr>
            <p:ph type="title" idx="4" hasCustomPrompt="1"/>
          </p:nvPr>
        </p:nvSpPr>
        <p:spPr>
          <a:xfrm>
            <a:off x="4294388" y="1470375"/>
            <a:ext cx="16809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65" name="Google Shape;65;p13"/>
          <p:cNvSpPr txBox="1">
            <a:spLocks noGrp="1"/>
          </p:cNvSpPr>
          <p:nvPr>
            <p:ph type="subTitle" idx="5"/>
          </p:nvPr>
        </p:nvSpPr>
        <p:spPr>
          <a:xfrm>
            <a:off x="4294238" y="1965275"/>
            <a:ext cx="16809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subTitle" idx="6"/>
          </p:nvPr>
        </p:nvSpPr>
        <p:spPr>
          <a:xfrm>
            <a:off x="4294246" y="2326675"/>
            <a:ext cx="1680900" cy="6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title" idx="7" hasCustomPrompt="1"/>
          </p:nvPr>
        </p:nvSpPr>
        <p:spPr>
          <a:xfrm>
            <a:off x="2507188" y="1470375"/>
            <a:ext cx="16809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8"/>
          </p:nvPr>
        </p:nvSpPr>
        <p:spPr>
          <a:xfrm>
            <a:off x="2507038" y="1965275"/>
            <a:ext cx="16809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69" name="Google Shape;69;p13"/>
          <p:cNvSpPr txBox="1">
            <a:spLocks noGrp="1"/>
          </p:cNvSpPr>
          <p:nvPr>
            <p:ph type="subTitle" idx="9"/>
          </p:nvPr>
        </p:nvSpPr>
        <p:spPr>
          <a:xfrm>
            <a:off x="2507042" y="2326675"/>
            <a:ext cx="1680900" cy="6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0" name="Google Shape;70;p13"/>
          <p:cNvSpPr txBox="1">
            <a:spLocks noGrp="1"/>
          </p:cNvSpPr>
          <p:nvPr>
            <p:ph type="title" idx="13" hasCustomPrompt="1"/>
          </p:nvPr>
        </p:nvSpPr>
        <p:spPr>
          <a:xfrm>
            <a:off x="720150" y="2937600"/>
            <a:ext cx="16809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1" name="Google Shape;71;p13"/>
          <p:cNvSpPr txBox="1">
            <a:spLocks noGrp="1"/>
          </p:cNvSpPr>
          <p:nvPr>
            <p:ph type="subTitle" idx="14"/>
          </p:nvPr>
        </p:nvSpPr>
        <p:spPr>
          <a:xfrm>
            <a:off x="720000" y="3432500"/>
            <a:ext cx="16809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subTitle" idx="15"/>
          </p:nvPr>
        </p:nvSpPr>
        <p:spPr>
          <a:xfrm>
            <a:off x="720000" y="3793900"/>
            <a:ext cx="1680900" cy="6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16" hasCustomPrompt="1"/>
          </p:nvPr>
        </p:nvSpPr>
        <p:spPr>
          <a:xfrm>
            <a:off x="2507188" y="2937600"/>
            <a:ext cx="16809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7"/>
          </p:nvPr>
        </p:nvSpPr>
        <p:spPr>
          <a:xfrm>
            <a:off x="2507038" y="3432500"/>
            <a:ext cx="16809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ubTitle" idx="18"/>
          </p:nvPr>
        </p:nvSpPr>
        <p:spPr>
          <a:xfrm>
            <a:off x="2507044" y="3793900"/>
            <a:ext cx="1680900" cy="6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578577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2">
  <p:cSld name="Section 2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4"/>
          <p:cNvSpPr txBox="1">
            <a:spLocks noGrp="1"/>
          </p:cNvSpPr>
          <p:nvPr>
            <p:ph type="title"/>
          </p:nvPr>
        </p:nvSpPr>
        <p:spPr>
          <a:xfrm>
            <a:off x="4427593" y="3102404"/>
            <a:ext cx="3993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8" name="Google Shape;78;p14"/>
          <p:cNvSpPr txBox="1">
            <a:spLocks noGrp="1"/>
          </p:cNvSpPr>
          <p:nvPr>
            <p:ph type="title" idx="2" hasCustomPrompt="1"/>
          </p:nvPr>
        </p:nvSpPr>
        <p:spPr>
          <a:xfrm>
            <a:off x="4430425" y="2103825"/>
            <a:ext cx="3993600" cy="95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79" name="Google Shape;79;p14"/>
          <p:cNvSpPr txBox="1">
            <a:spLocks noGrp="1"/>
          </p:cNvSpPr>
          <p:nvPr>
            <p:ph type="subTitle" idx="1"/>
          </p:nvPr>
        </p:nvSpPr>
        <p:spPr>
          <a:xfrm>
            <a:off x="4427475" y="3887049"/>
            <a:ext cx="3993600" cy="29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0" name="Google Shape;80;p14"/>
          <p:cNvSpPr/>
          <p:nvPr/>
        </p:nvSpPr>
        <p:spPr>
          <a:xfrm flipH="1">
            <a:off x="-787948" y="326625"/>
            <a:ext cx="4827298" cy="4831218"/>
          </a:xfrm>
          <a:custGeom>
            <a:avLst/>
            <a:gdLst/>
            <a:ahLst/>
            <a:cxnLst/>
            <a:rect l="l" t="t" r="r" b="b"/>
            <a:pathLst>
              <a:path w="154870" h="164481" extrusionOk="0">
                <a:moveTo>
                  <a:pt x="28" y="164344"/>
                </a:moveTo>
                <a:cubicBezTo>
                  <a:pt x="1561" y="153364"/>
                  <a:pt x="9830" y="132554"/>
                  <a:pt x="48712" y="118946"/>
                </a:cubicBezTo>
                <a:cubicBezTo>
                  <a:pt x="103639" y="99724"/>
                  <a:pt x="93946" y="55284"/>
                  <a:pt x="93946" y="55284"/>
                </a:cubicBezTo>
                <a:cubicBezTo>
                  <a:pt x="93946" y="55284"/>
                  <a:pt x="83869" y="1"/>
                  <a:pt x="154869" y="3834"/>
                </a:cubicBezTo>
                <a:cubicBezTo>
                  <a:pt x="154705" y="3971"/>
                  <a:pt x="154705" y="164152"/>
                  <a:pt x="154705" y="164152"/>
                </a:cubicBezTo>
                <a:cubicBezTo>
                  <a:pt x="154705" y="164152"/>
                  <a:pt x="0" y="164481"/>
                  <a:pt x="28" y="164344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4"/>
          <p:cNvSpPr/>
          <p:nvPr/>
        </p:nvSpPr>
        <p:spPr>
          <a:xfrm rot="10800000" flipH="1">
            <a:off x="5189763" y="2"/>
            <a:ext cx="3954231" cy="1859196"/>
          </a:xfrm>
          <a:custGeom>
            <a:avLst/>
            <a:gdLst/>
            <a:ahLst/>
            <a:cxnLst/>
            <a:rect l="l" t="t" r="r" b="b"/>
            <a:pathLst>
              <a:path w="111481" h="52416" extrusionOk="0">
                <a:moveTo>
                  <a:pt x="111480" y="0"/>
                </a:moveTo>
                <a:cubicBezTo>
                  <a:pt x="103510" y="168"/>
                  <a:pt x="89976" y="3075"/>
                  <a:pt x="82641" y="19449"/>
                </a:cubicBezTo>
                <a:cubicBezTo>
                  <a:pt x="71814" y="43593"/>
                  <a:pt x="33936" y="36124"/>
                  <a:pt x="33936" y="36124"/>
                </a:cubicBezTo>
                <a:cubicBezTo>
                  <a:pt x="33936" y="36124"/>
                  <a:pt x="1" y="34520"/>
                  <a:pt x="6316" y="52415"/>
                </a:cubicBezTo>
                <a:lnTo>
                  <a:pt x="111480" y="52415"/>
                </a:lnTo>
                <a:cubicBezTo>
                  <a:pt x="111480" y="52415"/>
                  <a:pt x="111480" y="0"/>
                  <a:pt x="11148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400854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3">
  <p:cSld name="Section 3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5"/>
          <p:cNvSpPr txBox="1">
            <a:spLocks noGrp="1"/>
          </p:cNvSpPr>
          <p:nvPr>
            <p:ph type="title"/>
          </p:nvPr>
        </p:nvSpPr>
        <p:spPr>
          <a:xfrm>
            <a:off x="2924493" y="2532916"/>
            <a:ext cx="39936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84" name="Google Shape;84;p15"/>
          <p:cNvSpPr txBox="1">
            <a:spLocks noGrp="1"/>
          </p:cNvSpPr>
          <p:nvPr>
            <p:ph type="title" idx="2" hasCustomPrompt="1"/>
          </p:nvPr>
        </p:nvSpPr>
        <p:spPr>
          <a:xfrm>
            <a:off x="2927325" y="1534338"/>
            <a:ext cx="3993600" cy="95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71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85" name="Google Shape;85;p15"/>
          <p:cNvSpPr txBox="1">
            <a:spLocks noGrp="1"/>
          </p:cNvSpPr>
          <p:nvPr>
            <p:ph type="subTitle" idx="1"/>
          </p:nvPr>
        </p:nvSpPr>
        <p:spPr>
          <a:xfrm>
            <a:off x="2924375" y="3317562"/>
            <a:ext cx="3993600" cy="29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86" name="Google Shape;86;p15"/>
          <p:cNvSpPr/>
          <p:nvPr/>
        </p:nvSpPr>
        <p:spPr>
          <a:xfrm rot="5400000" flipH="1">
            <a:off x="-388504" y="388398"/>
            <a:ext cx="3905458" cy="3128449"/>
          </a:xfrm>
          <a:custGeom>
            <a:avLst/>
            <a:gdLst/>
            <a:ahLst/>
            <a:cxnLst/>
            <a:rect l="l" t="t" r="r" b="b"/>
            <a:pathLst>
              <a:path w="111481" h="52416" extrusionOk="0">
                <a:moveTo>
                  <a:pt x="111480" y="0"/>
                </a:moveTo>
                <a:cubicBezTo>
                  <a:pt x="103510" y="168"/>
                  <a:pt x="89976" y="3075"/>
                  <a:pt x="82641" y="19449"/>
                </a:cubicBezTo>
                <a:cubicBezTo>
                  <a:pt x="71814" y="43593"/>
                  <a:pt x="33936" y="36124"/>
                  <a:pt x="33936" y="36124"/>
                </a:cubicBezTo>
                <a:cubicBezTo>
                  <a:pt x="33936" y="36124"/>
                  <a:pt x="1" y="34520"/>
                  <a:pt x="6316" y="52415"/>
                </a:cubicBezTo>
                <a:lnTo>
                  <a:pt x="111480" y="52415"/>
                </a:lnTo>
                <a:cubicBezTo>
                  <a:pt x="111480" y="52415"/>
                  <a:pt x="111480" y="0"/>
                  <a:pt x="11148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5"/>
          <p:cNvSpPr/>
          <p:nvPr/>
        </p:nvSpPr>
        <p:spPr>
          <a:xfrm rot="-5400000" flipH="1">
            <a:off x="5005889" y="1005385"/>
            <a:ext cx="3954231" cy="4321961"/>
          </a:xfrm>
          <a:custGeom>
            <a:avLst/>
            <a:gdLst/>
            <a:ahLst/>
            <a:cxnLst/>
            <a:rect l="l" t="t" r="r" b="b"/>
            <a:pathLst>
              <a:path w="111481" h="52416" extrusionOk="0">
                <a:moveTo>
                  <a:pt x="111480" y="0"/>
                </a:moveTo>
                <a:cubicBezTo>
                  <a:pt x="103510" y="168"/>
                  <a:pt x="89976" y="3075"/>
                  <a:pt x="82641" y="19449"/>
                </a:cubicBezTo>
                <a:cubicBezTo>
                  <a:pt x="71814" y="43593"/>
                  <a:pt x="33936" y="36124"/>
                  <a:pt x="33936" y="36124"/>
                </a:cubicBezTo>
                <a:cubicBezTo>
                  <a:pt x="33936" y="36124"/>
                  <a:pt x="1" y="34520"/>
                  <a:pt x="6316" y="52415"/>
                </a:cubicBezTo>
                <a:lnTo>
                  <a:pt x="111480" y="52415"/>
                </a:lnTo>
                <a:cubicBezTo>
                  <a:pt x="111480" y="52415"/>
                  <a:pt x="111480" y="0"/>
                  <a:pt x="11148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16651248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">
  <p:cSld name="Three columns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6"/>
          <p:cNvSpPr/>
          <p:nvPr/>
        </p:nvSpPr>
        <p:spPr>
          <a:xfrm>
            <a:off x="-71150" y="1614625"/>
            <a:ext cx="9286200" cy="479100"/>
          </a:xfrm>
          <a:prstGeom prst="rect">
            <a:avLst/>
          </a:pr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1" name="Google Shape;91;p16"/>
          <p:cNvSpPr txBox="1">
            <a:spLocks noGrp="1"/>
          </p:cNvSpPr>
          <p:nvPr>
            <p:ph type="subTitle" idx="1"/>
          </p:nvPr>
        </p:nvSpPr>
        <p:spPr>
          <a:xfrm>
            <a:off x="791238" y="1614625"/>
            <a:ext cx="2352900" cy="479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2" name="Google Shape;92;p16"/>
          <p:cNvSpPr txBox="1">
            <a:spLocks noGrp="1"/>
          </p:cNvSpPr>
          <p:nvPr>
            <p:ph type="subTitle" idx="2"/>
          </p:nvPr>
        </p:nvSpPr>
        <p:spPr>
          <a:xfrm>
            <a:off x="791300" y="3808800"/>
            <a:ext cx="2352900" cy="79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3" name="Google Shape;93;p16"/>
          <p:cNvSpPr txBox="1">
            <a:spLocks noGrp="1"/>
          </p:cNvSpPr>
          <p:nvPr>
            <p:ph type="subTitle" idx="3"/>
          </p:nvPr>
        </p:nvSpPr>
        <p:spPr>
          <a:xfrm>
            <a:off x="3395550" y="1614625"/>
            <a:ext cx="2352900" cy="479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4" name="Google Shape;94;p16"/>
          <p:cNvSpPr txBox="1">
            <a:spLocks noGrp="1"/>
          </p:cNvSpPr>
          <p:nvPr>
            <p:ph type="subTitle" idx="4"/>
          </p:nvPr>
        </p:nvSpPr>
        <p:spPr>
          <a:xfrm>
            <a:off x="3395550" y="3808800"/>
            <a:ext cx="2352900" cy="79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5" name="Google Shape;95;p16"/>
          <p:cNvSpPr txBox="1">
            <a:spLocks noGrp="1"/>
          </p:cNvSpPr>
          <p:nvPr>
            <p:ph type="subTitle" idx="5"/>
          </p:nvPr>
        </p:nvSpPr>
        <p:spPr>
          <a:xfrm>
            <a:off x="5999863" y="1614625"/>
            <a:ext cx="2352900" cy="479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subTitle" idx="6"/>
          </p:nvPr>
        </p:nvSpPr>
        <p:spPr>
          <a:xfrm>
            <a:off x="5999878" y="3808800"/>
            <a:ext cx="2352900" cy="79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6610796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design">
  <p:cSld name="Title + design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7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99" name="Google Shape;99;p17"/>
          <p:cNvSpPr txBox="1">
            <a:spLocks noGrp="1"/>
          </p:cNvSpPr>
          <p:nvPr>
            <p:ph type="subTitle" idx="1"/>
          </p:nvPr>
        </p:nvSpPr>
        <p:spPr>
          <a:xfrm>
            <a:off x="2765325" y="1424050"/>
            <a:ext cx="2328600" cy="212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-5715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00"/>
              <a:buFont typeface="Pompiere"/>
              <a:buChar char="❏"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Char char="❏"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0" name="Google Shape;100;p17"/>
          <p:cNvSpPr txBox="1">
            <a:spLocks noGrp="1"/>
          </p:cNvSpPr>
          <p:nvPr>
            <p:ph type="subTitle" idx="2"/>
          </p:nvPr>
        </p:nvSpPr>
        <p:spPr>
          <a:xfrm>
            <a:off x="5595175" y="1424050"/>
            <a:ext cx="20556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1" name="Google Shape;101;p17"/>
          <p:cNvSpPr txBox="1">
            <a:spLocks noGrp="1"/>
          </p:cNvSpPr>
          <p:nvPr>
            <p:ph type="subTitle" idx="3"/>
          </p:nvPr>
        </p:nvSpPr>
        <p:spPr>
          <a:xfrm>
            <a:off x="5595300" y="1781950"/>
            <a:ext cx="2055600" cy="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2" name="Google Shape;102;p17"/>
          <p:cNvSpPr txBox="1">
            <a:spLocks noGrp="1"/>
          </p:cNvSpPr>
          <p:nvPr>
            <p:ph type="subTitle" idx="4"/>
          </p:nvPr>
        </p:nvSpPr>
        <p:spPr>
          <a:xfrm>
            <a:off x="5595175" y="2548175"/>
            <a:ext cx="20556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3" name="Google Shape;103;p17"/>
          <p:cNvSpPr txBox="1">
            <a:spLocks noGrp="1"/>
          </p:cNvSpPr>
          <p:nvPr>
            <p:ph type="subTitle" idx="5"/>
          </p:nvPr>
        </p:nvSpPr>
        <p:spPr>
          <a:xfrm>
            <a:off x="5595300" y="2906075"/>
            <a:ext cx="2055600" cy="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4" name="Google Shape;104;p17"/>
          <p:cNvSpPr txBox="1">
            <a:spLocks noGrp="1"/>
          </p:cNvSpPr>
          <p:nvPr>
            <p:ph type="subTitle" idx="6"/>
          </p:nvPr>
        </p:nvSpPr>
        <p:spPr>
          <a:xfrm>
            <a:off x="5595175" y="3672300"/>
            <a:ext cx="20556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5" name="Google Shape;105;p17"/>
          <p:cNvSpPr txBox="1">
            <a:spLocks noGrp="1"/>
          </p:cNvSpPr>
          <p:nvPr>
            <p:ph type="subTitle" idx="7"/>
          </p:nvPr>
        </p:nvSpPr>
        <p:spPr>
          <a:xfrm>
            <a:off x="5595300" y="4030200"/>
            <a:ext cx="2055600" cy="646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6" name="Google Shape;106;p17"/>
          <p:cNvSpPr/>
          <p:nvPr/>
        </p:nvSpPr>
        <p:spPr>
          <a:xfrm>
            <a:off x="233" y="2757361"/>
            <a:ext cx="3507616" cy="2385738"/>
          </a:xfrm>
          <a:custGeom>
            <a:avLst/>
            <a:gdLst/>
            <a:ahLst/>
            <a:cxnLst/>
            <a:rect l="l" t="t" r="r" b="b"/>
            <a:pathLst>
              <a:path w="109442" h="74438" extrusionOk="0">
                <a:moveTo>
                  <a:pt x="0" y="6768"/>
                </a:moveTo>
                <a:cubicBezTo>
                  <a:pt x="0" y="6768"/>
                  <a:pt x="11362" y="1"/>
                  <a:pt x="18430" y="12415"/>
                </a:cubicBezTo>
                <a:cubicBezTo>
                  <a:pt x="31512" y="35389"/>
                  <a:pt x="54604" y="30761"/>
                  <a:pt x="73000" y="33301"/>
                </a:cubicBezTo>
                <a:cubicBezTo>
                  <a:pt x="82106" y="34554"/>
                  <a:pt x="95857" y="41655"/>
                  <a:pt x="100736" y="53551"/>
                </a:cubicBezTo>
                <a:cubicBezTo>
                  <a:pt x="102858" y="58714"/>
                  <a:pt x="109441" y="74337"/>
                  <a:pt x="109441" y="74337"/>
                </a:cubicBezTo>
                <a:lnTo>
                  <a:pt x="0" y="74437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7"/>
          <p:cNvSpPr/>
          <p:nvPr/>
        </p:nvSpPr>
        <p:spPr>
          <a:xfrm>
            <a:off x="7845432" y="-1022"/>
            <a:ext cx="1298634" cy="4143777"/>
          </a:xfrm>
          <a:custGeom>
            <a:avLst/>
            <a:gdLst/>
            <a:ahLst/>
            <a:cxnLst/>
            <a:rect l="l" t="t" r="r" b="b"/>
            <a:pathLst>
              <a:path w="40519" h="129291" extrusionOk="0">
                <a:moveTo>
                  <a:pt x="6484" y="0"/>
                </a:moveTo>
                <a:cubicBezTo>
                  <a:pt x="6484" y="0"/>
                  <a:pt x="1" y="14202"/>
                  <a:pt x="14420" y="37811"/>
                </a:cubicBezTo>
                <a:cubicBezTo>
                  <a:pt x="28823" y="61404"/>
                  <a:pt x="19215" y="82289"/>
                  <a:pt x="19215" y="82289"/>
                </a:cubicBezTo>
                <a:cubicBezTo>
                  <a:pt x="19215" y="82289"/>
                  <a:pt x="5013" y="115506"/>
                  <a:pt x="40519" y="129291"/>
                </a:cubicBezTo>
                <a:lnTo>
                  <a:pt x="40519" y="0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8692802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ive columns">
  <p:cSld name="Five columns"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8"/>
          <p:cNvSpPr/>
          <p:nvPr/>
        </p:nvSpPr>
        <p:spPr>
          <a:xfrm>
            <a:off x="35" y="124"/>
            <a:ext cx="2446248" cy="1506414"/>
          </a:xfrm>
          <a:custGeom>
            <a:avLst/>
            <a:gdLst/>
            <a:ahLst/>
            <a:cxnLst/>
            <a:rect l="l" t="t" r="r" b="b"/>
            <a:pathLst>
              <a:path w="76326" h="47002" extrusionOk="0">
                <a:moveTo>
                  <a:pt x="0" y="46985"/>
                </a:moveTo>
                <a:cubicBezTo>
                  <a:pt x="5464" y="46834"/>
                  <a:pt x="14737" y="44228"/>
                  <a:pt x="19750" y="29574"/>
                </a:cubicBezTo>
                <a:cubicBezTo>
                  <a:pt x="27168" y="7920"/>
                  <a:pt x="53100" y="14620"/>
                  <a:pt x="53100" y="14620"/>
                </a:cubicBezTo>
                <a:cubicBezTo>
                  <a:pt x="53100" y="14620"/>
                  <a:pt x="76325" y="16057"/>
                  <a:pt x="71997" y="0"/>
                </a:cubicBezTo>
                <a:lnTo>
                  <a:pt x="0" y="0"/>
                </a:lnTo>
                <a:cubicBezTo>
                  <a:pt x="0" y="0"/>
                  <a:pt x="0" y="47001"/>
                  <a:pt x="0" y="46985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8"/>
          <p:cNvSpPr/>
          <p:nvPr/>
        </p:nvSpPr>
        <p:spPr>
          <a:xfrm>
            <a:off x="7618737" y="124"/>
            <a:ext cx="1525163" cy="2402853"/>
          </a:xfrm>
          <a:custGeom>
            <a:avLst/>
            <a:gdLst/>
            <a:ahLst/>
            <a:cxnLst/>
            <a:rect l="l" t="t" r="r" b="b"/>
            <a:pathLst>
              <a:path w="47587" h="74972" extrusionOk="0">
                <a:moveTo>
                  <a:pt x="0" y="0"/>
                </a:moveTo>
                <a:cubicBezTo>
                  <a:pt x="150" y="5364"/>
                  <a:pt x="2790" y="14470"/>
                  <a:pt x="17644" y="19399"/>
                </a:cubicBezTo>
                <a:cubicBezTo>
                  <a:pt x="39583" y="26684"/>
                  <a:pt x="32799" y="52164"/>
                  <a:pt x="32799" y="52164"/>
                </a:cubicBezTo>
                <a:cubicBezTo>
                  <a:pt x="32799" y="52164"/>
                  <a:pt x="31329" y="74971"/>
                  <a:pt x="47586" y="70727"/>
                </a:cubicBezTo>
                <a:lnTo>
                  <a:pt x="47586" y="0"/>
                </a:lnTo>
                <a:cubicBezTo>
                  <a:pt x="47586" y="0"/>
                  <a:pt x="0" y="0"/>
                  <a:pt x="0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8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12" name="Google Shape;112;p18"/>
          <p:cNvSpPr txBox="1">
            <a:spLocks noGrp="1"/>
          </p:cNvSpPr>
          <p:nvPr>
            <p:ph type="subTitle" idx="1"/>
          </p:nvPr>
        </p:nvSpPr>
        <p:spPr>
          <a:xfrm>
            <a:off x="3206675" y="1708800"/>
            <a:ext cx="13923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3" name="Google Shape;113;p18"/>
          <p:cNvSpPr txBox="1">
            <a:spLocks noGrp="1"/>
          </p:cNvSpPr>
          <p:nvPr>
            <p:ph type="subTitle" idx="2"/>
          </p:nvPr>
        </p:nvSpPr>
        <p:spPr>
          <a:xfrm>
            <a:off x="3206675" y="1938225"/>
            <a:ext cx="1392300" cy="8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4" name="Google Shape;114;p18"/>
          <p:cNvSpPr txBox="1">
            <a:spLocks noGrp="1"/>
          </p:cNvSpPr>
          <p:nvPr>
            <p:ph type="subTitle" idx="3"/>
          </p:nvPr>
        </p:nvSpPr>
        <p:spPr>
          <a:xfrm>
            <a:off x="5739468" y="1708800"/>
            <a:ext cx="13923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5" name="Google Shape;115;p18"/>
          <p:cNvSpPr txBox="1">
            <a:spLocks noGrp="1"/>
          </p:cNvSpPr>
          <p:nvPr>
            <p:ph type="subTitle" idx="4"/>
          </p:nvPr>
        </p:nvSpPr>
        <p:spPr>
          <a:xfrm>
            <a:off x="5739475" y="1938300"/>
            <a:ext cx="1392300" cy="8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6" name="Google Shape;116;p18"/>
          <p:cNvSpPr txBox="1">
            <a:spLocks noGrp="1"/>
          </p:cNvSpPr>
          <p:nvPr>
            <p:ph type="subTitle" idx="5"/>
          </p:nvPr>
        </p:nvSpPr>
        <p:spPr>
          <a:xfrm>
            <a:off x="6879087" y="3430050"/>
            <a:ext cx="13923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7" name="Google Shape;117;p18"/>
          <p:cNvSpPr txBox="1">
            <a:spLocks noGrp="1"/>
          </p:cNvSpPr>
          <p:nvPr>
            <p:ph type="subTitle" idx="6"/>
          </p:nvPr>
        </p:nvSpPr>
        <p:spPr>
          <a:xfrm>
            <a:off x="6879076" y="3659575"/>
            <a:ext cx="1392300" cy="8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8" name="Google Shape;118;p18"/>
          <p:cNvSpPr txBox="1">
            <a:spLocks noGrp="1"/>
          </p:cNvSpPr>
          <p:nvPr>
            <p:ph type="subTitle" idx="7"/>
          </p:nvPr>
        </p:nvSpPr>
        <p:spPr>
          <a:xfrm>
            <a:off x="4472556" y="3430050"/>
            <a:ext cx="13923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9" name="Google Shape;119;p18"/>
          <p:cNvSpPr txBox="1">
            <a:spLocks noGrp="1"/>
          </p:cNvSpPr>
          <p:nvPr>
            <p:ph type="subTitle" idx="8"/>
          </p:nvPr>
        </p:nvSpPr>
        <p:spPr>
          <a:xfrm>
            <a:off x="4472552" y="3659575"/>
            <a:ext cx="1392300" cy="8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20" name="Google Shape;120;p18"/>
          <p:cNvSpPr txBox="1">
            <a:spLocks noGrp="1"/>
          </p:cNvSpPr>
          <p:nvPr>
            <p:ph type="subTitle" idx="9"/>
          </p:nvPr>
        </p:nvSpPr>
        <p:spPr>
          <a:xfrm>
            <a:off x="2067072" y="3430050"/>
            <a:ext cx="13923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21" name="Google Shape;121;p18"/>
          <p:cNvSpPr txBox="1">
            <a:spLocks noGrp="1"/>
          </p:cNvSpPr>
          <p:nvPr>
            <p:ph type="subTitle" idx="13"/>
          </p:nvPr>
        </p:nvSpPr>
        <p:spPr>
          <a:xfrm>
            <a:off x="2067075" y="3659575"/>
            <a:ext cx="1392300" cy="83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22" name="Google Shape;122;p18"/>
          <p:cNvSpPr txBox="1">
            <a:spLocks noGrp="1"/>
          </p:cNvSpPr>
          <p:nvPr>
            <p:ph type="title" idx="14" hasCustomPrompt="1"/>
          </p:nvPr>
        </p:nvSpPr>
        <p:spPr>
          <a:xfrm>
            <a:off x="2012325" y="2003425"/>
            <a:ext cx="10716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3" name="Google Shape;123;p18"/>
          <p:cNvSpPr txBox="1">
            <a:spLocks noGrp="1"/>
          </p:cNvSpPr>
          <p:nvPr>
            <p:ph type="title" idx="15" hasCustomPrompt="1"/>
          </p:nvPr>
        </p:nvSpPr>
        <p:spPr>
          <a:xfrm>
            <a:off x="4545124" y="2003425"/>
            <a:ext cx="10716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4" name="Google Shape;124;p18"/>
          <p:cNvSpPr txBox="1">
            <a:spLocks noGrp="1"/>
          </p:cNvSpPr>
          <p:nvPr>
            <p:ph type="title" idx="16" hasCustomPrompt="1"/>
          </p:nvPr>
        </p:nvSpPr>
        <p:spPr>
          <a:xfrm>
            <a:off x="5684726" y="3724675"/>
            <a:ext cx="10716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5" name="Google Shape;125;p18"/>
          <p:cNvSpPr txBox="1">
            <a:spLocks noGrp="1"/>
          </p:cNvSpPr>
          <p:nvPr>
            <p:ph type="title" idx="17" hasCustomPrompt="1"/>
          </p:nvPr>
        </p:nvSpPr>
        <p:spPr>
          <a:xfrm>
            <a:off x="3278200" y="3724675"/>
            <a:ext cx="10716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126" name="Google Shape;126;p18"/>
          <p:cNvSpPr txBox="1">
            <a:spLocks noGrp="1"/>
          </p:cNvSpPr>
          <p:nvPr>
            <p:ph type="title" idx="18" hasCustomPrompt="1"/>
          </p:nvPr>
        </p:nvSpPr>
        <p:spPr>
          <a:xfrm>
            <a:off x="872625" y="3724675"/>
            <a:ext cx="10716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97215158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ive columns 2">
  <p:cSld name="Five columns 2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9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29" name="Google Shape;129;p19"/>
          <p:cNvSpPr txBox="1">
            <a:spLocks noGrp="1"/>
          </p:cNvSpPr>
          <p:nvPr>
            <p:ph type="subTitle" idx="1"/>
          </p:nvPr>
        </p:nvSpPr>
        <p:spPr>
          <a:xfrm>
            <a:off x="3840150" y="1451875"/>
            <a:ext cx="14640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0" name="Google Shape;130;p19"/>
          <p:cNvSpPr txBox="1">
            <a:spLocks noGrp="1"/>
          </p:cNvSpPr>
          <p:nvPr>
            <p:ph type="title" idx="2" hasCustomPrompt="1"/>
          </p:nvPr>
        </p:nvSpPr>
        <p:spPr>
          <a:xfrm>
            <a:off x="3840150" y="3213250"/>
            <a:ext cx="14640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31" name="Google Shape;131;p19"/>
          <p:cNvSpPr txBox="1">
            <a:spLocks noGrp="1"/>
          </p:cNvSpPr>
          <p:nvPr>
            <p:ph type="subTitle" idx="3"/>
          </p:nvPr>
        </p:nvSpPr>
        <p:spPr>
          <a:xfrm>
            <a:off x="3839925" y="3572600"/>
            <a:ext cx="14640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2" name="Google Shape;132;p19"/>
          <p:cNvSpPr txBox="1">
            <a:spLocks noGrp="1"/>
          </p:cNvSpPr>
          <p:nvPr>
            <p:ph type="subTitle" idx="4"/>
          </p:nvPr>
        </p:nvSpPr>
        <p:spPr>
          <a:xfrm>
            <a:off x="6960000" y="1451875"/>
            <a:ext cx="14640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3" name="Google Shape;133;p19"/>
          <p:cNvSpPr txBox="1">
            <a:spLocks noGrp="1"/>
          </p:cNvSpPr>
          <p:nvPr>
            <p:ph type="title" idx="5" hasCustomPrompt="1"/>
          </p:nvPr>
        </p:nvSpPr>
        <p:spPr>
          <a:xfrm>
            <a:off x="6960000" y="3213250"/>
            <a:ext cx="14640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34" name="Google Shape;134;p19"/>
          <p:cNvSpPr txBox="1">
            <a:spLocks noGrp="1"/>
          </p:cNvSpPr>
          <p:nvPr>
            <p:ph type="subTitle" idx="6"/>
          </p:nvPr>
        </p:nvSpPr>
        <p:spPr>
          <a:xfrm>
            <a:off x="6960000" y="3572600"/>
            <a:ext cx="14640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5" name="Google Shape;135;p19"/>
          <p:cNvSpPr txBox="1">
            <a:spLocks noGrp="1"/>
          </p:cNvSpPr>
          <p:nvPr>
            <p:ph type="subTitle" idx="7"/>
          </p:nvPr>
        </p:nvSpPr>
        <p:spPr>
          <a:xfrm>
            <a:off x="5400075" y="1451875"/>
            <a:ext cx="14640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6" name="Google Shape;136;p19"/>
          <p:cNvSpPr txBox="1">
            <a:spLocks noGrp="1"/>
          </p:cNvSpPr>
          <p:nvPr>
            <p:ph type="title" idx="8" hasCustomPrompt="1"/>
          </p:nvPr>
        </p:nvSpPr>
        <p:spPr>
          <a:xfrm>
            <a:off x="5400075" y="3213250"/>
            <a:ext cx="14640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37" name="Google Shape;137;p19"/>
          <p:cNvSpPr txBox="1">
            <a:spLocks noGrp="1"/>
          </p:cNvSpPr>
          <p:nvPr>
            <p:ph type="subTitle" idx="9"/>
          </p:nvPr>
        </p:nvSpPr>
        <p:spPr>
          <a:xfrm>
            <a:off x="5399963" y="3572600"/>
            <a:ext cx="14640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subTitle" idx="13"/>
          </p:nvPr>
        </p:nvSpPr>
        <p:spPr>
          <a:xfrm>
            <a:off x="2279925" y="1451875"/>
            <a:ext cx="14643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39" name="Google Shape;139;p19"/>
          <p:cNvSpPr txBox="1">
            <a:spLocks noGrp="1"/>
          </p:cNvSpPr>
          <p:nvPr>
            <p:ph type="title" idx="14" hasCustomPrompt="1"/>
          </p:nvPr>
        </p:nvSpPr>
        <p:spPr>
          <a:xfrm>
            <a:off x="2279925" y="3213250"/>
            <a:ext cx="14643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40" name="Google Shape;140;p19"/>
          <p:cNvSpPr txBox="1">
            <a:spLocks noGrp="1"/>
          </p:cNvSpPr>
          <p:nvPr>
            <p:ph type="subTitle" idx="15"/>
          </p:nvPr>
        </p:nvSpPr>
        <p:spPr>
          <a:xfrm>
            <a:off x="2279888" y="3572600"/>
            <a:ext cx="14640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41" name="Google Shape;141;p19"/>
          <p:cNvSpPr txBox="1">
            <a:spLocks noGrp="1"/>
          </p:cNvSpPr>
          <p:nvPr>
            <p:ph type="subTitle" idx="16"/>
          </p:nvPr>
        </p:nvSpPr>
        <p:spPr>
          <a:xfrm>
            <a:off x="719700" y="1451875"/>
            <a:ext cx="1464300" cy="32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42" name="Google Shape;142;p19"/>
          <p:cNvSpPr txBox="1">
            <a:spLocks noGrp="1"/>
          </p:cNvSpPr>
          <p:nvPr>
            <p:ph type="title" idx="17" hasCustomPrompt="1"/>
          </p:nvPr>
        </p:nvSpPr>
        <p:spPr>
          <a:xfrm>
            <a:off x="719700" y="3213250"/>
            <a:ext cx="1464300" cy="35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43" name="Google Shape;143;p19"/>
          <p:cNvSpPr txBox="1">
            <a:spLocks noGrp="1"/>
          </p:cNvSpPr>
          <p:nvPr>
            <p:ph type="subTitle" idx="18"/>
          </p:nvPr>
        </p:nvSpPr>
        <p:spPr>
          <a:xfrm>
            <a:off x="719850" y="3572600"/>
            <a:ext cx="1464000" cy="9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364143692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">
  <p:cSld name="Title + text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0"/>
          <p:cNvSpPr txBox="1">
            <a:spLocks noGrp="1"/>
          </p:cNvSpPr>
          <p:nvPr>
            <p:ph type="title"/>
          </p:nvPr>
        </p:nvSpPr>
        <p:spPr>
          <a:xfrm>
            <a:off x="5443200" y="1767600"/>
            <a:ext cx="2980800" cy="812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46" name="Google Shape;146;p20"/>
          <p:cNvSpPr txBox="1">
            <a:spLocks noGrp="1"/>
          </p:cNvSpPr>
          <p:nvPr>
            <p:ph type="subTitle" idx="1"/>
          </p:nvPr>
        </p:nvSpPr>
        <p:spPr>
          <a:xfrm>
            <a:off x="5443050" y="2571750"/>
            <a:ext cx="2980800" cy="202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47" name="Google Shape;147;p20"/>
          <p:cNvSpPr/>
          <p:nvPr/>
        </p:nvSpPr>
        <p:spPr>
          <a:xfrm>
            <a:off x="0" y="613131"/>
            <a:ext cx="4867800" cy="4539000"/>
          </a:xfrm>
          <a:custGeom>
            <a:avLst/>
            <a:gdLst/>
            <a:ahLst/>
            <a:cxnLst/>
            <a:rect l="l" t="t" r="r" b="b"/>
            <a:pathLst>
              <a:path w="194712" h="181560" extrusionOk="0">
                <a:moveTo>
                  <a:pt x="106727" y="133"/>
                </a:moveTo>
                <a:cubicBezTo>
                  <a:pt x="126954" y="1419"/>
                  <a:pt x="145341" y="13241"/>
                  <a:pt x="158826" y="28390"/>
                </a:cubicBezTo>
                <a:cubicBezTo>
                  <a:pt x="164814" y="35110"/>
                  <a:pt x="170004" y="42518"/>
                  <a:pt x="174706" y="50214"/>
                </a:cubicBezTo>
                <a:cubicBezTo>
                  <a:pt x="184665" y="66538"/>
                  <a:pt x="191584" y="81287"/>
                  <a:pt x="193314" y="100450"/>
                </a:cubicBezTo>
                <a:cubicBezTo>
                  <a:pt x="194712" y="116109"/>
                  <a:pt x="192871" y="131922"/>
                  <a:pt x="188235" y="146916"/>
                </a:cubicBezTo>
                <a:cubicBezTo>
                  <a:pt x="184842" y="157894"/>
                  <a:pt x="180051" y="168407"/>
                  <a:pt x="173974" y="178188"/>
                </a:cubicBezTo>
                <a:cubicBezTo>
                  <a:pt x="173708" y="178610"/>
                  <a:pt x="172111" y="181427"/>
                  <a:pt x="172111" y="181427"/>
                </a:cubicBezTo>
                <a:lnTo>
                  <a:pt x="0" y="181560"/>
                </a:lnTo>
                <a:lnTo>
                  <a:pt x="155" y="27635"/>
                </a:lnTo>
                <a:cubicBezTo>
                  <a:pt x="155" y="27635"/>
                  <a:pt x="14394" y="23266"/>
                  <a:pt x="21580" y="21115"/>
                </a:cubicBezTo>
                <a:cubicBezTo>
                  <a:pt x="35820" y="16878"/>
                  <a:pt x="50103" y="12465"/>
                  <a:pt x="64298" y="7962"/>
                </a:cubicBezTo>
                <a:cubicBezTo>
                  <a:pt x="76851" y="4014"/>
                  <a:pt x="89715" y="0"/>
                  <a:pt x="102801" y="0"/>
                </a:cubicBezTo>
                <a:cubicBezTo>
                  <a:pt x="104109" y="0"/>
                  <a:pt x="105418" y="44"/>
                  <a:pt x="106727" y="133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06545459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 2">
  <p:cSld name="Three columns 2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1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50" name="Google Shape;150;p21"/>
          <p:cNvSpPr txBox="1">
            <a:spLocks noGrp="1"/>
          </p:cNvSpPr>
          <p:nvPr>
            <p:ph type="subTitle" idx="1"/>
          </p:nvPr>
        </p:nvSpPr>
        <p:spPr>
          <a:xfrm>
            <a:off x="3480325" y="1579350"/>
            <a:ext cx="28497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1" name="Google Shape;151;p21"/>
          <p:cNvSpPr txBox="1">
            <a:spLocks noGrp="1"/>
          </p:cNvSpPr>
          <p:nvPr>
            <p:ph type="subTitle" idx="2"/>
          </p:nvPr>
        </p:nvSpPr>
        <p:spPr>
          <a:xfrm>
            <a:off x="6469550" y="1576225"/>
            <a:ext cx="19545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2" name="Google Shape;152;p21"/>
          <p:cNvSpPr/>
          <p:nvPr/>
        </p:nvSpPr>
        <p:spPr>
          <a:xfrm>
            <a:off x="950" y="2188625"/>
            <a:ext cx="2984702" cy="2952286"/>
          </a:xfrm>
          <a:custGeom>
            <a:avLst/>
            <a:gdLst/>
            <a:ahLst/>
            <a:cxnLst/>
            <a:rect l="l" t="t" r="r" b="b"/>
            <a:pathLst>
              <a:path w="95457" h="92115" extrusionOk="0">
                <a:moveTo>
                  <a:pt x="0" y="17"/>
                </a:moveTo>
                <a:cubicBezTo>
                  <a:pt x="7235" y="317"/>
                  <a:pt x="19533" y="5414"/>
                  <a:pt x="26183" y="34169"/>
                </a:cubicBezTo>
                <a:cubicBezTo>
                  <a:pt x="33869" y="67319"/>
                  <a:pt x="55974" y="71780"/>
                  <a:pt x="65281" y="72147"/>
                </a:cubicBezTo>
                <a:cubicBezTo>
                  <a:pt x="70728" y="72365"/>
                  <a:pt x="76091" y="73551"/>
                  <a:pt x="80953" y="75840"/>
                </a:cubicBezTo>
                <a:cubicBezTo>
                  <a:pt x="87369" y="78864"/>
                  <a:pt x="94303" y="83960"/>
                  <a:pt x="95456" y="92114"/>
                </a:cubicBezTo>
                <a:lnTo>
                  <a:pt x="0" y="92114"/>
                </a:lnTo>
                <a:cubicBezTo>
                  <a:pt x="0" y="92114"/>
                  <a:pt x="0" y="0"/>
                  <a:pt x="0" y="17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21"/>
          <p:cNvSpPr txBox="1">
            <a:spLocks noGrp="1"/>
          </p:cNvSpPr>
          <p:nvPr>
            <p:ph type="subTitle" idx="3"/>
          </p:nvPr>
        </p:nvSpPr>
        <p:spPr>
          <a:xfrm>
            <a:off x="3480325" y="2629959"/>
            <a:ext cx="28497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4" name="Google Shape;154;p21"/>
          <p:cNvSpPr txBox="1">
            <a:spLocks noGrp="1"/>
          </p:cNvSpPr>
          <p:nvPr>
            <p:ph type="subTitle" idx="4"/>
          </p:nvPr>
        </p:nvSpPr>
        <p:spPr>
          <a:xfrm>
            <a:off x="6469550" y="2631538"/>
            <a:ext cx="19545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5" name="Google Shape;155;p21"/>
          <p:cNvSpPr txBox="1">
            <a:spLocks noGrp="1"/>
          </p:cNvSpPr>
          <p:nvPr>
            <p:ph type="subTitle" idx="5"/>
          </p:nvPr>
        </p:nvSpPr>
        <p:spPr>
          <a:xfrm>
            <a:off x="3480325" y="3688450"/>
            <a:ext cx="28497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56" name="Google Shape;156;p21"/>
          <p:cNvSpPr txBox="1">
            <a:spLocks noGrp="1"/>
          </p:cNvSpPr>
          <p:nvPr>
            <p:ph type="subTitle" idx="6"/>
          </p:nvPr>
        </p:nvSpPr>
        <p:spPr>
          <a:xfrm>
            <a:off x="6469550" y="3688475"/>
            <a:ext cx="1954500" cy="64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71372068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 3">
  <p:cSld name="Three columns 3"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2"/>
          <p:cNvSpPr/>
          <p:nvPr/>
        </p:nvSpPr>
        <p:spPr>
          <a:xfrm>
            <a:off x="-848" y="1674182"/>
            <a:ext cx="5408662" cy="615873"/>
          </a:xfrm>
          <a:custGeom>
            <a:avLst/>
            <a:gdLst/>
            <a:ahLst/>
            <a:cxnLst/>
            <a:rect l="l" t="t" r="r" b="b"/>
            <a:pathLst>
              <a:path w="168757" h="19216" extrusionOk="0">
                <a:moveTo>
                  <a:pt x="0" y="1"/>
                </a:moveTo>
                <a:lnTo>
                  <a:pt x="168757" y="1"/>
                </a:lnTo>
                <a:lnTo>
                  <a:pt x="168757" y="19216"/>
                </a:lnTo>
                <a:lnTo>
                  <a:pt x="0" y="19216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22"/>
          <p:cNvSpPr/>
          <p:nvPr/>
        </p:nvSpPr>
        <p:spPr>
          <a:xfrm>
            <a:off x="-848" y="2550995"/>
            <a:ext cx="5408662" cy="615873"/>
          </a:xfrm>
          <a:custGeom>
            <a:avLst/>
            <a:gdLst/>
            <a:ahLst/>
            <a:cxnLst/>
            <a:rect l="l" t="t" r="r" b="b"/>
            <a:pathLst>
              <a:path w="168757" h="19216" extrusionOk="0">
                <a:moveTo>
                  <a:pt x="0" y="1"/>
                </a:moveTo>
                <a:lnTo>
                  <a:pt x="168757" y="1"/>
                </a:lnTo>
                <a:lnTo>
                  <a:pt x="168757" y="19216"/>
                </a:lnTo>
                <a:lnTo>
                  <a:pt x="0" y="19216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2"/>
          <p:cNvSpPr/>
          <p:nvPr/>
        </p:nvSpPr>
        <p:spPr>
          <a:xfrm>
            <a:off x="-848" y="3427645"/>
            <a:ext cx="5408662" cy="615873"/>
          </a:xfrm>
          <a:custGeom>
            <a:avLst/>
            <a:gdLst/>
            <a:ahLst/>
            <a:cxnLst/>
            <a:rect l="l" t="t" r="r" b="b"/>
            <a:pathLst>
              <a:path w="168757" h="19216" extrusionOk="0">
                <a:moveTo>
                  <a:pt x="0" y="1"/>
                </a:moveTo>
                <a:lnTo>
                  <a:pt x="168757" y="1"/>
                </a:lnTo>
                <a:lnTo>
                  <a:pt x="168757" y="19216"/>
                </a:lnTo>
                <a:lnTo>
                  <a:pt x="0" y="19216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22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62" name="Google Shape;162;p22"/>
          <p:cNvSpPr txBox="1">
            <a:spLocks noGrp="1"/>
          </p:cNvSpPr>
          <p:nvPr>
            <p:ph type="title" idx="2" hasCustomPrompt="1"/>
          </p:nvPr>
        </p:nvSpPr>
        <p:spPr>
          <a:xfrm>
            <a:off x="3831300" y="1674300"/>
            <a:ext cx="1494300" cy="61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63" name="Google Shape;163;p22"/>
          <p:cNvSpPr txBox="1">
            <a:spLocks noGrp="1"/>
          </p:cNvSpPr>
          <p:nvPr>
            <p:ph type="subTitle" idx="1"/>
          </p:nvPr>
        </p:nvSpPr>
        <p:spPr>
          <a:xfrm>
            <a:off x="5443200" y="1674150"/>
            <a:ext cx="2980800" cy="6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64" name="Google Shape;164;p22"/>
          <p:cNvSpPr txBox="1">
            <a:spLocks noGrp="1"/>
          </p:cNvSpPr>
          <p:nvPr>
            <p:ph type="title" idx="3" hasCustomPrompt="1"/>
          </p:nvPr>
        </p:nvSpPr>
        <p:spPr>
          <a:xfrm>
            <a:off x="3831300" y="2550975"/>
            <a:ext cx="1494300" cy="61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65" name="Google Shape;165;p22"/>
          <p:cNvSpPr txBox="1">
            <a:spLocks noGrp="1"/>
          </p:cNvSpPr>
          <p:nvPr>
            <p:ph type="subTitle" idx="4"/>
          </p:nvPr>
        </p:nvSpPr>
        <p:spPr>
          <a:xfrm>
            <a:off x="5443200" y="2550825"/>
            <a:ext cx="2980800" cy="6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66" name="Google Shape;166;p22"/>
          <p:cNvSpPr txBox="1">
            <a:spLocks noGrp="1"/>
          </p:cNvSpPr>
          <p:nvPr>
            <p:ph type="title" idx="5" hasCustomPrompt="1"/>
          </p:nvPr>
        </p:nvSpPr>
        <p:spPr>
          <a:xfrm>
            <a:off x="3831300" y="3427825"/>
            <a:ext cx="1494300" cy="615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67" name="Google Shape;167;p22"/>
          <p:cNvSpPr txBox="1">
            <a:spLocks noGrp="1"/>
          </p:cNvSpPr>
          <p:nvPr>
            <p:ph type="subTitle" idx="6"/>
          </p:nvPr>
        </p:nvSpPr>
        <p:spPr>
          <a:xfrm>
            <a:off x="5443200" y="3427675"/>
            <a:ext cx="2980800" cy="61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2450094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columns">
  <p:cSld name="Six columns"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3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70" name="Google Shape;170;p23"/>
          <p:cNvSpPr txBox="1">
            <a:spLocks noGrp="1"/>
          </p:cNvSpPr>
          <p:nvPr>
            <p:ph type="subTitle" idx="1"/>
          </p:nvPr>
        </p:nvSpPr>
        <p:spPr>
          <a:xfrm>
            <a:off x="720078" y="1168800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1" name="Google Shape;171;p23"/>
          <p:cNvSpPr txBox="1">
            <a:spLocks noGrp="1"/>
          </p:cNvSpPr>
          <p:nvPr>
            <p:ph type="subTitle" idx="2"/>
          </p:nvPr>
        </p:nvSpPr>
        <p:spPr>
          <a:xfrm>
            <a:off x="720000" y="1400263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2" name="Google Shape;172;p23"/>
          <p:cNvSpPr txBox="1">
            <a:spLocks noGrp="1"/>
          </p:cNvSpPr>
          <p:nvPr>
            <p:ph type="subTitle" idx="3"/>
          </p:nvPr>
        </p:nvSpPr>
        <p:spPr>
          <a:xfrm>
            <a:off x="720078" y="2295149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3" name="Google Shape;173;p23"/>
          <p:cNvSpPr txBox="1">
            <a:spLocks noGrp="1"/>
          </p:cNvSpPr>
          <p:nvPr>
            <p:ph type="subTitle" idx="4"/>
          </p:nvPr>
        </p:nvSpPr>
        <p:spPr>
          <a:xfrm>
            <a:off x="720000" y="2526762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4" name="Google Shape;174;p23"/>
          <p:cNvSpPr txBox="1">
            <a:spLocks noGrp="1"/>
          </p:cNvSpPr>
          <p:nvPr>
            <p:ph type="subTitle" idx="5"/>
          </p:nvPr>
        </p:nvSpPr>
        <p:spPr>
          <a:xfrm>
            <a:off x="720078" y="3421497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5" name="Google Shape;175;p23"/>
          <p:cNvSpPr txBox="1">
            <a:spLocks noGrp="1"/>
          </p:cNvSpPr>
          <p:nvPr>
            <p:ph type="subTitle" idx="6"/>
          </p:nvPr>
        </p:nvSpPr>
        <p:spPr>
          <a:xfrm>
            <a:off x="720000" y="3653123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6" name="Google Shape;176;p23"/>
          <p:cNvSpPr/>
          <p:nvPr/>
        </p:nvSpPr>
        <p:spPr>
          <a:xfrm>
            <a:off x="2041645" y="3635812"/>
            <a:ext cx="5642691" cy="1504812"/>
          </a:xfrm>
          <a:custGeom>
            <a:avLst/>
            <a:gdLst/>
            <a:ahLst/>
            <a:cxnLst/>
            <a:rect l="l" t="t" r="r" b="b"/>
            <a:pathLst>
              <a:path w="176059" h="46952" extrusionOk="0">
                <a:moveTo>
                  <a:pt x="1" y="46951"/>
                </a:moveTo>
                <a:cubicBezTo>
                  <a:pt x="1" y="46951"/>
                  <a:pt x="4211" y="34119"/>
                  <a:pt x="27603" y="31395"/>
                </a:cubicBezTo>
                <a:cubicBezTo>
                  <a:pt x="41471" y="29791"/>
                  <a:pt x="48506" y="23609"/>
                  <a:pt x="51948" y="18864"/>
                </a:cubicBezTo>
                <a:cubicBezTo>
                  <a:pt x="55924" y="13367"/>
                  <a:pt x="61338" y="9090"/>
                  <a:pt x="67604" y="6500"/>
                </a:cubicBezTo>
                <a:cubicBezTo>
                  <a:pt x="72399" y="4511"/>
                  <a:pt x="78163" y="2607"/>
                  <a:pt x="84195" y="1754"/>
                </a:cubicBezTo>
                <a:cubicBezTo>
                  <a:pt x="96760" y="0"/>
                  <a:pt x="108807" y="7352"/>
                  <a:pt x="112984" y="19332"/>
                </a:cubicBezTo>
                <a:cubicBezTo>
                  <a:pt x="114287" y="23108"/>
                  <a:pt x="118849" y="27051"/>
                  <a:pt x="123460" y="27853"/>
                </a:cubicBezTo>
                <a:cubicBezTo>
                  <a:pt x="134321" y="29725"/>
                  <a:pt x="153536" y="33902"/>
                  <a:pt x="153536" y="33902"/>
                </a:cubicBezTo>
                <a:cubicBezTo>
                  <a:pt x="153536" y="33902"/>
                  <a:pt x="173920" y="37661"/>
                  <a:pt x="176059" y="46951"/>
                </a:cubicBezTo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23"/>
          <p:cNvSpPr txBox="1">
            <a:spLocks noGrp="1"/>
          </p:cNvSpPr>
          <p:nvPr>
            <p:ph type="subTitle" idx="7"/>
          </p:nvPr>
        </p:nvSpPr>
        <p:spPr>
          <a:xfrm>
            <a:off x="6391500" y="1168800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8" name="Google Shape;178;p23"/>
          <p:cNvSpPr txBox="1">
            <a:spLocks noGrp="1"/>
          </p:cNvSpPr>
          <p:nvPr>
            <p:ph type="subTitle" idx="8"/>
          </p:nvPr>
        </p:nvSpPr>
        <p:spPr>
          <a:xfrm>
            <a:off x="6391500" y="1404826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79" name="Google Shape;179;p23"/>
          <p:cNvSpPr txBox="1">
            <a:spLocks noGrp="1"/>
          </p:cNvSpPr>
          <p:nvPr>
            <p:ph type="subTitle" idx="9"/>
          </p:nvPr>
        </p:nvSpPr>
        <p:spPr>
          <a:xfrm>
            <a:off x="6391500" y="2295149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0" name="Google Shape;180;p23"/>
          <p:cNvSpPr txBox="1">
            <a:spLocks noGrp="1"/>
          </p:cNvSpPr>
          <p:nvPr>
            <p:ph type="subTitle" idx="13"/>
          </p:nvPr>
        </p:nvSpPr>
        <p:spPr>
          <a:xfrm>
            <a:off x="6391500" y="2528974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1" name="Google Shape;181;p23"/>
          <p:cNvSpPr txBox="1">
            <a:spLocks noGrp="1"/>
          </p:cNvSpPr>
          <p:nvPr>
            <p:ph type="subTitle" idx="14"/>
          </p:nvPr>
        </p:nvSpPr>
        <p:spPr>
          <a:xfrm>
            <a:off x="6391500" y="3421497"/>
            <a:ext cx="20325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2" name="Google Shape;182;p23"/>
          <p:cNvSpPr txBox="1">
            <a:spLocks noGrp="1"/>
          </p:cNvSpPr>
          <p:nvPr>
            <p:ph type="subTitle" idx="15"/>
          </p:nvPr>
        </p:nvSpPr>
        <p:spPr>
          <a:xfrm>
            <a:off x="6391500" y="3653123"/>
            <a:ext cx="2032500" cy="53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717668543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">
  <p:cSld name="Four columns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4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85" name="Google Shape;185;p24"/>
          <p:cNvSpPr/>
          <p:nvPr/>
        </p:nvSpPr>
        <p:spPr>
          <a:xfrm>
            <a:off x="6831885" y="3664338"/>
            <a:ext cx="2311831" cy="1478595"/>
          </a:xfrm>
          <a:custGeom>
            <a:avLst/>
            <a:gdLst/>
            <a:ahLst/>
            <a:cxnLst/>
            <a:rect l="l" t="t" r="r" b="b"/>
            <a:pathLst>
              <a:path w="72132" h="46134" extrusionOk="0">
                <a:moveTo>
                  <a:pt x="72131" y="18"/>
                </a:moveTo>
                <a:cubicBezTo>
                  <a:pt x="67069" y="168"/>
                  <a:pt x="58464" y="2758"/>
                  <a:pt x="53785" y="17411"/>
                </a:cubicBezTo>
                <a:cubicBezTo>
                  <a:pt x="48171" y="35055"/>
                  <a:pt x="31747" y="37361"/>
                  <a:pt x="24646" y="36325"/>
                </a:cubicBezTo>
                <a:cubicBezTo>
                  <a:pt x="20819" y="35757"/>
                  <a:pt x="15656" y="36325"/>
                  <a:pt x="12532" y="37161"/>
                </a:cubicBezTo>
                <a:cubicBezTo>
                  <a:pt x="6834" y="38681"/>
                  <a:pt x="1" y="46133"/>
                  <a:pt x="1" y="46133"/>
                </a:cubicBezTo>
                <a:lnTo>
                  <a:pt x="72081" y="46133"/>
                </a:lnTo>
                <a:cubicBezTo>
                  <a:pt x="72081" y="46133"/>
                  <a:pt x="72131" y="1"/>
                  <a:pt x="72131" y="18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24"/>
          <p:cNvSpPr/>
          <p:nvPr/>
        </p:nvSpPr>
        <p:spPr>
          <a:xfrm>
            <a:off x="395" y="2786104"/>
            <a:ext cx="1525676" cy="2356829"/>
          </a:xfrm>
          <a:custGeom>
            <a:avLst/>
            <a:gdLst/>
            <a:ahLst/>
            <a:cxnLst/>
            <a:rect l="l" t="t" r="r" b="b"/>
            <a:pathLst>
              <a:path w="47603" h="73536" extrusionOk="0">
                <a:moveTo>
                  <a:pt x="47586" y="73535"/>
                </a:moveTo>
                <a:cubicBezTo>
                  <a:pt x="47436" y="68172"/>
                  <a:pt x="44796" y="59065"/>
                  <a:pt x="29942" y="54136"/>
                </a:cubicBezTo>
                <a:cubicBezTo>
                  <a:pt x="12081" y="48205"/>
                  <a:pt x="14203" y="19466"/>
                  <a:pt x="13551" y="16074"/>
                </a:cubicBezTo>
                <a:cubicBezTo>
                  <a:pt x="12365" y="9959"/>
                  <a:pt x="9992" y="2290"/>
                  <a:pt x="184" y="1"/>
                </a:cubicBezTo>
                <a:cubicBezTo>
                  <a:pt x="151" y="101"/>
                  <a:pt x="0" y="73535"/>
                  <a:pt x="0" y="73535"/>
                </a:cubicBezTo>
                <a:cubicBezTo>
                  <a:pt x="0" y="73535"/>
                  <a:pt x="47603" y="73535"/>
                  <a:pt x="47586" y="73535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24"/>
          <p:cNvSpPr txBox="1">
            <a:spLocks noGrp="1"/>
          </p:cNvSpPr>
          <p:nvPr>
            <p:ph type="subTitle" idx="1"/>
          </p:nvPr>
        </p:nvSpPr>
        <p:spPr>
          <a:xfrm>
            <a:off x="2085150" y="1452000"/>
            <a:ext cx="13584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19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8" name="Google Shape;188;p24"/>
          <p:cNvSpPr txBox="1">
            <a:spLocks noGrp="1"/>
          </p:cNvSpPr>
          <p:nvPr>
            <p:ph type="subTitle" idx="2"/>
          </p:nvPr>
        </p:nvSpPr>
        <p:spPr>
          <a:xfrm>
            <a:off x="5527650" y="1451850"/>
            <a:ext cx="18135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89" name="Google Shape;189;p24"/>
          <p:cNvSpPr txBox="1">
            <a:spLocks noGrp="1"/>
          </p:cNvSpPr>
          <p:nvPr>
            <p:ph type="subTitle" idx="3"/>
          </p:nvPr>
        </p:nvSpPr>
        <p:spPr>
          <a:xfrm>
            <a:off x="2085150" y="2989014"/>
            <a:ext cx="13584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19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0" name="Google Shape;190;p24"/>
          <p:cNvSpPr txBox="1">
            <a:spLocks noGrp="1"/>
          </p:cNvSpPr>
          <p:nvPr>
            <p:ph type="subTitle" idx="4"/>
          </p:nvPr>
        </p:nvSpPr>
        <p:spPr>
          <a:xfrm>
            <a:off x="5527650" y="2988864"/>
            <a:ext cx="18135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1" name="Google Shape;191;p24"/>
          <p:cNvSpPr txBox="1">
            <a:spLocks noGrp="1"/>
          </p:cNvSpPr>
          <p:nvPr>
            <p:ph type="subTitle" idx="5"/>
          </p:nvPr>
        </p:nvSpPr>
        <p:spPr>
          <a:xfrm>
            <a:off x="5982500" y="2220420"/>
            <a:ext cx="13584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19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2" name="Google Shape;192;p24"/>
          <p:cNvSpPr txBox="1">
            <a:spLocks noGrp="1"/>
          </p:cNvSpPr>
          <p:nvPr>
            <p:ph type="subTitle" idx="6"/>
          </p:nvPr>
        </p:nvSpPr>
        <p:spPr>
          <a:xfrm>
            <a:off x="2085150" y="2220270"/>
            <a:ext cx="18135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3" name="Google Shape;193;p24"/>
          <p:cNvSpPr txBox="1">
            <a:spLocks noGrp="1"/>
          </p:cNvSpPr>
          <p:nvPr>
            <p:ph type="subTitle" idx="7"/>
          </p:nvPr>
        </p:nvSpPr>
        <p:spPr>
          <a:xfrm>
            <a:off x="5982500" y="3757909"/>
            <a:ext cx="13584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19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94" name="Google Shape;194;p24"/>
          <p:cNvSpPr txBox="1">
            <a:spLocks noGrp="1"/>
          </p:cNvSpPr>
          <p:nvPr>
            <p:ph type="subTitle" idx="8"/>
          </p:nvPr>
        </p:nvSpPr>
        <p:spPr>
          <a:xfrm>
            <a:off x="2085150" y="3757759"/>
            <a:ext cx="18135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088290573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itle">
  <p:cSld name="Big title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5"/>
          <p:cNvSpPr txBox="1">
            <a:spLocks noGrp="1"/>
          </p:cNvSpPr>
          <p:nvPr>
            <p:ph type="ctrTitle"/>
          </p:nvPr>
        </p:nvSpPr>
        <p:spPr>
          <a:xfrm>
            <a:off x="720000" y="540000"/>
            <a:ext cx="4723200" cy="406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52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299014090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Eight columns">
  <p:cSld name="Eight columns"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6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199" name="Google Shape;199;p26"/>
          <p:cNvSpPr txBox="1">
            <a:spLocks noGrp="1"/>
          </p:cNvSpPr>
          <p:nvPr>
            <p:ph type="subTitle" idx="1"/>
          </p:nvPr>
        </p:nvSpPr>
        <p:spPr>
          <a:xfrm>
            <a:off x="720000" y="2287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0" name="Google Shape;200;p26"/>
          <p:cNvSpPr txBox="1">
            <a:spLocks noGrp="1"/>
          </p:cNvSpPr>
          <p:nvPr>
            <p:ph type="subTitle" idx="2"/>
          </p:nvPr>
        </p:nvSpPr>
        <p:spPr>
          <a:xfrm>
            <a:off x="720000" y="1488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1" name="Google Shape;201;p26"/>
          <p:cNvSpPr txBox="1">
            <a:spLocks noGrp="1"/>
          </p:cNvSpPr>
          <p:nvPr>
            <p:ph type="subTitle" idx="3"/>
          </p:nvPr>
        </p:nvSpPr>
        <p:spPr>
          <a:xfrm>
            <a:off x="720000" y="3086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2" name="Google Shape;202;p26"/>
          <p:cNvSpPr txBox="1">
            <a:spLocks noGrp="1"/>
          </p:cNvSpPr>
          <p:nvPr>
            <p:ph type="subTitle" idx="4"/>
          </p:nvPr>
        </p:nvSpPr>
        <p:spPr>
          <a:xfrm>
            <a:off x="720000" y="3885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3" name="Google Shape;203;p26"/>
          <p:cNvSpPr txBox="1">
            <a:spLocks noGrp="1"/>
          </p:cNvSpPr>
          <p:nvPr>
            <p:ph type="subTitle" idx="5"/>
          </p:nvPr>
        </p:nvSpPr>
        <p:spPr>
          <a:xfrm>
            <a:off x="6549900" y="2287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4" name="Google Shape;204;p26"/>
          <p:cNvSpPr txBox="1">
            <a:spLocks noGrp="1"/>
          </p:cNvSpPr>
          <p:nvPr>
            <p:ph type="subTitle" idx="6"/>
          </p:nvPr>
        </p:nvSpPr>
        <p:spPr>
          <a:xfrm>
            <a:off x="6549900" y="1488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5" name="Google Shape;205;p26"/>
          <p:cNvSpPr txBox="1">
            <a:spLocks noGrp="1"/>
          </p:cNvSpPr>
          <p:nvPr>
            <p:ph type="subTitle" idx="7"/>
          </p:nvPr>
        </p:nvSpPr>
        <p:spPr>
          <a:xfrm>
            <a:off x="6549900" y="3086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06" name="Google Shape;206;p26"/>
          <p:cNvSpPr txBox="1">
            <a:spLocks noGrp="1"/>
          </p:cNvSpPr>
          <p:nvPr>
            <p:ph type="subTitle" idx="8"/>
          </p:nvPr>
        </p:nvSpPr>
        <p:spPr>
          <a:xfrm>
            <a:off x="6549900" y="3885300"/>
            <a:ext cx="1874100" cy="50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817826789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ix columns 2">
  <p:cSld name="Six columns 2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7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09" name="Google Shape;209;p27"/>
          <p:cNvSpPr/>
          <p:nvPr/>
        </p:nvSpPr>
        <p:spPr>
          <a:xfrm>
            <a:off x="4164" y="-5"/>
            <a:ext cx="2490702" cy="1204920"/>
          </a:xfrm>
          <a:custGeom>
            <a:avLst/>
            <a:gdLst/>
            <a:ahLst/>
            <a:cxnLst/>
            <a:rect l="l" t="t" r="r" b="b"/>
            <a:pathLst>
              <a:path w="77713" h="37595" extrusionOk="0">
                <a:moveTo>
                  <a:pt x="1" y="37594"/>
                </a:moveTo>
                <a:cubicBezTo>
                  <a:pt x="5046" y="37461"/>
                  <a:pt x="13618" y="35389"/>
                  <a:pt x="18263" y="23643"/>
                </a:cubicBezTo>
                <a:cubicBezTo>
                  <a:pt x="22824" y="12114"/>
                  <a:pt x="34955" y="10644"/>
                  <a:pt x="42557" y="10928"/>
                </a:cubicBezTo>
                <a:cubicBezTo>
                  <a:pt x="48121" y="11162"/>
                  <a:pt x="53668" y="10359"/>
                  <a:pt x="58932" y="8588"/>
                </a:cubicBezTo>
                <a:cubicBezTo>
                  <a:pt x="65849" y="6232"/>
                  <a:pt x="74437" y="2907"/>
                  <a:pt x="77712" y="0"/>
                </a:cubicBezTo>
                <a:lnTo>
                  <a:pt x="1" y="0"/>
                </a:lnTo>
                <a:cubicBezTo>
                  <a:pt x="1" y="0"/>
                  <a:pt x="1" y="37594"/>
                  <a:pt x="1" y="37594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7"/>
          <p:cNvSpPr/>
          <p:nvPr/>
        </p:nvSpPr>
        <p:spPr>
          <a:xfrm>
            <a:off x="6651463" y="-5"/>
            <a:ext cx="2490125" cy="1204920"/>
          </a:xfrm>
          <a:custGeom>
            <a:avLst/>
            <a:gdLst/>
            <a:ahLst/>
            <a:cxnLst/>
            <a:rect l="l" t="t" r="r" b="b"/>
            <a:pathLst>
              <a:path w="77695" h="37595" extrusionOk="0">
                <a:moveTo>
                  <a:pt x="77695" y="37594"/>
                </a:moveTo>
                <a:cubicBezTo>
                  <a:pt x="72649" y="37461"/>
                  <a:pt x="64077" y="35389"/>
                  <a:pt x="59432" y="23643"/>
                </a:cubicBezTo>
                <a:cubicBezTo>
                  <a:pt x="54888" y="12114"/>
                  <a:pt x="42757" y="10644"/>
                  <a:pt x="35138" y="10928"/>
                </a:cubicBezTo>
                <a:cubicBezTo>
                  <a:pt x="29574" y="11162"/>
                  <a:pt x="24027" y="10359"/>
                  <a:pt x="18764" y="8588"/>
                </a:cubicBezTo>
                <a:cubicBezTo>
                  <a:pt x="11846" y="6232"/>
                  <a:pt x="3275" y="2907"/>
                  <a:pt x="0" y="0"/>
                </a:cubicBezTo>
                <a:lnTo>
                  <a:pt x="77695" y="0"/>
                </a:lnTo>
                <a:cubicBezTo>
                  <a:pt x="77695" y="0"/>
                  <a:pt x="77695" y="37594"/>
                  <a:pt x="77695" y="37594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1080140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7"/>
          <p:cNvSpPr txBox="1">
            <a:spLocks noGrp="1"/>
          </p:cNvSpPr>
          <p:nvPr>
            <p:ph type="subTitle" idx="1"/>
          </p:nvPr>
        </p:nvSpPr>
        <p:spPr>
          <a:xfrm>
            <a:off x="2957175" y="1567325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2" name="Google Shape;212;p27"/>
          <p:cNvSpPr txBox="1">
            <a:spLocks noGrp="1"/>
          </p:cNvSpPr>
          <p:nvPr>
            <p:ph type="subTitle" idx="2"/>
          </p:nvPr>
        </p:nvSpPr>
        <p:spPr>
          <a:xfrm>
            <a:off x="1291975" y="15765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3" name="Google Shape;213;p27"/>
          <p:cNvSpPr txBox="1">
            <a:spLocks noGrp="1"/>
          </p:cNvSpPr>
          <p:nvPr>
            <p:ph type="subTitle" idx="3"/>
          </p:nvPr>
        </p:nvSpPr>
        <p:spPr>
          <a:xfrm>
            <a:off x="2957175" y="3836931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4" name="Google Shape;214;p27"/>
          <p:cNvSpPr txBox="1">
            <a:spLocks noGrp="1"/>
          </p:cNvSpPr>
          <p:nvPr>
            <p:ph type="subTitle" idx="4"/>
          </p:nvPr>
        </p:nvSpPr>
        <p:spPr>
          <a:xfrm>
            <a:off x="1291975" y="38461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5" name="Google Shape;215;p27"/>
          <p:cNvSpPr txBox="1">
            <a:spLocks noGrp="1"/>
          </p:cNvSpPr>
          <p:nvPr>
            <p:ph type="subTitle" idx="5"/>
          </p:nvPr>
        </p:nvSpPr>
        <p:spPr>
          <a:xfrm>
            <a:off x="2385075" y="2700037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6" name="Google Shape;216;p27"/>
          <p:cNvSpPr txBox="1">
            <a:spLocks noGrp="1"/>
          </p:cNvSpPr>
          <p:nvPr>
            <p:ph type="subTitle" idx="6"/>
          </p:nvPr>
        </p:nvSpPr>
        <p:spPr>
          <a:xfrm>
            <a:off x="720000" y="27092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7" name="Google Shape;217;p27"/>
          <p:cNvSpPr txBox="1">
            <a:spLocks noGrp="1"/>
          </p:cNvSpPr>
          <p:nvPr>
            <p:ph type="subTitle" idx="7"/>
          </p:nvPr>
        </p:nvSpPr>
        <p:spPr>
          <a:xfrm flipH="1">
            <a:off x="4980825" y="1567325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8" name="Google Shape;218;p27"/>
          <p:cNvSpPr txBox="1">
            <a:spLocks noGrp="1"/>
          </p:cNvSpPr>
          <p:nvPr>
            <p:ph type="subTitle" idx="8"/>
          </p:nvPr>
        </p:nvSpPr>
        <p:spPr>
          <a:xfrm flipH="1">
            <a:off x="6277925" y="15765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19" name="Google Shape;219;p27"/>
          <p:cNvSpPr txBox="1">
            <a:spLocks noGrp="1"/>
          </p:cNvSpPr>
          <p:nvPr>
            <p:ph type="subTitle" idx="9"/>
          </p:nvPr>
        </p:nvSpPr>
        <p:spPr>
          <a:xfrm flipH="1">
            <a:off x="4980825" y="3836931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0" name="Google Shape;220;p27"/>
          <p:cNvSpPr txBox="1">
            <a:spLocks noGrp="1"/>
          </p:cNvSpPr>
          <p:nvPr>
            <p:ph type="subTitle" idx="13"/>
          </p:nvPr>
        </p:nvSpPr>
        <p:spPr>
          <a:xfrm flipH="1">
            <a:off x="6277925" y="38461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1" name="Google Shape;221;p27"/>
          <p:cNvSpPr txBox="1">
            <a:spLocks noGrp="1"/>
          </p:cNvSpPr>
          <p:nvPr>
            <p:ph type="subTitle" idx="14"/>
          </p:nvPr>
        </p:nvSpPr>
        <p:spPr>
          <a:xfrm flipH="1">
            <a:off x="5552925" y="2700037"/>
            <a:ext cx="1206000" cy="331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2" name="Google Shape;222;p27"/>
          <p:cNvSpPr txBox="1">
            <a:spLocks noGrp="1"/>
          </p:cNvSpPr>
          <p:nvPr>
            <p:ph type="subTitle" idx="15"/>
          </p:nvPr>
        </p:nvSpPr>
        <p:spPr>
          <a:xfrm flipH="1">
            <a:off x="6849900" y="2709275"/>
            <a:ext cx="1574100" cy="63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952099698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columns 2">
  <p:cSld name="Four columns 2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8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25" name="Google Shape;225;p28"/>
          <p:cNvSpPr txBox="1">
            <a:spLocks noGrp="1"/>
          </p:cNvSpPr>
          <p:nvPr>
            <p:ph type="subTitle" idx="1"/>
          </p:nvPr>
        </p:nvSpPr>
        <p:spPr>
          <a:xfrm>
            <a:off x="892750" y="3344700"/>
            <a:ext cx="17661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6" name="Google Shape;226;p28"/>
          <p:cNvSpPr txBox="1">
            <a:spLocks noGrp="1"/>
          </p:cNvSpPr>
          <p:nvPr>
            <p:ph type="subTitle" idx="2"/>
          </p:nvPr>
        </p:nvSpPr>
        <p:spPr>
          <a:xfrm>
            <a:off x="892750" y="3583031"/>
            <a:ext cx="1766100" cy="10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7" name="Google Shape;227;p28"/>
          <p:cNvSpPr txBox="1">
            <a:spLocks noGrp="1"/>
          </p:cNvSpPr>
          <p:nvPr>
            <p:ph type="subTitle" idx="3"/>
          </p:nvPr>
        </p:nvSpPr>
        <p:spPr>
          <a:xfrm>
            <a:off x="2760225" y="3344700"/>
            <a:ext cx="17661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8" name="Google Shape;228;p28"/>
          <p:cNvSpPr txBox="1">
            <a:spLocks noGrp="1"/>
          </p:cNvSpPr>
          <p:nvPr>
            <p:ph type="subTitle" idx="4"/>
          </p:nvPr>
        </p:nvSpPr>
        <p:spPr>
          <a:xfrm>
            <a:off x="2760225" y="3583046"/>
            <a:ext cx="1766100" cy="10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29" name="Google Shape;229;p28"/>
          <p:cNvSpPr txBox="1">
            <a:spLocks noGrp="1"/>
          </p:cNvSpPr>
          <p:nvPr>
            <p:ph type="subTitle" idx="5"/>
          </p:nvPr>
        </p:nvSpPr>
        <p:spPr>
          <a:xfrm>
            <a:off x="4627700" y="3344700"/>
            <a:ext cx="17661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30" name="Google Shape;230;p28"/>
          <p:cNvSpPr txBox="1">
            <a:spLocks noGrp="1"/>
          </p:cNvSpPr>
          <p:nvPr>
            <p:ph type="subTitle" idx="6"/>
          </p:nvPr>
        </p:nvSpPr>
        <p:spPr>
          <a:xfrm>
            <a:off x="4627700" y="3583046"/>
            <a:ext cx="1766100" cy="10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31" name="Google Shape;231;p28"/>
          <p:cNvSpPr txBox="1">
            <a:spLocks noGrp="1"/>
          </p:cNvSpPr>
          <p:nvPr>
            <p:ph type="subTitle" idx="7"/>
          </p:nvPr>
        </p:nvSpPr>
        <p:spPr>
          <a:xfrm>
            <a:off x="6495175" y="3344700"/>
            <a:ext cx="1766100" cy="2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32" name="Google Shape;232;p28"/>
          <p:cNvSpPr txBox="1">
            <a:spLocks noGrp="1"/>
          </p:cNvSpPr>
          <p:nvPr>
            <p:ph type="subTitle" idx="8"/>
          </p:nvPr>
        </p:nvSpPr>
        <p:spPr>
          <a:xfrm>
            <a:off x="6495175" y="3583046"/>
            <a:ext cx="1766100" cy="10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1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080930033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 2">
  <p:cSld name="Title + text 2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29"/>
          <p:cNvSpPr/>
          <p:nvPr/>
        </p:nvSpPr>
        <p:spPr>
          <a:xfrm>
            <a:off x="1192350" y="625625"/>
            <a:ext cx="6595754" cy="3833136"/>
          </a:xfrm>
          <a:custGeom>
            <a:avLst/>
            <a:gdLst/>
            <a:ahLst/>
            <a:cxnLst/>
            <a:rect l="l" t="t" r="r" b="b"/>
            <a:pathLst>
              <a:path w="305359" h="177460" extrusionOk="0">
                <a:moveTo>
                  <a:pt x="262195" y="0"/>
                </a:moveTo>
                <a:cubicBezTo>
                  <a:pt x="258473" y="0"/>
                  <a:pt x="254363" y="1311"/>
                  <a:pt x="249880" y="4529"/>
                </a:cubicBezTo>
                <a:cubicBezTo>
                  <a:pt x="244029" y="8719"/>
                  <a:pt x="237832" y="12908"/>
                  <a:pt x="231758" y="16875"/>
                </a:cubicBezTo>
                <a:cubicBezTo>
                  <a:pt x="229627" y="18263"/>
                  <a:pt x="227296" y="19329"/>
                  <a:pt x="224867" y="20023"/>
                </a:cubicBezTo>
                <a:lnTo>
                  <a:pt x="209844" y="24287"/>
                </a:lnTo>
                <a:cubicBezTo>
                  <a:pt x="206944" y="25108"/>
                  <a:pt x="203988" y="25508"/>
                  <a:pt x="201050" y="25508"/>
                </a:cubicBezTo>
                <a:cubicBezTo>
                  <a:pt x="193795" y="25508"/>
                  <a:pt x="186653" y="23071"/>
                  <a:pt x="180741" y="18536"/>
                </a:cubicBezTo>
                <a:cubicBezTo>
                  <a:pt x="168844" y="9391"/>
                  <a:pt x="152459" y="6436"/>
                  <a:pt x="136250" y="6436"/>
                </a:cubicBezTo>
                <a:cubicBezTo>
                  <a:pt x="106628" y="6436"/>
                  <a:pt x="77592" y="16305"/>
                  <a:pt x="77592" y="16305"/>
                </a:cubicBezTo>
                <a:cubicBezTo>
                  <a:pt x="77592" y="16305"/>
                  <a:pt x="54661" y="12264"/>
                  <a:pt x="48786" y="10727"/>
                </a:cubicBezTo>
                <a:cubicBezTo>
                  <a:pt x="47704" y="10441"/>
                  <a:pt x="46204" y="10268"/>
                  <a:pt x="44426" y="10268"/>
                </a:cubicBezTo>
                <a:cubicBezTo>
                  <a:pt x="35570" y="10268"/>
                  <a:pt x="19808" y="14559"/>
                  <a:pt x="14378" y="30559"/>
                </a:cubicBezTo>
                <a:cubicBezTo>
                  <a:pt x="9048" y="46325"/>
                  <a:pt x="23352" y="62314"/>
                  <a:pt x="28632" y="67520"/>
                </a:cubicBezTo>
                <a:cubicBezTo>
                  <a:pt x="32202" y="71015"/>
                  <a:pt x="34929" y="75279"/>
                  <a:pt x="36590" y="79964"/>
                </a:cubicBezTo>
                <a:cubicBezTo>
                  <a:pt x="39788" y="89062"/>
                  <a:pt x="39961" y="102622"/>
                  <a:pt x="22435" y="115463"/>
                </a:cubicBezTo>
                <a:cubicBezTo>
                  <a:pt x="0" y="131873"/>
                  <a:pt x="12445" y="154159"/>
                  <a:pt x="20179" y="164422"/>
                </a:cubicBezTo>
                <a:cubicBezTo>
                  <a:pt x="23327" y="168587"/>
                  <a:pt x="27665" y="171710"/>
                  <a:pt x="32599" y="173421"/>
                </a:cubicBezTo>
                <a:cubicBezTo>
                  <a:pt x="37677" y="175147"/>
                  <a:pt x="45157" y="176879"/>
                  <a:pt x="54741" y="176879"/>
                </a:cubicBezTo>
                <a:cubicBezTo>
                  <a:pt x="64291" y="176879"/>
                  <a:pt x="75930" y="175159"/>
                  <a:pt x="89367" y="170000"/>
                </a:cubicBezTo>
                <a:cubicBezTo>
                  <a:pt x="100815" y="165592"/>
                  <a:pt x="118494" y="164014"/>
                  <a:pt x="137937" y="164014"/>
                </a:cubicBezTo>
                <a:cubicBezTo>
                  <a:pt x="173056" y="164014"/>
                  <a:pt x="213934" y="169162"/>
                  <a:pt x="234262" y="172082"/>
                </a:cubicBezTo>
                <a:cubicBezTo>
                  <a:pt x="240360" y="172975"/>
                  <a:pt x="246384" y="174388"/>
                  <a:pt x="252235" y="176296"/>
                </a:cubicBezTo>
                <a:cubicBezTo>
                  <a:pt x="254243" y="176934"/>
                  <a:pt x="256700" y="177459"/>
                  <a:pt x="259356" y="177459"/>
                </a:cubicBezTo>
                <a:cubicBezTo>
                  <a:pt x="267850" y="177459"/>
                  <a:pt x="278382" y="172090"/>
                  <a:pt x="282800" y="147863"/>
                </a:cubicBezTo>
                <a:cubicBezTo>
                  <a:pt x="283222" y="145607"/>
                  <a:pt x="283346" y="143301"/>
                  <a:pt x="283172" y="140996"/>
                </a:cubicBezTo>
                <a:cubicBezTo>
                  <a:pt x="282577" y="133336"/>
                  <a:pt x="280148" y="114917"/>
                  <a:pt x="270232" y="102076"/>
                </a:cubicBezTo>
                <a:cubicBezTo>
                  <a:pt x="268001" y="99250"/>
                  <a:pt x="267034" y="95656"/>
                  <a:pt x="267579" y="92111"/>
                </a:cubicBezTo>
                <a:cubicBezTo>
                  <a:pt x="268398" y="87128"/>
                  <a:pt x="271992" y="80485"/>
                  <a:pt x="283346" y="74238"/>
                </a:cubicBezTo>
                <a:cubicBezTo>
                  <a:pt x="305359" y="62165"/>
                  <a:pt x="287386" y="25278"/>
                  <a:pt x="287386" y="25278"/>
                </a:cubicBezTo>
                <a:cubicBezTo>
                  <a:pt x="287386" y="25278"/>
                  <a:pt x="278538" y="0"/>
                  <a:pt x="262195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29"/>
          <p:cNvSpPr txBox="1">
            <a:spLocks noGrp="1"/>
          </p:cNvSpPr>
          <p:nvPr>
            <p:ph type="title"/>
          </p:nvPr>
        </p:nvSpPr>
        <p:spPr>
          <a:xfrm>
            <a:off x="3192200" y="1520775"/>
            <a:ext cx="2649300" cy="810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36" name="Google Shape;236;p29"/>
          <p:cNvSpPr txBox="1">
            <a:spLocks noGrp="1"/>
          </p:cNvSpPr>
          <p:nvPr>
            <p:ph type="subTitle" idx="1"/>
          </p:nvPr>
        </p:nvSpPr>
        <p:spPr>
          <a:xfrm>
            <a:off x="3192200" y="2324925"/>
            <a:ext cx="2649300" cy="20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82871712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columns 4">
  <p:cSld name="Three columns 4"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p30"/>
          <p:cNvSpPr/>
          <p:nvPr/>
        </p:nvSpPr>
        <p:spPr>
          <a:xfrm>
            <a:off x="412" y="2825979"/>
            <a:ext cx="9143682" cy="2327673"/>
          </a:xfrm>
          <a:custGeom>
            <a:avLst/>
            <a:gdLst/>
            <a:ahLst/>
            <a:cxnLst/>
            <a:rect l="l" t="t" r="r" b="b"/>
            <a:pathLst>
              <a:path w="285517" h="72683" extrusionOk="0">
                <a:moveTo>
                  <a:pt x="0" y="1"/>
                </a:moveTo>
                <a:lnTo>
                  <a:pt x="285516" y="1"/>
                </a:lnTo>
                <a:lnTo>
                  <a:pt x="285516" y="72683"/>
                </a:lnTo>
                <a:lnTo>
                  <a:pt x="0" y="72683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30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40" name="Google Shape;240;p30"/>
          <p:cNvSpPr txBox="1">
            <a:spLocks noGrp="1"/>
          </p:cNvSpPr>
          <p:nvPr>
            <p:ph type="subTitle" idx="1"/>
          </p:nvPr>
        </p:nvSpPr>
        <p:spPr>
          <a:xfrm>
            <a:off x="3688950" y="2958650"/>
            <a:ext cx="1766100" cy="3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41" name="Google Shape;241;p30"/>
          <p:cNvSpPr txBox="1">
            <a:spLocks noGrp="1"/>
          </p:cNvSpPr>
          <p:nvPr>
            <p:ph type="subTitle" idx="2"/>
          </p:nvPr>
        </p:nvSpPr>
        <p:spPr>
          <a:xfrm>
            <a:off x="3688950" y="3318725"/>
            <a:ext cx="1766100" cy="77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42" name="Google Shape;242;p30"/>
          <p:cNvSpPr txBox="1">
            <a:spLocks noGrp="1"/>
          </p:cNvSpPr>
          <p:nvPr>
            <p:ph type="subTitle" idx="3"/>
          </p:nvPr>
        </p:nvSpPr>
        <p:spPr>
          <a:xfrm>
            <a:off x="6316048" y="2958650"/>
            <a:ext cx="1766100" cy="3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43" name="Google Shape;243;p30"/>
          <p:cNvSpPr txBox="1">
            <a:spLocks noGrp="1"/>
          </p:cNvSpPr>
          <p:nvPr>
            <p:ph type="subTitle" idx="4"/>
          </p:nvPr>
        </p:nvSpPr>
        <p:spPr>
          <a:xfrm>
            <a:off x="6316038" y="3318725"/>
            <a:ext cx="1766100" cy="77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44" name="Google Shape;244;p30"/>
          <p:cNvSpPr txBox="1">
            <a:spLocks noGrp="1"/>
          </p:cNvSpPr>
          <p:nvPr>
            <p:ph type="subTitle" idx="5"/>
          </p:nvPr>
        </p:nvSpPr>
        <p:spPr>
          <a:xfrm>
            <a:off x="1061850" y="2958525"/>
            <a:ext cx="1766100" cy="36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Pompiere"/>
              <a:buNone/>
              <a:defRPr sz="2000">
                <a:latin typeface="Pompiere"/>
                <a:ea typeface="Pompiere"/>
                <a:cs typeface="Pompiere"/>
                <a:sym typeface="Pompier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45" name="Google Shape;245;p30"/>
          <p:cNvSpPr txBox="1">
            <a:spLocks noGrp="1"/>
          </p:cNvSpPr>
          <p:nvPr>
            <p:ph type="subTitle" idx="6"/>
          </p:nvPr>
        </p:nvSpPr>
        <p:spPr>
          <a:xfrm>
            <a:off x="1061850" y="3318725"/>
            <a:ext cx="1766100" cy="771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766826764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p31"/>
          <p:cNvSpPr txBox="1">
            <a:spLocks noGrp="1"/>
          </p:cNvSpPr>
          <p:nvPr>
            <p:ph type="title"/>
          </p:nvPr>
        </p:nvSpPr>
        <p:spPr>
          <a:xfrm>
            <a:off x="5446800" y="540000"/>
            <a:ext cx="2534400" cy="122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71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48" name="Google Shape;248;p31"/>
          <p:cNvSpPr txBox="1"/>
          <p:nvPr/>
        </p:nvSpPr>
        <p:spPr>
          <a:xfrm>
            <a:off x="5443200" y="3808800"/>
            <a:ext cx="2538000" cy="47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rPr>
              <a:t>CREDITS: This presentation template was created by </a:t>
            </a:r>
            <a:r>
              <a:rPr lang="en" sz="800">
                <a:solidFill>
                  <a:schemeClr val="dk1"/>
                </a:solidFill>
                <a:uFill>
                  <a:noFill/>
                </a:uFill>
                <a:latin typeface="Hind"/>
                <a:ea typeface="Hind"/>
                <a:cs typeface="Hind"/>
                <a:sym typeface="Hind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8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rPr>
              <a:t>, including icons by </a:t>
            </a:r>
            <a:r>
              <a:rPr lang="en" sz="800">
                <a:solidFill>
                  <a:schemeClr val="dk1"/>
                </a:solidFill>
                <a:uFill>
                  <a:noFill/>
                </a:uFill>
                <a:latin typeface="Hind"/>
                <a:ea typeface="Hind"/>
                <a:cs typeface="Hind"/>
                <a:sym typeface="Hind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8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rPr>
              <a:t>, and infographics &amp; images by </a:t>
            </a:r>
            <a:r>
              <a:rPr lang="en" sz="800">
                <a:solidFill>
                  <a:schemeClr val="dk1"/>
                </a:solidFill>
                <a:uFill>
                  <a:noFill/>
                </a:uFill>
                <a:latin typeface="Hind"/>
                <a:ea typeface="Hind"/>
                <a:cs typeface="Hind"/>
                <a:sym typeface="Hind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8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rPr>
              <a:t>.</a:t>
            </a:r>
            <a:endParaRPr sz="800">
              <a:solidFill>
                <a:schemeClr val="dk1"/>
              </a:solidFill>
              <a:latin typeface="Hind"/>
              <a:ea typeface="Hind"/>
              <a:cs typeface="Hind"/>
              <a:sym typeface="Hind"/>
            </a:endParaRPr>
          </a:p>
        </p:txBody>
      </p:sp>
      <p:sp>
        <p:nvSpPr>
          <p:cNvPr id="249" name="Google Shape;249;p31"/>
          <p:cNvSpPr txBox="1">
            <a:spLocks noGrp="1"/>
          </p:cNvSpPr>
          <p:nvPr>
            <p:ph type="subTitle" idx="1"/>
          </p:nvPr>
        </p:nvSpPr>
        <p:spPr>
          <a:xfrm>
            <a:off x="5446800" y="1767600"/>
            <a:ext cx="2538000" cy="117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250" name="Google Shape;250;p31"/>
          <p:cNvSpPr/>
          <p:nvPr/>
        </p:nvSpPr>
        <p:spPr>
          <a:xfrm rot="-5400000" flipH="1">
            <a:off x="1002303" y="1182572"/>
            <a:ext cx="2669183" cy="5447538"/>
          </a:xfrm>
          <a:custGeom>
            <a:avLst/>
            <a:gdLst/>
            <a:ahLst/>
            <a:cxnLst/>
            <a:rect l="l" t="t" r="r" b="b"/>
            <a:pathLst>
              <a:path w="103718" h="170796" extrusionOk="0">
                <a:moveTo>
                  <a:pt x="42136" y="0"/>
                </a:moveTo>
                <a:cubicBezTo>
                  <a:pt x="23819" y="0"/>
                  <a:pt x="12197" y="18853"/>
                  <a:pt x="12197" y="18853"/>
                </a:cubicBezTo>
                <a:cubicBezTo>
                  <a:pt x="4205" y="35426"/>
                  <a:pt x="16082" y="50720"/>
                  <a:pt x="25376" y="59376"/>
                </a:cubicBezTo>
                <a:cubicBezTo>
                  <a:pt x="38089" y="71252"/>
                  <a:pt x="38114" y="91563"/>
                  <a:pt x="25032" y="103021"/>
                </a:cubicBezTo>
                <a:cubicBezTo>
                  <a:pt x="23729" y="104152"/>
                  <a:pt x="22352" y="105185"/>
                  <a:pt x="20901" y="106119"/>
                </a:cubicBezTo>
                <a:cubicBezTo>
                  <a:pt x="0" y="119324"/>
                  <a:pt x="3787" y="145437"/>
                  <a:pt x="19868" y="162084"/>
                </a:cubicBezTo>
                <a:cubicBezTo>
                  <a:pt x="26221" y="168644"/>
                  <a:pt x="37060" y="170795"/>
                  <a:pt x="48541" y="170795"/>
                </a:cubicBezTo>
                <a:cubicBezTo>
                  <a:pt x="62923" y="170795"/>
                  <a:pt x="78311" y="167420"/>
                  <a:pt x="87144" y="165109"/>
                </a:cubicBezTo>
                <a:cubicBezTo>
                  <a:pt x="92554" y="163682"/>
                  <a:pt x="98136" y="162945"/>
                  <a:pt x="103717" y="162871"/>
                </a:cubicBezTo>
                <a:lnTo>
                  <a:pt x="100349" y="5452"/>
                </a:lnTo>
                <a:cubicBezTo>
                  <a:pt x="94789" y="6066"/>
                  <a:pt x="89568" y="6312"/>
                  <a:pt x="84776" y="6312"/>
                </a:cubicBezTo>
                <a:cubicBezTo>
                  <a:pt x="72892" y="6312"/>
                  <a:pt x="63653" y="4803"/>
                  <a:pt x="58449" y="3681"/>
                </a:cubicBezTo>
                <a:cubicBezTo>
                  <a:pt x="56211" y="3189"/>
                  <a:pt x="53974" y="2550"/>
                  <a:pt x="51810" y="1739"/>
                </a:cubicBezTo>
                <a:cubicBezTo>
                  <a:pt x="48415" y="522"/>
                  <a:pt x="45183" y="0"/>
                  <a:pt x="42136" y="0"/>
                </a:cubicBez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84990019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design">
  <p:cSld name="1_Title + design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2"/>
          <p:cNvSpPr txBox="1">
            <a:spLocks noGrp="1"/>
          </p:cNvSpPr>
          <p:nvPr>
            <p:ph type="title"/>
          </p:nvPr>
        </p:nvSpPr>
        <p:spPr>
          <a:xfrm>
            <a:off x="720000" y="540000"/>
            <a:ext cx="7704000" cy="32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253" name="Google Shape;253;p32"/>
          <p:cNvSpPr/>
          <p:nvPr/>
        </p:nvSpPr>
        <p:spPr>
          <a:xfrm>
            <a:off x="4572001" y="1071024"/>
            <a:ext cx="4594174" cy="4079573"/>
          </a:xfrm>
          <a:custGeom>
            <a:avLst/>
            <a:gdLst/>
            <a:ahLst/>
            <a:cxnLst/>
            <a:rect l="l" t="t" r="r" b="b"/>
            <a:pathLst>
              <a:path w="156198" h="138702" extrusionOk="0">
                <a:moveTo>
                  <a:pt x="0" y="138701"/>
                </a:moveTo>
                <a:cubicBezTo>
                  <a:pt x="0" y="138701"/>
                  <a:pt x="2116" y="120906"/>
                  <a:pt x="13564" y="117157"/>
                </a:cubicBezTo>
                <a:cubicBezTo>
                  <a:pt x="16913" y="116057"/>
                  <a:pt x="20929" y="114074"/>
                  <a:pt x="24911" y="111808"/>
                </a:cubicBezTo>
                <a:cubicBezTo>
                  <a:pt x="35042" y="106076"/>
                  <a:pt x="41257" y="95328"/>
                  <a:pt x="41341" y="83714"/>
                </a:cubicBezTo>
                <a:cubicBezTo>
                  <a:pt x="41407" y="76549"/>
                  <a:pt x="44240" y="70118"/>
                  <a:pt x="55221" y="72584"/>
                </a:cubicBezTo>
                <a:cubicBezTo>
                  <a:pt x="77516" y="77582"/>
                  <a:pt x="91229" y="53771"/>
                  <a:pt x="91229" y="53771"/>
                </a:cubicBezTo>
                <a:cubicBezTo>
                  <a:pt x="91229" y="53771"/>
                  <a:pt x="84797" y="17380"/>
                  <a:pt x="108958" y="12181"/>
                </a:cubicBezTo>
                <a:cubicBezTo>
                  <a:pt x="133119" y="6966"/>
                  <a:pt x="156197" y="1"/>
                  <a:pt x="156197" y="1"/>
                </a:cubicBezTo>
                <a:lnTo>
                  <a:pt x="155831" y="138601"/>
                </a:lnTo>
                <a:close/>
              </a:path>
            </a:pathLst>
          </a:custGeom>
          <a:gradFill>
            <a:gsLst>
              <a:gs pos="0">
                <a:srgbClr val="E3FFD5"/>
              </a:gs>
              <a:gs pos="100000">
                <a:srgbClr val="90EBBA"/>
              </a:gs>
            </a:gsLst>
            <a:lin ang="2698631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50027116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6912747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 preserve="1">
  <p:cSld name="Blank slide"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939832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slide" type="blank" preserve="1">
  <p:cSld name="Blank slide"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6450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3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ompiere"/>
              <a:buNone/>
              <a:defRPr sz="3500">
                <a:solidFill>
                  <a:schemeClr val="dk1"/>
                </a:solidFill>
                <a:latin typeface="Pompiere"/>
                <a:ea typeface="Pompiere"/>
                <a:cs typeface="Pompiere"/>
                <a:sym typeface="Pompier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Hind"/>
              <a:buChar char="●"/>
              <a:defRPr sz="1800"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1pPr>
            <a:lvl2pPr marL="914400" lvl="1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○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■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●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○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■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●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Hind"/>
              <a:buChar char="○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Hind"/>
              <a:buChar char="■"/>
              <a:defRPr>
                <a:solidFill>
                  <a:schemeClr val="dk1"/>
                </a:solidFill>
                <a:latin typeface="Hind"/>
                <a:ea typeface="Hind"/>
                <a:cs typeface="Hind"/>
                <a:sym typeface="Hin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80681651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  <p:sldLayoutId id="2147483685" r:id="rId24"/>
    <p:sldLayoutId id="2147483686" r:id="rId25"/>
    <p:sldLayoutId id="2147483687" r:id="rId26"/>
    <p:sldLayoutId id="2147483688" r:id="rId27"/>
    <p:sldLayoutId id="2147483689" r:id="rId28"/>
    <p:sldLayoutId id="2147483690" r:id="rId29"/>
    <p:sldLayoutId id="2147483691" r:id="rId30"/>
    <p:sldLayoutId id="2147483692" r:id="rId31"/>
    <p:sldLayoutId id="2147483693" r:id="rId32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E2A47"/>
        </a:solidFill>
        <a:effectLst/>
      </p:bgPr>
    </p:bg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3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256" name="Google Shape;256;p33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87078553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5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E2A47"/>
        </a:solidFill>
        <a:effectLst/>
      </p:bgPr>
    </p:bg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33"/>
          <p:cNvSpPr txBox="1">
            <a:spLocks noGrp="1"/>
          </p:cNvSpPr>
          <p:nvPr>
            <p:ph type="title"/>
          </p:nvPr>
        </p:nvSpPr>
        <p:spPr>
          <a:xfrm>
            <a:off x="1068100" y="933450"/>
            <a:ext cx="7047300" cy="48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Proxima Nova Semibold"/>
              <a:buNone/>
              <a:defRPr sz="2400">
                <a:solidFill>
                  <a:srgbClr val="FFFFFF"/>
                </a:solidFill>
                <a:latin typeface="Proxima Nova Semibold"/>
                <a:ea typeface="Proxima Nova Semibold"/>
                <a:cs typeface="Proxima Nova Semibold"/>
                <a:sym typeface="Proxima Nova Semibold"/>
              </a:defRPr>
            </a:lvl9pPr>
          </a:lstStyle>
          <a:p>
            <a:endParaRPr/>
          </a:p>
        </p:txBody>
      </p:sp>
      <p:sp>
        <p:nvSpPr>
          <p:cNvPr id="256" name="Google Shape;256;p33"/>
          <p:cNvSpPr txBox="1">
            <a:spLocks noGrp="1"/>
          </p:cNvSpPr>
          <p:nvPr>
            <p:ph type="body" idx="1"/>
          </p:nvPr>
        </p:nvSpPr>
        <p:spPr>
          <a:xfrm>
            <a:off x="1068100" y="1695450"/>
            <a:ext cx="7047300" cy="250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1pPr>
            <a:lvl2pPr marL="914400" lvl="1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2pPr>
            <a:lvl3pPr marL="1371600" lvl="2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3pPr>
            <a:lvl4pPr marL="1828800" lvl="3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4pPr>
            <a:lvl5pPr marL="2286000" lvl="4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5pPr>
            <a:lvl6pPr marL="2743200" lvl="5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6pPr>
            <a:lvl7pPr marL="3200400" lvl="6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●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7pPr>
            <a:lvl8pPr marL="3657600" lvl="7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○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8pPr>
            <a:lvl9pPr marL="4114800" lvl="8" indent="-29845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5D74"/>
              </a:buClr>
              <a:buSzPts val="1100"/>
              <a:buFont typeface="Proxima Nova"/>
              <a:buChar char="■"/>
              <a:defRPr sz="1100">
                <a:solidFill>
                  <a:srgbClr val="435D74"/>
                </a:solidFill>
                <a:latin typeface="Proxima Nova"/>
                <a:ea typeface="Proxima Nova"/>
                <a:cs typeface="Proxima Nova"/>
                <a:sym typeface="Proxima Nova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3097440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7" r:id="rId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7" Type="http://schemas.openxmlformats.org/officeDocument/2006/relationships/image" Target="../media/image6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1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0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5.png"/><Relationship Id="rId5" Type="http://schemas.openxmlformats.org/officeDocument/2006/relationships/image" Target="../media/image26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5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5.png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5.png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5.png"/><Relationship Id="rId5" Type="http://schemas.openxmlformats.org/officeDocument/2006/relationships/image" Target="../media/image3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5.png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hpm.3452" TargetMode="External"/><Relationship Id="rId2" Type="http://schemas.openxmlformats.org/officeDocument/2006/relationships/hyperlink" Target="https://doi.org/10.1108/IJM-01-2021-0052" TargetMode="Externa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3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lt1"/>
        </a:solidFill>
        <a:effectLst/>
      </p:bgPr>
    </p:bg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5"/>
          <p:cNvSpPr txBox="1">
            <a:spLocks noGrp="1"/>
          </p:cNvSpPr>
          <p:nvPr>
            <p:ph type="ctrTitle"/>
          </p:nvPr>
        </p:nvSpPr>
        <p:spPr>
          <a:xfrm>
            <a:off x="264896" y="525762"/>
            <a:ext cx="6660328" cy="147700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4400" dirty="0"/>
              <a:t>Developing a Leadership Strategy</a:t>
            </a:r>
          </a:p>
        </p:txBody>
      </p:sp>
      <p:sp>
        <p:nvSpPr>
          <p:cNvPr id="47" name="Google Shape;47;p15"/>
          <p:cNvSpPr txBox="1">
            <a:spLocks noGrp="1"/>
          </p:cNvSpPr>
          <p:nvPr>
            <p:ph type="subTitle" idx="1"/>
          </p:nvPr>
        </p:nvSpPr>
        <p:spPr>
          <a:xfrm>
            <a:off x="375428" y="2484905"/>
            <a:ext cx="3413622" cy="80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: Ancuta Elena Gidoiu</a:t>
            </a:r>
          </a:p>
          <a:p>
            <a:pPr marL="0" indent="0"/>
            <a:r>
              <a:rPr lang="e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 : 1905822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EB55D6-BEB1-FDA8-006F-1751D211E9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7308" y="1634831"/>
            <a:ext cx="2999492" cy="33408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8E80F7-0966-877E-A2E4-35FBB4E099C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06442" y="3557116"/>
            <a:ext cx="3114675" cy="1188846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03FBB03-86CB-4364-BD5E-B1AEE78C430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911"/>
    </mc:Choice>
    <mc:Fallback xmlns="">
      <p:transition spd="slow" advTm="13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2D838-1727-C2A3-3948-4FEB6A7CA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402437"/>
            <a:ext cx="8520600" cy="841800"/>
          </a:xfrm>
        </p:spPr>
        <p:txBody>
          <a:bodyPr/>
          <a:lstStyle/>
          <a:p>
            <a:r>
              <a:rPr lang="en-GB" dirty="0"/>
              <a:t>Content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9DD84D3-FB0E-AF79-2C33-33CABF540F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163661">
            <a:off x="5595471" y="3526592"/>
            <a:ext cx="2158171" cy="12254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629C98-EBBE-4AC1-A108-3A1A8A9A8127}"/>
              </a:ext>
            </a:extLst>
          </p:cNvPr>
          <p:cNvSpPr txBox="1"/>
          <p:nvPr/>
        </p:nvSpPr>
        <p:spPr>
          <a:xfrm>
            <a:off x="1215849" y="1244237"/>
            <a:ext cx="4310743" cy="3366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Background to the organisation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the internal environment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Analysis of external environment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Achievement of business objective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Measurements of delivery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A9FF10-6075-F4DE-34DA-0EFDF921B0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7742" y="402437"/>
            <a:ext cx="2663408" cy="2737392"/>
          </a:xfrm>
          <a:prstGeom prst="rect">
            <a:avLst/>
          </a:prstGeom>
        </p:spPr>
      </p:pic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C9062D9B-A48B-37C1-A49D-48E76F6009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90086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34"/>
    </mc:Choice>
    <mc:Fallback xmlns="">
      <p:transition spd="slow" advTm="2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lt1"/>
          </a:fgClr>
          <a:bgClr>
            <a:schemeClr val="bg1"/>
          </a:bgClr>
        </a:pattFill>
        <a:effectLst/>
      </p:bgPr>
    </p:bg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160062" y="1391462"/>
            <a:ext cx="5533341" cy="219427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IN" dirty="0"/>
              <a:t>Introduction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160063" y="1316334"/>
            <a:ext cx="5533340" cy="2269403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Leadership and strategy execution are two interleaved terms as effective leadership qualities guide the effective execution of strategies (Wei et al. 2019, p.681). </a:t>
            </a:r>
            <a:endParaRPr lang="en-IN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This study focuses on improving the diverse working environment in Bupa Care homes by restructuring its current recruitment process and employee management.  </a:t>
            </a:r>
            <a:endParaRPr lang="en-IN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sz="105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B21C6-FCF8-9670-DD11-0E4C6AE084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5729" y="543710"/>
            <a:ext cx="2988209" cy="4188315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F9A91FB8-1CDB-48E2-A4A5-8D38FFDA99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643"/>
    </mc:Choice>
    <mc:Fallback xmlns="">
      <p:transition spd="slow" advTm="95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57199" y="1263299"/>
            <a:ext cx="5264945" cy="2480026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IN" dirty="0"/>
              <a:t>Background to the organisation</a:t>
            </a:r>
            <a:endParaRPr dirty="0"/>
          </a:p>
        </p:txBody>
      </p:sp>
      <p:sp useBgFill="1">
        <p:nvSpPr>
          <p:cNvPr id="942" name="Google Shape;942;p19"/>
          <p:cNvSpPr txBox="1"/>
          <p:nvPr/>
        </p:nvSpPr>
        <p:spPr>
          <a:xfrm>
            <a:off x="457199" y="1263299"/>
            <a:ext cx="5264944" cy="2480026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Bupa care homes is a UK-based nursing home organisation with a presence in over 120 locations (Bupa.co.uk, 2023).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services of the UK-based organisation range from dementia care to Parkinson's care disease.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sz="9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Picture 2" descr="Bupa health insurance review - Is it the best health insurance provider in  the UK? - Money To The Masses">
            <a:extLst>
              <a:ext uri="{FF2B5EF4-FFF2-40B4-BE49-F238E27FC236}">
                <a16:creationId xmlns:a16="http://schemas.microsoft.com/office/drawing/2014/main" id="{1146BE04-A3F9-EE31-FEC1-92EAECC215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0542" y="2993232"/>
            <a:ext cx="2936081" cy="1932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761F8D0-3C84-B843-F248-80DCDABB3F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7597" y="597175"/>
            <a:ext cx="1893792" cy="2122190"/>
          </a:xfrm>
          <a:prstGeom prst="rect">
            <a:avLst/>
          </a:prstGeom>
        </p:spPr>
      </p:pic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9615C65-98C1-C7DD-77BD-53190234A27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64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995"/>
    </mc:Choice>
    <mc:Fallback xmlns="">
      <p:transition spd="slow" advTm="69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lt1"/>
          </a:fgClr>
          <a:bgClr>
            <a:schemeClr val="bg1"/>
          </a:bgClr>
        </a:pattFill>
        <a:effectLst/>
      </p:bgPr>
    </p:bg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72501" y="1468066"/>
            <a:ext cx="5533341" cy="219427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internal environment</a:t>
            </a:r>
            <a:endParaRPr dirty="0"/>
          </a:p>
        </p:txBody>
      </p:sp>
      <p:sp useBgFill="1">
        <p:nvSpPr>
          <p:cNvPr id="942" name="Google Shape;942;p19"/>
          <p:cNvSpPr txBox="1"/>
          <p:nvPr/>
        </p:nvSpPr>
        <p:spPr>
          <a:xfrm>
            <a:off x="472501" y="1468066"/>
            <a:ext cx="5533341" cy="2194275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Bupa is one of the biggest private care providers in the UK in the context of elderly and children care.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addition to this, quality care is another strong factor for the organisation as reflected by the experience of individuals.</a:t>
            </a:r>
            <a:endParaRPr lang="en-IN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considerable weakness of the company is the affected reputation and shortage of skilled nurses and caregivers. </a:t>
            </a:r>
            <a:endParaRPr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3ED6C7-6737-3B4B-B0FE-791537D5D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5883" y="1082509"/>
            <a:ext cx="2500917" cy="3279932"/>
          </a:xfrm>
          <a:prstGeom prst="rect">
            <a:avLst/>
          </a:prstGeom>
        </p:spPr>
      </p:pic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FA293D5-F8FB-522D-1DB5-57465A7841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4771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180"/>
    </mc:Choice>
    <mc:Fallback xmlns="">
      <p:transition spd="slow" advTm="67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57199" y="1263299"/>
            <a:ext cx="5533341" cy="219427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internal environment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457200" y="1263299"/>
            <a:ext cx="5805378" cy="2287975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major problems such as increasing operational costs due to the rising demand for employees.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Moreover, it can be depicted that the cutting of practices by the company due to a shortage of employees creates a major impact on the operation.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sz="6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967578-36A7-E489-DBAF-7DE476C47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5883" y="1115368"/>
            <a:ext cx="2763237" cy="3718215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44EDEBA-C8BD-8523-DD7B-038E3D3FCF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2201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79"/>
    </mc:Choice>
    <mc:Fallback xmlns="">
      <p:transition spd="slow" advTm="33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57199" y="1263299"/>
            <a:ext cx="5533341" cy="219427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 dirty="0"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internal environment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457200" y="1263299"/>
            <a:ext cx="5729848" cy="2194275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rising aged population in the UK can create opportunities for the organisation in terms of elderly care (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Michas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2021b).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Inflation creates an impact on the rising option cost of the company that further has a negative impact on business processes. 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sz="12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505C36-C3C3-6D5A-F0CC-114BE5DED1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74070" y="3115443"/>
            <a:ext cx="2243548" cy="170245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2DF85D2-3BA7-6614-7178-791EABE648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2199" y="369919"/>
            <a:ext cx="896190" cy="3981033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317B3F6-122D-99C1-6E9E-AEC52B848A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5043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69"/>
    </mc:Choice>
    <mc:Fallback xmlns="">
      <p:transition spd="slow" advTm="40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57200" y="1263299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external environment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305497" y="1263298"/>
            <a:ext cx="5357815" cy="2056958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Diversity hiring gets promoted due to activities of the UK government such as strategies for diversity and inclusion.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annual inflation rate (5.3% to 5.7%) is increasing further affecting the capabilities of individual spending that can have an effect in the context of revenue generation of the organisation (Ons.gov.uk, 2023).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sz="12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image1.png">
            <a:extLst>
              <a:ext uri="{FF2B5EF4-FFF2-40B4-BE49-F238E27FC236}">
                <a16:creationId xmlns:a16="http://schemas.microsoft.com/office/drawing/2014/main" id="{C1F82EEF-B0CF-9DEE-43E2-4198B1EEA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5815015" y="3320256"/>
            <a:ext cx="3328987" cy="182324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576203-3D29-2788-5E39-BC364D22C98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5326" y="1074306"/>
            <a:ext cx="512108" cy="3779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1FAB80D-D3FF-78E9-CB6C-7CDB7CDF393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6273" y="934086"/>
            <a:ext cx="353599" cy="5182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2A47DF-4C50-22EC-6CE7-F8EAA061C19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4830" y="934086"/>
            <a:ext cx="1158340" cy="223532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4D8888B-79A6-079B-6904-03E046FB11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0824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967"/>
    </mc:Choice>
    <mc:Fallback xmlns="">
      <p:transition spd="slow" advTm="569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lt1"/>
          </a:fgClr>
          <a:bgClr>
            <a:schemeClr val="bg1"/>
          </a:bgClr>
        </a:pattFill>
        <a:effectLst/>
      </p:bgPr>
    </p:bg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738362" y="1356011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external environment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738362" y="1356011"/>
            <a:ext cx="5206112" cy="2311223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Changing the behaviour of consumers creates an impact on the operation of the healthcare organisation.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shortage of skilled workers further influences the recruitment of skilled professionals (Fuhrmann, 2020). </a:t>
            </a:r>
            <a:endParaRPr lang="en-IN" sz="16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sz="12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  <a:sym typeface="Roboto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2FE1C64-97D1-FE9A-29E9-84FB9F518A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9131" y="1108812"/>
            <a:ext cx="1597290" cy="3066554"/>
          </a:xfrm>
          <a:prstGeom prst="rect">
            <a:avLst/>
          </a:prstGeom>
        </p:spPr>
      </p:pic>
      <p:pic>
        <p:nvPicPr>
          <p:cNvPr id="915" name="Picture 914">
            <a:extLst>
              <a:ext uri="{FF2B5EF4-FFF2-40B4-BE49-F238E27FC236}">
                <a16:creationId xmlns:a16="http://schemas.microsoft.com/office/drawing/2014/main" id="{8FA85107-6A56-2C53-FACF-20DBB39265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2241" y="1108812"/>
            <a:ext cx="1286367" cy="305436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E7B2AB2-E1BB-3369-332B-5F45812865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207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19"/>
    </mc:Choice>
    <mc:Fallback xmlns="">
      <p:transition spd="slow" advTm="47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662820" y="1366885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Analysis of the external environment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652542" y="1366885"/>
            <a:ext cx="5301691" cy="2064025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equality act creates an inclusive and protective environment </a:t>
            </a:r>
            <a:endParaRPr lang="en-IN" sz="16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Environmental laws and regulations are needed to maintain to avoid legal complications. </a:t>
            </a:r>
            <a:endParaRPr lang="en-IN" sz="16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06FB5A5-E698-6FD0-2E5F-2BA7F7AFD5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1042591">
            <a:off x="6884406" y="1314244"/>
            <a:ext cx="1835055" cy="2054530"/>
          </a:xfrm>
          <a:prstGeom prst="rect">
            <a:avLst/>
          </a:prstGeom>
        </p:spPr>
      </p:pic>
      <p:pic>
        <p:nvPicPr>
          <p:cNvPr id="916" name="Picture 915">
            <a:extLst>
              <a:ext uri="{FF2B5EF4-FFF2-40B4-BE49-F238E27FC236}">
                <a16:creationId xmlns:a16="http://schemas.microsoft.com/office/drawing/2014/main" id="{AF9C8C96-D91E-A985-13A2-02CE1CEBE97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3023" y="2934516"/>
            <a:ext cx="1133954" cy="2005758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2148E3-567E-B06E-EB39-B039F5E4F7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958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99"/>
    </mc:Choice>
    <mc:Fallback xmlns="">
      <p:transition spd="slow" advTm="446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571503" y="1421607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Achievement of business objective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457199" y="1421607"/>
            <a:ext cx="5422605" cy="2064025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Restructuring the hiring process with the implementation of technology such as AI and ML in HRM software (Arslan et al. 2022, p. 75).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inclusion of employees in the decision-making process can increase employee motivation.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2843EF-780F-B35D-819A-B8C1B4E051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7459" y="1183845"/>
            <a:ext cx="1676545" cy="354818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6521678-F106-417D-7C7A-3BDBFB398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2550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21"/>
    </mc:Choice>
    <mc:Fallback xmlns="">
      <p:transition spd="slow" advTm="40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lt1"/>
          </a:fgClr>
          <a:bgClr>
            <a:schemeClr val="bg1"/>
          </a:bgClr>
        </a:pattFill>
        <a:effectLst/>
      </p:bgPr>
    </p:bg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712761" y="1303394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Achievement of business objective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712761" y="1303395"/>
            <a:ext cx="5206111" cy="2064024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Requires implementing diversity-related policies within the organisation (Gomez and </a:t>
            </a:r>
            <a:r>
              <a:rPr lang="en-GB" dirty="0" err="1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Bernet</a:t>
            </a: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2019, p.383).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Conflict management is key that further can be done by implementing appropriate rewards and recognition for employees.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IN" sz="12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8FCBA6-9B21-D1B5-051C-D70EFA4518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3686" y="782875"/>
            <a:ext cx="1487553" cy="403228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A47067D-0C86-6959-FB1E-81F6E86270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6646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90"/>
    </mc:Choice>
    <mc:Fallback xmlns="">
      <p:transition spd="slow" advTm="269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457200" y="1263299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Recommendations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247431" y="1263300"/>
            <a:ext cx="5513552" cy="2064024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Implementation of democratic leadership within the company to promote inclusive decision-making. 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An inclusive environment increases the efficiency of employees along with engagement. 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IN" sz="12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32A7B5-8725-EAFC-DA0B-3048E5AB35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8148" y="814489"/>
            <a:ext cx="968421" cy="3724979"/>
          </a:xfrm>
          <a:prstGeom prst="rect">
            <a:avLst/>
          </a:prstGeom>
        </p:spPr>
      </p:pic>
      <p:pic>
        <p:nvPicPr>
          <p:cNvPr id="915" name="Picture 914">
            <a:extLst>
              <a:ext uri="{FF2B5EF4-FFF2-40B4-BE49-F238E27FC236}">
                <a16:creationId xmlns:a16="http://schemas.microsoft.com/office/drawing/2014/main" id="{D42DEF89-373F-E74F-6823-67D79343BB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9742" y="930322"/>
            <a:ext cx="1414395" cy="349331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EAD9D12-EA2E-0EAE-57BE-5E0E0291A8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5998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70"/>
    </mc:Choice>
    <mc:Fallback xmlns="">
      <p:transition spd="slow" advTm="34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751806" y="1258473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Recommendations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720000" y="1258473"/>
            <a:ext cx="5237917" cy="2229005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Implementation of rewards and recognition improves the opportunity for retaining employees.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Training and development opportunity for employees increase their employees. 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IN" sz="12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5CB268A-188D-F6E5-2F52-6BF86A7768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2237" y="157525"/>
            <a:ext cx="1883827" cy="482845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EA25E60-3EBA-715B-CF42-A49665B90F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627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729"/>
    </mc:Choice>
    <mc:Fallback xmlns="">
      <p:transition spd="slow" advTm="107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598729" y="1598316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Measurement of delivery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457199" y="1509209"/>
            <a:ext cx="5465135" cy="2298391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KPIs could be taken to measure the performance of the processes related to change management (Gartner and Lemaire, 2022, p.1941).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could be anything, including revenue, gross margin, locations, staff size, customer satisfaction, product quality, worker output, or anything else.</a:t>
            </a:r>
            <a:r>
              <a:rPr lang="en-GB" b="1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lvl="0" algn="just">
              <a:lnSpc>
                <a:spcPct val="150000"/>
              </a:lnSpc>
            </a:pPr>
            <a:endParaRPr lang="en-IN" sz="12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15" name="Picture 914">
            <a:extLst>
              <a:ext uri="{FF2B5EF4-FFF2-40B4-BE49-F238E27FC236}">
                <a16:creationId xmlns:a16="http://schemas.microsoft.com/office/drawing/2014/main" id="{0D435E28-E610-078B-AFF5-AD6089CDB1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9777" y="1095153"/>
            <a:ext cx="2232838" cy="358519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DCA3B89-DB5B-D130-3A13-21B8745D1A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07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02"/>
    </mc:Choice>
    <mc:Fallback xmlns="">
      <p:transition spd="slow" advTm="28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8" name="Google Shape;938;p19"/>
          <p:cNvSpPr/>
          <p:nvPr/>
        </p:nvSpPr>
        <p:spPr>
          <a:xfrm>
            <a:off x="712761" y="1295894"/>
            <a:ext cx="5206112" cy="2064025"/>
          </a:xfrm>
          <a:prstGeom prst="roundRect">
            <a:avLst>
              <a:gd name="adj" fmla="val 16667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939" name="Google Shape;939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Measurement of delivery </a:t>
            </a:r>
            <a:endParaRPr dirty="0"/>
          </a:p>
        </p:txBody>
      </p:sp>
      <p:sp>
        <p:nvSpPr>
          <p:cNvPr id="942" name="Google Shape;942;p19"/>
          <p:cNvSpPr txBox="1"/>
          <p:nvPr/>
        </p:nvSpPr>
        <p:spPr>
          <a:xfrm>
            <a:off x="457200" y="1212113"/>
            <a:ext cx="5688419" cy="2147806"/>
          </a:xfrm>
          <a:prstGeom prst="rect">
            <a:avLst/>
          </a:prstGeom>
          <a:pattFill prst="pct5">
            <a:fgClr>
              <a:schemeClr val="lt1"/>
            </a:fgClr>
            <a:bgClr>
              <a:schemeClr val="bg1"/>
            </a:bgClr>
          </a:patt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KPIs such as the NPS score and the turnover rate can help Bupa to understand the effectiveness of the process.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●"/>
            </a:pPr>
            <a:r>
              <a:rPr lang="en-GB" dirty="0">
                <a:latin typeface="Times New Roman" panose="02020603050405020304" pitchFamily="18" charset="0"/>
                <a:ea typeface="Times New Roman" panose="02020603050405020304" pitchFamily="18" charset="0"/>
              </a:rPr>
              <a:t> Additionally, it can be shown that examining staff participation and efficiency provides additional insight into the effectiveness of the transformation process.</a:t>
            </a:r>
            <a:endParaRPr lang="en-IN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IN" sz="1200" dirty="0">
              <a:latin typeface="Times New Roman" panose="02020603050405020304" pitchFamily="18" charset="0"/>
              <a:ea typeface="Arial" panose="020B06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3EB2B6-F5BE-9DA3-4924-752EBFAFCB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9775" y="336172"/>
            <a:ext cx="1997025" cy="447115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1B68C34-E17B-849B-F0C0-9C53466000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673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198"/>
    </mc:Choice>
    <mc:Fallback xmlns="">
      <p:transition spd="slow" advTm="79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BC1B4C7-5EE1-FA78-CCBF-FB49CE9EFE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563" y="-20096"/>
            <a:ext cx="8169310" cy="52954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2825AF-AD55-6F8D-D7C0-340A94993C6E}"/>
              </a:ext>
            </a:extLst>
          </p:cNvPr>
          <p:cNvSpPr txBox="1"/>
          <p:nvPr/>
        </p:nvSpPr>
        <p:spPr>
          <a:xfrm>
            <a:off x="2445650" y="1666747"/>
            <a:ext cx="3804423" cy="3016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Focusing on the results of the research, it can be shown that administration is a crucial component of organisations that can support diversity as well as an inclusive perspective.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9C832C-2153-D507-829D-B4C4EF525B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0072" y="703496"/>
            <a:ext cx="2700762" cy="96325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C75081-8AB7-BF1A-9DFB-C4A4141802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76563" t="-76563" r="-76563" b="-76563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79130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974"/>
    </mc:Choice>
    <mc:Fallback xmlns="">
      <p:transition spd="slow" advTm="979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18EED-2F05-DE0A-B2F4-E8B003FFC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326" y="735712"/>
            <a:ext cx="7485321" cy="4090175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Age </a:t>
            </a:r>
            <a:r>
              <a:rPr lang="en-GB" sz="4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Uk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(2022).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What is the equality act and age discrimination laws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https://www.ageuk.org.uk/information-advice/work-learning/discrimination-rights/the-equality-act/#:~:text=The%20Equality%20Act%20is%20a [Accessed 9 Apr. 2023].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Arslan, A., Cooper, C., Khan, Z., </a:t>
            </a:r>
            <a:r>
              <a:rPr lang="en-GB" sz="40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Golgeci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I. and Ali, I., 2022. Artificial intelligence and human workers interaction at team level: a conceptual assessment of the challenges and potential HRM strategies.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Manpower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43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(1), pp.75-88. DOI:</a:t>
            </a:r>
            <a:r>
              <a:rPr lang="en-GB" sz="4000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 https://doi.org/10.1108/IJM-01-2021-0052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Bbc.com (2023). Bupa to cut 85 dental practices in staff shortage. Available at: https://www.bbc.com/news/uk-england-65112396 [Accessed 9 Apr. 2023].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Bupa.co.uk (2023).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Care homes and elderly care services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https://www.bupa.co.uk/care-services [Accessed 9 Apr. 2023].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Fuhrmann, S.A. (2020).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UK to run out of highly skilled workers by 2030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https://www.statista.com/press/p/labour_shortage20200224/#:~:text=Hamburg%2C%20February%2024%2C%202020 [Accessed 9 Apr. 2023].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Gartner, J.B. and Lemaire, C., 2022. Dimensions of performance and related key performance indicators addressed in healthcare organisations: A literature review.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International Journal of Health Planning and Management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37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(4), pp.1941-1952. DOI:</a:t>
            </a:r>
            <a:r>
              <a:rPr lang="en-GB" sz="4000" dirty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 https://doi.org/10.1002/hpm.3452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IN" sz="40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Goleman, D., 2021. </a:t>
            </a:r>
            <a:r>
              <a:rPr lang="en-GB" sz="40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Leadership: The power of emotional intelligence</a:t>
            </a:r>
            <a:r>
              <a:rPr lang="en-GB" sz="40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 Florence, MA: More Than Sound LLC</a:t>
            </a:r>
            <a:r>
              <a:rPr lang="en-GB" sz="4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IN" sz="4800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139700" indent="0">
              <a:lnSpc>
                <a:spcPct val="170000"/>
              </a:lnSpc>
              <a:buNone/>
            </a:pPr>
            <a:endParaRPr lang="en-GB" sz="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179AC6-3272-72E3-91E9-46606D74B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627" y="85762"/>
            <a:ext cx="8229600" cy="3714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F81FA1-8558-8788-A88B-82998897BF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91647" y="457162"/>
            <a:ext cx="1446027" cy="441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641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22211D-9653-BC8D-559B-C97CEABBF1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285" y="714346"/>
            <a:ext cx="7903030" cy="3335965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Gomez, L.E. and 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Bernet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2019. Diversity improves performance and outcomes. Journal of the National Medical Association, 111(4), pp.383-392. DOI: https://doi.org/10.1016/j.jnma.2019.01.006.</a:t>
            </a:r>
          </a:p>
          <a:p>
            <a:pPr algn="just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Gov.uk (2020). Equality, Diversity and Inclusion Strategy 2020 to 2024. Available at: https://www.gov.uk/government/publications/cma-diversity-and-inclusion-strategy-2020-to-2024/equality-diversity-and-inclusion-strategy-2020-to-2024 [Accessed 9 Apr. 2023].</a:t>
            </a:r>
          </a:p>
          <a:p>
            <a:pPr algn="just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Martin, L., 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Evershed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and Butler, B. (2019). ‘Something is wrong at the top’: how Bupa’s aged care homes hit rock bottom. Available at: https://www.theguardian.com/australia-news/2019/sep/12/something-is-wrong-at-the-top-how-bupas-aged-care-homes-hit-rock-bottom [Accessed 9 Apr. 2023].</a:t>
            </a:r>
          </a:p>
          <a:p>
            <a:pPr algn="just"/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Michas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(2021). Bupa: quality of care in UK care homes 2021. Available at: https://www.statista.com/statistics/1240137/level-of-care-quality-of-bupa-care-homes-in-the-united-kingdom/ [Accessed 9 Apr. 2023].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A265EA-4CB6-61AF-27BE-FF81C446D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7246"/>
            <a:ext cx="8229600" cy="3714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909BCB-BD6A-CC42-1764-0E253B112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4762" y="342946"/>
            <a:ext cx="1919238" cy="441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30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BC64433-F5A4-D4E0-A0FD-716A25CF1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7079" y="435935"/>
            <a:ext cx="7138653" cy="4441312"/>
          </a:xfrm>
        </p:spPr>
        <p:txBody>
          <a:bodyPr/>
          <a:lstStyle/>
          <a:p>
            <a:r>
              <a:rPr lang="en-GB" dirty="0" err="1"/>
              <a:t>Michas</a:t>
            </a:r>
            <a:r>
              <a:rPr lang="en-GB" dirty="0"/>
              <a:t>, F. (2021b). Topic: Residential care in the UK. Available at: https://www.statista.com/topics/7908/residential-care-in-the-uk/ [Accessed 9 Apr. 2023].</a:t>
            </a:r>
          </a:p>
          <a:p>
            <a:r>
              <a:rPr lang="en-GB" dirty="0"/>
              <a:t>ONS (2023). Unemployment Rate (aged 16 and over, Seasonally adjusted) - Office for National Statistics. Available at: https://www.ons.gov.uk/employmentandlabourmarket/peoplenotinwork/unemployment/timeseries/mgsx/lms [Accessed 9 Apr. 2023].</a:t>
            </a:r>
          </a:p>
          <a:p>
            <a:r>
              <a:rPr lang="en-GB" dirty="0"/>
              <a:t>Ons.gov.uk (2023). Consumer price inflation, UK - Office for National Statistics. Available at: https://www.ons.gov.uk/economy/inflationandpriceindices/bulletins/consumerpriceinflation/february2023#:~:text=a%20year%20earlier.- [Accessed 9 Apr. 2023].</a:t>
            </a:r>
          </a:p>
          <a:p>
            <a:r>
              <a:rPr lang="en-GB" dirty="0"/>
              <a:t>Wei, H., Roberts, P., Strickler, J. and Corbett, R.W., 2019. Nurse leaders’ strategies to foster nurse resilience. Journal of nursing management, 27(4), pp.681-687. DOI: https://doi.org/10.1111/jonm.12736.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1614C3-4022-5970-2F09-50CDCFC5BC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9542" y="364806"/>
            <a:ext cx="1920406" cy="4413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3463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A0FBFBD-E8F2-F4E4-1E15-8B4EBDF8C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320F13-CD6D-96F4-6F51-8BD63F5637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9887" y="1316460"/>
            <a:ext cx="4682134" cy="155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993315"/>
      </p:ext>
    </p:extLst>
  </p:cSld>
  <p:clrMapOvr>
    <a:masterClrMapping/>
  </p:clrMapOvr>
</p:sld>
</file>

<file path=ppt/theme/theme1.xml><?xml version="1.0" encoding="utf-8"?>
<a:theme xmlns:a="http://schemas.openxmlformats.org/drawingml/2006/main" name="clinical">
  <a:themeElements>
    <a:clrScheme name="Simple Light">
      <a:dk1>
        <a:srgbClr val="4AA276"/>
      </a:dk1>
      <a:lt1>
        <a:srgbClr val="FFFFFF"/>
      </a:lt1>
      <a:dk2>
        <a:srgbClr val="595959"/>
      </a:dk2>
      <a:lt2>
        <a:srgbClr val="EEEEEE"/>
      </a:lt2>
      <a:accent1>
        <a:srgbClr val="62C090"/>
      </a:accent1>
      <a:accent2>
        <a:srgbClr val="F7A68E"/>
      </a:accent2>
      <a:accent3>
        <a:srgbClr val="0A2E4E"/>
      </a:accent3>
      <a:accent4>
        <a:srgbClr val="ED3024"/>
      </a:accent4>
      <a:accent5>
        <a:srgbClr val="D1D1D1"/>
      </a:accent5>
      <a:accent6>
        <a:srgbClr val="F3E0A0"/>
      </a:accent6>
      <a:hlink>
        <a:srgbClr val="4AA276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inical" id="{CFFBC32A-848B-4E49-BB63-8D754E2FA893}" vid="{1653ECAB-0180-4AD8-A039-C0DDB26D60B1}"/>
    </a:ext>
  </a:extLst>
</a:theme>
</file>

<file path=ppt/theme/theme2.xml><?xml version="1.0" encoding="utf-8"?>
<a:theme xmlns:a="http://schemas.openxmlformats.org/drawingml/2006/main" name="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Slidesgo Final Pages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clinical</Template>
  <TotalTime>289</TotalTime>
  <Words>1431</Words>
  <Application>Microsoft Office PowerPoint</Application>
  <PresentationFormat>On-screen Show (16:9)</PresentationFormat>
  <Paragraphs>76</Paragraphs>
  <Slides>21</Slides>
  <Notes>18</Notes>
  <HiddenSlides>0</HiddenSlides>
  <MMClips>17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Pompiere</vt:lpstr>
      <vt:lpstr>Arial</vt:lpstr>
      <vt:lpstr>Hind</vt:lpstr>
      <vt:lpstr>Proxima Nova</vt:lpstr>
      <vt:lpstr>Roboto Condensed Light</vt:lpstr>
      <vt:lpstr>Times New Roman</vt:lpstr>
      <vt:lpstr>Proxima Nova Semibold</vt:lpstr>
      <vt:lpstr>clinical</vt:lpstr>
      <vt:lpstr>Slidesgo Final Pages</vt:lpstr>
      <vt:lpstr>1_Slidesgo Final Pages</vt:lpstr>
      <vt:lpstr>Developing a Leadership Strategy</vt:lpstr>
      <vt:lpstr>Content </vt:lpstr>
      <vt:lpstr>Introduction</vt:lpstr>
      <vt:lpstr>Background to the organisation</vt:lpstr>
      <vt:lpstr>Analysis of the internal environment</vt:lpstr>
      <vt:lpstr>Analysis of the internal environment </vt:lpstr>
      <vt:lpstr>Analysis of the internal environment </vt:lpstr>
      <vt:lpstr>Analysis of the external environment</vt:lpstr>
      <vt:lpstr>Analysis of the external environment </vt:lpstr>
      <vt:lpstr>Analysis of the external environment </vt:lpstr>
      <vt:lpstr>Achievement of business objective</vt:lpstr>
      <vt:lpstr>Achievement of business objective </vt:lpstr>
      <vt:lpstr>Recommendations</vt:lpstr>
      <vt:lpstr>Recommendations </vt:lpstr>
      <vt:lpstr>Measurement of delivery</vt:lpstr>
      <vt:lpstr>Measurement of delivery </vt:lpstr>
      <vt:lpstr>PowerPoint Presentation</vt:lpstr>
      <vt:lpstr>Reference list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Of Leadership Strategy: A Case Study On Bupa</dc:title>
  <cp:lastModifiedBy>anca anca</cp:lastModifiedBy>
  <cp:revision>10</cp:revision>
  <dcterms:modified xsi:type="dcterms:W3CDTF">2023-04-28T21:33:34Z</dcterms:modified>
</cp:coreProperties>
</file>