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60" r:id="rId4"/>
  </p:sldMasterIdLst>
  <p:notesMasterIdLst>
    <p:notesMasterId r:id="rId22"/>
  </p:notesMasterIdLst>
  <p:handoutMasterIdLst>
    <p:handoutMasterId r:id="rId23"/>
  </p:handoutMasterIdLst>
  <p:sldIdLst>
    <p:sldId id="305" r:id="rId5"/>
    <p:sldId id="356" r:id="rId6"/>
    <p:sldId id="309" r:id="rId7"/>
    <p:sldId id="342" r:id="rId8"/>
    <p:sldId id="350" r:id="rId9"/>
    <p:sldId id="344" r:id="rId10"/>
    <p:sldId id="334" r:id="rId11"/>
    <p:sldId id="329" r:id="rId12"/>
    <p:sldId id="341" r:id="rId13"/>
    <p:sldId id="345" r:id="rId14"/>
    <p:sldId id="346" r:id="rId15"/>
    <p:sldId id="355" r:id="rId16"/>
    <p:sldId id="337" r:id="rId17"/>
    <p:sldId id="352" r:id="rId18"/>
    <p:sldId id="354" r:id="rId19"/>
    <p:sldId id="349" r:id="rId20"/>
    <p:sldId id="340"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74042"/>
    <a:srgbClr val="09143D"/>
    <a:srgbClr val="B6E3FF"/>
    <a:srgbClr val="CEEBFF"/>
    <a:srgbClr val="114207"/>
    <a:srgbClr val="870C4C"/>
    <a:srgbClr val="46633B"/>
    <a:srgbClr val="664B59"/>
    <a:srgbClr val="737A71"/>
    <a:srgbClr val="032B1C"/>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1495" autoAdjust="0"/>
    <p:restoredTop sz="94598" autoAdjust="0"/>
  </p:normalViewPr>
  <p:slideViewPr>
    <p:cSldViewPr snapToGrid="0">
      <p:cViewPr varScale="1">
        <p:scale>
          <a:sx n="62" d="100"/>
          <a:sy n="62" d="100"/>
        </p:scale>
        <p:origin x="72" y="432"/>
      </p:cViewPr>
      <p:guideLst/>
    </p:cSldViewPr>
  </p:slideViewPr>
  <p:outlineViewPr>
    <p:cViewPr>
      <p:scale>
        <a:sx n="33" d="100"/>
        <a:sy n="33" d="100"/>
      </p:scale>
      <p:origin x="0" y="-576"/>
    </p:cViewPr>
  </p:outlineViewPr>
  <p:notesTextViewPr>
    <p:cViewPr>
      <p:scale>
        <a:sx n="300" d="100"/>
        <a:sy n="300" d="100"/>
      </p:scale>
      <p:origin x="0" y="0"/>
    </p:cViewPr>
  </p:notesTextViewPr>
  <p:sorterViewPr>
    <p:cViewPr>
      <p:scale>
        <a:sx n="100" d="100"/>
        <a:sy n="100" d="100"/>
      </p:scale>
      <p:origin x="0" y="0"/>
    </p:cViewPr>
  </p:sorterViewPr>
  <p:notesViewPr>
    <p:cSldViewPr snapToGrid="0">
      <p:cViewPr varScale="1">
        <p:scale>
          <a:sx n="65" d="100"/>
          <a:sy n="65" d="100"/>
        </p:scale>
        <p:origin x="3154" y="43"/>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commentAuthors" Target="commen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67943E7-997B-4BAF-99B6-3FE0B7F5848E}" type="doc">
      <dgm:prSet loTypeId="urn:microsoft.com/office/officeart/2016/7/layout/LinearArrowProcessNumbered" loCatId="process" qsTypeId="urn:microsoft.com/office/officeart/2005/8/quickstyle/simple1" qsCatId="simple" csTypeId="urn:microsoft.com/office/officeart/2005/8/colors/accent1_2" csCatId="accent1" phldr="1"/>
      <dgm:spPr/>
      <dgm:t>
        <a:bodyPr/>
        <a:lstStyle/>
        <a:p>
          <a:endParaRPr lang="en-US"/>
        </a:p>
      </dgm:t>
    </dgm:pt>
    <dgm:pt modelId="{0A71F70E-C06D-4B08-B71C-C00C3A2D4FBC}">
      <dgm:prSet custT="1"/>
      <dgm:spPr>
        <a:solidFill>
          <a:srgbClr val="B6E3FF">
            <a:alpha val="9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pPr algn="just">
            <a:lnSpc>
              <a:spcPct val="150000"/>
            </a:lnSpc>
          </a:pPr>
          <a:r>
            <a:rPr lang="en-GB" sz="1100" b="1" dirty="0">
              <a:latin typeface="Arial" panose="020B0604020202020204" pitchFamily="34" charset="0"/>
              <a:cs typeface="Arial" panose="020B0604020202020204" pitchFamily="34" charset="0"/>
            </a:rPr>
            <a:t>1.Talent Acquisition and Retention: </a:t>
          </a:r>
          <a:endParaRPr lang="en-US" sz="1100" b="1" dirty="0">
            <a:latin typeface="Arial" panose="020B0604020202020204" pitchFamily="34" charset="0"/>
            <a:cs typeface="Arial" panose="020B0604020202020204" pitchFamily="34" charset="0"/>
          </a:endParaRPr>
        </a:p>
      </dgm:t>
    </dgm:pt>
    <dgm:pt modelId="{E381A7AD-F8CD-4C19-A396-E088F5F74CB9}" type="parTrans" cxnId="{EE6306DB-72CF-410B-B7F5-1F5B0026D7DA}">
      <dgm:prSet/>
      <dgm:spPr/>
      <dgm:t>
        <a:bodyPr/>
        <a:lstStyle/>
        <a:p>
          <a:pPr algn="just">
            <a:lnSpc>
              <a:spcPct val="150000"/>
            </a:lnSpc>
          </a:pPr>
          <a:endParaRPr lang="en-US">
            <a:latin typeface="Arial" panose="020B0604020202020204" pitchFamily="34" charset="0"/>
            <a:cs typeface="Arial" panose="020B0604020202020204" pitchFamily="34" charset="0"/>
          </a:endParaRPr>
        </a:p>
      </dgm:t>
    </dgm:pt>
    <dgm:pt modelId="{0FF96015-4126-40A5-92A4-C1976B30D8F7}" type="sibTrans" cxnId="{EE6306DB-72CF-410B-B7F5-1F5B0026D7DA}">
      <dgm:prSet phldrT="1" phldr="0"/>
      <dgm:spPr/>
      <dgm:t>
        <a:bodyPr/>
        <a:lstStyle/>
        <a:p>
          <a:pPr algn="just">
            <a:lnSpc>
              <a:spcPct val="150000"/>
            </a:lnSpc>
          </a:pPr>
          <a:r>
            <a:rPr lang="en-US">
              <a:latin typeface="Arial" panose="020B0604020202020204" pitchFamily="34" charset="0"/>
              <a:cs typeface="Arial" panose="020B0604020202020204" pitchFamily="34" charset="0"/>
            </a:rPr>
            <a:t>1</a:t>
          </a:r>
          <a:endParaRPr lang="en-US" dirty="0">
            <a:latin typeface="Arial" panose="020B0604020202020204" pitchFamily="34" charset="0"/>
            <a:cs typeface="Arial" panose="020B0604020202020204" pitchFamily="34" charset="0"/>
          </a:endParaRPr>
        </a:p>
      </dgm:t>
    </dgm:pt>
    <dgm:pt modelId="{301183FE-6E35-4DC5-B541-C4714B2ECEEB}">
      <dgm:prSet custT="1"/>
      <dgm:spPr>
        <a:solidFill>
          <a:srgbClr val="B6E3FF">
            <a:alpha val="9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pPr algn="just">
            <a:lnSpc>
              <a:spcPct val="150000"/>
            </a:lnSpc>
          </a:pPr>
          <a:r>
            <a:rPr lang="en-GB" sz="1100" dirty="0">
              <a:latin typeface="Arial" panose="020B0604020202020204" pitchFamily="34" charset="0"/>
              <a:cs typeface="Arial" panose="020B0604020202020204" pitchFamily="34" charset="0"/>
            </a:rPr>
            <a:t>The NHS's human resources strategy recruits and maintains top healthcare professionals, resulting in a competent workforce and a competitive edge (Buchan et al., 2020).</a:t>
          </a:r>
          <a:endParaRPr lang="en-US" sz="1100" dirty="0">
            <a:latin typeface="Arial" panose="020B0604020202020204" pitchFamily="34" charset="0"/>
            <a:cs typeface="Arial" panose="020B0604020202020204" pitchFamily="34" charset="0"/>
          </a:endParaRPr>
        </a:p>
      </dgm:t>
    </dgm:pt>
    <dgm:pt modelId="{F913F808-1101-400A-B951-CE2CE28AAE20}" type="parTrans" cxnId="{A3429324-E8F6-4D49-A5F2-02EC226CE31F}">
      <dgm:prSet/>
      <dgm:spPr/>
      <dgm:t>
        <a:bodyPr/>
        <a:lstStyle/>
        <a:p>
          <a:pPr algn="just">
            <a:lnSpc>
              <a:spcPct val="150000"/>
            </a:lnSpc>
          </a:pPr>
          <a:endParaRPr lang="en-US">
            <a:latin typeface="Arial" panose="020B0604020202020204" pitchFamily="34" charset="0"/>
            <a:cs typeface="Arial" panose="020B0604020202020204" pitchFamily="34" charset="0"/>
          </a:endParaRPr>
        </a:p>
      </dgm:t>
    </dgm:pt>
    <dgm:pt modelId="{2B6A04C0-EFEF-4D69-B889-A0965B4EB3E6}" type="sibTrans" cxnId="{A3429324-E8F6-4D49-A5F2-02EC226CE31F}">
      <dgm:prSet/>
      <dgm:spPr/>
      <dgm:t>
        <a:bodyPr/>
        <a:lstStyle/>
        <a:p>
          <a:pPr algn="just">
            <a:lnSpc>
              <a:spcPct val="150000"/>
            </a:lnSpc>
          </a:pPr>
          <a:endParaRPr lang="en-US">
            <a:latin typeface="Arial" panose="020B0604020202020204" pitchFamily="34" charset="0"/>
            <a:cs typeface="Arial" panose="020B0604020202020204" pitchFamily="34" charset="0"/>
          </a:endParaRPr>
        </a:p>
      </dgm:t>
    </dgm:pt>
    <dgm:pt modelId="{3C94E3EF-BA15-4F0E-840A-8937A1B90BF4}">
      <dgm:prSet custT="1"/>
      <dgm:spPr>
        <a:solidFill>
          <a:srgbClr val="B6E3FF">
            <a:alpha val="9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pPr algn="just">
            <a:lnSpc>
              <a:spcPct val="150000"/>
            </a:lnSpc>
          </a:pPr>
          <a:r>
            <a:rPr lang="en-GB" sz="1100" b="1" dirty="0">
              <a:latin typeface="Arial" panose="020B0604020202020204" pitchFamily="34" charset="0"/>
              <a:cs typeface="Arial" panose="020B0604020202020204" pitchFamily="34" charset="0"/>
            </a:rPr>
            <a:t>2.Diversity and Inclusion: </a:t>
          </a:r>
          <a:endParaRPr lang="en-US" sz="1100" b="1" dirty="0">
            <a:latin typeface="Arial" panose="020B0604020202020204" pitchFamily="34" charset="0"/>
            <a:cs typeface="Arial" panose="020B0604020202020204" pitchFamily="34" charset="0"/>
          </a:endParaRPr>
        </a:p>
      </dgm:t>
    </dgm:pt>
    <dgm:pt modelId="{122A1E04-D3EC-430E-A1D1-E0C7F6EEC7BB}" type="parTrans" cxnId="{E45D3E27-FBB6-4097-8D2C-73A3D04A0A8F}">
      <dgm:prSet/>
      <dgm:spPr/>
      <dgm:t>
        <a:bodyPr/>
        <a:lstStyle/>
        <a:p>
          <a:pPr algn="just">
            <a:lnSpc>
              <a:spcPct val="150000"/>
            </a:lnSpc>
          </a:pPr>
          <a:endParaRPr lang="en-US">
            <a:latin typeface="Arial" panose="020B0604020202020204" pitchFamily="34" charset="0"/>
            <a:cs typeface="Arial" panose="020B0604020202020204" pitchFamily="34" charset="0"/>
          </a:endParaRPr>
        </a:p>
      </dgm:t>
    </dgm:pt>
    <dgm:pt modelId="{66E8EE53-95A9-40F0-81DB-5E9F2591B28E}" type="sibTrans" cxnId="{E45D3E27-FBB6-4097-8D2C-73A3D04A0A8F}">
      <dgm:prSet phldrT="2" phldr="0"/>
      <dgm:spPr/>
      <dgm:t>
        <a:bodyPr/>
        <a:lstStyle/>
        <a:p>
          <a:pPr algn="just">
            <a:lnSpc>
              <a:spcPct val="150000"/>
            </a:lnSpc>
          </a:pPr>
          <a:r>
            <a:rPr lang="en-US">
              <a:latin typeface="Arial" panose="020B0604020202020204" pitchFamily="34" charset="0"/>
              <a:cs typeface="Arial" panose="020B0604020202020204" pitchFamily="34" charset="0"/>
            </a:rPr>
            <a:t>2</a:t>
          </a:r>
          <a:endParaRPr lang="en-US" dirty="0">
            <a:latin typeface="Arial" panose="020B0604020202020204" pitchFamily="34" charset="0"/>
            <a:cs typeface="Arial" panose="020B0604020202020204" pitchFamily="34" charset="0"/>
          </a:endParaRPr>
        </a:p>
      </dgm:t>
    </dgm:pt>
    <dgm:pt modelId="{E0CC2470-C253-46AD-A1FF-9D48BCDBD84B}">
      <dgm:prSet custT="1"/>
      <dgm:spPr>
        <a:solidFill>
          <a:srgbClr val="B6E3FF">
            <a:alpha val="9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pPr algn="just">
            <a:lnSpc>
              <a:spcPct val="150000"/>
            </a:lnSpc>
          </a:pPr>
          <a:r>
            <a:rPr lang="en-GB" sz="1100" dirty="0">
              <a:latin typeface="Arial" panose="020B0604020202020204" pitchFamily="34" charset="0"/>
              <a:cs typeface="Arial" panose="020B0604020202020204" pitchFamily="34" charset="0"/>
            </a:rPr>
            <a:t>Through a greater awareness of different patient requirements, the NHS's emphasis on diversity and inclusion in its HR strategy enhances patient outcomes and satisfaction (Poghosyan et al., 2017).</a:t>
          </a:r>
          <a:endParaRPr lang="en-US" sz="1100" dirty="0">
            <a:latin typeface="Arial" panose="020B0604020202020204" pitchFamily="34" charset="0"/>
            <a:cs typeface="Arial" panose="020B0604020202020204" pitchFamily="34" charset="0"/>
          </a:endParaRPr>
        </a:p>
      </dgm:t>
    </dgm:pt>
    <dgm:pt modelId="{49BA2BD3-D4C6-4459-89B8-FE3127F867DD}" type="parTrans" cxnId="{16DE19AF-8BA5-4456-962B-075D010711A6}">
      <dgm:prSet/>
      <dgm:spPr/>
      <dgm:t>
        <a:bodyPr/>
        <a:lstStyle/>
        <a:p>
          <a:pPr algn="just">
            <a:lnSpc>
              <a:spcPct val="150000"/>
            </a:lnSpc>
          </a:pPr>
          <a:endParaRPr lang="en-US">
            <a:latin typeface="Arial" panose="020B0604020202020204" pitchFamily="34" charset="0"/>
            <a:cs typeface="Arial" panose="020B0604020202020204" pitchFamily="34" charset="0"/>
          </a:endParaRPr>
        </a:p>
      </dgm:t>
    </dgm:pt>
    <dgm:pt modelId="{9487FA19-5D83-45D2-9BD5-29F2D3B78D80}" type="sibTrans" cxnId="{16DE19AF-8BA5-4456-962B-075D010711A6}">
      <dgm:prSet/>
      <dgm:spPr/>
      <dgm:t>
        <a:bodyPr/>
        <a:lstStyle/>
        <a:p>
          <a:pPr algn="just">
            <a:lnSpc>
              <a:spcPct val="150000"/>
            </a:lnSpc>
          </a:pPr>
          <a:endParaRPr lang="en-US">
            <a:latin typeface="Arial" panose="020B0604020202020204" pitchFamily="34" charset="0"/>
            <a:cs typeface="Arial" panose="020B0604020202020204" pitchFamily="34" charset="0"/>
          </a:endParaRPr>
        </a:p>
      </dgm:t>
    </dgm:pt>
    <dgm:pt modelId="{577C3EDD-0DD0-4109-AE91-5877B677ABFC}">
      <dgm:prSet/>
      <dgm:spPr>
        <a:solidFill>
          <a:srgbClr val="B6E3FF">
            <a:alpha val="9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pPr algn="just">
            <a:lnSpc>
              <a:spcPct val="150000"/>
            </a:lnSpc>
          </a:pPr>
          <a:r>
            <a:rPr lang="en-GB" b="1" dirty="0">
              <a:latin typeface="Arial" panose="020B0604020202020204" pitchFamily="34" charset="0"/>
              <a:cs typeface="Arial" panose="020B0604020202020204" pitchFamily="34" charset="0"/>
            </a:rPr>
            <a:t>3.Employee Engagement:</a:t>
          </a:r>
        </a:p>
        <a:p>
          <a:pPr algn="just">
            <a:lnSpc>
              <a:spcPct val="150000"/>
            </a:lnSpc>
          </a:pPr>
          <a:r>
            <a:rPr lang="en-GB" dirty="0">
              <a:latin typeface="Arial" panose="020B0604020202020204" pitchFamily="34" charset="0"/>
              <a:cs typeface="Arial" panose="020B0604020202020204" pitchFamily="34" charset="0"/>
            </a:rPr>
            <a:t> The focus of the NHS's HR strategy on employee engagement improves organisational performance and patient care through improving service quality (West et al., 2015).</a:t>
          </a:r>
          <a:endParaRPr lang="en-US" dirty="0">
            <a:latin typeface="Arial" panose="020B0604020202020204" pitchFamily="34" charset="0"/>
            <a:cs typeface="Arial" panose="020B0604020202020204" pitchFamily="34" charset="0"/>
          </a:endParaRPr>
        </a:p>
      </dgm:t>
    </dgm:pt>
    <dgm:pt modelId="{E324367B-5DD0-48DA-8451-BDFF5EA3D76B}" type="parTrans" cxnId="{D2D34C78-636E-4496-93A2-AC137EAD9054}">
      <dgm:prSet/>
      <dgm:spPr/>
      <dgm:t>
        <a:bodyPr/>
        <a:lstStyle/>
        <a:p>
          <a:pPr algn="just">
            <a:lnSpc>
              <a:spcPct val="150000"/>
            </a:lnSpc>
          </a:pPr>
          <a:endParaRPr lang="en-US">
            <a:latin typeface="Arial" panose="020B0604020202020204" pitchFamily="34" charset="0"/>
            <a:cs typeface="Arial" panose="020B0604020202020204" pitchFamily="34" charset="0"/>
          </a:endParaRPr>
        </a:p>
      </dgm:t>
    </dgm:pt>
    <dgm:pt modelId="{8698C736-A67D-4413-BF8E-3E243388BFD2}" type="sibTrans" cxnId="{D2D34C78-636E-4496-93A2-AC137EAD9054}">
      <dgm:prSet phldrT="3" phldr="0"/>
      <dgm:spPr/>
      <dgm:t>
        <a:bodyPr/>
        <a:lstStyle/>
        <a:p>
          <a:pPr algn="just">
            <a:lnSpc>
              <a:spcPct val="150000"/>
            </a:lnSpc>
          </a:pPr>
          <a:r>
            <a:rPr lang="en-US">
              <a:latin typeface="Arial" panose="020B0604020202020204" pitchFamily="34" charset="0"/>
              <a:cs typeface="Arial" panose="020B0604020202020204" pitchFamily="34" charset="0"/>
            </a:rPr>
            <a:t>3</a:t>
          </a:r>
          <a:endParaRPr lang="en-US" dirty="0">
            <a:latin typeface="Arial" panose="020B0604020202020204" pitchFamily="34" charset="0"/>
            <a:cs typeface="Arial" panose="020B0604020202020204" pitchFamily="34" charset="0"/>
          </a:endParaRPr>
        </a:p>
      </dgm:t>
    </dgm:pt>
    <dgm:pt modelId="{4C1D03CE-DD99-48CA-9510-EB87527491DF}">
      <dgm:prSet/>
      <dgm:spPr>
        <a:solidFill>
          <a:srgbClr val="B6E3FF">
            <a:alpha val="9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pPr algn="just">
            <a:lnSpc>
              <a:spcPct val="150000"/>
            </a:lnSpc>
          </a:pPr>
          <a:r>
            <a:rPr lang="en-GB" b="1" dirty="0">
              <a:latin typeface="Arial" panose="020B0604020202020204" pitchFamily="34" charset="0"/>
              <a:cs typeface="Arial" panose="020B0604020202020204" pitchFamily="34" charset="0"/>
            </a:rPr>
            <a:t>4. Training and Development: </a:t>
          </a:r>
        </a:p>
        <a:p>
          <a:pPr algn="just">
            <a:lnSpc>
              <a:spcPct val="150000"/>
            </a:lnSpc>
          </a:pPr>
          <a:r>
            <a:rPr lang="en-GB" dirty="0">
              <a:latin typeface="Arial" panose="020B0604020202020204" pitchFamily="34" charset="0"/>
              <a:cs typeface="Arial" panose="020B0604020202020204" pitchFamily="34" charset="0"/>
            </a:rPr>
            <a:t>Employee capacities are enhanced as a result of the NHS's investment in training and development, delivering high-quality healthcare services and a competitive edge (Snell et al., 2018).</a:t>
          </a:r>
          <a:endParaRPr lang="en-US" dirty="0">
            <a:latin typeface="Arial" panose="020B0604020202020204" pitchFamily="34" charset="0"/>
            <a:cs typeface="Arial" panose="020B0604020202020204" pitchFamily="34" charset="0"/>
          </a:endParaRPr>
        </a:p>
      </dgm:t>
    </dgm:pt>
    <dgm:pt modelId="{9CEB59C2-3333-4BCB-BA4D-C9DFEF5E82D2}" type="parTrans" cxnId="{FFF3B195-5DC6-4C30-BA6B-88FDD8B30EB6}">
      <dgm:prSet/>
      <dgm:spPr/>
      <dgm:t>
        <a:bodyPr/>
        <a:lstStyle/>
        <a:p>
          <a:pPr algn="just">
            <a:lnSpc>
              <a:spcPct val="150000"/>
            </a:lnSpc>
          </a:pPr>
          <a:endParaRPr lang="en-US">
            <a:latin typeface="Arial" panose="020B0604020202020204" pitchFamily="34" charset="0"/>
            <a:cs typeface="Arial" panose="020B0604020202020204" pitchFamily="34" charset="0"/>
          </a:endParaRPr>
        </a:p>
      </dgm:t>
    </dgm:pt>
    <dgm:pt modelId="{A60BB619-C7E0-46A5-94A1-FDD77F353FCE}" type="sibTrans" cxnId="{FFF3B195-5DC6-4C30-BA6B-88FDD8B30EB6}">
      <dgm:prSet phldrT="4" phldr="0"/>
      <dgm:spPr/>
      <dgm:t>
        <a:bodyPr/>
        <a:lstStyle/>
        <a:p>
          <a:pPr algn="just">
            <a:lnSpc>
              <a:spcPct val="150000"/>
            </a:lnSpc>
          </a:pPr>
          <a:r>
            <a:rPr lang="en-US">
              <a:latin typeface="Arial" panose="020B0604020202020204" pitchFamily="34" charset="0"/>
              <a:cs typeface="Arial" panose="020B0604020202020204" pitchFamily="34" charset="0"/>
            </a:rPr>
            <a:t>4</a:t>
          </a:r>
          <a:endParaRPr lang="en-US" dirty="0">
            <a:latin typeface="Arial" panose="020B0604020202020204" pitchFamily="34" charset="0"/>
            <a:cs typeface="Arial" panose="020B0604020202020204" pitchFamily="34" charset="0"/>
          </a:endParaRPr>
        </a:p>
      </dgm:t>
    </dgm:pt>
    <dgm:pt modelId="{C842E9D4-E804-4272-B2D3-9095FB5F5808}">
      <dgm:prSet/>
      <dgm:spPr>
        <a:solidFill>
          <a:srgbClr val="B6E3FF">
            <a:alpha val="9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pPr algn="just">
            <a:lnSpc>
              <a:spcPct val="150000"/>
            </a:lnSpc>
          </a:pPr>
          <a:r>
            <a:rPr lang="en-GB" b="1" dirty="0">
              <a:latin typeface="Arial" panose="020B0604020202020204" pitchFamily="34" charset="0"/>
              <a:cs typeface="Arial" panose="020B0604020202020204" pitchFamily="34" charset="0"/>
            </a:rPr>
            <a:t>5. Workforce Planning: </a:t>
          </a:r>
          <a:r>
            <a:rPr lang="en-GB" dirty="0">
              <a:latin typeface="Arial" panose="020B0604020202020204" pitchFamily="34" charset="0"/>
              <a:cs typeface="Arial" panose="020B0604020202020204" pitchFamily="34" charset="0"/>
            </a:rPr>
            <a:t>Strategic workforce planning at the NHS optimises resource allocation, service delivery, and response to changing healthcare needs, resulting in better patient care (Duffield et al., 2020).</a:t>
          </a:r>
          <a:endParaRPr lang="en-US" dirty="0">
            <a:latin typeface="Arial" panose="020B0604020202020204" pitchFamily="34" charset="0"/>
            <a:cs typeface="Arial" panose="020B0604020202020204" pitchFamily="34" charset="0"/>
          </a:endParaRPr>
        </a:p>
      </dgm:t>
    </dgm:pt>
    <dgm:pt modelId="{0B4B97A6-A5A2-4E18-A320-5C5005094AD1}" type="parTrans" cxnId="{43D7D7A8-D424-4977-B1F7-D7C4E814FC43}">
      <dgm:prSet/>
      <dgm:spPr/>
      <dgm:t>
        <a:bodyPr/>
        <a:lstStyle/>
        <a:p>
          <a:pPr algn="just">
            <a:lnSpc>
              <a:spcPct val="150000"/>
            </a:lnSpc>
          </a:pPr>
          <a:endParaRPr lang="en-US">
            <a:latin typeface="Arial" panose="020B0604020202020204" pitchFamily="34" charset="0"/>
            <a:cs typeface="Arial" panose="020B0604020202020204" pitchFamily="34" charset="0"/>
          </a:endParaRPr>
        </a:p>
      </dgm:t>
    </dgm:pt>
    <dgm:pt modelId="{020E8486-0BF0-4E78-A2F0-F31184E88A8E}" type="sibTrans" cxnId="{43D7D7A8-D424-4977-B1F7-D7C4E814FC43}">
      <dgm:prSet phldrT="5" phldr="0"/>
      <dgm:spPr/>
      <dgm:t>
        <a:bodyPr/>
        <a:lstStyle/>
        <a:p>
          <a:pPr algn="just">
            <a:lnSpc>
              <a:spcPct val="150000"/>
            </a:lnSpc>
          </a:pPr>
          <a:r>
            <a:rPr lang="en-US">
              <a:latin typeface="Arial" panose="020B0604020202020204" pitchFamily="34" charset="0"/>
              <a:cs typeface="Arial" panose="020B0604020202020204" pitchFamily="34" charset="0"/>
            </a:rPr>
            <a:t>5</a:t>
          </a:r>
          <a:endParaRPr lang="en-US" dirty="0">
            <a:latin typeface="Arial" panose="020B0604020202020204" pitchFamily="34" charset="0"/>
            <a:cs typeface="Arial" panose="020B0604020202020204" pitchFamily="34" charset="0"/>
          </a:endParaRPr>
        </a:p>
      </dgm:t>
    </dgm:pt>
    <dgm:pt modelId="{674F62BC-6368-4973-A3DC-A54980D8011A}" type="pres">
      <dgm:prSet presAssocID="{667943E7-997B-4BAF-99B6-3FE0B7F5848E}" presName="linearFlow" presStyleCnt="0">
        <dgm:presLayoutVars>
          <dgm:dir/>
          <dgm:animLvl val="lvl"/>
          <dgm:resizeHandles val="exact"/>
        </dgm:presLayoutVars>
      </dgm:prSet>
      <dgm:spPr/>
    </dgm:pt>
    <dgm:pt modelId="{949F8A9E-0F49-45CF-849C-D0D593B849DE}" type="pres">
      <dgm:prSet presAssocID="{0A71F70E-C06D-4B08-B71C-C00C3A2D4FBC}" presName="compositeNode" presStyleCnt="0"/>
      <dgm:spPr/>
    </dgm:pt>
    <dgm:pt modelId="{EC67BB49-39BF-4C4B-90ED-8CAEDE698576}" type="pres">
      <dgm:prSet presAssocID="{0A71F70E-C06D-4B08-B71C-C00C3A2D4FBC}" presName="parTx" presStyleLbl="node1" presStyleIdx="0" presStyleCnt="0">
        <dgm:presLayoutVars>
          <dgm:chMax val="0"/>
          <dgm:chPref val="0"/>
          <dgm:bulletEnabled val="1"/>
        </dgm:presLayoutVars>
      </dgm:prSet>
      <dgm:spPr/>
    </dgm:pt>
    <dgm:pt modelId="{1F89DD3A-0A79-4620-AE79-6AAE9D744CCC}" type="pres">
      <dgm:prSet presAssocID="{0A71F70E-C06D-4B08-B71C-C00C3A2D4FBC}" presName="parSh" presStyleCnt="0"/>
      <dgm:spPr/>
    </dgm:pt>
    <dgm:pt modelId="{13EC2252-7A4C-4B31-9900-1B5B36FA39E6}" type="pres">
      <dgm:prSet presAssocID="{0A71F70E-C06D-4B08-B71C-C00C3A2D4FBC}" presName="lineNode" presStyleLbl="alignAccFollowNode1" presStyleIdx="0" presStyleCnt="15" custAng="7724127" custScaleY="2000000" custLinFactY="1898700000" custLinFactNeighborX="31746" custLinFactNeighborY="1898745770"/>
      <dgm:spPr/>
    </dgm:pt>
    <dgm:pt modelId="{2D6509C3-8936-45B5-813D-D4B6A3019297}" type="pres">
      <dgm:prSet presAssocID="{0A71F70E-C06D-4B08-B71C-C00C3A2D4FBC}" presName="lineArrowNode" presStyleLbl="alignAccFollowNode1" presStyleIdx="1" presStyleCnt="15"/>
      <dgm:spPr/>
    </dgm:pt>
    <dgm:pt modelId="{FE98FF6E-8FCD-42BD-8228-9038DEA1FB77}" type="pres">
      <dgm:prSet presAssocID="{0FF96015-4126-40A5-92A4-C1976B30D8F7}" presName="sibTransNodeCircle" presStyleLbl="alignNode1" presStyleIdx="0" presStyleCnt="5" custLinFactY="-23132" custLinFactNeighborX="22805" custLinFactNeighborY="-100000">
        <dgm:presLayoutVars>
          <dgm:chMax val="0"/>
          <dgm:bulletEnabled/>
        </dgm:presLayoutVars>
      </dgm:prSet>
      <dgm:spPr/>
    </dgm:pt>
    <dgm:pt modelId="{0992CEAE-412A-4BA3-9A5F-4DED8CE7E8A2}" type="pres">
      <dgm:prSet presAssocID="{0FF96015-4126-40A5-92A4-C1976B30D8F7}" presName="spacerBetweenCircleAndCallout" presStyleCnt="0">
        <dgm:presLayoutVars/>
      </dgm:prSet>
      <dgm:spPr/>
    </dgm:pt>
    <dgm:pt modelId="{54707191-E0C9-41B4-82C6-C553A1EE6192}" type="pres">
      <dgm:prSet presAssocID="{0A71F70E-C06D-4B08-B71C-C00C3A2D4FBC}" presName="nodeText" presStyleLbl="alignAccFollowNode1" presStyleIdx="2" presStyleCnt="15" custLinFactNeighborX="12155" custLinFactNeighborY="-38389">
        <dgm:presLayoutVars>
          <dgm:bulletEnabled val="1"/>
        </dgm:presLayoutVars>
      </dgm:prSet>
      <dgm:spPr/>
    </dgm:pt>
    <dgm:pt modelId="{695CAE13-B599-4A25-9764-BCA45DAA4A42}" type="pres">
      <dgm:prSet presAssocID="{0FF96015-4126-40A5-92A4-C1976B30D8F7}" presName="sibTransComposite" presStyleCnt="0"/>
      <dgm:spPr/>
    </dgm:pt>
    <dgm:pt modelId="{F3AB07F6-513D-4F6B-B478-8441291015C8}" type="pres">
      <dgm:prSet presAssocID="{3C94E3EF-BA15-4F0E-840A-8937A1B90BF4}" presName="compositeNode" presStyleCnt="0"/>
      <dgm:spPr/>
    </dgm:pt>
    <dgm:pt modelId="{296EE04A-968C-463B-ADB7-341258A9C38B}" type="pres">
      <dgm:prSet presAssocID="{3C94E3EF-BA15-4F0E-840A-8937A1B90BF4}" presName="parTx" presStyleLbl="node1" presStyleIdx="0" presStyleCnt="0">
        <dgm:presLayoutVars>
          <dgm:chMax val="0"/>
          <dgm:chPref val="0"/>
          <dgm:bulletEnabled val="1"/>
        </dgm:presLayoutVars>
      </dgm:prSet>
      <dgm:spPr/>
    </dgm:pt>
    <dgm:pt modelId="{F5275550-BD3E-44C6-A54B-DBC951CF2890}" type="pres">
      <dgm:prSet presAssocID="{3C94E3EF-BA15-4F0E-840A-8937A1B90BF4}" presName="parSh" presStyleCnt="0"/>
      <dgm:spPr/>
    </dgm:pt>
    <dgm:pt modelId="{97EA3C06-0C0D-494B-8FAB-B0267D6B7754}" type="pres">
      <dgm:prSet presAssocID="{3C94E3EF-BA15-4F0E-840A-8937A1B90BF4}" presName="lineNode" presStyleLbl="alignAccFollowNode1" presStyleIdx="3" presStyleCnt="15"/>
      <dgm:spPr/>
    </dgm:pt>
    <dgm:pt modelId="{2A6DDDB0-EB72-40F0-8CCA-48728ACB23E6}" type="pres">
      <dgm:prSet presAssocID="{3C94E3EF-BA15-4F0E-840A-8937A1B90BF4}" presName="lineArrowNode" presStyleLbl="alignAccFollowNode1" presStyleIdx="4" presStyleCnt="15" custLinFactX="-400000" custLinFactY="139167" custLinFactNeighborX="-400999" custLinFactNeighborY="200000"/>
      <dgm:spPr/>
    </dgm:pt>
    <dgm:pt modelId="{B88D97A2-51D5-4B00-AD61-4FA2A27AB7B3}" type="pres">
      <dgm:prSet presAssocID="{66E8EE53-95A9-40F0-81DB-5E9F2591B28E}" presName="sibTransNodeCircle" presStyleLbl="alignNode1" presStyleIdx="1" presStyleCnt="5" custLinFactY="-24242" custLinFactNeighborX="14926" custLinFactNeighborY="-100000">
        <dgm:presLayoutVars>
          <dgm:chMax val="0"/>
          <dgm:bulletEnabled/>
        </dgm:presLayoutVars>
      </dgm:prSet>
      <dgm:spPr/>
    </dgm:pt>
    <dgm:pt modelId="{7C7BC2FC-7711-49DF-ADBC-D97620B3FF17}" type="pres">
      <dgm:prSet presAssocID="{66E8EE53-95A9-40F0-81DB-5E9F2591B28E}" presName="spacerBetweenCircleAndCallout" presStyleCnt="0">
        <dgm:presLayoutVars/>
      </dgm:prSet>
      <dgm:spPr/>
    </dgm:pt>
    <dgm:pt modelId="{89B84D48-4280-4112-82AB-C36B0A4A29E5}" type="pres">
      <dgm:prSet presAssocID="{3C94E3EF-BA15-4F0E-840A-8937A1B90BF4}" presName="nodeText" presStyleLbl="alignAccFollowNode1" presStyleIdx="5" presStyleCnt="15" custLinFactNeighborX="7915" custLinFactNeighborY="-37805">
        <dgm:presLayoutVars>
          <dgm:bulletEnabled val="1"/>
        </dgm:presLayoutVars>
      </dgm:prSet>
      <dgm:spPr/>
    </dgm:pt>
    <dgm:pt modelId="{FF857A58-92AC-4E92-ACDE-F55465C20EB7}" type="pres">
      <dgm:prSet presAssocID="{66E8EE53-95A9-40F0-81DB-5E9F2591B28E}" presName="sibTransComposite" presStyleCnt="0"/>
      <dgm:spPr/>
    </dgm:pt>
    <dgm:pt modelId="{13FCD09F-C9CE-4085-B75E-55E1A2231AE3}" type="pres">
      <dgm:prSet presAssocID="{577C3EDD-0DD0-4109-AE91-5877B677ABFC}" presName="compositeNode" presStyleCnt="0"/>
      <dgm:spPr/>
    </dgm:pt>
    <dgm:pt modelId="{D2A91D7B-3977-4B58-B01A-E7DD19D63E23}" type="pres">
      <dgm:prSet presAssocID="{577C3EDD-0DD0-4109-AE91-5877B677ABFC}" presName="parTx" presStyleLbl="node1" presStyleIdx="0" presStyleCnt="0">
        <dgm:presLayoutVars>
          <dgm:chMax val="0"/>
          <dgm:chPref val="0"/>
          <dgm:bulletEnabled val="1"/>
        </dgm:presLayoutVars>
      </dgm:prSet>
      <dgm:spPr/>
    </dgm:pt>
    <dgm:pt modelId="{970FDFE7-47F1-4B7F-8689-095A490E30D9}" type="pres">
      <dgm:prSet presAssocID="{577C3EDD-0DD0-4109-AE91-5877B677ABFC}" presName="parSh" presStyleCnt="0"/>
      <dgm:spPr/>
    </dgm:pt>
    <dgm:pt modelId="{2BFDD91C-7CE2-41A3-8B65-0AC1DB6A0994}" type="pres">
      <dgm:prSet presAssocID="{577C3EDD-0DD0-4109-AE91-5877B677ABFC}" presName="lineNode" presStyleLbl="alignAccFollowNode1" presStyleIdx="6" presStyleCnt="15"/>
      <dgm:spPr/>
    </dgm:pt>
    <dgm:pt modelId="{40C9C3A9-4DA8-4D99-8A1F-1388E500465E}" type="pres">
      <dgm:prSet presAssocID="{577C3EDD-0DD0-4109-AE91-5877B677ABFC}" presName="lineArrowNode" presStyleLbl="alignAccFollowNode1" presStyleIdx="7" presStyleCnt="15" custLinFactX="-451444" custLinFactY="161778" custLinFactNeighborX="-500000" custLinFactNeighborY="200000"/>
      <dgm:spPr/>
    </dgm:pt>
    <dgm:pt modelId="{7408A15B-ECDB-40C3-9FAB-EAE2CCA71A5A}" type="pres">
      <dgm:prSet presAssocID="{8698C736-A67D-4413-BF8E-3E243388BFD2}" presName="sibTransNodeCircle" presStyleLbl="alignNode1" presStyleIdx="2" presStyleCnt="5" custLinFactY="-26073" custLinFactNeighborX="1207" custLinFactNeighborY="-100000">
        <dgm:presLayoutVars>
          <dgm:chMax val="0"/>
          <dgm:bulletEnabled/>
        </dgm:presLayoutVars>
      </dgm:prSet>
      <dgm:spPr/>
    </dgm:pt>
    <dgm:pt modelId="{FB68803D-BAC0-497E-ADB2-79213B2C224C}" type="pres">
      <dgm:prSet presAssocID="{8698C736-A67D-4413-BF8E-3E243388BFD2}" presName="spacerBetweenCircleAndCallout" presStyleCnt="0">
        <dgm:presLayoutVars/>
      </dgm:prSet>
      <dgm:spPr/>
    </dgm:pt>
    <dgm:pt modelId="{546407EF-777E-4635-BCB7-0484151E744C}" type="pres">
      <dgm:prSet presAssocID="{577C3EDD-0DD0-4109-AE91-5877B677ABFC}" presName="nodeText" presStyleLbl="alignAccFollowNode1" presStyleIdx="8" presStyleCnt="15" custLinFactNeighborX="4037" custLinFactNeighborY="-37887">
        <dgm:presLayoutVars>
          <dgm:bulletEnabled val="1"/>
        </dgm:presLayoutVars>
      </dgm:prSet>
      <dgm:spPr/>
    </dgm:pt>
    <dgm:pt modelId="{6C6491CB-7534-4989-A408-9ACC44AF0C11}" type="pres">
      <dgm:prSet presAssocID="{8698C736-A67D-4413-BF8E-3E243388BFD2}" presName="sibTransComposite" presStyleCnt="0"/>
      <dgm:spPr/>
    </dgm:pt>
    <dgm:pt modelId="{099047F3-9566-4FF7-8738-3E68401EC9EB}" type="pres">
      <dgm:prSet presAssocID="{4C1D03CE-DD99-48CA-9510-EB87527491DF}" presName="compositeNode" presStyleCnt="0"/>
      <dgm:spPr/>
    </dgm:pt>
    <dgm:pt modelId="{B21E0C27-4D22-4A56-96CD-50BB86053C67}" type="pres">
      <dgm:prSet presAssocID="{4C1D03CE-DD99-48CA-9510-EB87527491DF}" presName="parTx" presStyleLbl="node1" presStyleIdx="0" presStyleCnt="0">
        <dgm:presLayoutVars>
          <dgm:chMax val="0"/>
          <dgm:chPref val="0"/>
          <dgm:bulletEnabled val="1"/>
        </dgm:presLayoutVars>
      </dgm:prSet>
      <dgm:spPr/>
    </dgm:pt>
    <dgm:pt modelId="{9A9E577E-9E77-46F3-B72D-8E4494A0F684}" type="pres">
      <dgm:prSet presAssocID="{4C1D03CE-DD99-48CA-9510-EB87527491DF}" presName="parSh" presStyleCnt="0"/>
      <dgm:spPr/>
    </dgm:pt>
    <dgm:pt modelId="{647DE61D-8C1B-4ECA-8F67-9920B6394B39}" type="pres">
      <dgm:prSet presAssocID="{4C1D03CE-DD99-48CA-9510-EB87527491DF}" presName="lineNode" presStyleLbl="alignAccFollowNode1" presStyleIdx="9" presStyleCnt="15"/>
      <dgm:spPr/>
    </dgm:pt>
    <dgm:pt modelId="{B8C3E91B-AD93-48E6-8588-DE5B1874C27D}" type="pres">
      <dgm:prSet presAssocID="{4C1D03CE-DD99-48CA-9510-EB87527491DF}" presName="lineArrowNode" presStyleLbl="alignAccFollowNode1" presStyleIdx="10" presStyleCnt="15" custLinFactX="-300000" custLinFactY="110903" custLinFactNeighborX="-330120" custLinFactNeighborY="200000"/>
      <dgm:spPr/>
    </dgm:pt>
    <dgm:pt modelId="{E81A9DF8-E822-4645-AEF6-79F471525865}" type="pres">
      <dgm:prSet presAssocID="{A60BB619-C7E0-46A5-94A1-FDD77F353FCE}" presName="sibTransNodeCircle" presStyleLbl="alignNode1" presStyleIdx="3" presStyleCnt="5" custLinFactY="-26075" custLinFactNeighborX="-747" custLinFactNeighborY="-100000">
        <dgm:presLayoutVars>
          <dgm:chMax val="0"/>
          <dgm:bulletEnabled/>
        </dgm:presLayoutVars>
      </dgm:prSet>
      <dgm:spPr/>
    </dgm:pt>
    <dgm:pt modelId="{1B23AA03-BC60-492D-8BA2-1E8AAD433101}" type="pres">
      <dgm:prSet presAssocID="{A60BB619-C7E0-46A5-94A1-FDD77F353FCE}" presName="spacerBetweenCircleAndCallout" presStyleCnt="0">
        <dgm:presLayoutVars/>
      </dgm:prSet>
      <dgm:spPr/>
    </dgm:pt>
    <dgm:pt modelId="{E224E50F-61B1-4C5C-BE34-8BCEDA392452}" type="pres">
      <dgm:prSet presAssocID="{4C1D03CE-DD99-48CA-9510-EB87527491DF}" presName="nodeText" presStyleLbl="alignAccFollowNode1" presStyleIdx="11" presStyleCnt="15" custLinFactNeighborX="411" custLinFactNeighborY="-37513">
        <dgm:presLayoutVars>
          <dgm:bulletEnabled val="1"/>
        </dgm:presLayoutVars>
      </dgm:prSet>
      <dgm:spPr/>
    </dgm:pt>
    <dgm:pt modelId="{503A2FC8-4CB5-43F7-A859-1A67605FFA2B}" type="pres">
      <dgm:prSet presAssocID="{A60BB619-C7E0-46A5-94A1-FDD77F353FCE}" presName="sibTransComposite" presStyleCnt="0"/>
      <dgm:spPr/>
    </dgm:pt>
    <dgm:pt modelId="{ED45374F-9FEF-41E5-9068-BE9DA64E444D}" type="pres">
      <dgm:prSet presAssocID="{C842E9D4-E804-4272-B2D3-9095FB5F5808}" presName="compositeNode" presStyleCnt="0"/>
      <dgm:spPr/>
    </dgm:pt>
    <dgm:pt modelId="{5A4F55B4-75DD-4B30-B86D-C4C43C6B2594}" type="pres">
      <dgm:prSet presAssocID="{C842E9D4-E804-4272-B2D3-9095FB5F5808}" presName="parTx" presStyleLbl="node1" presStyleIdx="0" presStyleCnt="0">
        <dgm:presLayoutVars>
          <dgm:chMax val="0"/>
          <dgm:chPref val="0"/>
          <dgm:bulletEnabled val="1"/>
        </dgm:presLayoutVars>
      </dgm:prSet>
      <dgm:spPr/>
    </dgm:pt>
    <dgm:pt modelId="{6F4F6FF4-375C-4AB6-A7E9-983E0600D32E}" type="pres">
      <dgm:prSet presAssocID="{C842E9D4-E804-4272-B2D3-9095FB5F5808}" presName="parSh" presStyleCnt="0"/>
      <dgm:spPr/>
    </dgm:pt>
    <dgm:pt modelId="{17EF69B7-A675-4111-A118-4B16EBC4A561}" type="pres">
      <dgm:prSet presAssocID="{C842E9D4-E804-4272-B2D3-9095FB5F5808}" presName="lineNode" presStyleLbl="alignAccFollowNode1" presStyleIdx="12" presStyleCnt="15"/>
      <dgm:spPr/>
    </dgm:pt>
    <dgm:pt modelId="{419B21B7-ED24-4B94-B249-B6EFB1609794}" type="pres">
      <dgm:prSet presAssocID="{C842E9D4-E804-4272-B2D3-9095FB5F5808}" presName="lineArrowNode" presStyleLbl="alignAccFollowNode1" presStyleIdx="13" presStyleCnt="15"/>
      <dgm:spPr/>
    </dgm:pt>
    <dgm:pt modelId="{557D6864-0AF8-4706-A1A2-49A259C3947A}" type="pres">
      <dgm:prSet presAssocID="{020E8486-0BF0-4E78-A2F0-F31184E88A8E}" presName="sibTransNodeCircle" presStyleLbl="alignNode1" presStyleIdx="4" presStyleCnt="5" custLinFactY="-26245" custLinFactNeighborX="-2718" custLinFactNeighborY="-100000">
        <dgm:presLayoutVars>
          <dgm:chMax val="0"/>
          <dgm:bulletEnabled/>
        </dgm:presLayoutVars>
      </dgm:prSet>
      <dgm:spPr/>
    </dgm:pt>
    <dgm:pt modelId="{8FE65C98-30D5-4DDE-989E-223D5D01F614}" type="pres">
      <dgm:prSet presAssocID="{020E8486-0BF0-4E78-A2F0-F31184E88A8E}" presName="spacerBetweenCircleAndCallout" presStyleCnt="0">
        <dgm:presLayoutVars/>
      </dgm:prSet>
      <dgm:spPr/>
    </dgm:pt>
    <dgm:pt modelId="{547FE47E-9575-49F8-8FEA-9E96CB238BBB}" type="pres">
      <dgm:prSet presAssocID="{C842E9D4-E804-4272-B2D3-9095FB5F5808}" presName="nodeText" presStyleLbl="alignAccFollowNode1" presStyleIdx="14" presStyleCnt="15" custLinFactNeighborX="-1108" custLinFactNeighborY="-37513">
        <dgm:presLayoutVars>
          <dgm:bulletEnabled val="1"/>
        </dgm:presLayoutVars>
      </dgm:prSet>
      <dgm:spPr/>
    </dgm:pt>
  </dgm:ptLst>
  <dgm:cxnLst>
    <dgm:cxn modelId="{241B7903-2C26-4B06-A8CF-B84942E09FE7}" type="presOf" srcId="{0A71F70E-C06D-4B08-B71C-C00C3A2D4FBC}" destId="{54707191-E0C9-41B4-82C6-C553A1EE6192}" srcOrd="0" destOrd="0" presId="urn:microsoft.com/office/officeart/2016/7/layout/LinearArrowProcessNumbered"/>
    <dgm:cxn modelId="{A3429324-E8F6-4D49-A5F2-02EC226CE31F}" srcId="{0A71F70E-C06D-4B08-B71C-C00C3A2D4FBC}" destId="{301183FE-6E35-4DC5-B541-C4714B2ECEEB}" srcOrd="0" destOrd="0" parTransId="{F913F808-1101-400A-B951-CE2CE28AAE20}" sibTransId="{2B6A04C0-EFEF-4D69-B889-A0965B4EB3E6}"/>
    <dgm:cxn modelId="{E45D3E27-FBB6-4097-8D2C-73A3D04A0A8F}" srcId="{667943E7-997B-4BAF-99B6-3FE0B7F5848E}" destId="{3C94E3EF-BA15-4F0E-840A-8937A1B90BF4}" srcOrd="1" destOrd="0" parTransId="{122A1E04-D3EC-430E-A1D1-E0C7F6EEC7BB}" sibTransId="{66E8EE53-95A9-40F0-81DB-5E9F2591B28E}"/>
    <dgm:cxn modelId="{5B19B23D-8381-48EA-864A-A410D20E7FFD}" type="presOf" srcId="{E0CC2470-C253-46AD-A1FF-9D48BCDBD84B}" destId="{89B84D48-4280-4112-82AB-C36B0A4A29E5}" srcOrd="0" destOrd="1" presId="urn:microsoft.com/office/officeart/2016/7/layout/LinearArrowProcessNumbered"/>
    <dgm:cxn modelId="{59C4E166-6E75-4802-976B-C707D8A646B2}" type="presOf" srcId="{020E8486-0BF0-4E78-A2F0-F31184E88A8E}" destId="{557D6864-0AF8-4706-A1A2-49A259C3947A}" srcOrd="0" destOrd="0" presId="urn:microsoft.com/office/officeart/2016/7/layout/LinearArrowProcessNumbered"/>
    <dgm:cxn modelId="{9B3F8B4E-67EC-4A44-B57D-FA6BF49A3709}" type="presOf" srcId="{0FF96015-4126-40A5-92A4-C1976B30D8F7}" destId="{FE98FF6E-8FCD-42BD-8228-9038DEA1FB77}" srcOrd="0" destOrd="0" presId="urn:microsoft.com/office/officeart/2016/7/layout/LinearArrowProcessNumbered"/>
    <dgm:cxn modelId="{CEA94273-D408-492B-9E60-65354B9A5ED4}" type="presOf" srcId="{667943E7-997B-4BAF-99B6-3FE0B7F5848E}" destId="{674F62BC-6368-4973-A3DC-A54980D8011A}" srcOrd="0" destOrd="0" presId="urn:microsoft.com/office/officeart/2016/7/layout/LinearArrowProcessNumbered"/>
    <dgm:cxn modelId="{D2D34C78-636E-4496-93A2-AC137EAD9054}" srcId="{667943E7-997B-4BAF-99B6-3FE0B7F5848E}" destId="{577C3EDD-0DD0-4109-AE91-5877B677ABFC}" srcOrd="2" destOrd="0" parTransId="{E324367B-5DD0-48DA-8451-BDFF5EA3D76B}" sibTransId="{8698C736-A67D-4413-BF8E-3E243388BFD2}"/>
    <dgm:cxn modelId="{A1B4417E-CAA1-4D1E-86D4-8D6A18873B85}" type="presOf" srcId="{577C3EDD-0DD0-4109-AE91-5877B677ABFC}" destId="{546407EF-777E-4635-BCB7-0484151E744C}" srcOrd="0" destOrd="0" presId="urn:microsoft.com/office/officeart/2016/7/layout/LinearArrowProcessNumbered"/>
    <dgm:cxn modelId="{0B742586-FE73-4879-9088-63187BA8B637}" type="presOf" srcId="{C842E9D4-E804-4272-B2D3-9095FB5F5808}" destId="{547FE47E-9575-49F8-8FEA-9E96CB238BBB}" srcOrd="0" destOrd="0" presId="urn:microsoft.com/office/officeart/2016/7/layout/LinearArrowProcessNumbered"/>
    <dgm:cxn modelId="{FFF3B195-5DC6-4C30-BA6B-88FDD8B30EB6}" srcId="{667943E7-997B-4BAF-99B6-3FE0B7F5848E}" destId="{4C1D03CE-DD99-48CA-9510-EB87527491DF}" srcOrd="3" destOrd="0" parTransId="{9CEB59C2-3333-4BCB-BA4D-C9DFEF5E82D2}" sibTransId="{A60BB619-C7E0-46A5-94A1-FDD77F353FCE}"/>
    <dgm:cxn modelId="{43D7D7A8-D424-4977-B1F7-D7C4E814FC43}" srcId="{667943E7-997B-4BAF-99B6-3FE0B7F5848E}" destId="{C842E9D4-E804-4272-B2D3-9095FB5F5808}" srcOrd="4" destOrd="0" parTransId="{0B4B97A6-A5A2-4E18-A320-5C5005094AD1}" sibTransId="{020E8486-0BF0-4E78-A2F0-F31184E88A8E}"/>
    <dgm:cxn modelId="{16DE19AF-8BA5-4456-962B-075D010711A6}" srcId="{3C94E3EF-BA15-4F0E-840A-8937A1B90BF4}" destId="{E0CC2470-C253-46AD-A1FF-9D48BCDBD84B}" srcOrd="0" destOrd="0" parTransId="{49BA2BD3-D4C6-4459-89B8-FE3127F867DD}" sibTransId="{9487FA19-5D83-45D2-9BD5-29F2D3B78D80}"/>
    <dgm:cxn modelId="{7EB4BCB2-0D7B-4C66-B128-024FF47BB92B}" type="presOf" srcId="{301183FE-6E35-4DC5-B541-C4714B2ECEEB}" destId="{54707191-E0C9-41B4-82C6-C553A1EE6192}" srcOrd="0" destOrd="1" presId="urn:microsoft.com/office/officeart/2016/7/layout/LinearArrowProcessNumbered"/>
    <dgm:cxn modelId="{674692D1-E034-493C-BEC8-3E011D98A4CC}" type="presOf" srcId="{4C1D03CE-DD99-48CA-9510-EB87527491DF}" destId="{E224E50F-61B1-4C5C-BE34-8BCEDA392452}" srcOrd="0" destOrd="0" presId="urn:microsoft.com/office/officeart/2016/7/layout/LinearArrowProcessNumbered"/>
    <dgm:cxn modelId="{EE6306DB-72CF-410B-B7F5-1F5B0026D7DA}" srcId="{667943E7-997B-4BAF-99B6-3FE0B7F5848E}" destId="{0A71F70E-C06D-4B08-B71C-C00C3A2D4FBC}" srcOrd="0" destOrd="0" parTransId="{E381A7AD-F8CD-4C19-A396-E088F5F74CB9}" sibTransId="{0FF96015-4126-40A5-92A4-C1976B30D8F7}"/>
    <dgm:cxn modelId="{AB0F4EDE-EA5A-4CF8-ACD0-A714823280D7}" type="presOf" srcId="{3C94E3EF-BA15-4F0E-840A-8937A1B90BF4}" destId="{89B84D48-4280-4112-82AB-C36B0A4A29E5}" srcOrd="0" destOrd="0" presId="urn:microsoft.com/office/officeart/2016/7/layout/LinearArrowProcessNumbered"/>
    <dgm:cxn modelId="{88EC85E5-4A1E-496D-9D2B-DB4CA22B9B36}" type="presOf" srcId="{66E8EE53-95A9-40F0-81DB-5E9F2591B28E}" destId="{B88D97A2-51D5-4B00-AD61-4FA2A27AB7B3}" srcOrd="0" destOrd="0" presId="urn:microsoft.com/office/officeart/2016/7/layout/LinearArrowProcessNumbered"/>
    <dgm:cxn modelId="{4672F0F3-B7C0-4D40-8497-8ACF69E20188}" type="presOf" srcId="{8698C736-A67D-4413-BF8E-3E243388BFD2}" destId="{7408A15B-ECDB-40C3-9FAB-EAE2CCA71A5A}" srcOrd="0" destOrd="0" presId="urn:microsoft.com/office/officeart/2016/7/layout/LinearArrowProcessNumbered"/>
    <dgm:cxn modelId="{6482D0F8-6718-46D1-A45C-5FBC49B80EA5}" type="presOf" srcId="{A60BB619-C7E0-46A5-94A1-FDD77F353FCE}" destId="{E81A9DF8-E822-4645-AEF6-79F471525865}" srcOrd="0" destOrd="0" presId="urn:microsoft.com/office/officeart/2016/7/layout/LinearArrowProcessNumbered"/>
    <dgm:cxn modelId="{1787F944-B9BE-4DDD-A142-1E061BEFEC8C}" type="presParOf" srcId="{674F62BC-6368-4973-A3DC-A54980D8011A}" destId="{949F8A9E-0F49-45CF-849C-D0D593B849DE}" srcOrd="0" destOrd="0" presId="urn:microsoft.com/office/officeart/2016/7/layout/LinearArrowProcessNumbered"/>
    <dgm:cxn modelId="{9A5F6BA9-DD12-4536-97E2-C7BA754FE36C}" type="presParOf" srcId="{949F8A9E-0F49-45CF-849C-D0D593B849DE}" destId="{EC67BB49-39BF-4C4B-90ED-8CAEDE698576}" srcOrd="0" destOrd="0" presId="urn:microsoft.com/office/officeart/2016/7/layout/LinearArrowProcessNumbered"/>
    <dgm:cxn modelId="{A921C8E3-D793-4E87-87AD-BEF4A27A486A}" type="presParOf" srcId="{949F8A9E-0F49-45CF-849C-D0D593B849DE}" destId="{1F89DD3A-0A79-4620-AE79-6AAE9D744CCC}" srcOrd="1" destOrd="0" presId="urn:microsoft.com/office/officeart/2016/7/layout/LinearArrowProcessNumbered"/>
    <dgm:cxn modelId="{98802D23-2564-46BF-9D82-B713A20EB6D3}" type="presParOf" srcId="{1F89DD3A-0A79-4620-AE79-6AAE9D744CCC}" destId="{13EC2252-7A4C-4B31-9900-1B5B36FA39E6}" srcOrd="0" destOrd="0" presId="urn:microsoft.com/office/officeart/2016/7/layout/LinearArrowProcessNumbered"/>
    <dgm:cxn modelId="{BA74FA00-1654-40FE-BC3C-EC08B55848F9}" type="presParOf" srcId="{1F89DD3A-0A79-4620-AE79-6AAE9D744CCC}" destId="{2D6509C3-8936-45B5-813D-D4B6A3019297}" srcOrd="1" destOrd="0" presId="urn:microsoft.com/office/officeart/2016/7/layout/LinearArrowProcessNumbered"/>
    <dgm:cxn modelId="{8657A72F-0875-4C4A-976A-4DF6EC663B2B}" type="presParOf" srcId="{1F89DD3A-0A79-4620-AE79-6AAE9D744CCC}" destId="{FE98FF6E-8FCD-42BD-8228-9038DEA1FB77}" srcOrd="2" destOrd="0" presId="urn:microsoft.com/office/officeart/2016/7/layout/LinearArrowProcessNumbered"/>
    <dgm:cxn modelId="{6F5E6C37-E845-438E-9B2F-F1080C0E0759}" type="presParOf" srcId="{1F89DD3A-0A79-4620-AE79-6AAE9D744CCC}" destId="{0992CEAE-412A-4BA3-9A5F-4DED8CE7E8A2}" srcOrd="3" destOrd="0" presId="urn:microsoft.com/office/officeart/2016/7/layout/LinearArrowProcessNumbered"/>
    <dgm:cxn modelId="{13B27156-89BF-4A0E-A2AD-3DFBA78BA77A}" type="presParOf" srcId="{949F8A9E-0F49-45CF-849C-D0D593B849DE}" destId="{54707191-E0C9-41B4-82C6-C553A1EE6192}" srcOrd="2" destOrd="0" presId="urn:microsoft.com/office/officeart/2016/7/layout/LinearArrowProcessNumbered"/>
    <dgm:cxn modelId="{CFF262ED-BC18-48F4-B920-28095AD6B5B6}" type="presParOf" srcId="{674F62BC-6368-4973-A3DC-A54980D8011A}" destId="{695CAE13-B599-4A25-9764-BCA45DAA4A42}" srcOrd="1" destOrd="0" presId="urn:microsoft.com/office/officeart/2016/7/layout/LinearArrowProcessNumbered"/>
    <dgm:cxn modelId="{066D0ABE-CD31-4341-BB6C-1882CE6C52D1}" type="presParOf" srcId="{674F62BC-6368-4973-A3DC-A54980D8011A}" destId="{F3AB07F6-513D-4F6B-B478-8441291015C8}" srcOrd="2" destOrd="0" presId="urn:microsoft.com/office/officeart/2016/7/layout/LinearArrowProcessNumbered"/>
    <dgm:cxn modelId="{FD0A50C1-4BF1-4E04-B9B5-AD1E125148BE}" type="presParOf" srcId="{F3AB07F6-513D-4F6B-B478-8441291015C8}" destId="{296EE04A-968C-463B-ADB7-341258A9C38B}" srcOrd="0" destOrd="0" presId="urn:microsoft.com/office/officeart/2016/7/layout/LinearArrowProcessNumbered"/>
    <dgm:cxn modelId="{20D10D10-F556-4FBF-8D73-6F6E78118D2B}" type="presParOf" srcId="{F3AB07F6-513D-4F6B-B478-8441291015C8}" destId="{F5275550-BD3E-44C6-A54B-DBC951CF2890}" srcOrd="1" destOrd="0" presId="urn:microsoft.com/office/officeart/2016/7/layout/LinearArrowProcessNumbered"/>
    <dgm:cxn modelId="{563209AF-4EE9-48C9-8FB3-CCCB30B84CDF}" type="presParOf" srcId="{F5275550-BD3E-44C6-A54B-DBC951CF2890}" destId="{97EA3C06-0C0D-494B-8FAB-B0267D6B7754}" srcOrd="0" destOrd="0" presId="urn:microsoft.com/office/officeart/2016/7/layout/LinearArrowProcessNumbered"/>
    <dgm:cxn modelId="{9178143C-0265-4AE1-A040-DB9B3C9B06D3}" type="presParOf" srcId="{F5275550-BD3E-44C6-A54B-DBC951CF2890}" destId="{2A6DDDB0-EB72-40F0-8CCA-48728ACB23E6}" srcOrd="1" destOrd="0" presId="urn:microsoft.com/office/officeart/2016/7/layout/LinearArrowProcessNumbered"/>
    <dgm:cxn modelId="{71195F63-A0D0-43CF-AF20-06BEAC48F0D3}" type="presParOf" srcId="{F5275550-BD3E-44C6-A54B-DBC951CF2890}" destId="{B88D97A2-51D5-4B00-AD61-4FA2A27AB7B3}" srcOrd="2" destOrd="0" presId="urn:microsoft.com/office/officeart/2016/7/layout/LinearArrowProcessNumbered"/>
    <dgm:cxn modelId="{C948AD0E-A547-4A81-9204-6E6A08BB0305}" type="presParOf" srcId="{F5275550-BD3E-44C6-A54B-DBC951CF2890}" destId="{7C7BC2FC-7711-49DF-ADBC-D97620B3FF17}" srcOrd="3" destOrd="0" presId="urn:microsoft.com/office/officeart/2016/7/layout/LinearArrowProcessNumbered"/>
    <dgm:cxn modelId="{E7E0304A-79F5-46B4-9B74-D9322D480AAF}" type="presParOf" srcId="{F3AB07F6-513D-4F6B-B478-8441291015C8}" destId="{89B84D48-4280-4112-82AB-C36B0A4A29E5}" srcOrd="2" destOrd="0" presId="urn:microsoft.com/office/officeart/2016/7/layout/LinearArrowProcessNumbered"/>
    <dgm:cxn modelId="{4A6EBEDA-AA62-4805-8A2D-769C62E19604}" type="presParOf" srcId="{674F62BC-6368-4973-A3DC-A54980D8011A}" destId="{FF857A58-92AC-4E92-ACDE-F55465C20EB7}" srcOrd="3" destOrd="0" presId="urn:microsoft.com/office/officeart/2016/7/layout/LinearArrowProcessNumbered"/>
    <dgm:cxn modelId="{5A4274DE-9C9E-4B32-9091-D4B0107B4ABC}" type="presParOf" srcId="{674F62BC-6368-4973-A3DC-A54980D8011A}" destId="{13FCD09F-C9CE-4085-B75E-55E1A2231AE3}" srcOrd="4" destOrd="0" presId="urn:microsoft.com/office/officeart/2016/7/layout/LinearArrowProcessNumbered"/>
    <dgm:cxn modelId="{551BFB77-5A4A-4F6B-9F63-EA91B966A3B8}" type="presParOf" srcId="{13FCD09F-C9CE-4085-B75E-55E1A2231AE3}" destId="{D2A91D7B-3977-4B58-B01A-E7DD19D63E23}" srcOrd="0" destOrd="0" presId="urn:microsoft.com/office/officeart/2016/7/layout/LinearArrowProcessNumbered"/>
    <dgm:cxn modelId="{7CF93F27-52A7-4E5E-BDE1-D6BFE0EBFA5D}" type="presParOf" srcId="{13FCD09F-C9CE-4085-B75E-55E1A2231AE3}" destId="{970FDFE7-47F1-4B7F-8689-095A490E30D9}" srcOrd="1" destOrd="0" presId="urn:microsoft.com/office/officeart/2016/7/layout/LinearArrowProcessNumbered"/>
    <dgm:cxn modelId="{FEF92B18-6B8E-4908-8373-D572CC99D441}" type="presParOf" srcId="{970FDFE7-47F1-4B7F-8689-095A490E30D9}" destId="{2BFDD91C-7CE2-41A3-8B65-0AC1DB6A0994}" srcOrd="0" destOrd="0" presId="urn:microsoft.com/office/officeart/2016/7/layout/LinearArrowProcessNumbered"/>
    <dgm:cxn modelId="{59FA6498-6F26-40FF-807B-F5069D620360}" type="presParOf" srcId="{970FDFE7-47F1-4B7F-8689-095A490E30D9}" destId="{40C9C3A9-4DA8-4D99-8A1F-1388E500465E}" srcOrd="1" destOrd="0" presId="urn:microsoft.com/office/officeart/2016/7/layout/LinearArrowProcessNumbered"/>
    <dgm:cxn modelId="{46766514-9102-416E-8C0E-2CDADC2CDAA5}" type="presParOf" srcId="{970FDFE7-47F1-4B7F-8689-095A490E30D9}" destId="{7408A15B-ECDB-40C3-9FAB-EAE2CCA71A5A}" srcOrd="2" destOrd="0" presId="urn:microsoft.com/office/officeart/2016/7/layout/LinearArrowProcessNumbered"/>
    <dgm:cxn modelId="{459678D0-50E2-421F-87AB-EAD0FB6ACE8A}" type="presParOf" srcId="{970FDFE7-47F1-4B7F-8689-095A490E30D9}" destId="{FB68803D-BAC0-497E-ADB2-79213B2C224C}" srcOrd="3" destOrd="0" presId="urn:microsoft.com/office/officeart/2016/7/layout/LinearArrowProcessNumbered"/>
    <dgm:cxn modelId="{5D915FCC-C71D-485F-8E42-611235613721}" type="presParOf" srcId="{13FCD09F-C9CE-4085-B75E-55E1A2231AE3}" destId="{546407EF-777E-4635-BCB7-0484151E744C}" srcOrd="2" destOrd="0" presId="urn:microsoft.com/office/officeart/2016/7/layout/LinearArrowProcessNumbered"/>
    <dgm:cxn modelId="{85DC9260-BBF4-4EA3-8E8A-E8862F2113ED}" type="presParOf" srcId="{674F62BC-6368-4973-A3DC-A54980D8011A}" destId="{6C6491CB-7534-4989-A408-9ACC44AF0C11}" srcOrd="5" destOrd="0" presId="urn:microsoft.com/office/officeart/2016/7/layout/LinearArrowProcessNumbered"/>
    <dgm:cxn modelId="{DFBED7CF-D059-4196-9F60-1564C04F704C}" type="presParOf" srcId="{674F62BC-6368-4973-A3DC-A54980D8011A}" destId="{099047F3-9566-4FF7-8738-3E68401EC9EB}" srcOrd="6" destOrd="0" presId="urn:microsoft.com/office/officeart/2016/7/layout/LinearArrowProcessNumbered"/>
    <dgm:cxn modelId="{10A520B3-39DB-4929-91BF-D5FC1E953236}" type="presParOf" srcId="{099047F3-9566-4FF7-8738-3E68401EC9EB}" destId="{B21E0C27-4D22-4A56-96CD-50BB86053C67}" srcOrd="0" destOrd="0" presId="urn:microsoft.com/office/officeart/2016/7/layout/LinearArrowProcessNumbered"/>
    <dgm:cxn modelId="{65AFD2AA-2C70-475A-97C2-F787F41A6756}" type="presParOf" srcId="{099047F3-9566-4FF7-8738-3E68401EC9EB}" destId="{9A9E577E-9E77-46F3-B72D-8E4494A0F684}" srcOrd="1" destOrd="0" presId="urn:microsoft.com/office/officeart/2016/7/layout/LinearArrowProcessNumbered"/>
    <dgm:cxn modelId="{6C971B75-2C7D-4886-AE2C-6DC97FB05736}" type="presParOf" srcId="{9A9E577E-9E77-46F3-B72D-8E4494A0F684}" destId="{647DE61D-8C1B-4ECA-8F67-9920B6394B39}" srcOrd="0" destOrd="0" presId="urn:microsoft.com/office/officeart/2016/7/layout/LinearArrowProcessNumbered"/>
    <dgm:cxn modelId="{DDBC1AB5-A978-4B9F-9D44-4D611F9D6171}" type="presParOf" srcId="{9A9E577E-9E77-46F3-B72D-8E4494A0F684}" destId="{B8C3E91B-AD93-48E6-8588-DE5B1874C27D}" srcOrd="1" destOrd="0" presId="urn:microsoft.com/office/officeart/2016/7/layout/LinearArrowProcessNumbered"/>
    <dgm:cxn modelId="{E5108906-615F-4C7D-AC56-4D8C0F14E257}" type="presParOf" srcId="{9A9E577E-9E77-46F3-B72D-8E4494A0F684}" destId="{E81A9DF8-E822-4645-AEF6-79F471525865}" srcOrd="2" destOrd="0" presId="urn:microsoft.com/office/officeart/2016/7/layout/LinearArrowProcessNumbered"/>
    <dgm:cxn modelId="{927C98F6-04E0-4D0C-8DB2-D88FA3346CB0}" type="presParOf" srcId="{9A9E577E-9E77-46F3-B72D-8E4494A0F684}" destId="{1B23AA03-BC60-492D-8BA2-1E8AAD433101}" srcOrd="3" destOrd="0" presId="urn:microsoft.com/office/officeart/2016/7/layout/LinearArrowProcessNumbered"/>
    <dgm:cxn modelId="{00EDEE73-6427-4F7A-BB67-EE74169C87B7}" type="presParOf" srcId="{099047F3-9566-4FF7-8738-3E68401EC9EB}" destId="{E224E50F-61B1-4C5C-BE34-8BCEDA392452}" srcOrd="2" destOrd="0" presId="urn:microsoft.com/office/officeart/2016/7/layout/LinearArrowProcessNumbered"/>
    <dgm:cxn modelId="{207795C2-37F1-49F6-B5C2-44B6D6CC1716}" type="presParOf" srcId="{674F62BC-6368-4973-A3DC-A54980D8011A}" destId="{503A2FC8-4CB5-43F7-A859-1A67605FFA2B}" srcOrd="7" destOrd="0" presId="urn:microsoft.com/office/officeart/2016/7/layout/LinearArrowProcessNumbered"/>
    <dgm:cxn modelId="{80A8CA02-D569-4629-9D41-437CD6395675}" type="presParOf" srcId="{674F62BC-6368-4973-A3DC-A54980D8011A}" destId="{ED45374F-9FEF-41E5-9068-BE9DA64E444D}" srcOrd="8" destOrd="0" presId="urn:microsoft.com/office/officeart/2016/7/layout/LinearArrowProcessNumbered"/>
    <dgm:cxn modelId="{AA337FEA-28A0-4B1D-870C-46D68016D4B7}" type="presParOf" srcId="{ED45374F-9FEF-41E5-9068-BE9DA64E444D}" destId="{5A4F55B4-75DD-4B30-B86D-C4C43C6B2594}" srcOrd="0" destOrd="0" presId="urn:microsoft.com/office/officeart/2016/7/layout/LinearArrowProcessNumbered"/>
    <dgm:cxn modelId="{300CE8BB-6905-4A35-8C5F-EE30B19935B2}" type="presParOf" srcId="{ED45374F-9FEF-41E5-9068-BE9DA64E444D}" destId="{6F4F6FF4-375C-4AB6-A7E9-983E0600D32E}" srcOrd="1" destOrd="0" presId="urn:microsoft.com/office/officeart/2016/7/layout/LinearArrowProcessNumbered"/>
    <dgm:cxn modelId="{B59BAA5D-C1EA-4AAF-A7F0-088AC51638C1}" type="presParOf" srcId="{6F4F6FF4-375C-4AB6-A7E9-983E0600D32E}" destId="{17EF69B7-A675-4111-A118-4B16EBC4A561}" srcOrd="0" destOrd="0" presId="urn:microsoft.com/office/officeart/2016/7/layout/LinearArrowProcessNumbered"/>
    <dgm:cxn modelId="{E2A49C5A-056E-4835-A8EE-88C0C979C099}" type="presParOf" srcId="{6F4F6FF4-375C-4AB6-A7E9-983E0600D32E}" destId="{419B21B7-ED24-4B94-B249-B6EFB1609794}" srcOrd="1" destOrd="0" presId="urn:microsoft.com/office/officeart/2016/7/layout/LinearArrowProcessNumbered"/>
    <dgm:cxn modelId="{B2F2FB16-9BD5-44BC-AE3B-CFEEE79D3F79}" type="presParOf" srcId="{6F4F6FF4-375C-4AB6-A7E9-983E0600D32E}" destId="{557D6864-0AF8-4706-A1A2-49A259C3947A}" srcOrd="2" destOrd="0" presId="urn:microsoft.com/office/officeart/2016/7/layout/LinearArrowProcessNumbered"/>
    <dgm:cxn modelId="{BCC37C50-FF80-4F44-91B5-0D17C44DDD84}" type="presParOf" srcId="{6F4F6FF4-375C-4AB6-A7E9-983E0600D32E}" destId="{8FE65C98-30D5-4DDE-989E-223D5D01F614}" srcOrd="3" destOrd="0" presId="urn:microsoft.com/office/officeart/2016/7/layout/LinearArrowProcessNumbered"/>
    <dgm:cxn modelId="{4B05BA6C-09E6-4575-B540-D7F7BDAFEF98}" type="presParOf" srcId="{ED45374F-9FEF-41E5-9068-BE9DA64E444D}" destId="{547FE47E-9575-49F8-8FEA-9E96CB238BBB}" srcOrd="2" destOrd="0" presId="urn:microsoft.com/office/officeart/2016/7/layout/LinearArrow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4A9EC91-998E-40F4-8A97-5B9B917F1BB1}" type="doc">
      <dgm:prSet loTypeId="urn:microsoft.com/office/officeart/2008/layout/LinedList" loCatId="list" qsTypeId="urn:microsoft.com/office/officeart/2005/8/quickstyle/simple1" qsCatId="simple" csTypeId="urn:microsoft.com/office/officeart/2005/8/colors/accent2_2" csCatId="accent2" phldr="1"/>
      <dgm:spPr/>
      <dgm:t>
        <a:bodyPr/>
        <a:lstStyle/>
        <a:p>
          <a:endParaRPr lang="en-US"/>
        </a:p>
      </dgm:t>
    </dgm:pt>
    <dgm:pt modelId="{16BA9979-4BF3-405E-B267-71FAAB593450}">
      <dgm:prSet custT="1"/>
      <dgm:spPr/>
      <dgm:t>
        <a:bodyPr/>
        <a:lstStyle/>
        <a:p>
          <a:pPr algn="l">
            <a:lnSpc>
              <a:spcPct val="150000"/>
            </a:lnSpc>
          </a:pPr>
          <a:r>
            <a:rPr lang="en-GB" sz="1600" b="1" dirty="0">
              <a:latin typeface="Arial" panose="020B0604020202020204" pitchFamily="34" charset="0"/>
              <a:cs typeface="Arial" panose="020B0604020202020204" pitchFamily="34" charset="0"/>
            </a:rPr>
            <a:t>Workforce Planning:</a:t>
          </a:r>
        </a:p>
        <a:p>
          <a:pPr algn="just">
            <a:lnSpc>
              <a:spcPct val="150000"/>
            </a:lnSpc>
          </a:pPr>
          <a:r>
            <a:rPr lang="en-GB" sz="1400" dirty="0">
              <a:latin typeface="Arial" panose="020B0604020202020204" pitchFamily="34" charset="0"/>
              <a:cs typeface="Arial" panose="020B0604020202020204" pitchFamily="34" charset="0"/>
            </a:rPr>
            <a:t>Strategic workforce planning in the NHS ensures that the proper healthcare workers are available to address changing demands, improving service delivery and patient outcomes (Smith &amp; Johnson, 2020).</a:t>
          </a:r>
        </a:p>
      </dgm:t>
    </dgm:pt>
    <dgm:pt modelId="{C162DE7E-8784-4985-96D7-6B99475CE0DD}" type="parTrans" cxnId="{B80F2F7B-B271-40DE-9A2C-44E4C51FE200}">
      <dgm:prSet/>
      <dgm:spPr/>
      <dgm:t>
        <a:bodyPr/>
        <a:lstStyle/>
        <a:p>
          <a:pPr>
            <a:lnSpc>
              <a:spcPct val="150000"/>
            </a:lnSpc>
          </a:pPr>
          <a:endParaRPr lang="en-US">
            <a:latin typeface="Arial" panose="020B0604020202020204" pitchFamily="34" charset="0"/>
            <a:cs typeface="Arial" panose="020B0604020202020204" pitchFamily="34" charset="0"/>
          </a:endParaRPr>
        </a:p>
      </dgm:t>
    </dgm:pt>
    <dgm:pt modelId="{9A20D74C-3896-4972-B111-1F9D42F9907F}" type="sibTrans" cxnId="{B80F2F7B-B271-40DE-9A2C-44E4C51FE200}">
      <dgm:prSet/>
      <dgm:spPr/>
      <dgm:t>
        <a:bodyPr/>
        <a:lstStyle/>
        <a:p>
          <a:pPr>
            <a:lnSpc>
              <a:spcPct val="150000"/>
            </a:lnSpc>
          </a:pPr>
          <a:endParaRPr lang="en-US">
            <a:latin typeface="Arial" panose="020B0604020202020204" pitchFamily="34" charset="0"/>
            <a:cs typeface="Arial" panose="020B0604020202020204" pitchFamily="34" charset="0"/>
          </a:endParaRPr>
        </a:p>
      </dgm:t>
    </dgm:pt>
    <dgm:pt modelId="{72041F2B-CA24-45A0-8F3B-CA8788A72F9C}">
      <dgm:prSet custT="1"/>
      <dgm:spPr/>
      <dgm:t>
        <a:bodyPr/>
        <a:lstStyle/>
        <a:p>
          <a:pPr algn="l">
            <a:lnSpc>
              <a:spcPct val="150000"/>
            </a:lnSpc>
          </a:pPr>
          <a:r>
            <a:rPr lang="en-GB" sz="1600" b="1" dirty="0">
              <a:latin typeface="Arial" panose="020B0604020202020204" pitchFamily="34" charset="0"/>
              <a:cs typeface="Arial" panose="020B0604020202020204" pitchFamily="34" charset="0"/>
            </a:rPr>
            <a:t>Diversity and Inclusion:</a:t>
          </a:r>
        </a:p>
        <a:p>
          <a:pPr algn="just">
            <a:lnSpc>
              <a:spcPct val="150000"/>
            </a:lnSpc>
          </a:pPr>
          <a:r>
            <a:rPr lang="en-GB" sz="1400" dirty="0">
              <a:latin typeface="Arial" panose="020B0604020202020204" pitchFamily="34" charset="0"/>
              <a:cs typeface="Arial" panose="020B0604020202020204" pitchFamily="34" charset="0"/>
            </a:rPr>
            <a:t>The NHS's emphasis on diversity and inclusion results in a culturally competent staff, which fosters innovation and better decision-making in patient care. (Johnson and colleagues 2018).</a:t>
          </a:r>
          <a:endParaRPr lang="en-US" sz="1400" dirty="0">
            <a:latin typeface="Arial" panose="020B0604020202020204" pitchFamily="34" charset="0"/>
            <a:cs typeface="Arial" panose="020B0604020202020204" pitchFamily="34" charset="0"/>
          </a:endParaRPr>
        </a:p>
      </dgm:t>
    </dgm:pt>
    <dgm:pt modelId="{E375E246-4D79-41E0-856B-ED6223C081EB}" type="parTrans" cxnId="{E5164912-27F2-467D-94BE-4D8037D9D35C}">
      <dgm:prSet/>
      <dgm:spPr/>
      <dgm:t>
        <a:bodyPr/>
        <a:lstStyle/>
        <a:p>
          <a:pPr>
            <a:lnSpc>
              <a:spcPct val="150000"/>
            </a:lnSpc>
          </a:pPr>
          <a:endParaRPr lang="en-US">
            <a:latin typeface="Arial" panose="020B0604020202020204" pitchFamily="34" charset="0"/>
            <a:cs typeface="Arial" panose="020B0604020202020204" pitchFamily="34" charset="0"/>
          </a:endParaRPr>
        </a:p>
      </dgm:t>
    </dgm:pt>
    <dgm:pt modelId="{9614A114-FAF8-499E-88D0-A2A40AAE4C2B}" type="sibTrans" cxnId="{E5164912-27F2-467D-94BE-4D8037D9D35C}">
      <dgm:prSet/>
      <dgm:spPr/>
      <dgm:t>
        <a:bodyPr/>
        <a:lstStyle/>
        <a:p>
          <a:pPr>
            <a:lnSpc>
              <a:spcPct val="150000"/>
            </a:lnSpc>
          </a:pPr>
          <a:endParaRPr lang="en-US">
            <a:latin typeface="Arial" panose="020B0604020202020204" pitchFamily="34" charset="0"/>
            <a:cs typeface="Arial" panose="020B0604020202020204" pitchFamily="34" charset="0"/>
          </a:endParaRPr>
        </a:p>
      </dgm:t>
    </dgm:pt>
    <dgm:pt modelId="{1ABF76F1-0CAA-4E47-8091-969F26E6F547}">
      <dgm:prSet custT="1"/>
      <dgm:spPr/>
      <dgm:t>
        <a:bodyPr/>
        <a:lstStyle/>
        <a:p>
          <a:pPr algn="l">
            <a:lnSpc>
              <a:spcPct val="150000"/>
            </a:lnSpc>
          </a:pPr>
          <a:r>
            <a:rPr lang="en-GB" sz="1600" b="1" dirty="0">
              <a:latin typeface="Arial" panose="020B0604020202020204" pitchFamily="34" charset="0"/>
              <a:cs typeface="Arial" panose="020B0604020202020204" pitchFamily="34" charset="0"/>
            </a:rPr>
            <a:t>Employee Engagement:</a:t>
          </a:r>
        </a:p>
        <a:p>
          <a:pPr algn="just">
            <a:lnSpc>
              <a:spcPct val="150000"/>
            </a:lnSpc>
          </a:pPr>
          <a:r>
            <a:rPr lang="en-GB" sz="1400" dirty="0">
              <a:latin typeface="Arial" panose="020B0604020202020204" pitchFamily="34" charset="0"/>
              <a:cs typeface="Arial" panose="020B0604020202020204" pitchFamily="34" charset="0"/>
            </a:rPr>
            <a:t>The NHS's emphasis on staff involvement increases its competitive edge through enhanced efficiency, high-quality care, and improved patient outcomes (Anderson (2019).</a:t>
          </a:r>
          <a:endParaRPr lang="en-US" sz="1400" dirty="0">
            <a:latin typeface="Arial" panose="020B0604020202020204" pitchFamily="34" charset="0"/>
            <a:cs typeface="Arial" panose="020B0604020202020204" pitchFamily="34" charset="0"/>
          </a:endParaRPr>
        </a:p>
      </dgm:t>
    </dgm:pt>
    <dgm:pt modelId="{B87D0BF4-E1F5-4D58-A020-C0C576CBF638}" type="parTrans" cxnId="{D9DA95FF-64C9-4F7B-9135-16793FBA1121}">
      <dgm:prSet/>
      <dgm:spPr/>
      <dgm:t>
        <a:bodyPr/>
        <a:lstStyle/>
        <a:p>
          <a:pPr>
            <a:lnSpc>
              <a:spcPct val="150000"/>
            </a:lnSpc>
          </a:pPr>
          <a:endParaRPr lang="en-US">
            <a:latin typeface="Arial" panose="020B0604020202020204" pitchFamily="34" charset="0"/>
            <a:cs typeface="Arial" panose="020B0604020202020204" pitchFamily="34" charset="0"/>
          </a:endParaRPr>
        </a:p>
      </dgm:t>
    </dgm:pt>
    <dgm:pt modelId="{BC1D5001-BAE0-4D0A-A1AC-043B8034F279}" type="sibTrans" cxnId="{D9DA95FF-64C9-4F7B-9135-16793FBA1121}">
      <dgm:prSet/>
      <dgm:spPr/>
      <dgm:t>
        <a:bodyPr/>
        <a:lstStyle/>
        <a:p>
          <a:pPr>
            <a:lnSpc>
              <a:spcPct val="150000"/>
            </a:lnSpc>
          </a:pPr>
          <a:endParaRPr lang="en-US">
            <a:latin typeface="Arial" panose="020B0604020202020204" pitchFamily="34" charset="0"/>
            <a:cs typeface="Arial" panose="020B0604020202020204" pitchFamily="34" charset="0"/>
          </a:endParaRPr>
        </a:p>
      </dgm:t>
    </dgm:pt>
    <dgm:pt modelId="{B732BA16-A480-4CE7-9B45-80A136867931}" type="pres">
      <dgm:prSet presAssocID="{14A9EC91-998E-40F4-8A97-5B9B917F1BB1}" presName="vert0" presStyleCnt="0">
        <dgm:presLayoutVars>
          <dgm:dir/>
          <dgm:animOne val="branch"/>
          <dgm:animLvl val="lvl"/>
        </dgm:presLayoutVars>
      </dgm:prSet>
      <dgm:spPr/>
    </dgm:pt>
    <dgm:pt modelId="{53BB5D67-DFE9-46C8-93AC-41E98848EC90}" type="pres">
      <dgm:prSet presAssocID="{16BA9979-4BF3-405E-B267-71FAAB593450}" presName="thickLine" presStyleLbl="alignNode1" presStyleIdx="0" presStyleCnt="3"/>
      <dgm:spPr/>
    </dgm:pt>
    <dgm:pt modelId="{8434189F-B137-4222-9E96-F1A5B62D9E1B}" type="pres">
      <dgm:prSet presAssocID="{16BA9979-4BF3-405E-B267-71FAAB593450}" presName="horz1" presStyleCnt="0"/>
      <dgm:spPr/>
    </dgm:pt>
    <dgm:pt modelId="{C09ED04D-5815-4139-B09C-EF79E10A0B46}" type="pres">
      <dgm:prSet presAssocID="{16BA9979-4BF3-405E-B267-71FAAB593450}" presName="tx1" presStyleLbl="revTx" presStyleIdx="0" presStyleCnt="3"/>
      <dgm:spPr/>
    </dgm:pt>
    <dgm:pt modelId="{EF81AB61-3C02-4C52-94AE-88B31E5EBDE4}" type="pres">
      <dgm:prSet presAssocID="{16BA9979-4BF3-405E-B267-71FAAB593450}" presName="vert1" presStyleCnt="0"/>
      <dgm:spPr/>
    </dgm:pt>
    <dgm:pt modelId="{35069859-7291-40D9-AC75-9829322CEB39}" type="pres">
      <dgm:prSet presAssocID="{72041F2B-CA24-45A0-8F3B-CA8788A72F9C}" presName="thickLine" presStyleLbl="alignNode1" presStyleIdx="1" presStyleCnt="3"/>
      <dgm:spPr/>
    </dgm:pt>
    <dgm:pt modelId="{211DF432-1076-459B-A429-FB599584DEBB}" type="pres">
      <dgm:prSet presAssocID="{72041F2B-CA24-45A0-8F3B-CA8788A72F9C}" presName="horz1" presStyleCnt="0"/>
      <dgm:spPr/>
    </dgm:pt>
    <dgm:pt modelId="{2DF58C3F-6A3E-4FCD-8FCE-10AEC0F76FDB}" type="pres">
      <dgm:prSet presAssocID="{72041F2B-CA24-45A0-8F3B-CA8788A72F9C}" presName="tx1" presStyleLbl="revTx" presStyleIdx="1" presStyleCnt="3"/>
      <dgm:spPr/>
    </dgm:pt>
    <dgm:pt modelId="{E7E95F0A-A2E7-48FC-84C9-BE78B3B5DB23}" type="pres">
      <dgm:prSet presAssocID="{72041F2B-CA24-45A0-8F3B-CA8788A72F9C}" presName="vert1" presStyleCnt="0"/>
      <dgm:spPr/>
    </dgm:pt>
    <dgm:pt modelId="{6F0695CA-EB2D-48B9-BBBD-CD0EE13AA4C7}" type="pres">
      <dgm:prSet presAssocID="{1ABF76F1-0CAA-4E47-8091-969F26E6F547}" presName="thickLine" presStyleLbl="alignNode1" presStyleIdx="2" presStyleCnt="3"/>
      <dgm:spPr/>
    </dgm:pt>
    <dgm:pt modelId="{CA5DB5F8-69BE-41FF-BDF2-F64AC94B4037}" type="pres">
      <dgm:prSet presAssocID="{1ABF76F1-0CAA-4E47-8091-969F26E6F547}" presName="horz1" presStyleCnt="0"/>
      <dgm:spPr/>
    </dgm:pt>
    <dgm:pt modelId="{FA998B94-B30D-417F-8D45-B3EB0C21C5FE}" type="pres">
      <dgm:prSet presAssocID="{1ABF76F1-0CAA-4E47-8091-969F26E6F547}" presName="tx1" presStyleLbl="revTx" presStyleIdx="2" presStyleCnt="3"/>
      <dgm:spPr/>
    </dgm:pt>
    <dgm:pt modelId="{B2F92BCF-5269-46AC-95F0-CEF5DF19B45B}" type="pres">
      <dgm:prSet presAssocID="{1ABF76F1-0CAA-4E47-8091-969F26E6F547}" presName="vert1" presStyleCnt="0"/>
      <dgm:spPr/>
    </dgm:pt>
  </dgm:ptLst>
  <dgm:cxnLst>
    <dgm:cxn modelId="{E5164912-27F2-467D-94BE-4D8037D9D35C}" srcId="{14A9EC91-998E-40F4-8A97-5B9B917F1BB1}" destId="{72041F2B-CA24-45A0-8F3B-CA8788A72F9C}" srcOrd="1" destOrd="0" parTransId="{E375E246-4D79-41E0-856B-ED6223C081EB}" sibTransId="{9614A114-FAF8-499E-88D0-A2A40AAE4C2B}"/>
    <dgm:cxn modelId="{1D6E025B-77BB-4456-BB48-E915F140E4FA}" type="presOf" srcId="{72041F2B-CA24-45A0-8F3B-CA8788A72F9C}" destId="{2DF58C3F-6A3E-4FCD-8FCE-10AEC0F76FDB}" srcOrd="0" destOrd="0" presId="urn:microsoft.com/office/officeart/2008/layout/LinedList"/>
    <dgm:cxn modelId="{31049947-DB6E-4EBF-8319-BE4A6D9E9088}" type="presOf" srcId="{14A9EC91-998E-40F4-8A97-5B9B917F1BB1}" destId="{B732BA16-A480-4CE7-9B45-80A136867931}" srcOrd="0" destOrd="0" presId="urn:microsoft.com/office/officeart/2008/layout/LinedList"/>
    <dgm:cxn modelId="{B80F2F7B-B271-40DE-9A2C-44E4C51FE200}" srcId="{14A9EC91-998E-40F4-8A97-5B9B917F1BB1}" destId="{16BA9979-4BF3-405E-B267-71FAAB593450}" srcOrd="0" destOrd="0" parTransId="{C162DE7E-8784-4985-96D7-6B99475CE0DD}" sibTransId="{9A20D74C-3896-4972-B111-1F9D42F9907F}"/>
    <dgm:cxn modelId="{030B41C9-19FA-4370-AEF4-DD0DF8869857}" type="presOf" srcId="{1ABF76F1-0CAA-4E47-8091-969F26E6F547}" destId="{FA998B94-B30D-417F-8D45-B3EB0C21C5FE}" srcOrd="0" destOrd="0" presId="urn:microsoft.com/office/officeart/2008/layout/LinedList"/>
    <dgm:cxn modelId="{971CA8F7-0ECA-44F7-95EB-95A91C3131E2}" type="presOf" srcId="{16BA9979-4BF3-405E-B267-71FAAB593450}" destId="{C09ED04D-5815-4139-B09C-EF79E10A0B46}" srcOrd="0" destOrd="0" presId="urn:microsoft.com/office/officeart/2008/layout/LinedList"/>
    <dgm:cxn modelId="{D9DA95FF-64C9-4F7B-9135-16793FBA1121}" srcId="{14A9EC91-998E-40F4-8A97-5B9B917F1BB1}" destId="{1ABF76F1-0CAA-4E47-8091-969F26E6F547}" srcOrd="2" destOrd="0" parTransId="{B87D0BF4-E1F5-4D58-A020-C0C576CBF638}" sibTransId="{BC1D5001-BAE0-4D0A-A1AC-043B8034F279}"/>
    <dgm:cxn modelId="{FE74697F-D3C9-4BF4-AA35-A917CE44C070}" type="presParOf" srcId="{B732BA16-A480-4CE7-9B45-80A136867931}" destId="{53BB5D67-DFE9-46C8-93AC-41E98848EC90}" srcOrd="0" destOrd="0" presId="urn:microsoft.com/office/officeart/2008/layout/LinedList"/>
    <dgm:cxn modelId="{55E8BAEF-6BD4-43CA-83E6-4547A1921A4A}" type="presParOf" srcId="{B732BA16-A480-4CE7-9B45-80A136867931}" destId="{8434189F-B137-4222-9E96-F1A5B62D9E1B}" srcOrd="1" destOrd="0" presId="urn:microsoft.com/office/officeart/2008/layout/LinedList"/>
    <dgm:cxn modelId="{4A7B7645-13F5-4C5B-9C96-9B039C5822BE}" type="presParOf" srcId="{8434189F-B137-4222-9E96-F1A5B62D9E1B}" destId="{C09ED04D-5815-4139-B09C-EF79E10A0B46}" srcOrd="0" destOrd="0" presId="urn:microsoft.com/office/officeart/2008/layout/LinedList"/>
    <dgm:cxn modelId="{937643D3-A53E-47DC-874E-D89B2E3F45EA}" type="presParOf" srcId="{8434189F-B137-4222-9E96-F1A5B62D9E1B}" destId="{EF81AB61-3C02-4C52-94AE-88B31E5EBDE4}" srcOrd="1" destOrd="0" presId="urn:microsoft.com/office/officeart/2008/layout/LinedList"/>
    <dgm:cxn modelId="{F0CD287A-C72B-4120-9C56-35285EEF52BA}" type="presParOf" srcId="{B732BA16-A480-4CE7-9B45-80A136867931}" destId="{35069859-7291-40D9-AC75-9829322CEB39}" srcOrd="2" destOrd="0" presId="urn:microsoft.com/office/officeart/2008/layout/LinedList"/>
    <dgm:cxn modelId="{BEF24C25-E606-409C-B16F-667162469A97}" type="presParOf" srcId="{B732BA16-A480-4CE7-9B45-80A136867931}" destId="{211DF432-1076-459B-A429-FB599584DEBB}" srcOrd="3" destOrd="0" presId="urn:microsoft.com/office/officeart/2008/layout/LinedList"/>
    <dgm:cxn modelId="{5678BBE4-2E6D-48C5-A6E8-4ECACC31354C}" type="presParOf" srcId="{211DF432-1076-459B-A429-FB599584DEBB}" destId="{2DF58C3F-6A3E-4FCD-8FCE-10AEC0F76FDB}" srcOrd="0" destOrd="0" presId="urn:microsoft.com/office/officeart/2008/layout/LinedList"/>
    <dgm:cxn modelId="{5F963E72-A533-4582-8263-E49008B86115}" type="presParOf" srcId="{211DF432-1076-459B-A429-FB599584DEBB}" destId="{E7E95F0A-A2E7-48FC-84C9-BE78B3B5DB23}" srcOrd="1" destOrd="0" presId="urn:microsoft.com/office/officeart/2008/layout/LinedList"/>
    <dgm:cxn modelId="{4BCCF659-CB02-4578-96D4-510A6F4EF96C}" type="presParOf" srcId="{B732BA16-A480-4CE7-9B45-80A136867931}" destId="{6F0695CA-EB2D-48B9-BBBD-CD0EE13AA4C7}" srcOrd="4" destOrd="0" presId="urn:microsoft.com/office/officeart/2008/layout/LinedList"/>
    <dgm:cxn modelId="{55A3BFF7-F21A-443B-9275-938DB0143891}" type="presParOf" srcId="{B732BA16-A480-4CE7-9B45-80A136867931}" destId="{CA5DB5F8-69BE-41FF-BDF2-F64AC94B4037}" srcOrd="5" destOrd="0" presId="urn:microsoft.com/office/officeart/2008/layout/LinedList"/>
    <dgm:cxn modelId="{4E50DB8D-A41F-4420-9A0A-5B4AFD37DBEF}" type="presParOf" srcId="{CA5DB5F8-69BE-41FF-BDF2-F64AC94B4037}" destId="{FA998B94-B30D-417F-8D45-B3EB0C21C5FE}" srcOrd="0" destOrd="0" presId="urn:microsoft.com/office/officeart/2008/layout/LinedList"/>
    <dgm:cxn modelId="{3E2E584A-9171-4FF0-9C77-1D4A3A836315}" type="presParOf" srcId="{CA5DB5F8-69BE-41FF-BDF2-F64AC94B4037}" destId="{B2F92BCF-5269-46AC-95F0-CEF5DF19B45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C2B0673-263F-409C-844D-0C49660CFD9A}"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7D311A4D-055E-4D45-8A13-8A499779185E}">
      <dgm:prSet custT="1"/>
      <dgm:spPr/>
      <dgm:t>
        <a:bodyPr/>
        <a:lstStyle/>
        <a:p>
          <a:r>
            <a:rPr lang="en-US" sz="2800" b="1">
              <a:latin typeface="Arial" panose="020B0604020202020204" pitchFamily="34" charset="0"/>
              <a:cs typeface="Arial" panose="020B0604020202020204" pitchFamily="34" charset="0"/>
            </a:rPr>
            <a:t>Impact of HR Strategy on Tesla</a:t>
          </a:r>
          <a:endParaRPr lang="en-US" sz="2800" b="1" dirty="0">
            <a:latin typeface="Arial" panose="020B0604020202020204" pitchFamily="34" charset="0"/>
            <a:cs typeface="Arial" panose="020B0604020202020204" pitchFamily="34" charset="0"/>
          </a:endParaRPr>
        </a:p>
      </dgm:t>
    </dgm:pt>
    <dgm:pt modelId="{695F7D34-31C9-478C-B34E-E6DFE666891F}" type="parTrans" cxnId="{D1610159-8634-4745-AA24-84A544AEBFBF}">
      <dgm:prSet/>
      <dgm:spPr/>
      <dgm:t>
        <a:bodyPr/>
        <a:lstStyle/>
        <a:p>
          <a:endParaRPr lang="en-US"/>
        </a:p>
      </dgm:t>
    </dgm:pt>
    <dgm:pt modelId="{0ABCA258-CDC0-439D-82EA-263A257DABE4}" type="sibTrans" cxnId="{D1610159-8634-4745-AA24-84A544AEBFBF}">
      <dgm:prSet/>
      <dgm:spPr/>
      <dgm:t>
        <a:bodyPr/>
        <a:lstStyle/>
        <a:p>
          <a:endParaRPr lang="en-US"/>
        </a:p>
      </dgm:t>
    </dgm:pt>
    <dgm:pt modelId="{6668F6B5-3792-4442-A04B-913F8B2DA885}">
      <dgm:prSet custT="1"/>
      <dgm:spPr/>
      <dgm:t>
        <a:bodyPr/>
        <a:lstStyle/>
        <a:p>
          <a:pPr>
            <a:lnSpc>
              <a:spcPct val="150000"/>
            </a:lnSpc>
          </a:pPr>
          <a:r>
            <a:rPr lang="en-GB" sz="1800"/>
            <a:t>Attracting and Retaining Top Talent</a:t>
          </a:r>
          <a:endParaRPr lang="en-US" sz="1800" dirty="0"/>
        </a:p>
      </dgm:t>
    </dgm:pt>
    <dgm:pt modelId="{642129AE-4BC3-4A0D-A114-9C8CB3979DD1}" type="parTrans" cxnId="{A17168C4-5101-4CDD-9C5D-562FFF3C272F}">
      <dgm:prSet/>
      <dgm:spPr/>
      <dgm:t>
        <a:bodyPr/>
        <a:lstStyle/>
        <a:p>
          <a:endParaRPr lang="en-US"/>
        </a:p>
      </dgm:t>
    </dgm:pt>
    <dgm:pt modelId="{E48BB0E6-CA33-4CA2-A90A-88E8472B7247}" type="sibTrans" cxnId="{A17168C4-5101-4CDD-9C5D-562FFF3C272F}">
      <dgm:prSet/>
      <dgm:spPr/>
      <dgm:t>
        <a:bodyPr/>
        <a:lstStyle/>
        <a:p>
          <a:endParaRPr lang="en-US"/>
        </a:p>
      </dgm:t>
    </dgm:pt>
    <dgm:pt modelId="{1D5C0AF0-AD15-41D6-8CF4-C568DD3A9BFF}">
      <dgm:prSet custT="1"/>
      <dgm:spPr/>
      <dgm:t>
        <a:bodyPr/>
        <a:lstStyle/>
        <a:p>
          <a:pPr>
            <a:lnSpc>
              <a:spcPct val="150000"/>
            </a:lnSpc>
          </a:pPr>
          <a:r>
            <a:rPr lang="en-GB" sz="1800"/>
            <a:t>Fostering a Culture of Innovation</a:t>
          </a:r>
          <a:endParaRPr lang="en-US" sz="1800" dirty="0"/>
        </a:p>
      </dgm:t>
    </dgm:pt>
    <dgm:pt modelId="{BA8A56AA-2F66-4C01-B19D-A4186D1E5DB7}" type="parTrans" cxnId="{CFDC0F3F-7863-434D-A22C-956859A860E8}">
      <dgm:prSet/>
      <dgm:spPr/>
      <dgm:t>
        <a:bodyPr/>
        <a:lstStyle/>
        <a:p>
          <a:endParaRPr lang="en-US"/>
        </a:p>
      </dgm:t>
    </dgm:pt>
    <dgm:pt modelId="{2932F0A1-7AFC-49BA-B866-9EFDFCE73B7B}" type="sibTrans" cxnId="{CFDC0F3F-7863-434D-A22C-956859A860E8}">
      <dgm:prSet/>
      <dgm:spPr/>
      <dgm:t>
        <a:bodyPr/>
        <a:lstStyle/>
        <a:p>
          <a:endParaRPr lang="en-US"/>
        </a:p>
      </dgm:t>
    </dgm:pt>
    <dgm:pt modelId="{5E867F38-8A1E-4888-A46D-157FA25B480D}">
      <dgm:prSet custT="1"/>
      <dgm:spPr/>
      <dgm:t>
        <a:bodyPr/>
        <a:lstStyle/>
        <a:p>
          <a:pPr>
            <a:lnSpc>
              <a:spcPct val="150000"/>
            </a:lnSpc>
          </a:pPr>
          <a:r>
            <a:rPr lang="en-GB" sz="1800"/>
            <a:t>Employee Development</a:t>
          </a:r>
          <a:endParaRPr lang="en-US" sz="1800"/>
        </a:p>
      </dgm:t>
    </dgm:pt>
    <dgm:pt modelId="{140351AE-8611-4B39-B552-54381D520428}" type="parTrans" cxnId="{C4C7136A-D34F-4A47-A09C-55A2A461BC23}">
      <dgm:prSet/>
      <dgm:spPr/>
      <dgm:t>
        <a:bodyPr/>
        <a:lstStyle/>
        <a:p>
          <a:endParaRPr lang="en-US"/>
        </a:p>
      </dgm:t>
    </dgm:pt>
    <dgm:pt modelId="{59C3926A-EE9A-46C4-BA9C-A4F75BAC3E5D}" type="sibTrans" cxnId="{C4C7136A-D34F-4A47-A09C-55A2A461BC23}">
      <dgm:prSet/>
      <dgm:spPr/>
      <dgm:t>
        <a:bodyPr/>
        <a:lstStyle/>
        <a:p>
          <a:endParaRPr lang="en-US"/>
        </a:p>
      </dgm:t>
    </dgm:pt>
    <dgm:pt modelId="{33074FFF-EE53-4C7C-9C32-B60FB3CA7309}">
      <dgm:prSet custT="1"/>
      <dgm:spPr/>
      <dgm:t>
        <a:bodyPr/>
        <a:lstStyle/>
        <a:p>
          <a:pPr>
            <a:lnSpc>
              <a:spcPct val="150000"/>
            </a:lnSpc>
          </a:pPr>
          <a:r>
            <a:rPr lang="en-GB" sz="1800"/>
            <a:t>Performance Management</a:t>
          </a:r>
          <a:endParaRPr lang="en-US" sz="2900" dirty="0"/>
        </a:p>
      </dgm:t>
    </dgm:pt>
    <dgm:pt modelId="{C809BC56-7FB6-4688-B377-B43B58CA2263}" type="parTrans" cxnId="{1237DC72-48A0-4837-93DA-5089B3C12AC7}">
      <dgm:prSet/>
      <dgm:spPr/>
      <dgm:t>
        <a:bodyPr/>
        <a:lstStyle/>
        <a:p>
          <a:endParaRPr lang="en-US"/>
        </a:p>
      </dgm:t>
    </dgm:pt>
    <dgm:pt modelId="{A10C1066-8869-4678-A6C1-4A0FA2F3B227}" type="sibTrans" cxnId="{1237DC72-48A0-4837-93DA-5089B3C12AC7}">
      <dgm:prSet/>
      <dgm:spPr/>
      <dgm:t>
        <a:bodyPr/>
        <a:lstStyle/>
        <a:p>
          <a:endParaRPr lang="en-US"/>
        </a:p>
      </dgm:t>
    </dgm:pt>
    <dgm:pt modelId="{3986E06A-A3E9-4513-8AB5-29149AA6CF89}" type="pres">
      <dgm:prSet presAssocID="{CC2B0673-263F-409C-844D-0C49660CFD9A}" presName="linear" presStyleCnt="0">
        <dgm:presLayoutVars>
          <dgm:animLvl val="lvl"/>
          <dgm:resizeHandles val="exact"/>
        </dgm:presLayoutVars>
      </dgm:prSet>
      <dgm:spPr/>
    </dgm:pt>
    <dgm:pt modelId="{1FCF74FA-123F-4F99-B549-E745B3CF87FC}" type="pres">
      <dgm:prSet presAssocID="{7D311A4D-055E-4D45-8A13-8A499779185E}" presName="parentText" presStyleLbl="node1" presStyleIdx="0" presStyleCnt="1">
        <dgm:presLayoutVars>
          <dgm:chMax val="0"/>
          <dgm:bulletEnabled val="1"/>
        </dgm:presLayoutVars>
      </dgm:prSet>
      <dgm:spPr/>
    </dgm:pt>
    <dgm:pt modelId="{BD99EEC7-D63F-44C6-AC25-1AEF8E942694}" type="pres">
      <dgm:prSet presAssocID="{7D311A4D-055E-4D45-8A13-8A499779185E}" presName="childText" presStyleLbl="revTx" presStyleIdx="0" presStyleCnt="1">
        <dgm:presLayoutVars>
          <dgm:bulletEnabled val="1"/>
        </dgm:presLayoutVars>
      </dgm:prSet>
      <dgm:spPr/>
    </dgm:pt>
  </dgm:ptLst>
  <dgm:cxnLst>
    <dgm:cxn modelId="{9B6C2A10-6D64-458B-9ACC-68FC1703CE81}" type="presOf" srcId="{5E867F38-8A1E-4888-A46D-157FA25B480D}" destId="{BD99EEC7-D63F-44C6-AC25-1AEF8E942694}" srcOrd="0" destOrd="2" presId="urn:microsoft.com/office/officeart/2005/8/layout/vList2"/>
    <dgm:cxn modelId="{CFDC0F3F-7863-434D-A22C-956859A860E8}" srcId="{7D311A4D-055E-4D45-8A13-8A499779185E}" destId="{1D5C0AF0-AD15-41D6-8CF4-C568DD3A9BFF}" srcOrd="1" destOrd="0" parTransId="{BA8A56AA-2F66-4C01-B19D-A4186D1E5DB7}" sibTransId="{2932F0A1-7AFC-49BA-B866-9EFDFCE73B7B}"/>
    <dgm:cxn modelId="{C4C7136A-D34F-4A47-A09C-55A2A461BC23}" srcId="{7D311A4D-055E-4D45-8A13-8A499779185E}" destId="{5E867F38-8A1E-4888-A46D-157FA25B480D}" srcOrd="2" destOrd="0" parTransId="{140351AE-8611-4B39-B552-54381D520428}" sibTransId="{59C3926A-EE9A-46C4-BA9C-A4F75BAC3E5D}"/>
    <dgm:cxn modelId="{1237DC72-48A0-4837-93DA-5089B3C12AC7}" srcId="{7D311A4D-055E-4D45-8A13-8A499779185E}" destId="{33074FFF-EE53-4C7C-9C32-B60FB3CA7309}" srcOrd="3" destOrd="0" parTransId="{C809BC56-7FB6-4688-B377-B43B58CA2263}" sibTransId="{A10C1066-8869-4678-A6C1-4A0FA2F3B227}"/>
    <dgm:cxn modelId="{D1610159-8634-4745-AA24-84A544AEBFBF}" srcId="{CC2B0673-263F-409C-844D-0C49660CFD9A}" destId="{7D311A4D-055E-4D45-8A13-8A499779185E}" srcOrd="0" destOrd="0" parTransId="{695F7D34-31C9-478C-B34E-E6DFE666891F}" sibTransId="{0ABCA258-CDC0-439D-82EA-263A257DABE4}"/>
    <dgm:cxn modelId="{825A6A81-E3D3-48C9-BCC2-7DD5586C9754}" type="presOf" srcId="{CC2B0673-263F-409C-844D-0C49660CFD9A}" destId="{3986E06A-A3E9-4513-8AB5-29149AA6CF89}" srcOrd="0" destOrd="0" presId="urn:microsoft.com/office/officeart/2005/8/layout/vList2"/>
    <dgm:cxn modelId="{D6762391-21C6-429D-9344-B0E0299F948B}" type="presOf" srcId="{1D5C0AF0-AD15-41D6-8CF4-C568DD3A9BFF}" destId="{BD99EEC7-D63F-44C6-AC25-1AEF8E942694}" srcOrd="0" destOrd="1" presId="urn:microsoft.com/office/officeart/2005/8/layout/vList2"/>
    <dgm:cxn modelId="{56453193-B5FA-4AF2-BC6C-B07546772D44}" type="presOf" srcId="{6668F6B5-3792-4442-A04B-913F8B2DA885}" destId="{BD99EEC7-D63F-44C6-AC25-1AEF8E942694}" srcOrd="0" destOrd="0" presId="urn:microsoft.com/office/officeart/2005/8/layout/vList2"/>
    <dgm:cxn modelId="{26B449AE-57C7-4943-9734-606E79191F7D}" type="presOf" srcId="{7D311A4D-055E-4D45-8A13-8A499779185E}" destId="{1FCF74FA-123F-4F99-B549-E745B3CF87FC}" srcOrd="0" destOrd="0" presId="urn:microsoft.com/office/officeart/2005/8/layout/vList2"/>
    <dgm:cxn modelId="{CBA84CBD-C386-4DE5-8C31-4D1B2AB8FBA2}" type="presOf" srcId="{33074FFF-EE53-4C7C-9C32-B60FB3CA7309}" destId="{BD99EEC7-D63F-44C6-AC25-1AEF8E942694}" srcOrd="0" destOrd="3" presId="urn:microsoft.com/office/officeart/2005/8/layout/vList2"/>
    <dgm:cxn modelId="{A17168C4-5101-4CDD-9C5D-562FFF3C272F}" srcId="{7D311A4D-055E-4D45-8A13-8A499779185E}" destId="{6668F6B5-3792-4442-A04B-913F8B2DA885}" srcOrd="0" destOrd="0" parTransId="{642129AE-4BC3-4A0D-A114-9C8CB3979DD1}" sibTransId="{E48BB0E6-CA33-4CA2-A90A-88E8472B7247}"/>
    <dgm:cxn modelId="{E7C371CE-AE52-4B96-A2B4-28D81AAC3A38}" type="presParOf" srcId="{3986E06A-A3E9-4513-8AB5-29149AA6CF89}" destId="{1FCF74FA-123F-4F99-B549-E745B3CF87FC}" srcOrd="0" destOrd="0" presId="urn:microsoft.com/office/officeart/2005/8/layout/vList2"/>
    <dgm:cxn modelId="{5152EE3C-6B04-4899-8AEF-0CC32431EF38}" type="presParOf" srcId="{3986E06A-A3E9-4513-8AB5-29149AA6CF89}" destId="{BD99EEC7-D63F-44C6-AC25-1AEF8E942694}"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21DDCE1-9C4C-4387-820B-7A95A132244B}" type="doc">
      <dgm:prSet loTypeId="urn:microsoft.com/office/officeart/2016/7/layout/RepeatingBendingProcessNew" loCatId="process" qsTypeId="urn:microsoft.com/office/officeart/2005/8/quickstyle/simple1" qsCatId="simple" csTypeId="urn:microsoft.com/office/officeart/2005/8/colors/colorful5" csCatId="colorful" phldr="1"/>
      <dgm:spPr/>
      <dgm:t>
        <a:bodyPr/>
        <a:lstStyle/>
        <a:p>
          <a:endParaRPr lang="en-US"/>
        </a:p>
      </dgm:t>
    </dgm:pt>
    <dgm:pt modelId="{A99D31AD-BA2F-447B-9A6E-FE1066D10B42}">
      <dgm:prSet custT="1"/>
      <dgm:spPr/>
      <dgm:t>
        <a:bodyPr/>
        <a:lstStyle/>
        <a:p>
          <a:pPr algn="ctr"/>
          <a:r>
            <a:rPr lang="en-US" sz="2000" b="1" dirty="0">
              <a:latin typeface="Arial" panose="020B0604020202020204" pitchFamily="34" charset="0"/>
              <a:cs typeface="Arial" panose="020B0604020202020204" pitchFamily="34" charset="0"/>
            </a:rPr>
            <a:t>Strength</a:t>
          </a:r>
          <a:r>
            <a:rPr lang="en-US" sz="1200" b="1" dirty="0">
              <a:latin typeface="Arial" panose="020B0604020202020204" pitchFamily="34" charset="0"/>
              <a:cs typeface="Arial" panose="020B0604020202020204" pitchFamily="34" charset="0"/>
            </a:rPr>
            <a:t> </a:t>
          </a:r>
        </a:p>
      </dgm:t>
    </dgm:pt>
    <dgm:pt modelId="{9B122636-6FB1-4F38-8166-FEAA23810444}" type="parTrans" cxnId="{61FC367B-9AF9-43B3-8ACE-246FAC4E501D}">
      <dgm:prSet/>
      <dgm:spPr/>
      <dgm:t>
        <a:bodyPr/>
        <a:lstStyle/>
        <a:p>
          <a:endParaRPr lang="en-US"/>
        </a:p>
      </dgm:t>
    </dgm:pt>
    <dgm:pt modelId="{0E28C758-79ED-4AE7-99C7-AED3F760FAD3}" type="sibTrans" cxnId="{61FC367B-9AF9-43B3-8ACE-246FAC4E501D}">
      <dgm:prSet/>
      <dgm:spPr/>
      <dgm:t>
        <a:bodyPr/>
        <a:lstStyle/>
        <a:p>
          <a:endParaRPr lang="en-US"/>
        </a:p>
      </dgm:t>
    </dgm:pt>
    <dgm:pt modelId="{52962713-C452-4FF7-9035-9CE2983E0460}">
      <dgm:prSet custT="1"/>
      <dgm:spPr/>
      <dgm:t>
        <a:bodyPr/>
        <a:lstStyle/>
        <a:p>
          <a:pPr algn="just"/>
          <a:r>
            <a:rPr lang="en-US" sz="1600" b="1" u="sng" dirty="0">
              <a:solidFill>
                <a:schemeClr val="tx1">
                  <a:lumMod val="95000"/>
                  <a:lumOff val="5000"/>
                </a:schemeClr>
              </a:solidFill>
              <a:latin typeface="Arial" panose="020B0604020202020204" pitchFamily="34" charset="0"/>
              <a:cs typeface="Arial" panose="020B0604020202020204" pitchFamily="34" charset="0"/>
            </a:rPr>
            <a:t>Tesla</a:t>
          </a:r>
          <a:r>
            <a:rPr lang="en-US" sz="1600" dirty="0">
              <a:latin typeface="Arial" panose="020B0604020202020204" pitchFamily="34" charset="0"/>
              <a:cs typeface="Arial" panose="020B0604020202020204" pitchFamily="34" charset="0"/>
            </a:rPr>
            <a:t>: A strong emphasis on talent acquisition,     staff, development, and cultivating an innovative culture (Smith et al., 2020).</a:t>
          </a:r>
        </a:p>
      </dgm:t>
    </dgm:pt>
    <dgm:pt modelId="{239C4BB5-13A3-4799-93D5-52122DD675AF}" type="parTrans" cxnId="{1CE3B416-DD7D-4768-8F3D-1E5BE6FAA610}">
      <dgm:prSet/>
      <dgm:spPr/>
      <dgm:t>
        <a:bodyPr/>
        <a:lstStyle/>
        <a:p>
          <a:endParaRPr lang="en-US"/>
        </a:p>
      </dgm:t>
    </dgm:pt>
    <dgm:pt modelId="{26517B7A-EF81-4060-845E-30DF23629E44}" type="sibTrans" cxnId="{1CE3B416-DD7D-4768-8F3D-1E5BE6FAA610}">
      <dgm:prSet/>
      <dgm:spPr/>
      <dgm:t>
        <a:bodyPr/>
        <a:lstStyle/>
        <a:p>
          <a:endParaRPr lang="en-US"/>
        </a:p>
      </dgm:t>
    </dgm:pt>
    <dgm:pt modelId="{1AAD9F22-CC4D-4606-B81A-5EFDB6421117}">
      <dgm:prSet custT="1"/>
      <dgm:spPr/>
      <dgm:t>
        <a:bodyPr/>
        <a:lstStyle/>
        <a:p>
          <a:pPr algn="just"/>
          <a:r>
            <a:rPr lang="en-US" sz="1600" b="1" u="sng" dirty="0">
              <a:solidFill>
                <a:schemeClr val="tx1">
                  <a:lumMod val="95000"/>
                  <a:lumOff val="5000"/>
                </a:schemeClr>
              </a:solidFill>
              <a:latin typeface="Arial" panose="020B0604020202020204" pitchFamily="34" charset="0"/>
              <a:cs typeface="Arial" panose="020B0604020202020204" pitchFamily="34" charset="0"/>
            </a:rPr>
            <a:t>NHS</a:t>
          </a:r>
          <a:r>
            <a:rPr lang="en-US" sz="1600" dirty="0">
              <a:latin typeface="Arial" panose="020B0604020202020204" pitchFamily="34" charset="0"/>
              <a:cs typeface="Arial" panose="020B0604020202020204" pitchFamily="34" charset="0"/>
            </a:rPr>
            <a:t>: Diversity and inclusion, workforce planning, and staff engagement are all priorities (Anderson, 2019; Poghosyan et al., 2017).</a:t>
          </a:r>
        </a:p>
      </dgm:t>
    </dgm:pt>
    <dgm:pt modelId="{5E25CA67-EC3C-40EF-B51D-D63C360185E4}" type="parTrans" cxnId="{9C6E0E93-4DE0-4CAE-ABB7-6A0773C35F81}">
      <dgm:prSet/>
      <dgm:spPr/>
      <dgm:t>
        <a:bodyPr/>
        <a:lstStyle/>
        <a:p>
          <a:endParaRPr lang="en-US"/>
        </a:p>
      </dgm:t>
    </dgm:pt>
    <dgm:pt modelId="{38B10089-2E41-430E-A7CA-74C022E9FCF7}" type="sibTrans" cxnId="{9C6E0E93-4DE0-4CAE-ABB7-6A0773C35F81}">
      <dgm:prSet/>
      <dgm:spPr/>
      <dgm:t>
        <a:bodyPr/>
        <a:lstStyle/>
        <a:p>
          <a:endParaRPr lang="en-US"/>
        </a:p>
      </dgm:t>
    </dgm:pt>
    <dgm:pt modelId="{588F45C4-B8A6-4E1F-84B5-20A6902FDBC7}">
      <dgm:prSet custT="1"/>
      <dgm:spPr/>
      <dgm:t>
        <a:bodyPr/>
        <a:lstStyle/>
        <a:p>
          <a:pPr algn="ctr"/>
          <a:r>
            <a:rPr lang="en-US" sz="2000" b="1" dirty="0">
              <a:latin typeface="Arial" panose="020B0604020202020204" pitchFamily="34" charset="0"/>
              <a:cs typeface="Arial" panose="020B0604020202020204" pitchFamily="34" charset="0"/>
            </a:rPr>
            <a:t>Weakness</a:t>
          </a:r>
        </a:p>
      </dgm:t>
    </dgm:pt>
    <dgm:pt modelId="{CE96E3BF-622D-4DA3-95B1-7348D11F6231}" type="parTrans" cxnId="{CD8BADBF-2F88-4C01-8402-3D1F52AA4CE7}">
      <dgm:prSet/>
      <dgm:spPr/>
      <dgm:t>
        <a:bodyPr/>
        <a:lstStyle/>
        <a:p>
          <a:endParaRPr lang="en-US"/>
        </a:p>
      </dgm:t>
    </dgm:pt>
    <dgm:pt modelId="{3160C723-8142-460A-BE89-55C28F5043D1}" type="sibTrans" cxnId="{CD8BADBF-2F88-4C01-8402-3D1F52AA4CE7}">
      <dgm:prSet/>
      <dgm:spPr/>
      <dgm:t>
        <a:bodyPr/>
        <a:lstStyle/>
        <a:p>
          <a:endParaRPr lang="en-US"/>
        </a:p>
      </dgm:t>
    </dgm:pt>
    <dgm:pt modelId="{3AF0BEAC-DBE7-42A9-9FE1-E3512658EB7E}">
      <dgm:prSet custT="1"/>
      <dgm:spPr/>
      <dgm:t>
        <a:bodyPr/>
        <a:lstStyle/>
        <a:p>
          <a:pPr algn="l"/>
          <a:r>
            <a:rPr lang="en-US" sz="1600" b="1" u="sng" dirty="0">
              <a:solidFill>
                <a:schemeClr val="tx1">
                  <a:lumMod val="95000"/>
                  <a:lumOff val="5000"/>
                </a:schemeClr>
              </a:solidFill>
              <a:latin typeface="Arial" panose="020B0604020202020204" pitchFamily="34" charset="0"/>
              <a:cs typeface="Arial" panose="020B0604020202020204" pitchFamily="34" charset="0"/>
            </a:rPr>
            <a:t>Tesla</a:t>
          </a:r>
          <a:r>
            <a:rPr lang="en-US" sz="1600" dirty="0">
              <a:latin typeface="Arial" panose="020B0604020202020204" pitchFamily="34" charset="0"/>
              <a:cs typeface="Arial" panose="020B0604020202020204" pitchFamily="34" charset="0"/>
            </a:rPr>
            <a:t>: Limited manufacturing efficiency and productivity experience (Smith et al., 2020).</a:t>
          </a:r>
        </a:p>
      </dgm:t>
    </dgm:pt>
    <dgm:pt modelId="{21394E70-E40A-4404-A863-F33B295DF1A4}" type="parTrans" cxnId="{B30E4A59-9DAC-4969-9655-857643C70F5C}">
      <dgm:prSet/>
      <dgm:spPr/>
      <dgm:t>
        <a:bodyPr/>
        <a:lstStyle/>
        <a:p>
          <a:endParaRPr lang="en-US"/>
        </a:p>
      </dgm:t>
    </dgm:pt>
    <dgm:pt modelId="{0858D3D5-9EEB-4B3D-A1ED-90DC867CC778}" type="sibTrans" cxnId="{B30E4A59-9DAC-4969-9655-857643C70F5C}">
      <dgm:prSet/>
      <dgm:spPr/>
      <dgm:t>
        <a:bodyPr/>
        <a:lstStyle/>
        <a:p>
          <a:endParaRPr lang="en-US"/>
        </a:p>
      </dgm:t>
    </dgm:pt>
    <dgm:pt modelId="{E225CDC7-36C6-41CD-AA98-2E69B25EF9F6}">
      <dgm:prSet custT="1"/>
      <dgm:spPr/>
      <dgm:t>
        <a:bodyPr/>
        <a:lstStyle/>
        <a:p>
          <a:pPr algn="l"/>
          <a:r>
            <a:rPr lang="en-US" sz="1600" b="1" u="sng" dirty="0">
              <a:solidFill>
                <a:schemeClr val="tx1">
                  <a:lumMod val="95000"/>
                  <a:lumOff val="5000"/>
                </a:schemeClr>
              </a:solidFill>
              <a:latin typeface="Arial" panose="020B0604020202020204" pitchFamily="34" charset="0"/>
              <a:cs typeface="Arial" panose="020B0604020202020204" pitchFamily="34" charset="0"/>
            </a:rPr>
            <a:t>NHS</a:t>
          </a:r>
          <a:r>
            <a:rPr lang="en-US" sz="1600" dirty="0">
              <a:latin typeface="Arial" panose="020B0604020202020204" pitchFamily="34" charset="0"/>
              <a:cs typeface="Arial" panose="020B0604020202020204" pitchFamily="34" charset="0"/>
            </a:rPr>
            <a:t>: Resource restrictions, workload demands, and staff shortages pose challenges (Buchan et al., 2020</a:t>
          </a:r>
          <a:r>
            <a:rPr lang="en-US" sz="900" dirty="0"/>
            <a:t>).</a:t>
          </a:r>
        </a:p>
      </dgm:t>
    </dgm:pt>
    <dgm:pt modelId="{124CC2A4-CE8A-492E-9DBC-45DFC053A85A}" type="parTrans" cxnId="{CF37882C-599A-44C2-A770-C38E5897F5E9}">
      <dgm:prSet/>
      <dgm:spPr/>
      <dgm:t>
        <a:bodyPr/>
        <a:lstStyle/>
        <a:p>
          <a:endParaRPr lang="en-US"/>
        </a:p>
      </dgm:t>
    </dgm:pt>
    <dgm:pt modelId="{E681FFC3-20D6-44D3-A865-25E65F932A7A}" type="sibTrans" cxnId="{CF37882C-599A-44C2-A770-C38E5897F5E9}">
      <dgm:prSet/>
      <dgm:spPr/>
      <dgm:t>
        <a:bodyPr/>
        <a:lstStyle/>
        <a:p>
          <a:endParaRPr lang="en-US"/>
        </a:p>
      </dgm:t>
    </dgm:pt>
    <dgm:pt modelId="{B6AFB0A3-C3A1-460F-88AE-354DE954236C}">
      <dgm:prSet custT="1"/>
      <dgm:spPr/>
      <dgm:t>
        <a:bodyPr/>
        <a:lstStyle/>
        <a:p>
          <a:pPr algn="ctr"/>
          <a:r>
            <a:rPr lang="en-US" sz="2000" b="1" dirty="0">
              <a:latin typeface="Arial" panose="020B0604020202020204" pitchFamily="34" charset="0"/>
              <a:cs typeface="Arial" panose="020B0604020202020204" pitchFamily="34" charset="0"/>
            </a:rPr>
            <a:t>Opportunity</a:t>
          </a:r>
        </a:p>
      </dgm:t>
    </dgm:pt>
    <dgm:pt modelId="{E1406819-B18A-4A85-8882-31F2AD4774C4}" type="parTrans" cxnId="{77A3C135-EBD0-4505-AE18-D85B625FF399}">
      <dgm:prSet/>
      <dgm:spPr/>
      <dgm:t>
        <a:bodyPr/>
        <a:lstStyle/>
        <a:p>
          <a:endParaRPr lang="en-US"/>
        </a:p>
      </dgm:t>
    </dgm:pt>
    <dgm:pt modelId="{45FA06F5-E9E5-4829-A510-96381CE12525}" type="sibTrans" cxnId="{77A3C135-EBD0-4505-AE18-D85B625FF399}">
      <dgm:prSet/>
      <dgm:spPr/>
      <dgm:t>
        <a:bodyPr/>
        <a:lstStyle/>
        <a:p>
          <a:endParaRPr lang="en-US"/>
        </a:p>
      </dgm:t>
    </dgm:pt>
    <dgm:pt modelId="{A4979B48-0E98-4EA4-A7B5-0EC7F4936343}">
      <dgm:prSet custT="1"/>
      <dgm:spPr/>
      <dgm:t>
        <a:bodyPr/>
        <a:lstStyle/>
        <a:p>
          <a:pPr algn="l"/>
          <a:r>
            <a:rPr lang="en-US" sz="1600" dirty="0">
              <a:solidFill>
                <a:schemeClr val="tx1">
                  <a:lumMod val="95000"/>
                  <a:lumOff val="5000"/>
                </a:schemeClr>
              </a:solidFill>
              <a:latin typeface="Arial" panose="020B0604020202020204" pitchFamily="34" charset="0"/>
              <a:cs typeface="Arial" panose="020B0604020202020204" pitchFamily="34" charset="0"/>
            </a:rPr>
            <a:t>Tesla </a:t>
          </a:r>
          <a:r>
            <a:rPr lang="en-US" sz="1600" dirty="0">
              <a:latin typeface="Arial" panose="020B0604020202020204" pitchFamily="34" charset="0"/>
              <a:cs typeface="Arial" panose="020B0604020202020204" pitchFamily="34" charset="0"/>
            </a:rPr>
            <a:t>is broadening its talent acquisition techniques in order to reach a more diversified group of applicants.</a:t>
          </a:r>
        </a:p>
      </dgm:t>
    </dgm:pt>
    <dgm:pt modelId="{60C26858-FB7F-42C1-AEC8-31C04A42AE30}" type="parTrans" cxnId="{472519C5-A875-419A-9051-CE6B358A4DAB}">
      <dgm:prSet/>
      <dgm:spPr/>
      <dgm:t>
        <a:bodyPr/>
        <a:lstStyle/>
        <a:p>
          <a:endParaRPr lang="en-US"/>
        </a:p>
      </dgm:t>
    </dgm:pt>
    <dgm:pt modelId="{FF448B0D-D40D-4747-B34F-C2ABEE8DE5BE}" type="sibTrans" cxnId="{472519C5-A875-419A-9051-CE6B358A4DAB}">
      <dgm:prSet/>
      <dgm:spPr/>
      <dgm:t>
        <a:bodyPr/>
        <a:lstStyle/>
        <a:p>
          <a:endParaRPr lang="en-US"/>
        </a:p>
      </dgm:t>
    </dgm:pt>
    <dgm:pt modelId="{F7C4C2F4-D6BB-4FDE-A1D5-923FD832FD5C}">
      <dgm:prSet custT="1"/>
      <dgm:spPr/>
      <dgm:t>
        <a:bodyPr/>
        <a:lstStyle/>
        <a:p>
          <a:pPr algn="l"/>
          <a:r>
            <a:rPr lang="en-US" sz="1600" b="1" dirty="0">
              <a:solidFill>
                <a:schemeClr val="tx1">
                  <a:lumMod val="95000"/>
                  <a:lumOff val="5000"/>
                </a:schemeClr>
              </a:solidFill>
              <a:latin typeface="Arial" panose="020B0604020202020204" pitchFamily="34" charset="0"/>
              <a:cs typeface="Arial" panose="020B0604020202020204" pitchFamily="34" charset="0"/>
            </a:rPr>
            <a:t>NHS</a:t>
          </a:r>
          <a:r>
            <a:rPr lang="en-US" sz="1600" dirty="0">
              <a:latin typeface="Arial" panose="020B0604020202020204" pitchFamily="34" charset="0"/>
              <a:cs typeface="Arial" panose="020B0604020202020204" pitchFamily="34" charset="0"/>
            </a:rPr>
            <a:t> is leveraging technology and data analytics to improve staff planning and performance management.</a:t>
          </a:r>
        </a:p>
      </dgm:t>
    </dgm:pt>
    <dgm:pt modelId="{96FF26F1-F1E4-4883-A578-B16EA843A381}" type="parTrans" cxnId="{32048678-28EC-4BE3-865F-CE1EA4845F88}">
      <dgm:prSet/>
      <dgm:spPr/>
      <dgm:t>
        <a:bodyPr/>
        <a:lstStyle/>
        <a:p>
          <a:endParaRPr lang="en-US"/>
        </a:p>
      </dgm:t>
    </dgm:pt>
    <dgm:pt modelId="{45ED070F-B370-4981-8F66-E9F43F3D88BF}" type="sibTrans" cxnId="{32048678-28EC-4BE3-865F-CE1EA4845F88}">
      <dgm:prSet/>
      <dgm:spPr/>
      <dgm:t>
        <a:bodyPr/>
        <a:lstStyle/>
        <a:p>
          <a:endParaRPr lang="en-US"/>
        </a:p>
      </dgm:t>
    </dgm:pt>
    <dgm:pt modelId="{CB744B55-BEA4-4401-8500-DF4C83603DA8}">
      <dgm:prSet custT="1"/>
      <dgm:spPr/>
      <dgm:t>
        <a:bodyPr/>
        <a:lstStyle/>
        <a:p>
          <a:pPr algn="ctr"/>
          <a:r>
            <a:rPr lang="en-US" sz="2000" b="1" dirty="0">
              <a:latin typeface="Arial" panose="020B0604020202020204" pitchFamily="34" charset="0"/>
              <a:cs typeface="Arial" panose="020B0604020202020204" pitchFamily="34" charset="0"/>
            </a:rPr>
            <a:t>Threats </a:t>
          </a:r>
        </a:p>
      </dgm:t>
    </dgm:pt>
    <dgm:pt modelId="{1C6ED312-4DC4-43FD-B627-CE339920F6E5}" type="parTrans" cxnId="{4910303A-317D-48F6-AF68-06314D44EBB6}">
      <dgm:prSet/>
      <dgm:spPr/>
      <dgm:t>
        <a:bodyPr/>
        <a:lstStyle/>
        <a:p>
          <a:endParaRPr lang="en-US"/>
        </a:p>
      </dgm:t>
    </dgm:pt>
    <dgm:pt modelId="{B34DCFC8-7010-4CFF-B261-78FFE8655324}" type="sibTrans" cxnId="{4910303A-317D-48F6-AF68-06314D44EBB6}">
      <dgm:prSet/>
      <dgm:spPr/>
      <dgm:t>
        <a:bodyPr/>
        <a:lstStyle/>
        <a:p>
          <a:endParaRPr lang="en-US"/>
        </a:p>
      </dgm:t>
    </dgm:pt>
    <dgm:pt modelId="{3123A4BF-5ED4-4703-82EA-6ED66E5A73FE}">
      <dgm:prSet custT="1"/>
      <dgm:spPr/>
      <dgm:t>
        <a:bodyPr/>
        <a:lstStyle/>
        <a:p>
          <a:pPr algn="l"/>
          <a:r>
            <a:rPr lang="en-US" sz="1600" b="1" dirty="0">
              <a:solidFill>
                <a:schemeClr val="tx1">
                  <a:lumMod val="95000"/>
                  <a:lumOff val="5000"/>
                </a:schemeClr>
              </a:solidFill>
              <a:latin typeface="Arial" panose="020B0604020202020204" pitchFamily="34" charset="0"/>
              <a:cs typeface="Arial" panose="020B0604020202020204" pitchFamily="34" charset="0"/>
            </a:rPr>
            <a:t>Tesla: </a:t>
          </a:r>
          <a:r>
            <a:rPr lang="en-US" sz="1600" dirty="0">
              <a:latin typeface="Arial" panose="020B0604020202020204" pitchFamily="34" charset="0"/>
              <a:cs typeface="Arial" panose="020B0604020202020204" pitchFamily="34" charset="0"/>
            </a:rPr>
            <a:t>Increasing competitiveness in the electric car sector necessitates ongoing efforts to acquire and retain talent.</a:t>
          </a:r>
        </a:p>
      </dgm:t>
    </dgm:pt>
    <dgm:pt modelId="{29F59248-12A5-45EC-8358-8AF94C7A8D7A}" type="parTrans" cxnId="{9CE73179-C0E0-4B56-A267-B5B4FF11C105}">
      <dgm:prSet/>
      <dgm:spPr/>
      <dgm:t>
        <a:bodyPr/>
        <a:lstStyle/>
        <a:p>
          <a:endParaRPr lang="en-US"/>
        </a:p>
      </dgm:t>
    </dgm:pt>
    <dgm:pt modelId="{2A22E2E8-D38D-4FAE-A1FF-89FD7004874E}" type="sibTrans" cxnId="{9CE73179-C0E0-4B56-A267-B5B4FF11C105}">
      <dgm:prSet/>
      <dgm:spPr/>
      <dgm:t>
        <a:bodyPr/>
        <a:lstStyle/>
        <a:p>
          <a:endParaRPr lang="en-US"/>
        </a:p>
      </dgm:t>
    </dgm:pt>
    <dgm:pt modelId="{B4703873-D80A-4EB1-9A64-880913132C14}">
      <dgm:prSet custT="1"/>
      <dgm:spPr/>
      <dgm:t>
        <a:bodyPr/>
        <a:lstStyle/>
        <a:p>
          <a:pPr algn="l"/>
          <a:r>
            <a:rPr lang="en-US" sz="1600" b="1" dirty="0">
              <a:solidFill>
                <a:schemeClr val="tx1">
                  <a:lumMod val="95000"/>
                  <a:lumOff val="5000"/>
                </a:schemeClr>
              </a:solidFill>
              <a:latin typeface="Arial" panose="020B0604020202020204" pitchFamily="34" charset="0"/>
              <a:cs typeface="Arial" panose="020B0604020202020204" pitchFamily="34" charset="0"/>
            </a:rPr>
            <a:t>NHS: </a:t>
          </a:r>
          <a:r>
            <a:rPr lang="en-US" sz="1600" dirty="0">
              <a:latin typeface="Arial" panose="020B0604020202020204" pitchFamily="34" charset="0"/>
              <a:cs typeface="Arial" panose="020B0604020202020204" pitchFamily="34" charset="0"/>
            </a:rPr>
            <a:t>Budget restrictions and shifting healthcare policy have an influence on workforce planning and resource allocation.</a:t>
          </a:r>
        </a:p>
      </dgm:t>
    </dgm:pt>
    <dgm:pt modelId="{3BF8ED9E-9CDD-4282-A673-1E006EDD82F8}" type="parTrans" cxnId="{DACCAD4A-F6BB-4905-BCC0-1EAF6D4D7353}">
      <dgm:prSet/>
      <dgm:spPr/>
      <dgm:t>
        <a:bodyPr/>
        <a:lstStyle/>
        <a:p>
          <a:endParaRPr lang="en-US"/>
        </a:p>
      </dgm:t>
    </dgm:pt>
    <dgm:pt modelId="{18F6AB6C-6F1E-4FCC-99E2-8D2D3F8C9A47}" type="sibTrans" cxnId="{DACCAD4A-F6BB-4905-BCC0-1EAF6D4D7353}">
      <dgm:prSet/>
      <dgm:spPr/>
      <dgm:t>
        <a:bodyPr/>
        <a:lstStyle/>
        <a:p>
          <a:endParaRPr lang="en-US"/>
        </a:p>
      </dgm:t>
    </dgm:pt>
    <dgm:pt modelId="{8819806C-CC42-4CEF-B2FA-F1CAFC85A02C}" type="pres">
      <dgm:prSet presAssocID="{D21DDCE1-9C4C-4387-820B-7A95A132244B}" presName="Name0" presStyleCnt="0">
        <dgm:presLayoutVars>
          <dgm:dir/>
          <dgm:resizeHandles val="exact"/>
        </dgm:presLayoutVars>
      </dgm:prSet>
      <dgm:spPr/>
    </dgm:pt>
    <dgm:pt modelId="{405D2A36-BFCD-4A62-80D9-764FC6D3589B}" type="pres">
      <dgm:prSet presAssocID="{A99D31AD-BA2F-447B-9A6E-FE1066D10B42}" presName="node" presStyleLbl="node1" presStyleIdx="0" presStyleCnt="4" custScaleX="168356" custScaleY="379832" custLinFactNeighborX="-11951" custLinFactNeighborY="2966">
        <dgm:presLayoutVars>
          <dgm:bulletEnabled val="1"/>
        </dgm:presLayoutVars>
      </dgm:prSet>
      <dgm:spPr/>
    </dgm:pt>
    <dgm:pt modelId="{2799FD81-9124-4730-BE83-9ED2C0F79981}" type="pres">
      <dgm:prSet presAssocID="{0E28C758-79ED-4AE7-99C7-AED3F760FAD3}" presName="sibTrans" presStyleLbl="sibTrans1D1" presStyleIdx="0" presStyleCnt="3"/>
      <dgm:spPr/>
    </dgm:pt>
    <dgm:pt modelId="{738E2C00-CD21-4CB3-8DB7-5576FDBADC4E}" type="pres">
      <dgm:prSet presAssocID="{0E28C758-79ED-4AE7-99C7-AED3F760FAD3}" presName="connectorText" presStyleLbl="sibTrans1D1" presStyleIdx="0" presStyleCnt="3"/>
      <dgm:spPr/>
    </dgm:pt>
    <dgm:pt modelId="{0452F7DC-191E-489E-A9BC-4EB6B29DA11B}" type="pres">
      <dgm:prSet presAssocID="{588F45C4-B8A6-4E1F-84B5-20A6902FDBC7}" presName="node" presStyleLbl="node1" presStyleIdx="1" presStyleCnt="4" custScaleX="145031" custScaleY="380458" custLinFactNeighborX="5823" custLinFactNeighborY="2653">
        <dgm:presLayoutVars>
          <dgm:bulletEnabled val="1"/>
        </dgm:presLayoutVars>
      </dgm:prSet>
      <dgm:spPr/>
    </dgm:pt>
    <dgm:pt modelId="{997E68B0-6893-4680-AD71-0B83FC195A63}" type="pres">
      <dgm:prSet presAssocID="{3160C723-8142-460A-BE89-55C28F5043D1}" presName="sibTrans" presStyleLbl="sibTrans1D1" presStyleIdx="1" presStyleCnt="3"/>
      <dgm:spPr/>
    </dgm:pt>
    <dgm:pt modelId="{FB697AE9-C819-4720-B6D5-C3F9A331C001}" type="pres">
      <dgm:prSet presAssocID="{3160C723-8142-460A-BE89-55C28F5043D1}" presName="connectorText" presStyleLbl="sibTrans1D1" presStyleIdx="1" presStyleCnt="3"/>
      <dgm:spPr/>
    </dgm:pt>
    <dgm:pt modelId="{3AD83158-8B49-4B08-AFB5-9843CFF6D228}" type="pres">
      <dgm:prSet presAssocID="{B6AFB0A3-C3A1-460F-88AE-354DE954236C}" presName="node" presStyleLbl="node1" presStyleIdx="2" presStyleCnt="4" custScaleX="133676" custScaleY="384832" custLinFactNeighborX="-6156" custLinFactNeighborY="466">
        <dgm:presLayoutVars>
          <dgm:bulletEnabled val="1"/>
        </dgm:presLayoutVars>
      </dgm:prSet>
      <dgm:spPr/>
    </dgm:pt>
    <dgm:pt modelId="{4CF9DBCE-46B9-4C55-8E70-8C61B587A650}" type="pres">
      <dgm:prSet presAssocID="{45FA06F5-E9E5-4829-A510-96381CE12525}" presName="sibTrans" presStyleLbl="sibTrans1D1" presStyleIdx="2" presStyleCnt="3"/>
      <dgm:spPr/>
    </dgm:pt>
    <dgm:pt modelId="{21C731FC-637C-4039-B329-D954D421D26E}" type="pres">
      <dgm:prSet presAssocID="{45FA06F5-E9E5-4829-A510-96381CE12525}" presName="connectorText" presStyleLbl="sibTrans1D1" presStyleIdx="2" presStyleCnt="3"/>
      <dgm:spPr/>
    </dgm:pt>
    <dgm:pt modelId="{D4DD9FE5-7901-4A5B-B336-FCEBE3503EE0}" type="pres">
      <dgm:prSet presAssocID="{CB744B55-BEA4-4401-8500-DF4C83603DA8}" presName="node" presStyleLbl="node1" presStyleIdx="3" presStyleCnt="4" custScaleX="129813" custScaleY="384709" custLinFactNeighborX="-11026" custLinFactNeighborY="-592">
        <dgm:presLayoutVars>
          <dgm:bulletEnabled val="1"/>
        </dgm:presLayoutVars>
      </dgm:prSet>
      <dgm:spPr/>
    </dgm:pt>
  </dgm:ptLst>
  <dgm:cxnLst>
    <dgm:cxn modelId="{1CE98610-2728-483D-8462-418734F782C4}" type="presOf" srcId="{52962713-C452-4FF7-9035-9CE2983E0460}" destId="{405D2A36-BFCD-4A62-80D9-764FC6D3589B}" srcOrd="0" destOrd="1" presId="urn:microsoft.com/office/officeart/2016/7/layout/RepeatingBendingProcessNew"/>
    <dgm:cxn modelId="{52A8E113-07D0-446A-B6A2-426D0C53E50B}" type="presOf" srcId="{45FA06F5-E9E5-4829-A510-96381CE12525}" destId="{4CF9DBCE-46B9-4C55-8E70-8C61B587A650}" srcOrd="0" destOrd="0" presId="urn:microsoft.com/office/officeart/2016/7/layout/RepeatingBendingProcessNew"/>
    <dgm:cxn modelId="{1CE3B416-DD7D-4768-8F3D-1E5BE6FAA610}" srcId="{A99D31AD-BA2F-447B-9A6E-FE1066D10B42}" destId="{52962713-C452-4FF7-9035-9CE2983E0460}" srcOrd="0" destOrd="0" parTransId="{239C4BB5-13A3-4799-93D5-52122DD675AF}" sibTransId="{26517B7A-EF81-4060-845E-30DF23629E44}"/>
    <dgm:cxn modelId="{042B5C23-DAD5-4A99-A130-AC882B23A5BF}" type="presOf" srcId="{A4979B48-0E98-4EA4-A7B5-0EC7F4936343}" destId="{3AD83158-8B49-4B08-AFB5-9843CFF6D228}" srcOrd="0" destOrd="1" presId="urn:microsoft.com/office/officeart/2016/7/layout/RepeatingBendingProcessNew"/>
    <dgm:cxn modelId="{93B24D24-66A9-493E-902B-311E1407F4B5}" type="presOf" srcId="{45FA06F5-E9E5-4829-A510-96381CE12525}" destId="{21C731FC-637C-4039-B329-D954D421D26E}" srcOrd="1" destOrd="0" presId="urn:microsoft.com/office/officeart/2016/7/layout/RepeatingBendingProcessNew"/>
    <dgm:cxn modelId="{0FD3D626-5430-482C-A49E-EF891DAC62F2}" type="presOf" srcId="{1AAD9F22-CC4D-4606-B81A-5EFDB6421117}" destId="{405D2A36-BFCD-4A62-80D9-764FC6D3589B}" srcOrd="0" destOrd="2" presId="urn:microsoft.com/office/officeart/2016/7/layout/RepeatingBendingProcessNew"/>
    <dgm:cxn modelId="{CF37882C-599A-44C2-A770-C38E5897F5E9}" srcId="{588F45C4-B8A6-4E1F-84B5-20A6902FDBC7}" destId="{E225CDC7-36C6-41CD-AA98-2E69B25EF9F6}" srcOrd="1" destOrd="0" parTransId="{124CC2A4-CE8A-492E-9DBC-45DFC053A85A}" sibTransId="{E681FFC3-20D6-44D3-A865-25E65F932A7A}"/>
    <dgm:cxn modelId="{9E6FFB2C-4691-472A-B962-A9D13890A5E9}" type="presOf" srcId="{D21DDCE1-9C4C-4387-820B-7A95A132244B}" destId="{8819806C-CC42-4CEF-B2FA-F1CAFC85A02C}" srcOrd="0" destOrd="0" presId="urn:microsoft.com/office/officeart/2016/7/layout/RepeatingBendingProcessNew"/>
    <dgm:cxn modelId="{7EE2B933-813A-4B4F-B730-066BFFFBD1EC}" type="presOf" srcId="{A99D31AD-BA2F-447B-9A6E-FE1066D10B42}" destId="{405D2A36-BFCD-4A62-80D9-764FC6D3589B}" srcOrd="0" destOrd="0" presId="urn:microsoft.com/office/officeart/2016/7/layout/RepeatingBendingProcessNew"/>
    <dgm:cxn modelId="{8FDEBC33-EF9E-4E6C-B025-57D6312F62E9}" type="presOf" srcId="{0E28C758-79ED-4AE7-99C7-AED3F760FAD3}" destId="{2799FD81-9124-4730-BE83-9ED2C0F79981}" srcOrd="0" destOrd="0" presId="urn:microsoft.com/office/officeart/2016/7/layout/RepeatingBendingProcessNew"/>
    <dgm:cxn modelId="{77A3C135-EBD0-4505-AE18-D85B625FF399}" srcId="{D21DDCE1-9C4C-4387-820B-7A95A132244B}" destId="{B6AFB0A3-C3A1-460F-88AE-354DE954236C}" srcOrd="2" destOrd="0" parTransId="{E1406819-B18A-4A85-8882-31F2AD4774C4}" sibTransId="{45FA06F5-E9E5-4829-A510-96381CE12525}"/>
    <dgm:cxn modelId="{B4B50A37-1090-44DF-A3F9-0723A7D5E377}" type="presOf" srcId="{3123A4BF-5ED4-4703-82EA-6ED66E5A73FE}" destId="{D4DD9FE5-7901-4A5B-B336-FCEBE3503EE0}" srcOrd="0" destOrd="1" presId="urn:microsoft.com/office/officeart/2016/7/layout/RepeatingBendingProcessNew"/>
    <dgm:cxn modelId="{4910303A-317D-48F6-AF68-06314D44EBB6}" srcId="{D21DDCE1-9C4C-4387-820B-7A95A132244B}" destId="{CB744B55-BEA4-4401-8500-DF4C83603DA8}" srcOrd="3" destOrd="0" parTransId="{1C6ED312-4DC4-43FD-B627-CE339920F6E5}" sibTransId="{B34DCFC8-7010-4CFF-B261-78FFE8655324}"/>
    <dgm:cxn modelId="{DACCAD4A-F6BB-4905-BCC0-1EAF6D4D7353}" srcId="{CB744B55-BEA4-4401-8500-DF4C83603DA8}" destId="{B4703873-D80A-4EB1-9A64-880913132C14}" srcOrd="1" destOrd="0" parTransId="{3BF8ED9E-9CDD-4282-A673-1E006EDD82F8}" sibTransId="{18F6AB6C-6F1E-4FCC-99E2-8D2D3F8C9A47}"/>
    <dgm:cxn modelId="{32048678-28EC-4BE3-865F-CE1EA4845F88}" srcId="{B6AFB0A3-C3A1-460F-88AE-354DE954236C}" destId="{F7C4C2F4-D6BB-4FDE-A1D5-923FD832FD5C}" srcOrd="1" destOrd="0" parTransId="{96FF26F1-F1E4-4883-A578-B16EA843A381}" sibTransId="{45ED070F-B370-4981-8F66-E9F43F3D88BF}"/>
    <dgm:cxn modelId="{9CE73179-C0E0-4B56-A267-B5B4FF11C105}" srcId="{CB744B55-BEA4-4401-8500-DF4C83603DA8}" destId="{3123A4BF-5ED4-4703-82EA-6ED66E5A73FE}" srcOrd="0" destOrd="0" parTransId="{29F59248-12A5-45EC-8358-8AF94C7A8D7A}" sibTransId="{2A22E2E8-D38D-4FAE-A1FF-89FD7004874E}"/>
    <dgm:cxn modelId="{B30E4A59-9DAC-4969-9655-857643C70F5C}" srcId="{588F45C4-B8A6-4E1F-84B5-20A6902FDBC7}" destId="{3AF0BEAC-DBE7-42A9-9FE1-E3512658EB7E}" srcOrd="0" destOrd="0" parTransId="{21394E70-E40A-4404-A863-F33B295DF1A4}" sibTransId="{0858D3D5-9EEB-4B3D-A1ED-90DC867CC778}"/>
    <dgm:cxn modelId="{61FC367B-9AF9-43B3-8ACE-246FAC4E501D}" srcId="{D21DDCE1-9C4C-4387-820B-7A95A132244B}" destId="{A99D31AD-BA2F-447B-9A6E-FE1066D10B42}" srcOrd="0" destOrd="0" parTransId="{9B122636-6FB1-4F38-8166-FEAA23810444}" sibTransId="{0E28C758-79ED-4AE7-99C7-AED3F760FAD3}"/>
    <dgm:cxn modelId="{9DCCB883-7434-487D-96A1-578E43F817EB}" type="presOf" srcId="{588F45C4-B8A6-4E1F-84B5-20A6902FDBC7}" destId="{0452F7DC-191E-489E-A9BC-4EB6B29DA11B}" srcOrd="0" destOrd="0" presId="urn:microsoft.com/office/officeart/2016/7/layout/RepeatingBendingProcessNew"/>
    <dgm:cxn modelId="{A3320C8C-7B88-42B9-8A6F-C39FE1B490D5}" type="presOf" srcId="{B4703873-D80A-4EB1-9A64-880913132C14}" destId="{D4DD9FE5-7901-4A5B-B336-FCEBE3503EE0}" srcOrd="0" destOrd="2" presId="urn:microsoft.com/office/officeart/2016/7/layout/RepeatingBendingProcessNew"/>
    <dgm:cxn modelId="{9C6E0E93-4DE0-4CAE-ABB7-6A0773C35F81}" srcId="{A99D31AD-BA2F-447B-9A6E-FE1066D10B42}" destId="{1AAD9F22-CC4D-4606-B81A-5EFDB6421117}" srcOrd="1" destOrd="0" parTransId="{5E25CA67-EC3C-40EF-B51D-D63C360185E4}" sibTransId="{38B10089-2E41-430E-A7CA-74C022E9FCF7}"/>
    <dgm:cxn modelId="{34E2AA93-9877-4617-8049-7272438F64C3}" type="presOf" srcId="{3AF0BEAC-DBE7-42A9-9FE1-E3512658EB7E}" destId="{0452F7DC-191E-489E-A9BC-4EB6B29DA11B}" srcOrd="0" destOrd="1" presId="urn:microsoft.com/office/officeart/2016/7/layout/RepeatingBendingProcessNew"/>
    <dgm:cxn modelId="{D1F993AE-67AC-41B7-9A5B-A581F50129F9}" type="presOf" srcId="{E225CDC7-36C6-41CD-AA98-2E69B25EF9F6}" destId="{0452F7DC-191E-489E-A9BC-4EB6B29DA11B}" srcOrd="0" destOrd="2" presId="urn:microsoft.com/office/officeart/2016/7/layout/RepeatingBendingProcessNew"/>
    <dgm:cxn modelId="{DA85A0B0-2E59-4AB2-B587-F11082ACB18D}" type="presOf" srcId="{3160C723-8142-460A-BE89-55C28F5043D1}" destId="{997E68B0-6893-4680-AD71-0B83FC195A63}" srcOrd="0" destOrd="0" presId="urn:microsoft.com/office/officeart/2016/7/layout/RepeatingBendingProcessNew"/>
    <dgm:cxn modelId="{CD8BADBF-2F88-4C01-8402-3D1F52AA4CE7}" srcId="{D21DDCE1-9C4C-4387-820B-7A95A132244B}" destId="{588F45C4-B8A6-4E1F-84B5-20A6902FDBC7}" srcOrd="1" destOrd="0" parTransId="{CE96E3BF-622D-4DA3-95B1-7348D11F6231}" sibTransId="{3160C723-8142-460A-BE89-55C28F5043D1}"/>
    <dgm:cxn modelId="{4CBB36C0-0944-4C04-A9DF-73E7BE9D35DC}" type="presOf" srcId="{0E28C758-79ED-4AE7-99C7-AED3F760FAD3}" destId="{738E2C00-CD21-4CB3-8DB7-5576FDBADC4E}" srcOrd="1" destOrd="0" presId="urn:microsoft.com/office/officeart/2016/7/layout/RepeatingBendingProcessNew"/>
    <dgm:cxn modelId="{F5A8A3C2-9374-49E0-A03B-C48475DC48C5}" type="presOf" srcId="{B6AFB0A3-C3A1-460F-88AE-354DE954236C}" destId="{3AD83158-8B49-4B08-AFB5-9843CFF6D228}" srcOrd="0" destOrd="0" presId="urn:microsoft.com/office/officeart/2016/7/layout/RepeatingBendingProcessNew"/>
    <dgm:cxn modelId="{472519C5-A875-419A-9051-CE6B358A4DAB}" srcId="{B6AFB0A3-C3A1-460F-88AE-354DE954236C}" destId="{A4979B48-0E98-4EA4-A7B5-0EC7F4936343}" srcOrd="0" destOrd="0" parTransId="{60C26858-FB7F-42C1-AEC8-31C04A42AE30}" sibTransId="{FF448B0D-D40D-4747-B34F-C2ABEE8DE5BE}"/>
    <dgm:cxn modelId="{C26E2AC7-57C5-4D08-B731-7C809C8B5024}" type="presOf" srcId="{CB744B55-BEA4-4401-8500-DF4C83603DA8}" destId="{D4DD9FE5-7901-4A5B-B336-FCEBE3503EE0}" srcOrd="0" destOrd="0" presId="urn:microsoft.com/office/officeart/2016/7/layout/RepeatingBendingProcessNew"/>
    <dgm:cxn modelId="{70FBABD8-9CCF-458F-98CE-148841A13D8C}" type="presOf" srcId="{3160C723-8142-460A-BE89-55C28F5043D1}" destId="{FB697AE9-C819-4720-B6D5-C3F9A331C001}" srcOrd="1" destOrd="0" presId="urn:microsoft.com/office/officeart/2016/7/layout/RepeatingBendingProcessNew"/>
    <dgm:cxn modelId="{CCB33AEF-F563-4A6C-8DFA-9D5D1D4282FA}" type="presOf" srcId="{F7C4C2F4-D6BB-4FDE-A1D5-923FD832FD5C}" destId="{3AD83158-8B49-4B08-AFB5-9843CFF6D228}" srcOrd="0" destOrd="2" presId="urn:microsoft.com/office/officeart/2016/7/layout/RepeatingBendingProcessNew"/>
    <dgm:cxn modelId="{FE50BE2F-923A-4600-90CD-CED68564D6F0}" type="presParOf" srcId="{8819806C-CC42-4CEF-B2FA-F1CAFC85A02C}" destId="{405D2A36-BFCD-4A62-80D9-764FC6D3589B}" srcOrd="0" destOrd="0" presId="urn:microsoft.com/office/officeart/2016/7/layout/RepeatingBendingProcessNew"/>
    <dgm:cxn modelId="{61737920-D335-4B59-9267-4A843111473F}" type="presParOf" srcId="{8819806C-CC42-4CEF-B2FA-F1CAFC85A02C}" destId="{2799FD81-9124-4730-BE83-9ED2C0F79981}" srcOrd="1" destOrd="0" presId="urn:microsoft.com/office/officeart/2016/7/layout/RepeatingBendingProcessNew"/>
    <dgm:cxn modelId="{8F19744A-1657-4FB5-AFEA-AF6878F90BAB}" type="presParOf" srcId="{2799FD81-9124-4730-BE83-9ED2C0F79981}" destId="{738E2C00-CD21-4CB3-8DB7-5576FDBADC4E}" srcOrd="0" destOrd="0" presId="urn:microsoft.com/office/officeart/2016/7/layout/RepeatingBendingProcessNew"/>
    <dgm:cxn modelId="{8348B646-3A3F-4118-8E9E-933456D606DA}" type="presParOf" srcId="{8819806C-CC42-4CEF-B2FA-F1CAFC85A02C}" destId="{0452F7DC-191E-489E-A9BC-4EB6B29DA11B}" srcOrd="2" destOrd="0" presId="urn:microsoft.com/office/officeart/2016/7/layout/RepeatingBendingProcessNew"/>
    <dgm:cxn modelId="{BE7BC924-55C4-4F7A-A483-C13EA367459E}" type="presParOf" srcId="{8819806C-CC42-4CEF-B2FA-F1CAFC85A02C}" destId="{997E68B0-6893-4680-AD71-0B83FC195A63}" srcOrd="3" destOrd="0" presId="urn:microsoft.com/office/officeart/2016/7/layout/RepeatingBendingProcessNew"/>
    <dgm:cxn modelId="{921081AA-F95C-4CF7-B5E8-22FF955BD0E5}" type="presParOf" srcId="{997E68B0-6893-4680-AD71-0B83FC195A63}" destId="{FB697AE9-C819-4720-B6D5-C3F9A331C001}" srcOrd="0" destOrd="0" presId="urn:microsoft.com/office/officeart/2016/7/layout/RepeatingBendingProcessNew"/>
    <dgm:cxn modelId="{FE65E313-BF78-4706-B3A4-4B68FE370D12}" type="presParOf" srcId="{8819806C-CC42-4CEF-B2FA-F1CAFC85A02C}" destId="{3AD83158-8B49-4B08-AFB5-9843CFF6D228}" srcOrd="4" destOrd="0" presId="urn:microsoft.com/office/officeart/2016/7/layout/RepeatingBendingProcessNew"/>
    <dgm:cxn modelId="{4B9F30F2-FF01-4A6D-A559-C02A430D067E}" type="presParOf" srcId="{8819806C-CC42-4CEF-B2FA-F1CAFC85A02C}" destId="{4CF9DBCE-46B9-4C55-8E70-8C61B587A650}" srcOrd="5" destOrd="0" presId="urn:microsoft.com/office/officeart/2016/7/layout/RepeatingBendingProcessNew"/>
    <dgm:cxn modelId="{44376710-8E4A-4F34-ACA6-C35FF77621EE}" type="presParOf" srcId="{4CF9DBCE-46B9-4C55-8E70-8C61B587A650}" destId="{21C731FC-637C-4039-B329-D954D421D26E}" srcOrd="0" destOrd="0" presId="urn:microsoft.com/office/officeart/2016/7/layout/RepeatingBendingProcessNew"/>
    <dgm:cxn modelId="{0EC83167-9597-494F-A214-CF9BD97ACF8D}" type="presParOf" srcId="{8819806C-CC42-4CEF-B2FA-F1CAFC85A02C}" destId="{D4DD9FE5-7901-4A5B-B336-FCEBE3503EE0}" srcOrd="6"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EC2252-7A4C-4B31-9900-1B5B36FA39E6}">
      <dsp:nvSpPr>
        <dsp:cNvPr id="0" name=""/>
        <dsp:cNvSpPr/>
      </dsp:nvSpPr>
      <dsp:spPr>
        <a:xfrm rot="7724127">
          <a:off x="1432198" y="4658835"/>
          <a:ext cx="911452" cy="143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D6509C3-8936-45B5-813D-D4B6A3019297}">
      <dsp:nvSpPr>
        <dsp:cNvPr id="0" name=""/>
        <dsp:cNvSpPr/>
      </dsp:nvSpPr>
      <dsp:spPr>
        <a:xfrm>
          <a:off x="2108987" y="1848837"/>
          <a:ext cx="104816" cy="196873"/>
        </a:xfrm>
        <a:prstGeom prst="chevron">
          <a:avLst>
            <a:gd name="adj" fmla="val 9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E98FF6E-8FCD-42BD-8228-9038DEA1FB77}">
      <dsp:nvSpPr>
        <dsp:cNvPr id="0" name=""/>
        <dsp:cNvSpPr/>
      </dsp:nvSpPr>
      <dsp:spPr>
        <a:xfrm>
          <a:off x="776508" y="318487"/>
          <a:ext cx="928142" cy="928142"/>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6017" tIns="36017" rIns="36017" bIns="36017" numCol="1" spcCol="1270" anchor="ctr" anchorCtr="0">
          <a:noAutofit/>
        </a:bodyPr>
        <a:lstStyle/>
        <a:p>
          <a:pPr marL="0" lvl="0" indent="0" algn="just" defTabSz="1333500">
            <a:lnSpc>
              <a:spcPct val="150000"/>
            </a:lnSpc>
            <a:spcBef>
              <a:spcPct val="0"/>
            </a:spcBef>
            <a:spcAft>
              <a:spcPct val="35000"/>
            </a:spcAft>
            <a:buNone/>
          </a:pPr>
          <a:r>
            <a:rPr lang="en-US" sz="3000" kern="1200">
              <a:latin typeface="Arial" panose="020B0604020202020204" pitchFamily="34" charset="0"/>
              <a:cs typeface="Arial" panose="020B0604020202020204" pitchFamily="34" charset="0"/>
            </a:rPr>
            <a:t>1</a:t>
          </a:r>
          <a:endParaRPr lang="en-US" sz="3000" kern="1200" dirty="0">
            <a:latin typeface="Arial" panose="020B0604020202020204" pitchFamily="34" charset="0"/>
            <a:cs typeface="Arial" panose="020B0604020202020204" pitchFamily="34" charset="0"/>
          </a:endParaRPr>
        </a:p>
      </dsp:txBody>
      <dsp:txXfrm>
        <a:off x="912431" y="454410"/>
        <a:ext cx="656296" cy="656296"/>
      </dsp:txXfrm>
    </dsp:sp>
    <dsp:sp modelId="{54707191-E0C9-41B4-82C6-C553A1EE6192}">
      <dsp:nvSpPr>
        <dsp:cNvPr id="0" name=""/>
        <dsp:cNvSpPr/>
      </dsp:nvSpPr>
      <dsp:spPr>
        <a:xfrm>
          <a:off x="258177" y="1328887"/>
          <a:ext cx="2094975" cy="3194100"/>
        </a:xfrm>
        <a:prstGeom prst="upArrowCallout">
          <a:avLst>
            <a:gd name="adj1" fmla="val 50000"/>
            <a:gd name="adj2" fmla="val 20000"/>
            <a:gd name="adj3" fmla="val 20000"/>
            <a:gd name="adj4" fmla="val 100000"/>
          </a:avLst>
        </a:prstGeom>
        <a:solidFill>
          <a:srgbClr val="B6E3FF">
            <a:alpha val="90000"/>
          </a:srgbClr>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dsp:style>
      <dsp:txBody>
        <a:bodyPr spcFirstLastPara="0" vert="horz" wrap="square" lIns="165254" tIns="165100" rIns="165254" bIns="165100" numCol="1" spcCol="1270" anchor="t" anchorCtr="0">
          <a:noAutofit/>
        </a:bodyPr>
        <a:lstStyle/>
        <a:p>
          <a:pPr marL="0" lvl="0" indent="0" algn="just" defTabSz="488950">
            <a:lnSpc>
              <a:spcPct val="150000"/>
            </a:lnSpc>
            <a:spcBef>
              <a:spcPct val="0"/>
            </a:spcBef>
            <a:spcAft>
              <a:spcPct val="35000"/>
            </a:spcAft>
            <a:buNone/>
          </a:pPr>
          <a:r>
            <a:rPr lang="en-GB" sz="1100" b="1" kern="1200" dirty="0">
              <a:latin typeface="Arial" panose="020B0604020202020204" pitchFamily="34" charset="0"/>
              <a:cs typeface="Arial" panose="020B0604020202020204" pitchFamily="34" charset="0"/>
            </a:rPr>
            <a:t>1.Talent Acquisition and Retention: </a:t>
          </a:r>
          <a:endParaRPr lang="en-US" sz="1100" b="1" kern="1200" dirty="0">
            <a:latin typeface="Arial" panose="020B0604020202020204" pitchFamily="34" charset="0"/>
            <a:cs typeface="Arial" panose="020B0604020202020204" pitchFamily="34" charset="0"/>
          </a:endParaRPr>
        </a:p>
        <a:p>
          <a:pPr marL="57150" lvl="1" indent="-57150" algn="just" defTabSz="488950">
            <a:lnSpc>
              <a:spcPct val="150000"/>
            </a:lnSpc>
            <a:spcBef>
              <a:spcPct val="0"/>
            </a:spcBef>
            <a:spcAft>
              <a:spcPct val="15000"/>
            </a:spcAft>
            <a:buChar char="•"/>
          </a:pPr>
          <a:r>
            <a:rPr lang="en-GB" sz="1100" kern="1200" dirty="0">
              <a:latin typeface="Arial" panose="020B0604020202020204" pitchFamily="34" charset="0"/>
              <a:cs typeface="Arial" panose="020B0604020202020204" pitchFamily="34" charset="0"/>
            </a:rPr>
            <a:t>The NHS's human resources strategy recruits and maintains top healthcare professionals, resulting in a competent workforce and a competitive edge (Buchan et al., 2020).</a:t>
          </a:r>
          <a:endParaRPr lang="en-US" sz="1100" kern="1200" dirty="0">
            <a:latin typeface="Arial" panose="020B0604020202020204" pitchFamily="34" charset="0"/>
            <a:cs typeface="Arial" panose="020B0604020202020204" pitchFamily="34" charset="0"/>
          </a:endParaRPr>
        </a:p>
      </dsp:txBody>
      <dsp:txXfrm>
        <a:off x="258177" y="1747882"/>
        <a:ext cx="2094975" cy="2775105"/>
      </dsp:txXfrm>
    </dsp:sp>
    <dsp:sp modelId="{97EA3C06-0C0D-494B-8FAB-B0267D6B7754}">
      <dsp:nvSpPr>
        <dsp:cNvPr id="0" name=""/>
        <dsp:cNvSpPr/>
      </dsp:nvSpPr>
      <dsp:spPr>
        <a:xfrm>
          <a:off x="2331284" y="1925363"/>
          <a:ext cx="2038750" cy="7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A6DDDB0-EB72-40F0-8CCA-48728ACB23E6}">
      <dsp:nvSpPr>
        <dsp:cNvPr id="0" name=""/>
        <dsp:cNvSpPr/>
      </dsp:nvSpPr>
      <dsp:spPr>
        <a:xfrm>
          <a:off x="3589738" y="2516567"/>
          <a:ext cx="104202" cy="196873"/>
        </a:xfrm>
        <a:prstGeom prst="chevron">
          <a:avLst>
            <a:gd name="adj" fmla="val 9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88D97A2-51D5-4B00-AD61-4FA2A27AB7B3}">
      <dsp:nvSpPr>
        <dsp:cNvPr id="0" name=""/>
        <dsp:cNvSpPr/>
      </dsp:nvSpPr>
      <dsp:spPr>
        <a:xfrm>
          <a:off x="3025123" y="308185"/>
          <a:ext cx="928142" cy="928142"/>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6017" tIns="36017" rIns="36017" bIns="36017" numCol="1" spcCol="1270" anchor="ctr" anchorCtr="0">
          <a:noAutofit/>
        </a:bodyPr>
        <a:lstStyle/>
        <a:p>
          <a:pPr marL="0" lvl="0" indent="0" algn="just" defTabSz="1333500">
            <a:lnSpc>
              <a:spcPct val="150000"/>
            </a:lnSpc>
            <a:spcBef>
              <a:spcPct val="0"/>
            </a:spcBef>
            <a:spcAft>
              <a:spcPct val="35000"/>
            </a:spcAft>
            <a:buNone/>
          </a:pPr>
          <a:r>
            <a:rPr lang="en-US" sz="3000" kern="1200">
              <a:latin typeface="Arial" panose="020B0604020202020204" pitchFamily="34" charset="0"/>
              <a:cs typeface="Arial" panose="020B0604020202020204" pitchFamily="34" charset="0"/>
            </a:rPr>
            <a:t>2</a:t>
          </a:r>
          <a:endParaRPr lang="en-US" sz="3000" kern="1200" dirty="0">
            <a:latin typeface="Arial" panose="020B0604020202020204" pitchFamily="34" charset="0"/>
            <a:cs typeface="Arial" panose="020B0604020202020204" pitchFamily="34" charset="0"/>
          </a:endParaRPr>
        </a:p>
      </dsp:txBody>
      <dsp:txXfrm>
        <a:off x="3161046" y="444108"/>
        <a:ext cx="656296" cy="656296"/>
      </dsp:txXfrm>
    </dsp:sp>
    <dsp:sp modelId="{89B84D48-4280-4112-82AB-C36B0A4A29E5}">
      <dsp:nvSpPr>
        <dsp:cNvPr id="0" name=""/>
        <dsp:cNvSpPr/>
      </dsp:nvSpPr>
      <dsp:spPr>
        <a:xfrm>
          <a:off x="2492651" y="1347540"/>
          <a:ext cx="2038750" cy="3194100"/>
        </a:xfrm>
        <a:prstGeom prst="upArrowCallout">
          <a:avLst>
            <a:gd name="adj1" fmla="val 50000"/>
            <a:gd name="adj2" fmla="val 20000"/>
            <a:gd name="adj3" fmla="val 20000"/>
            <a:gd name="adj4" fmla="val 100000"/>
          </a:avLst>
        </a:prstGeom>
        <a:solidFill>
          <a:srgbClr val="B6E3FF">
            <a:alpha val="90000"/>
          </a:srgbClr>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dsp:style>
      <dsp:txBody>
        <a:bodyPr spcFirstLastPara="0" vert="horz" wrap="square" lIns="160819" tIns="165100" rIns="160819" bIns="165100" numCol="1" spcCol="1270" anchor="t" anchorCtr="0">
          <a:noAutofit/>
        </a:bodyPr>
        <a:lstStyle/>
        <a:p>
          <a:pPr marL="0" lvl="0" indent="0" algn="just" defTabSz="488950">
            <a:lnSpc>
              <a:spcPct val="150000"/>
            </a:lnSpc>
            <a:spcBef>
              <a:spcPct val="0"/>
            </a:spcBef>
            <a:spcAft>
              <a:spcPct val="35000"/>
            </a:spcAft>
            <a:buNone/>
          </a:pPr>
          <a:r>
            <a:rPr lang="en-GB" sz="1100" b="1" kern="1200" dirty="0">
              <a:latin typeface="Arial" panose="020B0604020202020204" pitchFamily="34" charset="0"/>
              <a:cs typeface="Arial" panose="020B0604020202020204" pitchFamily="34" charset="0"/>
            </a:rPr>
            <a:t>2.Diversity and Inclusion: </a:t>
          </a:r>
          <a:endParaRPr lang="en-US" sz="1100" b="1" kern="1200" dirty="0">
            <a:latin typeface="Arial" panose="020B0604020202020204" pitchFamily="34" charset="0"/>
            <a:cs typeface="Arial" panose="020B0604020202020204" pitchFamily="34" charset="0"/>
          </a:endParaRPr>
        </a:p>
        <a:p>
          <a:pPr marL="57150" lvl="1" indent="-57150" algn="just" defTabSz="488950">
            <a:lnSpc>
              <a:spcPct val="150000"/>
            </a:lnSpc>
            <a:spcBef>
              <a:spcPct val="0"/>
            </a:spcBef>
            <a:spcAft>
              <a:spcPct val="15000"/>
            </a:spcAft>
            <a:buChar char="•"/>
          </a:pPr>
          <a:r>
            <a:rPr lang="en-GB" sz="1100" kern="1200" dirty="0">
              <a:latin typeface="Arial" panose="020B0604020202020204" pitchFamily="34" charset="0"/>
              <a:cs typeface="Arial" panose="020B0604020202020204" pitchFamily="34" charset="0"/>
            </a:rPr>
            <a:t>Through a greater awareness of different patient requirements, the NHS's emphasis on diversity and inclusion in its HR strategy enhances patient outcomes and satisfaction (Poghosyan et al., 2017).</a:t>
          </a:r>
          <a:endParaRPr lang="en-US" sz="1100" kern="1200" dirty="0">
            <a:latin typeface="Arial" panose="020B0604020202020204" pitchFamily="34" charset="0"/>
            <a:cs typeface="Arial" panose="020B0604020202020204" pitchFamily="34" charset="0"/>
          </a:endParaRPr>
        </a:p>
      </dsp:txBody>
      <dsp:txXfrm>
        <a:off x="2492651" y="1755290"/>
        <a:ext cx="2038750" cy="2786350"/>
      </dsp:txXfrm>
    </dsp:sp>
    <dsp:sp modelId="{2BFDD91C-7CE2-41A3-8B65-0AC1DB6A0994}">
      <dsp:nvSpPr>
        <dsp:cNvPr id="0" name=""/>
        <dsp:cNvSpPr/>
      </dsp:nvSpPr>
      <dsp:spPr>
        <a:xfrm>
          <a:off x="4596563" y="1925363"/>
          <a:ext cx="2038750" cy="7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0C9C3A9-4DA8-4D99-8A1F-1388E500465E}">
      <dsp:nvSpPr>
        <dsp:cNvPr id="0" name=""/>
        <dsp:cNvSpPr/>
      </dsp:nvSpPr>
      <dsp:spPr>
        <a:xfrm>
          <a:off x="5698249" y="2561082"/>
          <a:ext cx="104202" cy="196873"/>
        </a:xfrm>
        <a:prstGeom prst="chevron">
          <a:avLst>
            <a:gd name="adj" fmla="val 9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408A15B-ECDB-40C3-9FAB-EAE2CCA71A5A}">
      <dsp:nvSpPr>
        <dsp:cNvPr id="0" name=""/>
        <dsp:cNvSpPr/>
      </dsp:nvSpPr>
      <dsp:spPr>
        <a:xfrm>
          <a:off x="5163070" y="291190"/>
          <a:ext cx="928142" cy="928142"/>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6017" tIns="36017" rIns="36017" bIns="36017" numCol="1" spcCol="1270" anchor="ctr" anchorCtr="0">
          <a:noAutofit/>
        </a:bodyPr>
        <a:lstStyle/>
        <a:p>
          <a:pPr marL="0" lvl="0" indent="0" algn="just" defTabSz="1333500">
            <a:lnSpc>
              <a:spcPct val="150000"/>
            </a:lnSpc>
            <a:spcBef>
              <a:spcPct val="0"/>
            </a:spcBef>
            <a:spcAft>
              <a:spcPct val="35000"/>
            </a:spcAft>
            <a:buNone/>
          </a:pPr>
          <a:r>
            <a:rPr lang="en-US" sz="3000" kern="1200">
              <a:latin typeface="Arial" panose="020B0604020202020204" pitchFamily="34" charset="0"/>
              <a:cs typeface="Arial" panose="020B0604020202020204" pitchFamily="34" charset="0"/>
            </a:rPr>
            <a:t>3</a:t>
          </a:r>
          <a:endParaRPr lang="en-US" sz="3000" kern="1200" dirty="0">
            <a:latin typeface="Arial" panose="020B0604020202020204" pitchFamily="34" charset="0"/>
            <a:cs typeface="Arial" panose="020B0604020202020204" pitchFamily="34" charset="0"/>
          </a:endParaRPr>
        </a:p>
      </dsp:txBody>
      <dsp:txXfrm>
        <a:off x="5298993" y="427113"/>
        <a:ext cx="656296" cy="656296"/>
      </dsp:txXfrm>
    </dsp:sp>
    <dsp:sp modelId="{546407EF-777E-4635-BCB7-0484151E744C}">
      <dsp:nvSpPr>
        <dsp:cNvPr id="0" name=""/>
        <dsp:cNvSpPr/>
      </dsp:nvSpPr>
      <dsp:spPr>
        <a:xfrm>
          <a:off x="4678867" y="1344921"/>
          <a:ext cx="2038750" cy="3194100"/>
        </a:xfrm>
        <a:prstGeom prst="upArrowCallout">
          <a:avLst>
            <a:gd name="adj1" fmla="val 50000"/>
            <a:gd name="adj2" fmla="val 20000"/>
            <a:gd name="adj3" fmla="val 20000"/>
            <a:gd name="adj4" fmla="val 100000"/>
          </a:avLst>
        </a:prstGeom>
        <a:solidFill>
          <a:srgbClr val="B6E3FF">
            <a:alpha val="90000"/>
          </a:srgbClr>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dsp:style>
      <dsp:txBody>
        <a:bodyPr spcFirstLastPara="0" vert="horz" wrap="square" lIns="160819" tIns="165100" rIns="160819" bIns="165100" numCol="1" spcCol="1270" anchor="t" anchorCtr="0">
          <a:noAutofit/>
        </a:bodyPr>
        <a:lstStyle/>
        <a:p>
          <a:pPr marL="0" lvl="0" indent="0" algn="just" defTabSz="488950">
            <a:lnSpc>
              <a:spcPct val="150000"/>
            </a:lnSpc>
            <a:spcBef>
              <a:spcPct val="0"/>
            </a:spcBef>
            <a:spcAft>
              <a:spcPct val="35000"/>
            </a:spcAft>
            <a:buNone/>
          </a:pPr>
          <a:r>
            <a:rPr lang="en-GB" sz="1100" b="1" kern="1200" dirty="0">
              <a:latin typeface="Arial" panose="020B0604020202020204" pitchFamily="34" charset="0"/>
              <a:cs typeface="Arial" panose="020B0604020202020204" pitchFamily="34" charset="0"/>
            </a:rPr>
            <a:t>3.Employee Engagement:</a:t>
          </a:r>
        </a:p>
        <a:p>
          <a:pPr marL="0" lvl="0" indent="0" algn="just" defTabSz="488950">
            <a:lnSpc>
              <a:spcPct val="150000"/>
            </a:lnSpc>
            <a:spcBef>
              <a:spcPct val="0"/>
            </a:spcBef>
            <a:spcAft>
              <a:spcPct val="35000"/>
            </a:spcAft>
            <a:buNone/>
          </a:pPr>
          <a:r>
            <a:rPr lang="en-GB" sz="1100" kern="1200" dirty="0">
              <a:latin typeface="Arial" panose="020B0604020202020204" pitchFamily="34" charset="0"/>
              <a:cs typeface="Arial" panose="020B0604020202020204" pitchFamily="34" charset="0"/>
            </a:rPr>
            <a:t> The focus of the NHS's HR strategy on employee engagement improves organisational performance and patient care through improving service quality (West et al., 2015).</a:t>
          </a:r>
          <a:endParaRPr lang="en-US" sz="1100" kern="1200" dirty="0">
            <a:latin typeface="Arial" panose="020B0604020202020204" pitchFamily="34" charset="0"/>
            <a:cs typeface="Arial" panose="020B0604020202020204" pitchFamily="34" charset="0"/>
          </a:endParaRPr>
        </a:p>
      </dsp:txBody>
      <dsp:txXfrm>
        <a:off x="4678867" y="1752671"/>
        <a:ext cx="2038750" cy="2786350"/>
      </dsp:txXfrm>
    </dsp:sp>
    <dsp:sp modelId="{647DE61D-8C1B-4ECA-8F67-9920B6394B39}">
      <dsp:nvSpPr>
        <dsp:cNvPr id="0" name=""/>
        <dsp:cNvSpPr/>
      </dsp:nvSpPr>
      <dsp:spPr>
        <a:xfrm>
          <a:off x="6861841" y="1925362"/>
          <a:ext cx="2038750" cy="7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8C3E91B-AD93-48E6-8588-DE5B1874C27D}">
      <dsp:nvSpPr>
        <dsp:cNvPr id="0" name=""/>
        <dsp:cNvSpPr/>
      </dsp:nvSpPr>
      <dsp:spPr>
        <a:xfrm>
          <a:off x="8298356" y="2460923"/>
          <a:ext cx="104202" cy="196873"/>
        </a:xfrm>
        <a:prstGeom prst="chevron">
          <a:avLst>
            <a:gd name="adj" fmla="val 9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81A9DF8-E822-4645-AEF6-79F471525865}">
      <dsp:nvSpPr>
        <dsp:cNvPr id="0" name=""/>
        <dsp:cNvSpPr/>
      </dsp:nvSpPr>
      <dsp:spPr>
        <a:xfrm>
          <a:off x="7410212" y="291172"/>
          <a:ext cx="928142" cy="928142"/>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6017" tIns="36017" rIns="36017" bIns="36017" numCol="1" spcCol="1270" anchor="ctr" anchorCtr="0">
          <a:noAutofit/>
        </a:bodyPr>
        <a:lstStyle/>
        <a:p>
          <a:pPr marL="0" lvl="0" indent="0" algn="just" defTabSz="1333500">
            <a:lnSpc>
              <a:spcPct val="150000"/>
            </a:lnSpc>
            <a:spcBef>
              <a:spcPct val="0"/>
            </a:spcBef>
            <a:spcAft>
              <a:spcPct val="35000"/>
            </a:spcAft>
            <a:buNone/>
          </a:pPr>
          <a:r>
            <a:rPr lang="en-US" sz="3000" kern="1200">
              <a:latin typeface="Arial" panose="020B0604020202020204" pitchFamily="34" charset="0"/>
              <a:cs typeface="Arial" panose="020B0604020202020204" pitchFamily="34" charset="0"/>
            </a:rPr>
            <a:t>4</a:t>
          </a:r>
          <a:endParaRPr lang="en-US" sz="3000" kern="1200" dirty="0">
            <a:latin typeface="Arial" panose="020B0604020202020204" pitchFamily="34" charset="0"/>
            <a:cs typeface="Arial" panose="020B0604020202020204" pitchFamily="34" charset="0"/>
          </a:endParaRPr>
        </a:p>
      </dsp:txBody>
      <dsp:txXfrm>
        <a:off x="7546135" y="427095"/>
        <a:ext cx="656296" cy="656296"/>
      </dsp:txXfrm>
    </dsp:sp>
    <dsp:sp modelId="{E224E50F-61B1-4C5C-BE34-8BCEDA392452}">
      <dsp:nvSpPr>
        <dsp:cNvPr id="0" name=""/>
        <dsp:cNvSpPr/>
      </dsp:nvSpPr>
      <dsp:spPr>
        <a:xfrm>
          <a:off x="6870221" y="1356867"/>
          <a:ext cx="2038750" cy="3194100"/>
        </a:xfrm>
        <a:prstGeom prst="upArrowCallout">
          <a:avLst>
            <a:gd name="adj1" fmla="val 50000"/>
            <a:gd name="adj2" fmla="val 20000"/>
            <a:gd name="adj3" fmla="val 20000"/>
            <a:gd name="adj4" fmla="val 100000"/>
          </a:avLst>
        </a:prstGeom>
        <a:solidFill>
          <a:srgbClr val="B6E3FF">
            <a:alpha val="90000"/>
          </a:srgbClr>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dsp:style>
      <dsp:txBody>
        <a:bodyPr spcFirstLastPara="0" vert="horz" wrap="square" lIns="160819" tIns="165100" rIns="160819" bIns="165100" numCol="1" spcCol="1270" anchor="t" anchorCtr="0">
          <a:noAutofit/>
        </a:bodyPr>
        <a:lstStyle/>
        <a:p>
          <a:pPr marL="0" lvl="0" indent="0" algn="just" defTabSz="488950">
            <a:lnSpc>
              <a:spcPct val="150000"/>
            </a:lnSpc>
            <a:spcBef>
              <a:spcPct val="0"/>
            </a:spcBef>
            <a:spcAft>
              <a:spcPct val="35000"/>
            </a:spcAft>
            <a:buNone/>
          </a:pPr>
          <a:r>
            <a:rPr lang="en-GB" sz="1100" b="1" kern="1200" dirty="0">
              <a:latin typeface="Arial" panose="020B0604020202020204" pitchFamily="34" charset="0"/>
              <a:cs typeface="Arial" panose="020B0604020202020204" pitchFamily="34" charset="0"/>
            </a:rPr>
            <a:t>4. Training and Development: </a:t>
          </a:r>
        </a:p>
        <a:p>
          <a:pPr marL="0" lvl="0" indent="0" algn="just" defTabSz="488950">
            <a:lnSpc>
              <a:spcPct val="150000"/>
            </a:lnSpc>
            <a:spcBef>
              <a:spcPct val="0"/>
            </a:spcBef>
            <a:spcAft>
              <a:spcPct val="35000"/>
            </a:spcAft>
            <a:buNone/>
          </a:pPr>
          <a:r>
            <a:rPr lang="en-GB" sz="1100" kern="1200" dirty="0">
              <a:latin typeface="Arial" panose="020B0604020202020204" pitchFamily="34" charset="0"/>
              <a:cs typeface="Arial" panose="020B0604020202020204" pitchFamily="34" charset="0"/>
            </a:rPr>
            <a:t>Employee capacities are enhanced as a result of the NHS's investment in training and development, delivering high-quality healthcare services and a competitive edge (Snell et al., 2018).</a:t>
          </a:r>
          <a:endParaRPr lang="en-US" sz="1100" kern="1200" dirty="0">
            <a:latin typeface="Arial" panose="020B0604020202020204" pitchFamily="34" charset="0"/>
            <a:cs typeface="Arial" panose="020B0604020202020204" pitchFamily="34" charset="0"/>
          </a:endParaRPr>
        </a:p>
      </dsp:txBody>
      <dsp:txXfrm>
        <a:off x="6870221" y="1764617"/>
        <a:ext cx="2038750" cy="2786350"/>
      </dsp:txXfrm>
    </dsp:sp>
    <dsp:sp modelId="{17EF69B7-A675-4111-A118-4B16EBC4A561}">
      <dsp:nvSpPr>
        <dsp:cNvPr id="0" name=""/>
        <dsp:cNvSpPr/>
      </dsp:nvSpPr>
      <dsp:spPr>
        <a:xfrm>
          <a:off x="9127120" y="1925362"/>
          <a:ext cx="1019375" cy="7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57D6864-0AF8-4706-A1A2-49A259C3947A}">
      <dsp:nvSpPr>
        <dsp:cNvPr id="0" name=""/>
        <dsp:cNvSpPr/>
      </dsp:nvSpPr>
      <dsp:spPr>
        <a:xfrm>
          <a:off x="9657198" y="289594"/>
          <a:ext cx="928142" cy="928142"/>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6017" tIns="36017" rIns="36017" bIns="36017" numCol="1" spcCol="1270" anchor="ctr" anchorCtr="0">
          <a:noAutofit/>
        </a:bodyPr>
        <a:lstStyle/>
        <a:p>
          <a:pPr marL="0" lvl="0" indent="0" algn="just" defTabSz="1333500">
            <a:lnSpc>
              <a:spcPct val="150000"/>
            </a:lnSpc>
            <a:spcBef>
              <a:spcPct val="0"/>
            </a:spcBef>
            <a:spcAft>
              <a:spcPct val="35000"/>
            </a:spcAft>
            <a:buNone/>
          </a:pPr>
          <a:r>
            <a:rPr lang="en-US" sz="3000" kern="1200">
              <a:latin typeface="Arial" panose="020B0604020202020204" pitchFamily="34" charset="0"/>
              <a:cs typeface="Arial" panose="020B0604020202020204" pitchFamily="34" charset="0"/>
            </a:rPr>
            <a:t>5</a:t>
          </a:r>
          <a:endParaRPr lang="en-US" sz="3000" kern="1200" dirty="0">
            <a:latin typeface="Arial" panose="020B0604020202020204" pitchFamily="34" charset="0"/>
            <a:cs typeface="Arial" panose="020B0604020202020204" pitchFamily="34" charset="0"/>
          </a:endParaRPr>
        </a:p>
      </dsp:txBody>
      <dsp:txXfrm>
        <a:off x="9793121" y="425517"/>
        <a:ext cx="656296" cy="656296"/>
      </dsp:txXfrm>
    </dsp:sp>
    <dsp:sp modelId="{547FE47E-9575-49F8-8FEA-9E96CB238BBB}">
      <dsp:nvSpPr>
        <dsp:cNvPr id="0" name=""/>
        <dsp:cNvSpPr/>
      </dsp:nvSpPr>
      <dsp:spPr>
        <a:xfrm>
          <a:off x="9104531" y="1356867"/>
          <a:ext cx="2038750" cy="3194100"/>
        </a:xfrm>
        <a:prstGeom prst="upArrowCallout">
          <a:avLst>
            <a:gd name="adj1" fmla="val 50000"/>
            <a:gd name="adj2" fmla="val 20000"/>
            <a:gd name="adj3" fmla="val 20000"/>
            <a:gd name="adj4" fmla="val 100000"/>
          </a:avLst>
        </a:prstGeom>
        <a:solidFill>
          <a:srgbClr val="B6E3FF">
            <a:alpha val="90000"/>
          </a:srgbClr>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dsp:style>
      <dsp:txBody>
        <a:bodyPr spcFirstLastPara="0" vert="horz" wrap="square" lIns="160819" tIns="165100" rIns="160819" bIns="165100" numCol="1" spcCol="1270" anchor="t" anchorCtr="0">
          <a:noAutofit/>
        </a:bodyPr>
        <a:lstStyle/>
        <a:p>
          <a:pPr marL="0" lvl="0" indent="0" algn="just" defTabSz="488950">
            <a:lnSpc>
              <a:spcPct val="150000"/>
            </a:lnSpc>
            <a:spcBef>
              <a:spcPct val="0"/>
            </a:spcBef>
            <a:spcAft>
              <a:spcPct val="35000"/>
            </a:spcAft>
            <a:buNone/>
          </a:pPr>
          <a:r>
            <a:rPr lang="en-GB" sz="1100" b="1" kern="1200" dirty="0">
              <a:latin typeface="Arial" panose="020B0604020202020204" pitchFamily="34" charset="0"/>
              <a:cs typeface="Arial" panose="020B0604020202020204" pitchFamily="34" charset="0"/>
            </a:rPr>
            <a:t>5. Workforce Planning: </a:t>
          </a:r>
          <a:r>
            <a:rPr lang="en-GB" sz="1100" kern="1200" dirty="0">
              <a:latin typeface="Arial" panose="020B0604020202020204" pitchFamily="34" charset="0"/>
              <a:cs typeface="Arial" panose="020B0604020202020204" pitchFamily="34" charset="0"/>
            </a:rPr>
            <a:t>Strategic workforce planning at the NHS optimises resource allocation, service delivery, and response to changing healthcare needs, resulting in better patient care (Duffield et al., 2020).</a:t>
          </a:r>
          <a:endParaRPr lang="en-US" sz="1100" kern="1200" dirty="0">
            <a:latin typeface="Arial" panose="020B0604020202020204" pitchFamily="34" charset="0"/>
            <a:cs typeface="Arial" panose="020B0604020202020204" pitchFamily="34" charset="0"/>
          </a:endParaRPr>
        </a:p>
      </dsp:txBody>
      <dsp:txXfrm>
        <a:off x="9104531" y="1764617"/>
        <a:ext cx="2038750" cy="278635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BB5D67-DFE9-46C8-93AC-41E98848EC90}">
      <dsp:nvSpPr>
        <dsp:cNvPr id="0" name=""/>
        <dsp:cNvSpPr/>
      </dsp:nvSpPr>
      <dsp:spPr>
        <a:xfrm>
          <a:off x="0" y="1835"/>
          <a:ext cx="10229208"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09ED04D-5815-4139-B09C-EF79E10A0B46}">
      <dsp:nvSpPr>
        <dsp:cNvPr id="0" name=""/>
        <dsp:cNvSpPr/>
      </dsp:nvSpPr>
      <dsp:spPr>
        <a:xfrm>
          <a:off x="0" y="1835"/>
          <a:ext cx="10229208" cy="12516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150000"/>
            </a:lnSpc>
            <a:spcBef>
              <a:spcPct val="0"/>
            </a:spcBef>
            <a:spcAft>
              <a:spcPct val="35000"/>
            </a:spcAft>
            <a:buNone/>
          </a:pPr>
          <a:r>
            <a:rPr lang="en-GB" sz="1600" b="1" kern="1200" dirty="0">
              <a:latin typeface="Arial" panose="020B0604020202020204" pitchFamily="34" charset="0"/>
              <a:cs typeface="Arial" panose="020B0604020202020204" pitchFamily="34" charset="0"/>
            </a:rPr>
            <a:t>Workforce Planning:</a:t>
          </a:r>
        </a:p>
        <a:p>
          <a:pPr marL="0" lvl="0" indent="0" algn="just" defTabSz="711200">
            <a:lnSpc>
              <a:spcPct val="150000"/>
            </a:lnSpc>
            <a:spcBef>
              <a:spcPct val="0"/>
            </a:spcBef>
            <a:spcAft>
              <a:spcPct val="35000"/>
            </a:spcAft>
            <a:buNone/>
          </a:pPr>
          <a:r>
            <a:rPr lang="en-GB" sz="1400" kern="1200" dirty="0">
              <a:latin typeface="Arial" panose="020B0604020202020204" pitchFamily="34" charset="0"/>
              <a:cs typeface="Arial" panose="020B0604020202020204" pitchFamily="34" charset="0"/>
            </a:rPr>
            <a:t>Strategic workforce planning in the NHS ensures that the proper healthcare workers are available to address changing demands, improving service delivery and patient outcomes (Smith &amp; Johnson, 2020).</a:t>
          </a:r>
        </a:p>
      </dsp:txBody>
      <dsp:txXfrm>
        <a:off x="0" y="1835"/>
        <a:ext cx="10229208" cy="1251655"/>
      </dsp:txXfrm>
    </dsp:sp>
    <dsp:sp modelId="{35069859-7291-40D9-AC75-9829322CEB39}">
      <dsp:nvSpPr>
        <dsp:cNvPr id="0" name=""/>
        <dsp:cNvSpPr/>
      </dsp:nvSpPr>
      <dsp:spPr>
        <a:xfrm>
          <a:off x="0" y="1253490"/>
          <a:ext cx="10229208"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DF58C3F-6A3E-4FCD-8FCE-10AEC0F76FDB}">
      <dsp:nvSpPr>
        <dsp:cNvPr id="0" name=""/>
        <dsp:cNvSpPr/>
      </dsp:nvSpPr>
      <dsp:spPr>
        <a:xfrm>
          <a:off x="0" y="1253490"/>
          <a:ext cx="10229208" cy="12516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150000"/>
            </a:lnSpc>
            <a:spcBef>
              <a:spcPct val="0"/>
            </a:spcBef>
            <a:spcAft>
              <a:spcPct val="35000"/>
            </a:spcAft>
            <a:buNone/>
          </a:pPr>
          <a:r>
            <a:rPr lang="en-GB" sz="1600" b="1" kern="1200" dirty="0">
              <a:latin typeface="Arial" panose="020B0604020202020204" pitchFamily="34" charset="0"/>
              <a:cs typeface="Arial" panose="020B0604020202020204" pitchFamily="34" charset="0"/>
            </a:rPr>
            <a:t>Diversity and Inclusion:</a:t>
          </a:r>
        </a:p>
        <a:p>
          <a:pPr marL="0" lvl="0" indent="0" algn="just" defTabSz="711200">
            <a:lnSpc>
              <a:spcPct val="150000"/>
            </a:lnSpc>
            <a:spcBef>
              <a:spcPct val="0"/>
            </a:spcBef>
            <a:spcAft>
              <a:spcPct val="35000"/>
            </a:spcAft>
            <a:buNone/>
          </a:pPr>
          <a:r>
            <a:rPr lang="en-GB" sz="1400" kern="1200" dirty="0">
              <a:latin typeface="Arial" panose="020B0604020202020204" pitchFamily="34" charset="0"/>
              <a:cs typeface="Arial" panose="020B0604020202020204" pitchFamily="34" charset="0"/>
            </a:rPr>
            <a:t>The NHS's emphasis on diversity and inclusion results in a culturally competent staff, which fosters innovation and better decision-making in patient care. (Johnson and colleagues 2018).</a:t>
          </a:r>
          <a:endParaRPr lang="en-US" sz="1400" kern="1200" dirty="0">
            <a:latin typeface="Arial" panose="020B0604020202020204" pitchFamily="34" charset="0"/>
            <a:cs typeface="Arial" panose="020B0604020202020204" pitchFamily="34" charset="0"/>
          </a:endParaRPr>
        </a:p>
      </dsp:txBody>
      <dsp:txXfrm>
        <a:off x="0" y="1253490"/>
        <a:ext cx="10229208" cy="1251655"/>
      </dsp:txXfrm>
    </dsp:sp>
    <dsp:sp modelId="{6F0695CA-EB2D-48B9-BBBD-CD0EE13AA4C7}">
      <dsp:nvSpPr>
        <dsp:cNvPr id="0" name=""/>
        <dsp:cNvSpPr/>
      </dsp:nvSpPr>
      <dsp:spPr>
        <a:xfrm>
          <a:off x="0" y="2505145"/>
          <a:ext cx="10229208"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A998B94-B30D-417F-8D45-B3EB0C21C5FE}">
      <dsp:nvSpPr>
        <dsp:cNvPr id="0" name=""/>
        <dsp:cNvSpPr/>
      </dsp:nvSpPr>
      <dsp:spPr>
        <a:xfrm>
          <a:off x="0" y="2505145"/>
          <a:ext cx="10229208" cy="12516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150000"/>
            </a:lnSpc>
            <a:spcBef>
              <a:spcPct val="0"/>
            </a:spcBef>
            <a:spcAft>
              <a:spcPct val="35000"/>
            </a:spcAft>
            <a:buNone/>
          </a:pPr>
          <a:r>
            <a:rPr lang="en-GB" sz="1600" b="1" kern="1200" dirty="0">
              <a:latin typeface="Arial" panose="020B0604020202020204" pitchFamily="34" charset="0"/>
              <a:cs typeface="Arial" panose="020B0604020202020204" pitchFamily="34" charset="0"/>
            </a:rPr>
            <a:t>Employee Engagement:</a:t>
          </a:r>
        </a:p>
        <a:p>
          <a:pPr marL="0" lvl="0" indent="0" algn="just" defTabSz="711200">
            <a:lnSpc>
              <a:spcPct val="150000"/>
            </a:lnSpc>
            <a:spcBef>
              <a:spcPct val="0"/>
            </a:spcBef>
            <a:spcAft>
              <a:spcPct val="35000"/>
            </a:spcAft>
            <a:buNone/>
          </a:pPr>
          <a:r>
            <a:rPr lang="en-GB" sz="1400" kern="1200" dirty="0">
              <a:latin typeface="Arial" panose="020B0604020202020204" pitchFamily="34" charset="0"/>
              <a:cs typeface="Arial" panose="020B0604020202020204" pitchFamily="34" charset="0"/>
            </a:rPr>
            <a:t>The NHS's emphasis on staff involvement increases its competitive edge through enhanced efficiency, high-quality care, and improved patient outcomes (Anderson (2019).</a:t>
          </a:r>
          <a:endParaRPr lang="en-US" sz="1400" kern="1200" dirty="0">
            <a:latin typeface="Arial" panose="020B0604020202020204" pitchFamily="34" charset="0"/>
            <a:cs typeface="Arial" panose="020B0604020202020204" pitchFamily="34" charset="0"/>
          </a:endParaRPr>
        </a:p>
      </dsp:txBody>
      <dsp:txXfrm>
        <a:off x="0" y="2505145"/>
        <a:ext cx="10229208" cy="125165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CF74FA-123F-4F99-B549-E745B3CF87FC}">
      <dsp:nvSpPr>
        <dsp:cNvPr id="0" name=""/>
        <dsp:cNvSpPr/>
      </dsp:nvSpPr>
      <dsp:spPr>
        <a:xfrm>
          <a:off x="0" y="35208"/>
          <a:ext cx="7247466" cy="12168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a:latin typeface="Arial" panose="020B0604020202020204" pitchFamily="34" charset="0"/>
              <a:cs typeface="Arial" panose="020B0604020202020204" pitchFamily="34" charset="0"/>
            </a:rPr>
            <a:t>Impact of HR Strategy on Tesla</a:t>
          </a:r>
          <a:endParaRPr lang="en-US" sz="2800" b="1" kern="1200" dirty="0">
            <a:latin typeface="Arial" panose="020B0604020202020204" pitchFamily="34" charset="0"/>
            <a:cs typeface="Arial" panose="020B0604020202020204" pitchFamily="34" charset="0"/>
          </a:endParaRPr>
        </a:p>
      </dsp:txBody>
      <dsp:txXfrm>
        <a:off x="59399" y="94607"/>
        <a:ext cx="7128668" cy="1098002"/>
      </dsp:txXfrm>
    </dsp:sp>
    <dsp:sp modelId="{BD99EEC7-D63F-44C6-AC25-1AEF8E942694}">
      <dsp:nvSpPr>
        <dsp:cNvPr id="0" name=""/>
        <dsp:cNvSpPr/>
      </dsp:nvSpPr>
      <dsp:spPr>
        <a:xfrm>
          <a:off x="0" y="1252008"/>
          <a:ext cx="7247466" cy="29600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30107" tIns="22860" rIns="128016" bIns="22860" numCol="1" spcCol="1270" anchor="t" anchorCtr="0">
          <a:noAutofit/>
        </a:bodyPr>
        <a:lstStyle/>
        <a:p>
          <a:pPr marL="171450" lvl="1" indent="-171450" algn="l" defTabSz="800100">
            <a:lnSpc>
              <a:spcPct val="150000"/>
            </a:lnSpc>
            <a:spcBef>
              <a:spcPct val="0"/>
            </a:spcBef>
            <a:spcAft>
              <a:spcPct val="20000"/>
            </a:spcAft>
            <a:buChar char="•"/>
          </a:pPr>
          <a:r>
            <a:rPr lang="en-GB" sz="1800" kern="1200"/>
            <a:t>Attracting and Retaining Top Talent</a:t>
          </a:r>
          <a:endParaRPr lang="en-US" sz="1800" kern="1200" dirty="0"/>
        </a:p>
        <a:p>
          <a:pPr marL="171450" lvl="1" indent="-171450" algn="l" defTabSz="800100">
            <a:lnSpc>
              <a:spcPct val="150000"/>
            </a:lnSpc>
            <a:spcBef>
              <a:spcPct val="0"/>
            </a:spcBef>
            <a:spcAft>
              <a:spcPct val="20000"/>
            </a:spcAft>
            <a:buChar char="•"/>
          </a:pPr>
          <a:r>
            <a:rPr lang="en-GB" sz="1800" kern="1200"/>
            <a:t>Fostering a Culture of Innovation</a:t>
          </a:r>
          <a:endParaRPr lang="en-US" sz="1800" kern="1200" dirty="0"/>
        </a:p>
        <a:p>
          <a:pPr marL="171450" lvl="1" indent="-171450" algn="l" defTabSz="800100">
            <a:lnSpc>
              <a:spcPct val="150000"/>
            </a:lnSpc>
            <a:spcBef>
              <a:spcPct val="0"/>
            </a:spcBef>
            <a:spcAft>
              <a:spcPct val="20000"/>
            </a:spcAft>
            <a:buChar char="•"/>
          </a:pPr>
          <a:r>
            <a:rPr lang="en-GB" sz="1800" kern="1200"/>
            <a:t>Employee Development</a:t>
          </a:r>
          <a:endParaRPr lang="en-US" sz="1800" kern="1200"/>
        </a:p>
        <a:p>
          <a:pPr marL="171450" lvl="1" indent="-171450" algn="l" defTabSz="800100">
            <a:lnSpc>
              <a:spcPct val="150000"/>
            </a:lnSpc>
            <a:spcBef>
              <a:spcPct val="0"/>
            </a:spcBef>
            <a:spcAft>
              <a:spcPct val="20000"/>
            </a:spcAft>
            <a:buChar char="•"/>
          </a:pPr>
          <a:r>
            <a:rPr lang="en-GB" sz="1800" kern="1200"/>
            <a:t>Performance Management</a:t>
          </a:r>
          <a:endParaRPr lang="en-US" sz="2900" kern="1200" dirty="0"/>
        </a:p>
      </dsp:txBody>
      <dsp:txXfrm>
        <a:off x="0" y="1252008"/>
        <a:ext cx="7247466" cy="296009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99FD81-9124-4730-BE83-9ED2C0F79981}">
      <dsp:nvSpPr>
        <dsp:cNvPr id="0" name=""/>
        <dsp:cNvSpPr/>
      </dsp:nvSpPr>
      <dsp:spPr>
        <a:xfrm>
          <a:off x="2868455" y="2326498"/>
          <a:ext cx="467719" cy="91440"/>
        </a:xfrm>
        <a:custGeom>
          <a:avLst/>
          <a:gdLst/>
          <a:ahLst/>
          <a:cxnLst/>
          <a:rect l="0" t="0" r="0" b="0"/>
          <a:pathLst>
            <a:path>
              <a:moveTo>
                <a:pt x="0" y="48921"/>
              </a:moveTo>
              <a:lnTo>
                <a:pt x="250959" y="48921"/>
              </a:lnTo>
              <a:lnTo>
                <a:pt x="250959" y="45720"/>
              </a:lnTo>
              <a:lnTo>
                <a:pt x="467719" y="45720"/>
              </a:lnTo>
            </a:path>
          </a:pathLst>
        </a:custGeom>
        <a:noFill/>
        <a:ln w="9525" cap="flat" cmpd="sng" algn="ctr">
          <a:solidFill>
            <a:schemeClr val="accent5">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089857" y="2370256"/>
        <a:ext cx="24916" cy="3925"/>
      </dsp:txXfrm>
    </dsp:sp>
    <dsp:sp modelId="{405D2A36-BFCD-4A62-80D9-764FC6D3589B}">
      <dsp:nvSpPr>
        <dsp:cNvPr id="0" name=""/>
        <dsp:cNvSpPr/>
      </dsp:nvSpPr>
      <dsp:spPr>
        <a:xfrm>
          <a:off x="0" y="432724"/>
          <a:ext cx="2870255" cy="3885391"/>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540" tIns="87690" rIns="83540" bIns="87690" numCol="1" spcCol="1270" anchor="t" anchorCtr="0">
          <a:noAutofit/>
        </a:bodyPr>
        <a:lstStyle/>
        <a:p>
          <a:pPr marL="0" lvl="0" indent="0" algn="ctr" defTabSz="889000">
            <a:lnSpc>
              <a:spcPct val="90000"/>
            </a:lnSpc>
            <a:spcBef>
              <a:spcPct val="0"/>
            </a:spcBef>
            <a:spcAft>
              <a:spcPct val="35000"/>
            </a:spcAft>
            <a:buNone/>
          </a:pPr>
          <a:r>
            <a:rPr lang="en-US" sz="2000" b="1" kern="1200" dirty="0">
              <a:latin typeface="Arial" panose="020B0604020202020204" pitchFamily="34" charset="0"/>
              <a:cs typeface="Arial" panose="020B0604020202020204" pitchFamily="34" charset="0"/>
            </a:rPr>
            <a:t>Strength</a:t>
          </a:r>
          <a:r>
            <a:rPr lang="en-US" sz="1200" b="1" kern="1200" dirty="0">
              <a:latin typeface="Arial" panose="020B0604020202020204" pitchFamily="34" charset="0"/>
              <a:cs typeface="Arial" panose="020B0604020202020204" pitchFamily="34" charset="0"/>
            </a:rPr>
            <a:t> </a:t>
          </a:r>
        </a:p>
        <a:p>
          <a:pPr marL="171450" lvl="1" indent="-171450" algn="just" defTabSz="711200">
            <a:lnSpc>
              <a:spcPct val="90000"/>
            </a:lnSpc>
            <a:spcBef>
              <a:spcPct val="0"/>
            </a:spcBef>
            <a:spcAft>
              <a:spcPct val="15000"/>
            </a:spcAft>
            <a:buChar char="•"/>
          </a:pPr>
          <a:r>
            <a:rPr lang="en-US" sz="1600" b="1" u="sng" kern="1200" dirty="0">
              <a:solidFill>
                <a:schemeClr val="tx1">
                  <a:lumMod val="95000"/>
                  <a:lumOff val="5000"/>
                </a:schemeClr>
              </a:solidFill>
              <a:latin typeface="Arial" panose="020B0604020202020204" pitchFamily="34" charset="0"/>
              <a:cs typeface="Arial" panose="020B0604020202020204" pitchFamily="34" charset="0"/>
            </a:rPr>
            <a:t>Tesla</a:t>
          </a:r>
          <a:r>
            <a:rPr lang="en-US" sz="1600" kern="1200" dirty="0">
              <a:latin typeface="Arial" panose="020B0604020202020204" pitchFamily="34" charset="0"/>
              <a:cs typeface="Arial" panose="020B0604020202020204" pitchFamily="34" charset="0"/>
            </a:rPr>
            <a:t>: A strong emphasis on talent acquisition,     staff, development, and cultivating an innovative culture (Smith et al., 2020).</a:t>
          </a:r>
        </a:p>
        <a:p>
          <a:pPr marL="171450" lvl="1" indent="-171450" algn="just" defTabSz="711200">
            <a:lnSpc>
              <a:spcPct val="90000"/>
            </a:lnSpc>
            <a:spcBef>
              <a:spcPct val="0"/>
            </a:spcBef>
            <a:spcAft>
              <a:spcPct val="15000"/>
            </a:spcAft>
            <a:buChar char="•"/>
          </a:pPr>
          <a:r>
            <a:rPr lang="en-US" sz="1600" b="1" u="sng" kern="1200" dirty="0">
              <a:solidFill>
                <a:schemeClr val="tx1">
                  <a:lumMod val="95000"/>
                  <a:lumOff val="5000"/>
                </a:schemeClr>
              </a:solidFill>
              <a:latin typeface="Arial" panose="020B0604020202020204" pitchFamily="34" charset="0"/>
              <a:cs typeface="Arial" panose="020B0604020202020204" pitchFamily="34" charset="0"/>
            </a:rPr>
            <a:t>NHS</a:t>
          </a:r>
          <a:r>
            <a:rPr lang="en-US" sz="1600" kern="1200" dirty="0">
              <a:latin typeface="Arial" panose="020B0604020202020204" pitchFamily="34" charset="0"/>
              <a:cs typeface="Arial" panose="020B0604020202020204" pitchFamily="34" charset="0"/>
            </a:rPr>
            <a:t>: Diversity and inclusion, workforce planning, and staff engagement are all priorities (Anderson, 2019; Poghosyan et al., 2017).</a:t>
          </a:r>
        </a:p>
      </dsp:txBody>
      <dsp:txXfrm>
        <a:off x="0" y="432724"/>
        <a:ext cx="2870255" cy="3885391"/>
      </dsp:txXfrm>
    </dsp:sp>
    <dsp:sp modelId="{997E68B0-6893-4680-AD71-0B83FC195A63}">
      <dsp:nvSpPr>
        <dsp:cNvPr id="0" name=""/>
        <dsp:cNvSpPr/>
      </dsp:nvSpPr>
      <dsp:spPr>
        <a:xfrm>
          <a:off x="5839369" y="2304127"/>
          <a:ext cx="157294" cy="91440"/>
        </a:xfrm>
        <a:custGeom>
          <a:avLst/>
          <a:gdLst/>
          <a:ahLst/>
          <a:cxnLst/>
          <a:rect l="0" t="0" r="0" b="0"/>
          <a:pathLst>
            <a:path>
              <a:moveTo>
                <a:pt x="0" y="68091"/>
              </a:moveTo>
              <a:lnTo>
                <a:pt x="95747" y="68091"/>
              </a:lnTo>
              <a:lnTo>
                <a:pt x="95747" y="45720"/>
              </a:lnTo>
              <a:lnTo>
                <a:pt x="157294" y="45720"/>
              </a:lnTo>
            </a:path>
          </a:pathLst>
        </a:custGeom>
        <a:noFill/>
        <a:ln w="9525" cap="flat" cmpd="sng" algn="ctr">
          <a:solidFill>
            <a:schemeClr val="accent5">
              <a:hueOff val="-9360190"/>
              <a:satOff val="12758"/>
              <a:lumOff val="-2941"/>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913286" y="2347884"/>
        <a:ext cx="9461" cy="3925"/>
      </dsp:txXfrm>
    </dsp:sp>
    <dsp:sp modelId="{0452F7DC-191E-489E-A9BC-4EB6B29DA11B}">
      <dsp:nvSpPr>
        <dsp:cNvPr id="0" name=""/>
        <dsp:cNvSpPr/>
      </dsp:nvSpPr>
      <dsp:spPr>
        <a:xfrm>
          <a:off x="3368575" y="426321"/>
          <a:ext cx="2472594" cy="3891794"/>
        </a:xfrm>
        <a:prstGeom prst="rect">
          <a:avLst/>
        </a:prstGeom>
        <a:solidFill>
          <a:schemeClr val="accent5">
            <a:hueOff val="-6240126"/>
            <a:satOff val="8505"/>
            <a:lumOff val="-1961"/>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540" tIns="87690" rIns="83540" bIns="87690" numCol="1" spcCol="1270" anchor="t" anchorCtr="0">
          <a:noAutofit/>
        </a:bodyPr>
        <a:lstStyle/>
        <a:p>
          <a:pPr marL="0" lvl="0" indent="0" algn="ctr" defTabSz="889000">
            <a:lnSpc>
              <a:spcPct val="90000"/>
            </a:lnSpc>
            <a:spcBef>
              <a:spcPct val="0"/>
            </a:spcBef>
            <a:spcAft>
              <a:spcPct val="35000"/>
            </a:spcAft>
            <a:buNone/>
          </a:pPr>
          <a:r>
            <a:rPr lang="en-US" sz="2000" b="1" kern="1200" dirty="0">
              <a:latin typeface="Arial" panose="020B0604020202020204" pitchFamily="34" charset="0"/>
              <a:cs typeface="Arial" panose="020B0604020202020204" pitchFamily="34" charset="0"/>
            </a:rPr>
            <a:t>Weakness</a:t>
          </a:r>
        </a:p>
        <a:p>
          <a:pPr marL="171450" lvl="1" indent="-171450" algn="l" defTabSz="711200">
            <a:lnSpc>
              <a:spcPct val="90000"/>
            </a:lnSpc>
            <a:spcBef>
              <a:spcPct val="0"/>
            </a:spcBef>
            <a:spcAft>
              <a:spcPct val="15000"/>
            </a:spcAft>
            <a:buChar char="•"/>
          </a:pPr>
          <a:r>
            <a:rPr lang="en-US" sz="1600" b="1" u="sng" kern="1200" dirty="0">
              <a:solidFill>
                <a:schemeClr val="tx1">
                  <a:lumMod val="95000"/>
                  <a:lumOff val="5000"/>
                </a:schemeClr>
              </a:solidFill>
              <a:latin typeface="Arial" panose="020B0604020202020204" pitchFamily="34" charset="0"/>
              <a:cs typeface="Arial" panose="020B0604020202020204" pitchFamily="34" charset="0"/>
            </a:rPr>
            <a:t>Tesla</a:t>
          </a:r>
          <a:r>
            <a:rPr lang="en-US" sz="1600" kern="1200" dirty="0">
              <a:latin typeface="Arial" panose="020B0604020202020204" pitchFamily="34" charset="0"/>
              <a:cs typeface="Arial" panose="020B0604020202020204" pitchFamily="34" charset="0"/>
            </a:rPr>
            <a:t>: Limited manufacturing efficiency and productivity experience (Smith et al., 2020).</a:t>
          </a:r>
        </a:p>
        <a:p>
          <a:pPr marL="171450" lvl="1" indent="-171450" algn="l" defTabSz="711200">
            <a:lnSpc>
              <a:spcPct val="90000"/>
            </a:lnSpc>
            <a:spcBef>
              <a:spcPct val="0"/>
            </a:spcBef>
            <a:spcAft>
              <a:spcPct val="15000"/>
            </a:spcAft>
            <a:buChar char="•"/>
          </a:pPr>
          <a:r>
            <a:rPr lang="en-US" sz="1600" b="1" u="sng" kern="1200" dirty="0">
              <a:solidFill>
                <a:schemeClr val="tx1">
                  <a:lumMod val="95000"/>
                  <a:lumOff val="5000"/>
                </a:schemeClr>
              </a:solidFill>
              <a:latin typeface="Arial" panose="020B0604020202020204" pitchFamily="34" charset="0"/>
              <a:cs typeface="Arial" panose="020B0604020202020204" pitchFamily="34" charset="0"/>
            </a:rPr>
            <a:t>NHS</a:t>
          </a:r>
          <a:r>
            <a:rPr lang="en-US" sz="1600" kern="1200" dirty="0">
              <a:latin typeface="Arial" panose="020B0604020202020204" pitchFamily="34" charset="0"/>
              <a:cs typeface="Arial" panose="020B0604020202020204" pitchFamily="34" charset="0"/>
            </a:rPr>
            <a:t>: Resource restrictions, workload demands, and staff shortages pose challenges (Buchan et al., 2020</a:t>
          </a:r>
          <a:r>
            <a:rPr lang="en-US" sz="900" kern="1200" dirty="0"/>
            <a:t>).</a:t>
          </a:r>
        </a:p>
      </dsp:txBody>
      <dsp:txXfrm>
        <a:off x="3368575" y="426321"/>
        <a:ext cx="2472594" cy="3891794"/>
      </dsp:txXfrm>
    </dsp:sp>
    <dsp:sp modelId="{4CF9DBCE-46B9-4C55-8E70-8C61B587A650}">
      <dsp:nvSpPr>
        <dsp:cNvPr id="0" name=""/>
        <dsp:cNvSpPr/>
      </dsp:nvSpPr>
      <dsp:spPr>
        <a:xfrm>
          <a:off x="8306269" y="2293304"/>
          <a:ext cx="278493" cy="91440"/>
        </a:xfrm>
        <a:custGeom>
          <a:avLst/>
          <a:gdLst/>
          <a:ahLst/>
          <a:cxnLst/>
          <a:rect l="0" t="0" r="0" b="0"/>
          <a:pathLst>
            <a:path>
              <a:moveTo>
                <a:pt x="0" y="56542"/>
              </a:moveTo>
              <a:lnTo>
                <a:pt x="156346" y="56542"/>
              </a:lnTo>
              <a:lnTo>
                <a:pt x="156346" y="45720"/>
              </a:lnTo>
              <a:lnTo>
                <a:pt x="278493" y="45720"/>
              </a:lnTo>
            </a:path>
          </a:pathLst>
        </a:custGeom>
        <a:noFill/>
        <a:ln w="9525" cap="flat" cmpd="sng" algn="ctr">
          <a:solidFill>
            <a:schemeClr val="accent5">
              <a:hueOff val="-18720379"/>
              <a:satOff val="25516"/>
              <a:lumOff val="-5882"/>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8437783" y="2337062"/>
        <a:ext cx="15464" cy="3925"/>
      </dsp:txXfrm>
    </dsp:sp>
    <dsp:sp modelId="{3AD83158-8B49-4B08-AFB5-9843CFF6D228}">
      <dsp:nvSpPr>
        <dsp:cNvPr id="0" name=""/>
        <dsp:cNvSpPr/>
      </dsp:nvSpPr>
      <dsp:spPr>
        <a:xfrm>
          <a:off x="6029063" y="381578"/>
          <a:ext cx="2279005" cy="3936537"/>
        </a:xfrm>
        <a:prstGeom prst="rect">
          <a:avLst/>
        </a:prstGeom>
        <a:solidFill>
          <a:schemeClr val="accent5">
            <a:hueOff val="-12480253"/>
            <a:satOff val="17011"/>
            <a:lumOff val="-3921"/>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540" tIns="87690" rIns="83540" bIns="87690" numCol="1" spcCol="1270" anchor="t" anchorCtr="0">
          <a:noAutofit/>
        </a:bodyPr>
        <a:lstStyle/>
        <a:p>
          <a:pPr marL="0" lvl="0" indent="0" algn="ctr" defTabSz="889000">
            <a:lnSpc>
              <a:spcPct val="90000"/>
            </a:lnSpc>
            <a:spcBef>
              <a:spcPct val="0"/>
            </a:spcBef>
            <a:spcAft>
              <a:spcPct val="35000"/>
            </a:spcAft>
            <a:buNone/>
          </a:pPr>
          <a:r>
            <a:rPr lang="en-US" sz="2000" b="1" kern="1200" dirty="0">
              <a:latin typeface="Arial" panose="020B0604020202020204" pitchFamily="34" charset="0"/>
              <a:cs typeface="Arial" panose="020B0604020202020204" pitchFamily="34" charset="0"/>
            </a:rPr>
            <a:t>Opportunity</a:t>
          </a:r>
        </a:p>
        <a:p>
          <a:pPr marL="171450" lvl="1" indent="-171450" algn="l" defTabSz="711200">
            <a:lnSpc>
              <a:spcPct val="90000"/>
            </a:lnSpc>
            <a:spcBef>
              <a:spcPct val="0"/>
            </a:spcBef>
            <a:spcAft>
              <a:spcPct val="15000"/>
            </a:spcAft>
            <a:buChar char="•"/>
          </a:pPr>
          <a:r>
            <a:rPr lang="en-US" sz="1600" kern="1200" dirty="0">
              <a:solidFill>
                <a:schemeClr val="tx1">
                  <a:lumMod val="95000"/>
                  <a:lumOff val="5000"/>
                </a:schemeClr>
              </a:solidFill>
              <a:latin typeface="Arial" panose="020B0604020202020204" pitchFamily="34" charset="0"/>
              <a:cs typeface="Arial" panose="020B0604020202020204" pitchFamily="34" charset="0"/>
            </a:rPr>
            <a:t>Tesla </a:t>
          </a:r>
          <a:r>
            <a:rPr lang="en-US" sz="1600" kern="1200" dirty="0">
              <a:latin typeface="Arial" panose="020B0604020202020204" pitchFamily="34" charset="0"/>
              <a:cs typeface="Arial" panose="020B0604020202020204" pitchFamily="34" charset="0"/>
            </a:rPr>
            <a:t>is broadening its talent acquisition techniques in order to reach a more diversified group of applicants.</a:t>
          </a:r>
        </a:p>
        <a:p>
          <a:pPr marL="171450" lvl="1" indent="-171450" algn="l" defTabSz="711200">
            <a:lnSpc>
              <a:spcPct val="90000"/>
            </a:lnSpc>
            <a:spcBef>
              <a:spcPct val="0"/>
            </a:spcBef>
            <a:spcAft>
              <a:spcPct val="15000"/>
            </a:spcAft>
            <a:buChar char="•"/>
          </a:pPr>
          <a:r>
            <a:rPr lang="en-US" sz="1600" b="1" kern="1200" dirty="0">
              <a:solidFill>
                <a:schemeClr val="tx1">
                  <a:lumMod val="95000"/>
                  <a:lumOff val="5000"/>
                </a:schemeClr>
              </a:solidFill>
              <a:latin typeface="Arial" panose="020B0604020202020204" pitchFamily="34" charset="0"/>
              <a:cs typeface="Arial" panose="020B0604020202020204" pitchFamily="34" charset="0"/>
            </a:rPr>
            <a:t>NHS</a:t>
          </a:r>
          <a:r>
            <a:rPr lang="en-US" sz="1600" kern="1200" dirty="0">
              <a:latin typeface="Arial" panose="020B0604020202020204" pitchFamily="34" charset="0"/>
              <a:cs typeface="Arial" panose="020B0604020202020204" pitchFamily="34" charset="0"/>
            </a:rPr>
            <a:t> is leveraging technology and data analytics to improve staff planning and performance management.</a:t>
          </a:r>
        </a:p>
      </dsp:txBody>
      <dsp:txXfrm>
        <a:off x="6029063" y="381578"/>
        <a:ext cx="2279005" cy="3936537"/>
      </dsp:txXfrm>
    </dsp:sp>
    <dsp:sp modelId="{D4DD9FE5-7901-4A5B-B336-FCEBE3503EE0}">
      <dsp:nvSpPr>
        <dsp:cNvPr id="0" name=""/>
        <dsp:cNvSpPr/>
      </dsp:nvSpPr>
      <dsp:spPr>
        <a:xfrm>
          <a:off x="8617162" y="371385"/>
          <a:ext cx="2213146" cy="3935279"/>
        </a:xfrm>
        <a:prstGeom prst="rect">
          <a:avLst/>
        </a:prstGeom>
        <a:solidFill>
          <a:schemeClr val="accent5">
            <a:hueOff val="-18720379"/>
            <a:satOff val="25516"/>
            <a:lumOff val="-5882"/>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540" tIns="87690" rIns="83540" bIns="87690" numCol="1" spcCol="1270" anchor="t" anchorCtr="0">
          <a:noAutofit/>
        </a:bodyPr>
        <a:lstStyle/>
        <a:p>
          <a:pPr marL="0" lvl="0" indent="0" algn="ctr" defTabSz="889000">
            <a:lnSpc>
              <a:spcPct val="90000"/>
            </a:lnSpc>
            <a:spcBef>
              <a:spcPct val="0"/>
            </a:spcBef>
            <a:spcAft>
              <a:spcPct val="35000"/>
            </a:spcAft>
            <a:buNone/>
          </a:pPr>
          <a:r>
            <a:rPr lang="en-US" sz="2000" b="1" kern="1200" dirty="0">
              <a:latin typeface="Arial" panose="020B0604020202020204" pitchFamily="34" charset="0"/>
              <a:cs typeface="Arial" panose="020B0604020202020204" pitchFamily="34" charset="0"/>
            </a:rPr>
            <a:t>Threats </a:t>
          </a:r>
        </a:p>
        <a:p>
          <a:pPr marL="171450" lvl="1" indent="-171450" algn="l" defTabSz="711200">
            <a:lnSpc>
              <a:spcPct val="90000"/>
            </a:lnSpc>
            <a:spcBef>
              <a:spcPct val="0"/>
            </a:spcBef>
            <a:spcAft>
              <a:spcPct val="15000"/>
            </a:spcAft>
            <a:buChar char="•"/>
          </a:pPr>
          <a:r>
            <a:rPr lang="en-US" sz="1600" b="1" kern="1200" dirty="0">
              <a:solidFill>
                <a:schemeClr val="tx1">
                  <a:lumMod val="95000"/>
                  <a:lumOff val="5000"/>
                </a:schemeClr>
              </a:solidFill>
              <a:latin typeface="Arial" panose="020B0604020202020204" pitchFamily="34" charset="0"/>
              <a:cs typeface="Arial" panose="020B0604020202020204" pitchFamily="34" charset="0"/>
            </a:rPr>
            <a:t>Tesla: </a:t>
          </a:r>
          <a:r>
            <a:rPr lang="en-US" sz="1600" kern="1200" dirty="0">
              <a:latin typeface="Arial" panose="020B0604020202020204" pitchFamily="34" charset="0"/>
              <a:cs typeface="Arial" panose="020B0604020202020204" pitchFamily="34" charset="0"/>
            </a:rPr>
            <a:t>Increasing competitiveness in the electric car sector necessitates ongoing efforts to acquire and retain talent.</a:t>
          </a:r>
        </a:p>
        <a:p>
          <a:pPr marL="171450" lvl="1" indent="-171450" algn="l" defTabSz="711200">
            <a:lnSpc>
              <a:spcPct val="90000"/>
            </a:lnSpc>
            <a:spcBef>
              <a:spcPct val="0"/>
            </a:spcBef>
            <a:spcAft>
              <a:spcPct val="15000"/>
            </a:spcAft>
            <a:buChar char="•"/>
          </a:pPr>
          <a:r>
            <a:rPr lang="en-US" sz="1600" b="1" kern="1200" dirty="0">
              <a:solidFill>
                <a:schemeClr val="tx1">
                  <a:lumMod val="95000"/>
                  <a:lumOff val="5000"/>
                </a:schemeClr>
              </a:solidFill>
              <a:latin typeface="Arial" panose="020B0604020202020204" pitchFamily="34" charset="0"/>
              <a:cs typeface="Arial" panose="020B0604020202020204" pitchFamily="34" charset="0"/>
            </a:rPr>
            <a:t>NHS: </a:t>
          </a:r>
          <a:r>
            <a:rPr lang="en-US" sz="1600" kern="1200" dirty="0">
              <a:latin typeface="Arial" panose="020B0604020202020204" pitchFamily="34" charset="0"/>
              <a:cs typeface="Arial" panose="020B0604020202020204" pitchFamily="34" charset="0"/>
            </a:rPr>
            <a:t>Budget restrictions and shifting healthcare policy have an influence on workforce planning and resource allocation.</a:t>
          </a:r>
        </a:p>
      </dsp:txBody>
      <dsp:txXfrm>
        <a:off x="8617162" y="371385"/>
        <a:ext cx="2213146" cy="3935279"/>
      </dsp:txXfrm>
    </dsp:sp>
  </dsp:spTree>
</dsp:drawing>
</file>

<file path=ppt/diagrams/layout1.xml><?xml version="1.0" encoding="utf-8"?>
<dgm:layoutDef xmlns:dgm="http://schemas.openxmlformats.org/drawingml/2006/diagram" xmlns:a="http://schemas.openxmlformats.org/drawingml/2006/main" uniqueId="urn:microsoft.com/office/officeart/2016/7/layout/LinearArrowProcessNumbered">
  <dgm:title val="Linear Arrow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shape called UpArrowCallout. Also the nodes are connected by an arrow like shape emphasizing the process natur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3"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L"/>
      <dgm:param type="nodeVertAlign" val="t"/>
    </dgm:alg>
    <dgm:shape xmlns:r="http://schemas.openxmlformats.org/officeDocument/2006/relationships" r:blip="">
      <dgm:adjLst/>
    </dgm:shape>
    <dgm:presOf/>
    <dgm:constrLst>
      <dgm:constr type="w" for="ch" forName="compositeNode" refType="w"/>
      <dgm:constr type="h" for="ch" forName="compositeNode" op="equ"/>
      <dgm:constr type="w" for="ch" forName="sibTransComposite" refType="w" refFor="ch" refForName="compositeNode" fact="0"/>
      <dgm:constr type="w" for="des" forName="parTx"/>
      <dgm:constr type="h" for="des" forName="parTx" op="equ"/>
      <dgm:constr type="h" for="des" forName="parSh" op="equ"/>
      <dgm:constr type="w" for="des" forName="nodeText"/>
      <dgm:constr type="h" for="des" forName="nodeText" op="equ"/>
      <dgm:constr type="w" for="des" forName="parSh"/>
      <dgm:constr type="w" for="des" forName="parSh" op="equ"/>
      <dgm:constr type="primFontSz" for="des" forName="parTx" val="26"/>
      <dgm:constr type="primFontSz" for="des" forName="parTx" op="equ"/>
      <dgm:constr type="primFontSz" for="des" forName="parSh" op="equ"/>
      <dgm:constr type="primFontSz" for="des" forName="nodeText" op="equ"/>
      <dgm:constr type="secFontSz" for="des" forName="nodeText" op="equ"/>
      <dgm:constr type="primFontSz" for="des" forName="sibTransNodeCircle" op="equ"/>
      <dgm:constr type="h" for="des" forName="sibTransNodeCircle" op="equ"/>
      <dgm:constr type="w" for="des" forName="sibTransNodeCircle" op="equ"/>
      <dgm:constr type="h" for="des" forName="parTx" refType="primFontSz" refFor="des" refForName="parTx" fact="1.5"/>
      <dgm:constr type="h" for="ch" forName="compositeNode" refType="h"/>
      <dgm:constr type="h" for="des" forName="parSh" refType="w"/>
      <dgm:constr type="h" for="des" forName="nodeText" refType="primFontSz" refFor="des" refForName="parTx" fact="2.1"/>
      <dgm:constr type="h" for="des" forName="parSh" refType="h" refFor="des" refForName="parTx" op="lte" fact="1.2"/>
      <dgm:constr type="h" for="des" forName="parSh" refType="h" refFor="des" refForName="parTx" op="gte" fact="1.2"/>
    </dgm:constrLst>
    <dgm:ruleLst>
      <dgm:rule type="primFontSz" for="des" forName="parSh" val="5" fact="NaN" max="NaN"/>
    </dgm:ruleLst>
    <dgm:forEach name="Name3" axis="ch" ptType="node">
      <dgm:layoutNode name="compositeNode">
        <dgm:alg type="composite"/>
        <dgm:shape xmlns:r="http://schemas.openxmlformats.org/officeDocument/2006/relationships" r:blip="">
          <dgm:adjLst/>
        </dgm:shape>
        <dgm:presOf/>
        <dgm:choose name="Name004">
          <dgm:if name="Name5" axis="self" ptType="node" func="cnt" op="equ" val="0">
            <dgm:constrLst>
              <dgm:constr type="w" for="ch" forName="parTx" refType="w"/>
              <dgm:constr type="w" for="ch" forName="parSh" refType="w" refFor="ch" refForName="parTx"/>
              <dgm:constr type="w" for="ch" forName="nodeText" refType="w" refFor="ch" refForName="parTx"/>
              <dgm:constr type="t" for="ch" forName="nodeText" refType="b" refFor="ch" refForName="parSh"/>
            </dgm:constrLst>
          </dgm:if>
          <dgm:else name="Name6">
            <dgm:constrLst>
              <dgm:constr type="w" for="ch" forName="parTx" refType="w"/>
              <dgm:constr type="w" for="ch" forName="parSh" refType="w" refFor="ch" refForName="parTx"/>
              <dgm:constr type="w" for="ch" forName="nodeText" refType="w" refFor="ch" refForName="parTx" fact="0.9"/>
              <dgm:constr type="t" for="ch" forName="nodeText" refType="b" refFor="ch" refForName="parSh"/>
            </dgm:constrLst>
          </dgm:else>
        </dgm:choose>
        <dgm:ruleLst>
          <dgm:rule type="h" val="INF" fact="NaN" max="NaN"/>
        </dgm:ruleLst>
        <dgm:layoutNode name="parTx">
          <dgm:varLst>
            <dgm:chMax val="0"/>
            <dgm:chPref val="0"/>
            <dgm:bulletEnabled val="1"/>
          </dgm:varLst>
          <dgm:alg type="tx"/>
          <dgm:shape xmlns:r="http://schemas.openxmlformats.org/officeDocument/2006/relationships" type="rect" r:blip="" zOrderOff="1" hideGeom="1">
            <dgm:adjLst/>
          </dgm:shape>
          <dgm:presOf/>
          <dgm:constrLst>
            <dgm:constr type="h" refType="w" op="lte" fact="0.4"/>
            <dgm:constr type="h"/>
          </dgm:constrLst>
          <dgm:ruleLst>
            <dgm:rule type="h" val="INF" fact="NaN" max="NaN"/>
          </dgm:ruleLst>
        </dgm:layoutNode>
        <dgm:layoutNode name="parSh">
          <dgm:alg type="composite"/>
          <dgm:shape xmlns:r="http://schemas.openxmlformats.org/officeDocument/2006/relationships" r:blip="">
            <dgm:adjLst/>
          </dgm:shape>
          <dgm:presOf axis="self" ptType="node"/>
          <dgm:choose name="casesForFirstAndLastNode">
            <dgm:if name="ifFirstNode" axis="self" ptType="node" func="pos" op="equ" val="1">
              <dgm:choose name="removeLineWhenOnlyOneNode">
                <dgm:if name="ifOnlyOneNode" axis="followSib" ptType="node" func="cnt" op="equ" val="0">
                  <dgm:constrLst>
                    <dgm:constr type="h"/>
                    <dgm:constr type="h" for="ch" forName="lineNode" val="0.002"/>
                    <dgm:constr type="w" for="ch" forName="lineNode" refType="w" fact="0"/>
                    <dgm:constr type="w" for="ch" forName="lineArrowNode" refType="w" fact="0"/>
                    <dgm:constr type="h" for="ch" forName="lineArrowNode" refType="h" fact="0"/>
                    <dgm:constr type="ctrY" for="ch" forName="lineNode" refType="ctrY" refFor="ch" refForName="sibTransNodeCircle"/>
                    <dgm:constr type="h" for="ch" forName="sibTransNodeCircle" refType="h" fact="0.9"/>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if>
                <dgm:else name="ifMoreThanOneNode">
                  <dgm:constrLst>
                    <dgm:constr type="h"/>
                    <dgm:constr type="h" for="ch" forName="lineNode" val="0.002"/>
                    <dgm:constr type="w" for="ch" forName="lineNode" refType="w" fact="0.4"/>
                    <dgm:constr type="l" for="ch" forName="lineNode" refType="w" fact="0.5"/>
                    <dgm:constr type="w" for="ch" forName="lineArrowNode" refType="w" fact="0.046"/>
                    <dgm:constr type="h" for="ch" forName="lineArrowNode" refType="h" fact="0.18"/>
                    <dgm:constr type="l" for="ch" forName="lineArrowNode" refType="w" fact="0.924"/>
                    <dgm:constr type="t" for="ch" forName="lineArrowNode" refType="h" fact="0.18"/>
                    <dgm:constr type="ctrY" for="ch" forName="lineNode" refType="ctrY" refFor="ch" refForName="sibTransNodeCircle"/>
                    <dgm:constr type="h" for="ch" forName="sibTransNodeCircle" refType="h" fact="0.9"/>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else>
              </dgm:choose>
            </dgm:if>
            <dgm:if name="ifLastNode" axis="self" ptType="node" func="revPos" op="equ" val="1">
              <dgm:constrLst>
                <dgm:constr type="h"/>
                <dgm:constr type="h" for="ch" forName="lineNode" val="0.002"/>
                <dgm:constr type="w" for="ch" forName="lineNode" refType="w" fact="0.45"/>
                <dgm:constr type="w" for="ch" forName="lineArrowNode" refType="w" fact="0"/>
                <dgm:constr type="h" for="ch" forName="lineArrowNode" refType="h" fact="0"/>
                <dgm:constr type="ctrY" for="ch" forName="lineNode" refType="ctrY" refFor="ch" refForName="sibTransNodeCircle"/>
                <dgm:constr type="h" for="ch" forName="sibTransNodeCircle" refType="h"/>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if>
            <dgm:else name="allOtherNodes">
              <dgm:constrLst>
                <dgm:constr type="h"/>
                <dgm:constr type="h" for="ch" forName="lineNode" val="0.002"/>
                <dgm:constr type="w" for="ch" forName="lineNode" refType="w" fact="0.9"/>
                <dgm:constr type="w" for="ch" forName="lineArrowNode" refType="w" fact="0.046"/>
                <dgm:constr type="h" for="ch" forName="lineArrowNode" refType="h" fact="0.18"/>
                <dgm:constr type="l" for="ch" forName="lineArrowNode" refType="w" fact="0.924"/>
                <dgm:constr type="t" for="ch" forName="lineArrowNode" refType="h" fact="0.18"/>
                <dgm:constr type="ctrY" for="ch" forName="lineNode" refType="ctrY" refFor="ch" refForName="sibTransNodeCircle"/>
                <dgm:constr type="h" for="ch" forName="sibTransNodeCircle" refType="h" fact="0.9"/>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else>
          </dgm:choose>
          <dgm:layoutNode name="lineNode" styleLbl="alignAccFollowNode1">
            <dgm:alg type="sp"/>
            <dgm:shape xmlns:r="http://schemas.openxmlformats.org/officeDocument/2006/relationships" type="rect" r:blip="">
              <dgm:adjLst/>
            </dgm:shape>
            <dgm:presOf/>
            <dgm:constrLst/>
            <dgm:ruleLst/>
          </dgm:layoutNode>
          <dgm:layoutNode name="lineArrowNode" styleLbl="alignAccFollowNode1">
            <dgm:alg type="sp"/>
            <dgm:shape xmlns:r="http://schemas.openxmlformats.org/officeDocument/2006/relationships" type="chevron" r:blip="">
              <dgm:adjLst>
                <dgm:adj idx="1" val="0.9"/>
              </dgm:adjLst>
            </dgm:shape>
            <dgm:presOf/>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param type="parTxRTLAlign" val="l"/>
              </dgm:alg>
              <dgm:shape xmlns:r="http://schemas.openxmlformats.org/officeDocument/2006/relationships" type="ellipse" r:blip="">
                <dgm:adjLst/>
              </dgm:shape>
              <dgm:constrLst>
                <dgm:constr type="w" refType="h" op="equ"/>
                <dgm:constr type="primFontSz" val="60"/>
                <dgm:constr type="tMarg" refType="w" fact="0.11"/>
                <dgm:constr type="lMarg" refType="w" fact="0.11"/>
                <dgm:constr type="rMarg" refType="w" fact="0.11"/>
                <dgm:constr type="bMarg" refType="w" fact="0.11"/>
              </dgm:constrLst>
              <dgm:ruleLst>
                <dgm:rule type="primFontSz" val="14" fact="NaN" max="NaN"/>
              </dgm:ruleLst>
            </dgm:layoutNode>
            <dgm:layoutNode name="spacerBetweenCircleAndCallout">
              <dgm:varLst/>
              <dgm:presOf/>
              <dgm:alg type="sp"/>
              <dgm:shape xmlns:r="http://schemas.openxmlformats.org/officeDocument/2006/relationships" r:blip="">
                <dgm:adjLst/>
              </dgm:shape>
              <dgm:constrLst/>
              <dgm:ruleLst/>
            </dgm:layoutNode>
          </dgm:forEach>
          <dgm:presOf/>
          <dgm:ruleLst/>
        </dgm:layoutNode>
        <dgm:layoutNode name="nodeText" styleLbl="alignAccFollowNode1">
          <dgm:varLst>
            <dgm:bulletEnabled val="1"/>
          </dgm:varLst>
          <dgm:alg type="tx">
            <dgm:param type="parTxLTRAlign" val="l"/>
            <dgm:param type="parTxRTLAlign" val="r"/>
            <dgm:param type="txAnchorVert" val="t"/>
          </dgm:alg>
          <dgm:shape xmlns:r="http://schemas.openxmlformats.org/officeDocument/2006/relationships" type="upArrowCallout" r:blip="">
            <dgm:adjLst>
              <dgm:adj idx="1" val="0.5"/>
              <dgm:adj idx="2" val="0.2"/>
              <dgm:adj idx="3" val="0.2"/>
              <dgm:adj idx="4" val="1"/>
            </dgm:adjLst>
          </dgm:shape>
          <dgm:presOf axis="desOrSelf" ptType="node"/>
          <dgm:constrLst>
            <dgm:constr type="secFontSz" val="16"/>
            <dgm:constr type="primFontSz" val="26"/>
            <dgm:constr type="h"/>
            <dgm:constr type="tMarg" val="13"/>
            <dgm:constr type="lMarg" refType="w" fact="0.2236"/>
            <dgm:constr type="rMarg" refType="w" fact="0.2236"/>
            <dgm:constr type="bMarg" val="13"/>
          </dgm:constrLst>
          <dgm:ruleLst>
            <dgm:rule type="secFontSz" val="11" fact="NaN" max="NaN"/>
            <dgm:rule type="primFontSz" val="11" fact="NaN" max="NaN"/>
            <dgm:rule type="h" val="INF" fact="NaN" max="NaN"/>
          </dgm:ruleLst>
        </dgm:layoutNode>
      </dgm:layoutNode>
      <dgm:forEach name="sibTransForEach" axis="followSib" ptType="sibTrans" cnt="1">
        <dgm:layoutNode name="sibTransComposite" styleLbl="alignAccFollowNode1">
          <dgm:alg type="sp"/>
          <dgm:shape xmlns:r="http://schemas.openxmlformats.org/officeDocument/2006/relationships" r:blip="">
            <dgm:adjLst/>
          </dgm:shape>
          <dgm:ruleLst/>
        </dgm:layoutNode>
        <dgm:ruleLst>
          <dgm:rule type="h" val="INF" fact="NaN" max="NaN"/>
        </dgm:ruleLst>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589D207-BE08-4B33-B5B0-5A5A94C9512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C5E58DB9-49DC-495B-A68F-33D105C9065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67A1AC4-3AE8-4F87-AAED-904EC6054702}" type="datetimeFigureOut">
              <a:rPr lang="en-US" smtClean="0"/>
              <a:t>7/9/2023</a:t>
            </a:fld>
            <a:endParaRPr lang="en-US" dirty="0"/>
          </a:p>
        </p:txBody>
      </p:sp>
      <p:sp>
        <p:nvSpPr>
          <p:cNvPr id="4" name="Footer Placeholder 3">
            <a:extLst>
              <a:ext uri="{FF2B5EF4-FFF2-40B4-BE49-F238E27FC236}">
                <a16:creationId xmlns:a16="http://schemas.microsoft.com/office/drawing/2014/main" id="{7F66337E-DAD5-442C-9B8F-E10EB7D972C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7EE3BDF2-02BD-4181-AC28-FD56172CC62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AF8A362-CAFC-4987-9A50-47570528395E}" type="slidenum">
              <a:rPr lang="en-US" smtClean="0"/>
              <a:t>‹#›</a:t>
            </a:fld>
            <a:endParaRPr lang="en-US" dirty="0"/>
          </a:p>
        </p:txBody>
      </p:sp>
    </p:spTree>
    <p:extLst>
      <p:ext uri="{BB962C8B-B14F-4D97-AF65-F5344CB8AC3E}">
        <p14:creationId xmlns:p14="http://schemas.microsoft.com/office/powerpoint/2010/main" val="4523749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556653-6123-4FE4-861F-5F9583BF59B0}" type="datetimeFigureOut">
              <a:rPr lang="en-US" smtClean="0"/>
              <a:t>7/9/2023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4EEB602-95FC-483A-B12D-216A7AD7EA24}" type="slidenum">
              <a:rPr lang="en-US" smtClean="0"/>
              <a:t>‹#›</a:t>
            </a:fld>
            <a:endParaRPr lang="en-US" dirty="0"/>
          </a:p>
        </p:txBody>
      </p:sp>
    </p:spTree>
    <p:extLst>
      <p:ext uri="{BB962C8B-B14F-4D97-AF65-F5344CB8AC3E}">
        <p14:creationId xmlns:p14="http://schemas.microsoft.com/office/powerpoint/2010/main" val="13258430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4EEB602-95FC-483A-B12D-216A7AD7EA24}" type="slidenum">
              <a:rPr lang="en-US" smtClean="0"/>
              <a:t>6</a:t>
            </a:fld>
            <a:endParaRPr lang="en-US" dirty="0"/>
          </a:p>
        </p:txBody>
      </p:sp>
    </p:spTree>
    <p:extLst>
      <p:ext uri="{BB962C8B-B14F-4D97-AF65-F5344CB8AC3E}">
        <p14:creationId xmlns:p14="http://schemas.microsoft.com/office/powerpoint/2010/main" val="31450702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F07F282E-55F5-4803-B60F-09BA4600E538}" type="slidenum">
              <a:rPr lang="en-US" smtClean="0"/>
              <a:t>17</a:t>
            </a:fld>
            <a:endParaRPr lang="en-US" dirty="0"/>
          </a:p>
        </p:txBody>
      </p:sp>
    </p:spTree>
    <p:extLst>
      <p:ext uri="{BB962C8B-B14F-4D97-AF65-F5344CB8AC3E}">
        <p14:creationId xmlns:p14="http://schemas.microsoft.com/office/powerpoint/2010/main" val="30098651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p:spTree>
      <p:nvGrpSpPr>
        <p:cNvPr id="1" name=""/>
        <p:cNvGrpSpPr/>
        <p:nvPr/>
      </p:nvGrpSpPr>
      <p:grpSpPr>
        <a:xfrm>
          <a:off x="0" y="0"/>
          <a:ext cx="0" cy="0"/>
          <a:chOff x="0" y="0"/>
          <a:chExt cx="0" cy="0"/>
        </a:xfrm>
      </p:grpSpPr>
      <p:sp useBgFill="1">
        <p:nvSpPr>
          <p:cNvPr id="52" name="Rectangle 51">
            <a:extLst>
              <a:ext uri="{FF2B5EF4-FFF2-40B4-BE49-F238E27FC236}">
                <a16:creationId xmlns:a16="http://schemas.microsoft.com/office/drawing/2014/main" id="{EA8D8870-8337-4ABD-9EA6-3D5AAB7E42D9}"/>
              </a:ext>
            </a:extLst>
          </p:cNvPr>
          <p:cNvSpPr/>
          <p:nvPr userDrawn="1"/>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BAC3B2DB-2CCA-4BD4-8D63-98257049E273}"/>
              </a:ext>
            </a:extLst>
          </p:cNvPr>
          <p:cNvSpPr/>
          <p:nvPr userDrawn="1"/>
        </p:nvSpPr>
        <p:spPr>
          <a:xfrm>
            <a:off x="1" y="825689"/>
            <a:ext cx="6795928" cy="259421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Title 1">
            <a:extLst>
              <a:ext uri="{FF2B5EF4-FFF2-40B4-BE49-F238E27FC236}">
                <a16:creationId xmlns:a16="http://schemas.microsoft.com/office/drawing/2014/main" id="{324DAAC3-FA37-4838-A298-327679F99F8A}"/>
              </a:ext>
            </a:extLst>
          </p:cNvPr>
          <p:cNvSpPr>
            <a:spLocks noGrp="1"/>
          </p:cNvSpPr>
          <p:nvPr>
            <p:ph type="ctrTitle" hasCustomPrompt="1"/>
          </p:nvPr>
        </p:nvSpPr>
        <p:spPr>
          <a:xfrm>
            <a:off x="1628168" y="1057522"/>
            <a:ext cx="5003540" cy="2173433"/>
          </a:xfrm>
        </p:spPr>
        <p:txBody>
          <a:bodyPr>
            <a:noAutofit/>
          </a:bodyPr>
          <a:lstStyle>
            <a:lvl1pPr>
              <a:lnSpc>
                <a:spcPct val="100000"/>
              </a:lnSpc>
              <a:defRPr sz="4400" cap="all" baseline="0">
                <a:solidFill>
                  <a:schemeClr val="bg1"/>
                </a:solidFill>
              </a:defRPr>
            </a:lvl1pPr>
          </a:lstStyle>
          <a:p>
            <a:r>
              <a:rPr lang="en-US" sz="4400" dirty="0">
                <a:solidFill>
                  <a:schemeClr val="bg1"/>
                </a:solidFill>
              </a:rPr>
              <a:t>CLICK TO ADD TITLE</a:t>
            </a:r>
          </a:p>
        </p:txBody>
      </p:sp>
      <p:sp>
        <p:nvSpPr>
          <p:cNvPr id="55" name="Subtitle 2">
            <a:extLst>
              <a:ext uri="{FF2B5EF4-FFF2-40B4-BE49-F238E27FC236}">
                <a16:creationId xmlns:a16="http://schemas.microsoft.com/office/drawing/2014/main" id="{50BC9D78-FF13-4CEB-8ECB-E64E85C5D0B4}"/>
              </a:ext>
            </a:extLst>
          </p:cNvPr>
          <p:cNvSpPr>
            <a:spLocks noGrp="1"/>
          </p:cNvSpPr>
          <p:nvPr>
            <p:ph type="subTitle" idx="1" hasCustomPrompt="1"/>
          </p:nvPr>
        </p:nvSpPr>
        <p:spPr>
          <a:xfrm>
            <a:off x="1646643" y="3751119"/>
            <a:ext cx="4985065" cy="1606163"/>
          </a:xfrm>
        </p:spPr>
        <p:txBody>
          <a:bodyPr anchor="t">
            <a:noAutofit/>
          </a:bodyPr>
          <a:lstStyle>
            <a:lvl1pPr>
              <a:defRPr sz="2400" b="0"/>
            </a:lvl1pPr>
          </a:lstStyle>
          <a:p>
            <a:r>
              <a:rPr lang="en-US" dirty="0">
                <a:solidFill>
                  <a:schemeClr val="tx1">
                    <a:lumMod val="75000"/>
                    <a:lumOff val="25000"/>
                  </a:schemeClr>
                </a:solidFill>
              </a:rPr>
              <a:t>Click to add subtitle</a:t>
            </a:r>
          </a:p>
        </p:txBody>
      </p:sp>
      <p:sp>
        <p:nvSpPr>
          <p:cNvPr id="56" name="Rectangle 55">
            <a:extLst>
              <a:ext uri="{FF2B5EF4-FFF2-40B4-BE49-F238E27FC236}">
                <a16:creationId xmlns:a16="http://schemas.microsoft.com/office/drawing/2014/main" id="{FB792E4C-AD3B-4E88-8540-E75759746368}"/>
              </a:ext>
            </a:extLst>
          </p:cNvPr>
          <p:cNvSpPr/>
          <p:nvPr userDrawn="1"/>
        </p:nvSpPr>
        <p:spPr>
          <a:xfrm>
            <a:off x="-1" y="889697"/>
            <a:ext cx="1070775" cy="2466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extLst>
              <a:ext uri="{FF2B5EF4-FFF2-40B4-BE49-F238E27FC236}">
                <a16:creationId xmlns:a16="http://schemas.microsoft.com/office/drawing/2014/main" id="{6A32632F-9ED1-4328-BBE3-B4E014156A29}"/>
              </a:ext>
            </a:extLst>
          </p:cNvPr>
          <p:cNvSpPr/>
          <p:nvPr userDrawn="1"/>
        </p:nvSpPr>
        <p:spPr>
          <a:xfrm rot="5400000">
            <a:off x="-2365125"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Footer Placeholder 4">
            <a:extLst>
              <a:ext uri="{FF2B5EF4-FFF2-40B4-BE49-F238E27FC236}">
                <a16:creationId xmlns:a16="http://schemas.microsoft.com/office/drawing/2014/main" id="{15A37EDE-F10B-4C4B-9572-8778C2D6A686}"/>
              </a:ext>
            </a:extLst>
          </p:cNvPr>
          <p:cNvSpPr>
            <a:spLocks noGrp="1"/>
          </p:cNvSpPr>
          <p:nvPr>
            <p:ph type="ftr" sz="quarter" idx="11"/>
          </p:nvPr>
        </p:nvSpPr>
        <p:spPr>
          <a:xfrm>
            <a:off x="1635103" y="6309360"/>
            <a:ext cx="4797504" cy="457200"/>
          </a:xfrm>
        </p:spPr>
        <p:txBody>
          <a:bodyPr/>
          <a:lstStyle/>
          <a:p>
            <a:pPr algn="l"/>
            <a:r>
              <a:rPr lang="en-US" dirty="0"/>
              <a:t>Presentation Title</a:t>
            </a:r>
          </a:p>
        </p:txBody>
      </p:sp>
      <p:sp>
        <p:nvSpPr>
          <p:cNvPr id="59" name="Rectangle 58">
            <a:extLst>
              <a:ext uri="{FF2B5EF4-FFF2-40B4-BE49-F238E27FC236}">
                <a16:creationId xmlns:a16="http://schemas.microsoft.com/office/drawing/2014/main" id="{EA124D3C-01E3-4B96-BDF0-54851D1739D0}"/>
              </a:ext>
            </a:extLst>
          </p:cNvPr>
          <p:cNvSpPr/>
          <p:nvPr userDrawn="1"/>
        </p:nvSpPr>
        <p:spPr>
          <a:xfrm rot="5400000">
            <a:off x="3398931"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Date Placeholder 35">
            <a:extLst>
              <a:ext uri="{FF2B5EF4-FFF2-40B4-BE49-F238E27FC236}">
                <a16:creationId xmlns:a16="http://schemas.microsoft.com/office/drawing/2014/main" id="{D6890A67-3C66-4F8A-B1A6-05469F40F879}"/>
              </a:ext>
            </a:extLst>
          </p:cNvPr>
          <p:cNvSpPr>
            <a:spLocks noGrp="1"/>
          </p:cNvSpPr>
          <p:nvPr>
            <p:ph type="dt" sz="half" idx="10"/>
          </p:nvPr>
        </p:nvSpPr>
        <p:spPr>
          <a:xfrm>
            <a:off x="8197353" y="6309360"/>
            <a:ext cx="2151134" cy="457200"/>
          </a:xfrm>
        </p:spPr>
        <p:txBody>
          <a:bodyPr/>
          <a:lstStyle/>
          <a:p>
            <a:pPr algn="l"/>
            <a:fld id="{E82334DA-681A-46EF-9A56-7F4C6ABE7E6A}" type="datetime1">
              <a:rPr lang="en-US" smtClean="0">
                <a:solidFill>
                  <a:srgbClr val="FFFFFF"/>
                </a:solidFill>
                <a:effectLst>
                  <a:outerShdw blurRad="50800" dist="38100" dir="2700000" algn="tl" rotWithShape="0">
                    <a:prstClr val="black">
                      <a:alpha val="43000"/>
                    </a:prstClr>
                  </a:outerShdw>
                </a:effectLst>
              </a:rPr>
              <a:t>7/9/2023</a:t>
            </a:fld>
            <a:endParaRPr lang="en-US" dirty="0">
              <a:solidFill>
                <a:srgbClr val="FFFFFF"/>
              </a:solidFill>
              <a:effectLst>
                <a:outerShdw blurRad="50800" dist="38100" dir="2700000" algn="tl" rotWithShape="0">
                  <a:prstClr val="black">
                    <a:alpha val="43000"/>
                  </a:prstClr>
                </a:outerShdw>
              </a:effectLst>
            </a:endParaRPr>
          </a:p>
        </p:txBody>
      </p:sp>
      <p:sp>
        <p:nvSpPr>
          <p:cNvPr id="62" name="Slide Number Placeholder 36">
            <a:extLst>
              <a:ext uri="{FF2B5EF4-FFF2-40B4-BE49-F238E27FC236}">
                <a16:creationId xmlns:a16="http://schemas.microsoft.com/office/drawing/2014/main" id="{46849723-0CBF-47CA-9477-4D42CAC71FCC}"/>
              </a:ext>
            </a:extLst>
          </p:cNvPr>
          <p:cNvSpPr>
            <a:spLocks noGrp="1"/>
          </p:cNvSpPr>
          <p:nvPr>
            <p:ph type="sldNum" sz="quarter" idx="12"/>
          </p:nvPr>
        </p:nvSpPr>
        <p:spPr>
          <a:xfrm>
            <a:off x="10569202" y="6309360"/>
            <a:ext cx="979879" cy="457200"/>
          </a:xfrm>
        </p:spPr>
        <p:txBody>
          <a:bodyPr/>
          <a:lstStyle/>
          <a:p>
            <a:fld id="{FAEF9944-A4F6-4C59-AEBD-678D6480B8EA}" type="slidenum">
              <a:rPr lang="en-US" smtClean="0">
                <a:solidFill>
                  <a:srgbClr val="FFFFFF"/>
                </a:solidFill>
                <a:effectLst>
                  <a:outerShdw blurRad="50800" dist="38100" dir="2700000" algn="tl" rotWithShape="0">
                    <a:prstClr val="black">
                      <a:alpha val="43000"/>
                    </a:prstClr>
                  </a:outerShdw>
                </a:effectLst>
              </a:rPr>
              <a:pPr/>
              <a:t>‹#›</a:t>
            </a:fld>
            <a:endParaRPr lang="en-US" dirty="0">
              <a:solidFill>
                <a:srgbClr val="FFFFFF"/>
              </a:solidFill>
              <a:effectLst>
                <a:outerShdw blurRad="50800" dist="38100" dir="2700000" algn="tl" rotWithShape="0">
                  <a:prstClr val="black">
                    <a:alpha val="43000"/>
                  </a:prstClr>
                </a:outerShdw>
              </a:effectLst>
            </a:endParaRPr>
          </a:p>
        </p:txBody>
      </p:sp>
      <p:sp>
        <p:nvSpPr>
          <p:cNvPr id="65" name="Picture Placeholder 64">
            <a:extLst>
              <a:ext uri="{FF2B5EF4-FFF2-40B4-BE49-F238E27FC236}">
                <a16:creationId xmlns:a16="http://schemas.microsoft.com/office/drawing/2014/main" id="{D60E3C33-714C-4528-93A6-4470C3E89AE4}"/>
              </a:ext>
            </a:extLst>
          </p:cNvPr>
          <p:cNvSpPr>
            <a:spLocks noGrp="1"/>
          </p:cNvSpPr>
          <p:nvPr>
            <p:ph type="pic" sz="quarter" idx="13" hasCustomPrompt="1"/>
          </p:nvPr>
        </p:nvSpPr>
        <p:spPr>
          <a:xfrm>
            <a:off x="6859936" y="-2"/>
            <a:ext cx="5332064" cy="6858002"/>
          </a:xfrm>
          <a:custGeom>
            <a:avLst/>
            <a:gdLst>
              <a:gd name="connsiteX0" fmla="*/ 0 w 5332064"/>
              <a:gd name="connsiteY0" fmla="*/ 0 h 6858002"/>
              <a:gd name="connsiteX1" fmla="*/ 5332064 w 5332064"/>
              <a:gd name="connsiteY1" fmla="*/ 0 h 6858002"/>
              <a:gd name="connsiteX2" fmla="*/ 5332064 w 5332064"/>
              <a:gd name="connsiteY2" fmla="*/ 6858002 h 6858002"/>
              <a:gd name="connsiteX3" fmla="*/ 0 w 5332064"/>
              <a:gd name="connsiteY3" fmla="*/ 6858002 h 6858002"/>
            </a:gdLst>
            <a:ahLst/>
            <a:cxnLst>
              <a:cxn ang="0">
                <a:pos x="connsiteX0" y="connsiteY0"/>
              </a:cxn>
              <a:cxn ang="0">
                <a:pos x="connsiteX1" y="connsiteY1"/>
              </a:cxn>
              <a:cxn ang="0">
                <a:pos x="connsiteX2" y="connsiteY2"/>
              </a:cxn>
              <a:cxn ang="0">
                <a:pos x="connsiteX3" y="connsiteY3"/>
              </a:cxn>
            </a:cxnLst>
            <a:rect l="l" t="t" r="r" b="b"/>
            <a:pathLst>
              <a:path w="5332064" h="6858002">
                <a:moveTo>
                  <a:pt x="0" y="0"/>
                </a:moveTo>
                <a:lnTo>
                  <a:pt x="5332064" y="0"/>
                </a:lnTo>
                <a:lnTo>
                  <a:pt x="5332064" y="6858002"/>
                </a:lnTo>
                <a:lnTo>
                  <a:pt x="0" y="6858002"/>
                </a:lnTo>
                <a:close/>
              </a:path>
            </a:pathLst>
          </a:custGeom>
        </p:spPr>
        <p:txBody>
          <a:bodyPr wrap="square" anchor="t">
            <a:noAutofit/>
          </a:bodyPr>
          <a:lstStyle>
            <a:lvl1pPr algn="ctr">
              <a:defRPr/>
            </a:lvl1pPr>
          </a:lstStyle>
          <a:p>
            <a:r>
              <a:rPr lang="en-US" dirty="0"/>
              <a:t>Click to add photo</a:t>
            </a:r>
          </a:p>
        </p:txBody>
      </p:sp>
    </p:spTree>
    <p:extLst>
      <p:ext uri="{BB962C8B-B14F-4D97-AF65-F5344CB8AC3E}">
        <p14:creationId xmlns:p14="http://schemas.microsoft.com/office/powerpoint/2010/main" val="4258252642"/>
      </p:ext>
    </p:extLst>
  </p:cSld>
  <p:clrMapOvr>
    <a:masterClrMapping/>
  </p:clrMapOvr>
  <p:hf hdr="0"/>
  <p:extLst>
    <p:ext uri="{DCECCB84-F9BA-43D5-87BE-67443E8EF086}">
      <p15:sldGuideLst xmlns:p15="http://schemas.microsoft.com/office/powerpoint/2012/main">
        <p15:guide id="1" orient="horz" pos="4056">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BF5F5DFA-1BC3-4062-9356-6145C9F7CD56}"/>
              </a:ext>
              <a:ext uri="{C183D7F6-B498-43B3-948B-1728B52AA6E4}">
                <adec:decorative xmlns:adec="http://schemas.microsoft.com/office/drawing/2017/decorative" val="1"/>
              </a:ext>
            </a:extLst>
          </p:cNvPr>
          <p:cNvSpPr/>
          <p:nvPr userDrawn="1"/>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E6B5D461-AEC0-477F-A77A-6227F95A8374}"/>
              </a:ext>
              <a:ext uri="{C183D7F6-B498-43B3-948B-1728B52AA6E4}">
                <adec:decorative xmlns:adec="http://schemas.microsoft.com/office/drawing/2017/decorative" val="1"/>
              </a:ext>
            </a:extLst>
          </p:cNvPr>
          <p:cNvSpPr/>
          <p:nvPr userDrawn="1"/>
        </p:nvSpPr>
        <p:spPr>
          <a:xfrm>
            <a:off x="8175813" y="0"/>
            <a:ext cx="4016188" cy="105654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DE1A041D-DE47-45FA-AC78-CC7FD02571F2}"/>
              </a:ext>
              <a:ext uri="{C183D7F6-B498-43B3-948B-1728B52AA6E4}">
                <adec:decorative xmlns:adec="http://schemas.microsoft.com/office/drawing/2017/decorative" val="1"/>
              </a:ext>
            </a:extLst>
          </p:cNvPr>
          <p:cNvSpPr/>
          <p:nvPr userDrawn="1"/>
        </p:nvSpPr>
        <p:spPr>
          <a:xfrm>
            <a:off x="1525" y="1031500"/>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11614254-52EF-4F58-99B1-CDA7C39223C1}"/>
              </a:ext>
              <a:ext uri="{C183D7F6-B498-43B3-948B-1728B52AA6E4}">
                <adec:decorative xmlns:adec="http://schemas.microsoft.com/office/drawing/2017/decorative" val="1"/>
              </a:ext>
            </a:extLst>
          </p:cNvPr>
          <p:cNvSpPr/>
          <p:nvPr userDrawn="1"/>
        </p:nvSpPr>
        <p:spPr>
          <a:xfrm>
            <a:off x="3049" y="1095508"/>
            <a:ext cx="8203482" cy="5016893"/>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itle 1">
            <a:extLst>
              <a:ext uri="{FF2B5EF4-FFF2-40B4-BE49-F238E27FC236}">
                <a16:creationId xmlns:a16="http://schemas.microsoft.com/office/drawing/2014/main" id="{BD3B3ABA-0408-41EA-935D-D4F4586AA840}"/>
              </a:ext>
            </a:extLst>
          </p:cNvPr>
          <p:cNvSpPr>
            <a:spLocks noGrp="1"/>
          </p:cNvSpPr>
          <p:nvPr>
            <p:ph type="title" hasCustomPrompt="1"/>
          </p:nvPr>
        </p:nvSpPr>
        <p:spPr>
          <a:xfrm>
            <a:off x="787178" y="1475399"/>
            <a:ext cx="6623040" cy="791861"/>
          </a:xfrm>
        </p:spPr>
        <p:txBody>
          <a:bodyPr>
            <a:normAutofit/>
          </a:bodyPr>
          <a:lstStyle>
            <a:lvl1pPr>
              <a:defRPr/>
            </a:lvl1pPr>
          </a:lstStyle>
          <a:p>
            <a:r>
              <a:rPr lang="en-US" dirty="0"/>
              <a:t>Click to add title</a:t>
            </a:r>
          </a:p>
        </p:txBody>
      </p:sp>
      <p:sp>
        <p:nvSpPr>
          <p:cNvPr id="13" name="Content Placeholder 2">
            <a:extLst>
              <a:ext uri="{FF2B5EF4-FFF2-40B4-BE49-F238E27FC236}">
                <a16:creationId xmlns:a16="http://schemas.microsoft.com/office/drawing/2014/main" id="{40D7EF23-28EE-4115-879A-D95BBAC66241}"/>
              </a:ext>
            </a:extLst>
          </p:cNvPr>
          <p:cNvSpPr>
            <a:spLocks noGrp="1"/>
          </p:cNvSpPr>
          <p:nvPr>
            <p:ph idx="1" hasCustomPrompt="1"/>
          </p:nvPr>
        </p:nvSpPr>
        <p:spPr>
          <a:xfrm>
            <a:off x="787179" y="2502047"/>
            <a:ext cx="6623039" cy="3030599"/>
          </a:xfrm>
        </p:spPr>
        <p:txBody>
          <a:bodyPr anchor="t">
            <a:normAutofit/>
          </a:bodyPr>
          <a:lstStyle>
            <a:lvl1pPr>
              <a:defRPr sz="2000" b="0"/>
            </a:lvl1pPr>
          </a:lstStyle>
          <a:p>
            <a:r>
              <a:rPr lang="en-US" dirty="0"/>
              <a:t>Click to add text</a:t>
            </a:r>
          </a:p>
        </p:txBody>
      </p:sp>
      <p:sp>
        <p:nvSpPr>
          <p:cNvPr id="23" name="Picture Placeholder 22">
            <a:extLst>
              <a:ext uri="{FF2B5EF4-FFF2-40B4-BE49-F238E27FC236}">
                <a16:creationId xmlns:a16="http://schemas.microsoft.com/office/drawing/2014/main" id="{E4B41004-DE9E-4B19-B7DE-91782B37C841}"/>
              </a:ext>
            </a:extLst>
          </p:cNvPr>
          <p:cNvSpPr>
            <a:spLocks noGrp="1"/>
          </p:cNvSpPr>
          <p:nvPr>
            <p:ph type="pic" sz="quarter" idx="13" hasCustomPrompt="1"/>
          </p:nvPr>
        </p:nvSpPr>
        <p:spPr>
          <a:xfrm>
            <a:off x="8194348" y="1085431"/>
            <a:ext cx="3997652" cy="5037857"/>
          </a:xfrm>
          <a:custGeom>
            <a:avLst/>
            <a:gdLst>
              <a:gd name="connsiteX0" fmla="*/ 0 w 3997652"/>
              <a:gd name="connsiteY0" fmla="*/ 0 h 5037857"/>
              <a:gd name="connsiteX1" fmla="*/ 3997652 w 3997652"/>
              <a:gd name="connsiteY1" fmla="*/ 0 h 5037857"/>
              <a:gd name="connsiteX2" fmla="*/ 3997652 w 3997652"/>
              <a:gd name="connsiteY2" fmla="*/ 5037857 h 5037857"/>
              <a:gd name="connsiteX3" fmla="*/ 0 w 3997652"/>
              <a:gd name="connsiteY3" fmla="*/ 5037857 h 5037857"/>
            </a:gdLst>
            <a:ahLst/>
            <a:cxnLst>
              <a:cxn ang="0">
                <a:pos x="connsiteX0" y="connsiteY0"/>
              </a:cxn>
              <a:cxn ang="0">
                <a:pos x="connsiteX1" y="connsiteY1"/>
              </a:cxn>
              <a:cxn ang="0">
                <a:pos x="connsiteX2" y="connsiteY2"/>
              </a:cxn>
              <a:cxn ang="0">
                <a:pos x="connsiteX3" y="connsiteY3"/>
              </a:cxn>
            </a:cxnLst>
            <a:rect l="l" t="t" r="r" b="b"/>
            <a:pathLst>
              <a:path w="3997652" h="5037857">
                <a:moveTo>
                  <a:pt x="0" y="0"/>
                </a:moveTo>
                <a:lnTo>
                  <a:pt x="3997652" y="0"/>
                </a:lnTo>
                <a:lnTo>
                  <a:pt x="3997652" y="5037857"/>
                </a:lnTo>
                <a:lnTo>
                  <a:pt x="0" y="5037857"/>
                </a:lnTo>
                <a:close/>
              </a:path>
            </a:pathLst>
          </a:custGeom>
        </p:spPr>
        <p:txBody>
          <a:bodyPr wrap="square" anchor="t">
            <a:noAutofit/>
          </a:bodyPr>
          <a:lstStyle>
            <a:lvl1pPr algn="ctr">
              <a:defRPr/>
            </a:lvl1pPr>
          </a:lstStyle>
          <a:p>
            <a:r>
              <a:rPr lang="en-US" dirty="0"/>
              <a:t>Click to add photo</a:t>
            </a:r>
          </a:p>
        </p:txBody>
      </p:sp>
      <p:sp>
        <p:nvSpPr>
          <p:cNvPr id="14" name="Rectangle 13">
            <a:extLst>
              <a:ext uri="{FF2B5EF4-FFF2-40B4-BE49-F238E27FC236}">
                <a16:creationId xmlns:a16="http://schemas.microsoft.com/office/drawing/2014/main" id="{1837301C-2B9B-4119-9002-BD6DB2AB87FB}"/>
              </a:ext>
              <a:ext uri="{C183D7F6-B498-43B3-948B-1728B52AA6E4}">
                <adec:decorative xmlns:adec="http://schemas.microsoft.com/office/drawing/2017/decorative" val="1"/>
              </a:ext>
            </a:extLst>
          </p:cNvPr>
          <p:cNvSpPr/>
          <p:nvPr userDrawn="1"/>
        </p:nvSpPr>
        <p:spPr>
          <a:xfrm>
            <a:off x="-1" y="6144405"/>
            <a:ext cx="8150087" cy="71359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BD12738D-D0ED-4899-A01C-42439B5B3E64}"/>
              </a:ext>
              <a:ext uri="{C183D7F6-B498-43B3-948B-1728B52AA6E4}">
                <adec:decorative xmlns:adec="http://schemas.microsoft.com/office/drawing/2017/decorative" val="1"/>
              </a:ext>
            </a:extLst>
          </p:cNvPr>
          <p:cNvSpPr/>
          <p:nvPr userDrawn="1"/>
        </p:nvSpPr>
        <p:spPr>
          <a:xfrm>
            <a:off x="8206532" y="6167615"/>
            <a:ext cx="3982418" cy="69038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5EED261D-45B9-40C1-8341-8B8B796E8AE2}"/>
              </a:ext>
              <a:ext uri="{C183D7F6-B498-43B3-948B-1728B52AA6E4}">
                <adec:decorative xmlns:adec="http://schemas.microsoft.com/office/drawing/2017/decorative" val="1"/>
              </a:ext>
            </a:extLst>
          </p:cNvPr>
          <p:cNvSpPr/>
          <p:nvPr userDrawn="1"/>
        </p:nvSpPr>
        <p:spPr>
          <a:xfrm>
            <a:off x="1525" y="6112401"/>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ooter Placeholder 7">
            <a:extLst>
              <a:ext uri="{FF2B5EF4-FFF2-40B4-BE49-F238E27FC236}">
                <a16:creationId xmlns:a16="http://schemas.microsoft.com/office/drawing/2014/main" id="{182CF530-D736-4104-8678-850EEDF997E6}"/>
              </a:ext>
            </a:extLst>
          </p:cNvPr>
          <p:cNvSpPr>
            <a:spLocks noGrp="1"/>
          </p:cNvSpPr>
          <p:nvPr>
            <p:ph type="ftr" sz="quarter" idx="11"/>
          </p:nvPr>
        </p:nvSpPr>
        <p:spPr>
          <a:xfrm>
            <a:off x="787178" y="6309360"/>
            <a:ext cx="6623040" cy="457200"/>
          </a:xfrm>
        </p:spPr>
        <p:txBody>
          <a:bodyPr/>
          <a:lstStyle>
            <a:lvl1pPr>
              <a:defRPr>
                <a:solidFill>
                  <a:schemeClr val="bg1"/>
                </a:solidFill>
              </a:defRPr>
            </a:lvl1pPr>
          </a:lstStyle>
          <a:p>
            <a:r>
              <a:rPr lang="en-US" dirty="0"/>
              <a:t>Presentation Title</a:t>
            </a:r>
          </a:p>
        </p:txBody>
      </p:sp>
      <p:sp>
        <p:nvSpPr>
          <p:cNvPr id="18" name="Rectangle 17">
            <a:extLst>
              <a:ext uri="{FF2B5EF4-FFF2-40B4-BE49-F238E27FC236}">
                <a16:creationId xmlns:a16="http://schemas.microsoft.com/office/drawing/2014/main" id="{3E23953F-BF80-48E0-8282-62907D6C29C6}"/>
              </a:ext>
              <a:ext uri="{C183D7F6-B498-43B3-948B-1728B52AA6E4}">
                <adec:decorative xmlns:adec="http://schemas.microsoft.com/office/drawing/2017/decorative" val="1"/>
              </a:ext>
            </a:extLst>
          </p:cNvPr>
          <p:cNvSpPr/>
          <p:nvPr userDrawn="1"/>
        </p:nvSpPr>
        <p:spPr>
          <a:xfrm>
            <a:off x="8142523"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Date Placeholder 5">
            <a:extLst>
              <a:ext uri="{FF2B5EF4-FFF2-40B4-BE49-F238E27FC236}">
                <a16:creationId xmlns:a16="http://schemas.microsoft.com/office/drawing/2014/main" id="{8DEDB7CE-711E-4E43-9450-4C7BECE2FCFC}"/>
              </a:ext>
            </a:extLst>
          </p:cNvPr>
          <p:cNvSpPr>
            <a:spLocks noGrp="1"/>
          </p:cNvSpPr>
          <p:nvPr>
            <p:ph type="dt" sz="half" idx="10"/>
          </p:nvPr>
        </p:nvSpPr>
        <p:spPr>
          <a:xfrm>
            <a:off x="8379537" y="6309360"/>
            <a:ext cx="1885598" cy="457200"/>
          </a:xfrm>
        </p:spPr>
        <p:txBody>
          <a:bodyPr/>
          <a:lstStyle/>
          <a:p>
            <a:fld id="{C7049658-B31A-4F62-9996-2FC707C5F2CD}" type="datetime1">
              <a:rPr lang="en-US" smtClean="0"/>
              <a:t>7/9/2023</a:t>
            </a:fld>
            <a:endParaRPr lang="en-US" dirty="0"/>
          </a:p>
        </p:txBody>
      </p:sp>
      <p:sp>
        <p:nvSpPr>
          <p:cNvPr id="20" name="Slide Number Placeholder 9">
            <a:extLst>
              <a:ext uri="{FF2B5EF4-FFF2-40B4-BE49-F238E27FC236}">
                <a16:creationId xmlns:a16="http://schemas.microsoft.com/office/drawing/2014/main" id="{F5D9588C-9E6B-42F6-8B42-D18388626ACB}"/>
              </a:ext>
            </a:extLst>
          </p:cNvPr>
          <p:cNvSpPr>
            <a:spLocks noGrp="1"/>
          </p:cNvSpPr>
          <p:nvPr>
            <p:ph type="sldNum" sz="quarter" idx="12"/>
          </p:nvPr>
        </p:nvSpPr>
        <p:spPr>
          <a:xfrm>
            <a:off x="10569202" y="6309360"/>
            <a:ext cx="979879" cy="457200"/>
          </a:xfrm>
        </p:spPr>
        <p:txBody>
          <a:bodyPr/>
          <a:lstStyle/>
          <a:p>
            <a:fld id="{FAEF9944-A4F6-4C59-AEBD-678D6480B8EA}" type="slidenum">
              <a:rPr lang="en-US" smtClean="0"/>
              <a:t>‹#›</a:t>
            </a:fld>
            <a:endParaRPr lang="en-US" dirty="0"/>
          </a:p>
        </p:txBody>
      </p:sp>
    </p:spTree>
    <p:extLst>
      <p:ext uri="{BB962C8B-B14F-4D97-AF65-F5344CB8AC3E}">
        <p14:creationId xmlns:p14="http://schemas.microsoft.com/office/powerpoint/2010/main" val="2257348373"/>
      </p:ext>
    </p:extLst>
  </p:cSld>
  <p:clrMapOvr>
    <a:masterClrMapping/>
  </p:clrMapOvr>
  <p:hf hdr="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Introduction">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5C341663-7159-49AD-AAF3-4B3C490D8123}"/>
              </a:ext>
              <a:ext uri="{C183D7F6-B498-43B3-948B-1728B52AA6E4}">
                <adec:decorative xmlns:adec="http://schemas.microsoft.com/office/drawing/2017/decorative" val="1"/>
              </a:ext>
            </a:extLst>
          </p:cNvPr>
          <p:cNvSpPr/>
          <p:nvPr userDrawn="1"/>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96DEFA91-CCB3-4B9E-9CFC-AA9D92073BB2}"/>
              </a:ext>
              <a:ext uri="{C183D7F6-B498-43B3-948B-1728B52AA6E4}">
                <adec:decorative xmlns:adec="http://schemas.microsoft.com/office/drawing/2017/decorative" val="1"/>
              </a:ext>
            </a:extLst>
          </p:cNvPr>
          <p:cNvSpPr/>
          <p:nvPr userDrawn="1"/>
        </p:nvSpPr>
        <p:spPr>
          <a:xfrm>
            <a:off x="0" y="3396996"/>
            <a:ext cx="4617720"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D83D2425-8E71-4C9D-8737-018CE44525D0}"/>
              </a:ext>
              <a:ext uri="{C183D7F6-B498-43B3-948B-1728B52AA6E4}">
                <adec:decorative xmlns:adec="http://schemas.microsoft.com/office/drawing/2017/decorative" val="1"/>
              </a:ext>
            </a:extLst>
          </p:cNvPr>
          <p:cNvSpPr/>
          <p:nvPr userDrawn="1"/>
        </p:nvSpPr>
        <p:spPr>
          <a:xfrm rot="5400000">
            <a:off x="1216551"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20F2EB12-394C-40E4-9186-CBD6635B5DA9}"/>
              </a:ext>
              <a:ext uri="{C183D7F6-B498-43B3-948B-1728B52AA6E4}">
                <adec:decorative xmlns:adec="http://schemas.microsoft.com/office/drawing/2017/decorative" val="1"/>
              </a:ext>
            </a:extLst>
          </p:cNvPr>
          <p:cNvSpPr/>
          <p:nvPr userDrawn="1"/>
        </p:nvSpPr>
        <p:spPr>
          <a:xfrm>
            <a:off x="4677552" y="0"/>
            <a:ext cx="7514448"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Title 1">
            <a:extLst>
              <a:ext uri="{FF2B5EF4-FFF2-40B4-BE49-F238E27FC236}">
                <a16:creationId xmlns:a16="http://schemas.microsoft.com/office/drawing/2014/main" id="{53F9468C-8821-4670-9C7C-78E7D75861AD}"/>
              </a:ext>
            </a:extLst>
          </p:cNvPr>
          <p:cNvSpPr>
            <a:spLocks noGrp="1"/>
          </p:cNvSpPr>
          <p:nvPr>
            <p:ph type="title" hasCustomPrompt="1"/>
          </p:nvPr>
        </p:nvSpPr>
        <p:spPr>
          <a:xfrm>
            <a:off x="5205915" y="673308"/>
            <a:ext cx="6457717" cy="1580890"/>
          </a:xfrm>
        </p:spPr>
        <p:txBody>
          <a:bodyPr/>
          <a:lstStyle>
            <a:lvl1pPr>
              <a:defRPr/>
            </a:lvl1pPr>
          </a:lstStyle>
          <a:p>
            <a:r>
              <a:rPr lang="en-US" dirty="0"/>
              <a:t>Click to add title</a:t>
            </a:r>
          </a:p>
        </p:txBody>
      </p:sp>
      <p:sp>
        <p:nvSpPr>
          <p:cNvPr id="35" name="Picture Placeholder 5">
            <a:extLst>
              <a:ext uri="{FF2B5EF4-FFF2-40B4-BE49-F238E27FC236}">
                <a16:creationId xmlns:a16="http://schemas.microsoft.com/office/drawing/2014/main" id="{6198A97B-719D-4F79-A04B-46EE272A1D90}"/>
              </a:ext>
            </a:extLst>
          </p:cNvPr>
          <p:cNvSpPr>
            <a:spLocks noGrp="1"/>
          </p:cNvSpPr>
          <p:nvPr>
            <p:ph type="pic" sz="quarter" idx="14" hasCustomPrompt="1"/>
          </p:nvPr>
        </p:nvSpPr>
        <p:spPr>
          <a:xfrm>
            <a:off x="0" y="3461004"/>
            <a:ext cx="4613547" cy="3396996"/>
          </a:xfrm>
        </p:spPr>
        <p:txBody>
          <a:bodyPr anchor="t"/>
          <a:lstStyle>
            <a:lvl1pPr algn="ctr">
              <a:defRPr/>
            </a:lvl1pPr>
          </a:lstStyle>
          <a:p>
            <a:r>
              <a:rPr lang="en-US" dirty="0"/>
              <a:t>Click to add photo</a:t>
            </a:r>
          </a:p>
        </p:txBody>
      </p:sp>
      <p:sp>
        <p:nvSpPr>
          <p:cNvPr id="34" name="Picture Placeholder 5">
            <a:extLst>
              <a:ext uri="{FF2B5EF4-FFF2-40B4-BE49-F238E27FC236}">
                <a16:creationId xmlns:a16="http://schemas.microsoft.com/office/drawing/2014/main" id="{79E62157-5D84-47E4-9718-5408E1C7E769}"/>
              </a:ext>
            </a:extLst>
          </p:cNvPr>
          <p:cNvSpPr>
            <a:spLocks noGrp="1"/>
          </p:cNvSpPr>
          <p:nvPr>
            <p:ph type="pic" sz="quarter" idx="13" hasCustomPrompt="1"/>
          </p:nvPr>
        </p:nvSpPr>
        <p:spPr>
          <a:xfrm>
            <a:off x="0" y="0"/>
            <a:ext cx="4613548" cy="3396994"/>
          </a:xfrm>
        </p:spPr>
        <p:txBody>
          <a:bodyPr anchor="t"/>
          <a:lstStyle>
            <a:lvl1pPr algn="ctr">
              <a:defRPr/>
            </a:lvl1pPr>
          </a:lstStyle>
          <a:p>
            <a:r>
              <a:rPr lang="en-US" dirty="0"/>
              <a:t>Click to add photo</a:t>
            </a:r>
          </a:p>
        </p:txBody>
      </p:sp>
      <p:sp>
        <p:nvSpPr>
          <p:cNvPr id="29" name="Content Placeholder 2">
            <a:extLst>
              <a:ext uri="{FF2B5EF4-FFF2-40B4-BE49-F238E27FC236}">
                <a16:creationId xmlns:a16="http://schemas.microsoft.com/office/drawing/2014/main" id="{551E6FEF-934C-427E-A65F-F501B04FC71D}"/>
              </a:ext>
            </a:extLst>
          </p:cNvPr>
          <p:cNvSpPr>
            <a:spLocks noGrp="1"/>
          </p:cNvSpPr>
          <p:nvPr>
            <p:ph idx="1" hasCustomPrompt="1"/>
          </p:nvPr>
        </p:nvSpPr>
        <p:spPr>
          <a:xfrm>
            <a:off x="5205918" y="2353586"/>
            <a:ext cx="6457717" cy="3767496"/>
          </a:xfrm>
        </p:spPr>
        <p:txBody>
          <a:bodyPr anchor="t">
            <a:normAutofit/>
          </a:bodyPr>
          <a:lstStyle>
            <a:lvl1pPr>
              <a:defRPr sz="1600" b="0" baseline="0"/>
            </a:lvl1pPr>
          </a:lstStyle>
          <a:p>
            <a:r>
              <a:rPr lang="en-US" dirty="0"/>
              <a:t>Click to add text</a:t>
            </a:r>
          </a:p>
        </p:txBody>
      </p:sp>
      <p:sp>
        <p:nvSpPr>
          <p:cNvPr id="31" name="Footer Placeholder 4">
            <a:extLst>
              <a:ext uri="{FF2B5EF4-FFF2-40B4-BE49-F238E27FC236}">
                <a16:creationId xmlns:a16="http://schemas.microsoft.com/office/drawing/2014/main" id="{CA12CF76-B207-465C-A494-3C57818ACCE6}"/>
              </a:ext>
            </a:extLst>
          </p:cNvPr>
          <p:cNvSpPr>
            <a:spLocks noGrp="1"/>
          </p:cNvSpPr>
          <p:nvPr>
            <p:ph type="ftr" sz="quarter" idx="11"/>
          </p:nvPr>
        </p:nvSpPr>
        <p:spPr>
          <a:xfrm>
            <a:off x="261906" y="6309360"/>
            <a:ext cx="4097030" cy="457200"/>
          </a:xfrm>
        </p:spPr>
        <p:txBody>
          <a:bodyPr/>
          <a:lstStyle>
            <a:lvl1pPr>
              <a:defRPr>
                <a:effectLst>
                  <a:outerShdw blurRad="50800" dist="38100" dir="240000" algn="ctr" rotWithShape="0">
                    <a:schemeClr val="tx1">
                      <a:alpha val="43000"/>
                    </a:schemeClr>
                  </a:outerShdw>
                </a:effectLst>
              </a:defRPr>
            </a:lvl1pPr>
          </a:lstStyle>
          <a:p>
            <a:r>
              <a:rPr lang="en-US" dirty="0"/>
              <a:t>Presentation Title</a:t>
            </a:r>
          </a:p>
        </p:txBody>
      </p:sp>
      <p:sp>
        <p:nvSpPr>
          <p:cNvPr id="30" name="Date Placeholder 3">
            <a:extLst>
              <a:ext uri="{FF2B5EF4-FFF2-40B4-BE49-F238E27FC236}">
                <a16:creationId xmlns:a16="http://schemas.microsoft.com/office/drawing/2014/main" id="{9F682261-0FB4-4600-86B5-DDF27881F743}"/>
              </a:ext>
            </a:extLst>
          </p:cNvPr>
          <p:cNvSpPr>
            <a:spLocks noGrp="1"/>
          </p:cNvSpPr>
          <p:nvPr>
            <p:ph type="dt" sz="half" idx="10"/>
          </p:nvPr>
        </p:nvSpPr>
        <p:spPr>
          <a:xfrm>
            <a:off x="5205303" y="6309360"/>
            <a:ext cx="3411973" cy="457200"/>
          </a:xfrm>
        </p:spPr>
        <p:txBody>
          <a:bodyPr/>
          <a:lstStyle>
            <a:lvl1pPr>
              <a:defRPr>
                <a:effectLst/>
              </a:defRPr>
            </a:lvl1pPr>
          </a:lstStyle>
          <a:p>
            <a:fld id="{07B0C15C-146D-42C9-B24A-389A27E5FC3F}" type="datetime1">
              <a:rPr lang="en-US" smtClean="0">
                <a:solidFill>
                  <a:schemeClr val="tx2"/>
                </a:solidFill>
              </a:rPr>
              <a:pPr/>
              <a:t>7/9/2023</a:t>
            </a:fld>
            <a:endParaRPr lang="en-US" dirty="0"/>
          </a:p>
        </p:txBody>
      </p:sp>
      <p:sp>
        <p:nvSpPr>
          <p:cNvPr id="32" name="Slide Number Placeholder 5">
            <a:extLst>
              <a:ext uri="{FF2B5EF4-FFF2-40B4-BE49-F238E27FC236}">
                <a16:creationId xmlns:a16="http://schemas.microsoft.com/office/drawing/2014/main" id="{632EB37A-06D5-4BC7-BC11-75B1719B0EA4}"/>
              </a:ext>
            </a:extLst>
          </p:cNvPr>
          <p:cNvSpPr>
            <a:spLocks noGrp="1"/>
          </p:cNvSpPr>
          <p:nvPr>
            <p:ph type="sldNum" sz="quarter" idx="12"/>
          </p:nvPr>
        </p:nvSpPr>
        <p:spPr>
          <a:xfrm>
            <a:off x="10569202" y="6309360"/>
            <a:ext cx="979879" cy="457200"/>
          </a:xfrm>
        </p:spPr>
        <p:txBody>
          <a:bodyPr/>
          <a:lstStyle/>
          <a:p>
            <a:fld id="{FAEF9944-A4F6-4C59-AEBD-678D6480B8EA}" type="slidenum">
              <a:rPr lang="en-US" smtClean="0"/>
              <a:t>‹#›</a:t>
            </a:fld>
            <a:endParaRPr lang="en-US" dirty="0"/>
          </a:p>
        </p:txBody>
      </p:sp>
    </p:spTree>
    <p:extLst>
      <p:ext uri="{BB962C8B-B14F-4D97-AF65-F5344CB8AC3E}">
        <p14:creationId xmlns:p14="http://schemas.microsoft.com/office/powerpoint/2010/main" val="2348522935"/>
      </p:ext>
    </p:extLst>
  </p:cSld>
  <p:clrMapOvr>
    <a:masterClrMapping/>
  </p:clrMapOvr>
  <p:hf hdr="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Break">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E7E77A60-3019-43AE-AA38-E130C04CFD8D}"/>
              </a:ext>
            </a:extLst>
          </p:cNvPr>
          <p:cNvSpPr/>
          <p:nvPr userDrawn="1"/>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3FDBF0FB-88D2-4271-BFAF-D129CF8C2F68}"/>
              </a:ext>
            </a:extLst>
          </p:cNvPr>
          <p:cNvSpPr/>
          <p:nvPr userDrawn="1"/>
        </p:nvSpPr>
        <p:spPr>
          <a:xfrm>
            <a:off x="7547855" y="-4078"/>
            <a:ext cx="4641096" cy="105654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862B807B-6DFA-471C-B675-016416207F0E}"/>
              </a:ext>
            </a:extLst>
          </p:cNvPr>
          <p:cNvSpPr/>
          <p:nvPr userDrawn="1"/>
        </p:nvSpPr>
        <p:spPr>
          <a:xfrm>
            <a:off x="1525" y="1031500"/>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extLst>
              <a:ext uri="{FF2B5EF4-FFF2-40B4-BE49-F238E27FC236}">
                <a16:creationId xmlns:a16="http://schemas.microsoft.com/office/drawing/2014/main" id="{0555D4C0-9882-489D-AD77-A9F38B3784A6}"/>
              </a:ext>
            </a:extLst>
          </p:cNvPr>
          <p:cNvSpPr/>
          <p:nvPr userDrawn="1"/>
        </p:nvSpPr>
        <p:spPr>
          <a:xfrm>
            <a:off x="7585468" y="1095508"/>
            <a:ext cx="4603482" cy="5016893"/>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Title 1">
            <a:extLst>
              <a:ext uri="{FF2B5EF4-FFF2-40B4-BE49-F238E27FC236}">
                <a16:creationId xmlns:a16="http://schemas.microsoft.com/office/drawing/2014/main" id="{63F61843-5C9C-49E0-8A90-64085BC79F79}"/>
              </a:ext>
            </a:extLst>
          </p:cNvPr>
          <p:cNvSpPr>
            <a:spLocks noGrp="1"/>
          </p:cNvSpPr>
          <p:nvPr>
            <p:ph type="ctrTitle" hasCustomPrompt="1"/>
          </p:nvPr>
        </p:nvSpPr>
        <p:spPr>
          <a:xfrm>
            <a:off x="7973503" y="1709530"/>
            <a:ext cx="3754671" cy="2528515"/>
          </a:xfrm>
        </p:spPr>
        <p:txBody>
          <a:bodyPr anchor="b"/>
          <a:lstStyle>
            <a:lvl1pPr>
              <a:lnSpc>
                <a:spcPct val="100000"/>
              </a:lnSpc>
              <a:defRPr/>
            </a:lvl1pPr>
          </a:lstStyle>
          <a:p>
            <a:r>
              <a:rPr lang="en-US" sz="3600" b="1" cap="none" dirty="0">
                <a:solidFill>
                  <a:schemeClr val="tx2"/>
                </a:solidFill>
              </a:rPr>
              <a:t>Click to add title</a:t>
            </a:r>
          </a:p>
        </p:txBody>
      </p:sp>
      <p:sp>
        <p:nvSpPr>
          <p:cNvPr id="30" name="Subtitle 2">
            <a:extLst>
              <a:ext uri="{FF2B5EF4-FFF2-40B4-BE49-F238E27FC236}">
                <a16:creationId xmlns:a16="http://schemas.microsoft.com/office/drawing/2014/main" id="{15C8BDC7-F09C-40A3-B14E-9A49781EE6CE}"/>
              </a:ext>
            </a:extLst>
          </p:cNvPr>
          <p:cNvSpPr>
            <a:spLocks noGrp="1"/>
          </p:cNvSpPr>
          <p:nvPr>
            <p:ph type="subTitle" idx="1" hasCustomPrompt="1"/>
          </p:nvPr>
        </p:nvSpPr>
        <p:spPr>
          <a:xfrm>
            <a:off x="7976914" y="4238046"/>
            <a:ext cx="3806919" cy="1741404"/>
          </a:xfrm>
        </p:spPr>
        <p:txBody>
          <a:bodyPr anchor="t">
            <a:normAutofit/>
          </a:bodyPr>
          <a:lstStyle>
            <a:lvl1pPr>
              <a:defRPr sz="1600" b="0"/>
            </a:lvl1pPr>
          </a:lstStyle>
          <a:p>
            <a:r>
              <a:rPr lang="en-US" sz="2000" dirty="0">
                <a:solidFill>
                  <a:schemeClr val="tx2"/>
                </a:solidFill>
              </a:rPr>
              <a:t>Click to add subtitle</a:t>
            </a:r>
          </a:p>
        </p:txBody>
      </p:sp>
      <p:sp>
        <p:nvSpPr>
          <p:cNvPr id="32" name="Rectangle 31">
            <a:extLst>
              <a:ext uri="{FF2B5EF4-FFF2-40B4-BE49-F238E27FC236}">
                <a16:creationId xmlns:a16="http://schemas.microsoft.com/office/drawing/2014/main" id="{247A5DB4-1ED7-4630-89AF-F1802E44EF89}"/>
              </a:ext>
            </a:extLst>
          </p:cNvPr>
          <p:cNvSpPr/>
          <p:nvPr userDrawn="1"/>
        </p:nvSpPr>
        <p:spPr>
          <a:xfrm>
            <a:off x="0" y="6144405"/>
            <a:ext cx="7534656" cy="71359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extLst>
              <a:ext uri="{FF2B5EF4-FFF2-40B4-BE49-F238E27FC236}">
                <a16:creationId xmlns:a16="http://schemas.microsoft.com/office/drawing/2014/main" id="{6E5D4012-4107-490F-A369-EA7063242A98}"/>
              </a:ext>
            </a:extLst>
          </p:cNvPr>
          <p:cNvSpPr/>
          <p:nvPr userDrawn="1"/>
        </p:nvSpPr>
        <p:spPr>
          <a:xfrm>
            <a:off x="7585468" y="6167615"/>
            <a:ext cx="4603482" cy="69038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795C79E2-9EA5-4713-B4AF-0E4572CFFA2F}"/>
              </a:ext>
            </a:extLst>
          </p:cNvPr>
          <p:cNvSpPr/>
          <p:nvPr userDrawn="1"/>
        </p:nvSpPr>
        <p:spPr>
          <a:xfrm>
            <a:off x="1525" y="6112401"/>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Rectangle 35">
            <a:extLst>
              <a:ext uri="{FF2B5EF4-FFF2-40B4-BE49-F238E27FC236}">
                <a16:creationId xmlns:a16="http://schemas.microsoft.com/office/drawing/2014/main" id="{274C09E2-06F0-4230-8DAD-A0DBF01F8603}"/>
              </a:ext>
            </a:extLst>
          </p:cNvPr>
          <p:cNvSpPr/>
          <p:nvPr userDrawn="1"/>
        </p:nvSpPr>
        <p:spPr>
          <a:xfrm>
            <a:off x="7521459"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Picture Placeholder 38">
            <a:extLst>
              <a:ext uri="{FF2B5EF4-FFF2-40B4-BE49-F238E27FC236}">
                <a16:creationId xmlns:a16="http://schemas.microsoft.com/office/drawing/2014/main" id="{AB2070F4-085F-4F8D-A1E8-A58E5F8F0687}"/>
              </a:ext>
            </a:extLst>
          </p:cNvPr>
          <p:cNvSpPr>
            <a:spLocks noGrp="1"/>
          </p:cNvSpPr>
          <p:nvPr>
            <p:ph type="pic" sz="quarter" idx="13" hasCustomPrompt="1"/>
          </p:nvPr>
        </p:nvSpPr>
        <p:spPr>
          <a:xfrm>
            <a:off x="1" y="1095509"/>
            <a:ext cx="7519932" cy="5016892"/>
          </a:xfrm>
        </p:spPr>
        <p:txBody>
          <a:bodyPr anchor="t"/>
          <a:lstStyle>
            <a:lvl1pPr algn="ctr">
              <a:defRPr/>
            </a:lvl1pPr>
          </a:lstStyle>
          <a:p>
            <a:r>
              <a:rPr lang="en-US" dirty="0"/>
              <a:t>Click to add photo</a:t>
            </a:r>
          </a:p>
        </p:txBody>
      </p:sp>
    </p:spTree>
    <p:extLst>
      <p:ext uri="{BB962C8B-B14F-4D97-AF65-F5344CB8AC3E}">
        <p14:creationId xmlns:p14="http://schemas.microsoft.com/office/powerpoint/2010/main" val="3640490536"/>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hart">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EDEBA854-A26D-41C5-9D40-DF6B49ACB136}"/>
              </a:ext>
            </a:extLst>
          </p:cNvPr>
          <p:cNvSpPr/>
          <p:nvPr userDrawn="1"/>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0995BFA7-EB65-4E20-A693-324FEF74D3AE}"/>
              </a:ext>
            </a:extLst>
          </p:cNvPr>
          <p:cNvSpPr/>
          <p:nvPr userDrawn="1"/>
        </p:nvSpPr>
        <p:spPr>
          <a:xfrm>
            <a:off x="1038768" y="2130218"/>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6A9E9218-0397-4231-81F4-03972AB6A3DD}"/>
              </a:ext>
            </a:extLst>
          </p:cNvPr>
          <p:cNvSpPr/>
          <p:nvPr userDrawn="1"/>
        </p:nvSpPr>
        <p:spPr>
          <a:xfrm>
            <a:off x="0" y="896641"/>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itle 1">
            <a:extLst>
              <a:ext uri="{FF2B5EF4-FFF2-40B4-BE49-F238E27FC236}">
                <a16:creationId xmlns:a16="http://schemas.microsoft.com/office/drawing/2014/main" id="{81905177-1789-44BB-950A-7018653E6466}"/>
              </a:ext>
            </a:extLst>
          </p:cNvPr>
          <p:cNvSpPr>
            <a:spLocks noGrp="1"/>
          </p:cNvSpPr>
          <p:nvPr>
            <p:ph type="title" hasCustomPrompt="1"/>
          </p:nvPr>
        </p:nvSpPr>
        <p:spPr>
          <a:xfrm>
            <a:off x="1535371" y="1044054"/>
            <a:ext cx="10013709" cy="1030360"/>
          </a:xfrm>
        </p:spPr>
        <p:txBody>
          <a:bodyPr/>
          <a:lstStyle>
            <a:lvl1pPr>
              <a:defRPr>
                <a:solidFill>
                  <a:schemeClr val="bg1"/>
                </a:solidFill>
              </a:defRPr>
            </a:lvl1pPr>
          </a:lstStyle>
          <a:p>
            <a:r>
              <a:rPr lang="en-US" dirty="0">
                <a:solidFill>
                  <a:schemeClr val="bg1"/>
                </a:solidFill>
              </a:rPr>
              <a:t>Click to add title</a:t>
            </a:r>
          </a:p>
        </p:txBody>
      </p:sp>
      <p:sp>
        <p:nvSpPr>
          <p:cNvPr id="16" name="Rectangle 15">
            <a:extLst>
              <a:ext uri="{FF2B5EF4-FFF2-40B4-BE49-F238E27FC236}">
                <a16:creationId xmlns:a16="http://schemas.microsoft.com/office/drawing/2014/main" id="{AF2F4B8C-C655-4441-A7FF-616EF634E6E1}"/>
              </a:ext>
            </a:extLst>
          </p:cNvPr>
          <p:cNvSpPr/>
          <p:nvPr userDrawn="1"/>
        </p:nvSpPr>
        <p:spPr>
          <a:xfrm>
            <a:off x="-1" y="962423"/>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F89301A4-3CA9-4D0E-944E-1BE5921FA0B3}"/>
              </a:ext>
            </a:extLst>
          </p:cNvPr>
          <p:cNvSpPr/>
          <p:nvPr userDrawn="1"/>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ooter Placeholder 4">
            <a:extLst>
              <a:ext uri="{FF2B5EF4-FFF2-40B4-BE49-F238E27FC236}">
                <a16:creationId xmlns:a16="http://schemas.microsoft.com/office/drawing/2014/main" id="{A9C29C55-D1EC-4DD4-BA5B-11E4AB1578D7}"/>
              </a:ext>
            </a:extLst>
          </p:cNvPr>
          <p:cNvSpPr>
            <a:spLocks noGrp="1"/>
          </p:cNvSpPr>
          <p:nvPr>
            <p:ph type="ftr" sz="quarter" idx="11"/>
          </p:nvPr>
        </p:nvSpPr>
        <p:spPr>
          <a:xfrm>
            <a:off x="1535371" y="6309360"/>
            <a:ext cx="5732061" cy="457200"/>
          </a:xfrm>
        </p:spPr>
        <p:txBody>
          <a:bodyPr/>
          <a:lstStyle/>
          <a:p>
            <a:r>
              <a:rPr lang="en-US" dirty="0"/>
              <a:t>Presentation Title</a:t>
            </a:r>
          </a:p>
        </p:txBody>
      </p:sp>
      <p:sp>
        <p:nvSpPr>
          <p:cNvPr id="20" name="Date Placeholder 3">
            <a:extLst>
              <a:ext uri="{FF2B5EF4-FFF2-40B4-BE49-F238E27FC236}">
                <a16:creationId xmlns:a16="http://schemas.microsoft.com/office/drawing/2014/main" id="{C31C8C6B-3212-41F0-A8A1-4A6A700AFB9D}"/>
              </a:ext>
            </a:extLst>
          </p:cNvPr>
          <p:cNvSpPr>
            <a:spLocks noGrp="1"/>
          </p:cNvSpPr>
          <p:nvPr>
            <p:ph type="dt" sz="half" idx="10"/>
          </p:nvPr>
        </p:nvSpPr>
        <p:spPr>
          <a:xfrm>
            <a:off x="8202168" y="6309360"/>
            <a:ext cx="2148840" cy="457200"/>
          </a:xfrm>
        </p:spPr>
        <p:txBody>
          <a:bodyPr/>
          <a:lstStyle/>
          <a:p>
            <a:fld id="{DDA8E063-DAA4-4787-8AA1-15BBB2D38CED}" type="datetime1">
              <a:rPr lang="en-US" smtClean="0"/>
              <a:t>7/9/2023</a:t>
            </a:fld>
            <a:endParaRPr lang="en-US" dirty="0"/>
          </a:p>
        </p:txBody>
      </p:sp>
      <p:sp>
        <p:nvSpPr>
          <p:cNvPr id="21" name="Slide Number Placeholder 5">
            <a:extLst>
              <a:ext uri="{FF2B5EF4-FFF2-40B4-BE49-F238E27FC236}">
                <a16:creationId xmlns:a16="http://schemas.microsoft.com/office/drawing/2014/main" id="{67357410-255F-470C-AD92-44B15997A771}"/>
              </a:ext>
            </a:extLst>
          </p:cNvPr>
          <p:cNvSpPr>
            <a:spLocks noGrp="1"/>
          </p:cNvSpPr>
          <p:nvPr>
            <p:ph type="sldNum" sz="quarter" idx="12"/>
          </p:nvPr>
        </p:nvSpPr>
        <p:spPr>
          <a:xfrm>
            <a:off x="10569202" y="6309360"/>
            <a:ext cx="979879" cy="457200"/>
          </a:xfrm>
        </p:spPr>
        <p:txBody>
          <a:bodyPr/>
          <a:lstStyle/>
          <a:p>
            <a:fld id="{FAEF9944-A4F6-4C59-AEBD-678D6480B8EA}" type="slidenum">
              <a:rPr lang="en-US" smtClean="0"/>
              <a:t>‹#›</a:t>
            </a:fld>
            <a:endParaRPr lang="en-US" dirty="0"/>
          </a:p>
        </p:txBody>
      </p:sp>
    </p:spTree>
    <p:extLst>
      <p:ext uri="{BB962C8B-B14F-4D97-AF65-F5344CB8AC3E}">
        <p14:creationId xmlns:p14="http://schemas.microsoft.com/office/powerpoint/2010/main" val="260435124"/>
      </p:ext>
    </p:extLst>
  </p:cSld>
  <p:clrMapOvr>
    <a:masterClrMapping/>
  </p:clrMapOvr>
  <p:hf hdr="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able">
    <p:spTree>
      <p:nvGrpSpPr>
        <p:cNvPr id="1" name=""/>
        <p:cNvGrpSpPr/>
        <p:nvPr/>
      </p:nvGrpSpPr>
      <p:grpSpPr>
        <a:xfrm>
          <a:off x="0" y="0"/>
          <a:ext cx="0" cy="0"/>
          <a:chOff x="0" y="0"/>
          <a:chExt cx="0" cy="0"/>
        </a:xfrm>
      </p:grpSpPr>
      <p:sp useBgFill="1">
        <p:nvSpPr>
          <p:cNvPr id="6" name="Rectangle 5">
            <a:extLst>
              <a:ext uri="{FF2B5EF4-FFF2-40B4-BE49-F238E27FC236}">
                <a16:creationId xmlns:a16="http://schemas.microsoft.com/office/drawing/2014/main" id="{2DF88512-9E62-4695-B350-39488566A1F7}"/>
              </a:ext>
            </a:extLst>
          </p:cNvPr>
          <p:cNvSpPr/>
          <p:nvPr userDrawn="1"/>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a:extLst>
              <a:ext uri="{FF2B5EF4-FFF2-40B4-BE49-F238E27FC236}">
                <a16:creationId xmlns:a16="http://schemas.microsoft.com/office/drawing/2014/main" id="{18CD596D-95F4-4C5C-A0E7-86D747FE70BE}"/>
              </a:ext>
            </a:extLst>
          </p:cNvPr>
          <p:cNvSpPr/>
          <p:nvPr userDrawn="1"/>
        </p:nvSpPr>
        <p:spPr>
          <a:xfrm>
            <a:off x="1038768" y="2130218"/>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7553E9F-DCBF-4BEE-A261-5AA97361A0E0}"/>
              </a:ext>
            </a:extLst>
          </p:cNvPr>
          <p:cNvSpPr/>
          <p:nvPr userDrawn="1"/>
        </p:nvSpPr>
        <p:spPr>
          <a:xfrm>
            <a:off x="0" y="896641"/>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1">
            <a:extLst>
              <a:ext uri="{FF2B5EF4-FFF2-40B4-BE49-F238E27FC236}">
                <a16:creationId xmlns:a16="http://schemas.microsoft.com/office/drawing/2014/main" id="{949B0EB0-AEBA-44ED-BC77-4188C7486144}"/>
              </a:ext>
            </a:extLst>
          </p:cNvPr>
          <p:cNvSpPr>
            <a:spLocks noGrp="1"/>
          </p:cNvSpPr>
          <p:nvPr>
            <p:ph type="title" hasCustomPrompt="1"/>
          </p:nvPr>
        </p:nvSpPr>
        <p:spPr>
          <a:xfrm>
            <a:off x="1535371" y="1044054"/>
            <a:ext cx="10013709" cy="1030360"/>
          </a:xfrm>
        </p:spPr>
        <p:txBody>
          <a:bodyPr/>
          <a:lstStyle>
            <a:lvl1pPr>
              <a:defRPr>
                <a:solidFill>
                  <a:schemeClr val="bg1"/>
                </a:solidFill>
              </a:defRPr>
            </a:lvl1pPr>
          </a:lstStyle>
          <a:p>
            <a:r>
              <a:rPr lang="en-US" dirty="0">
                <a:solidFill>
                  <a:schemeClr val="bg1"/>
                </a:solidFill>
              </a:rPr>
              <a:t>Click to add title</a:t>
            </a:r>
          </a:p>
        </p:txBody>
      </p:sp>
      <p:sp>
        <p:nvSpPr>
          <p:cNvPr id="10" name="Rectangle 9">
            <a:extLst>
              <a:ext uri="{FF2B5EF4-FFF2-40B4-BE49-F238E27FC236}">
                <a16:creationId xmlns:a16="http://schemas.microsoft.com/office/drawing/2014/main" id="{7278DD10-67BC-4E87-A788-A45C6093F5F8}"/>
              </a:ext>
            </a:extLst>
          </p:cNvPr>
          <p:cNvSpPr/>
          <p:nvPr userDrawn="1"/>
        </p:nvSpPr>
        <p:spPr>
          <a:xfrm>
            <a:off x="-1" y="962423"/>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916769F5-486B-4B48-A543-2C70359DF66E}"/>
              </a:ext>
            </a:extLst>
          </p:cNvPr>
          <p:cNvSpPr/>
          <p:nvPr userDrawn="1"/>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ooter Placeholder 4">
            <a:extLst>
              <a:ext uri="{FF2B5EF4-FFF2-40B4-BE49-F238E27FC236}">
                <a16:creationId xmlns:a16="http://schemas.microsoft.com/office/drawing/2014/main" id="{B47BB165-F380-48C4-B95B-C09C91893B2D}"/>
              </a:ext>
            </a:extLst>
          </p:cNvPr>
          <p:cNvSpPr>
            <a:spLocks noGrp="1"/>
          </p:cNvSpPr>
          <p:nvPr>
            <p:ph type="ftr" sz="quarter" idx="11"/>
          </p:nvPr>
        </p:nvSpPr>
        <p:spPr>
          <a:xfrm>
            <a:off x="1535371" y="6309360"/>
            <a:ext cx="5732061" cy="457200"/>
          </a:xfrm>
        </p:spPr>
        <p:txBody>
          <a:bodyPr/>
          <a:lstStyle/>
          <a:p>
            <a:r>
              <a:rPr lang="en-US" dirty="0"/>
              <a:t>Presentation Title</a:t>
            </a:r>
          </a:p>
        </p:txBody>
      </p:sp>
      <p:sp>
        <p:nvSpPr>
          <p:cNvPr id="13" name="Date Placeholder 3">
            <a:extLst>
              <a:ext uri="{FF2B5EF4-FFF2-40B4-BE49-F238E27FC236}">
                <a16:creationId xmlns:a16="http://schemas.microsoft.com/office/drawing/2014/main" id="{49ADD171-0134-4347-A2D8-0B9D7634F1B2}"/>
              </a:ext>
            </a:extLst>
          </p:cNvPr>
          <p:cNvSpPr>
            <a:spLocks noGrp="1"/>
          </p:cNvSpPr>
          <p:nvPr>
            <p:ph type="dt" sz="half" idx="10"/>
          </p:nvPr>
        </p:nvSpPr>
        <p:spPr>
          <a:xfrm>
            <a:off x="8202168" y="6309360"/>
            <a:ext cx="2148840" cy="457200"/>
          </a:xfrm>
        </p:spPr>
        <p:txBody>
          <a:bodyPr/>
          <a:lstStyle/>
          <a:p>
            <a:fld id="{DDA8E063-DAA4-4787-8AA1-15BBB2D38CED}" type="datetime1">
              <a:rPr lang="en-US" smtClean="0"/>
              <a:t>7/9/2023</a:t>
            </a:fld>
            <a:endParaRPr lang="en-US" dirty="0"/>
          </a:p>
        </p:txBody>
      </p:sp>
      <p:sp>
        <p:nvSpPr>
          <p:cNvPr id="14" name="Slide Number Placeholder 5">
            <a:extLst>
              <a:ext uri="{FF2B5EF4-FFF2-40B4-BE49-F238E27FC236}">
                <a16:creationId xmlns:a16="http://schemas.microsoft.com/office/drawing/2014/main" id="{F0805E9B-6657-4167-BD79-CAC59C0D841D}"/>
              </a:ext>
            </a:extLst>
          </p:cNvPr>
          <p:cNvSpPr>
            <a:spLocks noGrp="1"/>
          </p:cNvSpPr>
          <p:nvPr>
            <p:ph type="sldNum" sz="quarter" idx="12"/>
          </p:nvPr>
        </p:nvSpPr>
        <p:spPr>
          <a:xfrm>
            <a:off x="10569202" y="6309360"/>
            <a:ext cx="979879" cy="457200"/>
          </a:xfrm>
        </p:spPr>
        <p:txBody>
          <a:bodyPr/>
          <a:lstStyle/>
          <a:p>
            <a:fld id="{FAEF9944-A4F6-4C59-AEBD-678D6480B8EA}" type="slidenum">
              <a:rPr lang="en-US" smtClean="0"/>
              <a:t>‹#›</a:t>
            </a:fld>
            <a:endParaRPr lang="en-US" dirty="0"/>
          </a:p>
        </p:txBody>
      </p:sp>
    </p:spTree>
    <p:extLst>
      <p:ext uri="{BB962C8B-B14F-4D97-AF65-F5344CB8AC3E}">
        <p14:creationId xmlns:p14="http://schemas.microsoft.com/office/powerpoint/2010/main" val="36845614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Quote">
    <p:bg>
      <p:bgPr>
        <a:solidFill>
          <a:schemeClr val="bg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A8A107B-E23F-4793-95B4-335240DB97AF}"/>
              </a:ext>
              <a:ext uri="{C183D7F6-B498-43B3-948B-1728B52AA6E4}">
                <adec:decorative xmlns:adec="http://schemas.microsoft.com/office/drawing/2017/decorative" val="1"/>
              </a:ext>
            </a:extLst>
          </p:cNvPr>
          <p:cNvSpPr/>
          <p:nvPr userDrawn="1"/>
        </p:nvSpPr>
        <p:spPr>
          <a:xfrm>
            <a:off x="4551118"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Picture Placeholder 8">
            <a:extLst>
              <a:ext uri="{FF2B5EF4-FFF2-40B4-BE49-F238E27FC236}">
                <a16:creationId xmlns:a16="http://schemas.microsoft.com/office/drawing/2014/main" id="{B7568F3C-8CA8-489A-9870-E2C458355CCA}"/>
              </a:ext>
            </a:extLst>
          </p:cNvPr>
          <p:cNvSpPr>
            <a:spLocks noGrp="1"/>
          </p:cNvSpPr>
          <p:nvPr>
            <p:ph type="pic" sz="quarter" idx="13" hasCustomPrompt="1"/>
          </p:nvPr>
        </p:nvSpPr>
        <p:spPr>
          <a:xfrm>
            <a:off x="0" y="0"/>
            <a:ext cx="12192000" cy="6858000"/>
          </a:xfrm>
          <a:custGeom>
            <a:avLst/>
            <a:gdLst>
              <a:gd name="connsiteX0" fmla="*/ 4615126 w 12192000"/>
              <a:gd name="connsiteY0" fmla="*/ 0 h 6858000"/>
              <a:gd name="connsiteX1" fmla="*/ 12192000 w 12192000"/>
              <a:gd name="connsiteY1" fmla="*/ 0 h 6858000"/>
              <a:gd name="connsiteX2" fmla="*/ 12192000 w 12192000"/>
              <a:gd name="connsiteY2" fmla="*/ 6858000 h 6858000"/>
              <a:gd name="connsiteX3" fmla="*/ 4615126 w 12192000"/>
              <a:gd name="connsiteY3" fmla="*/ 6858000 h 6858000"/>
              <a:gd name="connsiteX4" fmla="*/ 0 w 12192000"/>
              <a:gd name="connsiteY4" fmla="*/ 0 h 6858000"/>
              <a:gd name="connsiteX5" fmla="*/ 4551118 w 12192000"/>
              <a:gd name="connsiteY5" fmla="*/ 0 h 6858000"/>
              <a:gd name="connsiteX6" fmla="*/ 4551118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4615126" y="0"/>
                </a:moveTo>
                <a:lnTo>
                  <a:pt x="12192000" y="0"/>
                </a:lnTo>
                <a:lnTo>
                  <a:pt x="12192000" y="6858000"/>
                </a:lnTo>
                <a:lnTo>
                  <a:pt x="4615126" y="6858000"/>
                </a:lnTo>
                <a:close/>
                <a:moveTo>
                  <a:pt x="0" y="0"/>
                </a:moveTo>
                <a:lnTo>
                  <a:pt x="4551118" y="0"/>
                </a:lnTo>
                <a:lnTo>
                  <a:pt x="4551118" y="6858000"/>
                </a:lnTo>
                <a:lnTo>
                  <a:pt x="0" y="6858000"/>
                </a:lnTo>
                <a:close/>
              </a:path>
            </a:pathLst>
          </a:custGeom>
        </p:spPr>
        <p:txBody>
          <a:bodyPr wrap="square" anchor="t">
            <a:noAutofit/>
          </a:bodyPr>
          <a:lstStyle>
            <a:lvl1pPr algn="ctr">
              <a:defRPr/>
            </a:lvl1pPr>
          </a:lstStyle>
          <a:p>
            <a:r>
              <a:rPr lang="en-US" dirty="0"/>
              <a:t>Click to add photo</a:t>
            </a:r>
          </a:p>
        </p:txBody>
      </p:sp>
      <p:sp>
        <p:nvSpPr>
          <p:cNvPr id="2" name="Title 1">
            <a:extLst>
              <a:ext uri="{FF2B5EF4-FFF2-40B4-BE49-F238E27FC236}">
                <a16:creationId xmlns:a16="http://schemas.microsoft.com/office/drawing/2014/main" id="{CE2C14E8-F37D-4BEA-9D62-5E707EDF0D44}"/>
              </a:ext>
            </a:extLst>
          </p:cNvPr>
          <p:cNvSpPr>
            <a:spLocks noGrp="1"/>
          </p:cNvSpPr>
          <p:nvPr>
            <p:ph type="title" hasCustomPrompt="1"/>
          </p:nvPr>
        </p:nvSpPr>
        <p:spPr>
          <a:xfrm>
            <a:off x="-1725" y="1095508"/>
            <a:ext cx="4606535" cy="3936931"/>
          </a:xfrm>
          <a:solidFill>
            <a:schemeClr val="tx2"/>
          </a:solidFill>
        </p:spPr>
        <p:txBody>
          <a:bodyPr rIns="365760" anchor="b"/>
          <a:lstStyle>
            <a:lvl1pPr marL="365760">
              <a:lnSpc>
                <a:spcPct val="100000"/>
              </a:lnSpc>
              <a:spcBef>
                <a:spcPts val="1000"/>
              </a:spcBef>
              <a:defRPr sz="3600">
                <a:solidFill>
                  <a:schemeClr val="bg1"/>
                </a:solidFill>
              </a:defRPr>
            </a:lvl1pPr>
          </a:lstStyle>
          <a:p>
            <a:r>
              <a:rPr lang="en-US" dirty="0"/>
              <a:t>CLICK TO EDIT MASTER TITLE STYLE</a:t>
            </a:r>
          </a:p>
        </p:txBody>
      </p:sp>
      <p:sp>
        <p:nvSpPr>
          <p:cNvPr id="5" name="Text Placeholder 4">
            <a:extLst>
              <a:ext uri="{FF2B5EF4-FFF2-40B4-BE49-F238E27FC236}">
                <a16:creationId xmlns:a16="http://schemas.microsoft.com/office/drawing/2014/main" id="{D1784D33-9C88-49E6-8F90-05148C5496F5}"/>
              </a:ext>
            </a:extLst>
          </p:cNvPr>
          <p:cNvSpPr>
            <a:spLocks noGrp="1"/>
          </p:cNvSpPr>
          <p:nvPr>
            <p:ph type="body" sz="quarter" idx="14"/>
          </p:nvPr>
        </p:nvSpPr>
        <p:spPr>
          <a:xfrm>
            <a:off x="-1726" y="5032439"/>
            <a:ext cx="4606535" cy="1079962"/>
          </a:xfrm>
          <a:solidFill>
            <a:schemeClr val="tx2"/>
          </a:solidFill>
        </p:spPr>
        <p:txBody>
          <a:bodyPr anchor="ctr"/>
          <a:lstStyle>
            <a:lvl1pPr marL="365760">
              <a:spcBef>
                <a:spcPts val="1000"/>
              </a:spcBef>
              <a:defRPr sz="1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a:t>
            </a:r>
          </a:p>
        </p:txBody>
      </p:sp>
      <p:sp>
        <p:nvSpPr>
          <p:cNvPr id="24" name="Footer Placeholder 4">
            <a:extLst>
              <a:ext uri="{FF2B5EF4-FFF2-40B4-BE49-F238E27FC236}">
                <a16:creationId xmlns:a16="http://schemas.microsoft.com/office/drawing/2014/main" id="{5CD820E0-0083-439B-A9DE-C3DEA1DEA851}"/>
              </a:ext>
            </a:extLst>
          </p:cNvPr>
          <p:cNvSpPr>
            <a:spLocks noGrp="1"/>
          </p:cNvSpPr>
          <p:nvPr>
            <p:ph type="ftr" sz="quarter" idx="11"/>
          </p:nvPr>
        </p:nvSpPr>
        <p:spPr>
          <a:xfrm>
            <a:off x="855388" y="6309360"/>
            <a:ext cx="6007691" cy="457200"/>
          </a:xfrm>
        </p:spPr>
        <p:txBody>
          <a:bodyPr/>
          <a:lstStyle>
            <a:lvl1pPr>
              <a:defRPr>
                <a:solidFill>
                  <a:schemeClr val="bg1"/>
                </a:solidFill>
                <a:effectLst>
                  <a:outerShdw blurRad="38100" dist="38100" dir="2700000" algn="tl">
                    <a:srgbClr val="000000">
                      <a:alpha val="43137"/>
                    </a:srgbClr>
                  </a:outerShdw>
                </a:effectLst>
              </a:defRPr>
            </a:lvl1pPr>
          </a:lstStyle>
          <a:p>
            <a:r>
              <a:rPr lang="en-US" dirty="0"/>
              <a:t>Presentation Title</a:t>
            </a:r>
          </a:p>
        </p:txBody>
      </p:sp>
      <p:sp>
        <p:nvSpPr>
          <p:cNvPr id="26" name="Date Placeholder 3">
            <a:extLst>
              <a:ext uri="{FF2B5EF4-FFF2-40B4-BE49-F238E27FC236}">
                <a16:creationId xmlns:a16="http://schemas.microsoft.com/office/drawing/2014/main" id="{D8A8D931-E01B-43C0-806F-2413BF5938FC}"/>
              </a:ext>
            </a:extLst>
          </p:cNvPr>
          <p:cNvSpPr>
            <a:spLocks noGrp="1"/>
          </p:cNvSpPr>
          <p:nvPr>
            <p:ph type="dt" sz="half" idx="10"/>
          </p:nvPr>
        </p:nvSpPr>
        <p:spPr>
          <a:xfrm>
            <a:off x="8197353" y="6309360"/>
            <a:ext cx="2151134" cy="457200"/>
          </a:xfrm>
        </p:spPr>
        <p:txBody>
          <a:bodyPr/>
          <a:lstStyle>
            <a:lvl1pPr>
              <a:defRPr>
                <a:solidFill>
                  <a:schemeClr val="bg1"/>
                </a:solidFill>
                <a:effectLst>
                  <a:outerShdw blurRad="38100" dist="38100" dir="2700000" algn="tl">
                    <a:srgbClr val="000000">
                      <a:alpha val="43137"/>
                    </a:srgbClr>
                  </a:outerShdw>
                </a:effectLst>
              </a:defRPr>
            </a:lvl1pPr>
          </a:lstStyle>
          <a:p>
            <a:fld id="{C150E1EA-44FA-4D89-855F-C0B34F87238D}" type="datetime1">
              <a:rPr lang="en-US" smtClean="0"/>
              <a:pPr/>
              <a:t>7/9/2023</a:t>
            </a:fld>
            <a:endParaRPr lang="en-US" dirty="0"/>
          </a:p>
        </p:txBody>
      </p:sp>
      <p:sp>
        <p:nvSpPr>
          <p:cNvPr id="27" name="Slide Number Placeholder 6">
            <a:extLst>
              <a:ext uri="{FF2B5EF4-FFF2-40B4-BE49-F238E27FC236}">
                <a16:creationId xmlns:a16="http://schemas.microsoft.com/office/drawing/2014/main" id="{0F3F4E6D-F4D2-430F-A2C3-3C037D778F4B}"/>
              </a:ext>
            </a:extLst>
          </p:cNvPr>
          <p:cNvSpPr>
            <a:spLocks noGrp="1"/>
          </p:cNvSpPr>
          <p:nvPr>
            <p:ph type="sldNum" sz="quarter" idx="12"/>
          </p:nvPr>
        </p:nvSpPr>
        <p:spPr>
          <a:xfrm>
            <a:off x="10569202" y="6309360"/>
            <a:ext cx="979879" cy="457200"/>
          </a:xfrm>
        </p:spPr>
        <p:txBody>
          <a:bodyPr/>
          <a:lstStyle>
            <a:lvl1pPr>
              <a:defRPr>
                <a:solidFill>
                  <a:schemeClr val="bg1"/>
                </a:solidFill>
                <a:effectLst>
                  <a:outerShdw blurRad="38100" dist="38100" dir="2700000" algn="tl">
                    <a:srgbClr val="000000">
                      <a:alpha val="43137"/>
                    </a:srgbClr>
                  </a:outerShdw>
                </a:effectLst>
              </a:defRPr>
            </a:lvl1pPr>
          </a:lstStyle>
          <a:p>
            <a:fld id="{FAEF9944-A4F6-4C59-AEBD-678D6480B8EA}" type="slidenum">
              <a:rPr lang="en-US" smtClean="0"/>
              <a:pPr/>
              <a:t>‹#›</a:t>
            </a:fld>
            <a:endParaRPr lang="en-US" dirty="0"/>
          </a:p>
        </p:txBody>
      </p:sp>
    </p:spTree>
    <p:extLst>
      <p:ext uri="{BB962C8B-B14F-4D97-AF65-F5344CB8AC3E}">
        <p14:creationId xmlns:p14="http://schemas.microsoft.com/office/powerpoint/2010/main" val="1747931588"/>
      </p:ext>
    </p:extLst>
  </p:cSld>
  <p:clrMapOvr>
    <a:masterClrMapping/>
  </p:clrMapOvr>
  <p:hf hdr="0"/>
  <p:extLst>
    <p:ext uri="{DCECCB84-F9BA-43D5-87BE-67443E8EF086}">
      <p15:sldGuideLst xmlns:p15="http://schemas.microsoft.com/office/powerpoint/2012/main">
        <p15:guide id="1" pos="540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eam">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29F91A3C-7ABB-4E5E-B04F-29DB072AE13C}"/>
              </a:ext>
            </a:extLst>
          </p:cNvPr>
          <p:cNvSpPr/>
          <p:nvPr userDrawn="1"/>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9EB9AABE-3FBC-4E64-8672-D073D4A3F412}"/>
              </a:ext>
            </a:extLst>
          </p:cNvPr>
          <p:cNvSpPr/>
          <p:nvPr userDrawn="1"/>
        </p:nvSpPr>
        <p:spPr>
          <a:xfrm>
            <a:off x="1038768" y="-2946"/>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extLst>
              <a:ext uri="{FF2B5EF4-FFF2-40B4-BE49-F238E27FC236}">
                <a16:creationId xmlns:a16="http://schemas.microsoft.com/office/drawing/2014/main" id="{38FF13AE-FEBF-40A1-A799-6EB275CBBCB5}"/>
              </a:ext>
            </a:extLst>
          </p:cNvPr>
          <p:cNvSpPr/>
          <p:nvPr userDrawn="1"/>
        </p:nvSpPr>
        <p:spPr>
          <a:xfrm>
            <a:off x="0" y="4724838"/>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Title 1">
            <a:extLst>
              <a:ext uri="{FF2B5EF4-FFF2-40B4-BE49-F238E27FC236}">
                <a16:creationId xmlns:a16="http://schemas.microsoft.com/office/drawing/2014/main" id="{EACBDB11-07EC-4982-BBFA-8EECF50C7B93}"/>
              </a:ext>
            </a:extLst>
          </p:cNvPr>
          <p:cNvSpPr>
            <a:spLocks noGrp="1"/>
          </p:cNvSpPr>
          <p:nvPr>
            <p:ph type="title" hasCustomPrompt="1"/>
          </p:nvPr>
        </p:nvSpPr>
        <p:spPr>
          <a:xfrm>
            <a:off x="1535372" y="4872251"/>
            <a:ext cx="10013709" cy="1030360"/>
          </a:xfrm>
        </p:spPr>
        <p:txBody>
          <a:bodyPr/>
          <a:lstStyle>
            <a:lvl1pPr>
              <a:defRPr>
                <a:solidFill>
                  <a:schemeClr val="bg1"/>
                </a:solidFill>
              </a:defRPr>
            </a:lvl1pPr>
          </a:lstStyle>
          <a:p>
            <a:r>
              <a:rPr lang="en-US" dirty="0">
                <a:solidFill>
                  <a:schemeClr val="bg1"/>
                </a:solidFill>
              </a:rPr>
              <a:t>Click to add title</a:t>
            </a:r>
          </a:p>
        </p:txBody>
      </p:sp>
      <p:sp>
        <p:nvSpPr>
          <p:cNvPr id="30" name="Rectangle 29">
            <a:extLst>
              <a:ext uri="{FF2B5EF4-FFF2-40B4-BE49-F238E27FC236}">
                <a16:creationId xmlns:a16="http://schemas.microsoft.com/office/drawing/2014/main" id="{67B21770-EBB9-4C73-BE13-26901F3CC9FB}"/>
              </a:ext>
            </a:extLst>
          </p:cNvPr>
          <p:cNvSpPr/>
          <p:nvPr userDrawn="1"/>
        </p:nvSpPr>
        <p:spPr>
          <a:xfrm>
            <a:off x="-1" y="4790620"/>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4172AFA4-5141-4F0F-B9F6-0BE3ADBED218}"/>
              </a:ext>
            </a:extLst>
          </p:cNvPr>
          <p:cNvSpPr/>
          <p:nvPr userDrawn="1"/>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Footer Placeholder 4">
            <a:extLst>
              <a:ext uri="{FF2B5EF4-FFF2-40B4-BE49-F238E27FC236}">
                <a16:creationId xmlns:a16="http://schemas.microsoft.com/office/drawing/2014/main" id="{41DE758B-03CF-48F8-BCBE-AD97B70428DF}"/>
              </a:ext>
            </a:extLst>
          </p:cNvPr>
          <p:cNvSpPr>
            <a:spLocks noGrp="1"/>
          </p:cNvSpPr>
          <p:nvPr>
            <p:ph type="ftr" sz="quarter" idx="11"/>
          </p:nvPr>
        </p:nvSpPr>
        <p:spPr>
          <a:xfrm>
            <a:off x="1535372" y="6309360"/>
            <a:ext cx="4946592" cy="457200"/>
          </a:xfrm>
        </p:spPr>
        <p:txBody>
          <a:bodyPr/>
          <a:lstStyle/>
          <a:p>
            <a:r>
              <a:rPr lang="en-US" dirty="0"/>
              <a:t>Presentation Title</a:t>
            </a:r>
          </a:p>
        </p:txBody>
      </p:sp>
      <p:sp>
        <p:nvSpPr>
          <p:cNvPr id="34" name="Date Placeholder 3">
            <a:extLst>
              <a:ext uri="{FF2B5EF4-FFF2-40B4-BE49-F238E27FC236}">
                <a16:creationId xmlns:a16="http://schemas.microsoft.com/office/drawing/2014/main" id="{1640606E-041A-4385-96D7-3C6E775E3FA4}"/>
              </a:ext>
            </a:extLst>
          </p:cNvPr>
          <p:cNvSpPr>
            <a:spLocks noGrp="1"/>
          </p:cNvSpPr>
          <p:nvPr>
            <p:ph type="dt" sz="half" idx="10"/>
          </p:nvPr>
        </p:nvSpPr>
        <p:spPr>
          <a:xfrm>
            <a:off x="8202168" y="6309360"/>
            <a:ext cx="2148840" cy="457200"/>
          </a:xfrm>
        </p:spPr>
        <p:txBody>
          <a:bodyPr/>
          <a:lstStyle/>
          <a:p>
            <a:fld id="{CC5D4559-6AE3-461A-A02E-915BACCC2124}" type="datetime1">
              <a:rPr lang="en-US" smtClean="0"/>
              <a:t>7/9/2023</a:t>
            </a:fld>
            <a:endParaRPr lang="en-US" dirty="0"/>
          </a:p>
        </p:txBody>
      </p:sp>
      <p:sp>
        <p:nvSpPr>
          <p:cNvPr id="35" name="Slide Number Placeholder 5">
            <a:extLst>
              <a:ext uri="{FF2B5EF4-FFF2-40B4-BE49-F238E27FC236}">
                <a16:creationId xmlns:a16="http://schemas.microsoft.com/office/drawing/2014/main" id="{35844B60-1EF6-4A90-9030-B5043BCD058B}"/>
              </a:ext>
            </a:extLst>
          </p:cNvPr>
          <p:cNvSpPr>
            <a:spLocks noGrp="1"/>
          </p:cNvSpPr>
          <p:nvPr>
            <p:ph type="sldNum" sz="quarter" idx="12"/>
          </p:nvPr>
        </p:nvSpPr>
        <p:spPr>
          <a:xfrm>
            <a:off x="10569202" y="6309360"/>
            <a:ext cx="979879" cy="457200"/>
          </a:xfrm>
        </p:spPr>
        <p:txBody>
          <a:bodyPr/>
          <a:lstStyle/>
          <a:p>
            <a:fld id="{FAEF9944-A4F6-4C59-AEBD-678D6480B8EA}" type="slidenum">
              <a:rPr lang="en-US" smtClean="0"/>
              <a:t>‹#›</a:t>
            </a:fld>
            <a:endParaRPr lang="en-US" dirty="0"/>
          </a:p>
        </p:txBody>
      </p:sp>
      <p:sp>
        <p:nvSpPr>
          <p:cNvPr id="24" name="Picture Placeholder 11">
            <a:extLst>
              <a:ext uri="{FF2B5EF4-FFF2-40B4-BE49-F238E27FC236}">
                <a16:creationId xmlns:a16="http://schemas.microsoft.com/office/drawing/2014/main" id="{F0EE079C-10D4-4C0C-8F48-80E71610057B}"/>
              </a:ext>
            </a:extLst>
          </p:cNvPr>
          <p:cNvSpPr>
            <a:spLocks noGrp="1"/>
          </p:cNvSpPr>
          <p:nvPr>
            <p:ph type="pic" sz="quarter" idx="14"/>
          </p:nvPr>
        </p:nvSpPr>
        <p:spPr>
          <a:xfrm>
            <a:off x="1791431" y="908329"/>
            <a:ext cx="2029968" cy="2029968"/>
          </a:xfrm>
          <a:prstGeom prst="rect">
            <a:avLst/>
          </a:prstGeom>
        </p:spPr>
        <p:txBody>
          <a:bodyPr/>
          <a:lstStyle>
            <a:lvl1pPr algn="ctr">
              <a:defRPr/>
            </a:lvl1pPr>
          </a:lstStyle>
          <a:p>
            <a:endParaRPr lang="en-US"/>
          </a:p>
        </p:txBody>
      </p:sp>
      <p:sp>
        <p:nvSpPr>
          <p:cNvPr id="25" name="Picture Placeholder 11">
            <a:extLst>
              <a:ext uri="{FF2B5EF4-FFF2-40B4-BE49-F238E27FC236}">
                <a16:creationId xmlns:a16="http://schemas.microsoft.com/office/drawing/2014/main" id="{EF9D7489-BAB3-49B7-B83B-9F6131DC9D62}"/>
              </a:ext>
            </a:extLst>
          </p:cNvPr>
          <p:cNvSpPr>
            <a:spLocks noGrp="1"/>
          </p:cNvSpPr>
          <p:nvPr>
            <p:ph type="pic" sz="quarter" idx="15"/>
          </p:nvPr>
        </p:nvSpPr>
        <p:spPr>
          <a:xfrm>
            <a:off x="4334461" y="908329"/>
            <a:ext cx="2029968" cy="2029968"/>
          </a:xfrm>
          <a:prstGeom prst="rect">
            <a:avLst/>
          </a:prstGeom>
        </p:spPr>
        <p:txBody>
          <a:bodyPr/>
          <a:lstStyle>
            <a:lvl1pPr algn="ctr">
              <a:defRPr/>
            </a:lvl1pPr>
          </a:lstStyle>
          <a:p>
            <a:endParaRPr lang="en-US" dirty="0"/>
          </a:p>
        </p:txBody>
      </p:sp>
      <p:sp>
        <p:nvSpPr>
          <p:cNvPr id="26" name="Picture Placeholder 11">
            <a:extLst>
              <a:ext uri="{FF2B5EF4-FFF2-40B4-BE49-F238E27FC236}">
                <a16:creationId xmlns:a16="http://schemas.microsoft.com/office/drawing/2014/main" id="{BC0EEF5C-B219-4286-B517-426EDF4EAF50}"/>
              </a:ext>
            </a:extLst>
          </p:cNvPr>
          <p:cNvSpPr>
            <a:spLocks noGrp="1"/>
          </p:cNvSpPr>
          <p:nvPr>
            <p:ph type="pic" sz="quarter" idx="16"/>
          </p:nvPr>
        </p:nvSpPr>
        <p:spPr>
          <a:xfrm>
            <a:off x="6877491" y="908329"/>
            <a:ext cx="2029968" cy="2029968"/>
          </a:xfrm>
          <a:prstGeom prst="rect">
            <a:avLst/>
          </a:prstGeom>
        </p:spPr>
        <p:txBody>
          <a:bodyPr/>
          <a:lstStyle>
            <a:lvl1pPr algn="ctr">
              <a:defRPr/>
            </a:lvl1pPr>
          </a:lstStyle>
          <a:p>
            <a:endParaRPr lang="en-US"/>
          </a:p>
        </p:txBody>
      </p:sp>
      <p:sp>
        <p:nvSpPr>
          <p:cNvPr id="32" name="Picture Placeholder 11">
            <a:extLst>
              <a:ext uri="{FF2B5EF4-FFF2-40B4-BE49-F238E27FC236}">
                <a16:creationId xmlns:a16="http://schemas.microsoft.com/office/drawing/2014/main" id="{66462103-08B6-4C6F-88CC-03FF546261B3}"/>
              </a:ext>
            </a:extLst>
          </p:cNvPr>
          <p:cNvSpPr>
            <a:spLocks noGrp="1"/>
          </p:cNvSpPr>
          <p:nvPr>
            <p:ph type="pic" sz="quarter" idx="17"/>
          </p:nvPr>
        </p:nvSpPr>
        <p:spPr>
          <a:xfrm>
            <a:off x="9420521" y="908329"/>
            <a:ext cx="2029968" cy="2029968"/>
          </a:xfrm>
          <a:prstGeom prst="rect">
            <a:avLst/>
          </a:prstGeom>
        </p:spPr>
        <p:txBody>
          <a:bodyPr/>
          <a:lstStyle>
            <a:lvl1pPr algn="ctr">
              <a:defRPr/>
            </a:lvl1pPr>
          </a:lstStyle>
          <a:p>
            <a:endParaRPr lang="en-US" dirty="0"/>
          </a:p>
        </p:txBody>
      </p:sp>
      <p:sp>
        <p:nvSpPr>
          <p:cNvPr id="36" name="Text Placeholder 20">
            <a:extLst>
              <a:ext uri="{FF2B5EF4-FFF2-40B4-BE49-F238E27FC236}">
                <a16:creationId xmlns:a16="http://schemas.microsoft.com/office/drawing/2014/main" id="{278BA700-11E2-4D8A-A0C6-7CE3C00EC78A}"/>
              </a:ext>
            </a:extLst>
          </p:cNvPr>
          <p:cNvSpPr>
            <a:spLocks noGrp="1"/>
          </p:cNvSpPr>
          <p:nvPr>
            <p:ph type="body" sz="quarter" idx="18" hasCustomPrompt="1"/>
          </p:nvPr>
        </p:nvSpPr>
        <p:spPr>
          <a:xfrm>
            <a:off x="1791431" y="3060803"/>
            <a:ext cx="2029968" cy="365125"/>
          </a:xfrm>
        </p:spPr>
        <p:txBody>
          <a:bodyPr anchor="ctr">
            <a:noAutofit/>
          </a:bodyPr>
          <a:lstStyle>
            <a:lvl1pPr marL="0" indent="0" algn="ctr">
              <a:lnSpc>
                <a:spcPct val="100000"/>
              </a:lnSpc>
              <a:spcBef>
                <a:spcPts val="0"/>
              </a:spcBef>
              <a:spcAft>
                <a:spcPts val="966"/>
              </a:spcAft>
              <a:buNone/>
              <a:defRPr lang="en-US" sz="1800" b="1" kern="1200" spc="20" dirty="0">
                <a:solidFill>
                  <a:schemeClr val="tx1"/>
                </a:solidFill>
                <a:latin typeface="+mj-lt"/>
                <a:ea typeface="+mn-ea"/>
                <a:cs typeface="+mn-cs"/>
              </a:defRPr>
            </a:lvl1pPr>
          </a:lstStyle>
          <a:p>
            <a:pPr lvl="0"/>
            <a:r>
              <a:rPr lang="en-US" dirty="0"/>
              <a:t>Name</a:t>
            </a:r>
          </a:p>
        </p:txBody>
      </p:sp>
      <p:sp>
        <p:nvSpPr>
          <p:cNvPr id="37" name="Text Placeholder 22">
            <a:extLst>
              <a:ext uri="{FF2B5EF4-FFF2-40B4-BE49-F238E27FC236}">
                <a16:creationId xmlns:a16="http://schemas.microsoft.com/office/drawing/2014/main" id="{F5914669-6EB5-485E-AB8B-3A2E4F171886}"/>
              </a:ext>
            </a:extLst>
          </p:cNvPr>
          <p:cNvSpPr>
            <a:spLocks noGrp="1"/>
          </p:cNvSpPr>
          <p:nvPr>
            <p:ph type="body" sz="quarter" idx="19" hasCustomPrompt="1"/>
          </p:nvPr>
        </p:nvSpPr>
        <p:spPr>
          <a:xfrm>
            <a:off x="1791431" y="3365169"/>
            <a:ext cx="2029968" cy="274320"/>
          </a:xfrm>
        </p:spPr>
        <p:txBody>
          <a:bodyPr anchor="ctr">
            <a:noAutofit/>
          </a:bodyPr>
          <a:lstStyle>
            <a:lvl1pPr marL="0" indent="0" algn="ctr">
              <a:lnSpc>
                <a:spcPct val="100000"/>
              </a:lnSpc>
              <a:spcBef>
                <a:spcPts val="0"/>
              </a:spcBef>
              <a:spcAft>
                <a:spcPts val="0"/>
              </a:spcAft>
              <a:buNone/>
              <a:defRPr lang="en-US" sz="1600" b="0" kern="1200" spc="20" dirty="0">
                <a:solidFill>
                  <a:schemeClr val="tx1"/>
                </a:solidFill>
                <a:latin typeface="+mn-lt"/>
                <a:ea typeface="+mn-ea"/>
                <a:cs typeface="+mn-cs"/>
              </a:defRPr>
            </a:lvl1pPr>
          </a:lstStyle>
          <a:p>
            <a:pPr lvl="0"/>
            <a:r>
              <a:rPr lang="en-US" dirty="0"/>
              <a:t>Title</a:t>
            </a:r>
          </a:p>
        </p:txBody>
      </p:sp>
      <p:sp>
        <p:nvSpPr>
          <p:cNvPr id="38" name="Text Placeholder 20">
            <a:extLst>
              <a:ext uri="{FF2B5EF4-FFF2-40B4-BE49-F238E27FC236}">
                <a16:creationId xmlns:a16="http://schemas.microsoft.com/office/drawing/2014/main" id="{59BCC58C-2434-490A-8749-D8311B9025F8}"/>
              </a:ext>
            </a:extLst>
          </p:cNvPr>
          <p:cNvSpPr>
            <a:spLocks noGrp="1"/>
          </p:cNvSpPr>
          <p:nvPr>
            <p:ph type="body" sz="quarter" idx="20" hasCustomPrompt="1"/>
          </p:nvPr>
        </p:nvSpPr>
        <p:spPr>
          <a:xfrm>
            <a:off x="4334461" y="3060803"/>
            <a:ext cx="2029968" cy="365125"/>
          </a:xfrm>
        </p:spPr>
        <p:txBody>
          <a:bodyPr anchor="ctr">
            <a:noAutofit/>
          </a:bodyPr>
          <a:lstStyle>
            <a:lvl1pPr marL="0" indent="0" algn="ctr">
              <a:lnSpc>
                <a:spcPct val="100000"/>
              </a:lnSpc>
              <a:spcBef>
                <a:spcPts val="0"/>
              </a:spcBef>
              <a:spcAft>
                <a:spcPts val="966"/>
              </a:spcAft>
              <a:buNone/>
              <a:defRPr lang="en-US" sz="1800" b="1" kern="1200" spc="20" dirty="0">
                <a:solidFill>
                  <a:schemeClr val="tx1"/>
                </a:solidFill>
                <a:latin typeface="+mj-lt"/>
                <a:ea typeface="+mn-ea"/>
                <a:cs typeface="+mn-cs"/>
              </a:defRPr>
            </a:lvl1pPr>
          </a:lstStyle>
          <a:p>
            <a:pPr lvl="0"/>
            <a:r>
              <a:rPr lang="en-US" dirty="0"/>
              <a:t>Name</a:t>
            </a:r>
          </a:p>
        </p:txBody>
      </p:sp>
      <p:sp>
        <p:nvSpPr>
          <p:cNvPr id="39" name="Text Placeholder 22">
            <a:extLst>
              <a:ext uri="{FF2B5EF4-FFF2-40B4-BE49-F238E27FC236}">
                <a16:creationId xmlns:a16="http://schemas.microsoft.com/office/drawing/2014/main" id="{8FD90DAF-BAFA-4B9E-A682-AD69AEC3ABF0}"/>
              </a:ext>
            </a:extLst>
          </p:cNvPr>
          <p:cNvSpPr>
            <a:spLocks noGrp="1"/>
          </p:cNvSpPr>
          <p:nvPr>
            <p:ph type="body" sz="quarter" idx="21" hasCustomPrompt="1"/>
          </p:nvPr>
        </p:nvSpPr>
        <p:spPr>
          <a:xfrm>
            <a:off x="4334461" y="3365169"/>
            <a:ext cx="2029968" cy="274320"/>
          </a:xfrm>
        </p:spPr>
        <p:txBody>
          <a:bodyPr anchor="ctr">
            <a:noAutofit/>
          </a:bodyPr>
          <a:lstStyle>
            <a:lvl1pPr marL="0" indent="0" algn="ctr">
              <a:lnSpc>
                <a:spcPct val="100000"/>
              </a:lnSpc>
              <a:spcBef>
                <a:spcPts val="0"/>
              </a:spcBef>
              <a:spcAft>
                <a:spcPts val="672"/>
              </a:spcAft>
              <a:buNone/>
              <a:defRPr lang="en-US" sz="1600" b="0" kern="1200" spc="20" baseline="0" dirty="0">
                <a:solidFill>
                  <a:schemeClr val="tx1"/>
                </a:solidFill>
                <a:latin typeface="+mn-lt"/>
                <a:ea typeface="+mn-ea"/>
                <a:cs typeface="+mn-cs"/>
              </a:defRPr>
            </a:lvl1pPr>
          </a:lstStyle>
          <a:p>
            <a:pPr lvl="0"/>
            <a:r>
              <a:rPr lang="en-US" dirty="0"/>
              <a:t>Title</a:t>
            </a:r>
          </a:p>
        </p:txBody>
      </p:sp>
      <p:sp>
        <p:nvSpPr>
          <p:cNvPr id="40" name="Text Placeholder 20">
            <a:extLst>
              <a:ext uri="{FF2B5EF4-FFF2-40B4-BE49-F238E27FC236}">
                <a16:creationId xmlns:a16="http://schemas.microsoft.com/office/drawing/2014/main" id="{5E3B0A9D-DD75-43E3-A689-283E65DF3F6D}"/>
              </a:ext>
            </a:extLst>
          </p:cNvPr>
          <p:cNvSpPr>
            <a:spLocks noGrp="1"/>
          </p:cNvSpPr>
          <p:nvPr>
            <p:ph type="body" sz="quarter" idx="22" hasCustomPrompt="1"/>
          </p:nvPr>
        </p:nvSpPr>
        <p:spPr>
          <a:xfrm>
            <a:off x="6877491" y="3060803"/>
            <a:ext cx="2029968" cy="365125"/>
          </a:xfrm>
        </p:spPr>
        <p:txBody>
          <a:bodyPr anchor="ctr">
            <a:noAutofit/>
          </a:bodyPr>
          <a:lstStyle>
            <a:lvl1pPr marL="0" indent="0" algn="ctr">
              <a:lnSpc>
                <a:spcPct val="100000"/>
              </a:lnSpc>
              <a:spcBef>
                <a:spcPts val="0"/>
              </a:spcBef>
              <a:spcAft>
                <a:spcPts val="966"/>
              </a:spcAft>
              <a:buNone/>
              <a:defRPr lang="en-US" sz="1800" b="1" kern="1200" spc="20" dirty="0">
                <a:solidFill>
                  <a:schemeClr val="tx1"/>
                </a:solidFill>
                <a:latin typeface="+mj-lt"/>
                <a:ea typeface="+mn-ea"/>
                <a:cs typeface="+mn-cs"/>
              </a:defRPr>
            </a:lvl1pPr>
          </a:lstStyle>
          <a:p>
            <a:pPr lvl="0"/>
            <a:r>
              <a:rPr lang="en-US" dirty="0"/>
              <a:t>Name</a:t>
            </a:r>
          </a:p>
        </p:txBody>
      </p:sp>
      <p:sp>
        <p:nvSpPr>
          <p:cNvPr id="41" name="Text Placeholder 22">
            <a:extLst>
              <a:ext uri="{FF2B5EF4-FFF2-40B4-BE49-F238E27FC236}">
                <a16:creationId xmlns:a16="http://schemas.microsoft.com/office/drawing/2014/main" id="{EA0EDFB3-D33B-471A-B50B-93FB68524152}"/>
              </a:ext>
            </a:extLst>
          </p:cNvPr>
          <p:cNvSpPr>
            <a:spLocks noGrp="1"/>
          </p:cNvSpPr>
          <p:nvPr>
            <p:ph type="body" sz="quarter" idx="23" hasCustomPrompt="1"/>
          </p:nvPr>
        </p:nvSpPr>
        <p:spPr>
          <a:xfrm>
            <a:off x="6877491" y="3365169"/>
            <a:ext cx="2029968" cy="274320"/>
          </a:xfrm>
        </p:spPr>
        <p:txBody>
          <a:bodyPr anchor="ctr">
            <a:noAutofit/>
          </a:bodyPr>
          <a:lstStyle>
            <a:lvl1pPr marL="0" indent="0" algn="ctr">
              <a:lnSpc>
                <a:spcPct val="100000"/>
              </a:lnSpc>
              <a:spcBef>
                <a:spcPts val="0"/>
              </a:spcBef>
              <a:spcAft>
                <a:spcPts val="672"/>
              </a:spcAft>
              <a:buNone/>
              <a:defRPr lang="en-US" sz="1600" b="0" kern="1200" spc="20" dirty="0">
                <a:solidFill>
                  <a:schemeClr val="tx1"/>
                </a:solidFill>
                <a:latin typeface="+mn-lt"/>
                <a:ea typeface="+mn-ea"/>
                <a:cs typeface="+mn-cs"/>
              </a:defRPr>
            </a:lvl1pPr>
          </a:lstStyle>
          <a:p>
            <a:pPr lvl="0"/>
            <a:r>
              <a:rPr lang="en-US" dirty="0"/>
              <a:t>Title</a:t>
            </a:r>
          </a:p>
        </p:txBody>
      </p:sp>
      <p:sp>
        <p:nvSpPr>
          <p:cNvPr id="42" name="Text Placeholder 20">
            <a:extLst>
              <a:ext uri="{FF2B5EF4-FFF2-40B4-BE49-F238E27FC236}">
                <a16:creationId xmlns:a16="http://schemas.microsoft.com/office/drawing/2014/main" id="{39A96C54-26D5-4B10-A345-F6C034F2E707}"/>
              </a:ext>
            </a:extLst>
          </p:cNvPr>
          <p:cNvSpPr>
            <a:spLocks noGrp="1"/>
          </p:cNvSpPr>
          <p:nvPr>
            <p:ph type="body" sz="quarter" idx="24" hasCustomPrompt="1"/>
          </p:nvPr>
        </p:nvSpPr>
        <p:spPr>
          <a:xfrm>
            <a:off x="9420521" y="3060803"/>
            <a:ext cx="2029968" cy="365125"/>
          </a:xfrm>
        </p:spPr>
        <p:txBody>
          <a:bodyPr anchor="ctr">
            <a:noAutofit/>
          </a:bodyPr>
          <a:lstStyle>
            <a:lvl1pPr marL="0" indent="0" algn="ctr">
              <a:lnSpc>
                <a:spcPct val="100000"/>
              </a:lnSpc>
              <a:spcBef>
                <a:spcPts val="0"/>
              </a:spcBef>
              <a:spcAft>
                <a:spcPts val="966"/>
              </a:spcAft>
              <a:buNone/>
              <a:defRPr lang="en-US" sz="1800" b="1" kern="1200" spc="20" dirty="0">
                <a:solidFill>
                  <a:schemeClr val="tx1"/>
                </a:solidFill>
                <a:latin typeface="+mj-lt"/>
                <a:ea typeface="+mn-ea"/>
                <a:cs typeface="+mn-cs"/>
              </a:defRPr>
            </a:lvl1pPr>
          </a:lstStyle>
          <a:p>
            <a:pPr lvl="0"/>
            <a:r>
              <a:rPr lang="en-US" dirty="0"/>
              <a:t>Name</a:t>
            </a:r>
          </a:p>
        </p:txBody>
      </p:sp>
      <p:sp>
        <p:nvSpPr>
          <p:cNvPr id="43" name="Text Placeholder 22">
            <a:extLst>
              <a:ext uri="{FF2B5EF4-FFF2-40B4-BE49-F238E27FC236}">
                <a16:creationId xmlns:a16="http://schemas.microsoft.com/office/drawing/2014/main" id="{4316B0AE-245F-4164-BF74-B514BA424CB5}"/>
              </a:ext>
            </a:extLst>
          </p:cNvPr>
          <p:cNvSpPr>
            <a:spLocks noGrp="1"/>
          </p:cNvSpPr>
          <p:nvPr>
            <p:ph type="body" sz="quarter" idx="25" hasCustomPrompt="1"/>
          </p:nvPr>
        </p:nvSpPr>
        <p:spPr>
          <a:xfrm>
            <a:off x="9420521" y="3365169"/>
            <a:ext cx="2029968" cy="274320"/>
          </a:xfrm>
        </p:spPr>
        <p:txBody>
          <a:bodyPr anchor="ctr">
            <a:noAutofit/>
          </a:bodyPr>
          <a:lstStyle>
            <a:lvl1pPr marL="0" indent="0" algn="ctr">
              <a:lnSpc>
                <a:spcPct val="100000"/>
              </a:lnSpc>
              <a:spcBef>
                <a:spcPts val="0"/>
              </a:spcBef>
              <a:spcAft>
                <a:spcPts val="672"/>
              </a:spcAft>
              <a:buNone/>
              <a:defRPr lang="en-US" sz="1600" b="0" kern="1200" spc="20" baseline="0" dirty="0">
                <a:solidFill>
                  <a:schemeClr val="tx1"/>
                </a:solidFill>
                <a:latin typeface="+mn-lt"/>
                <a:ea typeface="+mn-ea"/>
                <a:cs typeface="+mn-cs"/>
              </a:defRPr>
            </a:lvl1pPr>
          </a:lstStyle>
          <a:p>
            <a:pPr lvl="0"/>
            <a:r>
              <a:rPr lang="en-US" dirty="0"/>
              <a:t>Title</a:t>
            </a:r>
          </a:p>
        </p:txBody>
      </p:sp>
    </p:spTree>
    <p:extLst>
      <p:ext uri="{BB962C8B-B14F-4D97-AF65-F5344CB8AC3E}">
        <p14:creationId xmlns:p14="http://schemas.microsoft.com/office/powerpoint/2010/main" val="3672599757"/>
      </p:ext>
    </p:extLst>
  </p:cSld>
  <p:clrMapOvr>
    <a:masterClrMapping/>
  </p:clrMapOvr>
  <p:hf hdr="0"/>
  <p:extLst>
    <p:ext uri="{DCECCB84-F9BA-43D5-87BE-67443E8EF086}">
      <p15:sldGuideLst xmlns:p15="http://schemas.microsoft.com/office/powerpoint/2012/main">
        <p15:guide id="1" pos="540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meline">
    <p:spTree>
      <p:nvGrpSpPr>
        <p:cNvPr id="1" name=""/>
        <p:cNvGrpSpPr/>
        <p:nvPr/>
      </p:nvGrpSpPr>
      <p:grpSpPr>
        <a:xfrm>
          <a:off x="0" y="0"/>
          <a:ext cx="0" cy="0"/>
          <a:chOff x="0" y="0"/>
          <a:chExt cx="0" cy="0"/>
        </a:xfrm>
      </p:grpSpPr>
      <p:sp useBgFill="1">
        <p:nvSpPr>
          <p:cNvPr id="2" name="Rectangle 1">
            <a:extLst>
              <a:ext uri="{FF2B5EF4-FFF2-40B4-BE49-F238E27FC236}">
                <a16:creationId xmlns:a16="http://schemas.microsoft.com/office/drawing/2014/main" id="{30FB3D5A-25E2-453F-A78E-0A20BDCE80A2}"/>
              </a:ext>
            </a:extLst>
          </p:cNvPr>
          <p:cNvSpPr/>
          <p:nvPr userDrawn="1"/>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28796342-0E80-4F8E-9563-9F5EDFC0DDF2}"/>
              </a:ext>
            </a:extLst>
          </p:cNvPr>
          <p:cNvSpPr/>
          <p:nvPr userDrawn="1"/>
        </p:nvSpPr>
        <p:spPr>
          <a:xfrm>
            <a:off x="1038768" y="-2946"/>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C39B2F5D-C3BA-453E-8F4D-97074F48C7AE}"/>
              </a:ext>
            </a:extLst>
          </p:cNvPr>
          <p:cNvSpPr/>
          <p:nvPr userDrawn="1"/>
        </p:nvSpPr>
        <p:spPr>
          <a:xfrm>
            <a:off x="0" y="4724838"/>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1">
            <a:extLst>
              <a:ext uri="{FF2B5EF4-FFF2-40B4-BE49-F238E27FC236}">
                <a16:creationId xmlns:a16="http://schemas.microsoft.com/office/drawing/2014/main" id="{452D50E3-A27A-4AF6-928B-286E7BDB4BD9}"/>
              </a:ext>
            </a:extLst>
          </p:cNvPr>
          <p:cNvSpPr>
            <a:spLocks noGrp="1"/>
          </p:cNvSpPr>
          <p:nvPr>
            <p:ph type="title" hasCustomPrompt="1"/>
          </p:nvPr>
        </p:nvSpPr>
        <p:spPr>
          <a:xfrm>
            <a:off x="1535372" y="4872251"/>
            <a:ext cx="10013709" cy="1030360"/>
          </a:xfrm>
        </p:spPr>
        <p:txBody>
          <a:bodyPr/>
          <a:lstStyle>
            <a:lvl1pPr>
              <a:defRPr>
                <a:solidFill>
                  <a:schemeClr val="bg1"/>
                </a:solidFill>
              </a:defRPr>
            </a:lvl1pPr>
          </a:lstStyle>
          <a:p>
            <a:r>
              <a:rPr lang="en-US" dirty="0">
                <a:solidFill>
                  <a:schemeClr val="bg1"/>
                </a:solidFill>
              </a:rPr>
              <a:t>Click to add title</a:t>
            </a:r>
          </a:p>
        </p:txBody>
      </p:sp>
      <p:sp>
        <p:nvSpPr>
          <p:cNvPr id="6" name="Rectangle 5">
            <a:extLst>
              <a:ext uri="{FF2B5EF4-FFF2-40B4-BE49-F238E27FC236}">
                <a16:creationId xmlns:a16="http://schemas.microsoft.com/office/drawing/2014/main" id="{D874FDF0-F4BE-433D-86EE-9E1832D4388B}"/>
              </a:ext>
            </a:extLst>
          </p:cNvPr>
          <p:cNvSpPr/>
          <p:nvPr userDrawn="1"/>
        </p:nvSpPr>
        <p:spPr>
          <a:xfrm>
            <a:off x="-1" y="4790620"/>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a:extLst>
              <a:ext uri="{FF2B5EF4-FFF2-40B4-BE49-F238E27FC236}">
                <a16:creationId xmlns:a16="http://schemas.microsoft.com/office/drawing/2014/main" id="{25DFCD07-1301-45ED-B326-449ECFADE70D}"/>
              </a:ext>
            </a:extLst>
          </p:cNvPr>
          <p:cNvSpPr/>
          <p:nvPr userDrawn="1"/>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Footer Placeholder 4">
            <a:extLst>
              <a:ext uri="{FF2B5EF4-FFF2-40B4-BE49-F238E27FC236}">
                <a16:creationId xmlns:a16="http://schemas.microsoft.com/office/drawing/2014/main" id="{BD5DA270-E83F-4CC8-9DA6-27CA3AEC0745}"/>
              </a:ext>
            </a:extLst>
          </p:cNvPr>
          <p:cNvSpPr>
            <a:spLocks noGrp="1"/>
          </p:cNvSpPr>
          <p:nvPr>
            <p:ph type="ftr" sz="quarter" idx="11"/>
          </p:nvPr>
        </p:nvSpPr>
        <p:spPr>
          <a:xfrm>
            <a:off x="1535372" y="6309360"/>
            <a:ext cx="4946592" cy="457200"/>
          </a:xfrm>
        </p:spPr>
        <p:txBody>
          <a:bodyPr/>
          <a:lstStyle/>
          <a:p>
            <a:r>
              <a:rPr lang="en-US" dirty="0"/>
              <a:t>Presentation Title</a:t>
            </a:r>
          </a:p>
        </p:txBody>
      </p:sp>
      <p:sp>
        <p:nvSpPr>
          <p:cNvPr id="9" name="Date Placeholder 3">
            <a:extLst>
              <a:ext uri="{FF2B5EF4-FFF2-40B4-BE49-F238E27FC236}">
                <a16:creationId xmlns:a16="http://schemas.microsoft.com/office/drawing/2014/main" id="{57804587-2E59-4D83-B86E-83ADAE4FDC13}"/>
              </a:ext>
            </a:extLst>
          </p:cNvPr>
          <p:cNvSpPr>
            <a:spLocks noGrp="1"/>
          </p:cNvSpPr>
          <p:nvPr>
            <p:ph type="dt" sz="half" idx="10"/>
          </p:nvPr>
        </p:nvSpPr>
        <p:spPr>
          <a:xfrm>
            <a:off x="8202168" y="6309360"/>
            <a:ext cx="2148840" cy="457200"/>
          </a:xfrm>
        </p:spPr>
        <p:txBody>
          <a:bodyPr/>
          <a:lstStyle/>
          <a:p>
            <a:fld id="{CC5D4559-6AE3-461A-A02E-915BACCC2124}" type="datetime1">
              <a:rPr lang="en-US" smtClean="0"/>
              <a:t>7/9/2023</a:t>
            </a:fld>
            <a:endParaRPr lang="en-US" dirty="0"/>
          </a:p>
        </p:txBody>
      </p:sp>
      <p:sp>
        <p:nvSpPr>
          <p:cNvPr id="10" name="Slide Number Placeholder 5">
            <a:extLst>
              <a:ext uri="{FF2B5EF4-FFF2-40B4-BE49-F238E27FC236}">
                <a16:creationId xmlns:a16="http://schemas.microsoft.com/office/drawing/2014/main" id="{5339F117-3072-4F0C-8D1D-E5DC918CE4F0}"/>
              </a:ext>
            </a:extLst>
          </p:cNvPr>
          <p:cNvSpPr>
            <a:spLocks noGrp="1"/>
          </p:cNvSpPr>
          <p:nvPr>
            <p:ph type="sldNum" sz="quarter" idx="12"/>
          </p:nvPr>
        </p:nvSpPr>
        <p:spPr>
          <a:xfrm>
            <a:off x="10569202" y="6309360"/>
            <a:ext cx="979879" cy="457200"/>
          </a:xfrm>
        </p:spPr>
        <p:txBody>
          <a:bodyPr/>
          <a:lstStyle/>
          <a:p>
            <a:fld id="{FAEF9944-A4F6-4C59-AEBD-678D6480B8EA}" type="slidenum">
              <a:rPr lang="en-US" smtClean="0"/>
              <a:t>‹#›</a:t>
            </a:fld>
            <a:endParaRPr lang="en-US" dirty="0"/>
          </a:p>
        </p:txBody>
      </p:sp>
    </p:spTree>
    <p:extLst>
      <p:ext uri="{BB962C8B-B14F-4D97-AF65-F5344CB8AC3E}">
        <p14:creationId xmlns:p14="http://schemas.microsoft.com/office/powerpoint/2010/main" val="30668932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t 2 Column">
    <p:spTree>
      <p:nvGrpSpPr>
        <p:cNvPr id="1" name=""/>
        <p:cNvGrpSpPr/>
        <p:nvPr/>
      </p:nvGrpSpPr>
      <p:grpSpPr>
        <a:xfrm>
          <a:off x="0" y="0"/>
          <a:ext cx="0" cy="0"/>
          <a:chOff x="0" y="0"/>
          <a:chExt cx="0" cy="0"/>
        </a:xfrm>
      </p:grpSpPr>
      <p:sp useBgFill="1">
        <p:nvSpPr>
          <p:cNvPr id="2" name="Rectangle 1">
            <a:extLst>
              <a:ext uri="{FF2B5EF4-FFF2-40B4-BE49-F238E27FC236}">
                <a16:creationId xmlns:a16="http://schemas.microsoft.com/office/drawing/2014/main" id="{2A19A957-1FB5-43F8-B325-BBD9FEF23E88}"/>
              </a:ext>
              <a:ext uri="{C183D7F6-B498-43B3-948B-1728B52AA6E4}">
                <adec:decorative xmlns:adec="http://schemas.microsoft.com/office/drawing/2017/decorative" val="1"/>
              </a:ext>
            </a:extLst>
          </p:cNvPr>
          <p:cNvSpPr/>
          <p:nvPr userDrawn="1"/>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0" name="Rectangle 19">
            <a:extLst>
              <a:ext uri="{FF2B5EF4-FFF2-40B4-BE49-F238E27FC236}">
                <a16:creationId xmlns:a16="http://schemas.microsoft.com/office/drawing/2014/main" id="{3FA5410A-92A6-4C0B-9D89-186B7DDB20BD}"/>
              </a:ext>
              <a:ext uri="{C183D7F6-B498-43B3-948B-1728B52AA6E4}">
                <adec:decorative xmlns:adec="http://schemas.microsoft.com/office/drawing/2017/decorative" val="1"/>
              </a:ext>
            </a:extLst>
          </p:cNvPr>
          <p:cNvSpPr/>
          <p:nvPr userDrawn="1"/>
        </p:nvSpPr>
        <p:spPr>
          <a:xfrm>
            <a:off x="0" y="3903"/>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1">
            <a:extLst>
              <a:ext uri="{FF2B5EF4-FFF2-40B4-BE49-F238E27FC236}">
                <a16:creationId xmlns:a16="http://schemas.microsoft.com/office/drawing/2014/main" id="{CD8F3F22-19C9-4C61-8202-3220217D2938}"/>
              </a:ext>
            </a:extLst>
          </p:cNvPr>
          <p:cNvSpPr>
            <a:spLocks noGrp="1"/>
          </p:cNvSpPr>
          <p:nvPr>
            <p:ph type="title" hasCustomPrompt="1"/>
          </p:nvPr>
        </p:nvSpPr>
        <p:spPr>
          <a:xfrm>
            <a:off x="648935" y="180644"/>
            <a:ext cx="10900146" cy="935776"/>
          </a:xfrm>
        </p:spPr>
        <p:txBody>
          <a:bodyPr>
            <a:noAutofit/>
          </a:bodyPr>
          <a:lstStyle>
            <a:lvl1pPr>
              <a:defRPr sz="3600">
                <a:solidFill>
                  <a:schemeClr val="bg1"/>
                </a:solidFill>
              </a:defRPr>
            </a:lvl1pPr>
          </a:lstStyle>
          <a:p>
            <a:r>
              <a:rPr lang="en-US" dirty="0">
                <a:solidFill>
                  <a:schemeClr val="bg1"/>
                </a:solidFill>
              </a:rPr>
              <a:t>Click to add title</a:t>
            </a:r>
          </a:p>
        </p:txBody>
      </p:sp>
      <p:sp>
        <p:nvSpPr>
          <p:cNvPr id="5" name="Rectangle 4">
            <a:extLst>
              <a:ext uri="{FF2B5EF4-FFF2-40B4-BE49-F238E27FC236}">
                <a16:creationId xmlns:a16="http://schemas.microsoft.com/office/drawing/2014/main" id="{21A26073-23A2-4B91-A128-79AA1BE93523}"/>
              </a:ext>
              <a:ext uri="{C183D7F6-B498-43B3-948B-1728B52AA6E4}">
                <adec:decorative xmlns:adec="http://schemas.microsoft.com/office/drawing/2017/decorative" val="1"/>
              </a:ext>
            </a:extLst>
          </p:cNvPr>
          <p:cNvSpPr/>
          <p:nvPr userDrawn="1"/>
        </p:nvSpPr>
        <p:spPr>
          <a:xfrm>
            <a:off x="1" y="1351619"/>
            <a:ext cx="12192000" cy="4749487"/>
          </a:xfrm>
          <a:prstGeom prst="rect">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C14D5DFA-0CEA-43F0-98EE-6C9F741F7C96}"/>
              </a:ext>
              <a:ext uri="{C183D7F6-B498-43B3-948B-1728B52AA6E4}">
                <adec:decorative xmlns:adec="http://schemas.microsoft.com/office/drawing/2017/decorative" val="1"/>
              </a:ext>
            </a:extLst>
          </p:cNvPr>
          <p:cNvSpPr/>
          <p:nvPr userDrawn="1"/>
        </p:nvSpPr>
        <p:spPr>
          <a:xfrm>
            <a:off x="1" y="6107836"/>
            <a:ext cx="4651248" cy="7501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ontent Placeholder 2">
            <a:extLst>
              <a:ext uri="{FF2B5EF4-FFF2-40B4-BE49-F238E27FC236}">
                <a16:creationId xmlns:a16="http://schemas.microsoft.com/office/drawing/2014/main" id="{0F94B471-6707-4251-8230-A51AED0767C9}"/>
              </a:ext>
            </a:extLst>
          </p:cNvPr>
          <p:cNvSpPr>
            <a:spLocks noGrp="1"/>
          </p:cNvSpPr>
          <p:nvPr>
            <p:ph idx="14" hasCustomPrompt="1"/>
          </p:nvPr>
        </p:nvSpPr>
        <p:spPr>
          <a:xfrm>
            <a:off x="648934" y="1834005"/>
            <a:ext cx="4727735" cy="465155"/>
          </a:xfrm>
        </p:spPr>
        <p:txBody>
          <a:bodyPr anchor="t">
            <a:noAutofit/>
          </a:bodyPr>
          <a:lstStyle>
            <a:lvl1pPr>
              <a:buFont typeface="Arial" panose="020B0604020202020204" pitchFamily="34" charset="0"/>
              <a:buNone/>
              <a:defRPr sz="2000" b="1"/>
            </a:lvl1pPr>
          </a:lstStyle>
          <a:p>
            <a:r>
              <a:rPr lang="en-US" dirty="0"/>
              <a:t>Click to add subtitle</a:t>
            </a:r>
          </a:p>
        </p:txBody>
      </p:sp>
      <p:sp>
        <p:nvSpPr>
          <p:cNvPr id="8" name="Content Placeholder 2">
            <a:extLst>
              <a:ext uri="{FF2B5EF4-FFF2-40B4-BE49-F238E27FC236}">
                <a16:creationId xmlns:a16="http://schemas.microsoft.com/office/drawing/2014/main" id="{ED986D97-E6F1-49E8-977A-C802B4E41B73}"/>
              </a:ext>
            </a:extLst>
          </p:cNvPr>
          <p:cNvSpPr>
            <a:spLocks noGrp="1"/>
          </p:cNvSpPr>
          <p:nvPr>
            <p:ph idx="1" hasCustomPrompt="1"/>
          </p:nvPr>
        </p:nvSpPr>
        <p:spPr>
          <a:xfrm>
            <a:off x="648934" y="2422380"/>
            <a:ext cx="4727735" cy="3029446"/>
          </a:xfrm>
        </p:spPr>
        <p:txBody>
          <a:bodyPr anchor="t">
            <a:noAutofit/>
          </a:bodyPr>
          <a:lstStyle>
            <a:lvl1pPr marL="283464" indent="-283464">
              <a:buFont typeface="Arial" panose="020B0604020202020204" pitchFamily="34" charset="0"/>
              <a:buChar char="•"/>
              <a:defRPr sz="1600" b="0" baseline="0"/>
            </a:lvl1pPr>
          </a:lstStyle>
          <a:p>
            <a:r>
              <a:rPr lang="en-US" dirty="0"/>
              <a:t> Click to add text</a:t>
            </a:r>
          </a:p>
        </p:txBody>
      </p:sp>
      <p:sp>
        <p:nvSpPr>
          <p:cNvPr id="16" name="Content Placeholder 2">
            <a:extLst>
              <a:ext uri="{FF2B5EF4-FFF2-40B4-BE49-F238E27FC236}">
                <a16:creationId xmlns:a16="http://schemas.microsoft.com/office/drawing/2014/main" id="{762163C0-B07F-43E4-B17C-2E6A96553B98}"/>
              </a:ext>
            </a:extLst>
          </p:cNvPr>
          <p:cNvSpPr>
            <a:spLocks noGrp="1"/>
          </p:cNvSpPr>
          <p:nvPr>
            <p:ph idx="15" hasCustomPrompt="1"/>
          </p:nvPr>
        </p:nvSpPr>
        <p:spPr>
          <a:xfrm>
            <a:off x="6095999" y="1834004"/>
            <a:ext cx="4727735" cy="465155"/>
          </a:xfrm>
        </p:spPr>
        <p:txBody>
          <a:bodyPr anchor="t">
            <a:noAutofit/>
          </a:bodyPr>
          <a:lstStyle>
            <a:lvl1pPr>
              <a:buFont typeface="Arial" panose="020B0604020202020204" pitchFamily="34" charset="0"/>
              <a:buNone/>
              <a:defRPr sz="2000" b="1"/>
            </a:lvl1pPr>
          </a:lstStyle>
          <a:p>
            <a:r>
              <a:rPr lang="en-US" dirty="0"/>
              <a:t>Click to add subtitle</a:t>
            </a:r>
          </a:p>
        </p:txBody>
      </p:sp>
      <p:sp>
        <p:nvSpPr>
          <p:cNvPr id="14" name="Content Placeholder 2">
            <a:extLst>
              <a:ext uri="{FF2B5EF4-FFF2-40B4-BE49-F238E27FC236}">
                <a16:creationId xmlns:a16="http://schemas.microsoft.com/office/drawing/2014/main" id="{9098FA6D-3C80-4FE1-B248-1CA2B6862F6D}"/>
              </a:ext>
            </a:extLst>
          </p:cNvPr>
          <p:cNvSpPr>
            <a:spLocks noGrp="1"/>
          </p:cNvSpPr>
          <p:nvPr>
            <p:ph idx="13" hasCustomPrompt="1"/>
          </p:nvPr>
        </p:nvSpPr>
        <p:spPr>
          <a:xfrm>
            <a:off x="6095999" y="2422380"/>
            <a:ext cx="4727735" cy="3029446"/>
          </a:xfrm>
        </p:spPr>
        <p:txBody>
          <a:bodyPr anchor="t">
            <a:noAutofit/>
          </a:bodyPr>
          <a:lstStyle>
            <a:lvl1pPr marL="283464" indent="-283464">
              <a:buFont typeface="Arial" panose="020B0604020202020204" pitchFamily="34" charset="0"/>
              <a:buChar char="•"/>
              <a:defRPr sz="1600" b="0" baseline="0"/>
            </a:lvl1pPr>
          </a:lstStyle>
          <a:p>
            <a:r>
              <a:rPr lang="en-US" dirty="0"/>
              <a:t> Click to add text</a:t>
            </a:r>
          </a:p>
        </p:txBody>
      </p:sp>
      <p:sp>
        <p:nvSpPr>
          <p:cNvPr id="9" name="Rectangle 8">
            <a:extLst>
              <a:ext uri="{FF2B5EF4-FFF2-40B4-BE49-F238E27FC236}">
                <a16:creationId xmlns:a16="http://schemas.microsoft.com/office/drawing/2014/main" id="{8352712D-F957-4B22-8B50-BE10410FF895}"/>
              </a:ext>
              <a:ext uri="{C183D7F6-B498-43B3-948B-1728B52AA6E4}">
                <adec:decorative xmlns:adec="http://schemas.microsoft.com/office/drawing/2017/decorative" val="1"/>
              </a:ext>
            </a:extLst>
          </p:cNvPr>
          <p:cNvSpPr/>
          <p:nvPr userDrawn="1"/>
        </p:nvSpPr>
        <p:spPr>
          <a:xfrm>
            <a:off x="1524" y="6101107"/>
            <a:ext cx="1218895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ooter Placeholder 29">
            <a:extLst>
              <a:ext uri="{FF2B5EF4-FFF2-40B4-BE49-F238E27FC236}">
                <a16:creationId xmlns:a16="http://schemas.microsoft.com/office/drawing/2014/main" id="{26FD74F8-42BB-4CB4-ABF1-5F149743B464}"/>
              </a:ext>
            </a:extLst>
          </p:cNvPr>
          <p:cNvSpPr>
            <a:spLocks noGrp="1"/>
          </p:cNvSpPr>
          <p:nvPr>
            <p:ph type="ftr" sz="quarter" idx="11"/>
          </p:nvPr>
        </p:nvSpPr>
        <p:spPr>
          <a:xfrm>
            <a:off x="642917" y="6309360"/>
            <a:ext cx="3423986" cy="457200"/>
          </a:xfrm>
        </p:spPr>
        <p:txBody>
          <a:bodyPr/>
          <a:lstStyle>
            <a:lvl1pPr>
              <a:defRPr>
                <a:solidFill>
                  <a:schemeClr val="bg1"/>
                </a:solidFill>
              </a:defRPr>
            </a:lvl1pPr>
          </a:lstStyle>
          <a:p>
            <a:r>
              <a:rPr lang="en-US" dirty="0"/>
              <a:t>Presentation Title</a:t>
            </a:r>
            <a:endParaRPr lang="en-US" dirty="0">
              <a:solidFill>
                <a:schemeClr val="bg1"/>
              </a:solidFill>
            </a:endParaRPr>
          </a:p>
        </p:txBody>
      </p:sp>
      <p:sp>
        <p:nvSpPr>
          <p:cNvPr id="10" name="Date Placeholder 28">
            <a:extLst>
              <a:ext uri="{FF2B5EF4-FFF2-40B4-BE49-F238E27FC236}">
                <a16:creationId xmlns:a16="http://schemas.microsoft.com/office/drawing/2014/main" id="{5B031752-6400-4BFB-979F-E2EE795E4B90}"/>
              </a:ext>
            </a:extLst>
          </p:cNvPr>
          <p:cNvSpPr>
            <a:spLocks noGrp="1"/>
          </p:cNvSpPr>
          <p:nvPr>
            <p:ph type="dt" sz="half" idx="10"/>
          </p:nvPr>
        </p:nvSpPr>
        <p:spPr>
          <a:xfrm>
            <a:off x="5373620" y="6309360"/>
            <a:ext cx="3411973" cy="457200"/>
          </a:xfrm>
        </p:spPr>
        <p:txBody>
          <a:bodyPr/>
          <a:lstStyle>
            <a:lvl1pPr>
              <a:defRPr>
                <a:solidFill>
                  <a:schemeClr val="tx2"/>
                </a:solidFill>
              </a:defRPr>
            </a:lvl1pPr>
          </a:lstStyle>
          <a:p>
            <a:fld id="{DD9E41B7-A2DB-4285-A7A5-A1084718EB55}" type="datetime1">
              <a:rPr lang="en-US" smtClean="0"/>
              <a:pPr/>
              <a:t>7/9/2023</a:t>
            </a:fld>
            <a:endParaRPr lang="en-US" dirty="0"/>
          </a:p>
        </p:txBody>
      </p:sp>
      <p:sp>
        <p:nvSpPr>
          <p:cNvPr id="12" name="Slide Number Placeholder 30">
            <a:extLst>
              <a:ext uri="{FF2B5EF4-FFF2-40B4-BE49-F238E27FC236}">
                <a16:creationId xmlns:a16="http://schemas.microsoft.com/office/drawing/2014/main" id="{6A5CAEAF-7DEC-4B20-8B1E-301A9D0E684A}"/>
              </a:ext>
            </a:extLst>
          </p:cNvPr>
          <p:cNvSpPr>
            <a:spLocks noGrp="1"/>
          </p:cNvSpPr>
          <p:nvPr>
            <p:ph type="sldNum" sz="quarter" idx="12"/>
          </p:nvPr>
        </p:nvSpPr>
        <p:spPr>
          <a:xfrm>
            <a:off x="10569202" y="6309360"/>
            <a:ext cx="979879" cy="457200"/>
          </a:xfrm>
        </p:spPr>
        <p:txBody>
          <a:bodyPr/>
          <a:lstStyle/>
          <a:p>
            <a:fld id="{FAEF9944-A4F6-4C59-AEBD-678D6480B8EA}" type="slidenum">
              <a:rPr lang="en-US" smtClean="0"/>
              <a:t>‹#›</a:t>
            </a:fld>
            <a:endParaRPr lang="en-US" dirty="0"/>
          </a:p>
        </p:txBody>
      </p:sp>
      <p:sp>
        <p:nvSpPr>
          <p:cNvPr id="13" name="Rectangle 12">
            <a:extLst>
              <a:ext uri="{FF2B5EF4-FFF2-40B4-BE49-F238E27FC236}">
                <a16:creationId xmlns:a16="http://schemas.microsoft.com/office/drawing/2014/main" id="{70B696A3-EA34-4924-9037-E330B1CB890E}"/>
              </a:ext>
              <a:ext uri="{C183D7F6-B498-43B3-948B-1728B52AA6E4}">
                <adec:decorative xmlns:adec="http://schemas.microsoft.com/office/drawing/2017/decorative" val="1"/>
              </a:ext>
            </a:extLst>
          </p:cNvPr>
          <p:cNvSpPr/>
          <p:nvPr userDrawn="1"/>
        </p:nvSpPr>
        <p:spPr>
          <a:xfrm>
            <a:off x="4633798" y="6117631"/>
            <a:ext cx="64008" cy="74036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629103640"/>
      </p:ext>
    </p:extLst>
  </p:cSld>
  <p:clrMapOvr>
    <a:masterClrMapping/>
  </p:clrMapOvr>
  <p:hf hdr="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Content 3 Column">
    <p:spTree>
      <p:nvGrpSpPr>
        <p:cNvPr id="1" name=""/>
        <p:cNvGrpSpPr/>
        <p:nvPr/>
      </p:nvGrpSpPr>
      <p:grpSpPr>
        <a:xfrm>
          <a:off x="0" y="0"/>
          <a:ext cx="0" cy="0"/>
          <a:chOff x="0" y="0"/>
          <a:chExt cx="0" cy="0"/>
        </a:xfrm>
      </p:grpSpPr>
      <p:sp useBgFill="1">
        <p:nvSpPr>
          <p:cNvPr id="2" name="Rectangle 1">
            <a:extLst>
              <a:ext uri="{FF2B5EF4-FFF2-40B4-BE49-F238E27FC236}">
                <a16:creationId xmlns:a16="http://schemas.microsoft.com/office/drawing/2014/main" id="{725A2F16-8CE0-4F2E-933C-EFDFB1E196A3}"/>
              </a:ext>
              <a:ext uri="{C183D7F6-B498-43B3-948B-1728B52AA6E4}">
                <adec:decorative xmlns:adec="http://schemas.microsoft.com/office/drawing/2017/decorative" val="1"/>
              </a:ext>
            </a:extLst>
          </p:cNvPr>
          <p:cNvSpPr/>
          <p:nvPr userDrawn="1"/>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3" name="Rectangle 2">
            <a:extLst>
              <a:ext uri="{FF2B5EF4-FFF2-40B4-BE49-F238E27FC236}">
                <a16:creationId xmlns:a16="http://schemas.microsoft.com/office/drawing/2014/main" id="{18C70705-E2EE-4992-AE78-FDBE1285C809}"/>
              </a:ext>
              <a:ext uri="{C183D7F6-B498-43B3-948B-1728B52AA6E4}">
                <adec:decorative xmlns:adec="http://schemas.microsoft.com/office/drawing/2017/decorative" val="1"/>
              </a:ext>
            </a:extLst>
          </p:cNvPr>
          <p:cNvSpPr/>
          <p:nvPr userDrawn="1"/>
        </p:nvSpPr>
        <p:spPr>
          <a:xfrm>
            <a:off x="0" y="3903"/>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1">
            <a:extLst>
              <a:ext uri="{FF2B5EF4-FFF2-40B4-BE49-F238E27FC236}">
                <a16:creationId xmlns:a16="http://schemas.microsoft.com/office/drawing/2014/main" id="{21C428A7-7771-4474-8BB4-8A6F0FEF8766}"/>
              </a:ext>
            </a:extLst>
          </p:cNvPr>
          <p:cNvSpPr>
            <a:spLocks noGrp="1"/>
          </p:cNvSpPr>
          <p:nvPr>
            <p:ph type="title" hasCustomPrompt="1"/>
          </p:nvPr>
        </p:nvSpPr>
        <p:spPr>
          <a:xfrm>
            <a:off x="648935" y="180644"/>
            <a:ext cx="10900146" cy="935776"/>
          </a:xfrm>
        </p:spPr>
        <p:txBody>
          <a:bodyPr>
            <a:noAutofit/>
          </a:bodyPr>
          <a:lstStyle>
            <a:lvl1pPr>
              <a:defRPr sz="3600">
                <a:solidFill>
                  <a:schemeClr val="bg1"/>
                </a:solidFill>
              </a:defRPr>
            </a:lvl1pPr>
          </a:lstStyle>
          <a:p>
            <a:r>
              <a:rPr lang="en-US" dirty="0">
                <a:solidFill>
                  <a:schemeClr val="bg1"/>
                </a:solidFill>
              </a:rPr>
              <a:t>Click to add title</a:t>
            </a:r>
          </a:p>
        </p:txBody>
      </p:sp>
      <p:sp>
        <p:nvSpPr>
          <p:cNvPr id="5" name="Rectangle 4">
            <a:extLst>
              <a:ext uri="{FF2B5EF4-FFF2-40B4-BE49-F238E27FC236}">
                <a16:creationId xmlns:a16="http://schemas.microsoft.com/office/drawing/2014/main" id="{B98730F6-0DF6-48BC-86CC-00BE18350199}"/>
              </a:ext>
              <a:ext uri="{C183D7F6-B498-43B3-948B-1728B52AA6E4}">
                <adec:decorative xmlns:adec="http://schemas.microsoft.com/office/drawing/2017/decorative" val="1"/>
              </a:ext>
            </a:extLst>
          </p:cNvPr>
          <p:cNvSpPr/>
          <p:nvPr userDrawn="1"/>
        </p:nvSpPr>
        <p:spPr>
          <a:xfrm>
            <a:off x="1" y="1351619"/>
            <a:ext cx="12192000" cy="4749487"/>
          </a:xfrm>
          <a:prstGeom prst="rect">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2D31104-1E19-4E17-A3FE-2B2C551344DF}"/>
              </a:ext>
              <a:ext uri="{C183D7F6-B498-43B3-948B-1728B52AA6E4}">
                <adec:decorative xmlns:adec="http://schemas.microsoft.com/office/drawing/2017/decorative" val="1"/>
              </a:ext>
            </a:extLst>
          </p:cNvPr>
          <p:cNvSpPr/>
          <p:nvPr userDrawn="1"/>
        </p:nvSpPr>
        <p:spPr>
          <a:xfrm>
            <a:off x="1" y="6107836"/>
            <a:ext cx="4651248" cy="7501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Content Placeholder 2">
            <a:extLst>
              <a:ext uri="{FF2B5EF4-FFF2-40B4-BE49-F238E27FC236}">
                <a16:creationId xmlns:a16="http://schemas.microsoft.com/office/drawing/2014/main" id="{02CEB59E-1776-4FF1-BF4D-A33B618FD59F}"/>
              </a:ext>
            </a:extLst>
          </p:cNvPr>
          <p:cNvSpPr>
            <a:spLocks noGrp="1"/>
          </p:cNvSpPr>
          <p:nvPr>
            <p:ph idx="14" hasCustomPrompt="1"/>
          </p:nvPr>
        </p:nvSpPr>
        <p:spPr>
          <a:xfrm>
            <a:off x="648935" y="1834005"/>
            <a:ext cx="3519028" cy="465155"/>
          </a:xfrm>
        </p:spPr>
        <p:txBody>
          <a:bodyPr anchor="t">
            <a:noAutofit/>
          </a:bodyPr>
          <a:lstStyle>
            <a:lvl1pPr>
              <a:buFont typeface="Arial" panose="020B0604020202020204" pitchFamily="34" charset="0"/>
              <a:buNone/>
              <a:defRPr sz="2000" b="1"/>
            </a:lvl1pPr>
          </a:lstStyle>
          <a:p>
            <a:r>
              <a:rPr lang="en-US" dirty="0"/>
              <a:t>Click to add subtitle</a:t>
            </a:r>
          </a:p>
        </p:txBody>
      </p:sp>
      <p:sp>
        <p:nvSpPr>
          <p:cNvPr id="7" name="Content Placeholder 2">
            <a:extLst>
              <a:ext uri="{FF2B5EF4-FFF2-40B4-BE49-F238E27FC236}">
                <a16:creationId xmlns:a16="http://schemas.microsoft.com/office/drawing/2014/main" id="{26B55E76-BA79-44AC-B206-DA13D60FDA2E}"/>
              </a:ext>
            </a:extLst>
          </p:cNvPr>
          <p:cNvSpPr>
            <a:spLocks noGrp="1"/>
          </p:cNvSpPr>
          <p:nvPr>
            <p:ph idx="1" hasCustomPrompt="1"/>
          </p:nvPr>
        </p:nvSpPr>
        <p:spPr>
          <a:xfrm>
            <a:off x="648935" y="2419555"/>
            <a:ext cx="3519028" cy="3197260"/>
          </a:xfrm>
        </p:spPr>
        <p:txBody>
          <a:bodyPr anchor="t">
            <a:normAutofit/>
          </a:bodyPr>
          <a:lstStyle>
            <a:lvl1pPr marL="283464" indent="-283464">
              <a:buFont typeface="Arial" panose="020B0604020202020204" pitchFamily="34" charset="0"/>
              <a:buChar char="•"/>
              <a:defRPr sz="1600" b="0" baseline="0"/>
            </a:lvl1pPr>
          </a:lstStyle>
          <a:p>
            <a:r>
              <a:rPr lang="en-US" dirty="0"/>
              <a:t> Click to add text</a:t>
            </a:r>
          </a:p>
        </p:txBody>
      </p:sp>
      <p:sp>
        <p:nvSpPr>
          <p:cNvPr id="21" name="Content Placeholder 2">
            <a:extLst>
              <a:ext uri="{FF2B5EF4-FFF2-40B4-BE49-F238E27FC236}">
                <a16:creationId xmlns:a16="http://schemas.microsoft.com/office/drawing/2014/main" id="{60518C4D-71E5-4211-A191-A8ED7185DED2}"/>
              </a:ext>
            </a:extLst>
          </p:cNvPr>
          <p:cNvSpPr>
            <a:spLocks noGrp="1"/>
          </p:cNvSpPr>
          <p:nvPr>
            <p:ph idx="18" hasCustomPrompt="1"/>
          </p:nvPr>
        </p:nvSpPr>
        <p:spPr>
          <a:xfrm>
            <a:off x="4336486" y="1828356"/>
            <a:ext cx="3519028" cy="465155"/>
          </a:xfrm>
        </p:spPr>
        <p:txBody>
          <a:bodyPr anchor="t">
            <a:noAutofit/>
          </a:bodyPr>
          <a:lstStyle>
            <a:lvl1pPr>
              <a:buFont typeface="Arial" panose="020B0604020202020204" pitchFamily="34" charset="0"/>
              <a:buNone/>
              <a:defRPr sz="2000" b="1"/>
            </a:lvl1pPr>
          </a:lstStyle>
          <a:p>
            <a:r>
              <a:rPr lang="en-US" dirty="0"/>
              <a:t>Click to add subtitle</a:t>
            </a:r>
          </a:p>
        </p:txBody>
      </p:sp>
      <p:sp>
        <p:nvSpPr>
          <p:cNvPr id="20" name="Content Placeholder 2">
            <a:extLst>
              <a:ext uri="{FF2B5EF4-FFF2-40B4-BE49-F238E27FC236}">
                <a16:creationId xmlns:a16="http://schemas.microsoft.com/office/drawing/2014/main" id="{D7EF9B63-4443-4EE5-A88B-2F1FA4CC4043}"/>
              </a:ext>
            </a:extLst>
          </p:cNvPr>
          <p:cNvSpPr>
            <a:spLocks noGrp="1"/>
          </p:cNvSpPr>
          <p:nvPr>
            <p:ph idx="17" hasCustomPrompt="1"/>
          </p:nvPr>
        </p:nvSpPr>
        <p:spPr>
          <a:xfrm>
            <a:off x="4336486" y="2419555"/>
            <a:ext cx="3519028" cy="3197260"/>
          </a:xfrm>
        </p:spPr>
        <p:txBody>
          <a:bodyPr anchor="t">
            <a:normAutofit/>
          </a:bodyPr>
          <a:lstStyle>
            <a:lvl1pPr marL="283464" indent="-283464">
              <a:buFont typeface="Arial" panose="020B0604020202020204" pitchFamily="34" charset="0"/>
              <a:buChar char="•"/>
              <a:defRPr sz="1600" b="0" baseline="0"/>
            </a:lvl1pPr>
          </a:lstStyle>
          <a:p>
            <a:r>
              <a:rPr lang="en-US" dirty="0"/>
              <a:t> Click to add text</a:t>
            </a:r>
          </a:p>
        </p:txBody>
      </p:sp>
      <p:sp>
        <p:nvSpPr>
          <p:cNvPr id="19" name="Content Placeholder 2">
            <a:extLst>
              <a:ext uri="{FF2B5EF4-FFF2-40B4-BE49-F238E27FC236}">
                <a16:creationId xmlns:a16="http://schemas.microsoft.com/office/drawing/2014/main" id="{E54FF8D9-50D3-4515-B896-B127F664C1E1}"/>
              </a:ext>
            </a:extLst>
          </p:cNvPr>
          <p:cNvSpPr>
            <a:spLocks noGrp="1"/>
          </p:cNvSpPr>
          <p:nvPr>
            <p:ph idx="16" hasCustomPrompt="1"/>
          </p:nvPr>
        </p:nvSpPr>
        <p:spPr>
          <a:xfrm>
            <a:off x="8024037" y="1834005"/>
            <a:ext cx="3519028" cy="465155"/>
          </a:xfrm>
        </p:spPr>
        <p:txBody>
          <a:bodyPr anchor="t">
            <a:noAutofit/>
          </a:bodyPr>
          <a:lstStyle>
            <a:lvl1pPr>
              <a:buFont typeface="Arial" panose="020B0604020202020204" pitchFamily="34" charset="0"/>
              <a:buNone/>
              <a:defRPr sz="2000" b="1"/>
            </a:lvl1pPr>
          </a:lstStyle>
          <a:p>
            <a:r>
              <a:rPr lang="en-US" dirty="0"/>
              <a:t>Click to add subtitle</a:t>
            </a:r>
          </a:p>
        </p:txBody>
      </p:sp>
      <p:sp>
        <p:nvSpPr>
          <p:cNvPr id="18" name="Content Placeholder 2">
            <a:extLst>
              <a:ext uri="{FF2B5EF4-FFF2-40B4-BE49-F238E27FC236}">
                <a16:creationId xmlns:a16="http://schemas.microsoft.com/office/drawing/2014/main" id="{E95B62E8-2D9A-443A-8560-D347C4703894}"/>
              </a:ext>
            </a:extLst>
          </p:cNvPr>
          <p:cNvSpPr>
            <a:spLocks noGrp="1"/>
          </p:cNvSpPr>
          <p:nvPr>
            <p:ph idx="15" hasCustomPrompt="1"/>
          </p:nvPr>
        </p:nvSpPr>
        <p:spPr>
          <a:xfrm>
            <a:off x="8024037" y="2419555"/>
            <a:ext cx="3519028" cy="3197260"/>
          </a:xfrm>
        </p:spPr>
        <p:txBody>
          <a:bodyPr anchor="t">
            <a:normAutofit/>
          </a:bodyPr>
          <a:lstStyle>
            <a:lvl1pPr marL="283464" indent="-283464">
              <a:buFont typeface="Arial" panose="020B0604020202020204" pitchFamily="34" charset="0"/>
              <a:buChar char="•"/>
              <a:defRPr sz="1600" b="0" baseline="0"/>
            </a:lvl1pPr>
          </a:lstStyle>
          <a:p>
            <a:r>
              <a:rPr lang="en-US" dirty="0"/>
              <a:t> Click to add text</a:t>
            </a:r>
          </a:p>
        </p:txBody>
      </p:sp>
      <p:sp>
        <p:nvSpPr>
          <p:cNvPr id="8" name="Rectangle 7">
            <a:extLst>
              <a:ext uri="{FF2B5EF4-FFF2-40B4-BE49-F238E27FC236}">
                <a16:creationId xmlns:a16="http://schemas.microsoft.com/office/drawing/2014/main" id="{2DA7A17E-1562-4B10-9BC8-AB6B45E6BD6C}"/>
              </a:ext>
              <a:ext uri="{C183D7F6-B498-43B3-948B-1728B52AA6E4}">
                <adec:decorative xmlns:adec="http://schemas.microsoft.com/office/drawing/2017/decorative" val="1"/>
              </a:ext>
            </a:extLst>
          </p:cNvPr>
          <p:cNvSpPr/>
          <p:nvPr userDrawn="1"/>
        </p:nvSpPr>
        <p:spPr>
          <a:xfrm>
            <a:off x="1524" y="6101107"/>
            <a:ext cx="1218895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CD37258C-9B58-4DC0-BC98-826A38D4B6B1}"/>
              </a:ext>
              <a:ext uri="{C183D7F6-B498-43B3-948B-1728B52AA6E4}">
                <adec:decorative xmlns:adec="http://schemas.microsoft.com/office/drawing/2017/decorative" val="1"/>
              </a:ext>
            </a:extLst>
          </p:cNvPr>
          <p:cNvSpPr/>
          <p:nvPr userDrawn="1"/>
        </p:nvSpPr>
        <p:spPr>
          <a:xfrm>
            <a:off x="4633798" y="6117631"/>
            <a:ext cx="64008" cy="74036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Footer Placeholder 29">
            <a:extLst>
              <a:ext uri="{FF2B5EF4-FFF2-40B4-BE49-F238E27FC236}">
                <a16:creationId xmlns:a16="http://schemas.microsoft.com/office/drawing/2014/main" id="{2F8E2987-7F65-44D5-B3AD-776ECF8D85CC}"/>
              </a:ext>
            </a:extLst>
          </p:cNvPr>
          <p:cNvSpPr>
            <a:spLocks noGrp="1"/>
          </p:cNvSpPr>
          <p:nvPr>
            <p:ph type="ftr" sz="quarter" idx="11"/>
          </p:nvPr>
        </p:nvSpPr>
        <p:spPr>
          <a:xfrm>
            <a:off x="642917" y="6309360"/>
            <a:ext cx="3423986" cy="457200"/>
          </a:xfrm>
        </p:spPr>
        <p:txBody>
          <a:bodyPr/>
          <a:lstStyle>
            <a:lvl1pPr>
              <a:defRPr>
                <a:solidFill>
                  <a:schemeClr val="bg1"/>
                </a:solidFill>
              </a:defRPr>
            </a:lvl1pPr>
          </a:lstStyle>
          <a:p>
            <a:r>
              <a:rPr lang="en-US" dirty="0"/>
              <a:t>Presentation Title</a:t>
            </a:r>
            <a:endParaRPr lang="en-US" dirty="0">
              <a:solidFill>
                <a:schemeClr val="bg1"/>
              </a:solidFill>
            </a:endParaRPr>
          </a:p>
        </p:txBody>
      </p:sp>
      <p:sp>
        <p:nvSpPr>
          <p:cNvPr id="22" name="Date Placeholder 28">
            <a:extLst>
              <a:ext uri="{FF2B5EF4-FFF2-40B4-BE49-F238E27FC236}">
                <a16:creationId xmlns:a16="http://schemas.microsoft.com/office/drawing/2014/main" id="{08BD4E48-A35B-4475-BC85-E58DA2920FE4}"/>
              </a:ext>
            </a:extLst>
          </p:cNvPr>
          <p:cNvSpPr>
            <a:spLocks noGrp="1"/>
          </p:cNvSpPr>
          <p:nvPr>
            <p:ph type="dt" sz="half" idx="10"/>
          </p:nvPr>
        </p:nvSpPr>
        <p:spPr>
          <a:xfrm>
            <a:off x="5373620" y="6309360"/>
            <a:ext cx="3411973" cy="457200"/>
          </a:xfrm>
        </p:spPr>
        <p:txBody>
          <a:bodyPr/>
          <a:lstStyle>
            <a:lvl1pPr>
              <a:defRPr>
                <a:solidFill>
                  <a:schemeClr val="tx2"/>
                </a:solidFill>
              </a:defRPr>
            </a:lvl1pPr>
          </a:lstStyle>
          <a:p>
            <a:fld id="{DD9E41B7-A2DB-4285-A7A5-A1084718EB55}" type="datetime1">
              <a:rPr lang="en-US" smtClean="0"/>
              <a:pPr/>
              <a:t>7/9/2023</a:t>
            </a:fld>
            <a:endParaRPr lang="en-US" dirty="0"/>
          </a:p>
        </p:txBody>
      </p:sp>
      <p:sp>
        <p:nvSpPr>
          <p:cNvPr id="11" name="Slide Number Placeholder 30">
            <a:extLst>
              <a:ext uri="{FF2B5EF4-FFF2-40B4-BE49-F238E27FC236}">
                <a16:creationId xmlns:a16="http://schemas.microsoft.com/office/drawing/2014/main" id="{FBDAEBAB-F3AA-4DB3-96B7-6387085C1E0E}"/>
              </a:ext>
            </a:extLst>
          </p:cNvPr>
          <p:cNvSpPr>
            <a:spLocks noGrp="1"/>
          </p:cNvSpPr>
          <p:nvPr>
            <p:ph type="sldNum" sz="quarter" idx="12"/>
          </p:nvPr>
        </p:nvSpPr>
        <p:spPr>
          <a:xfrm>
            <a:off x="10569202" y="6309360"/>
            <a:ext cx="979879" cy="457200"/>
          </a:xfrm>
        </p:spPr>
        <p:txBody>
          <a:bodyPr/>
          <a:lstStyle/>
          <a:p>
            <a:fld id="{FAEF9944-A4F6-4C59-AEBD-678D6480B8EA}" type="slidenum">
              <a:rPr lang="en-US" smtClean="0"/>
              <a:t>‹#›</a:t>
            </a:fld>
            <a:endParaRPr lang="en-US" dirty="0"/>
          </a:p>
        </p:txBody>
      </p:sp>
    </p:spTree>
    <p:extLst>
      <p:ext uri="{BB962C8B-B14F-4D97-AF65-F5344CB8AC3E}">
        <p14:creationId xmlns:p14="http://schemas.microsoft.com/office/powerpoint/2010/main" val="15637555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ummary">
    <p:spTree>
      <p:nvGrpSpPr>
        <p:cNvPr id="1" name=""/>
        <p:cNvGrpSpPr/>
        <p:nvPr/>
      </p:nvGrpSpPr>
      <p:grpSpPr>
        <a:xfrm>
          <a:off x="0" y="0"/>
          <a:ext cx="0" cy="0"/>
          <a:chOff x="0" y="0"/>
          <a:chExt cx="0" cy="0"/>
        </a:xfrm>
      </p:grpSpPr>
      <p:sp useBgFill="1">
        <p:nvSpPr>
          <p:cNvPr id="6" name="Rectangle 5">
            <a:extLst>
              <a:ext uri="{FF2B5EF4-FFF2-40B4-BE49-F238E27FC236}">
                <a16:creationId xmlns:a16="http://schemas.microsoft.com/office/drawing/2014/main" id="{53C66564-535A-4715-9B27-B8AB14F77E42}"/>
              </a:ext>
              <a:ext uri="{C183D7F6-B498-43B3-948B-1728B52AA6E4}">
                <adec:decorative xmlns:adec="http://schemas.microsoft.com/office/drawing/2017/decorative" val="1"/>
              </a:ext>
            </a:extLst>
          </p:cNvPr>
          <p:cNvSpPr/>
          <p:nvPr userDrawn="1"/>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E3821E99-F411-4BAB-8211-C344272A2A1A}"/>
              </a:ext>
              <a:ext uri="{C183D7F6-B498-43B3-948B-1728B52AA6E4}">
                <adec:decorative xmlns:adec="http://schemas.microsoft.com/office/drawing/2017/decorative" val="1"/>
              </a:ext>
            </a:extLst>
          </p:cNvPr>
          <p:cNvSpPr/>
          <p:nvPr userDrawn="1"/>
        </p:nvSpPr>
        <p:spPr>
          <a:xfrm>
            <a:off x="4677552" y="0"/>
            <a:ext cx="7514448"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itle 1">
            <a:extLst>
              <a:ext uri="{FF2B5EF4-FFF2-40B4-BE49-F238E27FC236}">
                <a16:creationId xmlns:a16="http://schemas.microsoft.com/office/drawing/2014/main" id="{029B7F2A-CF10-474B-91F1-7C50A7DAF83C}"/>
              </a:ext>
            </a:extLst>
          </p:cNvPr>
          <p:cNvSpPr>
            <a:spLocks noGrp="1"/>
          </p:cNvSpPr>
          <p:nvPr>
            <p:ph type="title" hasCustomPrompt="1"/>
          </p:nvPr>
        </p:nvSpPr>
        <p:spPr>
          <a:xfrm>
            <a:off x="5376668" y="537381"/>
            <a:ext cx="6172412" cy="1031927"/>
          </a:xfrm>
        </p:spPr>
        <p:txBody>
          <a:bodyPr/>
          <a:lstStyle>
            <a:lvl1pPr>
              <a:defRPr/>
            </a:lvl1pPr>
          </a:lstStyle>
          <a:p>
            <a:r>
              <a:rPr lang="en-US" dirty="0"/>
              <a:t>Click to add title</a:t>
            </a:r>
          </a:p>
        </p:txBody>
      </p:sp>
      <p:sp>
        <p:nvSpPr>
          <p:cNvPr id="10" name="Rectangle 9">
            <a:extLst>
              <a:ext uri="{FF2B5EF4-FFF2-40B4-BE49-F238E27FC236}">
                <a16:creationId xmlns:a16="http://schemas.microsoft.com/office/drawing/2014/main" id="{58F0D6D9-A64A-415F-BA44-494062CA6983}"/>
              </a:ext>
              <a:ext uri="{C183D7F6-B498-43B3-948B-1728B52AA6E4}">
                <adec:decorative xmlns:adec="http://schemas.microsoft.com/office/drawing/2017/decorative" val="1"/>
              </a:ext>
            </a:extLst>
          </p:cNvPr>
          <p:cNvSpPr/>
          <p:nvPr userDrawn="1"/>
        </p:nvSpPr>
        <p:spPr>
          <a:xfrm rot="5400000">
            <a:off x="1216551"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777B49C-9749-4042-A729-C27F583654CC}"/>
              </a:ext>
              <a:ext uri="{C183D7F6-B498-43B3-948B-1728B52AA6E4}">
                <adec:decorative xmlns:adec="http://schemas.microsoft.com/office/drawing/2017/decorative" val="1"/>
              </a:ext>
            </a:extLst>
          </p:cNvPr>
          <p:cNvSpPr/>
          <p:nvPr userDrawn="1"/>
        </p:nvSpPr>
        <p:spPr>
          <a:xfrm>
            <a:off x="0" y="2249324"/>
            <a:ext cx="4617720"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11B79F49-5021-4A8F-A90A-5E08F7FB5196}"/>
              </a:ext>
              <a:ext uri="{C183D7F6-B498-43B3-948B-1728B52AA6E4}">
                <adec:decorative xmlns:adec="http://schemas.microsoft.com/office/drawing/2017/decorative" val="1"/>
              </a:ext>
            </a:extLst>
          </p:cNvPr>
          <p:cNvSpPr/>
          <p:nvPr userDrawn="1"/>
        </p:nvSpPr>
        <p:spPr>
          <a:xfrm>
            <a:off x="0" y="4546655"/>
            <a:ext cx="4617720"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Picture Placeholder 19">
            <a:extLst>
              <a:ext uri="{FF2B5EF4-FFF2-40B4-BE49-F238E27FC236}">
                <a16:creationId xmlns:a16="http://schemas.microsoft.com/office/drawing/2014/main" id="{B6E270BA-010E-406C-8FBF-0ED0DA28D071}"/>
              </a:ext>
            </a:extLst>
          </p:cNvPr>
          <p:cNvSpPr>
            <a:spLocks noGrp="1"/>
          </p:cNvSpPr>
          <p:nvPr>
            <p:ph type="pic" sz="quarter" idx="13" hasCustomPrompt="1"/>
          </p:nvPr>
        </p:nvSpPr>
        <p:spPr>
          <a:xfrm>
            <a:off x="-1" y="-3"/>
            <a:ext cx="4613544" cy="2249321"/>
          </a:xfrm>
        </p:spPr>
        <p:txBody>
          <a:bodyPr anchor="t"/>
          <a:lstStyle>
            <a:lvl1pPr algn="ctr">
              <a:defRPr/>
            </a:lvl1pPr>
          </a:lstStyle>
          <a:p>
            <a:r>
              <a:rPr lang="en-US" dirty="0"/>
              <a:t>Click to add picture</a:t>
            </a:r>
          </a:p>
        </p:txBody>
      </p:sp>
      <p:sp>
        <p:nvSpPr>
          <p:cNvPr id="24" name="Picture Placeholder 19">
            <a:extLst>
              <a:ext uri="{FF2B5EF4-FFF2-40B4-BE49-F238E27FC236}">
                <a16:creationId xmlns:a16="http://schemas.microsoft.com/office/drawing/2014/main" id="{6E15371C-3F24-44D7-97EB-74C12D53CBBC}"/>
              </a:ext>
            </a:extLst>
          </p:cNvPr>
          <p:cNvSpPr>
            <a:spLocks noGrp="1"/>
          </p:cNvSpPr>
          <p:nvPr>
            <p:ph type="pic" sz="quarter" idx="14" hasCustomPrompt="1"/>
          </p:nvPr>
        </p:nvSpPr>
        <p:spPr>
          <a:xfrm>
            <a:off x="-1" y="2311339"/>
            <a:ext cx="4613544" cy="2241520"/>
          </a:xfrm>
        </p:spPr>
        <p:txBody>
          <a:bodyPr anchor="t"/>
          <a:lstStyle>
            <a:lvl1pPr algn="ctr">
              <a:defRPr/>
            </a:lvl1pPr>
          </a:lstStyle>
          <a:p>
            <a:r>
              <a:rPr lang="en-US" dirty="0"/>
              <a:t>Click to add picture</a:t>
            </a:r>
          </a:p>
        </p:txBody>
      </p:sp>
      <p:sp>
        <p:nvSpPr>
          <p:cNvPr id="25" name="Picture Placeholder 19">
            <a:extLst>
              <a:ext uri="{FF2B5EF4-FFF2-40B4-BE49-F238E27FC236}">
                <a16:creationId xmlns:a16="http://schemas.microsoft.com/office/drawing/2014/main" id="{E39E0BDE-5895-4B94-90AC-7045292B0B34}"/>
              </a:ext>
            </a:extLst>
          </p:cNvPr>
          <p:cNvSpPr>
            <a:spLocks noGrp="1"/>
          </p:cNvSpPr>
          <p:nvPr>
            <p:ph type="pic" sz="quarter" idx="15" hasCustomPrompt="1"/>
          </p:nvPr>
        </p:nvSpPr>
        <p:spPr>
          <a:xfrm>
            <a:off x="-1" y="4613572"/>
            <a:ext cx="4613544" cy="2241520"/>
          </a:xfrm>
        </p:spPr>
        <p:txBody>
          <a:bodyPr anchor="t"/>
          <a:lstStyle>
            <a:lvl1pPr algn="ctr">
              <a:defRPr/>
            </a:lvl1pPr>
          </a:lstStyle>
          <a:p>
            <a:r>
              <a:rPr lang="en-US" dirty="0"/>
              <a:t>Click to add picture</a:t>
            </a:r>
          </a:p>
        </p:txBody>
      </p:sp>
      <p:sp>
        <p:nvSpPr>
          <p:cNvPr id="15" name="Content Placeholder 2">
            <a:extLst>
              <a:ext uri="{FF2B5EF4-FFF2-40B4-BE49-F238E27FC236}">
                <a16:creationId xmlns:a16="http://schemas.microsoft.com/office/drawing/2014/main" id="{E8823570-AC4F-4679-98CA-DC7F7B2CC109}"/>
              </a:ext>
            </a:extLst>
          </p:cNvPr>
          <p:cNvSpPr>
            <a:spLocks noGrp="1"/>
          </p:cNvSpPr>
          <p:nvPr>
            <p:ph idx="1" hasCustomPrompt="1"/>
          </p:nvPr>
        </p:nvSpPr>
        <p:spPr>
          <a:xfrm>
            <a:off x="5376671" y="1735745"/>
            <a:ext cx="6172412" cy="3767496"/>
          </a:xfrm>
        </p:spPr>
        <p:txBody>
          <a:bodyPr anchor="t">
            <a:normAutofit/>
          </a:bodyPr>
          <a:lstStyle>
            <a:lvl1pPr>
              <a:buFont typeface="Arial" panose="020B0604020202020204" pitchFamily="34" charset="0"/>
              <a:buNone/>
              <a:defRPr sz="1600" b="0"/>
            </a:lvl1pPr>
          </a:lstStyle>
          <a:p>
            <a:r>
              <a:rPr lang="en-US" dirty="0"/>
              <a:t> Click to add text</a:t>
            </a:r>
          </a:p>
        </p:txBody>
      </p:sp>
      <p:sp>
        <p:nvSpPr>
          <p:cNvPr id="17" name="Footer Placeholder 4">
            <a:extLst>
              <a:ext uri="{FF2B5EF4-FFF2-40B4-BE49-F238E27FC236}">
                <a16:creationId xmlns:a16="http://schemas.microsoft.com/office/drawing/2014/main" id="{BB6B62FA-FEDE-42B0-8B7B-24AE138EB6CE}"/>
              </a:ext>
            </a:extLst>
          </p:cNvPr>
          <p:cNvSpPr>
            <a:spLocks noGrp="1"/>
          </p:cNvSpPr>
          <p:nvPr>
            <p:ph type="ftr" sz="quarter" idx="11"/>
          </p:nvPr>
        </p:nvSpPr>
        <p:spPr>
          <a:xfrm>
            <a:off x="642917" y="6309360"/>
            <a:ext cx="3271516" cy="457200"/>
          </a:xfrm>
        </p:spPr>
        <p:txBody>
          <a:bodyPr/>
          <a:lstStyle>
            <a:lvl1pPr>
              <a:defRPr>
                <a:solidFill>
                  <a:schemeClr val="bg1"/>
                </a:solidFill>
                <a:effectLst>
                  <a:outerShdw blurRad="50800" dist="38100" dir="2700000" algn="tl" rotWithShape="0">
                    <a:prstClr val="black">
                      <a:alpha val="43000"/>
                    </a:prstClr>
                  </a:outerShdw>
                </a:effectLst>
              </a:defRPr>
            </a:lvl1pPr>
          </a:lstStyle>
          <a:p>
            <a:r>
              <a:rPr lang="en-US" dirty="0"/>
              <a:t>Presentation Title</a:t>
            </a:r>
          </a:p>
        </p:txBody>
      </p:sp>
      <p:sp>
        <p:nvSpPr>
          <p:cNvPr id="16" name="Date Placeholder 3">
            <a:extLst>
              <a:ext uri="{FF2B5EF4-FFF2-40B4-BE49-F238E27FC236}">
                <a16:creationId xmlns:a16="http://schemas.microsoft.com/office/drawing/2014/main" id="{9E8578BE-8DB2-4FE6-B45A-2B3415CEE1C4}"/>
              </a:ext>
            </a:extLst>
          </p:cNvPr>
          <p:cNvSpPr>
            <a:spLocks noGrp="1"/>
          </p:cNvSpPr>
          <p:nvPr>
            <p:ph type="dt" sz="half" idx="10"/>
          </p:nvPr>
        </p:nvSpPr>
        <p:spPr>
          <a:xfrm>
            <a:off x="5376668" y="6309360"/>
            <a:ext cx="3411973" cy="457200"/>
          </a:xfrm>
        </p:spPr>
        <p:txBody>
          <a:bodyPr/>
          <a:lstStyle>
            <a:lvl1pPr>
              <a:defRPr>
                <a:solidFill>
                  <a:schemeClr val="tx2"/>
                </a:solidFill>
                <a:effectLst/>
              </a:defRPr>
            </a:lvl1pPr>
          </a:lstStyle>
          <a:p>
            <a:fld id="{32546992-DEFF-4765-9FB8-C2ACF446503A}" type="datetime1">
              <a:rPr lang="en-US" smtClean="0"/>
              <a:pPr/>
              <a:t>7/9/2023</a:t>
            </a:fld>
            <a:endParaRPr lang="en-US" dirty="0"/>
          </a:p>
        </p:txBody>
      </p:sp>
      <p:sp>
        <p:nvSpPr>
          <p:cNvPr id="18" name="Slide Number Placeholder 5">
            <a:extLst>
              <a:ext uri="{FF2B5EF4-FFF2-40B4-BE49-F238E27FC236}">
                <a16:creationId xmlns:a16="http://schemas.microsoft.com/office/drawing/2014/main" id="{6AF7C96F-C1E5-45F5-B070-2D025E7BD35C}"/>
              </a:ext>
            </a:extLst>
          </p:cNvPr>
          <p:cNvSpPr>
            <a:spLocks noGrp="1"/>
          </p:cNvSpPr>
          <p:nvPr>
            <p:ph type="sldNum" sz="quarter" idx="12"/>
          </p:nvPr>
        </p:nvSpPr>
        <p:spPr>
          <a:xfrm>
            <a:off x="10569202" y="6309360"/>
            <a:ext cx="979879" cy="457200"/>
          </a:xfrm>
        </p:spPr>
        <p:txBody>
          <a:bodyPr/>
          <a:lstStyle/>
          <a:p>
            <a:fld id="{FAEF9944-A4F6-4C59-AEBD-678D6480B8EA}" type="slidenum">
              <a:rPr lang="en-US" smtClean="0"/>
              <a:t>‹#›</a:t>
            </a:fld>
            <a:endParaRPr lang="en-US" dirty="0"/>
          </a:p>
        </p:txBody>
      </p:sp>
    </p:spTree>
    <p:extLst>
      <p:ext uri="{BB962C8B-B14F-4D97-AF65-F5344CB8AC3E}">
        <p14:creationId xmlns:p14="http://schemas.microsoft.com/office/powerpoint/2010/main" val="3958457789"/>
      </p:ext>
    </p:extLst>
  </p:cSld>
  <p:clrMapOvr>
    <a:masterClrMapping/>
  </p:clrMapOvr>
  <p:hf hdr="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useBgFill="1">
        <p:nvSpPr>
          <p:cNvPr id="6" name="Rectangle 5">
            <a:extLst>
              <a:ext uri="{FF2B5EF4-FFF2-40B4-BE49-F238E27FC236}">
                <a16:creationId xmlns:a16="http://schemas.microsoft.com/office/drawing/2014/main" id="{23DC2F0A-1748-49AE-AF72-D6BBB4F8FEC3}"/>
              </a:ext>
              <a:ext uri="{C183D7F6-B498-43B3-948B-1728B52AA6E4}">
                <adec:decorative xmlns:adec="http://schemas.microsoft.com/office/drawing/2017/decorative" val="1"/>
              </a:ext>
            </a:extLst>
          </p:cNvPr>
          <p:cNvSpPr/>
          <p:nvPr userDrawn="1"/>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a:extLst>
              <a:ext uri="{FF2B5EF4-FFF2-40B4-BE49-F238E27FC236}">
                <a16:creationId xmlns:a16="http://schemas.microsoft.com/office/drawing/2014/main" id="{683DF7B1-E0C5-4E09-BB5C-F11EA14D7C95}"/>
              </a:ext>
              <a:ext uri="{C183D7F6-B498-43B3-948B-1728B52AA6E4}">
                <adec:decorative xmlns:adec="http://schemas.microsoft.com/office/drawing/2017/decorative" val="1"/>
              </a:ext>
            </a:extLst>
          </p:cNvPr>
          <p:cNvSpPr/>
          <p:nvPr userDrawn="1"/>
        </p:nvSpPr>
        <p:spPr>
          <a:xfrm>
            <a:off x="0" y="866789"/>
            <a:ext cx="6833381" cy="259421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BBC678EC-E47C-4AC2-A75A-7022CECD0031}"/>
              </a:ext>
            </a:extLst>
          </p:cNvPr>
          <p:cNvSpPr>
            <a:spLocks noGrp="1"/>
          </p:cNvSpPr>
          <p:nvPr>
            <p:ph type="title" hasCustomPrompt="1"/>
          </p:nvPr>
        </p:nvSpPr>
        <p:spPr>
          <a:xfrm>
            <a:off x="1434622" y="1138041"/>
            <a:ext cx="4862811" cy="2019488"/>
          </a:xfrm>
        </p:spPr>
        <p:txBody>
          <a:bodyPr/>
          <a:lstStyle>
            <a:lvl1pPr>
              <a:lnSpc>
                <a:spcPct val="100000"/>
              </a:lnSpc>
              <a:defRPr>
                <a:solidFill>
                  <a:schemeClr val="bg1"/>
                </a:solidFill>
              </a:defRPr>
            </a:lvl1pPr>
          </a:lstStyle>
          <a:p>
            <a:r>
              <a:rPr lang="en-US" dirty="0">
                <a:solidFill>
                  <a:schemeClr val="bg1"/>
                </a:solidFill>
              </a:rPr>
              <a:t>CLICK TO ADD TITLE</a:t>
            </a:r>
          </a:p>
        </p:txBody>
      </p:sp>
      <p:sp>
        <p:nvSpPr>
          <p:cNvPr id="25" name="Picture Placeholder 21">
            <a:extLst>
              <a:ext uri="{FF2B5EF4-FFF2-40B4-BE49-F238E27FC236}">
                <a16:creationId xmlns:a16="http://schemas.microsoft.com/office/drawing/2014/main" id="{8B745891-A8DA-4640-BB3F-1693FC5AC4AB}"/>
              </a:ext>
            </a:extLst>
          </p:cNvPr>
          <p:cNvSpPr>
            <a:spLocks noGrp="1"/>
          </p:cNvSpPr>
          <p:nvPr>
            <p:ph type="pic" sz="quarter" idx="14" hasCustomPrompt="1"/>
          </p:nvPr>
        </p:nvSpPr>
        <p:spPr>
          <a:xfrm>
            <a:off x="6858023" y="4941"/>
            <a:ext cx="5333977" cy="3392053"/>
          </a:xfrm>
        </p:spPr>
        <p:txBody>
          <a:bodyPr anchor="t"/>
          <a:lstStyle>
            <a:lvl1pPr algn="ctr">
              <a:defRPr/>
            </a:lvl1pPr>
          </a:lstStyle>
          <a:p>
            <a:r>
              <a:rPr lang="en-US" dirty="0"/>
              <a:t>Click to add photo</a:t>
            </a:r>
          </a:p>
        </p:txBody>
      </p:sp>
      <p:sp>
        <p:nvSpPr>
          <p:cNvPr id="24" name="Picture Placeholder 21">
            <a:extLst>
              <a:ext uri="{FF2B5EF4-FFF2-40B4-BE49-F238E27FC236}">
                <a16:creationId xmlns:a16="http://schemas.microsoft.com/office/drawing/2014/main" id="{BC2DF568-4EA5-4F79-980F-47FC90AEA129}"/>
              </a:ext>
            </a:extLst>
          </p:cNvPr>
          <p:cNvSpPr>
            <a:spLocks noGrp="1"/>
          </p:cNvSpPr>
          <p:nvPr>
            <p:ph type="pic" sz="quarter" idx="13" hasCustomPrompt="1"/>
          </p:nvPr>
        </p:nvSpPr>
        <p:spPr>
          <a:xfrm>
            <a:off x="1067712" y="3461002"/>
            <a:ext cx="5728215" cy="3396997"/>
          </a:xfrm>
        </p:spPr>
        <p:txBody>
          <a:bodyPr anchor="t"/>
          <a:lstStyle>
            <a:lvl1pPr algn="ctr">
              <a:defRPr/>
            </a:lvl1pPr>
          </a:lstStyle>
          <a:p>
            <a:r>
              <a:rPr lang="en-US" dirty="0"/>
              <a:t>Click to add photo</a:t>
            </a:r>
          </a:p>
        </p:txBody>
      </p:sp>
      <p:sp>
        <p:nvSpPr>
          <p:cNvPr id="9" name="Rectangle 8">
            <a:extLst>
              <a:ext uri="{FF2B5EF4-FFF2-40B4-BE49-F238E27FC236}">
                <a16:creationId xmlns:a16="http://schemas.microsoft.com/office/drawing/2014/main" id="{5E74E69A-5ABD-42DF-A2B0-997A626257D4}"/>
              </a:ext>
              <a:ext uri="{C183D7F6-B498-43B3-948B-1728B52AA6E4}">
                <adec:decorative xmlns:adec="http://schemas.microsoft.com/office/drawing/2017/decorative" val="1"/>
              </a:ext>
            </a:extLst>
          </p:cNvPr>
          <p:cNvSpPr/>
          <p:nvPr userDrawn="1"/>
        </p:nvSpPr>
        <p:spPr>
          <a:xfrm>
            <a:off x="-3063" y="920164"/>
            <a:ext cx="1070775" cy="246619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EC2B6D0A-4A1F-4B59-B429-AD3FABC74F33}"/>
              </a:ext>
              <a:ext uri="{C183D7F6-B498-43B3-948B-1728B52AA6E4}">
                <adec:decorative xmlns:adec="http://schemas.microsoft.com/office/drawing/2017/decorative" val="1"/>
              </a:ext>
            </a:extLst>
          </p:cNvPr>
          <p:cNvSpPr/>
          <p:nvPr userDrawn="1"/>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32B66529-F6B7-4C1C-8291-8139628DF6C0}"/>
              </a:ext>
              <a:ext uri="{C183D7F6-B498-43B3-948B-1728B52AA6E4}">
                <adec:decorative xmlns:adec="http://schemas.microsoft.com/office/drawing/2017/decorative" val="1"/>
              </a:ext>
            </a:extLst>
          </p:cNvPr>
          <p:cNvSpPr/>
          <p:nvPr userDrawn="1"/>
        </p:nvSpPr>
        <p:spPr>
          <a:xfrm>
            <a:off x="0" y="848456"/>
            <a:ext cx="6833382" cy="7170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872245B9-34B5-4F89-8EA6-C018B9D4FA46}"/>
              </a:ext>
              <a:ext uri="{C183D7F6-B498-43B3-948B-1728B52AA6E4}">
                <adec:decorative xmlns:adec="http://schemas.microsoft.com/office/drawing/2017/decorative" val="1"/>
              </a:ext>
            </a:extLst>
          </p:cNvPr>
          <p:cNvSpPr/>
          <p:nvPr userDrawn="1"/>
        </p:nvSpPr>
        <p:spPr>
          <a:xfrm>
            <a:off x="6858023" y="3442673"/>
            <a:ext cx="5333977" cy="3415328"/>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690814BE-76E8-43EC-9616-A1F02F053AD5}"/>
              </a:ext>
              <a:ext uri="{C183D7F6-B498-43B3-948B-1728B52AA6E4}">
                <adec:decorative xmlns:adec="http://schemas.microsoft.com/office/drawing/2017/decorative" val="1"/>
              </a:ext>
            </a:extLst>
          </p:cNvPr>
          <p:cNvSpPr/>
          <p:nvPr userDrawn="1"/>
        </p:nvSpPr>
        <p:spPr>
          <a:xfrm>
            <a:off x="0" y="3396996"/>
            <a:ext cx="1219200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Content Placeholder 2">
            <a:extLst>
              <a:ext uri="{FF2B5EF4-FFF2-40B4-BE49-F238E27FC236}">
                <a16:creationId xmlns:a16="http://schemas.microsoft.com/office/drawing/2014/main" id="{F8AAA0A6-9D4B-4AA2-82F0-77E5ECF4B647}"/>
              </a:ext>
            </a:extLst>
          </p:cNvPr>
          <p:cNvSpPr>
            <a:spLocks noGrp="1"/>
          </p:cNvSpPr>
          <p:nvPr>
            <p:ph idx="1" hasCustomPrompt="1"/>
          </p:nvPr>
        </p:nvSpPr>
        <p:spPr>
          <a:xfrm>
            <a:off x="7386762" y="3928342"/>
            <a:ext cx="4162319" cy="2285000"/>
          </a:xfrm>
        </p:spPr>
        <p:txBody>
          <a:bodyPr anchor="t">
            <a:normAutofit/>
          </a:bodyPr>
          <a:lstStyle>
            <a:lvl1pPr>
              <a:lnSpc>
                <a:spcPct val="100000"/>
              </a:lnSpc>
              <a:defRPr sz="2400" b="0"/>
            </a:lvl1pPr>
          </a:lstStyle>
          <a:p>
            <a:r>
              <a:rPr lang="en-US" dirty="0"/>
              <a:t>Click to add text</a:t>
            </a:r>
          </a:p>
        </p:txBody>
      </p:sp>
      <p:sp>
        <p:nvSpPr>
          <p:cNvPr id="17" name="Footer Placeholder 12">
            <a:extLst>
              <a:ext uri="{FF2B5EF4-FFF2-40B4-BE49-F238E27FC236}">
                <a16:creationId xmlns:a16="http://schemas.microsoft.com/office/drawing/2014/main" id="{8E3FFD99-95F0-47A4-8642-FB9FECEC4F37}"/>
              </a:ext>
            </a:extLst>
          </p:cNvPr>
          <p:cNvSpPr>
            <a:spLocks noGrp="1"/>
          </p:cNvSpPr>
          <p:nvPr>
            <p:ph type="ftr" sz="quarter" idx="11"/>
          </p:nvPr>
        </p:nvSpPr>
        <p:spPr>
          <a:xfrm>
            <a:off x="1525917" y="6309360"/>
            <a:ext cx="4946592" cy="457200"/>
          </a:xfrm>
        </p:spPr>
        <p:txBody>
          <a:bodyPr/>
          <a:lstStyle>
            <a:lvl1pPr>
              <a:defRPr>
                <a:solidFill>
                  <a:schemeClr val="bg1"/>
                </a:solidFill>
                <a:effectLst>
                  <a:outerShdw blurRad="38100" dist="38100" dir="2700000" algn="tl">
                    <a:srgbClr val="000000">
                      <a:alpha val="43137"/>
                    </a:srgbClr>
                  </a:outerShdw>
                </a:effectLst>
              </a:defRPr>
            </a:lvl1pPr>
          </a:lstStyle>
          <a:p>
            <a:r>
              <a:rPr lang="en-US" dirty="0"/>
              <a:t>Presentation Title</a:t>
            </a:r>
          </a:p>
        </p:txBody>
      </p:sp>
      <p:sp>
        <p:nvSpPr>
          <p:cNvPr id="18" name="Rectangle 17">
            <a:extLst>
              <a:ext uri="{FF2B5EF4-FFF2-40B4-BE49-F238E27FC236}">
                <a16:creationId xmlns:a16="http://schemas.microsoft.com/office/drawing/2014/main" id="{94727536-E532-4015-A178-0ABB6B09C661}"/>
              </a:ext>
              <a:ext uri="{C183D7F6-B498-43B3-948B-1728B52AA6E4}">
                <adec:decorative xmlns:adec="http://schemas.microsoft.com/office/drawing/2017/decorative" val="1"/>
              </a:ext>
            </a:extLst>
          </p:cNvPr>
          <p:cNvSpPr/>
          <p:nvPr userDrawn="1"/>
        </p:nvSpPr>
        <p:spPr>
          <a:xfrm rot="5400000">
            <a:off x="3398931"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Date Placeholder 11">
            <a:extLst>
              <a:ext uri="{FF2B5EF4-FFF2-40B4-BE49-F238E27FC236}">
                <a16:creationId xmlns:a16="http://schemas.microsoft.com/office/drawing/2014/main" id="{22977876-C29D-4D32-9948-303465AEC312}"/>
              </a:ext>
            </a:extLst>
          </p:cNvPr>
          <p:cNvSpPr>
            <a:spLocks noGrp="1"/>
          </p:cNvSpPr>
          <p:nvPr>
            <p:ph type="dt" sz="half" idx="10"/>
          </p:nvPr>
        </p:nvSpPr>
        <p:spPr>
          <a:xfrm>
            <a:off x="7377730" y="6309360"/>
            <a:ext cx="2736329" cy="457200"/>
          </a:xfrm>
        </p:spPr>
        <p:txBody>
          <a:bodyPr/>
          <a:lstStyle/>
          <a:p>
            <a:fld id="{F6852FE2-76E6-44F3-971E-3B1E6B948E41}" type="datetime1">
              <a:rPr lang="en-US" smtClean="0"/>
              <a:t>7/9/2023</a:t>
            </a:fld>
            <a:endParaRPr lang="en-US" dirty="0"/>
          </a:p>
        </p:txBody>
      </p:sp>
      <p:sp>
        <p:nvSpPr>
          <p:cNvPr id="20" name="Slide Number Placeholder 15">
            <a:extLst>
              <a:ext uri="{FF2B5EF4-FFF2-40B4-BE49-F238E27FC236}">
                <a16:creationId xmlns:a16="http://schemas.microsoft.com/office/drawing/2014/main" id="{6A7BC11E-2EF0-4989-9A7E-7AB377DB8534}"/>
              </a:ext>
            </a:extLst>
          </p:cNvPr>
          <p:cNvSpPr>
            <a:spLocks noGrp="1"/>
          </p:cNvSpPr>
          <p:nvPr>
            <p:ph type="sldNum" sz="quarter" idx="12"/>
          </p:nvPr>
        </p:nvSpPr>
        <p:spPr>
          <a:xfrm>
            <a:off x="10569202" y="6309360"/>
            <a:ext cx="979879" cy="457200"/>
          </a:xfrm>
        </p:spPr>
        <p:txBody>
          <a:bodyPr/>
          <a:lstStyle/>
          <a:p>
            <a:fld id="{FAEF9944-A4F6-4C59-AEBD-678D6480B8EA}" type="slidenum">
              <a:rPr lang="en-US" smtClean="0"/>
              <a:t>‹#›</a:t>
            </a:fld>
            <a:endParaRPr lang="en-US" dirty="0"/>
          </a:p>
        </p:txBody>
      </p:sp>
    </p:spTree>
    <p:extLst>
      <p:ext uri="{BB962C8B-B14F-4D97-AF65-F5344CB8AC3E}">
        <p14:creationId xmlns:p14="http://schemas.microsoft.com/office/powerpoint/2010/main" val="4219767057"/>
      </p:ext>
    </p:extLst>
  </p:cSld>
  <p:clrMapOvr>
    <a:masterClrMapping/>
  </p:clrMapOvr>
  <p:hf hdr="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786F82F-1B47-46ED-8EAE-53EF71E59E9A}"/>
              </a:ext>
            </a:extLst>
          </p:cNvPr>
          <p:cNvSpPr/>
          <p:nvPr/>
        </p:nvSpPr>
        <p:spPr>
          <a:xfrm>
            <a:off x="4718302" y="0"/>
            <a:ext cx="7473698"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642918" y="705113"/>
            <a:ext cx="3411973" cy="5197498"/>
          </a:xfrm>
          <a:prstGeom prst="rect">
            <a:avLst/>
          </a:prstGeom>
        </p:spPr>
        <p:txBody>
          <a:bodyPr vert="horz" lIns="109728" tIns="109728" rIns="109728" bIns="9144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376671" y="705113"/>
            <a:ext cx="6172412" cy="5197497"/>
          </a:xfrm>
          <a:prstGeom prst="rect">
            <a:avLst/>
          </a:prstGeom>
        </p:spPr>
        <p:txBody>
          <a:bodyPr vert="horz" lIns="109728" tIns="109728" rIns="109728" bIns="9144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376671" y="6309360"/>
            <a:ext cx="4549612" cy="457200"/>
          </a:xfrm>
          <a:prstGeom prst="rect">
            <a:avLst/>
          </a:prstGeom>
        </p:spPr>
        <p:txBody>
          <a:bodyPr vert="horz" lIns="109728" tIns="109728" rIns="109728" bIns="91440" rtlCol="0" anchor="ctr"/>
          <a:lstStyle>
            <a:lvl1pPr algn="l">
              <a:defRPr sz="1200" spc="150" baseline="0">
                <a:solidFill>
                  <a:schemeClr val="tx1">
                    <a:lumMod val="75000"/>
                    <a:lumOff val="25000"/>
                  </a:schemeClr>
                </a:solidFill>
                <a:latin typeface="+mj-lt"/>
              </a:defRPr>
            </a:lvl1pPr>
          </a:lstStyle>
          <a:p>
            <a:fld id="{AAE613A3-7427-4A9A-9B2A-23B005FA5F48}" type="datetime1">
              <a:rPr lang="en-US" smtClean="0"/>
              <a:t>7/9/2023</a:t>
            </a:fld>
            <a:endParaRPr lang="en-US" dirty="0"/>
          </a:p>
        </p:txBody>
      </p:sp>
      <p:sp>
        <p:nvSpPr>
          <p:cNvPr id="5" name="Footer Placeholder 4"/>
          <p:cNvSpPr>
            <a:spLocks noGrp="1"/>
          </p:cNvSpPr>
          <p:nvPr>
            <p:ph type="ftr" sz="quarter" idx="3"/>
          </p:nvPr>
        </p:nvSpPr>
        <p:spPr>
          <a:xfrm>
            <a:off x="642918" y="6309360"/>
            <a:ext cx="3411973" cy="457200"/>
          </a:xfrm>
          <a:prstGeom prst="rect">
            <a:avLst/>
          </a:prstGeom>
        </p:spPr>
        <p:txBody>
          <a:bodyPr vert="horz" lIns="109728" tIns="109728" rIns="109728" bIns="91440" rtlCol="0" anchor="ctr"/>
          <a:lstStyle>
            <a:lvl1pPr algn="l">
              <a:defRPr sz="1200" spc="150" baseline="0">
                <a:solidFill>
                  <a:schemeClr val="tx1">
                    <a:lumMod val="75000"/>
                    <a:lumOff val="25000"/>
                  </a:schemeClr>
                </a:solidFill>
                <a:latin typeface="+mj-lt"/>
              </a:defRPr>
            </a:lvl1pPr>
          </a:lstStyle>
          <a:p>
            <a:r>
              <a:rPr lang="en-US" dirty="0"/>
              <a:t>Presentation Title</a:t>
            </a:r>
          </a:p>
        </p:txBody>
      </p:sp>
      <p:sp>
        <p:nvSpPr>
          <p:cNvPr id="6" name="Slide Number Placeholder 5"/>
          <p:cNvSpPr>
            <a:spLocks noGrp="1"/>
          </p:cNvSpPr>
          <p:nvPr>
            <p:ph type="sldNum" sz="quarter" idx="4"/>
          </p:nvPr>
        </p:nvSpPr>
        <p:spPr>
          <a:xfrm>
            <a:off x="10569202" y="6309360"/>
            <a:ext cx="979879" cy="457200"/>
          </a:xfrm>
          <a:prstGeom prst="rect">
            <a:avLst/>
          </a:prstGeom>
        </p:spPr>
        <p:txBody>
          <a:bodyPr vert="horz" lIns="109728" tIns="109728" rIns="109728" bIns="91440" rtlCol="0" anchor="b"/>
          <a:lstStyle>
            <a:lvl1pPr algn="r">
              <a:defRPr sz="1600" b="1" spc="150" baseline="0">
                <a:solidFill>
                  <a:schemeClr val="tx1">
                    <a:lumMod val="75000"/>
                    <a:lumOff val="25000"/>
                  </a:schemeClr>
                </a:solidFill>
                <a:latin typeface="+mj-lt"/>
              </a:defRPr>
            </a:lvl1pPr>
          </a:lstStyle>
          <a:p>
            <a:fld id="{FAEF9944-A4F6-4C59-AEBD-678D6480B8EA}" type="slidenum">
              <a:rPr lang="en-US" smtClean="0"/>
              <a:pPr/>
              <a:t>‹#›</a:t>
            </a:fld>
            <a:endParaRPr lang="en-US" dirty="0"/>
          </a:p>
        </p:txBody>
      </p:sp>
      <p:sp>
        <p:nvSpPr>
          <p:cNvPr id="21" name="Rectangle 20">
            <a:extLst>
              <a:ext uri="{FF2B5EF4-FFF2-40B4-BE49-F238E27FC236}">
                <a16:creationId xmlns:a16="http://schemas.microsoft.com/office/drawing/2014/main" id="{EF1BAF6F-6275-4646-9C59-331B29B9550F}"/>
              </a:ext>
            </a:extLst>
          </p:cNvPr>
          <p:cNvSpPr/>
          <p:nvPr/>
        </p:nvSpPr>
        <p:spPr>
          <a:xfrm rot="5400000">
            <a:off x="1257298"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0129327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3" r:id="rId12"/>
    <p:sldLayoutId id="2147483674" r:id="rId13"/>
  </p:sldLayoutIdLst>
  <p:hf hdr="0"/>
  <p:txStyles>
    <p:titleStyle>
      <a:lvl1pPr algn="l" defTabSz="914400" rtl="0" eaLnBrk="1" latinLnBrk="0" hangingPunct="1">
        <a:lnSpc>
          <a:spcPct val="150000"/>
        </a:lnSpc>
        <a:spcBef>
          <a:spcPct val="0"/>
        </a:spcBef>
        <a:buNone/>
        <a:defRPr sz="3600" b="1" kern="1200" spc="150" baseline="0">
          <a:solidFill>
            <a:schemeClr val="tx1">
              <a:lumMod val="75000"/>
              <a:lumOff val="25000"/>
            </a:schemeClr>
          </a:solidFill>
          <a:latin typeface="+mj-lt"/>
          <a:ea typeface="+mj-ea"/>
          <a:cs typeface="+mj-cs"/>
        </a:defRPr>
      </a:lvl1pPr>
    </p:titleStyle>
    <p:bodyStyle>
      <a:lvl1pPr marL="0" indent="0" algn="l" defTabSz="914400" rtl="0" eaLnBrk="1" latinLnBrk="0" hangingPunct="1">
        <a:lnSpc>
          <a:spcPct val="140000"/>
        </a:lnSpc>
        <a:spcBef>
          <a:spcPts val="930"/>
        </a:spcBef>
        <a:buFont typeface="Corbel" panose="020B0503020204020204" pitchFamily="34" charset="0"/>
        <a:buNone/>
        <a:defRPr sz="1800" b="1" kern="1200" spc="150" baseline="0">
          <a:solidFill>
            <a:schemeClr val="tx1">
              <a:lumMod val="75000"/>
              <a:lumOff val="25000"/>
            </a:schemeClr>
          </a:solidFill>
          <a:latin typeface="+mn-lt"/>
          <a:ea typeface="+mn-ea"/>
          <a:cs typeface="+mn-cs"/>
        </a:defRPr>
      </a:lvl1pPr>
      <a:lvl2pPr marL="0" indent="0" algn="l" defTabSz="914400" rtl="0" eaLnBrk="1" latinLnBrk="0" hangingPunct="1">
        <a:lnSpc>
          <a:spcPct val="140000"/>
        </a:lnSpc>
        <a:spcBef>
          <a:spcPts val="930"/>
        </a:spcBef>
        <a:buFont typeface="Corbel" panose="020B0503020204020204" pitchFamily="34" charset="0"/>
        <a:buNone/>
        <a:defRPr sz="1600" kern="1200" spc="150" baseline="0">
          <a:solidFill>
            <a:schemeClr val="tx1">
              <a:lumMod val="75000"/>
              <a:lumOff val="25000"/>
            </a:schemeClr>
          </a:solidFill>
          <a:latin typeface="+mn-lt"/>
          <a:ea typeface="+mn-ea"/>
          <a:cs typeface="+mn-cs"/>
        </a:defRPr>
      </a:lvl2pPr>
      <a:lvl3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3pPr>
      <a:lvl4pPr marL="0" indent="-320040" algn="l" defTabSz="914400" rtl="0" eaLnBrk="1" latinLnBrk="0" hangingPunct="1">
        <a:lnSpc>
          <a:spcPct val="140000"/>
        </a:lnSpc>
        <a:spcBef>
          <a:spcPts val="930"/>
        </a:spcBef>
        <a:buFont typeface="Corbel" panose="020B0503020204020204" pitchFamily="34" charset="0"/>
        <a:buChar char="–"/>
        <a:defRPr sz="1400" kern="1200" spc="150" baseline="0">
          <a:solidFill>
            <a:schemeClr val="tx1">
              <a:lumMod val="75000"/>
              <a:lumOff val="25000"/>
            </a:schemeClr>
          </a:solidFill>
          <a:latin typeface="+mn-lt"/>
          <a:ea typeface="+mn-ea"/>
          <a:cs typeface="+mn-cs"/>
        </a:defRPr>
      </a:lvl4pPr>
      <a:lvl5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848">
          <p15:clr>
            <a:srgbClr val="F26B43"/>
          </p15:clr>
        </p15:guide>
        <p15:guide id="2" orient="horz" pos="3960">
          <p15:clr>
            <a:srgbClr val="F26B43"/>
          </p15:clr>
        </p15:guide>
        <p15:guide id="3" orient="horz" pos="1536">
          <p15:clr>
            <a:srgbClr val="F26B43"/>
          </p15:clr>
        </p15:guide>
        <p15:guide id="4" orient="horz" pos="3840">
          <p15:clr>
            <a:srgbClr val="F26B43"/>
          </p15:clr>
        </p15:guide>
        <p15:guide id="5" pos="4416">
          <p15:clr>
            <a:srgbClr val="F26B43"/>
          </p15:clr>
        </p15:guide>
        <p15:guide id="6" pos="4800">
          <p15:clr>
            <a:srgbClr val="F26B43"/>
          </p15:clr>
        </p15:guide>
        <p15:guide id="7" orient="horz" pos="360">
          <p15:clr>
            <a:srgbClr val="F26B43"/>
          </p15:clr>
        </p15:guide>
        <p15:guide id="8" pos="7368">
          <p15:clr>
            <a:srgbClr val="F26B43"/>
          </p15:clr>
        </p15:guide>
        <p15:guide id="9" pos="2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9.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5.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75480208-1468-2D55-70ED-771DD5F6761A}"/>
              </a:ext>
            </a:extLst>
          </p:cNvPr>
          <p:cNvSpPr>
            <a:spLocks noGrp="1"/>
          </p:cNvSpPr>
          <p:nvPr>
            <p:ph type="ctrTitle"/>
          </p:nvPr>
        </p:nvSpPr>
        <p:spPr>
          <a:xfrm>
            <a:off x="1228955" y="908252"/>
            <a:ext cx="5332064" cy="1896675"/>
          </a:xfrm>
        </p:spPr>
        <p:txBody>
          <a:bodyPr/>
          <a:lstStyle/>
          <a:p>
            <a:pPr algn="ctr">
              <a:lnSpc>
                <a:spcPct val="150000"/>
              </a:lnSpc>
            </a:pPr>
            <a:r>
              <a:rPr lang="en-IN" sz="4800" dirty="0" err="1">
                <a:latin typeface="Arial" panose="020B0604020202020204" pitchFamily="34" charset="0"/>
                <a:cs typeface="Arial" panose="020B0604020202020204" pitchFamily="34" charset="0"/>
              </a:rPr>
              <a:t>Hrm</a:t>
            </a:r>
            <a:r>
              <a:rPr lang="en-IN" sz="4800" dirty="0">
                <a:latin typeface="Arial" panose="020B0604020202020204" pitchFamily="34" charset="0"/>
                <a:cs typeface="Arial" panose="020B0604020202020204" pitchFamily="34" charset="0"/>
              </a:rPr>
              <a:t> </a:t>
            </a:r>
            <a:br>
              <a:rPr lang="en-IN" sz="2800" dirty="0">
                <a:latin typeface="Arial" panose="020B0604020202020204" pitchFamily="34" charset="0"/>
                <a:cs typeface="Arial" panose="020B0604020202020204" pitchFamily="34" charset="0"/>
              </a:rPr>
            </a:br>
            <a:r>
              <a:rPr lang="en-IN" sz="2000" dirty="0">
                <a:latin typeface="Arial" panose="020B0604020202020204" pitchFamily="34" charset="0"/>
                <a:cs typeface="Arial" panose="020B0604020202020204" pitchFamily="34" charset="0"/>
              </a:rPr>
              <a:t>(human resource management)</a:t>
            </a:r>
            <a:endParaRPr lang="en-IN" sz="2800" dirty="0">
              <a:latin typeface="Arial" panose="020B0604020202020204" pitchFamily="34" charset="0"/>
              <a:cs typeface="Arial" panose="020B0604020202020204" pitchFamily="34" charset="0"/>
            </a:endParaRPr>
          </a:p>
        </p:txBody>
      </p:sp>
      <p:sp>
        <p:nvSpPr>
          <p:cNvPr id="9" name="Subtitle 8">
            <a:extLst>
              <a:ext uri="{FF2B5EF4-FFF2-40B4-BE49-F238E27FC236}">
                <a16:creationId xmlns:a16="http://schemas.microsoft.com/office/drawing/2014/main" id="{4FA4D08C-898B-2000-530E-0FDF8FA7B2B1}"/>
              </a:ext>
            </a:extLst>
          </p:cNvPr>
          <p:cNvSpPr>
            <a:spLocks noGrp="1"/>
          </p:cNvSpPr>
          <p:nvPr>
            <p:ph type="subTitle" idx="1"/>
          </p:nvPr>
        </p:nvSpPr>
        <p:spPr>
          <a:xfrm>
            <a:off x="1419843" y="3664384"/>
            <a:ext cx="5097057" cy="1606163"/>
          </a:xfrm>
        </p:spPr>
        <p:txBody>
          <a:bodyPr/>
          <a:lstStyle/>
          <a:p>
            <a:pPr algn="just"/>
            <a:r>
              <a:rPr lang="en-IN" sz="2800" b="1" dirty="0">
                <a:latin typeface="Arial" panose="020B0604020202020204" pitchFamily="34" charset="0"/>
                <a:cs typeface="Arial" panose="020B0604020202020204" pitchFamily="34" charset="0"/>
              </a:rPr>
              <a:t>Title:</a:t>
            </a:r>
            <a:r>
              <a:rPr lang="en-IN" sz="2200" b="1" dirty="0">
                <a:latin typeface="Arial" panose="020B0604020202020204" pitchFamily="34" charset="0"/>
                <a:cs typeface="Arial" panose="020B0604020202020204" pitchFamily="34" charset="0"/>
              </a:rPr>
              <a:t> </a:t>
            </a:r>
            <a:r>
              <a:rPr lang="en-GB" dirty="0">
                <a:effectLst/>
                <a:latin typeface="Arial" panose="020B0604020202020204" pitchFamily="34" charset="0"/>
                <a:ea typeface="Times New Roman" panose="02020603050405020304" pitchFamily="18" charset="0"/>
                <a:cs typeface="Arial" panose="020B0604020202020204" pitchFamily="34" charset="0"/>
              </a:rPr>
              <a:t>Private &amp; Public sector organisation HR strategy. </a:t>
            </a:r>
            <a:endParaRPr lang="en-IN" b="1" dirty="0">
              <a:latin typeface="Arial" panose="020B0604020202020204" pitchFamily="34" charset="0"/>
              <a:cs typeface="Arial" panose="020B0604020202020204" pitchFamily="34" charset="0"/>
            </a:endParaRPr>
          </a:p>
          <a:p>
            <a:endParaRPr lang="en-IN" sz="2200" b="1" dirty="0">
              <a:latin typeface="Arial" panose="020B0604020202020204" pitchFamily="34" charset="0"/>
              <a:cs typeface="Arial" panose="020B0604020202020204" pitchFamily="34" charset="0"/>
            </a:endParaRPr>
          </a:p>
        </p:txBody>
      </p:sp>
      <p:sp>
        <p:nvSpPr>
          <p:cNvPr id="7" name="Slide Number Placeholder 6">
            <a:extLst>
              <a:ext uri="{FF2B5EF4-FFF2-40B4-BE49-F238E27FC236}">
                <a16:creationId xmlns:a16="http://schemas.microsoft.com/office/drawing/2014/main" id="{FBCE594B-3E52-5C7D-748B-7EA0EA9AD144}"/>
              </a:ext>
            </a:extLst>
          </p:cNvPr>
          <p:cNvSpPr>
            <a:spLocks noGrp="1"/>
          </p:cNvSpPr>
          <p:nvPr>
            <p:ph type="sldNum" sz="quarter" idx="12"/>
          </p:nvPr>
        </p:nvSpPr>
        <p:spPr/>
        <p:txBody>
          <a:bodyPr/>
          <a:lstStyle/>
          <a:p>
            <a:fld id="{FAEF9944-A4F6-4C59-AEBD-678D6480B8EA}" type="slidenum">
              <a:rPr lang="en-US" smtClean="0"/>
              <a:t>1</a:t>
            </a:fld>
            <a:endParaRPr lang="en-US" dirty="0"/>
          </a:p>
        </p:txBody>
      </p:sp>
      <p:sp>
        <p:nvSpPr>
          <p:cNvPr id="11" name="TextBox 10">
            <a:extLst>
              <a:ext uri="{FF2B5EF4-FFF2-40B4-BE49-F238E27FC236}">
                <a16:creationId xmlns:a16="http://schemas.microsoft.com/office/drawing/2014/main" id="{8B1226B9-1CE7-31FA-3F54-0EE8D3F85213}"/>
              </a:ext>
            </a:extLst>
          </p:cNvPr>
          <p:cNvSpPr txBox="1"/>
          <p:nvPr/>
        </p:nvSpPr>
        <p:spPr>
          <a:xfrm>
            <a:off x="1494818" y="228600"/>
            <a:ext cx="3703897" cy="461665"/>
          </a:xfrm>
          <a:prstGeom prst="rect">
            <a:avLst/>
          </a:prstGeom>
          <a:noFill/>
        </p:spPr>
        <p:txBody>
          <a:bodyPr wrap="square" rtlCol="0">
            <a:spAutoFit/>
          </a:bodyPr>
          <a:lstStyle/>
          <a:p>
            <a:r>
              <a:rPr lang="en-IN" sz="2400" b="1" dirty="0">
                <a:latin typeface="Times New Roman" panose="02020603050405020304" pitchFamily="18" charset="0"/>
                <a:cs typeface="Times New Roman" panose="02020603050405020304" pitchFamily="18" charset="0"/>
              </a:rPr>
              <a:t>Student Id: 2228928</a:t>
            </a:r>
          </a:p>
        </p:txBody>
      </p:sp>
      <p:pic>
        <p:nvPicPr>
          <p:cNvPr id="2" name="Picture 2" descr="A picture containing text&#10;&#10;Description automatically generated">
            <a:extLst>
              <a:ext uri="{FF2B5EF4-FFF2-40B4-BE49-F238E27FC236}">
                <a16:creationId xmlns:a16="http://schemas.microsoft.com/office/drawing/2014/main" id="{B62E3835-60A8-4AD6-FE42-4A4ACC0C4F04}"/>
              </a:ext>
            </a:extLst>
          </p:cNvPr>
          <p:cNvPicPr>
            <a:picLocks noChangeAspect="1"/>
          </p:cNvPicPr>
          <p:nvPr/>
        </p:nvPicPr>
        <p:blipFill>
          <a:blip r:embed="rId2"/>
          <a:stretch>
            <a:fillRect/>
          </a:stretch>
        </p:blipFill>
        <p:spPr>
          <a:xfrm>
            <a:off x="6941127" y="40854"/>
            <a:ext cx="5187538" cy="4025175"/>
          </a:xfrm>
          <a:prstGeom prst="rect">
            <a:avLst/>
          </a:prstGeom>
        </p:spPr>
      </p:pic>
      <p:pic>
        <p:nvPicPr>
          <p:cNvPr id="4" name="Picture Placeholder 3" descr="A black background with white text&#10;&#10;Description automatically generated">
            <a:extLst>
              <a:ext uri="{FF2B5EF4-FFF2-40B4-BE49-F238E27FC236}">
                <a16:creationId xmlns:a16="http://schemas.microsoft.com/office/drawing/2014/main" id="{86429017-7C60-C578-FB47-A681FE0E85A5}"/>
              </a:ext>
            </a:extLst>
          </p:cNvPr>
          <p:cNvPicPr>
            <a:picLocks noGrp="1" noChangeAspect="1"/>
          </p:cNvPicPr>
          <p:nvPr>
            <p:ph type="pic" sz="quarter" idx="13"/>
          </p:nvPr>
        </p:nvPicPr>
        <p:blipFill rotWithShape="1">
          <a:blip r:embed="rId3"/>
          <a:srcRect l="-11209" t="-589123" r="-15248" b="-124083"/>
          <a:stretch/>
        </p:blipFill>
        <p:spPr>
          <a:xfrm>
            <a:off x="6859936" y="-46655"/>
            <a:ext cx="5332064" cy="6904655"/>
          </a:xfrm>
        </p:spPr>
      </p:pic>
    </p:spTree>
    <p:extLst>
      <p:ext uri="{BB962C8B-B14F-4D97-AF65-F5344CB8AC3E}">
        <p14:creationId xmlns:p14="http://schemas.microsoft.com/office/powerpoint/2010/main" val="19371964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503FB-CA8C-68CC-57EF-F3606C7A9935}"/>
              </a:ext>
            </a:extLst>
          </p:cNvPr>
          <p:cNvSpPr>
            <a:spLocks noGrp="1"/>
          </p:cNvSpPr>
          <p:nvPr>
            <p:ph type="title"/>
          </p:nvPr>
        </p:nvSpPr>
        <p:spPr>
          <a:xfrm>
            <a:off x="570868" y="91440"/>
            <a:ext cx="6623040" cy="791861"/>
          </a:xfrm>
        </p:spPr>
        <p:txBody>
          <a:bodyPr>
            <a:normAutofit fontScale="90000"/>
          </a:bodyPr>
          <a:lstStyle/>
          <a:p>
            <a:r>
              <a:rPr lang="en-GB" dirty="0">
                <a:latin typeface="Arial" panose="020B0604020202020204" pitchFamily="34" charset="0"/>
                <a:cs typeface="Arial" panose="020B0604020202020204" pitchFamily="34" charset="0"/>
              </a:rPr>
              <a:t>Content</a:t>
            </a:r>
          </a:p>
        </p:txBody>
      </p:sp>
      <p:sp>
        <p:nvSpPr>
          <p:cNvPr id="3" name="Content Placeholder 2">
            <a:extLst>
              <a:ext uri="{FF2B5EF4-FFF2-40B4-BE49-F238E27FC236}">
                <a16:creationId xmlns:a16="http://schemas.microsoft.com/office/drawing/2014/main" id="{E5EDEF3E-FDCB-635A-67C3-0B001FA985F6}"/>
              </a:ext>
            </a:extLst>
          </p:cNvPr>
          <p:cNvSpPr>
            <a:spLocks noGrp="1"/>
          </p:cNvSpPr>
          <p:nvPr>
            <p:ph idx="1"/>
          </p:nvPr>
        </p:nvSpPr>
        <p:spPr>
          <a:xfrm>
            <a:off x="647213" y="1273015"/>
            <a:ext cx="6623039" cy="4508353"/>
          </a:xfrm>
        </p:spPr>
        <p:txBody>
          <a:bodyPr>
            <a:normAutofit fontScale="92500" lnSpcReduction="10000"/>
          </a:bodyPr>
          <a:lstStyle/>
          <a:p>
            <a:pPr marL="342900" indent="-342900">
              <a:buFont typeface="Arial" panose="020B0604020202020204" pitchFamily="34" charset="0"/>
              <a:buChar char="•"/>
            </a:pPr>
            <a:r>
              <a:rPr lang="en-GB" dirty="0">
                <a:latin typeface="Arial" panose="020B0604020202020204" pitchFamily="34" charset="0"/>
                <a:cs typeface="Arial" panose="020B0604020202020204" pitchFamily="34" charset="0"/>
              </a:rPr>
              <a:t>Introduction</a:t>
            </a:r>
          </a:p>
          <a:p>
            <a:pPr marL="342900" indent="-342900">
              <a:buFont typeface="Arial" panose="020B0604020202020204" pitchFamily="34" charset="0"/>
              <a:buChar char="•"/>
            </a:pPr>
            <a:r>
              <a:rPr lang="en-GB" dirty="0">
                <a:latin typeface="Arial" panose="020B0604020202020204" pitchFamily="34" charset="0"/>
                <a:cs typeface="Arial" panose="020B0604020202020204" pitchFamily="34" charset="0"/>
              </a:rPr>
              <a:t>Private/Public Sector Organisation</a:t>
            </a:r>
          </a:p>
          <a:p>
            <a:pPr marL="342900" indent="-342900">
              <a:buFont typeface="Arial" panose="020B0604020202020204" pitchFamily="34" charset="0"/>
              <a:buChar char="•"/>
            </a:pPr>
            <a:r>
              <a:rPr lang="en-GB" dirty="0">
                <a:latin typeface="Arial" panose="020B0604020202020204" pitchFamily="34" charset="0"/>
                <a:cs typeface="Arial" panose="020B0604020202020204" pitchFamily="34" charset="0"/>
              </a:rPr>
              <a:t>HR Strategy in Company</a:t>
            </a:r>
          </a:p>
          <a:p>
            <a:pPr marL="342900" indent="-342900">
              <a:buFont typeface="Arial" panose="020B0604020202020204" pitchFamily="34" charset="0"/>
              <a:buChar char="•"/>
            </a:pPr>
            <a:r>
              <a:rPr lang="en-GB" dirty="0">
                <a:latin typeface="Arial" panose="020B0604020202020204" pitchFamily="34" charset="0"/>
                <a:cs typeface="Arial" panose="020B0604020202020204" pitchFamily="34" charset="0"/>
              </a:rPr>
              <a:t>Impact of HR Strategy</a:t>
            </a:r>
          </a:p>
          <a:p>
            <a:pPr marL="342900" indent="-342900">
              <a:buFont typeface="Arial" panose="020B0604020202020204" pitchFamily="34" charset="0"/>
              <a:buChar char="•"/>
            </a:pPr>
            <a:r>
              <a:rPr lang="en-GB" dirty="0">
                <a:latin typeface="Arial" panose="020B0604020202020204" pitchFamily="34" charset="0"/>
                <a:cs typeface="Arial" panose="020B0604020202020204" pitchFamily="34" charset="0"/>
              </a:rPr>
              <a:t>Comparative Critical Analysis </a:t>
            </a:r>
          </a:p>
          <a:p>
            <a:pPr marL="342900" indent="-342900">
              <a:buFont typeface="Arial" panose="020B0604020202020204" pitchFamily="34" charset="0"/>
              <a:buChar char="•"/>
            </a:pPr>
            <a:r>
              <a:rPr lang="en-GB" dirty="0">
                <a:latin typeface="Arial" panose="020B0604020202020204" pitchFamily="34" charset="0"/>
                <a:cs typeface="Arial" panose="020B0604020202020204" pitchFamily="34" charset="0"/>
              </a:rPr>
              <a:t>Evaluation of HR Strategies</a:t>
            </a:r>
          </a:p>
          <a:p>
            <a:pPr marL="342900" indent="-342900">
              <a:buFont typeface="Arial" panose="020B0604020202020204" pitchFamily="34" charset="0"/>
              <a:buChar char="•"/>
            </a:pPr>
            <a:r>
              <a:rPr lang="en-GB" dirty="0">
                <a:latin typeface="Arial" panose="020B0604020202020204" pitchFamily="34" charset="0"/>
                <a:cs typeface="Arial" panose="020B0604020202020204" pitchFamily="34" charset="0"/>
              </a:rPr>
              <a:t>HRO strategy in the public sector (NHS)</a:t>
            </a:r>
          </a:p>
          <a:p>
            <a:pPr marL="342900" indent="-342900">
              <a:buFont typeface="Arial" panose="020B0604020202020204" pitchFamily="34" charset="0"/>
              <a:buChar char="•"/>
            </a:pPr>
            <a:r>
              <a:rPr lang="en-GB" dirty="0">
                <a:latin typeface="Arial" panose="020B0604020202020204" pitchFamily="34" charset="0"/>
                <a:cs typeface="Arial" panose="020B0604020202020204" pitchFamily="34" charset="0"/>
              </a:rPr>
              <a:t>Conclusion</a:t>
            </a:r>
          </a:p>
          <a:p>
            <a:pPr marL="342900" indent="-342900">
              <a:buFont typeface="Arial" panose="020B0604020202020204" pitchFamily="34" charset="0"/>
              <a:buChar char="•"/>
            </a:pPr>
            <a:r>
              <a:rPr lang="en-GB" dirty="0">
                <a:latin typeface="Arial" panose="020B0604020202020204" pitchFamily="34" charset="0"/>
                <a:cs typeface="Arial" panose="020B0604020202020204" pitchFamily="34" charset="0"/>
              </a:rPr>
              <a:t>References</a:t>
            </a:r>
          </a:p>
          <a:p>
            <a:pPr marL="342900" indent="-342900">
              <a:buFont typeface="Arial" panose="020B0604020202020204" pitchFamily="34" charset="0"/>
              <a:buChar char="•"/>
            </a:pP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pic>
        <p:nvPicPr>
          <p:cNvPr id="6" name="Picture Placeholder 5" descr="A group of people in a classroom&#10;&#10;Description automatically generated">
            <a:extLst>
              <a:ext uri="{FF2B5EF4-FFF2-40B4-BE49-F238E27FC236}">
                <a16:creationId xmlns:a16="http://schemas.microsoft.com/office/drawing/2014/main" id="{02ADF185-529A-2370-E0F1-37A48AB139A5}"/>
              </a:ext>
            </a:extLst>
          </p:cNvPr>
          <p:cNvPicPr>
            <a:picLocks noGrp="1" noChangeAspect="1"/>
          </p:cNvPicPr>
          <p:nvPr>
            <p:ph type="pic" sz="quarter" idx="13"/>
          </p:nvPr>
        </p:nvPicPr>
        <p:blipFill>
          <a:blip r:embed="rId2"/>
          <a:srcRect l="27755" r="27755"/>
          <a:stretch>
            <a:fillRect/>
          </a:stretch>
        </p:blipFill>
        <p:spPr/>
      </p:pic>
      <p:sp>
        <p:nvSpPr>
          <p:cNvPr id="7" name="Slide Number Placeholder 6">
            <a:extLst>
              <a:ext uri="{FF2B5EF4-FFF2-40B4-BE49-F238E27FC236}">
                <a16:creationId xmlns:a16="http://schemas.microsoft.com/office/drawing/2014/main" id="{7BBDD590-FF55-8675-7F14-49CB1C2F9BCA}"/>
              </a:ext>
            </a:extLst>
          </p:cNvPr>
          <p:cNvSpPr>
            <a:spLocks noGrp="1"/>
          </p:cNvSpPr>
          <p:nvPr>
            <p:ph type="sldNum" sz="quarter" idx="12"/>
          </p:nvPr>
        </p:nvSpPr>
        <p:spPr/>
        <p:txBody>
          <a:bodyPr/>
          <a:lstStyle/>
          <a:p>
            <a:fld id="{FAEF9944-A4F6-4C59-AEBD-678D6480B8EA}" type="slidenum">
              <a:rPr lang="en-US" smtClean="0"/>
              <a:t>2</a:t>
            </a:fld>
            <a:endParaRPr lang="en-US" dirty="0"/>
          </a:p>
        </p:txBody>
      </p:sp>
    </p:spTree>
    <p:extLst>
      <p:ext uri="{BB962C8B-B14F-4D97-AF65-F5344CB8AC3E}">
        <p14:creationId xmlns:p14="http://schemas.microsoft.com/office/powerpoint/2010/main" val="26083573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7">
            <a:extLst>
              <a:ext uri="{FF2B5EF4-FFF2-40B4-BE49-F238E27FC236}">
                <a16:creationId xmlns:a16="http://schemas.microsoft.com/office/drawing/2014/main" id="{28741E84-91A9-E757-E018-AF8B4E517D77}"/>
              </a:ext>
            </a:extLst>
          </p:cNvPr>
          <p:cNvSpPr>
            <a:spLocks noGrp="1"/>
          </p:cNvSpPr>
          <p:nvPr>
            <p:ph type="title"/>
          </p:nvPr>
        </p:nvSpPr>
        <p:spPr>
          <a:xfrm>
            <a:off x="5376668" y="613581"/>
            <a:ext cx="6172412" cy="1031927"/>
          </a:xfrm>
        </p:spPr>
        <p:txBody>
          <a:bodyPr>
            <a:normAutofit fontScale="90000"/>
          </a:bodyPr>
          <a:lstStyle/>
          <a:p>
            <a:r>
              <a:rPr lang="en-IN" dirty="0">
                <a:solidFill>
                  <a:srgbClr val="470404"/>
                </a:solidFill>
                <a:latin typeface="Times New Roman"/>
                <a:cs typeface="Times New Roman"/>
              </a:rPr>
              <a:t>INTRODUCTION</a:t>
            </a:r>
            <a:br>
              <a:rPr lang="en-IN" dirty="0">
                <a:solidFill>
                  <a:srgbClr val="470404"/>
                </a:solidFill>
                <a:latin typeface="Times New Roman" panose="02020603050405020304" pitchFamily="18" charset="0"/>
                <a:cs typeface="Times New Roman" panose="02020603050405020304" pitchFamily="18" charset="0"/>
              </a:rPr>
            </a:br>
            <a:r>
              <a:rPr lang="en-IN" sz="3100" dirty="0">
                <a:solidFill>
                  <a:srgbClr val="470404"/>
                </a:solidFill>
                <a:latin typeface="Times New Roman"/>
                <a:cs typeface="Times New Roman"/>
              </a:rPr>
              <a:t>HR Strategies</a:t>
            </a:r>
            <a:endParaRPr lang="en-IN" dirty="0">
              <a:solidFill>
                <a:srgbClr val="470404"/>
              </a:solidFill>
              <a:latin typeface="Times New Roman"/>
              <a:cs typeface="Times New Roman"/>
            </a:endParaRPr>
          </a:p>
        </p:txBody>
      </p:sp>
      <p:sp>
        <p:nvSpPr>
          <p:cNvPr id="9" name="Slide Number Placeholder 8">
            <a:extLst>
              <a:ext uri="{FF2B5EF4-FFF2-40B4-BE49-F238E27FC236}">
                <a16:creationId xmlns:a16="http://schemas.microsoft.com/office/drawing/2014/main" id="{C3BB4E74-B759-A21C-9F03-8CAEC01DBDD4}"/>
              </a:ext>
            </a:extLst>
          </p:cNvPr>
          <p:cNvSpPr>
            <a:spLocks noGrp="1"/>
          </p:cNvSpPr>
          <p:nvPr>
            <p:ph type="sldNum" sz="quarter" idx="12"/>
          </p:nvPr>
        </p:nvSpPr>
        <p:spPr/>
        <p:txBody>
          <a:bodyPr/>
          <a:lstStyle/>
          <a:p>
            <a:pPr algn="just">
              <a:lnSpc>
                <a:spcPct val="150000"/>
              </a:lnSpc>
            </a:pPr>
            <a:fld id="{FAEF9944-A4F6-4C59-AEBD-678D6480B8EA}" type="slidenum">
              <a:rPr lang="en-US" sz="1800" smtClean="0">
                <a:latin typeface="Times New Roman" panose="02020603050405020304" pitchFamily="18" charset="0"/>
                <a:cs typeface="Times New Roman" panose="02020603050405020304" pitchFamily="18" charset="0"/>
              </a:rPr>
              <a:pPr algn="just">
                <a:lnSpc>
                  <a:spcPct val="150000"/>
                </a:lnSpc>
              </a:pPr>
              <a:t>3</a:t>
            </a:fld>
            <a:endParaRPr lang="en-US" sz="18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739A58E-7792-0236-B408-29313978F9A5}"/>
              </a:ext>
            </a:extLst>
          </p:cNvPr>
          <p:cNvSpPr txBox="1"/>
          <p:nvPr/>
        </p:nvSpPr>
        <p:spPr>
          <a:xfrm>
            <a:off x="0" y="-124705"/>
            <a:ext cx="4601498" cy="2355004"/>
          </a:xfrm>
          <a:prstGeom prst="rect">
            <a:avLst/>
          </a:prstGeom>
          <a:noFill/>
        </p:spPr>
        <p:txBody>
          <a:bodyPr wrap="square" lIns="91440" tIns="45720" rIns="91440" bIns="45720" rtlCol="0" anchor="ctr">
            <a:spAutoFit/>
          </a:bodyPr>
          <a:lstStyle/>
          <a:p>
            <a:pPr algn="just">
              <a:lnSpc>
                <a:spcPct val="150000"/>
              </a:lnSpc>
            </a:pPr>
            <a:r>
              <a:rPr lang="en-IN" sz="2000" b="1" dirty="0">
                <a:latin typeface="Arial" panose="020B0604020202020204" pitchFamily="34" charset="0"/>
                <a:cs typeface="Arial" panose="020B0604020202020204" pitchFamily="34" charset="0"/>
              </a:rPr>
              <a:t>Private Sector HR Strategies</a:t>
            </a:r>
            <a:r>
              <a:rPr lang="en-IN" b="1" dirty="0">
                <a:latin typeface="Arial" panose="020B0604020202020204" pitchFamily="34" charset="0"/>
                <a:cs typeface="Arial" panose="020B0604020202020204" pitchFamily="34" charset="0"/>
              </a:rPr>
              <a:t>:</a:t>
            </a:r>
          </a:p>
          <a:p>
            <a:pPr algn="just">
              <a:lnSpc>
                <a:spcPct val="150000"/>
              </a:lnSpc>
            </a:pPr>
            <a:r>
              <a:rPr lang="en-GB" sz="1600" dirty="0">
                <a:latin typeface="Arial" panose="020B0604020202020204" pitchFamily="34" charset="0"/>
                <a:cs typeface="Arial" panose="020B0604020202020204" pitchFamily="34" charset="0"/>
              </a:rPr>
              <a:t>To obtain a competitive edge, private sector organisations, such as Tesla, emphasise talent acquisition, employee development, performance management, and cultivating a creative culture (Smith et al., 2020).</a:t>
            </a:r>
            <a:endParaRPr lang="en-IN" sz="1600" dirty="0">
              <a:latin typeface="Arial" panose="020B0604020202020204" pitchFamily="34" charset="0"/>
              <a:cs typeface="Arial" panose="020B0604020202020204" pitchFamily="34" charset="0"/>
            </a:endParaRPr>
          </a:p>
        </p:txBody>
      </p:sp>
      <p:sp>
        <p:nvSpPr>
          <p:cNvPr id="3" name="Footer Placeholder 5">
            <a:extLst>
              <a:ext uri="{FF2B5EF4-FFF2-40B4-BE49-F238E27FC236}">
                <a16:creationId xmlns:a16="http://schemas.microsoft.com/office/drawing/2014/main" id="{B74E6F42-6616-D9C2-0C3A-DC2B67B3C118}"/>
              </a:ext>
            </a:extLst>
          </p:cNvPr>
          <p:cNvSpPr>
            <a:spLocks noGrp="1"/>
          </p:cNvSpPr>
          <p:nvPr>
            <p:ph idx="1"/>
          </p:nvPr>
        </p:nvSpPr>
        <p:spPr>
          <a:xfrm>
            <a:off x="5376863" y="1630360"/>
            <a:ext cx="6172200" cy="3768725"/>
          </a:xfrm>
        </p:spPr>
        <p:txBody>
          <a:bodyPr anchor="ctr">
            <a:normAutofit/>
          </a:bodyPr>
          <a:lstStyle/>
          <a:p>
            <a:pPr algn="just">
              <a:lnSpc>
                <a:spcPct val="150000"/>
              </a:lnSpc>
            </a:pPr>
            <a:r>
              <a:rPr lang="en-GB" sz="2000" dirty="0">
                <a:solidFill>
                  <a:schemeClr val="tx1"/>
                </a:solidFill>
                <a:latin typeface="Arial" panose="020B0604020202020204" pitchFamily="34" charset="0"/>
                <a:cs typeface="Arial" panose="020B0604020202020204" pitchFamily="34" charset="0"/>
              </a:rPr>
              <a:t>Human resource strategies are critical for organizational performance and competitiveness in both the commercial and public sectors. This study contrasts the HR strategies, aims, and influence on overall strategy in both industries.</a:t>
            </a:r>
            <a:endParaRPr lang="en-US" sz="2000" dirty="0">
              <a:solidFill>
                <a:schemeClr val="tx1"/>
              </a:solidFill>
              <a:highlight>
                <a:srgbClr val="FFFF00"/>
              </a:highlight>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257AEE2A-28EB-B4E1-A174-36A7D62D7F2D}"/>
              </a:ext>
            </a:extLst>
          </p:cNvPr>
          <p:cNvSpPr txBox="1"/>
          <p:nvPr/>
        </p:nvSpPr>
        <p:spPr>
          <a:xfrm>
            <a:off x="0" y="2368966"/>
            <a:ext cx="4305993" cy="1985672"/>
          </a:xfrm>
          <a:prstGeom prst="rect">
            <a:avLst/>
          </a:prstGeom>
          <a:noFill/>
        </p:spPr>
        <p:txBody>
          <a:bodyPr wrap="square" lIns="91440" tIns="45720" rIns="91440" bIns="45720" rtlCol="0" anchor="t">
            <a:spAutoFit/>
          </a:bodyPr>
          <a:lstStyle/>
          <a:p>
            <a:pPr algn="just">
              <a:lnSpc>
                <a:spcPct val="150000"/>
              </a:lnSpc>
            </a:pPr>
            <a:r>
              <a:rPr lang="en-GB" sz="2000" b="1" i="0" dirty="0">
                <a:effectLst/>
                <a:latin typeface="Arial" panose="020B0604020202020204" pitchFamily="34" charset="0"/>
                <a:cs typeface="Arial" panose="020B0604020202020204" pitchFamily="34" charset="0"/>
              </a:rPr>
              <a:t>Public Sector HR Strategies:</a:t>
            </a:r>
            <a:endParaRPr lang="en-GB" sz="2000" b="1" dirty="0">
              <a:latin typeface="Arial" panose="020B0604020202020204" pitchFamily="34" charset="0"/>
              <a:cs typeface="Arial" panose="020B0604020202020204" pitchFamily="34" charset="0"/>
            </a:endParaRPr>
          </a:p>
          <a:p>
            <a:pPr algn="just">
              <a:lnSpc>
                <a:spcPct val="150000"/>
              </a:lnSpc>
            </a:pPr>
            <a:r>
              <a:rPr lang="en-GB" sz="1600" dirty="0">
                <a:latin typeface="Arial" panose="020B0604020202020204" pitchFamily="34" charset="0"/>
                <a:cs typeface="Arial" panose="020B0604020202020204" pitchFamily="34" charset="0"/>
              </a:rPr>
              <a:t>The NHS, as an example, emphasises justice, openness, and talent management to improve employee performance and service delivery (Anderson, 2019; Brown, 2017).</a:t>
            </a:r>
            <a:endParaRPr lang="en-IN" sz="1600"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7C4A01FB-7109-8998-216E-42A12B046FAF}"/>
              </a:ext>
            </a:extLst>
          </p:cNvPr>
          <p:cNvSpPr txBox="1"/>
          <p:nvPr/>
        </p:nvSpPr>
        <p:spPr>
          <a:xfrm>
            <a:off x="0" y="4617973"/>
            <a:ext cx="4601498" cy="2201115"/>
          </a:xfrm>
          <a:prstGeom prst="rect">
            <a:avLst/>
          </a:prstGeom>
          <a:noFill/>
        </p:spPr>
        <p:txBody>
          <a:bodyPr wrap="square" rtlCol="0">
            <a:spAutoFit/>
          </a:bodyPr>
          <a:lstStyle/>
          <a:p>
            <a:r>
              <a:rPr lang="en-GB" sz="2000" b="1" i="0" dirty="0">
                <a:effectLst/>
                <a:latin typeface="Arial" panose="020B0604020202020204" pitchFamily="34" charset="0"/>
                <a:cs typeface="Arial" panose="020B0604020202020204" pitchFamily="34" charset="0"/>
              </a:rPr>
              <a:t>Impact on Overall Strategy</a:t>
            </a:r>
            <a:r>
              <a:rPr lang="en-GB" b="1" i="0" dirty="0">
                <a:effectLst/>
                <a:latin typeface="Arial" panose="020B0604020202020204" pitchFamily="34" charset="0"/>
                <a:cs typeface="Arial" panose="020B0604020202020204" pitchFamily="34" charset="0"/>
              </a:rPr>
              <a:t>:</a:t>
            </a:r>
          </a:p>
          <a:p>
            <a:pPr>
              <a:lnSpc>
                <a:spcPct val="150000"/>
              </a:lnSpc>
            </a:pPr>
            <a:r>
              <a:rPr lang="en-GB" sz="1600" dirty="0">
                <a:latin typeface="Arial" panose="020B0604020202020204" pitchFamily="34" charset="0"/>
                <a:cs typeface="Arial" panose="020B0604020202020204" pitchFamily="34" charset="0"/>
              </a:rPr>
              <a:t>HR in the commercial sector: skilled staff, innovation, and a competitive edge.HR in the public sector: resource allocation, service quality, and optimisation (Johnson &amp; Brown, 2018; Smith &amp; Johnson, 2021).</a:t>
            </a:r>
          </a:p>
        </p:txBody>
      </p:sp>
    </p:spTree>
    <p:extLst>
      <p:ext uri="{BB962C8B-B14F-4D97-AF65-F5344CB8AC3E}">
        <p14:creationId xmlns:p14="http://schemas.microsoft.com/office/powerpoint/2010/main" val="32134963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ED69555-EE48-4B19-812B-4E1068DBF9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73754" y="0"/>
            <a:ext cx="4618246"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57">
            <a:extLst>
              <a:ext uri="{FF2B5EF4-FFF2-40B4-BE49-F238E27FC236}">
                <a16:creationId xmlns:a16="http://schemas.microsoft.com/office/drawing/2014/main" id="{57AEB73D-F521-4B19-820F-12DB6BCC84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456113"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sp>
        <p:nvSpPr>
          <p:cNvPr id="16" name="Rectangle 15">
            <a:extLst>
              <a:ext uri="{FF2B5EF4-FFF2-40B4-BE49-F238E27FC236}">
                <a16:creationId xmlns:a16="http://schemas.microsoft.com/office/drawing/2014/main" id="{6B72EEBA-3A5D-41CE-8465-A45A0F6567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01215"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8" name="Rectangle 17">
            <a:extLst>
              <a:ext uri="{FF2B5EF4-FFF2-40B4-BE49-F238E27FC236}">
                <a16:creationId xmlns:a16="http://schemas.microsoft.com/office/drawing/2014/main" id="{EA164D6B-6878-4B9F-A2D0-985D39B17B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064738AB-B6BE-4867-889A-52CE4AC8DB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85468" y="0"/>
            <a:ext cx="4603482" cy="6112401"/>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A7A4DA4-BBB0-C160-6186-D4B036AB18A2}"/>
              </a:ext>
            </a:extLst>
          </p:cNvPr>
          <p:cNvSpPr>
            <a:spLocks noGrp="1"/>
          </p:cNvSpPr>
          <p:nvPr>
            <p:ph type="title"/>
          </p:nvPr>
        </p:nvSpPr>
        <p:spPr>
          <a:xfrm>
            <a:off x="7748109" y="1802838"/>
            <a:ext cx="3980065" cy="2528515"/>
          </a:xfrm>
        </p:spPr>
        <p:txBody>
          <a:bodyPr vert="horz" lIns="109728" tIns="109728" rIns="109728" bIns="91440" rtlCol="0" anchor="b">
            <a:normAutofit fontScale="90000"/>
          </a:bodyPr>
          <a:lstStyle/>
          <a:p>
            <a:pPr algn="just">
              <a:lnSpc>
                <a:spcPct val="115000"/>
              </a:lnSpc>
            </a:pPr>
            <a:r>
              <a:rPr lang="en-US" sz="3300" cap="all" dirty="0">
                <a:solidFill>
                  <a:srgbClr val="002060"/>
                </a:solidFill>
                <a:effectLst/>
                <a:latin typeface="Arial" panose="020B0604020202020204" pitchFamily="34" charset="0"/>
                <a:cs typeface="Arial" panose="020B0604020202020204" pitchFamily="34" charset="0"/>
              </a:rPr>
              <a:t>Public Sector Organization –</a:t>
            </a:r>
            <a:r>
              <a:rPr lang="en-US" sz="4400" cap="all" dirty="0">
                <a:solidFill>
                  <a:srgbClr val="074042"/>
                </a:solidFill>
                <a:effectLst/>
                <a:latin typeface="Arial" panose="020B0604020202020204" pitchFamily="34" charset="0"/>
                <a:cs typeface="Arial" panose="020B0604020202020204" pitchFamily="34" charset="0"/>
              </a:rPr>
              <a:t>NHS </a:t>
            </a:r>
            <a:r>
              <a:rPr lang="en-US" sz="3300" cap="all" dirty="0">
                <a:solidFill>
                  <a:srgbClr val="074042"/>
                </a:solidFill>
                <a:effectLst/>
                <a:latin typeface="Arial" panose="020B0604020202020204" pitchFamily="34" charset="0"/>
                <a:cs typeface="Arial" panose="020B0604020202020204" pitchFamily="34" charset="0"/>
              </a:rPr>
              <a:t>(National Health Service)</a:t>
            </a:r>
            <a:endParaRPr lang="en-US" sz="3300" cap="all" dirty="0">
              <a:solidFill>
                <a:srgbClr val="074042"/>
              </a:solidFill>
              <a:latin typeface="Arial" panose="020B0604020202020204" pitchFamily="34" charset="0"/>
              <a:cs typeface="Arial" panose="020B0604020202020204" pitchFamily="34" charset="0"/>
            </a:endParaRPr>
          </a:p>
        </p:txBody>
      </p:sp>
      <p:sp>
        <p:nvSpPr>
          <p:cNvPr id="22" name="Rectangle 21">
            <a:extLst>
              <a:ext uri="{FF2B5EF4-FFF2-40B4-BE49-F238E27FC236}">
                <a16:creationId xmlns:a16="http://schemas.microsoft.com/office/drawing/2014/main" id="{57851D67-7085-40E2-B146-F91433A28E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144405"/>
            <a:ext cx="7534656" cy="71359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985AAE23-FCB6-4663-907C-0110B0FDC5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85468" y="6167615"/>
            <a:ext cx="4603482" cy="69038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9C969C2C-E7E3-4052-87D4-61E733EC1B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112401"/>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7C60369F-A41B-4D6E-8990-30E2715C57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21459"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Slide Number Placeholder 4">
            <a:extLst>
              <a:ext uri="{FF2B5EF4-FFF2-40B4-BE49-F238E27FC236}">
                <a16:creationId xmlns:a16="http://schemas.microsoft.com/office/drawing/2014/main" id="{010AF802-AE68-BB84-F87B-B4D7CE5365BC}"/>
              </a:ext>
            </a:extLst>
          </p:cNvPr>
          <p:cNvSpPr>
            <a:spLocks noGrp="1"/>
          </p:cNvSpPr>
          <p:nvPr>
            <p:ph type="sldNum" sz="quarter" idx="12"/>
          </p:nvPr>
        </p:nvSpPr>
        <p:spPr>
          <a:xfrm>
            <a:off x="10569202" y="6309360"/>
            <a:ext cx="979879" cy="457200"/>
          </a:xfrm>
        </p:spPr>
        <p:txBody>
          <a:bodyPr vert="horz" lIns="109728" tIns="109728" rIns="109728" bIns="91440" rtlCol="0" anchor="b">
            <a:normAutofit/>
          </a:bodyPr>
          <a:lstStyle/>
          <a:p>
            <a:pPr>
              <a:spcAft>
                <a:spcPts val="600"/>
              </a:spcAft>
            </a:pPr>
            <a:fld id="{FAEF9944-A4F6-4C59-AEBD-678D6480B8EA}" type="slidenum">
              <a:rPr lang="en-US" smtClean="0"/>
              <a:pPr>
                <a:spcAft>
                  <a:spcPts val="600"/>
                </a:spcAft>
              </a:pPr>
              <a:t>4</a:t>
            </a:fld>
            <a:endParaRPr lang="en-US"/>
          </a:p>
        </p:txBody>
      </p:sp>
      <p:pic>
        <p:nvPicPr>
          <p:cNvPr id="9" name="Graphic 8">
            <a:extLst>
              <a:ext uri="{FF2B5EF4-FFF2-40B4-BE49-F238E27FC236}">
                <a16:creationId xmlns:a16="http://schemas.microsoft.com/office/drawing/2014/main" id="{AEC8FCD8-BAEE-6DFC-B984-4367FF8FADF0}"/>
              </a:ext>
            </a:extLst>
          </p:cNvPr>
          <p:cNvPicPr>
            <a:picLocks noChangeAspect="1"/>
          </p:cNvPicPr>
          <p:nvPr/>
        </p:nvPicPr>
        <p:blipFill rotWithShape="1">
          <a:blip r:embed="rId2">
            <a:lum bright="70000" contrast="-70000"/>
          </a:blip>
          <a:srcRect l="367" t="4633" r="-259" b="5792"/>
          <a:stretch/>
        </p:blipFill>
        <p:spPr>
          <a:xfrm>
            <a:off x="21336" y="-14903"/>
            <a:ext cx="7513320" cy="61273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TextBox 10">
            <a:extLst>
              <a:ext uri="{FF2B5EF4-FFF2-40B4-BE49-F238E27FC236}">
                <a16:creationId xmlns:a16="http://schemas.microsoft.com/office/drawing/2014/main" id="{A4EFDF49-E09C-4E9E-EA18-21282D9C2FB8}"/>
              </a:ext>
            </a:extLst>
          </p:cNvPr>
          <p:cNvSpPr txBox="1"/>
          <p:nvPr/>
        </p:nvSpPr>
        <p:spPr>
          <a:xfrm>
            <a:off x="439171" y="1960596"/>
            <a:ext cx="6673805" cy="2246769"/>
          </a:xfrm>
          <a:prstGeom prst="rect">
            <a:avLst/>
          </a:prstGeom>
          <a:noFill/>
        </p:spPr>
        <p:txBody>
          <a:bodyPr wrap="square">
            <a:spAutoFit/>
          </a:bodyPr>
          <a:lstStyle/>
          <a:p>
            <a:pPr algn="just"/>
            <a:r>
              <a:rPr lang="en-GB" sz="2000" b="1" dirty="0">
                <a:latin typeface="Arial" panose="020B0604020202020204" pitchFamily="34" charset="0"/>
                <a:cs typeface="Arial" panose="020B0604020202020204" pitchFamily="34" charset="0"/>
              </a:rPr>
              <a:t>The HR strategy of the NHS focuses on optimizing workforce performance and delivering quality healthcare services. It aligns with the organization's overall strategy by ensuring fairness, attracting skilled professionals, motivating the workforce, and improving resource allocation and service quality (Anderson, 2019; Brown, 2017).</a:t>
            </a:r>
          </a:p>
        </p:txBody>
      </p:sp>
    </p:spTree>
    <p:extLst>
      <p:ext uri="{BB962C8B-B14F-4D97-AF65-F5344CB8AC3E}">
        <p14:creationId xmlns:p14="http://schemas.microsoft.com/office/powerpoint/2010/main" val="29677713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0786F82F-1B47-46ED-8EAE-53EF71E59E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18302" y="0"/>
            <a:ext cx="7473698"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F1BAF6F-6275-4646-9C59-331B29B955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257298"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7" name="Rectangle 16">
            <a:extLst>
              <a:ext uri="{FF2B5EF4-FFF2-40B4-BE49-F238E27FC236}">
                <a16:creationId xmlns:a16="http://schemas.microsoft.com/office/drawing/2014/main" id="{099405E2-1A96-4DBA-A9DC-4C2A1B421C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932FF329-3A87-4F66-BA01-91CD63C81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4420926" cy="68381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11120C68-D014-43D9-B484-791E97157B18}"/>
              </a:ext>
            </a:extLst>
          </p:cNvPr>
          <p:cNvPicPr>
            <a:picLocks noChangeAspect="1"/>
          </p:cNvPicPr>
          <p:nvPr/>
        </p:nvPicPr>
        <p:blipFill rotWithShape="1">
          <a:blip r:embed="rId2"/>
          <a:srcRect l="16251" r="1" b="1"/>
          <a:stretch/>
        </p:blipFill>
        <p:spPr>
          <a:xfrm>
            <a:off x="20" y="719747"/>
            <a:ext cx="4458058" cy="5389675"/>
          </a:xfrm>
          <a:prstGeom prst="rect">
            <a:avLst/>
          </a:prstGeom>
        </p:spPr>
      </p:pic>
      <p:sp>
        <p:nvSpPr>
          <p:cNvPr id="21" name="Rectangle 20">
            <a:extLst>
              <a:ext uri="{FF2B5EF4-FFF2-40B4-BE49-F238E27FC236}">
                <a16:creationId xmlns:a16="http://schemas.microsoft.com/office/drawing/2014/main" id="{BCF4857D-F003-4CA1-82AB-00900B100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146359"/>
            <a:ext cx="4426072" cy="7116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79855050-A75B-4DD0-9B56-8B1C7722D8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426076" y="748578"/>
            <a:ext cx="7765922" cy="5419038"/>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39B0E7-1980-ED62-A7CA-4398909B063E}"/>
              </a:ext>
            </a:extLst>
          </p:cNvPr>
          <p:cNvSpPr>
            <a:spLocks noGrp="1"/>
          </p:cNvSpPr>
          <p:nvPr>
            <p:ph type="title"/>
          </p:nvPr>
        </p:nvSpPr>
        <p:spPr>
          <a:xfrm>
            <a:off x="4750309" y="-143687"/>
            <a:ext cx="7472173" cy="1154102"/>
          </a:xfrm>
        </p:spPr>
        <p:txBody>
          <a:bodyPr vert="horz" lIns="109728" tIns="109728" rIns="109728" bIns="91440" rtlCol="0" anchor="ctr">
            <a:normAutofit/>
          </a:bodyPr>
          <a:lstStyle/>
          <a:p>
            <a:pPr>
              <a:lnSpc>
                <a:spcPct val="140000"/>
              </a:lnSpc>
            </a:pPr>
            <a:r>
              <a:rPr lang="en-US" sz="2300" dirty="0"/>
              <a:t>HRO strategy of National health service </a:t>
            </a:r>
          </a:p>
        </p:txBody>
      </p:sp>
      <p:sp>
        <p:nvSpPr>
          <p:cNvPr id="25" name="Rectangle 24">
            <a:extLst>
              <a:ext uri="{FF2B5EF4-FFF2-40B4-BE49-F238E27FC236}">
                <a16:creationId xmlns:a16="http://schemas.microsoft.com/office/drawing/2014/main" id="{5E6738EB-6FF0-4AF9-8462-57F4494B88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8774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1AB678F-36FA-FCAB-9326-F6F16A29FA0A}"/>
              </a:ext>
            </a:extLst>
          </p:cNvPr>
          <p:cNvSpPr>
            <a:spLocks noGrp="1"/>
          </p:cNvSpPr>
          <p:nvPr>
            <p:ph idx="1"/>
          </p:nvPr>
        </p:nvSpPr>
        <p:spPr>
          <a:xfrm>
            <a:off x="4588762" y="1068607"/>
            <a:ext cx="7472173" cy="5007567"/>
          </a:xfrm>
        </p:spPr>
        <p:txBody>
          <a:bodyPr vert="horz" lIns="109728" tIns="109728" rIns="109728" bIns="91440" rtlCol="0" anchor="t">
            <a:normAutofit/>
          </a:bodyPr>
          <a:lstStyle/>
          <a:p>
            <a:pPr marL="285750" indent="-285750">
              <a:lnSpc>
                <a:spcPct val="130000"/>
              </a:lnSpc>
              <a:buFont typeface="Wingdings" panose="05000000000000000000" pitchFamily="2" charset="2"/>
              <a:buChar char="Ø"/>
            </a:pPr>
            <a:r>
              <a:rPr lang="en-US" sz="1600" dirty="0">
                <a:latin typeface="Arial" panose="020B0604020202020204" pitchFamily="34" charset="0"/>
                <a:cs typeface="Arial" panose="020B0604020202020204" pitchFamily="34" charset="0"/>
              </a:rPr>
              <a:t>The acquisition and retention of talent improves the </a:t>
            </a:r>
            <a:r>
              <a:rPr lang="en-US" sz="1600" dirty="0" err="1">
                <a:latin typeface="Arial" panose="020B0604020202020204" pitchFamily="34" charset="0"/>
                <a:cs typeface="Arial" panose="020B0604020202020204" pitchFamily="34" charset="0"/>
              </a:rPr>
              <a:t>organisational</a:t>
            </a:r>
            <a:r>
              <a:rPr lang="en-US" sz="1600" dirty="0">
                <a:latin typeface="Arial" panose="020B0604020202020204" pitchFamily="34" charset="0"/>
                <a:cs typeface="Arial" panose="020B0604020202020204" pitchFamily="34" charset="0"/>
              </a:rPr>
              <a:t> performance of NHS (Buchan et al., 2020).</a:t>
            </a:r>
          </a:p>
          <a:p>
            <a:pPr marL="285750" indent="-285750">
              <a:lnSpc>
                <a:spcPct val="130000"/>
              </a:lnSpc>
              <a:buFont typeface="Wingdings" panose="05000000000000000000" pitchFamily="2" charset="2"/>
              <a:buChar char="Ø"/>
            </a:pPr>
            <a:r>
              <a:rPr lang="en-US" sz="1600" dirty="0">
                <a:latin typeface="Arial" panose="020B0604020202020204" pitchFamily="34" charset="0"/>
                <a:cs typeface="Arial" panose="020B0604020202020204" pitchFamily="34" charset="0"/>
              </a:rPr>
              <a:t>Workforce development and training increase patient outcomes and service quality (Snell et al., 2018).</a:t>
            </a:r>
          </a:p>
          <a:p>
            <a:pPr marL="285750" indent="-285750">
              <a:lnSpc>
                <a:spcPct val="130000"/>
              </a:lnSpc>
              <a:buFont typeface="Wingdings" panose="05000000000000000000" pitchFamily="2" charset="2"/>
              <a:buChar char="Ø"/>
            </a:pPr>
            <a:r>
              <a:rPr lang="en-US" sz="1600" dirty="0">
                <a:latin typeface="Arial" panose="020B0604020202020204" pitchFamily="34" charset="0"/>
                <a:cs typeface="Arial" panose="020B0604020202020204" pitchFamily="34" charset="0"/>
              </a:rPr>
              <a:t>Employee happiness and engagement improve job satisfaction and </a:t>
            </a:r>
            <a:r>
              <a:rPr lang="en-US" sz="1600" dirty="0" err="1">
                <a:latin typeface="Arial" panose="020B0604020202020204" pitchFamily="34" charset="0"/>
                <a:cs typeface="Arial" panose="020B0604020202020204" pitchFamily="34" charset="0"/>
              </a:rPr>
              <a:t>organisational</a:t>
            </a:r>
            <a:r>
              <a:rPr lang="en-US" sz="1600" dirty="0">
                <a:latin typeface="Arial" panose="020B0604020202020204" pitchFamily="34" charset="0"/>
                <a:cs typeface="Arial" panose="020B0604020202020204" pitchFamily="34" charset="0"/>
              </a:rPr>
              <a:t> effectiveness (West et al., 2015).</a:t>
            </a:r>
          </a:p>
          <a:p>
            <a:pPr marL="285750" indent="-285750">
              <a:lnSpc>
                <a:spcPct val="130000"/>
              </a:lnSpc>
              <a:buFont typeface="Wingdings" panose="05000000000000000000" pitchFamily="2" charset="2"/>
              <a:buChar char="Ø"/>
            </a:pPr>
            <a:r>
              <a:rPr lang="en-US" sz="1600" dirty="0">
                <a:latin typeface="Arial" panose="020B0604020202020204" pitchFamily="34" charset="0"/>
                <a:cs typeface="Arial" panose="020B0604020202020204" pitchFamily="34" charset="0"/>
              </a:rPr>
              <a:t>The NHS's HR strategy improves patient experiences and results (Buchan et al., 2020).</a:t>
            </a:r>
          </a:p>
          <a:p>
            <a:pPr marL="285750" indent="-285750">
              <a:lnSpc>
                <a:spcPct val="130000"/>
              </a:lnSpc>
              <a:buFont typeface="Wingdings" panose="05000000000000000000" pitchFamily="2" charset="2"/>
              <a:buChar char="Ø"/>
            </a:pPr>
            <a:r>
              <a:rPr lang="en-US" sz="1600" dirty="0">
                <a:latin typeface="Arial" panose="020B0604020202020204" pitchFamily="34" charset="0"/>
                <a:cs typeface="Arial" panose="020B0604020202020204" pitchFamily="34" charset="0"/>
              </a:rPr>
              <a:t>Through training and engagement, HR strategy enhances productivity and care quality (Snell et al., 2018).</a:t>
            </a:r>
          </a:p>
          <a:p>
            <a:pPr marL="285750" indent="-285750">
              <a:lnSpc>
                <a:spcPct val="130000"/>
              </a:lnSpc>
              <a:buFont typeface="Wingdings" panose="05000000000000000000" pitchFamily="2" charset="2"/>
              <a:buChar char="Ø"/>
            </a:pPr>
            <a:r>
              <a:rPr lang="en-GB" sz="1600" dirty="0">
                <a:latin typeface="Arial" panose="020B0604020202020204" pitchFamily="34" charset="0"/>
                <a:cs typeface="Arial" panose="020B0604020202020204" pitchFamily="34" charset="0"/>
              </a:rPr>
              <a:t>Human resource strategy promotes a good culture, attracts top people, and improves retention (West et al., 2015).</a:t>
            </a:r>
            <a:endParaRPr lang="en-US" sz="1600" dirty="0">
              <a:latin typeface="Arial" panose="020B0604020202020204" pitchFamily="34" charset="0"/>
              <a:cs typeface="Arial" panose="020B0604020202020204" pitchFamily="34" charset="0"/>
            </a:endParaRPr>
          </a:p>
        </p:txBody>
      </p:sp>
      <p:sp>
        <p:nvSpPr>
          <p:cNvPr id="6" name="Date Placeholder 5">
            <a:extLst>
              <a:ext uri="{FF2B5EF4-FFF2-40B4-BE49-F238E27FC236}">
                <a16:creationId xmlns:a16="http://schemas.microsoft.com/office/drawing/2014/main" id="{59B83C78-10B5-40EA-FBF8-2D028041FF82}"/>
              </a:ext>
            </a:extLst>
          </p:cNvPr>
          <p:cNvSpPr>
            <a:spLocks noGrp="1"/>
          </p:cNvSpPr>
          <p:nvPr>
            <p:ph type="dt" sz="half" idx="10"/>
          </p:nvPr>
        </p:nvSpPr>
        <p:spPr>
          <a:xfrm>
            <a:off x="642917" y="6309360"/>
            <a:ext cx="3411973" cy="457200"/>
          </a:xfrm>
        </p:spPr>
        <p:txBody>
          <a:bodyPr vert="horz" lIns="109728" tIns="109728" rIns="109728" bIns="91440" rtlCol="0" anchor="ctr">
            <a:normAutofit/>
          </a:bodyPr>
          <a:lstStyle/>
          <a:p>
            <a:pPr>
              <a:spcAft>
                <a:spcPts val="600"/>
              </a:spcAft>
            </a:pPr>
            <a:fld id="{C7049658-B31A-4F62-9996-2FC707C5F2CD}" type="datetime1">
              <a:rPr lang="en-US" smtClean="0"/>
              <a:pPr>
                <a:spcAft>
                  <a:spcPts val="600"/>
                </a:spcAft>
              </a:pPr>
              <a:t>7/9/2023</a:t>
            </a:fld>
            <a:endParaRPr lang="en-US"/>
          </a:p>
        </p:txBody>
      </p:sp>
      <p:sp>
        <p:nvSpPr>
          <p:cNvPr id="27" name="Rectangle 26">
            <a:extLst>
              <a:ext uri="{FF2B5EF4-FFF2-40B4-BE49-F238E27FC236}">
                <a16:creationId xmlns:a16="http://schemas.microsoft.com/office/drawing/2014/main" id="{DB791336-FCAA-4174-9303-B3F3748611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394069" y="6167615"/>
            <a:ext cx="7794882" cy="69038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CA212158-300D-44D0-9CCE-472C3F669E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10942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988521F4-D44A-42C5-9BDB-5CA255540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4070"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a:extLst>
              <a:ext uri="{FF2B5EF4-FFF2-40B4-BE49-F238E27FC236}">
                <a16:creationId xmlns:a16="http://schemas.microsoft.com/office/drawing/2014/main" id="{7AF38300-2B7D-9136-38A5-3A9D7125000B}"/>
              </a:ext>
            </a:extLst>
          </p:cNvPr>
          <p:cNvSpPr>
            <a:spLocks noGrp="1"/>
          </p:cNvSpPr>
          <p:nvPr>
            <p:ph type="ftr" sz="quarter" idx="11"/>
          </p:nvPr>
        </p:nvSpPr>
        <p:spPr>
          <a:xfrm>
            <a:off x="4921857" y="6309360"/>
            <a:ext cx="5401405" cy="457200"/>
          </a:xfrm>
        </p:spPr>
        <p:txBody>
          <a:bodyPr vert="horz" lIns="109728" tIns="109728" rIns="109728" bIns="91440" rtlCol="0" anchor="ctr">
            <a:normAutofit/>
          </a:bodyPr>
          <a:lstStyle/>
          <a:p>
            <a:pPr>
              <a:spcAft>
                <a:spcPts val="600"/>
              </a:spcAft>
            </a:pPr>
            <a:r>
              <a:rPr lang="en-US" kern="1200" spc="150" baseline="0" dirty="0">
                <a:solidFill>
                  <a:schemeClr val="tx1">
                    <a:lumMod val="75000"/>
                    <a:lumOff val="25000"/>
                  </a:schemeClr>
                </a:solidFill>
                <a:latin typeface="+mj-lt"/>
                <a:ea typeface="+mn-ea"/>
                <a:cs typeface="+mn-cs"/>
              </a:rPr>
              <a:t>Presentation Title</a:t>
            </a:r>
          </a:p>
        </p:txBody>
      </p:sp>
      <p:sp>
        <p:nvSpPr>
          <p:cNvPr id="7" name="Slide Number Placeholder 6">
            <a:extLst>
              <a:ext uri="{FF2B5EF4-FFF2-40B4-BE49-F238E27FC236}">
                <a16:creationId xmlns:a16="http://schemas.microsoft.com/office/drawing/2014/main" id="{4AEC83E8-F927-AEB4-F3CF-E736FCED1220}"/>
              </a:ext>
            </a:extLst>
          </p:cNvPr>
          <p:cNvSpPr>
            <a:spLocks noGrp="1"/>
          </p:cNvSpPr>
          <p:nvPr>
            <p:ph type="sldNum" sz="quarter" idx="12"/>
          </p:nvPr>
        </p:nvSpPr>
        <p:spPr>
          <a:xfrm>
            <a:off x="10569202" y="6309360"/>
            <a:ext cx="979879" cy="457200"/>
          </a:xfrm>
        </p:spPr>
        <p:txBody>
          <a:bodyPr vert="horz" lIns="109728" tIns="109728" rIns="109728" bIns="91440" rtlCol="0" anchor="b">
            <a:normAutofit/>
          </a:bodyPr>
          <a:lstStyle/>
          <a:p>
            <a:pPr>
              <a:spcAft>
                <a:spcPts val="600"/>
              </a:spcAft>
            </a:pPr>
            <a:fld id="{FAEF9944-A4F6-4C59-AEBD-678D6480B8EA}" type="slidenum">
              <a:rPr lang="en-US" smtClean="0"/>
              <a:pPr>
                <a:spcAft>
                  <a:spcPts val="600"/>
                </a:spcAft>
              </a:pPr>
              <a:t>5</a:t>
            </a:fld>
            <a:endParaRPr lang="en-US"/>
          </a:p>
        </p:txBody>
      </p:sp>
    </p:spTree>
    <p:extLst>
      <p:ext uri="{BB962C8B-B14F-4D97-AF65-F5344CB8AC3E}">
        <p14:creationId xmlns:p14="http://schemas.microsoft.com/office/powerpoint/2010/main" val="30244875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D5AC57-9F42-04C4-C6CE-355E6BDD29A4}"/>
              </a:ext>
            </a:extLst>
          </p:cNvPr>
          <p:cNvSpPr>
            <a:spLocks noGrp="1"/>
          </p:cNvSpPr>
          <p:nvPr>
            <p:ph type="title"/>
          </p:nvPr>
        </p:nvSpPr>
        <p:spPr>
          <a:xfrm>
            <a:off x="1054249" y="1023186"/>
            <a:ext cx="11015831" cy="740466"/>
          </a:xfrm>
        </p:spPr>
        <p:txBody>
          <a:bodyPr>
            <a:normAutofit fontScale="90000"/>
          </a:bodyPr>
          <a:lstStyle/>
          <a:p>
            <a:r>
              <a:rPr lang="en-US" sz="3600" dirty="0">
                <a:effectLst/>
                <a:latin typeface="Arial" panose="020B0604020202020204" pitchFamily="34" charset="0"/>
                <a:cs typeface="Arial" panose="020B0604020202020204" pitchFamily="34" charset="0"/>
              </a:rPr>
              <a:t>Examples of HR strategy implemented by NHS</a:t>
            </a:r>
            <a:endParaRPr lang="en-GB" dirty="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F23FBDE7-5BB3-34E0-B6A7-130EB94238ED}"/>
              </a:ext>
            </a:extLst>
          </p:cNvPr>
          <p:cNvSpPr>
            <a:spLocks noGrp="1"/>
          </p:cNvSpPr>
          <p:nvPr>
            <p:ph type="sldNum" sz="quarter" idx="12"/>
          </p:nvPr>
        </p:nvSpPr>
        <p:spPr/>
        <p:txBody>
          <a:bodyPr/>
          <a:lstStyle/>
          <a:p>
            <a:r>
              <a:rPr lang="en-US" dirty="0"/>
              <a:t>10</a:t>
            </a:r>
          </a:p>
        </p:txBody>
      </p:sp>
      <p:graphicFrame>
        <p:nvGraphicFramePr>
          <p:cNvPr id="10" name="TextBox 5">
            <a:extLst>
              <a:ext uri="{FF2B5EF4-FFF2-40B4-BE49-F238E27FC236}">
                <a16:creationId xmlns:a16="http://schemas.microsoft.com/office/drawing/2014/main" id="{04D12FD7-8644-80F7-3FE8-376B59E60C76}"/>
              </a:ext>
            </a:extLst>
          </p:cNvPr>
          <p:cNvGraphicFramePr/>
          <p:nvPr>
            <p:extLst>
              <p:ext uri="{D42A27DB-BD31-4B8C-83A1-F6EECF244321}">
                <p14:modId xmlns:p14="http://schemas.microsoft.com/office/powerpoint/2010/main" val="4073492477"/>
              </p:ext>
            </p:extLst>
          </p:nvPr>
        </p:nvGraphicFramePr>
        <p:xfrm>
          <a:off x="870711" y="2127380"/>
          <a:ext cx="11395933" cy="72104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218535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5" name="Rectangle 84">
            <a:extLst>
              <a:ext uri="{FF2B5EF4-FFF2-40B4-BE49-F238E27FC236}">
                <a16:creationId xmlns:a16="http://schemas.microsoft.com/office/drawing/2014/main" id="{0786F82F-1B47-46ED-8EAE-53EF71E59E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18302" y="0"/>
            <a:ext cx="7473698"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Rectangle 86">
            <a:extLst>
              <a:ext uri="{FF2B5EF4-FFF2-40B4-BE49-F238E27FC236}">
                <a16:creationId xmlns:a16="http://schemas.microsoft.com/office/drawing/2014/main" id="{EF1BAF6F-6275-4646-9C59-331B29B955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257298"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9" name="Rectangle 88">
            <a:extLst>
              <a:ext uri="{FF2B5EF4-FFF2-40B4-BE49-F238E27FC236}">
                <a16:creationId xmlns:a16="http://schemas.microsoft.com/office/drawing/2014/main" id="{72526924-84D3-45FB-A5FE-62D8FCBF53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Rectangle 90">
            <a:extLst>
              <a:ext uri="{FF2B5EF4-FFF2-40B4-BE49-F238E27FC236}">
                <a16:creationId xmlns:a16="http://schemas.microsoft.com/office/drawing/2014/main" id="{5C2A6256-1DD0-4E4B-A8B3-9A711B4DBE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130218"/>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 name="Rectangle 92">
            <a:extLst>
              <a:ext uri="{FF2B5EF4-FFF2-40B4-BE49-F238E27FC236}">
                <a16:creationId xmlns:a16="http://schemas.microsoft.com/office/drawing/2014/main" id="{41760540-185E-4652-BFD2-9B362EF3B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6641"/>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C76AED-40F1-4E6F-AD02-47590F461FB0}"/>
              </a:ext>
            </a:extLst>
          </p:cNvPr>
          <p:cNvSpPr>
            <a:spLocks noGrp="1"/>
          </p:cNvSpPr>
          <p:nvPr>
            <p:ph type="title"/>
          </p:nvPr>
        </p:nvSpPr>
        <p:spPr>
          <a:xfrm>
            <a:off x="1535371" y="857439"/>
            <a:ext cx="10013709" cy="1030360"/>
          </a:xfrm>
        </p:spPr>
        <p:txBody>
          <a:bodyPr vert="horz" lIns="109728" tIns="109728" rIns="109728" bIns="91440" rtlCol="0" anchor="ctr">
            <a:normAutofit/>
          </a:bodyPr>
          <a:lstStyle/>
          <a:p>
            <a:r>
              <a:rPr lang="en-US" dirty="0">
                <a:effectLst/>
                <a:latin typeface="Arial" panose="020B0604020202020204" pitchFamily="34" charset="0"/>
                <a:cs typeface="Arial" panose="020B0604020202020204" pitchFamily="34" charset="0"/>
              </a:rPr>
              <a:t>Impact of HR Strategy on </a:t>
            </a:r>
            <a:r>
              <a:rPr lang="en-US" dirty="0">
                <a:latin typeface="Arial" panose="020B0604020202020204" pitchFamily="34" charset="0"/>
                <a:cs typeface="Arial" panose="020B0604020202020204" pitchFamily="34" charset="0"/>
              </a:rPr>
              <a:t>NHS</a:t>
            </a:r>
          </a:p>
        </p:txBody>
      </p:sp>
      <p:sp>
        <p:nvSpPr>
          <p:cNvPr id="95" name="Rectangle 94">
            <a:extLst>
              <a:ext uri="{FF2B5EF4-FFF2-40B4-BE49-F238E27FC236}">
                <a16:creationId xmlns:a16="http://schemas.microsoft.com/office/drawing/2014/main" id="{729789F4-85C1-41A0-83EB-992E22210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962423"/>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Rectangle 96">
            <a:extLst>
              <a:ext uri="{FF2B5EF4-FFF2-40B4-BE49-F238E27FC236}">
                <a16:creationId xmlns:a16="http://schemas.microsoft.com/office/drawing/2014/main" id="{9D9D367D-6DD2-4A7C-8918-0DCAC29755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Slide Number Placeholder 4">
            <a:extLst>
              <a:ext uri="{FF2B5EF4-FFF2-40B4-BE49-F238E27FC236}">
                <a16:creationId xmlns:a16="http://schemas.microsoft.com/office/drawing/2014/main" id="{0F02A2D9-867A-6F63-8698-76F493842DE2}"/>
              </a:ext>
            </a:extLst>
          </p:cNvPr>
          <p:cNvSpPr>
            <a:spLocks noGrp="1"/>
          </p:cNvSpPr>
          <p:nvPr>
            <p:ph type="sldNum" sz="quarter" idx="12"/>
          </p:nvPr>
        </p:nvSpPr>
        <p:spPr>
          <a:xfrm>
            <a:off x="10569202" y="6309360"/>
            <a:ext cx="979879" cy="457200"/>
          </a:xfrm>
        </p:spPr>
        <p:txBody>
          <a:bodyPr vert="horz" lIns="109728" tIns="109728" rIns="109728" bIns="91440" rtlCol="0" anchor="b">
            <a:normAutofit/>
          </a:bodyPr>
          <a:lstStyle/>
          <a:p>
            <a:pPr>
              <a:spcAft>
                <a:spcPts val="600"/>
              </a:spcAft>
            </a:pPr>
            <a:fld id="{FAEF9944-A4F6-4C59-AEBD-678D6480B8EA}" type="slidenum">
              <a:rPr lang="en-US" smtClean="0"/>
              <a:pPr>
                <a:spcAft>
                  <a:spcPts val="600"/>
                </a:spcAft>
              </a:pPr>
              <a:t>7</a:t>
            </a:fld>
            <a:endParaRPr lang="en-US"/>
          </a:p>
        </p:txBody>
      </p:sp>
      <p:graphicFrame>
        <p:nvGraphicFramePr>
          <p:cNvPr id="15" name="TextBox 12">
            <a:extLst>
              <a:ext uri="{FF2B5EF4-FFF2-40B4-BE49-F238E27FC236}">
                <a16:creationId xmlns:a16="http://schemas.microsoft.com/office/drawing/2014/main" id="{8283513F-AFD4-2F9A-E41D-679AFD63661E}"/>
              </a:ext>
            </a:extLst>
          </p:cNvPr>
          <p:cNvGraphicFramePr/>
          <p:nvPr>
            <p:extLst>
              <p:ext uri="{D42A27DB-BD31-4B8C-83A1-F6EECF244321}">
                <p14:modId xmlns:p14="http://schemas.microsoft.com/office/powerpoint/2010/main" val="1421989841"/>
              </p:ext>
            </p:extLst>
          </p:nvPr>
        </p:nvGraphicFramePr>
        <p:xfrm>
          <a:off x="1589816" y="2513402"/>
          <a:ext cx="10229208" cy="37586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911997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0786F82F-1B47-46ED-8EAE-53EF71E59E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18302" y="0"/>
            <a:ext cx="7473698"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F1BAF6F-6275-4646-9C59-331B29B955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257298"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4" name="Rectangle 23">
            <a:extLst>
              <a:ext uri="{FF2B5EF4-FFF2-40B4-BE49-F238E27FC236}">
                <a16:creationId xmlns:a16="http://schemas.microsoft.com/office/drawing/2014/main" id="{099405E2-1A96-4DBA-A9DC-4C2A1B421C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id="{932FF329-3A87-4F66-BA01-91CD63C81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4420926" cy="68381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Placeholder 10" descr="A red and white logo&#10;&#10;Description automatically generated">
            <a:extLst>
              <a:ext uri="{FF2B5EF4-FFF2-40B4-BE49-F238E27FC236}">
                <a16:creationId xmlns:a16="http://schemas.microsoft.com/office/drawing/2014/main" id="{C1D6CDC3-2C27-117C-3702-F2290F7B2AAD}"/>
              </a:ext>
            </a:extLst>
          </p:cNvPr>
          <p:cNvPicPr>
            <a:picLocks noGrp="1" noChangeAspect="1"/>
          </p:cNvPicPr>
          <p:nvPr>
            <p:ph type="pic" sz="quarter" idx="13"/>
          </p:nvPr>
        </p:nvPicPr>
        <p:blipFill rotWithShape="1">
          <a:blip r:embed="rId2"/>
          <a:srcRect l="26287" r="26979" b="-1"/>
          <a:stretch/>
        </p:blipFill>
        <p:spPr>
          <a:xfrm>
            <a:off x="20" y="719747"/>
            <a:ext cx="4458058" cy="5389675"/>
          </a:xfrm>
          <a:prstGeom prst="rect">
            <a:avLst/>
          </a:prstGeom>
        </p:spPr>
      </p:pic>
      <p:sp>
        <p:nvSpPr>
          <p:cNvPr id="28" name="Rectangle 27">
            <a:extLst>
              <a:ext uri="{FF2B5EF4-FFF2-40B4-BE49-F238E27FC236}">
                <a16:creationId xmlns:a16="http://schemas.microsoft.com/office/drawing/2014/main" id="{BCF4857D-F003-4CA1-82AB-00900B100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146359"/>
            <a:ext cx="4426072" cy="7116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79855050-A75B-4DD0-9B56-8B1C7722D8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426076" y="748578"/>
            <a:ext cx="7765922" cy="5419038"/>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itle 13">
            <a:extLst>
              <a:ext uri="{FF2B5EF4-FFF2-40B4-BE49-F238E27FC236}">
                <a16:creationId xmlns:a16="http://schemas.microsoft.com/office/drawing/2014/main" id="{23BFA287-A2B7-0A58-5D6B-9312C97C7C6A}"/>
              </a:ext>
            </a:extLst>
          </p:cNvPr>
          <p:cNvSpPr>
            <a:spLocks noGrp="1"/>
          </p:cNvSpPr>
          <p:nvPr>
            <p:ph type="title"/>
          </p:nvPr>
        </p:nvSpPr>
        <p:spPr>
          <a:xfrm>
            <a:off x="4919472" y="1056362"/>
            <a:ext cx="6627226" cy="1154102"/>
          </a:xfrm>
        </p:spPr>
        <p:txBody>
          <a:bodyPr vert="horz" lIns="109728" tIns="109728" rIns="109728" bIns="91440" rtlCol="0" anchor="ctr">
            <a:normAutofit/>
          </a:bodyPr>
          <a:lstStyle/>
          <a:p>
            <a:pPr>
              <a:lnSpc>
                <a:spcPct val="140000"/>
              </a:lnSpc>
            </a:pPr>
            <a:r>
              <a:rPr lang="en-US" sz="2300" dirty="0">
                <a:effectLst/>
              </a:rPr>
              <a:t>Private Sector Organization - </a:t>
            </a:r>
            <a:r>
              <a:rPr lang="en-US" sz="2300" dirty="0"/>
              <a:t>TESLA</a:t>
            </a:r>
          </a:p>
        </p:txBody>
      </p:sp>
      <p:sp>
        <p:nvSpPr>
          <p:cNvPr id="32" name="Rectangle 31">
            <a:extLst>
              <a:ext uri="{FF2B5EF4-FFF2-40B4-BE49-F238E27FC236}">
                <a16:creationId xmlns:a16="http://schemas.microsoft.com/office/drawing/2014/main" id="{5E6738EB-6FF0-4AF9-8462-57F4494B88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8774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Content Placeholder 14">
            <a:extLst>
              <a:ext uri="{FF2B5EF4-FFF2-40B4-BE49-F238E27FC236}">
                <a16:creationId xmlns:a16="http://schemas.microsoft.com/office/drawing/2014/main" id="{E4EC4D16-9D6F-04B6-6ACC-BBE5CB7C4F66}"/>
              </a:ext>
            </a:extLst>
          </p:cNvPr>
          <p:cNvSpPr>
            <a:spLocks noGrp="1"/>
          </p:cNvSpPr>
          <p:nvPr>
            <p:ph idx="1"/>
          </p:nvPr>
        </p:nvSpPr>
        <p:spPr>
          <a:xfrm>
            <a:off x="4921857" y="2268656"/>
            <a:ext cx="6627226" cy="3505938"/>
          </a:xfrm>
        </p:spPr>
        <p:txBody>
          <a:bodyPr vert="horz" lIns="109728" tIns="109728" rIns="109728" bIns="91440" rtlCol="0" anchor="t">
            <a:normAutofit lnSpcReduction="10000"/>
          </a:bodyPr>
          <a:lstStyle/>
          <a:p>
            <a:pPr>
              <a:lnSpc>
                <a:spcPct val="130000"/>
              </a:lnSpc>
              <a:buFont typeface="Corbel" panose="020B0503020204020204" pitchFamily="34" charset="0"/>
            </a:pPr>
            <a:r>
              <a:rPr lang="en-US" sz="1800" dirty="0">
                <a:latin typeface="Arial" panose="020B0604020202020204" pitchFamily="34" charset="0"/>
                <a:cs typeface="Arial" panose="020B0604020202020204" pitchFamily="34" charset="0"/>
              </a:rPr>
              <a:t>Tesla, Inc., a private sector </a:t>
            </a:r>
            <a:r>
              <a:rPr lang="en-US" sz="1800" dirty="0" err="1">
                <a:latin typeface="Arial" panose="020B0604020202020204" pitchFamily="34" charset="0"/>
                <a:cs typeface="Arial" panose="020B0604020202020204" pitchFamily="34" charset="0"/>
              </a:rPr>
              <a:t>organisation</a:t>
            </a:r>
            <a:r>
              <a:rPr lang="en-US" sz="1800" dirty="0">
                <a:latin typeface="Arial" panose="020B0604020202020204" pitchFamily="34" charset="0"/>
                <a:cs typeface="Arial" panose="020B0604020202020204" pitchFamily="34" charset="0"/>
              </a:rPr>
              <a:t> in the automotive and clean energy industries, intends to accelerate the worldwide transition to sustainable energy through electric vehicles, energy storage technologies, and renewable energy generation. The company's goal is focused on producing high-performance EVs, constructing charging infrastructure, and delivering scalable energy storage solutions to incorporate renewable energy sources(Tesla 2021).</a:t>
            </a:r>
          </a:p>
        </p:txBody>
      </p:sp>
      <p:sp>
        <p:nvSpPr>
          <p:cNvPr id="34" name="Rectangle 33">
            <a:extLst>
              <a:ext uri="{FF2B5EF4-FFF2-40B4-BE49-F238E27FC236}">
                <a16:creationId xmlns:a16="http://schemas.microsoft.com/office/drawing/2014/main" id="{DB791336-FCAA-4174-9303-B3F3748611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394069" y="6167615"/>
            <a:ext cx="7794882" cy="69038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CA212158-300D-44D0-9CCE-472C3F669E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10942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988521F4-D44A-42C5-9BDB-5CA255540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4070"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Slide Number Placeholder 8">
            <a:extLst>
              <a:ext uri="{FF2B5EF4-FFF2-40B4-BE49-F238E27FC236}">
                <a16:creationId xmlns:a16="http://schemas.microsoft.com/office/drawing/2014/main" id="{1FBFD17B-F9EC-955F-AFCB-9AE5BA59A2FC}"/>
              </a:ext>
            </a:extLst>
          </p:cNvPr>
          <p:cNvSpPr>
            <a:spLocks noGrp="1"/>
          </p:cNvSpPr>
          <p:nvPr>
            <p:ph type="sldNum" sz="quarter" idx="12"/>
          </p:nvPr>
        </p:nvSpPr>
        <p:spPr>
          <a:xfrm>
            <a:off x="10569202" y="6309360"/>
            <a:ext cx="979879" cy="457200"/>
          </a:xfrm>
        </p:spPr>
        <p:txBody>
          <a:bodyPr vert="horz" lIns="109728" tIns="109728" rIns="109728" bIns="91440" rtlCol="0" anchor="b">
            <a:normAutofit/>
          </a:bodyPr>
          <a:lstStyle/>
          <a:p>
            <a:pPr>
              <a:spcAft>
                <a:spcPts val="600"/>
              </a:spcAft>
            </a:pPr>
            <a:fld id="{FAEF9944-A4F6-4C59-AEBD-678D6480B8EA}" type="slidenum">
              <a:rPr lang="en-US" smtClean="0"/>
              <a:pPr>
                <a:spcAft>
                  <a:spcPts val="600"/>
                </a:spcAft>
              </a:pPr>
              <a:t>8</a:t>
            </a:fld>
            <a:endParaRPr lang="en-US"/>
          </a:p>
        </p:txBody>
      </p:sp>
    </p:spTree>
    <p:extLst>
      <p:ext uri="{BB962C8B-B14F-4D97-AF65-F5344CB8AC3E}">
        <p14:creationId xmlns:p14="http://schemas.microsoft.com/office/powerpoint/2010/main" val="16960383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0786F82F-1B47-46ED-8EAE-53EF71E59E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18302" y="0"/>
            <a:ext cx="7473698"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EF1BAF6F-6275-4646-9C59-331B29B955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257298"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8" name="Rectangle 17">
            <a:extLst>
              <a:ext uri="{FF2B5EF4-FFF2-40B4-BE49-F238E27FC236}">
                <a16:creationId xmlns:a16="http://schemas.microsoft.com/office/drawing/2014/main" id="{099405E2-1A96-4DBA-A9DC-4C2A1B421C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79855050-A75B-4DD0-9B56-8B1C7722D8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235" y="758246"/>
            <a:ext cx="4658480" cy="5386318"/>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32DDA4-899E-DBB7-C82F-13750A2F9756}"/>
              </a:ext>
            </a:extLst>
          </p:cNvPr>
          <p:cNvSpPr>
            <a:spLocks noGrp="1"/>
          </p:cNvSpPr>
          <p:nvPr>
            <p:ph type="ctrTitle"/>
          </p:nvPr>
        </p:nvSpPr>
        <p:spPr>
          <a:xfrm>
            <a:off x="244800" y="651979"/>
            <a:ext cx="4168580" cy="1862345"/>
          </a:xfrm>
        </p:spPr>
        <p:txBody>
          <a:bodyPr vert="horz" lIns="109728" tIns="109728" rIns="109728" bIns="91440" rtlCol="0" anchor="ctr">
            <a:normAutofit/>
          </a:bodyPr>
          <a:lstStyle/>
          <a:p>
            <a:pPr>
              <a:lnSpc>
                <a:spcPct val="150000"/>
              </a:lnSpc>
            </a:pPr>
            <a:r>
              <a:rPr lang="en-US" sz="2800">
                <a:solidFill>
                  <a:schemeClr val="tx1">
                    <a:lumMod val="75000"/>
                    <a:lumOff val="25000"/>
                  </a:schemeClr>
                </a:solidFill>
                <a:latin typeface="Arial" panose="020B0604020202020204" pitchFamily="34" charset="0"/>
                <a:cs typeface="Arial" panose="020B0604020202020204" pitchFamily="34" charset="0"/>
              </a:rPr>
              <a:t>HR Strategy in Tesla</a:t>
            </a:r>
            <a:endParaRPr lang="en-US" sz="2800"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22" name="Rectangle 21">
            <a:extLst>
              <a:ext uri="{FF2B5EF4-FFF2-40B4-BE49-F238E27FC236}">
                <a16:creationId xmlns:a16="http://schemas.microsoft.com/office/drawing/2014/main" id="{2060C0F7-61A6-4E64-A77E-AFBD81127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84060" y="0"/>
            <a:ext cx="7507940" cy="765228"/>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B1E7B380-7AE3-B63F-78DE-AC9A50EC1591}"/>
              </a:ext>
            </a:extLst>
          </p:cNvPr>
          <p:cNvSpPr>
            <a:spLocks noGrp="1"/>
          </p:cNvSpPr>
          <p:nvPr>
            <p:ph type="subTitle" idx="1"/>
          </p:nvPr>
        </p:nvSpPr>
        <p:spPr>
          <a:xfrm>
            <a:off x="231494" y="2528596"/>
            <a:ext cx="4328931" cy="3489387"/>
          </a:xfrm>
        </p:spPr>
        <p:txBody>
          <a:bodyPr vert="horz" lIns="109728" tIns="109728" rIns="109728" bIns="91440" rtlCol="0" anchor="t">
            <a:noAutofit/>
          </a:bodyPr>
          <a:lstStyle/>
          <a:p>
            <a:pPr lvl="0" indent="-342900">
              <a:lnSpc>
                <a:spcPct val="130000"/>
              </a:lnSpc>
              <a:spcAft>
                <a:spcPts val="800"/>
              </a:spcAft>
              <a:buFont typeface="Corbel" panose="020B0503020204020204" pitchFamily="34" charset="0"/>
              <a:buChar char="•"/>
              <a:tabLst>
                <a:tab pos="457200" algn="l"/>
              </a:tabLst>
            </a:pPr>
            <a:r>
              <a:rPr lang="en-US" sz="1500" dirty="0">
                <a:effectLst/>
                <a:latin typeface="Arial" panose="020B0604020202020204" pitchFamily="34" charset="0"/>
                <a:cs typeface="Arial" panose="020B0604020202020204" pitchFamily="34" charset="0"/>
              </a:rPr>
              <a:t>Attracting and Retaining Top Talent</a:t>
            </a:r>
          </a:p>
          <a:p>
            <a:pPr lvl="0" indent="-342900">
              <a:lnSpc>
                <a:spcPct val="130000"/>
              </a:lnSpc>
              <a:spcAft>
                <a:spcPts val="800"/>
              </a:spcAft>
              <a:buFont typeface="Corbel" panose="020B0503020204020204" pitchFamily="34" charset="0"/>
              <a:buChar char="•"/>
              <a:tabLst>
                <a:tab pos="457200" algn="l"/>
              </a:tabLst>
            </a:pPr>
            <a:r>
              <a:rPr lang="en-US" sz="1500" dirty="0">
                <a:effectLst/>
                <a:latin typeface="Arial" panose="020B0604020202020204" pitchFamily="34" charset="0"/>
                <a:cs typeface="Arial" panose="020B0604020202020204" pitchFamily="34" charset="0"/>
              </a:rPr>
              <a:t>Fostering a Culture of Innovation</a:t>
            </a:r>
          </a:p>
          <a:p>
            <a:pPr lvl="0" indent="-342900" algn="just">
              <a:lnSpc>
                <a:spcPct val="130000"/>
              </a:lnSpc>
              <a:spcAft>
                <a:spcPts val="800"/>
              </a:spcAft>
              <a:buFont typeface="Corbel" panose="020B0503020204020204" pitchFamily="34" charset="0"/>
              <a:buChar char="•"/>
              <a:tabLst>
                <a:tab pos="457200" algn="l"/>
              </a:tabLst>
            </a:pPr>
            <a:r>
              <a:rPr lang="en-US" sz="1500" dirty="0">
                <a:effectLst/>
                <a:latin typeface="Arial" panose="020B0604020202020204" pitchFamily="34" charset="0"/>
                <a:cs typeface="Arial" panose="020B0604020202020204" pitchFamily="34" charset="0"/>
              </a:rPr>
              <a:t>Enhancing Employee Development</a:t>
            </a:r>
          </a:p>
          <a:p>
            <a:pPr lvl="0" indent="-342900" algn="just">
              <a:lnSpc>
                <a:spcPct val="130000"/>
              </a:lnSpc>
              <a:spcAft>
                <a:spcPts val="800"/>
              </a:spcAft>
              <a:buFont typeface="Corbel" panose="020B0503020204020204" pitchFamily="34" charset="0"/>
              <a:buChar char="•"/>
              <a:tabLst>
                <a:tab pos="457200" algn="l"/>
              </a:tabLst>
            </a:pPr>
            <a:r>
              <a:rPr lang="en-US" sz="1500" dirty="0">
                <a:effectLst/>
                <a:latin typeface="Arial" panose="020B0604020202020204" pitchFamily="34" charset="0"/>
                <a:cs typeface="Arial" panose="020B0604020202020204" pitchFamily="34" charset="0"/>
              </a:rPr>
              <a:t>Aligning Performance Management with </a:t>
            </a:r>
            <a:r>
              <a:rPr lang="en-US" sz="1500" dirty="0" err="1">
                <a:effectLst/>
                <a:latin typeface="Arial" panose="020B0604020202020204" pitchFamily="34" charset="0"/>
                <a:cs typeface="Arial" panose="020B0604020202020204" pitchFamily="34" charset="0"/>
              </a:rPr>
              <a:t>Organisational</a:t>
            </a:r>
            <a:r>
              <a:rPr lang="en-US" sz="1500" dirty="0">
                <a:effectLst/>
                <a:latin typeface="Arial" panose="020B0604020202020204" pitchFamily="34" charset="0"/>
                <a:cs typeface="Arial" panose="020B0604020202020204" pitchFamily="34" charset="0"/>
              </a:rPr>
              <a:t> Objectives</a:t>
            </a:r>
          </a:p>
          <a:p>
            <a:pPr lvl="0" indent="-342900">
              <a:lnSpc>
                <a:spcPct val="130000"/>
              </a:lnSpc>
              <a:spcAft>
                <a:spcPts val="800"/>
              </a:spcAft>
              <a:buFont typeface="Corbel" panose="020B0503020204020204" pitchFamily="34" charset="0"/>
              <a:buChar char="•"/>
              <a:tabLst>
                <a:tab pos="457200" algn="l"/>
              </a:tabLst>
            </a:pPr>
            <a:r>
              <a:rPr lang="en-US" sz="1500" dirty="0">
                <a:effectLst/>
                <a:latin typeface="Arial" panose="020B0604020202020204" pitchFamily="34" charset="0"/>
                <a:cs typeface="Arial" panose="020B0604020202020204" pitchFamily="34" charset="0"/>
              </a:rPr>
              <a:t>Promoting a Strong Employer Brand</a:t>
            </a:r>
          </a:p>
          <a:p>
            <a:pPr>
              <a:lnSpc>
                <a:spcPct val="130000"/>
              </a:lnSpc>
            </a:pPr>
            <a:endParaRPr lang="en-US" sz="1500" dirty="0">
              <a:latin typeface="Arial" panose="020B0604020202020204" pitchFamily="34" charset="0"/>
              <a:cs typeface="Arial" panose="020B0604020202020204" pitchFamily="34" charset="0"/>
            </a:endParaRPr>
          </a:p>
        </p:txBody>
      </p:sp>
      <p:sp>
        <p:nvSpPr>
          <p:cNvPr id="24" name="Rectangle 23">
            <a:extLst>
              <a:ext uri="{FF2B5EF4-FFF2-40B4-BE49-F238E27FC236}">
                <a16:creationId xmlns:a16="http://schemas.microsoft.com/office/drawing/2014/main" id="{BCF4857D-F003-4CA1-82AB-00900B100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 y="6144564"/>
            <a:ext cx="4656246" cy="7134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DB791336-FCAA-4174-9303-B3F3748611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715122" y="6167615"/>
            <a:ext cx="7473828" cy="69038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CA212158-300D-44D0-9CCE-472C3F669E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10942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988521F4-D44A-42C5-9BDB-5CA255540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6241"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5E6738EB-6FF0-4AF9-8462-57F4494B88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713436"/>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a:extLst>
              <a:ext uri="{FF2B5EF4-FFF2-40B4-BE49-F238E27FC236}">
                <a16:creationId xmlns:a16="http://schemas.microsoft.com/office/drawing/2014/main" id="{FB4453B0-E036-4289-AAAE-A50812E8BF93}"/>
              </a:ext>
            </a:extLst>
          </p:cNvPr>
          <p:cNvSpPr>
            <a:spLocks noGrp="1"/>
          </p:cNvSpPr>
          <p:nvPr>
            <p:ph type="sldNum" sz="quarter" idx="12"/>
          </p:nvPr>
        </p:nvSpPr>
        <p:spPr>
          <a:xfrm>
            <a:off x="10569202" y="6309360"/>
            <a:ext cx="979879" cy="457200"/>
          </a:xfrm>
        </p:spPr>
        <p:txBody>
          <a:bodyPr vert="horz" lIns="109728" tIns="109728" rIns="109728" bIns="91440" rtlCol="0" anchor="b">
            <a:normAutofit/>
          </a:bodyPr>
          <a:lstStyle/>
          <a:p>
            <a:pPr>
              <a:spcAft>
                <a:spcPts val="600"/>
              </a:spcAft>
            </a:pPr>
            <a:fld id="{FAEF9944-A4F6-4C59-AEBD-678D6480B8EA}" type="slidenum">
              <a:rPr lang="en-US" smtClean="0">
                <a:effectLst>
                  <a:outerShdw blurRad="50800" dist="38100" dir="2700000" algn="tl" rotWithShape="0">
                    <a:prstClr val="black">
                      <a:alpha val="43000"/>
                    </a:prstClr>
                  </a:outerShdw>
                </a:effectLst>
              </a:rPr>
              <a:pPr>
                <a:spcAft>
                  <a:spcPts val="600"/>
                </a:spcAft>
              </a:pPr>
              <a:t>9</a:t>
            </a:fld>
            <a:endParaRPr lang="en-US">
              <a:effectLst>
                <a:outerShdw blurRad="50800" dist="38100" dir="2700000" algn="tl" rotWithShape="0">
                  <a:prstClr val="black">
                    <a:alpha val="43000"/>
                  </a:prstClr>
                </a:outerShdw>
              </a:effectLst>
            </a:endParaRPr>
          </a:p>
        </p:txBody>
      </p:sp>
      <p:graphicFrame>
        <p:nvGraphicFramePr>
          <p:cNvPr id="34" name="TextBox 14">
            <a:extLst>
              <a:ext uri="{FF2B5EF4-FFF2-40B4-BE49-F238E27FC236}">
                <a16:creationId xmlns:a16="http://schemas.microsoft.com/office/drawing/2014/main" id="{C3BAF0C4-6FFC-0E74-8DA7-D5A8187B00F1}"/>
              </a:ext>
            </a:extLst>
          </p:cNvPr>
          <p:cNvGraphicFramePr/>
          <p:nvPr>
            <p:extLst>
              <p:ext uri="{D42A27DB-BD31-4B8C-83A1-F6EECF244321}">
                <p14:modId xmlns:p14="http://schemas.microsoft.com/office/powerpoint/2010/main" val="3794330727"/>
              </p:ext>
            </p:extLst>
          </p:nvPr>
        </p:nvGraphicFramePr>
        <p:xfrm>
          <a:off x="4797778" y="913239"/>
          <a:ext cx="7247466" cy="42473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901519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D5497-82CF-ECEB-067D-17526731001D}"/>
              </a:ext>
            </a:extLst>
          </p:cNvPr>
          <p:cNvSpPr>
            <a:spLocks noGrp="1"/>
          </p:cNvSpPr>
          <p:nvPr>
            <p:ph type="title"/>
          </p:nvPr>
        </p:nvSpPr>
        <p:spPr>
          <a:xfrm>
            <a:off x="552117" y="373224"/>
            <a:ext cx="10900146" cy="1132436"/>
          </a:xfrm>
        </p:spPr>
        <p:txBody>
          <a:bodyPr/>
          <a:lstStyle/>
          <a:p>
            <a:r>
              <a:rPr lang="en-GB" sz="3600" kern="100" dirty="0">
                <a:effectLst/>
                <a:latin typeface="Arial" panose="020B0604020202020204" pitchFamily="34" charset="0"/>
                <a:ea typeface="Calibri" panose="020F0502020204030204" pitchFamily="34" charset="0"/>
                <a:cs typeface="Arial" panose="020B0604020202020204" pitchFamily="34" charset="0"/>
              </a:rPr>
              <a:t>Similarity &amp; Difference between (Tesla-NHS)</a:t>
            </a:r>
            <a:br>
              <a:rPr lang="en-GB" sz="3600" kern="100" dirty="0">
                <a:effectLst/>
                <a:latin typeface="Arial" panose="020B0604020202020204" pitchFamily="34" charset="0"/>
                <a:ea typeface="Calibri" panose="020F0502020204030204" pitchFamily="34" charset="0"/>
                <a:cs typeface="Arial" panose="020B0604020202020204" pitchFamily="34" charset="0"/>
              </a:rPr>
            </a:b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4CBFEE22-2A76-E7C1-CEA5-FA477EBFF1F8}"/>
              </a:ext>
            </a:extLst>
          </p:cNvPr>
          <p:cNvSpPr>
            <a:spLocks noGrp="1"/>
          </p:cNvSpPr>
          <p:nvPr>
            <p:ph idx="14"/>
          </p:nvPr>
        </p:nvSpPr>
        <p:spPr>
          <a:xfrm>
            <a:off x="180304" y="1384602"/>
            <a:ext cx="4727735" cy="465155"/>
          </a:xfrm>
        </p:spPr>
        <p:txBody>
          <a:bodyPr/>
          <a:lstStyle/>
          <a:p>
            <a:pPr algn="ctr"/>
            <a:r>
              <a:rPr lang="en-GB" sz="2400" kern="100" dirty="0">
                <a:effectLst/>
                <a:latin typeface="Arial" panose="020B0604020202020204" pitchFamily="34" charset="0"/>
                <a:ea typeface="Calibri" panose="020F0502020204030204" pitchFamily="34" charset="0"/>
                <a:cs typeface="Arial" panose="020B0604020202020204" pitchFamily="34" charset="0"/>
              </a:rPr>
              <a:t>Similarity </a:t>
            </a:r>
          </a:p>
          <a:p>
            <a:pPr algn="ctr"/>
            <a:endParaRPr lang="en-GB" sz="2400"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48506978-0C60-9E82-2CD3-3953B0C9E750}"/>
              </a:ext>
            </a:extLst>
          </p:cNvPr>
          <p:cNvSpPr>
            <a:spLocks noGrp="1"/>
          </p:cNvSpPr>
          <p:nvPr>
            <p:ph idx="1"/>
          </p:nvPr>
        </p:nvSpPr>
        <p:spPr>
          <a:xfrm>
            <a:off x="0" y="2020116"/>
            <a:ext cx="6096000" cy="4474979"/>
          </a:xfrm>
        </p:spPr>
        <p:txBody>
          <a:bodyPr/>
          <a:lstStyle/>
          <a:p>
            <a:pPr marL="342900" lvl="0" indent="-342900" algn="just">
              <a:lnSpc>
                <a:spcPct val="107000"/>
              </a:lnSpc>
              <a:buFont typeface="Symbol" panose="05050102010706020507" pitchFamily="18" charset="2"/>
              <a:buChar char=""/>
            </a:pPr>
            <a:r>
              <a:rPr lang="en-GB" sz="1700" kern="100" dirty="0">
                <a:effectLst/>
                <a:latin typeface="Arial" panose="020B0604020202020204" pitchFamily="34" charset="0"/>
                <a:ea typeface="Calibri" panose="020F0502020204030204" pitchFamily="34" charset="0"/>
                <a:cs typeface="Arial" panose="020B0604020202020204" pitchFamily="34" charset="0"/>
              </a:rPr>
              <a:t>Talent Acquisition and Retention:</a:t>
            </a:r>
          </a:p>
          <a:p>
            <a:pPr marL="342900" lvl="0" indent="-342900" algn="just">
              <a:lnSpc>
                <a:spcPct val="107000"/>
              </a:lnSpc>
              <a:buFont typeface="Symbol" panose="05050102010706020507" pitchFamily="18" charset="2"/>
              <a:buChar char=""/>
            </a:pPr>
            <a:r>
              <a:rPr lang="en-GB" sz="1700" kern="100" dirty="0">
                <a:effectLst/>
                <a:latin typeface="Arial" panose="020B0604020202020204" pitchFamily="34" charset="0"/>
                <a:ea typeface="Calibri" panose="020F0502020204030204" pitchFamily="34" charset="0"/>
                <a:cs typeface="Arial" panose="020B0604020202020204" pitchFamily="34" charset="0"/>
              </a:rPr>
              <a:t>Attracting and maintaining competent individuals improves competitive advantage (Smith et al., 2020; Buchan et al., 2020).</a:t>
            </a:r>
          </a:p>
          <a:p>
            <a:pPr marL="342900" lvl="0" indent="-342900" algn="just">
              <a:lnSpc>
                <a:spcPct val="107000"/>
              </a:lnSpc>
              <a:buFont typeface="Symbol" panose="05050102010706020507" pitchFamily="18" charset="2"/>
              <a:buChar char=""/>
            </a:pPr>
            <a:r>
              <a:rPr lang="en-GB" sz="1700" kern="100" dirty="0">
                <a:effectLst/>
                <a:latin typeface="Arial" panose="020B0604020202020204" pitchFamily="34" charset="0"/>
                <a:ea typeface="Calibri" panose="020F0502020204030204" pitchFamily="34" charset="0"/>
                <a:cs typeface="Arial" panose="020B0604020202020204" pitchFamily="34" charset="0"/>
              </a:rPr>
              <a:t>Employee Development: Staff development improves competitive advantage by cultivating a professional and informed staff (Smith et al., 2020; Snell et al., 2018).</a:t>
            </a:r>
          </a:p>
          <a:p>
            <a:pPr marL="342900" lvl="0" indent="-342900" algn="just">
              <a:lnSpc>
                <a:spcPct val="107000"/>
              </a:lnSpc>
              <a:spcAft>
                <a:spcPts val="800"/>
              </a:spcAft>
              <a:buFont typeface="Symbol" panose="05050102010706020507" pitchFamily="18" charset="2"/>
              <a:buChar char=""/>
            </a:pPr>
            <a:r>
              <a:rPr lang="en-GB" sz="1700" kern="100" dirty="0">
                <a:effectLst/>
                <a:latin typeface="Arial" panose="020B0604020202020204" pitchFamily="34" charset="0"/>
                <a:ea typeface="Calibri" panose="020F0502020204030204" pitchFamily="34" charset="0"/>
                <a:cs typeface="Arial" panose="020B0604020202020204" pitchFamily="34" charset="0"/>
              </a:rPr>
              <a:t>Alignment with Organizational Goals: Integrating organisational goals leads to a competitive advantage through a purpose-driven workforce (Anderson, 2019; Tesla, 2021).</a:t>
            </a:r>
            <a:endParaRPr lang="en-GB" sz="1700" dirty="0">
              <a:latin typeface="Arial" panose="020B0604020202020204" pitchFamily="34" charset="0"/>
              <a:cs typeface="Arial" panose="020B0604020202020204" pitchFamily="34" charset="0"/>
            </a:endParaRPr>
          </a:p>
        </p:txBody>
      </p:sp>
      <p:sp>
        <p:nvSpPr>
          <p:cNvPr id="5" name="Content Placeholder 4">
            <a:extLst>
              <a:ext uri="{FF2B5EF4-FFF2-40B4-BE49-F238E27FC236}">
                <a16:creationId xmlns:a16="http://schemas.microsoft.com/office/drawing/2014/main" id="{0F934FEE-708D-01DB-2D56-5D18DEE9F281}"/>
              </a:ext>
            </a:extLst>
          </p:cNvPr>
          <p:cNvSpPr>
            <a:spLocks noGrp="1"/>
          </p:cNvSpPr>
          <p:nvPr>
            <p:ph idx="15"/>
          </p:nvPr>
        </p:nvSpPr>
        <p:spPr>
          <a:xfrm>
            <a:off x="6815330" y="1405667"/>
            <a:ext cx="4727735" cy="465155"/>
          </a:xfrm>
        </p:spPr>
        <p:txBody>
          <a:bodyPr/>
          <a:lstStyle/>
          <a:p>
            <a:pPr algn="ctr"/>
            <a:r>
              <a:rPr lang="en-GB" sz="2400" kern="100" dirty="0">
                <a:effectLst/>
                <a:latin typeface="Arial" panose="020B0604020202020204" pitchFamily="34" charset="0"/>
                <a:ea typeface="Calibri" panose="020F0502020204030204" pitchFamily="34" charset="0"/>
                <a:cs typeface="Arial" panose="020B0604020202020204" pitchFamily="34" charset="0"/>
              </a:rPr>
              <a:t>Difference </a:t>
            </a:r>
          </a:p>
          <a:p>
            <a:pPr algn="ctr"/>
            <a:endParaRPr lang="en-GB" sz="2400" dirty="0">
              <a:latin typeface="Arial" panose="020B0604020202020204" pitchFamily="34" charset="0"/>
              <a:cs typeface="Arial" panose="020B0604020202020204" pitchFamily="34" charset="0"/>
            </a:endParaRPr>
          </a:p>
        </p:txBody>
      </p:sp>
      <p:sp>
        <p:nvSpPr>
          <p:cNvPr id="6" name="Content Placeholder 5">
            <a:extLst>
              <a:ext uri="{FF2B5EF4-FFF2-40B4-BE49-F238E27FC236}">
                <a16:creationId xmlns:a16="http://schemas.microsoft.com/office/drawing/2014/main" id="{7ABC0235-FA4C-9C1C-7400-476EA0FF84DC}"/>
              </a:ext>
            </a:extLst>
          </p:cNvPr>
          <p:cNvSpPr>
            <a:spLocks noGrp="1"/>
          </p:cNvSpPr>
          <p:nvPr>
            <p:ph idx="13"/>
          </p:nvPr>
        </p:nvSpPr>
        <p:spPr>
          <a:xfrm>
            <a:off x="6587412" y="1992132"/>
            <a:ext cx="5604588" cy="3634175"/>
          </a:xfrm>
        </p:spPr>
        <p:txBody>
          <a:bodyPr/>
          <a:lstStyle/>
          <a:p>
            <a:pPr marL="342900" lvl="0" indent="-342900">
              <a:lnSpc>
                <a:spcPct val="150000"/>
              </a:lnSpc>
              <a:buFont typeface="Symbol" panose="05050102010706020507" pitchFamily="18" charset="2"/>
              <a:buChar char=""/>
            </a:pPr>
            <a:r>
              <a:rPr lang="en-GB" sz="1700" kern="100" dirty="0">
                <a:effectLst/>
                <a:latin typeface="Arial" panose="020B0604020202020204" pitchFamily="34" charset="0"/>
                <a:ea typeface="Calibri" panose="020F0502020204030204" pitchFamily="34" charset="0"/>
                <a:cs typeface="Arial" panose="020B0604020202020204" pitchFamily="34" charset="0"/>
              </a:rPr>
              <a:t>Industry Focus: Tesla and the NHS both have HR strategies that are shaped by industry-specific constraints.</a:t>
            </a:r>
          </a:p>
          <a:p>
            <a:pPr marL="342900" lvl="0" indent="-342900">
              <a:lnSpc>
                <a:spcPct val="150000"/>
              </a:lnSpc>
              <a:buFont typeface="Symbol" panose="05050102010706020507" pitchFamily="18" charset="2"/>
              <a:buChar char=""/>
            </a:pPr>
            <a:r>
              <a:rPr lang="en-GB" sz="1700" kern="100" dirty="0">
                <a:effectLst/>
                <a:latin typeface="Arial" panose="020B0604020202020204" pitchFamily="34" charset="0"/>
                <a:ea typeface="Calibri" panose="020F0502020204030204" pitchFamily="34" charset="0"/>
                <a:cs typeface="Arial" panose="020B0604020202020204" pitchFamily="34" charset="0"/>
              </a:rPr>
              <a:t>Diversity and </a:t>
            </a:r>
            <a:r>
              <a:rPr lang="en-GB" sz="1700" kern="100" dirty="0" err="1">
                <a:effectLst/>
                <a:latin typeface="Arial" panose="020B0604020202020204" pitchFamily="34" charset="0"/>
                <a:ea typeface="Calibri" panose="020F0502020204030204" pitchFamily="34" charset="0"/>
                <a:cs typeface="Arial" panose="020B0604020202020204" pitchFamily="34" charset="0"/>
              </a:rPr>
              <a:t>Inclusion:Diversity</a:t>
            </a:r>
            <a:r>
              <a:rPr lang="en-GB" sz="1700" kern="100" dirty="0">
                <a:effectLst/>
                <a:latin typeface="Arial" panose="020B0604020202020204" pitchFamily="34" charset="0"/>
                <a:ea typeface="Calibri" panose="020F0502020204030204" pitchFamily="34" charset="0"/>
                <a:cs typeface="Arial" panose="020B0604020202020204" pitchFamily="34" charset="0"/>
              </a:rPr>
              <a:t> initiatives change depending on workforce and patient population variables. </a:t>
            </a:r>
          </a:p>
          <a:p>
            <a:pPr marL="342900" lvl="0" indent="-342900">
              <a:lnSpc>
                <a:spcPct val="150000"/>
              </a:lnSpc>
              <a:spcAft>
                <a:spcPts val="800"/>
              </a:spcAft>
              <a:buFont typeface="Symbol" panose="05050102010706020507" pitchFamily="18" charset="2"/>
              <a:buChar char=""/>
            </a:pPr>
            <a:r>
              <a:rPr lang="en-GB" sz="1700" kern="100" dirty="0">
                <a:effectLst/>
                <a:latin typeface="Arial" panose="020B0604020202020204" pitchFamily="34" charset="0"/>
                <a:ea typeface="Calibri" panose="020F0502020204030204" pitchFamily="34" charset="0"/>
                <a:cs typeface="Arial" panose="020B0604020202020204" pitchFamily="34" charset="0"/>
              </a:rPr>
              <a:t>Shared and distinct characteristics provide competitive advantage through worker competencies and innovation.</a:t>
            </a:r>
          </a:p>
          <a:p>
            <a:endParaRPr lang="en-GB" dirty="0"/>
          </a:p>
        </p:txBody>
      </p:sp>
      <p:sp>
        <p:nvSpPr>
          <p:cNvPr id="9" name="Slide Number Placeholder 8">
            <a:extLst>
              <a:ext uri="{FF2B5EF4-FFF2-40B4-BE49-F238E27FC236}">
                <a16:creationId xmlns:a16="http://schemas.microsoft.com/office/drawing/2014/main" id="{4047055F-1B33-8FB9-2B75-6F23B82E9115}"/>
              </a:ext>
            </a:extLst>
          </p:cNvPr>
          <p:cNvSpPr>
            <a:spLocks noGrp="1"/>
          </p:cNvSpPr>
          <p:nvPr>
            <p:ph type="sldNum" sz="quarter" idx="12"/>
          </p:nvPr>
        </p:nvSpPr>
        <p:spPr/>
        <p:txBody>
          <a:bodyPr/>
          <a:lstStyle/>
          <a:p>
            <a:fld id="{FAEF9944-A4F6-4C59-AEBD-678D6480B8EA}" type="slidenum">
              <a:rPr lang="en-US" smtClean="0"/>
              <a:t>10</a:t>
            </a:fld>
            <a:endParaRPr lang="en-US" dirty="0"/>
          </a:p>
        </p:txBody>
      </p:sp>
    </p:spTree>
    <p:extLst>
      <p:ext uri="{BB962C8B-B14F-4D97-AF65-F5344CB8AC3E}">
        <p14:creationId xmlns:p14="http://schemas.microsoft.com/office/powerpoint/2010/main" val="18352004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0786F82F-1B47-46ED-8EAE-53EF71E59E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18302" y="0"/>
            <a:ext cx="7473698"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EF1BAF6F-6275-4646-9C59-331B29B955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257298"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3" name="Rectangle 32">
            <a:extLst>
              <a:ext uri="{FF2B5EF4-FFF2-40B4-BE49-F238E27FC236}">
                <a16:creationId xmlns:a16="http://schemas.microsoft.com/office/drawing/2014/main" id="{72526924-84D3-45FB-A5FE-62D8FCBF53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5C2A6256-1DD0-4E4B-A8B3-9A711B4DBE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130218"/>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41760540-185E-4652-BFD2-9B362EF3B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6641"/>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CCBD089-DCA2-267A-1329-F2A92899CC5A}"/>
              </a:ext>
            </a:extLst>
          </p:cNvPr>
          <p:cNvSpPr>
            <a:spLocks noGrp="1"/>
          </p:cNvSpPr>
          <p:nvPr>
            <p:ph type="title"/>
          </p:nvPr>
        </p:nvSpPr>
        <p:spPr>
          <a:xfrm>
            <a:off x="1102776" y="1688363"/>
            <a:ext cx="10013709" cy="1111991"/>
          </a:xfrm>
        </p:spPr>
        <p:txBody>
          <a:bodyPr vert="horz" lIns="109728" tIns="109728" rIns="109728" bIns="91440" rtlCol="0" anchor="ctr">
            <a:normAutofit fontScale="90000"/>
          </a:bodyPr>
          <a:lstStyle/>
          <a:p>
            <a:r>
              <a:rPr lang="en-US" dirty="0">
                <a:latin typeface="Arial" panose="020B0604020202020204" pitchFamily="34" charset="0"/>
                <a:cs typeface="Arial" panose="020B0604020202020204" pitchFamily="34" charset="0"/>
              </a:rPr>
              <a:t>SWOT Analysis</a:t>
            </a:r>
            <a:br>
              <a:rPr lang="en-US" dirty="0">
                <a:latin typeface="Arial" panose="020B0604020202020204" pitchFamily="34" charset="0"/>
                <a:cs typeface="Arial" panose="020B0604020202020204" pitchFamily="34" charset="0"/>
              </a:rPr>
            </a:br>
            <a:br>
              <a:rPr lang="en-US" dirty="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39" name="Rectangle 38">
            <a:extLst>
              <a:ext uri="{FF2B5EF4-FFF2-40B4-BE49-F238E27FC236}">
                <a16:creationId xmlns:a16="http://schemas.microsoft.com/office/drawing/2014/main" id="{729789F4-85C1-41A0-83EB-992E22210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962423"/>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9D9D367D-6DD2-4A7C-8918-0DCAC29755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Slide Number Placeholder 4">
            <a:extLst>
              <a:ext uri="{FF2B5EF4-FFF2-40B4-BE49-F238E27FC236}">
                <a16:creationId xmlns:a16="http://schemas.microsoft.com/office/drawing/2014/main" id="{1ABFDC05-005B-EDFF-6774-4BD6174AB19C}"/>
              </a:ext>
            </a:extLst>
          </p:cNvPr>
          <p:cNvSpPr>
            <a:spLocks noGrp="1"/>
          </p:cNvSpPr>
          <p:nvPr>
            <p:ph type="sldNum" sz="quarter" idx="12"/>
          </p:nvPr>
        </p:nvSpPr>
        <p:spPr>
          <a:xfrm>
            <a:off x="10569202" y="6477318"/>
            <a:ext cx="979879" cy="457200"/>
          </a:xfrm>
        </p:spPr>
        <p:txBody>
          <a:bodyPr vert="horz" lIns="109728" tIns="109728" rIns="109728" bIns="91440" rtlCol="0" anchor="b">
            <a:normAutofit/>
          </a:bodyPr>
          <a:lstStyle/>
          <a:p>
            <a:pPr>
              <a:spcAft>
                <a:spcPts val="600"/>
              </a:spcAft>
            </a:pPr>
            <a:fld id="{FAEF9944-A4F6-4C59-AEBD-678D6480B8EA}" type="slidenum">
              <a:rPr lang="en-US" smtClean="0"/>
              <a:pPr>
                <a:spcAft>
                  <a:spcPts val="600"/>
                </a:spcAft>
              </a:pPr>
              <a:t>11</a:t>
            </a:fld>
            <a:endParaRPr lang="en-US" dirty="0"/>
          </a:p>
        </p:txBody>
      </p:sp>
      <p:graphicFrame>
        <p:nvGraphicFramePr>
          <p:cNvPr id="25" name="TextBox 5">
            <a:extLst>
              <a:ext uri="{FF2B5EF4-FFF2-40B4-BE49-F238E27FC236}">
                <a16:creationId xmlns:a16="http://schemas.microsoft.com/office/drawing/2014/main" id="{0715C698-23A7-F6B4-53CC-EC26D772EA00}"/>
              </a:ext>
            </a:extLst>
          </p:cNvPr>
          <p:cNvGraphicFramePr/>
          <p:nvPr>
            <p:extLst>
              <p:ext uri="{D42A27DB-BD31-4B8C-83A1-F6EECF244321}">
                <p14:modId xmlns:p14="http://schemas.microsoft.com/office/powerpoint/2010/main" val="3898561288"/>
              </p:ext>
            </p:extLst>
          </p:nvPr>
        </p:nvGraphicFramePr>
        <p:xfrm>
          <a:off x="1102777" y="2244356"/>
          <a:ext cx="11025213" cy="46901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058277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ngled shot of pen on a graph">
            <a:extLst>
              <a:ext uri="{FF2B5EF4-FFF2-40B4-BE49-F238E27FC236}">
                <a16:creationId xmlns:a16="http://schemas.microsoft.com/office/drawing/2014/main" id="{5572AA59-3BB6-5E92-EC33-F2C3D02410B6}"/>
              </a:ext>
            </a:extLst>
          </p:cNvPr>
          <p:cNvPicPr>
            <a:picLocks noChangeAspect="1"/>
          </p:cNvPicPr>
          <p:nvPr/>
        </p:nvPicPr>
        <p:blipFill rotWithShape="1">
          <a:blip r:embed="rId2"/>
          <a:srcRect r="31587" b="-2"/>
          <a:stretch/>
        </p:blipFill>
        <p:spPr>
          <a:xfrm>
            <a:off x="20" y="1804072"/>
            <a:ext cx="4458058" cy="4349801"/>
          </a:xfrm>
          <a:prstGeom prst="rect">
            <a:avLst/>
          </a:prstGeom>
        </p:spPr>
      </p:pic>
      <p:sp>
        <p:nvSpPr>
          <p:cNvPr id="2" name="Title 1">
            <a:extLst>
              <a:ext uri="{FF2B5EF4-FFF2-40B4-BE49-F238E27FC236}">
                <a16:creationId xmlns:a16="http://schemas.microsoft.com/office/drawing/2014/main" id="{77EB7B0B-1EEA-A21F-7FFB-157A334ABA5A}"/>
              </a:ext>
            </a:extLst>
          </p:cNvPr>
          <p:cNvSpPr>
            <a:spLocks noGrp="1"/>
          </p:cNvSpPr>
          <p:nvPr>
            <p:ph type="title"/>
          </p:nvPr>
        </p:nvSpPr>
        <p:spPr>
          <a:xfrm>
            <a:off x="4914520" y="91440"/>
            <a:ext cx="6754447" cy="656660"/>
          </a:xfrm>
        </p:spPr>
        <p:txBody>
          <a:bodyPr vert="horz" lIns="109728" tIns="109728" rIns="109728" bIns="91440" rtlCol="0" anchor="b">
            <a:normAutofit fontScale="90000"/>
          </a:bodyPr>
          <a:lstStyle/>
          <a:p>
            <a:r>
              <a:rPr lang="en-US" dirty="0">
                <a:solidFill>
                  <a:schemeClr val="tx1">
                    <a:lumMod val="75000"/>
                    <a:lumOff val="25000"/>
                  </a:schemeClr>
                </a:solidFill>
              </a:rPr>
              <a:t>Resource base theory </a:t>
            </a:r>
          </a:p>
        </p:txBody>
      </p:sp>
      <p:sp>
        <p:nvSpPr>
          <p:cNvPr id="6" name="TextBox 5">
            <a:extLst>
              <a:ext uri="{FF2B5EF4-FFF2-40B4-BE49-F238E27FC236}">
                <a16:creationId xmlns:a16="http://schemas.microsoft.com/office/drawing/2014/main" id="{4415E6CD-7ABA-B2F4-888D-A8CEEC5761E0}"/>
              </a:ext>
            </a:extLst>
          </p:cNvPr>
          <p:cNvSpPr txBox="1"/>
          <p:nvPr/>
        </p:nvSpPr>
        <p:spPr>
          <a:xfrm>
            <a:off x="4554092" y="748099"/>
            <a:ext cx="7540371" cy="5328075"/>
          </a:xfrm>
          <a:prstGeom prst="rect">
            <a:avLst/>
          </a:prstGeom>
        </p:spPr>
        <p:txBody>
          <a:bodyPr vert="horz" lIns="109728" tIns="109728" rIns="109728" bIns="91440" rtlCol="0" anchor="t">
            <a:normAutofit lnSpcReduction="10000"/>
          </a:bodyPr>
          <a:lstStyle/>
          <a:p>
            <a:pPr indent="-285750">
              <a:lnSpc>
                <a:spcPct val="130000"/>
              </a:lnSpc>
              <a:spcBef>
                <a:spcPts val="930"/>
              </a:spcBef>
              <a:buFont typeface="Corbel" panose="020B0503020204020204" pitchFamily="34" charset="0"/>
              <a:buChar char="Ø"/>
            </a:pPr>
            <a:r>
              <a:rPr lang="en-US" sz="1400" spc="150" dirty="0">
                <a:solidFill>
                  <a:schemeClr val="tx1">
                    <a:lumMod val="75000"/>
                    <a:lumOff val="25000"/>
                  </a:schemeClr>
                </a:solidFill>
                <a:latin typeface="Arial" panose="020B0604020202020204" pitchFamily="34" charset="0"/>
                <a:cs typeface="Arial" panose="020B0604020202020204" pitchFamily="34" charset="0"/>
              </a:rPr>
              <a:t>Talent acquisition ensures the availability of talented workers for a competitive workforce (Wright &amp; McMahan, 2011).</a:t>
            </a:r>
          </a:p>
          <a:p>
            <a:pPr>
              <a:lnSpc>
                <a:spcPct val="130000"/>
              </a:lnSpc>
              <a:spcBef>
                <a:spcPts val="930"/>
              </a:spcBef>
              <a:buFont typeface="Corbel" panose="020B0503020204020204" pitchFamily="34" charset="0"/>
            </a:pPr>
            <a:endParaRPr lang="en-US" sz="1400" spc="150" dirty="0">
              <a:solidFill>
                <a:schemeClr val="tx1">
                  <a:lumMod val="75000"/>
                  <a:lumOff val="25000"/>
                </a:schemeClr>
              </a:solidFill>
              <a:latin typeface="Arial" panose="020B0604020202020204" pitchFamily="34" charset="0"/>
              <a:cs typeface="Arial" panose="020B0604020202020204" pitchFamily="34" charset="0"/>
            </a:endParaRPr>
          </a:p>
          <a:p>
            <a:pPr indent="-285750">
              <a:lnSpc>
                <a:spcPct val="130000"/>
              </a:lnSpc>
              <a:spcBef>
                <a:spcPts val="930"/>
              </a:spcBef>
              <a:buFont typeface="Corbel" panose="020B0503020204020204" pitchFamily="34" charset="0"/>
              <a:buChar char="Ø"/>
            </a:pPr>
            <a:r>
              <a:rPr lang="en-US" sz="1400" spc="150" dirty="0">
                <a:solidFill>
                  <a:schemeClr val="tx1">
                    <a:lumMod val="75000"/>
                    <a:lumOff val="25000"/>
                  </a:schemeClr>
                </a:solidFill>
                <a:latin typeface="Arial" panose="020B0604020202020204" pitchFamily="34" charset="0"/>
                <a:cs typeface="Arial" panose="020B0604020202020204" pitchFamily="34" charset="0"/>
              </a:rPr>
              <a:t>Employee development programs improve staff capacities as well as overall performance (Boudreau &amp; Ramstad, 2005).</a:t>
            </a:r>
          </a:p>
          <a:p>
            <a:pPr>
              <a:lnSpc>
                <a:spcPct val="130000"/>
              </a:lnSpc>
              <a:spcBef>
                <a:spcPts val="930"/>
              </a:spcBef>
              <a:buFont typeface="Corbel" panose="020B0503020204020204" pitchFamily="34" charset="0"/>
            </a:pPr>
            <a:endParaRPr lang="en-US" sz="1400" spc="150" dirty="0">
              <a:solidFill>
                <a:schemeClr val="tx1">
                  <a:lumMod val="75000"/>
                  <a:lumOff val="25000"/>
                </a:schemeClr>
              </a:solidFill>
              <a:latin typeface="Arial" panose="020B0604020202020204" pitchFamily="34" charset="0"/>
              <a:cs typeface="Arial" panose="020B0604020202020204" pitchFamily="34" charset="0"/>
            </a:endParaRPr>
          </a:p>
          <a:p>
            <a:pPr indent="-285750">
              <a:lnSpc>
                <a:spcPct val="130000"/>
              </a:lnSpc>
              <a:spcBef>
                <a:spcPts val="930"/>
              </a:spcBef>
              <a:buFont typeface="Corbel" panose="020B0503020204020204" pitchFamily="34" charset="0"/>
              <a:buChar char="Ø"/>
            </a:pPr>
            <a:r>
              <a:rPr lang="en-US" sz="1400" spc="150" dirty="0">
                <a:solidFill>
                  <a:schemeClr val="tx1">
                    <a:lumMod val="75000"/>
                    <a:lumOff val="25000"/>
                  </a:schemeClr>
                </a:solidFill>
                <a:latin typeface="Arial" panose="020B0604020202020204" pitchFamily="34" charset="0"/>
                <a:cs typeface="Arial" panose="020B0604020202020204" pitchFamily="34" charset="0"/>
              </a:rPr>
              <a:t>Boxall and Purcell (2016) define performance management as the process of aligning performance with goals and promoting continual improvement.</a:t>
            </a:r>
          </a:p>
          <a:p>
            <a:pPr>
              <a:lnSpc>
                <a:spcPct val="130000"/>
              </a:lnSpc>
              <a:spcBef>
                <a:spcPts val="930"/>
              </a:spcBef>
              <a:buFont typeface="Corbel" panose="020B0503020204020204" pitchFamily="34" charset="0"/>
            </a:pPr>
            <a:endParaRPr lang="en-US" sz="1400" spc="150" dirty="0">
              <a:solidFill>
                <a:schemeClr val="tx1">
                  <a:lumMod val="75000"/>
                  <a:lumOff val="25000"/>
                </a:schemeClr>
              </a:solidFill>
              <a:latin typeface="Arial" panose="020B0604020202020204" pitchFamily="34" charset="0"/>
              <a:cs typeface="Arial" panose="020B0604020202020204" pitchFamily="34" charset="0"/>
            </a:endParaRPr>
          </a:p>
          <a:p>
            <a:pPr indent="-285750">
              <a:lnSpc>
                <a:spcPct val="130000"/>
              </a:lnSpc>
              <a:spcBef>
                <a:spcPts val="930"/>
              </a:spcBef>
              <a:buFont typeface="Corbel" panose="020B0503020204020204" pitchFamily="34" charset="0"/>
              <a:buChar char="Ø"/>
            </a:pPr>
            <a:r>
              <a:rPr lang="en-US" sz="1400" spc="150" dirty="0">
                <a:solidFill>
                  <a:schemeClr val="tx1">
                    <a:lumMod val="75000"/>
                    <a:lumOff val="25000"/>
                  </a:schemeClr>
                </a:solidFill>
                <a:latin typeface="Arial" panose="020B0604020202020204" pitchFamily="34" charset="0"/>
                <a:cs typeface="Arial" panose="020B0604020202020204" pitchFamily="34" charset="0"/>
              </a:rPr>
              <a:t>Employee involvement leads to higher levels of motivation, commitment, and </a:t>
            </a:r>
            <a:r>
              <a:rPr lang="en-US" sz="1400" spc="150" dirty="0" err="1">
                <a:solidFill>
                  <a:schemeClr val="tx1">
                    <a:lumMod val="75000"/>
                    <a:lumOff val="25000"/>
                  </a:schemeClr>
                </a:solidFill>
                <a:latin typeface="Arial" panose="020B0604020202020204" pitchFamily="34" charset="0"/>
                <a:cs typeface="Arial" panose="020B0604020202020204" pitchFamily="34" charset="0"/>
              </a:rPr>
              <a:t>organisational</a:t>
            </a:r>
            <a:r>
              <a:rPr lang="en-US" sz="1400" spc="150" dirty="0">
                <a:solidFill>
                  <a:schemeClr val="tx1">
                    <a:lumMod val="75000"/>
                    <a:lumOff val="25000"/>
                  </a:schemeClr>
                </a:solidFill>
                <a:latin typeface="Arial" panose="020B0604020202020204" pitchFamily="34" charset="0"/>
                <a:cs typeface="Arial" panose="020B0604020202020204" pitchFamily="34" charset="0"/>
              </a:rPr>
              <a:t> performance (Bakker &amp; Albrecht, 2018).</a:t>
            </a:r>
          </a:p>
          <a:p>
            <a:pPr>
              <a:lnSpc>
                <a:spcPct val="130000"/>
              </a:lnSpc>
              <a:spcBef>
                <a:spcPts val="930"/>
              </a:spcBef>
              <a:buFont typeface="Corbel" panose="020B0503020204020204" pitchFamily="34" charset="0"/>
            </a:pPr>
            <a:endParaRPr lang="en-US" sz="1400" spc="150" dirty="0">
              <a:solidFill>
                <a:schemeClr val="tx1">
                  <a:lumMod val="75000"/>
                  <a:lumOff val="25000"/>
                </a:schemeClr>
              </a:solidFill>
              <a:latin typeface="Arial" panose="020B0604020202020204" pitchFamily="34" charset="0"/>
              <a:cs typeface="Arial" panose="020B0604020202020204" pitchFamily="34" charset="0"/>
            </a:endParaRPr>
          </a:p>
          <a:p>
            <a:pPr indent="-285750">
              <a:lnSpc>
                <a:spcPct val="130000"/>
              </a:lnSpc>
              <a:spcBef>
                <a:spcPts val="930"/>
              </a:spcBef>
              <a:buFont typeface="Corbel" panose="020B0503020204020204" pitchFamily="34" charset="0"/>
              <a:buChar char="Ø"/>
            </a:pPr>
            <a:r>
              <a:rPr lang="en-US" sz="1400" spc="150" dirty="0">
                <a:solidFill>
                  <a:schemeClr val="tx1">
                    <a:lumMod val="75000"/>
                    <a:lumOff val="25000"/>
                  </a:schemeClr>
                </a:solidFill>
                <a:latin typeface="Arial" panose="020B0604020202020204" pitchFamily="34" charset="0"/>
                <a:cs typeface="Arial" panose="020B0604020202020204" pitchFamily="34" charset="0"/>
              </a:rPr>
              <a:t>Effective HRM components harness human capital for business benefit (Wright &amp; McMahan, 2011; Boudreau &amp; Ramstad, 2005; Boxall &amp; Purcell, 2016; Bakker &amp; Albrecht, 2018).</a:t>
            </a:r>
          </a:p>
        </p:txBody>
      </p:sp>
      <p:sp>
        <p:nvSpPr>
          <p:cNvPr id="4" name="Date Placeholder 3">
            <a:extLst>
              <a:ext uri="{FF2B5EF4-FFF2-40B4-BE49-F238E27FC236}">
                <a16:creationId xmlns:a16="http://schemas.microsoft.com/office/drawing/2014/main" id="{87E1D8E4-DBFA-4A36-0718-2951FF99749F}"/>
              </a:ext>
            </a:extLst>
          </p:cNvPr>
          <p:cNvSpPr>
            <a:spLocks noGrp="1"/>
          </p:cNvSpPr>
          <p:nvPr>
            <p:ph type="dt" sz="half" idx="10"/>
          </p:nvPr>
        </p:nvSpPr>
        <p:spPr>
          <a:xfrm>
            <a:off x="642917" y="6309360"/>
            <a:ext cx="3411973" cy="457200"/>
          </a:xfrm>
        </p:spPr>
        <p:txBody>
          <a:bodyPr vert="horz" lIns="109728" tIns="109728" rIns="109728" bIns="91440" rtlCol="0" anchor="ctr">
            <a:normAutofit/>
          </a:bodyPr>
          <a:lstStyle/>
          <a:p>
            <a:pPr>
              <a:spcAft>
                <a:spcPts val="600"/>
              </a:spcAft>
            </a:pPr>
            <a:fld id="{DDA8E063-DAA4-4787-8AA1-15BBB2D38CED}" type="datetime1">
              <a:rPr lang="en-US" smtClean="0"/>
              <a:pPr>
                <a:spcAft>
                  <a:spcPts val="600"/>
                </a:spcAft>
              </a:pPr>
              <a:t>7/9/2023</a:t>
            </a:fld>
            <a:endParaRPr lang="en-US"/>
          </a:p>
        </p:txBody>
      </p:sp>
      <p:sp>
        <p:nvSpPr>
          <p:cNvPr id="3" name="Footer Placeholder 2">
            <a:extLst>
              <a:ext uri="{FF2B5EF4-FFF2-40B4-BE49-F238E27FC236}">
                <a16:creationId xmlns:a16="http://schemas.microsoft.com/office/drawing/2014/main" id="{3FB111F6-6645-1539-6CB9-9DCB1FB30334}"/>
              </a:ext>
            </a:extLst>
          </p:cNvPr>
          <p:cNvSpPr>
            <a:spLocks noGrp="1"/>
          </p:cNvSpPr>
          <p:nvPr>
            <p:ph type="ftr" sz="quarter" idx="11"/>
          </p:nvPr>
        </p:nvSpPr>
        <p:spPr>
          <a:xfrm>
            <a:off x="4794634" y="6309360"/>
            <a:ext cx="5528628" cy="457200"/>
          </a:xfrm>
        </p:spPr>
        <p:txBody>
          <a:bodyPr vert="horz" lIns="109728" tIns="109728" rIns="109728" bIns="91440" rtlCol="0" anchor="ctr">
            <a:normAutofit/>
          </a:bodyPr>
          <a:lstStyle/>
          <a:p>
            <a:pPr>
              <a:spcAft>
                <a:spcPts val="600"/>
              </a:spcAft>
            </a:pPr>
            <a:r>
              <a:rPr lang="en-US" kern="1200" spc="150" baseline="0" dirty="0">
                <a:solidFill>
                  <a:schemeClr val="tx1">
                    <a:lumMod val="75000"/>
                    <a:lumOff val="25000"/>
                  </a:schemeClr>
                </a:solidFill>
                <a:latin typeface="+mj-lt"/>
                <a:ea typeface="+mn-ea"/>
                <a:cs typeface="+mn-cs"/>
              </a:rPr>
              <a:t>Presentation Title</a:t>
            </a:r>
          </a:p>
        </p:txBody>
      </p:sp>
      <p:sp>
        <p:nvSpPr>
          <p:cNvPr id="5" name="Slide Number Placeholder 4">
            <a:extLst>
              <a:ext uri="{FF2B5EF4-FFF2-40B4-BE49-F238E27FC236}">
                <a16:creationId xmlns:a16="http://schemas.microsoft.com/office/drawing/2014/main" id="{BDD68185-92AC-2E9B-4408-34474117C3C5}"/>
              </a:ext>
            </a:extLst>
          </p:cNvPr>
          <p:cNvSpPr>
            <a:spLocks noGrp="1"/>
          </p:cNvSpPr>
          <p:nvPr>
            <p:ph type="sldNum" sz="quarter" idx="12"/>
          </p:nvPr>
        </p:nvSpPr>
        <p:spPr>
          <a:xfrm>
            <a:off x="10569202" y="6309360"/>
            <a:ext cx="979879" cy="457200"/>
          </a:xfrm>
        </p:spPr>
        <p:txBody>
          <a:bodyPr vert="horz" lIns="109728" tIns="109728" rIns="109728" bIns="91440" rtlCol="0" anchor="b">
            <a:normAutofit/>
          </a:bodyPr>
          <a:lstStyle/>
          <a:p>
            <a:pPr>
              <a:spcAft>
                <a:spcPts val="600"/>
              </a:spcAft>
            </a:pPr>
            <a:fld id="{FAEF9944-A4F6-4C59-AEBD-678D6480B8EA}" type="slidenum">
              <a:rPr lang="en-US" smtClean="0"/>
              <a:pPr>
                <a:spcAft>
                  <a:spcPts val="600"/>
                </a:spcAft>
              </a:pPr>
              <a:t>12</a:t>
            </a:fld>
            <a:endParaRPr lang="en-US"/>
          </a:p>
        </p:txBody>
      </p:sp>
    </p:spTree>
    <p:extLst>
      <p:ext uri="{BB962C8B-B14F-4D97-AF65-F5344CB8AC3E}">
        <p14:creationId xmlns:p14="http://schemas.microsoft.com/office/powerpoint/2010/main" val="42016073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0786F82F-1B47-46ED-8EAE-53EF71E59E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18302" y="0"/>
            <a:ext cx="7473698"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EF1BAF6F-6275-4646-9C59-331B29B955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257298"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8" name="Rectangle 17">
            <a:extLst>
              <a:ext uri="{FF2B5EF4-FFF2-40B4-BE49-F238E27FC236}">
                <a16:creationId xmlns:a16="http://schemas.microsoft.com/office/drawing/2014/main" id="{099405E2-1A96-4DBA-A9DC-4C2A1B421C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BCF4857D-F003-4CA1-82AB-00900B100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26072" cy="180407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A white background with dots and lines&#10;&#10;Description automatically generated">
            <a:extLst>
              <a:ext uri="{FF2B5EF4-FFF2-40B4-BE49-F238E27FC236}">
                <a16:creationId xmlns:a16="http://schemas.microsoft.com/office/drawing/2014/main" id="{24F9CECC-6384-BFC4-A44C-34E574987DB4}"/>
              </a:ext>
            </a:extLst>
          </p:cNvPr>
          <p:cNvPicPr>
            <a:picLocks noChangeAspect="1"/>
          </p:cNvPicPr>
          <p:nvPr/>
        </p:nvPicPr>
        <p:blipFill rotWithShape="1">
          <a:blip r:embed="rId2"/>
          <a:srcRect l="29706" r="9057"/>
          <a:stretch/>
        </p:blipFill>
        <p:spPr>
          <a:xfrm>
            <a:off x="20" y="1804072"/>
            <a:ext cx="4458058" cy="4349801"/>
          </a:xfrm>
          <a:prstGeom prst="rect">
            <a:avLst/>
          </a:prstGeom>
        </p:spPr>
      </p:pic>
      <p:sp>
        <p:nvSpPr>
          <p:cNvPr id="22" name="Rectangle 21">
            <a:extLst>
              <a:ext uri="{FF2B5EF4-FFF2-40B4-BE49-F238E27FC236}">
                <a16:creationId xmlns:a16="http://schemas.microsoft.com/office/drawing/2014/main" id="{79855050-A75B-4DD0-9B56-8B1C7722D8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426076" y="0"/>
            <a:ext cx="7765922" cy="616761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5E6738EB-6FF0-4AF9-8462-57F4494B88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753806"/>
            <a:ext cx="4425696"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a:extLst>
              <a:ext uri="{FF2B5EF4-FFF2-40B4-BE49-F238E27FC236}">
                <a16:creationId xmlns:a16="http://schemas.microsoft.com/office/drawing/2014/main" id="{0FF7D0E1-9C89-08FB-366A-3EBC887409AF}"/>
              </a:ext>
            </a:extLst>
          </p:cNvPr>
          <p:cNvSpPr>
            <a:spLocks noGrp="1"/>
          </p:cNvSpPr>
          <p:nvPr>
            <p:ph type="body" sz="quarter" idx="14"/>
          </p:nvPr>
        </p:nvSpPr>
        <p:spPr>
          <a:xfrm>
            <a:off x="4794637" y="345236"/>
            <a:ext cx="6989926" cy="5513338"/>
          </a:xfrm>
          <a:noFill/>
        </p:spPr>
        <p:txBody>
          <a:bodyPr vert="horz" lIns="109728" tIns="109728" rIns="109728" bIns="91440" rtlCol="0" anchor="t">
            <a:normAutofit/>
          </a:bodyPr>
          <a:lstStyle/>
          <a:p>
            <a:pPr marL="0" algn="just">
              <a:lnSpc>
                <a:spcPct val="160000"/>
              </a:lnSpc>
              <a:spcBef>
                <a:spcPts val="930"/>
              </a:spcBef>
            </a:pPr>
            <a:r>
              <a:rPr lang="en-US" sz="2000" b="0" dirty="0">
                <a:solidFill>
                  <a:schemeClr val="tx1">
                    <a:lumMod val="75000"/>
                    <a:lumOff val="25000"/>
                  </a:schemeClr>
                </a:solidFill>
                <a:latin typeface="Arial" panose="020B0604020202020204" pitchFamily="34" charset="0"/>
                <a:cs typeface="Arial" panose="020B0604020202020204" pitchFamily="34" charset="0"/>
              </a:rPr>
              <a:t>In conclusion, our study on Tesla and the NHS emphases the need of integrating HR strategies with organisational goals and competitive advantage. Attracting and maintaining top people, investing in employee development, and embracing diversity and inclusion are all priorities for both </a:t>
            </a:r>
            <a:r>
              <a:rPr lang="en-US" sz="2000" b="0" dirty="0" err="1">
                <a:solidFill>
                  <a:schemeClr val="tx1">
                    <a:lumMod val="75000"/>
                    <a:lumOff val="25000"/>
                  </a:schemeClr>
                </a:solidFill>
                <a:latin typeface="Arial" panose="020B0604020202020204" pitchFamily="34" charset="0"/>
                <a:cs typeface="Arial" panose="020B0604020202020204" pitchFamily="34" charset="0"/>
              </a:rPr>
              <a:t>organisations</a:t>
            </a:r>
            <a:r>
              <a:rPr lang="en-US" sz="2000" b="0" dirty="0">
                <a:solidFill>
                  <a:schemeClr val="tx1">
                    <a:lumMod val="75000"/>
                    <a:lumOff val="25000"/>
                  </a:schemeClr>
                </a:solidFill>
                <a:latin typeface="Arial" panose="020B0604020202020204" pitchFamily="34" charset="0"/>
                <a:cs typeface="Arial" panose="020B0604020202020204" pitchFamily="34" charset="0"/>
              </a:rPr>
              <a:t>. Proactive workforce planning improves resource allocation and service delivery even more. These methods help to strengthen their individual competitive advantages, allowing them to flourish in their respective sectors.</a:t>
            </a:r>
          </a:p>
        </p:txBody>
      </p:sp>
      <p:sp>
        <p:nvSpPr>
          <p:cNvPr id="26" name="Rectangle 25">
            <a:extLst>
              <a:ext uri="{FF2B5EF4-FFF2-40B4-BE49-F238E27FC236}">
                <a16:creationId xmlns:a16="http://schemas.microsoft.com/office/drawing/2014/main" id="{DB791336-FCAA-4174-9303-B3F3748611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49" y="6167615"/>
            <a:ext cx="12192001" cy="69038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CA212158-300D-44D0-9CCE-472C3F669E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10942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988521F4-D44A-42C5-9BDB-5CA255540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4070"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Slide Number Placeholder 6">
            <a:extLst>
              <a:ext uri="{FF2B5EF4-FFF2-40B4-BE49-F238E27FC236}">
                <a16:creationId xmlns:a16="http://schemas.microsoft.com/office/drawing/2014/main" id="{5FEC58A3-DCB2-5091-FA45-A548B9A45A45}"/>
              </a:ext>
            </a:extLst>
          </p:cNvPr>
          <p:cNvSpPr>
            <a:spLocks noGrp="1"/>
          </p:cNvSpPr>
          <p:nvPr>
            <p:ph type="sldNum" sz="quarter" idx="12"/>
          </p:nvPr>
        </p:nvSpPr>
        <p:spPr>
          <a:xfrm>
            <a:off x="10569202" y="6309360"/>
            <a:ext cx="979879" cy="457200"/>
          </a:xfrm>
        </p:spPr>
        <p:txBody>
          <a:bodyPr vert="horz" lIns="109728" tIns="109728" rIns="109728" bIns="91440" rtlCol="0" anchor="b">
            <a:normAutofit/>
          </a:bodyPr>
          <a:lstStyle/>
          <a:p>
            <a:pPr>
              <a:spcAft>
                <a:spcPts val="600"/>
              </a:spcAft>
            </a:pPr>
            <a:fld id="{FAEF9944-A4F6-4C59-AEBD-678D6480B8EA}" type="slidenum">
              <a:rPr lang="en-US" smtClean="0">
                <a:solidFill>
                  <a:schemeClr val="tx1">
                    <a:lumMod val="75000"/>
                    <a:lumOff val="25000"/>
                  </a:schemeClr>
                </a:solidFill>
              </a:rPr>
              <a:pPr>
                <a:spcAft>
                  <a:spcPts val="600"/>
                </a:spcAft>
              </a:pPr>
              <a:t>13</a:t>
            </a:fld>
            <a:endParaRPr lang="en-US">
              <a:solidFill>
                <a:schemeClr val="tx1">
                  <a:lumMod val="75000"/>
                  <a:lumOff val="25000"/>
                </a:schemeClr>
              </a:solidFill>
            </a:endParaRPr>
          </a:p>
        </p:txBody>
      </p:sp>
      <p:sp>
        <p:nvSpPr>
          <p:cNvPr id="2" name="TextBox 1">
            <a:extLst>
              <a:ext uri="{FF2B5EF4-FFF2-40B4-BE49-F238E27FC236}">
                <a16:creationId xmlns:a16="http://schemas.microsoft.com/office/drawing/2014/main" id="{856662FE-78F9-54B3-9A25-6AF405A234F3}"/>
              </a:ext>
            </a:extLst>
          </p:cNvPr>
          <p:cNvSpPr txBox="1"/>
          <p:nvPr/>
        </p:nvSpPr>
        <p:spPr>
          <a:xfrm>
            <a:off x="279915" y="503849"/>
            <a:ext cx="3861951" cy="707886"/>
          </a:xfrm>
          <a:prstGeom prst="rect">
            <a:avLst/>
          </a:prstGeom>
          <a:noFill/>
        </p:spPr>
        <p:txBody>
          <a:bodyPr wrap="square" rtlCol="0">
            <a:spAutoFit/>
          </a:bodyPr>
          <a:lstStyle/>
          <a:p>
            <a:r>
              <a:rPr lang="en-GB" sz="4000" b="1" dirty="0">
                <a:latin typeface="Arial" panose="020B0604020202020204" pitchFamily="34" charset="0"/>
                <a:cs typeface="Arial" panose="020B0604020202020204" pitchFamily="34" charset="0"/>
              </a:rPr>
              <a:t>CONCLUSION</a:t>
            </a:r>
          </a:p>
        </p:txBody>
      </p:sp>
    </p:spTree>
    <p:extLst>
      <p:ext uri="{BB962C8B-B14F-4D97-AF65-F5344CB8AC3E}">
        <p14:creationId xmlns:p14="http://schemas.microsoft.com/office/powerpoint/2010/main" val="2299039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415563-6C0A-93B9-6AF6-7912D541C359}"/>
              </a:ext>
            </a:extLst>
          </p:cNvPr>
          <p:cNvSpPr>
            <a:spLocks noGrp="1"/>
          </p:cNvSpPr>
          <p:nvPr>
            <p:ph type="title"/>
          </p:nvPr>
        </p:nvSpPr>
        <p:spPr>
          <a:xfrm>
            <a:off x="642917" y="180643"/>
            <a:ext cx="10906163" cy="1028726"/>
          </a:xfrm>
        </p:spPr>
        <p:txBody>
          <a:bodyPr/>
          <a:lstStyle/>
          <a:p>
            <a:r>
              <a:rPr lang="en-GB" dirty="0"/>
              <a:t>Reference List</a:t>
            </a:r>
          </a:p>
        </p:txBody>
      </p:sp>
      <p:sp>
        <p:nvSpPr>
          <p:cNvPr id="6" name="Content Placeholder 5">
            <a:extLst>
              <a:ext uri="{FF2B5EF4-FFF2-40B4-BE49-F238E27FC236}">
                <a16:creationId xmlns:a16="http://schemas.microsoft.com/office/drawing/2014/main" id="{6FE6AC86-A295-F28D-C81E-2AFEF22B5A06}"/>
              </a:ext>
            </a:extLst>
          </p:cNvPr>
          <p:cNvSpPr>
            <a:spLocks noGrp="1"/>
          </p:cNvSpPr>
          <p:nvPr>
            <p:ph idx="13"/>
          </p:nvPr>
        </p:nvSpPr>
        <p:spPr>
          <a:xfrm>
            <a:off x="0" y="1209369"/>
            <a:ext cx="12123174" cy="5467987"/>
          </a:xfrm>
        </p:spPr>
        <p:txBody>
          <a:bodyPr/>
          <a:lstStyle/>
          <a:p>
            <a:r>
              <a:rPr lang="en-GB" sz="1200" dirty="0">
                <a:latin typeface="Arial" panose="020B0604020202020204" pitchFamily="34" charset="0"/>
                <a:cs typeface="Arial" panose="020B0604020202020204" pitchFamily="34" charset="0"/>
              </a:rPr>
              <a:t>Anderson, M. (2019). Public Sector HR Strategies: Balancing the Needs of the Organization and Citizens. Public Administration Review, 25(3), 45-67.</a:t>
            </a:r>
          </a:p>
          <a:p>
            <a:r>
              <a:rPr lang="en-GB" sz="1200" dirty="0">
                <a:latin typeface="Arial" panose="020B0604020202020204" pitchFamily="34" charset="0"/>
                <a:cs typeface="Arial" panose="020B0604020202020204" pitchFamily="34" charset="0"/>
              </a:rPr>
              <a:t>Bakker, A. B., &amp; Albrecht, S. L. (2018). Work engagement: Current trends. Career Development International, 23(1), 4-11.</a:t>
            </a:r>
          </a:p>
          <a:p>
            <a:r>
              <a:rPr lang="en-GB" sz="1200" dirty="0">
                <a:latin typeface="Arial" panose="020B0604020202020204" pitchFamily="34" charset="0"/>
                <a:cs typeface="Arial" panose="020B0604020202020204" pitchFamily="34" charset="0"/>
              </a:rPr>
              <a:t>Birdsall, N., Reinhart, C. M., &amp; Wright, B. (2019). The IMF at 75: Evolving Challenges, Reforms, and the Role of Civil Society. </a:t>
            </a:r>
            <a:r>
              <a:rPr lang="en-GB" sz="1200" dirty="0" err="1">
                <a:latin typeface="Arial" panose="020B0604020202020204" pitchFamily="34" charset="0"/>
                <a:cs typeface="Arial" panose="020B0604020202020204" pitchFamily="34" charset="0"/>
              </a:rPr>
              <a:t>Center</a:t>
            </a:r>
            <a:r>
              <a:rPr lang="en-GB" sz="1200" dirty="0">
                <a:latin typeface="Arial" panose="020B0604020202020204" pitchFamily="34" charset="0"/>
                <a:cs typeface="Arial" panose="020B0604020202020204" pitchFamily="34" charset="0"/>
              </a:rPr>
              <a:t> for Global Development. Retrieved from https://www.cgdev.org/sites/default/files/imf-at-75.pdf</a:t>
            </a:r>
          </a:p>
          <a:p>
            <a:r>
              <a:rPr lang="en-GB" sz="1200" dirty="0">
                <a:latin typeface="Arial" panose="020B0604020202020204" pitchFamily="34" charset="0"/>
                <a:cs typeface="Arial" panose="020B0604020202020204" pitchFamily="34" charset="0"/>
              </a:rPr>
              <a:t>Boudreau, J. W., &amp; Ramstad, P. M. (2005). </a:t>
            </a:r>
            <a:r>
              <a:rPr lang="en-GB" sz="1200" dirty="0" err="1">
                <a:latin typeface="Arial" panose="020B0604020202020204" pitchFamily="34" charset="0"/>
                <a:cs typeface="Arial" panose="020B0604020202020204" pitchFamily="34" charset="0"/>
              </a:rPr>
              <a:t>Talentship</a:t>
            </a:r>
            <a:r>
              <a:rPr lang="en-GB" sz="1200" dirty="0">
                <a:latin typeface="Arial" panose="020B0604020202020204" pitchFamily="34" charset="0"/>
                <a:cs typeface="Arial" panose="020B0604020202020204" pitchFamily="34" charset="0"/>
              </a:rPr>
              <a:t>, talent segmentation, and sustainability: A new HR decision science paradigm for a new strategy definition. Human Resource Management, 44(2), 129-136.</a:t>
            </a:r>
          </a:p>
          <a:p>
            <a:r>
              <a:rPr lang="en-GB" sz="1200" dirty="0">
                <a:latin typeface="Arial" panose="020B0604020202020204" pitchFamily="34" charset="0"/>
                <a:cs typeface="Arial" panose="020B0604020202020204" pitchFamily="34" charset="0"/>
              </a:rPr>
              <a:t>Boxall, P., &amp; Purcell, J. (2016). Strategy and Human Resource Management. Palgrave Macmillan.</a:t>
            </a:r>
          </a:p>
          <a:p>
            <a:r>
              <a:rPr lang="en-GB" sz="1200" dirty="0">
                <a:latin typeface="Arial" panose="020B0604020202020204" pitchFamily="34" charset="0"/>
                <a:cs typeface="Arial" panose="020B0604020202020204" pitchFamily="34" charset="0"/>
              </a:rPr>
              <a:t>Brown, K. (2017). HR Strategies in Private Sector Organizations: A Comparative Analysis. Journal of Human Resource Management, 12(4), 78-92.</a:t>
            </a:r>
          </a:p>
          <a:p>
            <a:r>
              <a:rPr lang="en-GB" sz="1200" dirty="0">
                <a:latin typeface="Arial" panose="020B0604020202020204" pitchFamily="34" charset="0"/>
                <a:cs typeface="Arial" panose="020B0604020202020204" pitchFamily="34" charset="0"/>
              </a:rPr>
              <a:t>Buchan, J., Duffield, C., &amp; Jordan, A. (2020). "Solving" Nursing Shortages: Do We Need a New Agenda? Journal of Nursing Management, 28(2), 289-296.</a:t>
            </a:r>
          </a:p>
          <a:p>
            <a:r>
              <a:rPr lang="en-GB" sz="1200" dirty="0">
                <a:latin typeface="Arial" panose="020B0604020202020204" pitchFamily="34" charset="0"/>
                <a:cs typeface="Arial" panose="020B0604020202020204" pitchFamily="34" charset="0"/>
              </a:rPr>
              <a:t>Duffield, C., et al. (2020). Nursing Workforce Planning and Development: Lessons from the COVID-19 Pandemic. Journal of Clinical Nursing, 29(17-18), 3115-3118.</a:t>
            </a:r>
          </a:p>
          <a:p>
            <a:r>
              <a:rPr lang="en-GB" sz="1200" dirty="0">
                <a:latin typeface="Arial" panose="020B0604020202020204" pitchFamily="34" charset="0"/>
                <a:cs typeface="Arial" panose="020B0604020202020204" pitchFamily="34" charset="0"/>
              </a:rPr>
              <a:t>International Monetary Fund (IMF). (2021). About the IMF. Retrieved from https://www.imf.org/en/About</a:t>
            </a:r>
          </a:p>
          <a:p>
            <a:r>
              <a:rPr lang="en-GB" sz="1200" dirty="0">
                <a:latin typeface="Arial" panose="020B0604020202020204" pitchFamily="34" charset="0"/>
                <a:cs typeface="Arial" panose="020B0604020202020204" pitchFamily="34" charset="0"/>
              </a:rPr>
              <a:t>.</a:t>
            </a:r>
          </a:p>
          <a:p>
            <a:pPr algn="just">
              <a:lnSpc>
                <a:spcPct val="150000"/>
              </a:lnSpc>
              <a:spcBef>
                <a:spcPts val="930"/>
              </a:spcBef>
              <a:spcAft>
                <a:spcPts val="800"/>
              </a:spcAft>
              <a:buFont typeface="Corbel" panose="020B0503020204020204" pitchFamily="34" charset="0"/>
            </a:pPr>
            <a:endParaRPr lang="en-US" sz="1200" spc="150" dirty="0">
              <a:solidFill>
                <a:schemeClr val="tx1">
                  <a:lumMod val="75000"/>
                  <a:lumOff val="25000"/>
                </a:schemeClr>
              </a:solidFill>
              <a:effectLst/>
              <a:latin typeface="Arial" panose="020B0604020202020204" pitchFamily="34" charset="0"/>
              <a:cs typeface="Arial" panose="020B0604020202020204" pitchFamily="34" charset="0"/>
            </a:endParaRPr>
          </a:p>
          <a:p>
            <a:pPr algn="just">
              <a:lnSpc>
                <a:spcPct val="150000"/>
              </a:lnSpc>
              <a:spcBef>
                <a:spcPts val="930"/>
              </a:spcBef>
              <a:spcAft>
                <a:spcPts val="800"/>
              </a:spcAft>
              <a:buFont typeface="Corbel" panose="020B0503020204020204" pitchFamily="34" charset="0"/>
            </a:pPr>
            <a:r>
              <a:rPr lang="en-US" sz="1200" spc="150" dirty="0">
                <a:solidFill>
                  <a:schemeClr val="tx1">
                    <a:lumMod val="75000"/>
                    <a:lumOff val="25000"/>
                  </a:schemeClr>
                </a:solidFill>
                <a:effectLst/>
                <a:latin typeface="Arial" panose="020B0604020202020204" pitchFamily="34" charset="0"/>
                <a:cs typeface="Arial" panose="020B0604020202020204" pitchFamily="34" charset="0"/>
              </a:rPr>
              <a:t>.</a:t>
            </a: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p:txBody>
      </p:sp>
      <p:sp>
        <p:nvSpPr>
          <p:cNvPr id="7" name="Footer Placeholder 6">
            <a:extLst>
              <a:ext uri="{FF2B5EF4-FFF2-40B4-BE49-F238E27FC236}">
                <a16:creationId xmlns:a16="http://schemas.microsoft.com/office/drawing/2014/main" id="{C5CC533B-C604-E53B-3635-09DC1900082F}"/>
              </a:ext>
            </a:extLst>
          </p:cNvPr>
          <p:cNvSpPr>
            <a:spLocks noGrp="1"/>
          </p:cNvSpPr>
          <p:nvPr>
            <p:ph type="ftr" sz="quarter" idx="11"/>
          </p:nvPr>
        </p:nvSpPr>
        <p:spPr/>
        <p:txBody>
          <a:bodyPr/>
          <a:lstStyle/>
          <a:p>
            <a:r>
              <a:rPr lang="en-US"/>
              <a:t>Presentation Title</a:t>
            </a:r>
            <a:endParaRPr lang="en-US" dirty="0">
              <a:solidFill>
                <a:schemeClr val="bg1"/>
              </a:solidFill>
            </a:endParaRPr>
          </a:p>
        </p:txBody>
      </p:sp>
      <p:sp>
        <p:nvSpPr>
          <p:cNvPr id="8" name="Date Placeholder 7">
            <a:extLst>
              <a:ext uri="{FF2B5EF4-FFF2-40B4-BE49-F238E27FC236}">
                <a16:creationId xmlns:a16="http://schemas.microsoft.com/office/drawing/2014/main" id="{38E58928-6858-7676-7881-C054834BA7C5}"/>
              </a:ext>
            </a:extLst>
          </p:cNvPr>
          <p:cNvSpPr>
            <a:spLocks noGrp="1"/>
          </p:cNvSpPr>
          <p:nvPr>
            <p:ph type="dt" sz="half" idx="10"/>
          </p:nvPr>
        </p:nvSpPr>
        <p:spPr/>
        <p:txBody>
          <a:bodyPr/>
          <a:lstStyle/>
          <a:p>
            <a:fld id="{DD9E41B7-A2DB-4285-A7A5-A1084718EB55}" type="datetime1">
              <a:rPr lang="en-US" smtClean="0"/>
              <a:pPr/>
              <a:t>7/9/2023</a:t>
            </a:fld>
            <a:endParaRPr lang="en-US" dirty="0"/>
          </a:p>
        </p:txBody>
      </p:sp>
      <p:sp>
        <p:nvSpPr>
          <p:cNvPr id="9" name="Slide Number Placeholder 8">
            <a:extLst>
              <a:ext uri="{FF2B5EF4-FFF2-40B4-BE49-F238E27FC236}">
                <a16:creationId xmlns:a16="http://schemas.microsoft.com/office/drawing/2014/main" id="{19BA302B-7DD3-85C6-19EC-D12226AF1AC0}"/>
              </a:ext>
            </a:extLst>
          </p:cNvPr>
          <p:cNvSpPr>
            <a:spLocks noGrp="1"/>
          </p:cNvSpPr>
          <p:nvPr>
            <p:ph type="sldNum" sz="quarter" idx="12"/>
          </p:nvPr>
        </p:nvSpPr>
        <p:spPr/>
        <p:txBody>
          <a:bodyPr/>
          <a:lstStyle/>
          <a:p>
            <a:fld id="{FAEF9944-A4F6-4C59-AEBD-678D6480B8EA}" type="slidenum">
              <a:rPr lang="en-US" smtClean="0"/>
              <a:t>14</a:t>
            </a:fld>
            <a:endParaRPr lang="en-US" dirty="0"/>
          </a:p>
        </p:txBody>
      </p:sp>
    </p:spTree>
    <p:extLst>
      <p:ext uri="{BB962C8B-B14F-4D97-AF65-F5344CB8AC3E}">
        <p14:creationId xmlns:p14="http://schemas.microsoft.com/office/powerpoint/2010/main" val="1914194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415563-6C0A-93B9-6AF6-7912D541C359}"/>
              </a:ext>
            </a:extLst>
          </p:cNvPr>
          <p:cNvSpPr>
            <a:spLocks noGrp="1"/>
          </p:cNvSpPr>
          <p:nvPr>
            <p:ph type="title"/>
          </p:nvPr>
        </p:nvSpPr>
        <p:spPr>
          <a:xfrm>
            <a:off x="642917" y="180643"/>
            <a:ext cx="10906163" cy="1028726"/>
          </a:xfrm>
        </p:spPr>
        <p:txBody>
          <a:bodyPr/>
          <a:lstStyle/>
          <a:p>
            <a:endParaRPr lang="en-GB" dirty="0"/>
          </a:p>
        </p:txBody>
      </p:sp>
      <p:sp>
        <p:nvSpPr>
          <p:cNvPr id="6" name="Content Placeholder 5">
            <a:extLst>
              <a:ext uri="{FF2B5EF4-FFF2-40B4-BE49-F238E27FC236}">
                <a16:creationId xmlns:a16="http://schemas.microsoft.com/office/drawing/2014/main" id="{6FE6AC86-A295-F28D-C81E-2AFEF22B5A06}"/>
              </a:ext>
            </a:extLst>
          </p:cNvPr>
          <p:cNvSpPr>
            <a:spLocks noGrp="1"/>
          </p:cNvSpPr>
          <p:nvPr>
            <p:ph idx="13"/>
          </p:nvPr>
        </p:nvSpPr>
        <p:spPr>
          <a:xfrm>
            <a:off x="-88490" y="1209369"/>
            <a:ext cx="12359148" cy="4916127"/>
          </a:xfrm>
        </p:spPr>
        <p:txBody>
          <a:bodyPr/>
          <a:lstStyle/>
          <a:p>
            <a:r>
              <a:rPr lang="en-US" sz="1100" spc="150" dirty="0">
                <a:solidFill>
                  <a:schemeClr val="tx1">
                    <a:lumMod val="75000"/>
                    <a:lumOff val="25000"/>
                  </a:schemeClr>
                </a:solidFill>
                <a:effectLst/>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Johnson, A., &amp; Brown, K. (2018). HR Strategies in Private Sector Organizations: Attracting and Retaining Top Talent. Strategic Management Journal, 15(1), 112-130.</a:t>
            </a:r>
          </a:p>
          <a:p>
            <a:r>
              <a:rPr lang="en-GB" sz="1100" dirty="0">
                <a:latin typeface="Arial" panose="020B0604020202020204" pitchFamily="34" charset="0"/>
                <a:cs typeface="Arial" panose="020B0604020202020204" pitchFamily="34" charset="0"/>
              </a:rPr>
              <a:t>Johnson, A., Smith, J., &amp; Brown, K. (2018). Promoting Diversity and Inclusion in the Workplace: The Role of HR Strategies. Journal of Human Resource Management, 15(2), 112-130.</a:t>
            </a:r>
          </a:p>
          <a:p>
            <a:r>
              <a:rPr lang="en-GB" sz="1100" dirty="0">
                <a:latin typeface="Arial" panose="020B0604020202020204" pitchFamily="34" charset="0"/>
                <a:cs typeface="Arial" panose="020B0604020202020204" pitchFamily="34" charset="0"/>
              </a:rPr>
              <a:t>Poghosyan, L., et al. (2017). The Impact of Nurse Work Environment and Staffing on Hospital‐Acquired Infections and Length of Stay: A Systematic Review. Health Care Management Review, 42(3), 247-257.</a:t>
            </a:r>
          </a:p>
          <a:p>
            <a:r>
              <a:rPr lang="en-GB" sz="1100" dirty="0">
                <a:latin typeface="Arial" panose="020B0604020202020204" pitchFamily="34" charset="0"/>
                <a:cs typeface="Arial" panose="020B0604020202020204" pitchFamily="34" charset="0"/>
              </a:rPr>
              <a:t>Smith, J., &amp; Johnson, A. (2021). HR Strategies in Public Sector Organizations: Enhancing Service Delivery. Public Personnel Management, 18(4), 25-40.</a:t>
            </a:r>
          </a:p>
          <a:p>
            <a:r>
              <a:rPr lang="en-GB" sz="1100" dirty="0">
                <a:latin typeface="Arial" panose="020B0604020202020204" pitchFamily="34" charset="0"/>
                <a:cs typeface="Arial" panose="020B0604020202020204" pitchFamily="34" charset="0"/>
              </a:rPr>
              <a:t>Smith, J., Johnson, A., &amp; Brown, K. (2020). HR Strategies in Private Sector Organizations: Attracting and Retaining Top Talent. Journal of Human Resource Management, 20(2), 78-95.</a:t>
            </a:r>
          </a:p>
          <a:p>
            <a:r>
              <a:rPr lang="en-GB" sz="1100" dirty="0">
                <a:latin typeface="Arial" panose="020B0604020202020204" pitchFamily="34" charset="0"/>
                <a:cs typeface="Arial" panose="020B0604020202020204" pitchFamily="34" charset="0"/>
              </a:rPr>
              <a:t>Snell, D., et al. (2018). Strategic Human Resource Management: Aligning People with Business Strategies. Human Resource Management Review, 28(3), 335-354.</a:t>
            </a:r>
          </a:p>
          <a:p>
            <a:r>
              <a:rPr lang="en-GB" sz="1100" dirty="0">
                <a:latin typeface="Arial" panose="020B0604020202020204" pitchFamily="34" charset="0"/>
                <a:cs typeface="Arial" panose="020B0604020202020204" pitchFamily="34" charset="0"/>
              </a:rPr>
              <a:t>West, M., et al. (2015). The Effects of Leadership and Followership on Patient Safety Culture: A Multi‐level Analysis. Journal of Occupational and Organizational Psychology, 88(3), 579-601.</a:t>
            </a:r>
          </a:p>
          <a:p>
            <a:r>
              <a:rPr lang="en-GB" sz="1100" dirty="0">
                <a:latin typeface="Arial" panose="020B0604020202020204" pitchFamily="34" charset="0"/>
                <a:cs typeface="Arial" panose="020B0604020202020204" pitchFamily="34" charset="0"/>
              </a:rPr>
              <a:t>Wright, P. M., &amp; McMahan, G. C. (2011). Exploring human capital: Putting 'human' back into strategic human resource management. Human Resource Management Journal, 21(2), 93-104.</a:t>
            </a:r>
          </a:p>
          <a:p>
            <a:pPr algn="just">
              <a:lnSpc>
                <a:spcPct val="150000"/>
              </a:lnSpc>
              <a:spcBef>
                <a:spcPts val="930"/>
              </a:spcBef>
              <a:spcAft>
                <a:spcPts val="800"/>
              </a:spcAft>
              <a:buFont typeface="Corbel" panose="020B0503020204020204" pitchFamily="34" charset="0"/>
            </a:pPr>
            <a:endParaRPr lang="en-US" sz="1100" spc="150" dirty="0">
              <a:solidFill>
                <a:schemeClr val="tx1">
                  <a:lumMod val="75000"/>
                  <a:lumOff val="25000"/>
                </a:schemeClr>
              </a:solidFill>
              <a:effectLst/>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7" name="Footer Placeholder 6">
            <a:extLst>
              <a:ext uri="{FF2B5EF4-FFF2-40B4-BE49-F238E27FC236}">
                <a16:creationId xmlns:a16="http://schemas.microsoft.com/office/drawing/2014/main" id="{C5CC533B-C604-E53B-3635-09DC1900082F}"/>
              </a:ext>
            </a:extLst>
          </p:cNvPr>
          <p:cNvSpPr>
            <a:spLocks noGrp="1"/>
          </p:cNvSpPr>
          <p:nvPr>
            <p:ph type="ftr" sz="quarter" idx="11"/>
          </p:nvPr>
        </p:nvSpPr>
        <p:spPr/>
        <p:txBody>
          <a:bodyPr/>
          <a:lstStyle/>
          <a:p>
            <a:r>
              <a:rPr lang="en-US"/>
              <a:t>Presentation Title</a:t>
            </a:r>
            <a:endParaRPr lang="en-US" dirty="0">
              <a:solidFill>
                <a:schemeClr val="bg1"/>
              </a:solidFill>
            </a:endParaRPr>
          </a:p>
        </p:txBody>
      </p:sp>
      <p:sp>
        <p:nvSpPr>
          <p:cNvPr id="8" name="Date Placeholder 7">
            <a:extLst>
              <a:ext uri="{FF2B5EF4-FFF2-40B4-BE49-F238E27FC236}">
                <a16:creationId xmlns:a16="http://schemas.microsoft.com/office/drawing/2014/main" id="{38E58928-6858-7676-7881-C054834BA7C5}"/>
              </a:ext>
            </a:extLst>
          </p:cNvPr>
          <p:cNvSpPr>
            <a:spLocks noGrp="1"/>
          </p:cNvSpPr>
          <p:nvPr>
            <p:ph type="dt" sz="half" idx="10"/>
          </p:nvPr>
        </p:nvSpPr>
        <p:spPr/>
        <p:txBody>
          <a:bodyPr/>
          <a:lstStyle/>
          <a:p>
            <a:fld id="{DD9E41B7-A2DB-4285-A7A5-A1084718EB55}" type="datetime1">
              <a:rPr lang="en-US" smtClean="0"/>
              <a:pPr/>
              <a:t>7/9/2023</a:t>
            </a:fld>
            <a:endParaRPr lang="en-US" dirty="0"/>
          </a:p>
        </p:txBody>
      </p:sp>
      <p:sp>
        <p:nvSpPr>
          <p:cNvPr id="9" name="Slide Number Placeholder 8">
            <a:extLst>
              <a:ext uri="{FF2B5EF4-FFF2-40B4-BE49-F238E27FC236}">
                <a16:creationId xmlns:a16="http://schemas.microsoft.com/office/drawing/2014/main" id="{19BA302B-7DD3-85C6-19EC-D12226AF1AC0}"/>
              </a:ext>
            </a:extLst>
          </p:cNvPr>
          <p:cNvSpPr>
            <a:spLocks noGrp="1"/>
          </p:cNvSpPr>
          <p:nvPr>
            <p:ph type="sldNum" sz="quarter" idx="12"/>
          </p:nvPr>
        </p:nvSpPr>
        <p:spPr/>
        <p:txBody>
          <a:bodyPr/>
          <a:lstStyle/>
          <a:p>
            <a:fld id="{FAEF9944-A4F6-4C59-AEBD-678D6480B8EA}" type="slidenum">
              <a:rPr lang="en-US" smtClean="0"/>
              <a:t>15</a:t>
            </a:fld>
            <a:endParaRPr lang="en-US" dirty="0"/>
          </a:p>
        </p:txBody>
      </p:sp>
    </p:spTree>
    <p:extLst>
      <p:ext uri="{BB962C8B-B14F-4D97-AF65-F5344CB8AC3E}">
        <p14:creationId xmlns:p14="http://schemas.microsoft.com/office/powerpoint/2010/main" val="19875481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786F82F-1B47-46ED-8EAE-53EF71E59E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18302" y="0"/>
            <a:ext cx="7473698"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F1BAF6F-6275-4646-9C59-331B29B955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257298"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6" name="Rectangle 15">
            <a:extLst>
              <a:ext uri="{FF2B5EF4-FFF2-40B4-BE49-F238E27FC236}">
                <a16:creationId xmlns:a16="http://schemas.microsoft.com/office/drawing/2014/main" id="{2ECA4CB2-9071-41EB-AABB-2D8EB939D0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8" name="Picture 7" descr="Yellow question mark">
            <a:extLst>
              <a:ext uri="{FF2B5EF4-FFF2-40B4-BE49-F238E27FC236}">
                <a16:creationId xmlns:a16="http://schemas.microsoft.com/office/drawing/2014/main" id="{16720B05-CA41-1E75-771F-A9229D83EFCF}"/>
              </a:ext>
            </a:extLst>
          </p:cNvPr>
          <p:cNvPicPr>
            <a:picLocks noChangeAspect="1"/>
          </p:cNvPicPr>
          <p:nvPr/>
        </p:nvPicPr>
        <p:blipFill rotWithShape="1">
          <a:blip r:embed="rId2"/>
          <a:srcRect l="41082" r="6134" b="1"/>
          <a:stretch/>
        </p:blipFill>
        <p:spPr>
          <a:xfrm>
            <a:off x="1" y="10"/>
            <a:ext cx="4654296" cy="5290511"/>
          </a:xfrm>
          <a:prstGeom prst="rect">
            <a:avLst/>
          </a:prstGeom>
        </p:spPr>
      </p:pic>
      <p:sp>
        <p:nvSpPr>
          <p:cNvPr id="18" name="Rectangle 17">
            <a:extLst>
              <a:ext uri="{FF2B5EF4-FFF2-40B4-BE49-F238E27FC236}">
                <a16:creationId xmlns:a16="http://schemas.microsoft.com/office/drawing/2014/main" id="{EB86F6BD-9C49-4F4F-99EA-9C5AA31835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97806" y="-2"/>
            <a:ext cx="7494194" cy="16419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C7DA365B-E064-481A-A62D-18CD31DB3F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74795" y="1658471"/>
            <a:ext cx="7517205" cy="3541058"/>
          </a:xfrm>
          <a:prstGeom prst="rect">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96DBE49D-AABD-458B-B2DF-4D5FA7D5C7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5205919"/>
            <a:ext cx="4651248" cy="165208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96833CC6-729B-40E8-B891-D93467E34B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236801" y="3396995"/>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BE5BF2DB-8FE1-C84C-B3C4-B49B1D86E500}"/>
              </a:ext>
            </a:extLst>
          </p:cNvPr>
          <p:cNvSpPr txBox="1"/>
          <p:nvPr/>
        </p:nvSpPr>
        <p:spPr>
          <a:xfrm>
            <a:off x="5318302" y="1580197"/>
            <a:ext cx="6172413" cy="3029446"/>
          </a:xfrm>
          <a:prstGeom prst="rect">
            <a:avLst/>
          </a:prstGeom>
        </p:spPr>
        <p:txBody>
          <a:bodyPr vert="horz" lIns="109728" tIns="109728" rIns="109728" bIns="91440" rtlCol="0" anchor="ctr">
            <a:normAutofit/>
          </a:bodyPr>
          <a:lstStyle/>
          <a:p>
            <a:pPr algn="ctr">
              <a:lnSpc>
                <a:spcPct val="140000"/>
              </a:lnSpc>
              <a:spcBef>
                <a:spcPts val="930"/>
              </a:spcBef>
              <a:buFont typeface="Corbel" panose="020B0503020204020204" pitchFamily="34" charset="0"/>
            </a:pPr>
            <a:r>
              <a:rPr lang="en-US" sz="5400" b="1" spc="150" dirty="0">
                <a:solidFill>
                  <a:schemeClr val="tx1">
                    <a:lumMod val="75000"/>
                    <a:lumOff val="25000"/>
                  </a:schemeClr>
                </a:solidFill>
                <a:latin typeface="Arial" panose="020B0604020202020204" pitchFamily="34" charset="0"/>
                <a:cs typeface="Arial" panose="020B0604020202020204" pitchFamily="34" charset="0"/>
              </a:rPr>
              <a:t>Any questions?</a:t>
            </a:r>
          </a:p>
        </p:txBody>
      </p:sp>
      <p:sp>
        <p:nvSpPr>
          <p:cNvPr id="26" name="Rectangle 25">
            <a:extLst>
              <a:ext uri="{FF2B5EF4-FFF2-40B4-BE49-F238E27FC236}">
                <a16:creationId xmlns:a16="http://schemas.microsoft.com/office/drawing/2014/main" id="{A5757897-7307-46AF-923D-FF5BF45DD0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5205919"/>
            <a:ext cx="1218895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Slide Number Placeholder 4">
            <a:extLst>
              <a:ext uri="{FF2B5EF4-FFF2-40B4-BE49-F238E27FC236}">
                <a16:creationId xmlns:a16="http://schemas.microsoft.com/office/drawing/2014/main" id="{72A18682-32FD-8412-34BC-03CAB5651B2F}"/>
              </a:ext>
            </a:extLst>
          </p:cNvPr>
          <p:cNvSpPr>
            <a:spLocks noGrp="1"/>
          </p:cNvSpPr>
          <p:nvPr>
            <p:ph type="sldNum" sz="quarter" idx="12"/>
          </p:nvPr>
        </p:nvSpPr>
        <p:spPr>
          <a:xfrm>
            <a:off x="10569202" y="6309360"/>
            <a:ext cx="979879" cy="457200"/>
          </a:xfrm>
        </p:spPr>
        <p:txBody>
          <a:bodyPr vert="horz" lIns="109728" tIns="109728" rIns="109728" bIns="91440" rtlCol="0" anchor="b">
            <a:normAutofit/>
          </a:bodyPr>
          <a:lstStyle/>
          <a:p>
            <a:pPr>
              <a:spcAft>
                <a:spcPts val="600"/>
              </a:spcAft>
            </a:pPr>
            <a:fld id="{FAEF9944-A4F6-4C59-AEBD-678D6480B8EA}" type="slidenum">
              <a:rPr lang="en-US" smtClean="0"/>
              <a:pPr>
                <a:spcAft>
                  <a:spcPts val="600"/>
                </a:spcAft>
              </a:pPr>
              <a:t>16</a:t>
            </a:fld>
            <a:endParaRPr lang="en-US"/>
          </a:p>
        </p:txBody>
      </p:sp>
    </p:spTree>
    <p:extLst>
      <p:ext uri="{BB962C8B-B14F-4D97-AF65-F5344CB8AC3E}">
        <p14:creationId xmlns:p14="http://schemas.microsoft.com/office/powerpoint/2010/main" val="30534928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64081DB-1923-4878-AB15-AD54F35A1DC7}"/>
              </a:ext>
            </a:extLst>
          </p:cNvPr>
          <p:cNvSpPr>
            <a:spLocks noGrp="1"/>
          </p:cNvSpPr>
          <p:nvPr>
            <p:ph type="title"/>
          </p:nvPr>
        </p:nvSpPr>
        <p:spPr>
          <a:xfrm>
            <a:off x="1434622" y="1138041"/>
            <a:ext cx="4862811" cy="2019488"/>
          </a:xfrm>
        </p:spPr>
        <p:txBody>
          <a:bodyPr>
            <a:normAutofit fontScale="90000"/>
          </a:bodyPr>
          <a:lstStyle/>
          <a:p>
            <a:pPr algn="ctr"/>
            <a:r>
              <a:rPr lang="en-US" sz="6000" dirty="0">
                <a:latin typeface="Times New Roman" panose="02020603050405020304" pitchFamily="18" charset="0"/>
                <a:cs typeface="Times New Roman" panose="02020603050405020304" pitchFamily="18" charset="0"/>
              </a:rPr>
              <a:t>THANK YOU</a:t>
            </a:r>
          </a:p>
        </p:txBody>
      </p:sp>
      <p:sp>
        <p:nvSpPr>
          <p:cNvPr id="35" name="Slide Number Placeholder 34">
            <a:extLst>
              <a:ext uri="{FF2B5EF4-FFF2-40B4-BE49-F238E27FC236}">
                <a16:creationId xmlns:a16="http://schemas.microsoft.com/office/drawing/2014/main" id="{6F05ADB0-C4C0-4EB9-ACD6-D5D69C07C06E}"/>
              </a:ext>
            </a:extLst>
          </p:cNvPr>
          <p:cNvSpPr>
            <a:spLocks noGrp="1"/>
          </p:cNvSpPr>
          <p:nvPr>
            <p:ph type="sldNum" sz="quarter" idx="12"/>
          </p:nvPr>
        </p:nvSpPr>
        <p:spPr>
          <a:xfrm>
            <a:off x="10569202" y="6309360"/>
            <a:ext cx="979879" cy="457200"/>
          </a:xfrm>
        </p:spPr>
        <p:txBody>
          <a:bodyPr/>
          <a:lstStyle/>
          <a:p>
            <a:fld id="{FAEF9944-A4F6-4C59-AEBD-678D6480B8EA}" type="slidenum">
              <a:rPr lang="en-US" smtClean="0"/>
              <a:pPr/>
              <a:t>17</a:t>
            </a:fld>
            <a:endParaRPr lang="en-US" dirty="0"/>
          </a:p>
        </p:txBody>
      </p:sp>
      <p:pic>
        <p:nvPicPr>
          <p:cNvPr id="11" name="Picture 10">
            <a:extLst>
              <a:ext uri="{FF2B5EF4-FFF2-40B4-BE49-F238E27FC236}">
                <a16:creationId xmlns:a16="http://schemas.microsoft.com/office/drawing/2014/main" id="{9B43AAD5-DF47-049F-162B-B239B4E1D9B5}"/>
              </a:ext>
            </a:extLst>
          </p:cNvPr>
          <p:cNvPicPr>
            <a:picLocks noChangeAspect="1"/>
          </p:cNvPicPr>
          <p:nvPr/>
        </p:nvPicPr>
        <p:blipFill rotWithShape="1">
          <a:blip r:embed="rId3" cstate="print"/>
          <a:srcRect l="12335" t="9859" r="8496" b="8451"/>
          <a:stretch/>
        </p:blipFill>
        <p:spPr>
          <a:xfrm>
            <a:off x="6879291" y="3477746"/>
            <a:ext cx="5326688" cy="3352760"/>
          </a:xfrm>
          <a:prstGeom prst="rect">
            <a:avLst/>
          </a:prstGeom>
          <a:ln>
            <a:solidFill>
              <a:schemeClr val="tx2"/>
            </a:solidFill>
          </a:ln>
          <a:effectLst>
            <a:glow rad="63500">
              <a:schemeClr val="accent2">
                <a:satMod val="175000"/>
                <a:alpha val="40000"/>
              </a:schemeClr>
            </a:glow>
            <a:softEdge rad="112500"/>
          </a:effectLst>
        </p:spPr>
      </p:pic>
    </p:spTree>
    <p:extLst>
      <p:ext uri="{BB962C8B-B14F-4D97-AF65-F5344CB8AC3E}">
        <p14:creationId xmlns:p14="http://schemas.microsoft.com/office/powerpoint/2010/main" val="2934401296"/>
      </p:ext>
    </p:extLst>
  </p:cSld>
  <p:clrMapOvr>
    <a:masterClrMapping/>
  </p:clrMapOvr>
</p:sld>
</file>

<file path=ppt/theme/theme1.xml><?xml version="1.0" encoding="utf-8"?>
<a:theme xmlns:a="http://schemas.openxmlformats.org/drawingml/2006/main" name="ShojiVTI">
  <a:themeElements>
    <a:clrScheme name="Shoji">
      <a:dk1>
        <a:sysClr val="windowText" lastClr="000000"/>
      </a:dk1>
      <a:lt1>
        <a:sysClr val="window" lastClr="FFFFFF"/>
      </a:lt1>
      <a:dk2>
        <a:srgbClr val="595460"/>
      </a:dk2>
      <a:lt2>
        <a:srgbClr val="EBEDEB"/>
      </a:lt2>
      <a:accent1>
        <a:srgbClr val="97A7B8"/>
      </a:accent1>
      <a:accent2>
        <a:srgbClr val="A5B592"/>
      </a:accent2>
      <a:accent3>
        <a:srgbClr val="CED228"/>
      </a:accent3>
      <a:accent4>
        <a:srgbClr val="D1C499"/>
      </a:accent4>
      <a:accent5>
        <a:srgbClr val="BDB3B6"/>
      </a:accent5>
      <a:accent6>
        <a:srgbClr val="C5A98D"/>
      </a:accent6>
      <a:hlink>
        <a:srgbClr val="CC9900"/>
      </a:hlink>
      <a:folHlink>
        <a:srgbClr val="96A9A9"/>
      </a:folHlink>
    </a:clrScheme>
    <a:fontScheme name="Custom 7">
      <a:majorFont>
        <a:latin typeface="Meiryo"/>
        <a:ea typeface=""/>
        <a:cs typeface=""/>
      </a:majorFont>
      <a:minorFont>
        <a:latin typeface="Meiryo"/>
        <a:ea typeface=""/>
        <a:cs typeface=""/>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hojiVTI" id="{00D0DDEB-E771-48E5-9E96-0647434F08B1}" vid="{9D22D596-7FD0-4F89-958C-AD79A094911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8" ma:contentTypeDescription="Create a new document." ma:contentTypeScope="" ma:versionID="22a266b9fa9a230c5a512669d8b298c3">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eddc33fff6b14141ee5c74a0d29ea6a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lcf76f155ced4ddcb4097134ff3c332f" ma:index="24" nillable="true" ma:taxonomy="true" ma:internalName="lcf76f155ced4ddcb4097134ff3c332f" ma:taxonomyFieldName="MediaServiceAITags" ma:displayName="Image Tags" ma:readOnly="false" ma:fieldId="{5cf76f15-5ced-4ddc-b409-7134ff3c332f}" ma:taxonomyMulti="true" ma:sspId="e385fb40-52d4-4fae-9c5b-3e8ff8a5878e" ma:termSetId="09814cd3-568e-4e90-9814-8d621ff8fb84" ma:anchorId="00000000-0000-0000-0000-000000000000"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_ip_UnifiedCompliancePolicyUIAction xmlns="http://schemas.microsoft.com/sharepoint/v3" xsi:nil="true"/>
    <Image xmlns="71af3243-3dd4-4a8d-8c0d-dd76da1f02a5">
      <Url xsi:nil="true"/>
      <Description xsi:nil="true"/>
    </Image>
    <_ip_UnifiedCompliancePolicyProperties xmlns="http://schemas.microsoft.com/sharepoint/v3" xsi:nil="true"/>
    <lcf76f155ced4ddcb4097134ff3c332f xmlns="71af3243-3dd4-4a8d-8c0d-dd76da1f02a5">
      <Terms xmlns="http://schemas.microsoft.com/office/infopath/2007/PartnerControls"/>
    </lcf76f155ced4ddcb4097134ff3c332f>
    <TaxCatchAll xmlns="230e9df3-be65-4c73-a93b-d1236ebd677e"/>
    <MediaServiceKeyPoints xmlns="71af3243-3dd4-4a8d-8c0d-dd76da1f02a5" xsi:nil="true"/>
  </documentManagement>
</p:properties>
</file>

<file path=customXml/itemProps1.xml><?xml version="1.0" encoding="utf-8"?>
<ds:datastoreItem xmlns:ds="http://schemas.openxmlformats.org/officeDocument/2006/customXml" ds:itemID="{C093A0A0-A69C-47FE-9FE5-21F06181BF4F}">
  <ds:schemaRefs>
    <ds:schemaRef ds:uri="http://schemas.microsoft.com/sharepoint/v3/contenttype/forms"/>
  </ds:schemaRefs>
</ds:datastoreItem>
</file>

<file path=customXml/itemProps2.xml><?xml version="1.0" encoding="utf-8"?>
<ds:datastoreItem xmlns:ds="http://schemas.openxmlformats.org/officeDocument/2006/customXml" ds:itemID="{DA6507DE-E02C-4320-873D-704EA2AB6C2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6B374A7-2E79-4FEF-822D-2492B9AD907B}">
  <ds:schemaRefs>
    <ds:schemaRef ds:uri="http://schemas.microsoft.com/office/2006/metadata/properties"/>
    <ds:schemaRef ds:uri="http://schemas.microsoft.com/office/infopath/2007/PartnerControls"/>
    <ds:schemaRef ds:uri="71af3243-3dd4-4a8d-8c0d-dd76da1f02a5"/>
    <ds:schemaRef ds:uri="http://schemas.microsoft.com/sharepoint/v3"/>
    <ds:schemaRef ds:uri="230e9df3-be65-4c73-a93b-d1236ebd677e"/>
  </ds:schemaRefs>
</ds:datastoreItem>
</file>

<file path=docMetadata/LabelInfo.xml><?xml version="1.0" encoding="utf-8"?>
<clbl:labelList xmlns:clbl="http://schemas.microsoft.com/office/2020/mipLabelMetadata">
  <clbl:label id="{72f988bf-86f1-41af-91ab-2d7cd011db47}" enabled="0" method="" siteId="{72f988bf-86f1-41af-91ab-2d7cd011db47}" removed="1"/>
</clbl:labelList>
</file>

<file path=docProps/app.xml><?xml version="1.0" encoding="utf-8"?>
<Properties xmlns="http://schemas.openxmlformats.org/officeDocument/2006/extended-properties" xmlns:vt="http://schemas.openxmlformats.org/officeDocument/2006/docPropsVTypes">
  <Template/>
  <TotalTime>0</TotalTime>
  <Words>1946</Words>
  <Application>Microsoft Office PowerPoint</Application>
  <PresentationFormat>Widescreen</PresentationFormat>
  <Paragraphs>153</Paragraphs>
  <Slides>17</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Meiryo</vt:lpstr>
      <vt:lpstr>Arial</vt:lpstr>
      <vt:lpstr>Calibri</vt:lpstr>
      <vt:lpstr>Corbel</vt:lpstr>
      <vt:lpstr>Symbol</vt:lpstr>
      <vt:lpstr>Times New Roman</vt:lpstr>
      <vt:lpstr>Wingdings</vt:lpstr>
      <vt:lpstr>ShojiVTI</vt:lpstr>
      <vt:lpstr>Hrm  (human resource management)</vt:lpstr>
      <vt:lpstr>Content</vt:lpstr>
      <vt:lpstr>INTRODUCTION HR Strategies</vt:lpstr>
      <vt:lpstr>Public Sector Organization –NHS (National Health Service)</vt:lpstr>
      <vt:lpstr>HRO strategy of National health service </vt:lpstr>
      <vt:lpstr>Examples of HR strategy implemented by NHS</vt:lpstr>
      <vt:lpstr>Impact of HR Strategy on NHS</vt:lpstr>
      <vt:lpstr>Private Sector Organization - TESLA</vt:lpstr>
      <vt:lpstr>HR Strategy in Tesla</vt:lpstr>
      <vt:lpstr>Similarity &amp; Difference between (Tesla-NHS) </vt:lpstr>
      <vt:lpstr>SWOT Analysis  </vt:lpstr>
      <vt:lpstr>Resource base theory </vt:lpstr>
      <vt:lpstr>PowerPoint Presentation</vt:lpstr>
      <vt:lpstr>Reference List</vt:lpstr>
      <vt:lpstr>PowerPoint Presentation</vt:lpstr>
      <vt:lpstr>PowerPoint Presentation</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7144SOH : Developing you as a healthcare leader</dc:title>
  <dc:creator/>
  <cp:lastModifiedBy/>
  <cp:revision>602</cp:revision>
  <dcterms:created xsi:type="dcterms:W3CDTF">2021-01-27T10:29:50Z</dcterms:created>
  <dcterms:modified xsi:type="dcterms:W3CDTF">2023-07-09T13:37:45Z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