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4" r:id="rId1"/>
  </p:sldMasterIdLst>
  <p:sldIdLst>
    <p:sldId id="256" r:id="rId2"/>
    <p:sldId id="258" r:id="rId3"/>
    <p:sldId id="268" r:id="rId4"/>
    <p:sldId id="259" r:id="rId5"/>
    <p:sldId id="260" r:id="rId6"/>
    <p:sldId id="261" r:id="rId7"/>
    <p:sldId id="262" r:id="rId8"/>
    <p:sldId id="263" r:id="rId9"/>
    <p:sldId id="267" r:id="rId10"/>
    <p:sldId id="264" r:id="rId11"/>
    <p:sldId id="266" r:id="rId12"/>
    <p:sldId id="265"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428F31-A18D-046C-B4C7-BDDB2E6EE029}" v="320" dt="2025-11-03T15:57:55.535"/>
    <p1510:client id="{125645C8-2CFA-C17A-CC57-26E22D625CDB}" v="58" dt="2025-11-03T16:11:42.8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yah Davies (2203929)" userId="S::2203929@student.uwtsd.ac.uk::493b0f37-6ddb-4acf-a69f-ad366158fc41" providerId="AD" clId="Web-{125645C8-2CFA-C17A-CC57-26E22D625CDB}"/>
    <pc:docChg chg="modSld">
      <pc:chgData name="Aliyah Davies (2203929)" userId="S::2203929@student.uwtsd.ac.uk::493b0f37-6ddb-4acf-a69f-ad366158fc41" providerId="AD" clId="Web-{125645C8-2CFA-C17A-CC57-26E22D625CDB}" dt="2025-11-03T16:11:42.849" v="59" actId="20577"/>
      <pc:docMkLst>
        <pc:docMk/>
      </pc:docMkLst>
      <pc:sldChg chg="modSp">
        <pc:chgData name="Aliyah Davies (2203929)" userId="S::2203929@student.uwtsd.ac.uk::493b0f37-6ddb-4acf-a69f-ad366158fc41" providerId="AD" clId="Web-{125645C8-2CFA-C17A-CC57-26E22D625CDB}" dt="2025-11-03T16:11:42.849" v="59" actId="20577"/>
        <pc:sldMkLst>
          <pc:docMk/>
          <pc:sldMk cId="603881970" sldId="265"/>
        </pc:sldMkLst>
        <pc:spChg chg="mod">
          <ac:chgData name="Aliyah Davies (2203929)" userId="S::2203929@student.uwtsd.ac.uk::493b0f37-6ddb-4acf-a69f-ad366158fc41" providerId="AD" clId="Web-{125645C8-2CFA-C17A-CC57-26E22D625CDB}" dt="2025-11-03T16:11:42.849" v="59" actId="20577"/>
          <ac:spMkLst>
            <pc:docMk/>
            <pc:sldMk cId="603881970" sldId="265"/>
            <ac:spMk id="2" creationId="{41A3AC6B-BF12-5E64-7A0F-545E0BC643E5}"/>
          </ac:spMkLst>
        </pc:spChg>
        <pc:spChg chg="mod">
          <ac:chgData name="Aliyah Davies (2203929)" userId="S::2203929@student.uwtsd.ac.uk::493b0f37-6ddb-4acf-a69f-ad366158fc41" providerId="AD" clId="Web-{125645C8-2CFA-C17A-CC57-26E22D625CDB}" dt="2025-11-03T16:09:49.144" v="17" actId="1076"/>
          <ac:spMkLst>
            <pc:docMk/>
            <pc:sldMk cId="603881970" sldId="265"/>
            <ac:spMk id="3" creationId="{BF561447-00BA-E9C1-1CBE-DC977A06EE26}"/>
          </ac:spMkLst>
        </pc:spChg>
      </pc:sldChg>
    </pc:docChg>
  </pc:docChgLst>
  <pc:docChgLst>
    <pc:chgData name="Aliyah Davies (2203929)" userId="S::2203929@student.uwtsd.ac.uk::493b0f37-6ddb-4acf-a69f-ad366158fc41" providerId="AD" clId="Web-{09428F31-A18D-046C-B4C7-BDDB2E6EE029}"/>
    <pc:docChg chg="addSld delSld modSld sldOrd addMainMaster delMainMaster">
      <pc:chgData name="Aliyah Davies (2203929)" userId="S::2203929@student.uwtsd.ac.uk::493b0f37-6ddb-4acf-a69f-ad366158fc41" providerId="AD" clId="Web-{09428F31-A18D-046C-B4C7-BDDB2E6EE029}" dt="2025-11-03T15:57:55.535" v="345"/>
      <pc:docMkLst>
        <pc:docMk/>
      </pc:docMkLst>
      <pc:sldChg chg="addSp delSp modSp mod setBg modClrScheme setClrOvrMap chgLayout">
        <pc:chgData name="Aliyah Davies (2203929)" userId="S::2203929@student.uwtsd.ac.uk::493b0f37-6ddb-4acf-a69f-ad366158fc41" providerId="AD" clId="Web-{09428F31-A18D-046C-B4C7-BDDB2E6EE029}" dt="2025-11-03T15:45:54.473" v="277"/>
        <pc:sldMkLst>
          <pc:docMk/>
          <pc:sldMk cId="109857222" sldId="256"/>
        </pc:sldMkLst>
        <pc:spChg chg="mod">
          <ac:chgData name="Aliyah Davies (2203929)" userId="S::2203929@student.uwtsd.ac.uk::493b0f37-6ddb-4acf-a69f-ad366158fc41" providerId="AD" clId="Web-{09428F31-A18D-046C-B4C7-BDDB2E6EE029}" dt="2025-11-03T15:45:54.473" v="277"/>
          <ac:spMkLst>
            <pc:docMk/>
            <pc:sldMk cId="109857222" sldId="256"/>
            <ac:spMk id="2" creationId="{00000000-0000-0000-0000-000000000000}"/>
          </ac:spMkLst>
        </pc:spChg>
        <pc:spChg chg="mod">
          <ac:chgData name="Aliyah Davies (2203929)" userId="S::2203929@student.uwtsd.ac.uk::493b0f37-6ddb-4acf-a69f-ad366158fc41" providerId="AD" clId="Web-{09428F31-A18D-046C-B4C7-BDDB2E6EE029}" dt="2025-11-03T15:45:54.473" v="277"/>
          <ac:spMkLst>
            <pc:docMk/>
            <pc:sldMk cId="109857222" sldId="256"/>
            <ac:spMk id="3" creationId="{00000000-0000-0000-0000-000000000000}"/>
          </ac:spMkLst>
        </pc:spChg>
        <pc:spChg chg="add del">
          <ac:chgData name="Aliyah Davies (2203929)" userId="S::2203929@student.uwtsd.ac.uk::493b0f37-6ddb-4acf-a69f-ad366158fc41" providerId="AD" clId="Web-{09428F31-A18D-046C-B4C7-BDDB2E6EE029}" dt="2025-11-03T15:04:24.163" v="6"/>
          <ac:spMkLst>
            <pc:docMk/>
            <pc:sldMk cId="109857222" sldId="256"/>
            <ac:spMk id="9" creationId="{7A875D55-4A80-43E9-38F6-27E3664939B0}"/>
          </ac:spMkLst>
        </pc:spChg>
        <pc:spChg chg="add del">
          <ac:chgData name="Aliyah Davies (2203929)" userId="S::2203929@student.uwtsd.ac.uk::493b0f37-6ddb-4acf-a69f-ad366158fc41" providerId="AD" clId="Web-{09428F31-A18D-046C-B4C7-BDDB2E6EE029}" dt="2025-11-03T15:04:29.445" v="8"/>
          <ac:spMkLst>
            <pc:docMk/>
            <pc:sldMk cId="109857222" sldId="256"/>
            <ac:spMk id="11" creationId="{B2C335F7-F61C-4EB4-80F2-4B1438FE66BB}"/>
          </ac:spMkLst>
        </pc:spChg>
        <pc:spChg chg="add del">
          <ac:chgData name="Aliyah Davies (2203929)" userId="S::2203929@student.uwtsd.ac.uk::493b0f37-6ddb-4acf-a69f-ad366158fc41" providerId="AD" clId="Web-{09428F31-A18D-046C-B4C7-BDDB2E6EE029}" dt="2025-11-03T15:04:29.445" v="8"/>
          <ac:spMkLst>
            <pc:docMk/>
            <pc:sldMk cId="109857222" sldId="256"/>
            <ac:spMk id="12" creationId="{8BEC44CD-E290-4D60-A056-5BA05B182AC3}"/>
          </ac:spMkLst>
        </pc:spChg>
        <pc:spChg chg="add del">
          <ac:chgData name="Aliyah Davies (2203929)" userId="S::2203929@student.uwtsd.ac.uk::493b0f37-6ddb-4acf-a69f-ad366158fc41" providerId="AD" clId="Web-{09428F31-A18D-046C-B4C7-BDDB2E6EE029}" dt="2025-11-03T15:04:29.445" v="8"/>
          <ac:spMkLst>
            <pc:docMk/>
            <pc:sldMk cId="109857222" sldId="256"/>
            <ac:spMk id="13" creationId="{F1189494-2B67-46D2-93D6-A122A09BF6B2}"/>
          </ac:spMkLst>
        </pc:spChg>
        <pc:spChg chg="add del">
          <ac:chgData name="Aliyah Davies (2203929)" userId="S::2203929@student.uwtsd.ac.uk::493b0f37-6ddb-4acf-a69f-ad366158fc41" providerId="AD" clId="Web-{09428F31-A18D-046C-B4C7-BDDB2E6EE029}" dt="2025-11-03T15:45:54.473" v="277"/>
          <ac:spMkLst>
            <pc:docMk/>
            <pc:sldMk cId="109857222" sldId="256"/>
            <ac:spMk id="16" creationId="{55B419A7-F817-4767-8CCB-FB0E189C4ACD}"/>
          </ac:spMkLst>
        </pc:spChg>
        <pc:spChg chg="add del">
          <ac:chgData name="Aliyah Davies (2203929)" userId="S::2203929@student.uwtsd.ac.uk::493b0f37-6ddb-4acf-a69f-ad366158fc41" providerId="AD" clId="Web-{09428F31-A18D-046C-B4C7-BDDB2E6EE029}" dt="2025-11-03T15:45:54.473" v="277"/>
          <ac:spMkLst>
            <pc:docMk/>
            <pc:sldMk cId="109857222" sldId="256"/>
            <ac:spMk id="19" creationId="{ADA271CD-3011-4A05-B4A3-80F1794684F2}"/>
          </ac:spMkLst>
        </pc:spChg>
        <pc:spChg chg="add del">
          <ac:chgData name="Aliyah Davies (2203929)" userId="S::2203929@student.uwtsd.ac.uk::493b0f37-6ddb-4acf-a69f-ad366158fc41" providerId="AD" clId="Web-{09428F31-A18D-046C-B4C7-BDDB2E6EE029}" dt="2025-11-03T15:45:54.457" v="276"/>
          <ac:spMkLst>
            <pc:docMk/>
            <pc:sldMk cId="109857222" sldId="256"/>
            <ac:spMk id="24" creationId="{55B419A7-F817-4767-8CCB-FB0E189C4ACD}"/>
          </ac:spMkLst>
        </pc:spChg>
        <pc:spChg chg="add del">
          <ac:chgData name="Aliyah Davies (2203929)" userId="S::2203929@student.uwtsd.ac.uk::493b0f37-6ddb-4acf-a69f-ad366158fc41" providerId="AD" clId="Web-{09428F31-A18D-046C-B4C7-BDDB2E6EE029}" dt="2025-11-03T15:45:54.457" v="276"/>
          <ac:spMkLst>
            <pc:docMk/>
            <pc:sldMk cId="109857222" sldId="256"/>
            <ac:spMk id="28" creationId="{7021D92D-08FF-45A6-9109-AC9462C7E8E3}"/>
          </ac:spMkLst>
        </pc:spChg>
        <pc:spChg chg="add">
          <ac:chgData name="Aliyah Davies (2203929)" userId="S::2203929@student.uwtsd.ac.uk::493b0f37-6ddb-4acf-a69f-ad366158fc41" providerId="AD" clId="Web-{09428F31-A18D-046C-B4C7-BDDB2E6EE029}" dt="2025-11-03T15:45:54.473" v="277"/>
          <ac:spMkLst>
            <pc:docMk/>
            <pc:sldMk cId="109857222" sldId="256"/>
            <ac:spMk id="30" creationId="{55B419A7-F817-4767-8CCB-FB0E189C4ACD}"/>
          </ac:spMkLst>
        </pc:spChg>
        <pc:spChg chg="add">
          <ac:chgData name="Aliyah Davies (2203929)" userId="S::2203929@student.uwtsd.ac.uk::493b0f37-6ddb-4acf-a69f-ad366158fc41" providerId="AD" clId="Web-{09428F31-A18D-046C-B4C7-BDDB2E6EE029}" dt="2025-11-03T15:45:54.473" v="277"/>
          <ac:spMkLst>
            <pc:docMk/>
            <pc:sldMk cId="109857222" sldId="256"/>
            <ac:spMk id="32" creationId="{ADA271CD-3011-4A05-B4A3-80F1794684F2}"/>
          </ac:spMkLst>
        </pc:spChg>
        <pc:picChg chg="add del">
          <ac:chgData name="Aliyah Davies (2203929)" userId="S::2203929@student.uwtsd.ac.uk::493b0f37-6ddb-4acf-a69f-ad366158fc41" providerId="AD" clId="Web-{09428F31-A18D-046C-B4C7-BDDB2E6EE029}" dt="2025-11-03T15:04:24.163" v="6"/>
          <ac:picMkLst>
            <pc:docMk/>
            <pc:sldMk cId="109857222" sldId="256"/>
            <ac:picMk id="4" creationId="{3598AEC4-E95C-6D00-7FE3-20541C86F6F1}"/>
          </ac:picMkLst>
        </pc:picChg>
        <pc:picChg chg="add del">
          <ac:chgData name="Aliyah Davies (2203929)" userId="S::2203929@student.uwtsd.ac.uk::493b0f37-6ddb-4acf-a69f-ad366158fc41" providerId="AD" clId="Web-{09428F31-A18D-046C-B4C7-BDDB2E6EE029}" dt="2025-11-03T15:04:29.445" v="8"/>
          <ac:picMkLst>
            <pc:docMk/>
            <pc:sldMk cId="109857222" sldId="256"/>
            <ac:picMk id="14" creationId="{8CEF8295-594A-1ECB-8B6D-33979D3853A7}"/>
          </ac:picMkLst>
        </pc:picChg>
        <pc:picChg chg="add mod ord">
          <ac:chgData name="Aliyah Davies (2203929)" userId="S::2203929@student.uwtsd.ac.uk::493b0f37-6ddb-4acf-a69f-ad366158fc41" providerId="AD" clId="Web-{09428F31-A18D-046C-B4C7-BDDB2E6EE029}" dt="2025-11-03T15:45:54.473" v="277"/>
          <ac:picMkLst>
            <pc:docMk/>
            <pc:sldMk cId="109857222" sldId="256"/>
            <ac:picMk id="17" creationId="{55203017-6CDE-3D0E-81D5-10F120693708}"/>
          </ac:picMkLst>
        </pc:picChg>
        <pc:cxnChg chg="add del">
          <ac:chgData name="Aliyah Davies (2203929)" userId="S::2203929@student.uwtsd.ac.uk::493b0f37-6ddb-4acf-a69f-ad366158fc41" providerId="AD" clId="Web-{09428F31-A18D-046C-B4C7-BDDB2E6EE029}" dt="2025-11-03T15:45:54.473" v="277"/>
          <ac:cxnSpMkLst>
            <pc:docMk/>
            <pc:sldMk cId="109857222" sldId="256"/>
            <ac:cxnSpMk id="18" creationId="{E3B95BE3-D5B2-4F38-9A01-17866C9FBA6E}"/>
          </ac:cxnSpMkLst>
        </pc:cxnChg>
        <pc:cxnChg chg="add del">
          <ac:chgData name="Aliyah Davies (2203929)" userId="S::2203929@student.uwtsd.ac.uk::493b0f37-6ddb-4acf-a69f-ad366158fc41" providerId="AD" clId="Web-{09428F31-A18D-046C-B4C7-BDDB2E6EE029}" dt="2025-11-03T15:45:54.457" v="276"/>
          <ac:cxnSpMkLst>
            <pc:docMk/>
            <pc:sldMk cId="109857222" sldId="256"/>
            <ac:cxnSpMk id="26" creationId="{D81E42A3-743C-4C15-9DA8-93AA9AEBFB17}"/>
          </ac:cxnSpMkLst>
        </pc:cxnChg>
        <pc:cxnChg chg="add">
          <ac:chgData name="Aliyah Davies (2203929)" userId="S::2203929@student.uwtsd.ac.uk::493b0f37-6ddb-4acf-a69f-ad366158fc41" providerId="AD" clId="Web-{09428F31-A18D-046C-B4C7-BDDB2E6EE029}" dt="2025-11-03T15:45:54.473" v="277"/>
          <ac:cxnSpMkLst>
            <pc:docMk/>
            <pc:sldMk cId="109857222" sldId="256"/>
            <ac:cxnSpMk id="31" creationId="{E3B95BE3-D5B2-4F38-9A01-17866C9FBA6E}"/>
          </ac:cxnSpMkLst>
        </pc:cxnChg>
      </pc:sldChg>
      <pc:sldChg chg="modSp new del">
        <pc:chgData name="Aliyah Davies (2203929)" userId="S::2203929@student.uwtsd.ac.uk::493b0f37-6ddb-4acf-a69f-ad366158fc41" providerId="AD" clId="Web-{09428F31-A18D-046C-B4C7-BDDB2E6EE029}" dt="2025-11-03T15:05:47.855" v="13"/>
        <pc:sldMkLst>
          <pc:docMk/>
          <pc:sldMk cId="2844805712" sldId="257"/>
        </pc:sldMkLst>
        <pc:spChg chg="mod">
          <ac:chgData name="Aliyah Davies (2203929)" userId="S::2203929@student.uwtsd.ac.uk::493b0f37-6ddb-4acf-a69f-ad366158fc41" providerId="AD" clId="Web-{09428F31-A18D-046C-B4C7-BDDB2E6EE029}" dt="2025-11-03T15:05:32.151" v="11" actId="20577"/>
          <ac:spMkLst>
            <pc:docMk/>
            <pc:sldMk cId="2844805712" sldId="257"/>
            <ac:spMk id="2" creationId="{C151E861-70B3-F74A-7177-0689D996540A}"/>
          </ac:spMkLst>
        </pc:spChg>
      </pc:sldChg>
      <pc:sldChg chg="addSp delSp modSp new mod setBg">
        <pc:chgData name="Aliyah Davies (2203929)" userId="S::2203929@student.uwtsd.ac.uk::493b0f37-6ddb-4acf-a69f-ad366158fc41" providerId="AD" clId="Web-{09428F31-A18D-046C-B4C7-BDDB2E6EE029}" dt="2025-11-03T15:44:59.097" v="274" actId="1076"/>
        <pc:sldMkLst>
          <pc:docMk/>
          <pc:sldMk cId="2144503603" sldId="258"/>
        </pc:sldMkLst>
        <pc:spChg chg="mod">
          <ac:chgData name="Aliyah Davies (2203929)" userId="S::2203929@student.uwtsd.ac.uk::493b0f37-6ddb-4acf-a69f-ad366158fc41" providerId="AD" clId="Web-{09428F31-A18D-046C-B4C7-BDDB2E6EE029}" dt="2025-11-03T15:44:59.097" v="274" actId="1076"/>
          <ac:spMkLst>
            <pc:docMk/>
            <pc:sldMk cId="2144503603" sldId="258"/>
            <ac:spMk id="2" creationId="{1B4424B9-F6BA-F922-BCA8-75E870F08372}"/>
          </ac:spMkLst>
        </pc:spChg>
        <pc:spChg chg="mod">
          <ac:chgData name="Aliyah Davies (2203929)" userId="S::2203929@student.uwtsd.ac.uk::493b0f37-6ddb-4acf-a69f-ad366158fc41" providerId="AD" clId="Web-{09428F31-A18D-046C-B4C7-BDDB2E6EE029}" dt="2025-11-03T15:44:56.253" v="273" actId="1076"/>
          <ac:spMkLst>
            <pc:docMk/>
            <pc:sldMk cId="2144503603" sldId="258"/>
            <ac:spMk id="3" creationId="{C98D6D3B-3A08-1254-2DBB-17E387BE3DBE}"/>
          </ac:spMkLst>
        </pc:spChg>
        <pc:spChg chg="add del">
          <ac:chgData name="Aliyah Davies (2203929)" userId="S::2203929@student.uwtsd.ac.uk::493b0f37-6ddb-4acf-a69f-ad366158fc41" providerId="AD" clId="Web-{09428F31-A18D-046C-B4C7-BDDB2E6EE029}" dt="2025-11-03T15:44:47.159" v="271"/>
          <ac:spMkLst>
            <pc:docMk/>
            <pc:sldMk cId="2144503603" sldId="258"/>
            <ac:spMk id="8" creationId="{DD4C4B28-6B4B-4445-8535-F516D74E4AA9}"/>
          </ac:spMkLst>
        </pc:spChg>
        <pc:spChg chg="add del">
          <ac:chgData name="Aliyah Davies (2203929)" userId="S::2203929@student.uwtsd.ac.uk::493b0f37-6ddb-4acf-a69f-ad366158fc41" providerId="AD" clId="Web-{09428F31-A18D-046C-B4C7-BDDB2E6EE029}" dt="2025-11-03T15:44:47.159" v="271"/>
          <ac:spMkLst>
            <pc:docMk/>
            <pc:sldMk cId="2144503603" sldId="258"/>
            <ac:spMk id="12" creationId="{55B419A7-F817-4767-8CCB-FB0E189C4ACD}"/>
          </ac:spMkLst>
        </pc:spChg>
        <pc:spChg chg="add del">
          <ac:chgData name="Aliyah Davies (2203929)" userId="S::2203929@student.uwtsd.ac.uk::493b0f37-6ddb-4acf-a69f-ad366158fc41" providerId="AD" clId="Web-{09428F31-A18D-046C-B4C7-BDDB2E6EE029}" dt="2025-11-03T15:44:47.159" v="271"/>
          <ac:spMkLst>
            <pc:docMk/>
            <pc:sldMk cId="2144503603" sldId="258"/>
            <ac:spMk id="16" creationId="{7021D92D-08FF-45A6-9109-AC9462C7E8E3}"/>
          </ac:spMkLst>
        </pc:spChg>
        <pc:spChg chg="add">
          <ac:chgData name="Aliyah Davies (2203929)" userId="S::2203929@student.uwtsd.ac.uk::493b0f37-6ddb-4acf-a69f-ad366158fc41" providerId="AD" clId="Web-{09428F31-A18D-046C-B4C7-BDDB2E6EE029}" dt="2025-11-03T15:44:47.175" v="272"/>
          <ac:spMkLst>
            <pc:docMk/>
            <pc:sldMk cId="2144503603" sldId="258"/>
            <ac:spMk id="18" creationId="{DD4C4B28-6B4B-4445-8535-F516D74E4AA9}"/>
          </ac:spMkLst>
        </pc:spChg>
        <pc:spChg chg="add">
          <ac:chgData name="Aliyah Davies (2203929)" userId="S::2203929@student.uwtsd.ac.uk::493b0f37-6ddb-4acf-a69f-ad366158fc41" providerId="AD" clId="Web-{09428F31-A18D-046C-B4C7-BDDB2E6EE029}" dt="2025-11-03T15:44:47.175" v="272"/>
          <ac:spMkLst>
            <pc:docMk/>
            <pc:sldMk cId="2144503603" sldId="258"/>
            <ac:spMk id="20" creationId="{60AA5DFF-F391-4D1C-B76E-4E130B8C98B8}"/>
          </ac:spMkLst>
        </pc:spChg>
        <pc:spChg chg="add">
          <ac:chgData name="Aliyah Davies (2203929)" userId="S::2203929@student.uwtsd.ac.uk::493b0f37-6ddb-4acf-a69f-ad366158fc41" providerId="AD" clId="Web-{09428F31-A18D-046C-B4C7-BDDB2E6EE029}" dt="2025-11-03T15:44:47.175" v="272"/>
          <ac:spMkLst>
            <pc:docMk/>
            <pc:sldMk cId="2144503603" sldId="258"/>
            <ac:spMk id="21" creationId="{3570BDE2-3A2A-4B48-9B39-C9C6FBB0A5EC}"/>
          </ac:spMkLst>
        </pc:spChg>
        <pc:spChg chg="add">
          <ac:chgData name="Aliyah Davies (2203929)" userId="S::2203929@student.uwtsd.ac.uk::493b0f37-6ddb-4acf-a69f-ad366158fc41" providerId="AD" clId="Web-{09428F31-A18D-046C-B4C7-BDDB2E6EE029}" dt="2025-11-03T15:44:47.175" v="272"/>
          <ac:spMkLst>
            <pc:docMk/>
            <pc:sldMk cId="2144503603" sldId="258"/>
            <ac:spMk id="22" creationId="{591326CA-698F-4F50-A3B5-4A709B6A12AC}"/>
          </ac:spMkLst>
        </pc:spChg>
        <pc:cxnChg chg="add del">
          <ac:chgData name="Aliyah Davies (2203929)" userId="S::2203929@student.uwtsd.ac.uk::493b0f37-6ddb-4acf-a69f-ad366158fc41" providerId="AD" clId="Web-{09428F31-A18D-046C-B4C7-BDDB2E6EE029}" dt="2025-11-03T15:44:47.159" v="271"/>
          <ac:cxnSpMkLst>
            <pc:docMk/>
            <pc:sldMk cId="2144503603" sldId="258"/>
            <ac:cxnSpMk id="10" creationId="{0CB1C732-7193-4253-8746-850D090A6B4E}"/>
          </ac:cxnSpMkLst>
        </pc:cxnChg>
        <pc:cxnChg chg="add del">
          <ac:chgData name="Aliyah Davies (2203929)" userId="S::2203929@student.uwtsd.ac.uk::493b0f37-6ddb-4acf-a69f-ad366158fc41" providerId="AD" clId="Web-{09428F31-A18D-046C-B4C7-BDDB2E6EE029}" dt="2025-11-03T15:44:47.159" v="271"/>
          <ac:cxnSpMkLst>
            <pc:docMk/>
            <pc:sldMk cId="2144503603" sldId="258"/>
            <ac:cxnSpMk id="14" creationId="{D81E42A3-743C-4C15-9DA8-93AA9AEBFB17}"/>
          </ac:cxnSpMkLst>
        </pc:cxnChg>
        <pc:cxnChg chg="add">
          <ac:chgData name="Aliyah Davies (2203929)" userId="S::2203929@student.uwtsd.ac.uk::493b0f37-6ddb-4acf-a69f-ad366158fc41" providerId="AD" clId="Web-{09428F31-A18D-046C-B4C7-BDDB2E6EE029}" dt="2025-11-03T15:44:47.175" v="272"/>
          <ac:cxnSpMkLst>
            <pc:docMk/>
            <pc:sldMk cId="2144503603" sldId="258"/>
            <ac:cxnSpMk id="19" creationId="{0CB1C732-7193-4253-8746-850D090A6B4E}"/>
          </ac:cxnSpMkLst>
        </pc:cxnChg>
      </pc:sldChg>
      <pc:sldChg chg="addSp delSp modSp new mod setBg">
        <pc:chgData name="Aliyah Davies (2203929)" userId="S::2203929@student.uwtsd.ac.uk::493b0f37-6ddb-4acf-a69f-ad366158fc41" providerId="AD" clId="Web-{09428F31-A18D-046C-B4C7-BDDB2E6EE029}" dt="2025-11-03T15:44:34.862" v="269"/>
        <pc:sldMkLst>
          <pc:docMk/>
          <pc:sldMk cId="3713486798" sldId="259"/>
        </pc:sldMkLst>
        <pc:spChg chg="mod">
          <ac:chgData name="Aliyah Davies (2203929)" userId="S::2203929@student.uwtsd.ac.uk::493b0f37-6ddb-4acf-a69f-ad366158fc41" providerId="AD" clId="Web-{09428F31-A18D-046C-B4C7-BDDB2E6EE029}" dt="2025-11-03T15:44:34.862" v="269"/>
          <ac:spMkLst>
            <pc:docMk/>
            <pc:sldMk cId="3713486798" sldId="259"/>
            <ac:spMk id="2" creationId="{13C4ACD5-74C6-85A0-E9CE-3C280686966C}"/>
          </ac:spMkLst>
        </pc:spChg>
        <pc:spChg chg="mod">
          <ac:chgData name="Aliyah Davies (2203929)" userId="S::2203929@student.uwtsd.ac.uk::493b0f37-6ddb-4acf-a69f-ad366158fc41" providerId="AD" clId="Web-{09428F31-A18D-046C-B4C7-BDDB2E6EE029}" dt="2025-11-03T15:44:34.862" v="269"/>
          <ac:spMkLst>
            <pc:docMk/>
            <pc:sldMk cId="3713486798" sldId="259"/>
            <ac:spMk id="3" creationId="{DDBAF93A-72C8-E6E5-058E-252D8A64AD12}"/>
          </ac:spMkLst>
        </pc:spChg>
        <pc:spChg chg="add del">
          <ac:chgData name="Aliyah Davies (2203929)" userId="S::2203929@student.uwtsd.ac.uk::493b0f37-6ddb-4acf-a69f-ad366158fc41" providerId="AD" clId="Web-{09428F31-A18D-046C-B4C7-BDDB2E6EE029}" dt="2025-11-03T15:44:34.862" v="269"/>
          <ac:spMkLst>
            <pc:docMk/>
            <pc:sldMk cId="3713486798" sldId="259"/>
            <ac:spMk id="9" creationId="{DD4C4B28-6B4B-4445-8535-F516D74E4AA9}"/>
          </ac:spMkLst>
        </pc:spChg>
        <pc:spChg chg="add del">
          <ac:chgData name="Aliyah Davies (2203929)" userId="S::2203929@student.uwtsd.ac.uk::493b0f37-6ddb-4acf-a69f-ad366158fc41" providerId="AD" clId="Web-{09428F31-A18D-046C-B4C7-BDDB2E6EE029}" dt="2025-11-03T15:44:34.862" v="269"/>
          <ac:spMkLst>
            <pc:docMk/>
            <pc:sldMk cId="3713486798" sldId="259"/>
            <ac:spMk id="13" creationId="{55B419A7-F817-4767-8CCB-FB0E189C4ACD}"/>
          </ac:spMkLst>
        </pc:spChg>
        <pc:spChg chg="add del">
          <ac:chgData name="Aliyah Davies (2203929)" userId="S::2203929@student.uwtsd.ac.uk::493b0f37-6ddb-4acf-a69f-ad366158fc41" providerId="AD" clId="Web-{09428F31-A18D-046C-B4C7-BDDB2E6EE029}" dt="2025-11-03T15:44:34.862" v="269"/>
          <ac:spMkLst>
            <pc:docMk/>
            <pc:sldMk cId="3713486798" sldId="259"/>
            <ac:spMk id="15" creationId="{ADA271CD-3011-4A05-B4A3-80F1794684F2}"/>
          </ac:spMkLst>
        </pc:spChg>
        <pc:spChg chg="add">
          <ac:chgData name="Aliyah Davies (2203929)" userId="S::2203929@student.uwtsd.ac.uk::493b0f37-6ddb-4acf-a69f-ad366158fc41" providerId="AD" clId="Web-{09428F31-A18D-046C-B4C7-BDDB2E6EE029}" dt="2025-11-03T15:44:34.862" v="269"/>
          <ac:spMkLst>
            <pc:docMk/>
            <pc:sldMk cId="3713486798" sldId="259"/>
            <ac:spMk id="20" creationId="{DD4C4B28-6B4B-4445-8535-F516D74E4AA9}"/>
          </ac:spMkLst>
        </pc:spChg>
        <pc:spChg chg="add">
          <ac:chgData name="Aliyah Davies (2203929)" userId="S::2203929@student.uwtsd.ac.uk::493b0f37-6ddb-4acf-a69f-ad366158fc41" providerId="AD" clId="Web-{09428F31-A18D-046C-B4C7-BDDB2E6EE029}" dt="2025-11-03T15:44:34.862" v="269"/>
          <ac:spMkLst>
            <pc:docMk/>
            <pc:sldMk cId="3713486798" sldId="259"/>
            <ac:spMk id="24" creationId="{55B419A7-F817-4767-8CCB-FB0E189C4ACD}"/>
          </ac:spMkLst>
        </pc:spChg>
        <pc:spChg chg="add">
          <ac:chgData name="Aliyah Davies (2203929)" userId="S::2203929@student.uwtsd.ac.uk::493b0f37-6ddb-4acf-a69f-ad366158fc41" providerId="AD" clId="Web-{09428F31-A18D-046C-B4C7-BDDB2E6EE029}" dt="2025-11-03T15:44:34.862" v="269"/>
          <ac:spMkLst>
            <pc:docMk/>
            <pc:sldMk cId="3713486798" sldId="259"/>
            <ac:spMk id="26" creationId="{E4398140-F067-40E9-892C-4DB04C70BC55}"/>
          </ac:spMkLst>
        </pc:spChg>
        <pc:spChg chg="add">
          <ac:chgData name="Aliyah Davies (2203929)" userId="S::2203929@student.uwtsd.ac.uk::493b0f37-6ddb-4acf-a69f-ad366158fc41" providerId="AD" clId="Web-{09428F31-A18D-046C-B4C7-BDDB2E6EE029}" dt="2025-11-03T15:44:34.862" v="269"/>
          <ac:spMkLst>
            <pc:docMk/>
            <pc:sldMk cId="3713486798" sldId="259"/>
            <ac:spMk id="30" creationId="{7021D92D-08FF-45A6-9109-AC9462C7E8E3}"/>
          </ac:spMkLst>
        </pc:spChg>
        <pc:picChg chg="add mod ord">
          <ac:chgData name="Aliyah Davies (2203929)" userId="S::2203929@student.uwtsd.ac.uk::493b0f37-6ddb-4acf-a69f-ad366158fc41" providerId="AD" clId="Web-{09428F31-A18D-046C-B4C7-BDDB2E6EE029}" dt="2025-11-03T15:44:34.862" v="269"/>
          <ac:picMkLst>
            <pc:docMk/>
            <pc:sldMk cId="3713486798" sldId="259"/>
            <ac:picMk id="5" creationId="{D2F4833D-3155-968A-6372-D4348A70795C}"/>
          </ac:picMkLst>
        </pc:picChg>
        <pc:cxnChg chg="add">
          <ac:chgData name="Aliyah Davies (2203929)" userId="S::2203929@student.uwtsd.ac.uk::493b0f37-6ddb-4acf-a69f-ad366158fc41" providerId="AD" clId="Web-{09428F31-A18D-046C-B4C7-BDDB2E6EE029}" dt="2025-11-03T15:44:03.971" v="264"/>
          <ac:cxnSpMkLst>
            <pc:docMk/>
            <pc:sldMk cId="3713486798" sldId="259"/>
            <ac:cxnSpMk id="11" creationId="{0CB1C732-7193-4253-8746-850D090A6B4E}"/>
          </ac:cxnSpMkLst>
        </pc:cxnChg>
      </pc:sldChg>
      <pc:sldChg chg="addSp modSp new mod setBg">
        <pc:chgData name="Aliyah Davies (2203929)" userId="S::2203929@student.uwtsd.ac.uk::493b0f37-6ddb-4acf-a69f-ad366158fc41" providerId="AD" clId="Web-{09428F31-A18D-046C-B4C7-BDDB2E6EE029}" dt="2025-11-03T15:43:57.595" v="263"/>
        <pc:sldMkLst>
          <pc:docMk/>
          <pc:sldMk cId="2013382241" sldId="260"/>
        </pc:sldMkLst>
        <pc:spChg chg="mod">
          <ac:chgData name="Aliyah Davies (2203929)" userId="S::2203929@student.uwtsd.ac.uk::493b0f37-6ddb-4acf-a69f-ad366158fc41" providerId="AD" clId="Web-{09428F31-A18D-046C-B4C7-BDDB2E6EE029}" dt="2025-11-03T15:43:57.595" v="263"/>
          <ac:spMkLst>
            <pc:docMk/>
            <pc:sldMk cId="2013382241" sldId="260"/>
            <ac:spMk id="2" creationId="{9E060014-605B-2BB8-514D-CF44E341F3EB}"/>
          </ac:spMkLst>
        </pc:spChg>
        <pc:spChg chg="mod">
          <ac:chgData name="Aliyah Davies (2203929)" userId="S::2203929@student.uwtsd.ac.uk::493b0f37-6ddb-4acf-a69f-ad366158fc41" providerId="AD" clId="Web-{09428F31-A18D-046C-B4C7-BDDB2E6EE029}" dt="2025-11-03T15:43:57.595" v="263"/>
          <ac:spMkLst>
            <pc:docMk/>
            <pc:sldMk cId="2013382241" sldId="260"/>
            <ac:spMk id="3" creationId="{77A3455C-9FF5-4FC2-9AB1-0F38E23AE150}"/>
          </ac:spMkLst>
        </pc:spChg>
        <pc:spChg chg="add">
          <ac:chgData name="Aliyah Davies (2203929)" userId="S::2203929@student.uwtsd.ac.uk::493b0f37-6ddb-4acf-a69f-ad366158fc41" providerId="AD" clId="Web-{09428F31-A18D-046C-B4C7-BDDB2E6EE029}" dt="2025-11-03T15:43:57.595" v="263"/>
          <ac:spMkLst>
            <pc:docMk/>
            <pc:sldMk cId="2013382241" sldId="260"/>
            <ac:spMk id="8" creationId="{DD4C4B28-6B4B-4445-8535-F516D74E4AA9}"/>
          </ac:spMkLst>
        </pc:spChg>
        <pc:spChg chg="add">
          <ac:chgData name="Aliyah Davies (2203929)" userId="S::2203929@student.uwtsd.ac.uk::493b0f37-6ddb-4acf-a69f-ad366158fc41" providerId="AD" clId="Web-{09428F31-A18D-046C-B4C7-BDDB2E6EE029}" dt="2025-11-03T15:43:57.595" v="263"/>
          <ac:spMkLst>
            <pc:docMk/>
            <pc:sldMk cId="2013382241" sldId="260"/>
            <ac:spMk id="12" creationId="{60AA5DFF-F391-4D1C-B76E-4E130B8C98B8}"/>
          </ac:spMkLst>
        </pc:spChg>
        <pc:spChg chg="add">
          <ac:chgData name="Aliyah Davies (2203929)" userId="S::2203929@student.uwtsd.ac.uk::493b0f37-6ddb-4acf-a69f-ad366158fc41" providerId="AD" clId="Web-{09428F31-A18D-046C-B4C7-BDDB2E6EE029}" dt="2025-11-03T15:43:57.595" v="263"/>
          <ac:spMkLst>
            <pc:docMk/>
            <pc:sldMk cId="2013382241" sldId="260"/>
            <ac:spMk id="14" creationId="{3570BDE2-3A2A-4B48-9B39-C9C6FBB0A5EC}"/>
          </ac:spMkLst>
        </pc:spChg>
        <pc:spChg chg="add">
          <ac:chgData name="Aliyah Davies (2203929)" userId="S::2203929@student.uwtsd.ac.uk::493b0f37-6ddb-4acf-a69f-ad366158fc41" providerId="AD" clId="Web-{09428F31-A18D-046C-B4C7-BDDB2E6EE029}" dt="2025-11-03T15:43:57.595" v="263"/>
          <ac:spMkLst>
            <pc:docMk/>
            <pc:sldMk cId="2013382241" sldId="260"/>
            <ac:spMk id="16" creationId="{591326CA-698F-4F50-A3B5-4A709B6A12AC}"/>
          </ac:spMkLst>
        </pc:spChg>
        <pc:cxnChg chg="add">
          <ac:chgData name="Aliyah Davies (2203929)" userId="S::2203929@student.uwtsd.ac.uk::493b0f37-6ddb-4acf-a69f-ad366158fc41" providerId="AD" clId="Web-{09428F31-A18D-046C-B4C7-BDDB2E6EE029}" dt="2025-11-03T15:43:57.595" v="263"/>
          <ac:cxnSpMkLst>
            <pc:docMk/>
            <pc:sldMk cId="2013382241" sldId="260"/>
            <ac:cxnSpMk id="10" creationId="{0CB1C732-7193-4253-8746-850D090A6B4E}"/>
          </ac:cxnSpMkLst>
        </pc:cxnChg>
      </pc:sldChg>
      <pc:sldChg chg="addSp modSp new mod setBg">
        <pc:chgData name="Aliyah Davies (2203929)" userId="S::2203929@student.uwtsd.ac.uk::493b0f37-6ddb-4acf-a69f-ad366158fc41" providerId="AD" clId="Web-{09428F31-A18D-046C-B4C7-BDDB2E6EE029}" dt="2025-11-03T15:43:50.064" v="262"/>
        <pc:sldMkLst>
          <pc:docMk/>
          <pc:sldMk cId="2949745977" sldId="261"/>
        </pc:sldMkLst>
        <pc:spChg chg="mod">
          <ac:chgData name="Aliyah Davies (2203929)" userId="S::2203929@student.uwtsd.ac.uk::493b0f37-6ddb-4acf-a69f-ad366158fc41" providerId="AD" clId="Web-{09428F31-A18D-046C-B4C7-BDDB2E6EE029}" dt="2025-11-03T15:43:50.064" v="262"/>
          <ac:spMkLst>
            <pc:docMk/>
            <pc:sldMk cId="2949745977" sldId="261"/>
            <ac:spMk id="2" creationId="{59157C89-B6E3-9777-0E5D-D26030EB7A85}"/>
          </ac:spMkLst>
        </pc:spChg>
        <pc:spChg chg="mod">
          <ac:chgData name="Aliyah Davies (2203929)" userId="S::2203929@student.uwtsd.ac.uk::493b0f37-6ddb-4acf-a69f-ad366158fc41" providerId="AD" clId="Web-{09428F31-A18D-046C-B4C7-BDDB2E6EE029}" dt="2025-11-03T15:43:50.064" v="262"/>
          <ac:spMkLst>
            <pc:docMk/>
            <pc:sldMk cId="2949745977" sldId="261"/>
            <ac:spMk id="3" creationId="{4A63EA10-EAE3-762A-0AEB-DEFF5B0B926A}"/>
          </ac:spMkLst>
        </pc:spChg>
        <pc:spChg chg="add">
          <ac:chgData name="Aliyah Davies (2203929)" userId="S::2203929@student.uwtsd.ac.uk::493b0f37-6ddb-4acf-a69f-ad366158fc41" providerId="AD" clId="Web-{09428F31-A18D-046C-B4C7-BDDB2E6EE029}" dt="2025-11-03T15:43:50.064" v="262"/>
          <ac:spMkLst>
            <pc:docMk/>
            <pc:sldMk cId="2949745977" sldId="261"/>
            <ac:spMk id="8" creationId="{DD4C4B28-6B4B-4445-8535-F516D74E4AA9}"/>
          </ac:spMkLst>
        </pc:spChg>
        <pc:spChg chg="add">
          <ac:chgData name="Aliyah Davies (2203929)" userId="S::2203929@student.uwtsd.ac.uk::493b0f37-6ddb-4acf-a69f-ad366158fc41" providerId="AD" clId="Web-{09428F31-A18D-046C-B4C7-BDDB2E6EE029}" dt="2025-11-03T15:43:50.064" v="262"/>
          <ac:spMkLst>
            <pc:docMk/>
            <pc:sldMk cId="2949745977" sldId="261"/>
            <ac:spMk id="12" creationId="{60AA5DFF-F391-4D1C-B76E-4E130B8C98B8}"/>
          </ac:spMkLst>
        </pc:spChg>
        <pc:spChg chg="add">
          <ac:chgData name="Aliyah Davies (2203929)" userId="S::2203929@student.uwtsd.ac.uk::493b0f37-6ddb-4acf-a69f-ad366158fc41" providerId="AD" clId="Web-{09428F31-A18D-046C-B4C7-BDDB2E6EE029}" dt="2025-11-03T15:43:50.064" v="262"/>
          <ac:spMkLst>
            <pc:docMk/>
            <pc:sldMk cId="2949745977" sldId="261"/>
            <ac:spMk id="14" creationId="{3570BDE2-3A2A-4B48-9B39-C9C6FBB0A5EC}"/>
          </ac:spMkLst>
        </pc:spChg>
        <pc:spChg chg="add">
          <ac:chgData name="Aliyah Davies (2203929)" userId="S::2203929@student.uwtsd.ac.uk::493b0f37-6ddb-4acf-a69f-ad366158fc41" providerId="AD" clId="Web-{09428F31-A18D-046C-B4C7-BDDB2E6EE029}" dt="2025-11-03T15:43:50.064" v="262"/>
          <ac:spMkLst>
            <pc:docMk/>
            <pc:sldMk cId="2949745977" sldId="261"/>
            <ac:spMk id="16" creationId="{591326CA-698F-4F50-A3B5-4A709B6A12AC}"/>
          </ac:spMkLst>
        </pc:spChg>
        <pc:cxnChg chg="add">
          <ac:chgData name="Aliyah Davies (2203929)" userId="S::2203929@student.uwtsd.ac.uk::493b0f37-6ddb-4acf-a69f-ad366158fc41" providerId="AD" clId="Web-{09428F31-A18D-046C-B4C7-BDDB2E6EE029}" dt="2025-11-03T15:43:50.064" v="262"/>
          <ac:cxnSpMkLst>
            <pc:docMk/>
            <pc:sldMk cId="2949745977" sldId="261"/>
            <ac:cxnSpMk id="10" creationId="{0CB1C732-7193-4253-8746-850D090A6B4E}"/>
          </ac:cxnSpMkLst>
        </pc:cxnChg>
      </pc:sldChg>
      <pc:sldChg chg="addSp modSp new mod setBg">
        <pc:chgData name="Aliyah Davies (2203929)" userId="S::2203929@student.uwtsd.ac.uk::493b0f37-6ddb-4acf-a69f-ad366158fc41" providerId="AD" clId="Web-{09428F31-A18D-046C-B4C7-BDDB2E6EE029}" dt="2025-11-03T15:43:42.564" v="261"/>
        <pc:sldMkLst>
          <pc:docMk/>
          <pc:sldMk cId="2589358688" sldId="262"/>
        </pc:sldMkLst>
        <pc:spChg chg="mod">
          <ac:chgData name="Aliyah Davies (2203929)" userId="S::2203929@student.uwtsd.ac.uk::493b0f37-6ddb-4acf-a69f-ad366158fc41" providerId="AD" clId="Web-{09428F31-A18D-046C-B4C7-BDDB2E6EE029}" dt="2025-11-03T15:43:42.564" v="261"/>
          <ac:spMkLst>
            <pc:docMk/>
            <pc:sldMk cId="2589358688" sldId="262"/>
            <ac:spMk id="2" creationId="{6F79EDF7-F118-8B05-72FE-21447D38DAD7}"/>
          </ac:spMkLst>
        </pc:spChg>
        <pc:spChg chg="mod">
          <ac:chgData name="Aliyah Davies (2203929)" userId="S::2203929@student.uwtsd.ac.uk::493b0f37-6ddb-4acf-a69f-ad366158fc41" providerId="AD" clId="Web-{09428F31-A18D-046C-B4C7-BDDB2E6EE029}" dt="2025-11-03T15:43:42.564" v="261"/>
          <ac:spMkLst>
            <pc:docMk/>
            <pc:sldMk cId="2589358688" sldId="262"/>
            <ac:spMk id="3" creationId="{45E82E81-5A73-0D94-8967-7C326769C8AB}"/>
          </ac:spMkLst>
        </pc:spChg>
        <pc:spChg chg="add">
          <ac:chgData name="Aliyah Davies (2203929)" userId="S::2203929@student.uwtsd.ac.uk::493b0f37-6ddb-4acf-a69f-ad366158fc41" providerId="AD" clId="Web-{09428F31-A18D-046C-B4C7-BDDB2E6EE029}" dt="2025-11-03T15:43:42.564" v="261"/>
          <ac:spMkLst>
            <pc:docMk/>
            <pc:sldMk cId="2589358688" sldId="262"/>
            <ac:spMk id="8" creationId="{DD4C4B28-6B4B-4445-8535-F516D74E4AA9}"/>
          </ac:spMkLst>
        </pc:spChg>
        <pc:spChg chg="add">
          <ac:chgData name="Aliyah Davies (2203929)" userId="S::2203929@student.uwtsd.ac.uk::493b0f37-6ddb-4acf-a69f-ad366158fc41" providerId="AD" clId="Web-{09428F31-A18D-046C-B4C7-BDDB2E6EE029}" dt="2025-11-03T15:43:42.564" v="261"/>
          <ac:spMkLst>
            <pc:docMk/>
            <pc:sldMk cId="2589358688" sldId="262"/>
            <ac:spMk id="12" creationId="{60AA5DFF-F391-4D1C-B76E-4E130B8C98B8}"/>
          </ac:spMkLst>
        </pc:spChg>
        <pc:spChg chg="add">
          <ac:chgData name="Aliyah Davies (2203929)" userId="S::2203929@student.uwtsd.ac.uk::493b0f37-6ddb-4acf-a69f-ad366158fc41" providerId="AD" clId="Web-{09428F31-A18D-046C-B4C7-BDDB2E6EE029}" dt="2025-11-03T15:43:42.564" v="261"/>
          <ac:spMkLst>
            <pc:docMk/>
            <pc:sldMk cId="2589358688" sldId="262"/>
            <ac:spMk id="14" creationId="{3570BDE2-3A2A-4B48-9B39-C9C6FBB0A5EC}"/>
          </ac:spMkLst>
        </pc:spChg>
        <pc:spChg chg="add">
          <ac:chgData name="Aliyah Davies (2203929)" userId="S::2203929@student.uwtsd.ac.uk::493b0f37-6ddb-4acf-a69f-ad366158fc41" providerId="AD" clId="Web-{09428F31-A18D-046C-B4C7-BDDB2E6EE029}" dt="2025-11-03T15:43:42.564" v="261"/>
          <ac:spMkLst>
            <pc:docMk/>
            <pc:sldMk cId="2589358688" sldId="262"/>
            <ac:spMk id="16" creationId="{591326CA-698F-4F50-A3B5-4A709B6A12AC}"/>
          </ac:spMkLst>
        </pc:spChg>
        <pc:cxnChg chg="add">
          <ac:chgData name="Aliyah Davies (2203929)" userId="S::2203929@student.uwtsd.ac.uk::493b0f37-6ddb-4acf-a69f-ad366158fc41" providerId="AD" clId="Web-{09428F31-A18D-046C-B4C7-BDDB2E6EE029}" dt="2025-11-03T15:43:42.564" v="261"/>
          <ac:cxnSpMkLst>
            <pc:docMk/>
            <pc:sldMk cId="2589358688" sldId="262"/>
            <ac:cxnSpMk id="10" creationId="{0CB1C732-7193-4253-8746-850D090A6B4E}"/>
          </ac:cxnSpMkLst>
        </pc:cxnChg>
      </pc:sldChg>
      <pc:sldChg chg="addSp modSp new mod setBg">
        <pc:chgData name="Aliyah Davies (2203929)" userId="S::2203929@student.uwtsd.ac.uk::493b0f37-6ddb-4acf-a69f-ad366158fc41" providerId="AD" clId="Web-{09428F31-A18D-046C-B4C7-BDDB2E6EE029}" dt="2025-11-03T15:43:24.626" v="260"/>
        <pc:sldMkLst>
          <pc:docMk/>
          <pc:sldMk cId="4216848407" sldId="263"/>
        </pc:sldMkLst>
        <pc:spChg chg="mod">
          <ac:chgData name="Aliyah Davies (2203929)" userId="S::2203929@student.uwtsd.ac.uk::493b0f37-6ddb-4acf-a69f-ad366158fc41" providerId="AD" clId="Web-{09428F31-A18D-046C-B4C7-BDDB2E6EE029}" dt="2025-11-03T15:43:24.626" v="260"/>
          <ac:spMkLst>
            <pc:docMk/>
            <pc:sldMk cId="4216848407" sldId="263"/>
            <ac:spMk id="2" creationId="{DB372422-EED1-D672-9218-F81B4C1763B5}"/>
          </ac:spMkLst>
        </pc:spChg>
        <pc:spChg chg="mod">
          <ac:chgData name="Aliyah Davies (2203929)" userId="S::2203929@student.uwtsd.ac.uk::493b0f37-6ddb-4acf-a69f-ad366158fc41" providerId="AD" clId="Web-{09428F31-A18D-046C-B4C7-BDDB2E6EE029}" dt="2025-11-03T15:43:24.626" v="260"/>
          <ac:spMkLst>
            <pc:docMk/>
            <pc:sldMk cId="4216848407" sldId="263"/>
            <ac:spMk id="3" creationId="{7624D0E8-5243-64E0-178D-6DD83BE035B6}"/>
          </ac:spMkLst>
        </pc:spChg>
        <pc:spChg chg="add">
          <ac:chgData name="Aliyah Davies (2203929)" userId="S::2203929@student.uwtsd.ac.uk::493b0f37-6ddb-4acf-a69f-ad366158fc41" providerId="AD" clId="Web-{09428F31-A18D-046C-B4C7-BDDB2E6EE029}" dt="2025-11-03T15:43:24.626" v="260"/>
          <ac:spMkLst>
            <pc:docMk/>
            <pc:sldMk cId="4216848407" sldId="263"/>
            <ac:spMk id="8" creationId="{DD4C4B28-6B4B-4445-8535-F516D74E4AA9}"/>
          </ac:spMkLst>
        </pc:spChg>
        <pc:spChg chg="add">
          <ac:chgData name="Aliyah Davies (2203929)" userId="S::2203929@student.uwtsd.ac.uk::493b0f37-6ddb-4acf-a69f-ad366158fc41" providerId="AD" clId="Web-{09428F31-A18D-046C-B4C7-BDDB2E6EE029}" dt="2025-11-03T15:43:24.626" v="260"/>
          <ac:spMkLst>
            <pc:docMk/>
            <pc:sldMk cId="4216848407" sldId="263"/>
            <ac:spMk id="12" creationId="{60AA5DFF-F391-4D1C-B76E-4E130B8C98B8}"/>
          </ac:spMkLst>
        </pc:spChg>
        <pc:spChg chg="add">
          <ac:chgData name="Aliyah Davies (2203929)" userId="S::2203929@student.uwtsd.ac.uk::493b0f37-6ddb-4acf-a69f-ad366158fc41" providerId="AD" clId="Web-{09428F31-A18D-046C-B4C7-BDDB2E6EE029}" dt="2025-11-03T15:43:24.626" v="260"/>
          <ac:spMkLst>
            <pc:docMk/>
            <pc:sldMk cId="4216848407" sldId="263"/>
            <ac:spMk id="14" creationId="{3570BDE2-3A2A-4B48-9B39-C9C6FBB0A5EC}"/>
          </ac:spMkLst>
        </pc:spChg>
        <pc:spChg chg="add">
          <ac:chgData name="Aliyah Davies (2203929)" userId="S::2203929@student.uwtsd.ac.uk::493b0f37-6ddb-4acf-a69f-ad366158fc41" providerId="AD" clId="Web-{09428F31-A18D-046C-B4C7-BDDB2E6EE029}" dt="2025-11-03T15:43:24.626" v="260"/>
          <ac:spMkLst>
            <pc:docMk/>
            <pc:sldMk cId="4216848407" sldId="263"/>
            <ac:spMk id="16" creationId="{591326CA-698F-4F50-A3B5-4A709B6A12AC}"/>
          </ac:spMkLst>
        </pc:spChg>
        <pc:cxnChg chg="add">
          <ac:chgData name="Aliyah Davies (2203929)" userId="S::2203929@student.uwtsd.ac.uk::493b0f37-6ddb-4acf-a69f-ad366158fc41" providerId="AD" clId="Web-{09428F31-A18D-046C-B4C7-BDDB2E6EE029}" dt="2025-11-03T15:43:24.626" v="260"/>
          <ac:cxnSpMkLst>
            <pc:docMk/>
            <pc:sldMk cId="4216848407" sldId="263"/>
            <ac:cxnSpMk id="10" creationId="{0CB1C732-7193-4253-8746-850D090A6B4E}"/>
          </ac:cxnSpMkLst>
        </pc:cxnChg>
      </pc:sldChg>
      <pc:sldChg chg="modSp new">
        <pc:chgData name="Aliyah Davies (2203929)" userId="S::2203929@student.uwtsd.ac.uk::493b0f37-6ddb-4acf-a69f-ad366158fc41" providerId="AD" clId="Web-{09428F31-A18D-046C-B4C7-BDDB2E6EE029}" dt="2025-11-03T15:57:46.863" v="344" actId="20577"/>
        <pc:sldMkLst>
          <pc:docMk/>
          <pc:sldMk cId="2500446066" sldId="264"/>
        </pc:sldMkLst>
        <pc:spChg chg="mod">
          <ac:chgData name="Aliyah Davies (2203929)" userId="S::2203929@student.uwtsd.ac.uk::493b0f37-6ddb-4acf-a69f-ad366158fc41" providerId="AD" clId="Web-{09428F31-A18D-046C-B4C7-BDDB2E6EE029}" dt="2025-11-03T15:21:22.857" v="197" actId="20577"/>
          <ac:spMkLst>
            <pc:docMk/>
            <pc:sldMk cId="2500446066" sldId="264"/>
            <ac:spMk id="2" creationId="{1212D7B7-1BFE-105B-7831-56ED647CF42A}"/>
          </ac:spMkLst>
        </pc:spChg>
        <pc:spChg chg="mod">
          <ac:chgData name="Aliyah Davies (2203929)" userId="S::2203929@student.uwtsd.ac.uk::493b0f37-6ddb-4acf-a69f-ad366158fc41" providerId="AD" clId="Web-{09428F31-A18D-046C-B4C7-BDDB2E6EE029}" dt="2025-11-03T15:57:46.863" v="344" actId="20577"/>
          <ac:spMkLst>
            <pc:docMk/>
            <pc:sldMk cId="2500446066" sldId="264"/>
            <ac:spMk id="3" creationId="{8E9DBB42-244B-28DC-68A8-8B7E459D1D17}"/>
          </ac:spMkLst>
        </pc:spChg>
        <pc:spChg chg="mod">
          <ac:chgData name="Aliyah Davies (2203929)" userId="S::2203929@student.uwtsd.ac.uk::493b0f37-6ddb-4acf-a69f-ad366158fc41" providerId="AD" clId="Web-{09428F31-A18D-046C-B4C7-BDDB2E6EE029}" dt="2025-11-03T15:21:07.653" v="194" actId="20577"/>
          <ac:spMkLst>
            <pc:docMk/>
            <pc:sldMk cId="2500446066" sldId="264"/>
            <ac:spMk id="4" creationId="{FC29D8A9-2085-6CCC-00EF-E32CE99B49FC}"/>
          </ac:spMkLst>
        </pc:spChg>
      </pc:sldChg>
      <pc:sldChg chg="addSp delSp modSp new mod ord setBg">
        <pc:chgData name="Aliyah Davies (2203929)" userId="S::2203929@student.uwtsd.ac.uk::493b0f37-6ddb-4acf-a69f-ad366158fc41" providerId="AD" clId="Web-{09428F31-A18D-046C-B4C7-BDDB2E6EE029}" dt="2025-11-03T15:46:10.223" v="278"/>
        <pc:sldMkLst>
          <pc:docMk/>
          <pc:sldMk cId="603881970" sldId="265"/>
        </pc:sldMkLst>
        <pc:spChg chg="mod">
          <ac:chgData name="Aliyah Davies (2203929)" userId="S::2203929@student.uwtsd.ac.uk::493b0f37-6ddb-4acf-a69f-ad366158fc41" providerId="AD" clId="Web-{09428F31-A18D-046C-B4C7-BDDB2E6EE029}" dt="2025-11-03T15:42:57.797" v="259"/>
          <ac:spMkLst>
            <pc:docMk/>
            <pc:sldMk cId="603881970" sldId="265"/>
            <ac:spMk id="2" creationId="{41A3AC6B-BF12-5E64-7A0F-545E0BC643E5}"/>
          </ac:spMkLst>
        </pc:spChg>
        <pc:spChg chg="mod">
          <ac:chgData name="Aliyah Davies (2203929)" userId="S::2203929@student.uwtsd.ac.uk::493b0f37-6ddb-4acf-a69f-ad366158fc41" providerId="AD" clId="Web-{09428F31-A18D-046C-B4C7-BDDB2E6EE029}" dt="2025-11-03T15:42:57.797" v="259"/>
          <ac:spMkLst>
            <pc:docMk/>
            <pc:sldMk cId="603881970" sldId="265"/>
            <ac:spMk id="3" creationId="{BF561447-00BA-E9C1-1CBE-DC977A06EE26}"/>
          </ac:spMkLst>
        </pc:spChg>
        <pc:spChg chg="add del">
          <ac:chgData name="Aliyah Davies (2203929)" userId="S::2203929@student.uwtsd.ac.uk::493b0f37-6ddb-4acf-a69f-ad366158fc41" providerId="AD" clId="Web-{09428F31-A18D-046C-B4C7-BDDB2E6EE029}" dt="2025-11-03T15:42:57.766" v="258"/>
          <ac:spMkLst>
            <pc:docMk/>
            <pc:sldMk cId="603881970" sldId="265"/>
            <ac:spMk id="9" creationId="{DD4C4B28-6B4B-4445-8535-F516D74E4AA9}"/>
          </ac:spMkLst>
        </pc:spChg>
        <pc:spChg chg="add">
          <ac:chgData name="Aliyah Davies (2203929)" userId="S::2203929@student.uwtsd.ac.uk::493b0f37-6ddb-4acf-a69f-ad366158fc41" providerId="AD" clId="Web-{09428F31-A18D-046C-B4C7-BDDB2E6EE029}" dt="2025-11-03T15:42:57.797" v="259"/>
          <ac:spMkLst>
            <pc:docMk/>
            <pc:sldMk cId="603881970" sldId="265"/>
            <ac:spMk id="10" creationId="{DD4C4B28-6B4B-4445-8535-F516D74E4AA9}"/>
          </ac:spMkLst>
        </pc:spChg>
        <pc:spChg chg="add del">
          <ac:chgData name="Aliyah Davies (2203929)" userId="S::2203929@student.uwtsd.ac.uk::493b0f37-6ddb-4acf-a69f-ad366158fc41" providerId="AD" clId="Web-{09428F31-A18D-046C-B4C7-BDDB2E6EE029}" dt="2025-11-03T15:42:57.766" v="258"/>
          <ac:spMkLst>
            <pc:docMk/>
            <pc:sldMk cId="603881970" sldId="265"/>
            <ac:spMk id="13" creationId="{55B419A7-F817-4767-8CCB-FB0E189C4ACD}"/>
          </ac:spMkLst>
        </pc:spChg>
        <pc:spChg chg="add">
          <ac:chgData name="Aliyah Davies (2203929)" userId="S::2203929@student.uwtsd.ac.uk::493b0f37-6ddb-4acf-a69f-ad366158fc41" providerId="AD" clId="Web-{09428F31-A18D-046C-B4C7-BDDB2E6EE029}" dt="2025-11-03T15:42:57.797" v="259"/>
          <ac:spMkLst>
            <pc:docMk/>
            <pc:sldMk cId="603881970" sldId="265"/>
            <ac:spMk id="14" creationId="{55B419A7-F817-4767-8CCB-FB0E189C4ACD}"/>
          </ac:spMkLst>
        </pc:spChg>
        <pc:spChg chg="add del">
          <ac:chgData name="Aliyah Davies (2203929)" userId="S::2203929@student.uwtsd.ac.uk::493b0f37-6ddb-4acf-a69f-ad366158fc41" providerId="AD" clId="Web-{09428F31-A18D-046C-B4C7-BDDB2E6EE029}" dt="2025-11-03T15:42:57.766" v="258"/>
          <ac:spMkLst>
            <pc:docMk/>
            <pc:sldMk cId="603881970" sldId="265"/>
            <ac:spMk id="15" creationId="{9FBB9AF1-CE92-475C-A47B-5FC32922B3E9}"/>
          </ac:spMkLst>
        </pc:spChg>
        <pc:spChg chg="add">
          <ac:chgData name="Aliyah Davies (2203929)" userId="S::2203929@student.uwtsd.ac.uk::493b0f37-6ddb-4acf-a69f-ad366158fc41" providerId="AD" clId="Web-{09428F31-A18D-046C-B4C7-BDDB2E6EE029}" dt="2025-11-03T15:42:57.797" v="259"/>
          <ac:spMkLst>
            <pc:docMk/>
            <pc:sldMk cId="603881970" sldId="265"/>
            <ac:spMk id="16" creationId="{AAD3D935-ECFC-4862-B395-207C13BAC3B7}"/>
          </ac:spMkLst>
        </pc:spChg>
        <pc:spChg chg="add del">
          <ac:chgData name="Aliyah Davies (2203929)" userId="S::2203929@student.uwtsd.ac.uk::493b0f37-6ddb-4acf-a69f-ad366158fc41" providerId="AD" clId="Web-{09428F31-A18D-046C-B4C7-BDDB2E6EE029}" dt="2025-11-03T15:42:57.766" v="258"/>
          <ac:spMkLst>
            <pc:docMk/>
            <pc:sldMk cId="603881970" sldId="265"/>
            <ac:spMk id="19" creationId="{7021D92D-08FF-45A6-9109-AC9462C7E8E3}"/>
          </ac:spMkLst>
        </pc:spChg>
        <pc:spChg chg="add">
          <ac:chgData name="Aliyah Davies (2203929)" userId="S::2203929@student.uwtsd.ac.uk::493b0f37-6ddb-4acf-a69f-ad366158fc41" providerId="AD" clId="Web-{09428F31-A18D-046C-B4C7-BDDB2E6EE029}" dt="2025-11-03T15:42:57.797" v="259"/>
          <ac:spMkLst>
            <pc:docMk/>
            <pc:sldMk cId="603881970" sldId="265"/>
            <ac:spMk id="20" creationId="{ADA271CD-3011-4A05-B4A3-80F1794684F2}"/>
          </ac:spMkLst>
        </pc:spChg>
        <pc:picChg chg="add del">
          <ac:chgData name="Aliyah Davies (2203929)" userId="S::2203929@student.uwtsd.ac.uk::493b0f37-6ddb-4acf-a69f-ad366158fc41" providerId="AD" clId="Web-{09428F31-A18D-046C-B4C7-BDDB2E6EE029}" dt="2025-11-03T15:42:57.766" v="258"/>
          <ac:picMkLst>
            <pc:docMk/>
            <pc:sldMk cId="603881970" sldId="265"/>
            <ac:picMk id="5" creationId="{6FD0D751-2677-AB11-23C5-EAE534CF27DE}"/>
          </ac:picMkLst>
        </pc:picChg>
        <pc:picChg chg="add">
          <ac:chgData name="Aliyah Davies (2203929)" userId="S::2203929@student.uwtsd.ac.uk::493b0f37-6ddb-4acf-a69f-ad366158fc41" providerId="AD" clId="Web-{09428F31-A18D-046C-B4C7-BDDB2E6EE029}" dt="2025-11-03T15:42:57.797" v="259"/>
          <ac:picMkLst>
            <pc:docMk/>
            <pc:sldMk cId="603881970" sldId="265"/>
            <ac:picMk id="7" creationId="{42C963EA-E0D9-ABE3-461B-77A37B722FE6}"/>
          </ac:picMkLst>
        </pc:picChg>
        <pc:cxnChg chg="add del">
          <ac:chgData name="Aliyah Davies (2203929)" userId="S::2203929@student.uwtsd.ac.uk::493b0f37-6ddb-4acf-a69f-ad366158fc41" providerId="AD" clId="Web-{09428F31-A18D-046C-B4C7-BDDB2E6EE029}" dt="2025-11-03T15:42:57.766" v="258"/>
          <ac:cxnSpMkLst>
            <pc:docMk/>
            <pc:sldMk cId="603881970" sldId="265"/>
            <ac:cxnSpMk id="11" creationId="{0CB1C732-7193-4253-8746-850D090A6B4E}"/>
          </ac:cxnSpMkLst>
        </pc:cxnChg>
        <pc:cxnChg chg="add">
          <ac:chgData name="Aliyah Davies (2203929)" userId="S::2203929@student.uwtsd.ac.uk::493b0f37-6ddb-4acf-a69f-ad366158fc41" providerId="AD" clId="Web-{09428F31-A18D-046C-B4C7-BDDB2E6EE029}" dt="2025-11-03T15:42:57.797" v="259"/>
          <ac:cxnSpMkLst>
            <pc:docMk/>
            <pc:sldMk cId="603881970" sldId="265"/>
            <ac:cxnSpMk id="12" creationId="{0CB1C732-7193-4253-8746-850D090A6B4E}"/>
          </ac:cxnSpMkLst>
        </pc:cxnChg>
        <pc:cxnChg chg="add del">
          <ac:chgData name="Aliyah Davies (2203929)" userId="S::2203929@student.uwtsd.ac.uk::493b0f37-6ddb-4acf-a69f-ad366158fc41" providerId="AD" clId="Web-{09428F31-A18D-046C-B4C7-BDDB2E6EE029}" dt="2025-11-03T15:42:57.766" v="258"/>
          <ac:cxnSpMkLst>
            <pc:docMk/>
            <pc:sldMk cId="603881970" sldId="265"/>
            <ac:cxnSpMk id="17" creationId="{D81E42A3-743C-4C15-9DA8-93AA9AEBFB17}"/>
          </ac:cxnSpMkLst>
        </pc:cxnChg>
        <pc:cxnChg chg="add">
          <ac:chgData name="Aliyah Davies (2203929)" userId="S::2203929@student.uwtsd.ac.uk::493b0f37-6ddb-4acf-a69f-ad366158fc41" providerId="AD" clId="Web-{09428F31-A18D-046C-B4C7-BDDB2E6EE029}" dt="2025-11-03T15:42:57.797" v="259"/>
          <ac:cxnSpMkLst>
            <pc:docMk/>
            <pc:sldMk cId="603881970" sldId="265"/>
            <ac:cxnSpMk id="18" creationId="{E3B95BE3-D5B2-4F38-9A01-17866C9FBA6E}"/>
          </ac:cxnSpMkLst>
        </pc:cxnChg>
      </pc:sldChg>
      <pc:sldChg chg="addSp delSp modSp new del mod setBg modClrScheme chgLayout">
        <pc:chgData name="Aliyah Davies (2203929)" userId="S::2203929@student.uwtsd.ac.uk::493b0f37-6ddb-4acf-a69f-ad366158fc41" providerId="AD" clId="Web-{09428F31-A18D-046C-B4C7-BDDB2E6EE029}" dt="2025-11-03T15:23:25.879" v="210"/>
        <pc:sldMkLst>
          <pc:docMk/>
          <pc:sldMk cId="2817100690" sldId="265"/>
        </pc:sldMkLst>
        <pc:spChg chg="add mod">
          <ac:chgData name="Aliyah Davies (2203929)" userId="S::2203929@student.uwtsd.ac.uk::493b0f37-6ddb-4acf-a69f-ad366158fc41" providerId="AD" clId="Web-{09428F31-A18D-046C-B4C7-BDDB2E6EE029}" dt="2025-11-03T15:23:12.519" v="206"/>
          <ac:spMkLst>
            <pc:docMk/>
            <pc:sldMk cId="2817100690" sldId="265"/>
            <ac:spMk id="2" creationId="{2875264D-0B52-BD82-A4B4-B8CFC4504960}"/>
          </ac:spMkLst>
        </pc:spChg>
        <pc:spChg chg="add mod">
          <ac:chgData name="Aliyah Davies (2203929)" userId="S::2203929@student.uwtsd.ac.uk::493b0f37-6ddb-4acf-a69f-ad366158fc41" providerId="AD" clId="Web-{09428F31-A18D-046C-B4C7-BDDB2E6EE029}" dt="2025-11-03T15:23:24.394" v="209" actId="20577"/>
          <ac:spMkLst>
            <pc:docMk/>
            <pc:sldMk cId="2817100690" sldId="265"/>
            <ac:spMk id="3" creationId="{5EF954C1-6AA1-8920-E9E8-A2F2B6B55A4D}"/>
          </ac:spMkLst>
        </pc:spChg>
        <pc:spChg chg="add del">
          <ac:chgData name="Aliyah Davies (2203929)" userId="S::2203929@student.uwtsd.ac.uk::493b0f37-6ddb-4acf-a69f-ad366158fc41" providerId="AD" clId="Web-{09428F31-A18D-046C-B4C7-BDDB2E6EE029}" dt="2025-11-03T15:23:00.206" v="203"/>
          <ac:spMkLst>
            <pc:docMk/>
            <pc:sldMk cId="2817100690" sldId="265"/>
            <ac:spMk id="8" creationId="{DD4C4B28-6B4B-4445-8535-F516D74E4AA9}"/>
          </ac:spMkLst>
        </pc:spChg>
        <pc:spChg chg="add del">
          <ac:chgData name="Aliyah Davies (2203929)" userId="S::2203929@student.uwtsd.ac.uk::493b0f37-6ddb-4acf-a69f-ad366158fc41" providerId="AD" clId="Web-{09428F31-A18D-046C-B4C7-BDDB2E6EE029}" dt="2025-11-03T15:23:00.206" v="203"/>
          <ac:spMkLst>
            <pc:docMk/>
            <pc:sldMk cId="2817100690" sldId="265"/>
            <ac:spMk id="12" creationId="{55B419A7-F817-4767-8CCB-FB0E189C4ACD}"/>
          </ac:spMkLst>
        </pc:spChg>
        <pc:spChg chg="add del">
          <ac:chgData name="Aliyah Davies (2203929)" userId="S::2203929@student.uwtsd.ac.uk::493b0f37-6ddb-4acf-a69f-ad366158fc41" providerId="AD" clId="Web-{09428F31-A18D-046C-B4C7-BDDB2E6EE029}" dt="2025-11-03T15:23:00.206" v="203"/>
          <ac:spMkLst>
            <pc:docMk/>
            <pc:sldMk cId="2817100690" sldId="265"/>
            <ac:spMk id="16" creationId="{ADA271CD-3011-4A05-B4A3-80F1794684F2}"/>
          </ac:spMkLst>
        </pc:spChg>
        <pc:spChg chg="add del">
          <ac:chgData name="Aliyah Davies (2203929)" userId="S::2203929@student.uwtsd.ac.uk::493b0f37-6ddb-4acf-a69f-ad366158fc41" providerId="AD" clId="Web-{09428F31-A18D-046C-B4C7-BDDB2E6EE029}" dt="2025-11-03T15:23:12.503" v="205"/>
          <ac:spMkLst>
            <pc:docMk/>
            <pc:sldMk cId="2817100690" sldId="265"/>
            <ac:spMk id="18" creationId="{DD4C4B28-6B4B-4445-8535-F516D74E4AA9}"/>
          </ac:spMkLst>
        </pc:spChg>
        <pc:spChg chg="add del">
          <ac:chgData name="Aliyah Davies (2203929)" userId="S::2203929@student.uwtsd.ac.uk::493b0f37-6ddb-4acf-a69f-ad366158fc41" providerId="AD" clId="Web-{09428F31-A18D-046C-B4C7-BDDB2E6EE029}" dt="2025-11-03T15:23:12.503" v="205"/>
          <ac:spMkLst>
            <pc:docMk/>
            <pc:sldMk cId="2817100690" sldId="265"/>
            <ac:spMk id="20" creationId="{60AA5DFF-F391-4D1C-B76E-4E130B8C98B8}"/>
          </ac:spMkLst>
        </pc:spChg>
        <pc:spChg chg="add del">
          <ac:chgData name="Aliyah Davies (2203929)" userId="S::2203929@student.uwtsd.ac.uk::493b0f37-6ddb-4acf-a69f-ad366158fc41" providerId="AD" clId="Web-{09428F31-A18D-046C-B4C7-BDDB2E6EE029}" dt="2025-11-03T15:23:12.503" v="205"/>
          <ac:spMkLst>
            <pc:docMk/>
            <pc:sldMk cId="2817100690" sldId="265"/>
            <ac:spMk id="21" creationId="{3570BDE2-3A2A-4B48-9B39-C9C6FBB0A5EC}"/>
          </ac:spMkLst>
        </pc:spChg>
        <pc:spChg chg="add del">
          <ac:chgData name="Aliyah Davies (2203929)" userId="S::2203929@student.uwtsd.ac.uk::493b0f37-6ddb-4acf-a69f-ad366158fc41" providerId="AD" clId="Web-{09428F31-A18D-046C-B4C7-BDDB2E6EE029}" dt="2025-11-03T15:23:12.503" v="205"/>
          <ac:spMkLst>
            <pc:docMk/>
            <pc:sldMk cId="2817100690" sldId="265"/>
            <ac:spMk id="22" creationId="{591326CA-698F-4F50-A3B5-4A709B6A12AC}"/>
          </ac:spMkLst>
        </pc:spChg>
        <pc:spChg chg="add">
          <ac:chgData name="Aliyah Davies (2203929)" userId="S::2203929@student.uwtsd.ac.uk::493b0f37-6ddb-4acf-a69f-ad366158fc41" providerId="AD" clId="Web-{09428F31-A18D-046C-B4C7-BDDB2E6EE029}" dt="2025-11-03T15:23:12.519" v="206"/>
          <ac:spMkLst>
            <pc:docMk/>
            <pc:sldMk cId="2817100690" sldId="265"/>
            <ac:spMk id="24" creationId="{DD4C4B28-6B4B-4445-8535-F516D74E4AA9}"/>
          </ac:spMkLst>
        </pc:spChg>
        <pc:spChg chg="add">
          <ac:chgData name="Aliyah Davies (2203929)" userId="S::2203929@student.uwtsd.ac.uk::493b0f37-6ddb-4acf-a69f-ad366158fc41" providerId="AD" clId="Web-{09428F31-A18D-046C-B4C7-BDDB2E6EE029}" dt="2025-11-03T15:23:12.519" v="206"/>
          <ac:spMkLst>
            <pc:docMk/>
            <pc:sldMk cId="2817100690" sldId="265"/>
            <ac:spMk id="26" creationId="{55B419A7-F817-4767-8CCB-FB0E189C4ACD}"/>
          </ac:spMkLst>
        </pc:spChg>
        <pc:spChg chg="add">
          <ac:chgData name="Aliyah Davies (2203929)" userId="S::2203929@student.uwtsd.ac.uk::493b0f37-6ddb-4acf-a69f-ad366158fc41" providerId="AD" clId="Web-{09428F31-A18D-046C-B4C7-BDDB2E6EE029}" dt="2025-11-03T15:23:12.519" v="206"/>
          <ac:spMkLst>
            <pc:docMk/>
            <pc:sldMk cId="2817100690" sldId="265"/>
            <ac:spMk id="28" creationId="{7021D92D-08FF-45A6-9109-AC9462C7E8E3}"/>
          </ac:spMkLst>
        </pc:spChg>
        <pc:cxnChg chg="add del">
          <ac:chgData name="Aliyah Davies (2203929)" userId="S::2203929@student.uwtsd.ac.uk::493b0f37-6ddb-4acf-a69f-ad366158fc41" providerId="AD" clId="Web-{09428F31-A18D-046C-B4C7-BDDB2E6EE029}" dt="2025-11-03T15:23:00.206" v="203"/>
          <ac:cxnSpMkLst>
            <pc:docMk/>
            <pc:sldMk cId="2817100690" sldId="265"/>
            <ac:cxnSpMk id="10" creationId="{0CB1C732-7193-4253-8746-850D090A6B4E}"/>
          </ac:cxnSpMkLst>
        </pc:cxnChg>
        <pc:cxnChg chg="add del">
          <ac:chgData name="Aliyah Davies (2203929)" userId="S::2203929@student.uwtsd.ac.uk::493b0f37-6ddb-4acf-a69f-ad366158fc41" providerId="AD" clId="Web-{09428F31-A18D-046C-B4C7-BDDB2E6EE029}" dt="2025-11-03T15:23:00.206" v="203"/>
          <ac:cxnSpMkLst>
            <pc:docMk/>
            <pc:sldMk cId="2817100690" sldId="265"/>
            <ac:cxnSpMk id="14" creationId="{E3B95BE3-D5B2-4F38-9A01-17866C9FBA6E}"/>
          </ac:cxnSpMkLst>
        </pc:cxnChg>
        <pc:cxnChg chg="add del">
          <ac:chgData name="Aliyah Davies (2203929)" userId="S::2203929@student.uwtsd.ac.uk::493b0f37-6ddb-4acf-a69f-ad366158fc41" providerId="AD" clId="Web-{09428F31-A18D-046C-B4C7-BDDB2E6EE029}" dt="2025-11-03T15:23:12.503" v="205"/>
          <ac:cxnSpMkLst>
            <pc:docMk/>
            <pc:sldMk cId="2817100690" sldId="265"/>
            <ac:cxnSpMk id="19" creationId="{0CB1C732-7193-4253-8746-850D090A6B4E}"/>
          </ac:cxnSpMkLst>
        </pc:cxnChg>
        <pc:cxnChg chg="add">
          <ac:chgData name="Aliyah Davies (2203929)" userId="S::2203929@student.uwtsd.ac.uk::493b0f37-6ddb-4acf-a69f-ad366158fc41" providerId="AD" clId="Web-{09428F31-A18D-046C-B4C7-BDDB2E6EE029}" dt="2025-11-03T15:23:12.519" v="206"/>
          <ac:cxnSpMkLst>
            <pc:docMk/>
            <pc:sldMk cId="2817100690" sldId="265"/>
            <ac:cxnSpMk id="25" creationId="{0CB1C732-7193-4253-8746-850D090A6B4E}"/>
          </ac:cxnSpMkLst>
        </pc:cxnChg>
        <pc:cxnChg chg="add">
          <ac:chgData name="Aliyah Davies (2203929)" userId="S::2203929@student.uwtsd.ac.uk::493b0f37-6ddb-4acf-a69f-ad366158fc41" providerId="AD" clId="Web-{09428F31-A18D-046C-B4C7-BDDB2E6EE029}" dt="2025-11-03T15:23:12.519" v="206"/>
          <ac:cxnSpMkLst>
            <pc:docMk/>
            <pc:sldMk cId="2817100690" sldId="265"/>
            <ac:cxnSpMk id="27" creationId="{D81E42A3-743C-4C15-9DA8-93AA9AEBFB17}"/>
          </ac:cxnSpMkLst>
        </pc:cxnChg>
      </pc:sldChg>
      <pc:sldChg chg="addSp delSp modSp new mod setBg setClrOvrMap">
        <pc:chgData name="Aliyah Davies (2203929)" userId="S::2203929@student.uwtsd.ac.uk::493b0f37-6ddb-4acf-a69f-ad366158fc41" providerId="AD" clId="Web-{09428F31-A18D-046C-B4C7-BDDB2E6EE029}" dt="2025-11-03T15:42:42.781" v="256" actId="1076"/>
        <pc:sldMkLst>
          <pc:docMk/>
          <pc:sldMk cId="3601143669" sldId="266"/>
        </pc:sldMkLst>
        <pc:spChg chg="del">
          <ac:chgData name="Aliyah Davies (2203929)" userId="S::2203929@student.uwtsd.ac.uk::493b0f37-6ddb-4acf-a69f-ad366158fc41" providerId="AD" clId="Web-{09428F31-A18D-046C-B4C7-BDDB2E6EE029}" dt="2025-11-03T15:41:21.966" v="232"/>
          <ac:spMkLst>
            <pc:docMk/>
            <pc:sldMk cId="3601143669" sldId="266"/>
            <ac:spMk id="2" creationId="{7105A52E-A49F-F803-5A34-67C773DB3CDC}"/>
          </ac:spMkLst>
        </pc:spChg>
        <pc:spChg chg="add del mod">
          <ac:chgData name="Aliyah Davies (2203929)" userId="S::2203929@student.uwtsd.ac.uk::493b0f37-6ddb-4acf-a69f-ad366158fc41" providerId="AD" clId="Web-{09428F31-A18D-046C-B4C7-BDDB2E6EE029}" dt="2025-11-03T15:41:59.842" v="241"/>
          <ac:spMkLst>
            <pc:docMk/>
            <pc:sldMk cId="3601143669" sldId="266"/>
            <ac:spMk id="3" creationId="{9DAFB799-DF79-9B58-301D-B47FF2B6E502}"/>
          </ac:spMkLst>
        </pc:spChg>
        <pc:spChg chg="add del mod ord">
          <ac:chgData name="Aliyah Davies (2203929)" userId="S::2203929@student.uwtsd.ac.uk::493b0f37-6ddb-4acf-a69f-ad366158fc41" providerId="AD" clId="Web-{09428F31-A18D-046C-B4C7-BDDB2E6EE029}" dt="2025-11-03T15:41:59.842" v="241"/>
          <ac:spMkLst>
            <pc:docMk/>
            <pc:sldMk cId="3601143669" sldId="266"/>
            <ac:spMk id="4" creationId="{D755C12D-2A96-DB0C-D836-34938EC35605}"/>
          </ac:spMkLst>
        </pc:spChg>
        <pc:spChg chg="add del">
          <ac:chgData name="Aliyah Davies (2203929)" userId="S::2203929@student.uwtsd.ac.uk::493b0f37-6ddb-4acf-a69f-ad366158fc41" providerId="AD" clId="Web-{09428F31-A18D-046C-B4C7-BDDB2E6EE029}" dt="2025-11-03T15:41:57.358" v="238"/>
          <ac:spMkLst>
            <pc:docMk/>
            <pc:sldMk cId="3601143669" sldId="266"/>
            <ac:spMk id="10" creationId="{72411438-92A5-42B0-9C54-EA4FB32ACB5E}"/>
          </ac:spMkLst>
        </pc:spChg>
        <pc:spChg chg="add del">
          <ac:chgData name="Aliyah Davies (2203929)" userId="S::2203929@student.uwtsd.ac.uk::493b0f37-6ddb-4acf-a69f-ad366158fc41" providerId="AD" clId="Web-{09428F31-A18D-046C-B4C7-BDDB2E6EE029}" dt="2025-11-03T15:41:59.842" v="241"/>
          <ac:spMkLst>
            <pc:docMk/>
            <pc:sldMk cId="3601143669" sldId="266"/>
            <ac:spMk id="12" creationId="{C5176844-69C3-4F79-BE38-EA5BDDF4FEA4}"/>
          </ac:spMkLst>
        </pc:spChg>
        <pc:spChg chg="add del">
          <ac:chgData name="Aliyah Davies (2203929)" userId="S::2203929@student.uwtsd.ac.uk::493b0f37-6ddb-4acf-a69f-ad366158fc41" providerId="AD" clId="Web-{09428F31-A18D-046C-B4C7-BDDB2E6EE029}" dt="2025-11-03T15:41:59.842" v="241"/>
          <ac:spMkLst>
            <pc:docMk/>
            <pc:sldMk cId="3601143669" sldId="266"/>
            <ac:spMk id="16" creationId="{A101E513-AF74-4E9D-A31F-99664250722D}"/>
          </ac:spMkLst>
        </pc:spChg>
        <pc:spChg chg="add del">
          <ac:chgData name="Aliyah Davies (2203929)" userId="S::2203929@student.uwtsd.ac.uk::493b0f37-6ddb-4acf-a69f-ad366158fc41" providerId="AD" clId="Web-{09428F31-A18D-046C-B4C7-BDDB2E6EE029}" dt="2025-11-03T15:41:45.014" v="236"/>
          <ac:spMkLst>
            <pc:docMk/>
            <pc:sldMk cId="3601143669" sldId="266"/>
            <ac:spMk id="21" creationId="{72411438-92A5-42B0-9C54-EA4FB32ACB5E}"/>
          </ac:spMkLst>
        </pc:spChg>
        <pc:spChg chg="add del">
          <ac:chgData name="Aliyah Davies (2203929)" userId="S::2203929@student.uwtsd.ac.uk::493b0f37-6ddb-4acf-a69f-ad366158fc41" providerId="AD" clId="Web-{09428F31-A18D-046C-B4C7-BDDB2E6EE029}" dt="2025-11-03T15:41:45.014" v="236"/>
          <ac:spMkLst>
            <pc:docMk/>
            <pc:sldMk cId="3601143669" sldId="266"/>
            <ac:spMk id="23" creationId="{5FCC6E86-7C37-4FD2-AF0B-C9BDDBC2B044}"/>
          </ac:spMkLst>
        </pc:spChg>
        <pc:spChg chg="add del">
          <ac:chgData name="Aliyah Davies (2203929)" userId="S::2203929@student.uwtsd.ac.uk::493b0f37-6ddb-4acf-a69f-ad366158fc41" providerId="AD" clId="Web-{09428F31-A18D-046C-B4C7-BDDB2E6EE029}" dt="2025-11-03T15:41:45.014" v="236"/>
          <ac:spMkLst>
            <pc:docMk/>
            <pc:sldMk cId="3601143669" sldId="266"/>
            <ac:spMk id="25" creationId="{454A98CF-5529-4F3E-A692-2CF1D51F36F9}"/>
          </ac:spMkLst>
        </pc:spChg>
        <pc:spChg chg="add del">
          <ac:chgData name="Aliyah Davies (2203929)" userId="S::2203929@student.uwtsd.ac.uk::493b0f37-6ddb-4acf-a69f-ad366158fc41" providerId="AD" clId="Web-{09428F31-A18D-046C-B4C7-BDDB2E6EE029}" dt="2025-11-03T15:41:45.014" v="236"/>
          <ac:spMkLst>
            <pc:docMk/>
            <pc:sldMk cId="3601143669" sldId="266"/>
            <ac:spMk id="27" creationId="{38C2FC07-A260-43C5-ABA2-A9DD5D5A839D}"/>
          </ac:spMkLst>
        </pc:spChg>
        <pc:spChg chg="add del">
          <ac:chgData name="Aliyah Davies (2203929)" userId="S::2203929@student.uwtsd.ac.uk::493b0f37-6ddb-4acf-a69f-ad366158fc41" providerId="AD" clId="Web-{09428F31-A18D-046C-B4C7-BDDB2E6EE029}" dt="2025-11-03T15:41:57.358" v="238"/>
          <ac:spMkLst>
            <pc:docMk/>
            <pc:sldMk cId="3601143669" sldId="266"/>
            <ac:spMk id="29" creationId="{72411438-92A5-42B0-9C54-EA4FB32ACB5E}"/>
          </ac:spMkLst>
        </pc:spChg>
        <pc:spChg chg="add del">
          <ac:chgData name="Aliyah Davies (2203929)" userId="S::2203929@student.uwtsd.ac.uk::493b0f37-6ddb-4acf-a69f-ad366158fc41" providerId="AD" clId="Web-{09428F31-A18D-046C-B4C7-BDDB2E6EE029}" dt="2025-11-03T15:41:57.358" v="238"/>
          <ac:spMkLst>
            <pc:docMk/>
            <pc:sldMk cId="3601143669" sldId="266"/>
            <ac:spMk id="30" creationId="{C5176844-69C3-4F79-BE38-EA5BDDF4FEA4}"/>
          </ac:spMkLst>
        </pc:spChg>
        <pc:spChg chg="add del">
          <ac:chgData name="Aliyah Davies (2203929)" userId="S::2203929@student.uwtsd.ac.uk::493b0f37-6ddb-4acf-a69f-ad366158fc41" providerId="AD" clId="Web-{09428F31-A18D-046C-B4C7-BDDB2E6EE029}" dt="2025-11-03T15:41:57.358" v="238"/>
          <ac:spMkLst>
            <pc:docMk/>
            <pc:sldMk cId="3601143669" sldId="266"/>
            <ac:spMk id="31" creationId="{D755C12D-2A96-DB0C-D836-34938EC35605}"/>
          </ac:spMkLst>
        </pc:spChg>
        <pc:spChg chg="add del">
          <ac:chgData name="Aliyah Davies (2203929)" userId="S::2203929@student.uwtsd.ac.uk::493b0f37-6ddb-4acf-a69f-ad366158fc41" providerId="AD" clId="Web-{09428F31-A18D-046C-B4C7-BDDB2E6EE029}" dt="2025-11-03T15:41:57.358" v="238"/>
          <ac:spMkLst>
            <pc:docMk/>
            <pc:sldMk cId="3601143669" sldId="266"/>
            <ac:spMk id="33" creationId="{9DAFB799-DF79-9B58-301D-B47FF2B6E502}"/>
          </ac:spMkLst>
        </pc:spChg>
        <pc:spChg chg="add del">
          <ac:chgData name="Aliyah Davies (2203929)" userId="S::2203929@student.uwtsd.ac.uk::493b0f37-6ddb-4acf-a69f-ad366158fc41" providerId="AD" clId="Web-{09428F31-A18D-046C-B4C7-BDDB2E6EE029}" dt="2025-11-03T15:41:57.358" v="238"/>
          <ac:spMkLst>
            <pc:docMk/>
            <pc:sldMk cId="3601143669" sldId="266"/>
            <ac:spMk id="34" creationId="{A101E513-AF74-4E9D-A31F-99664250722D}"/>
          </ac:spMkLst>
        </pc:spChg>
        <pc:spChg chg="add del">
          <ac:chgData name="Aliyah Davies (2203929)" userId="S::2203929@student.uwtsd.ac.uk::493b0f37-6ddb-4acf-a69f-ad366158fc41" providerId="AD" clId="Web-{09428F31-A18D-046C-B4C7-BDDB2E6EE029}" dt="2025-11-03T15:41:59.827" v="240"/>
          <ac:spMkLst>
            <pc:docMk/>
            <pc:sldMk cId="3601143669" sldId="266"/>
            <ac:spMk id="36" creationId="{72411438-92A5-42B0-9C54-EA4FB32ACB5E}"/>
          </ac:spMkLst>
        </pc:spChg>
        <pc:spChg chg="add del">
          <ac:chgData name="Aliyah Davies (2203929)" userId="S::2203929@student.uwtsd.ac.uk::493b0f37-6ddb-4acf-a69f-ad366158fc41" providerId="AD" clId="Web-{09428F31-A18D-046C-B4C7-BDDB2E6EE029}" dt="2025-11-03T15:41:59.827" v="240"/>
          <ac:spMkLst>
            <pc:docMk/>
            <pc:sldMk cId="3601143669" sldId="266"/>
            <ac:spMk id="37" creationId="{10C9A191-62EE-4A86-8FF9-6794BC3C58A7}"/>
          </ac:spMkLst>
        </pc:spChg>
        <pc:spChg chg="add del">
          <ac:chgData name="Aliyah Davies (2203929)" userId="S::2203929@student.uwtsd.ac.uk::493b0f37-6ddb-4acf-a69f-ad366158fc41" providerId="AD" clId="Web-{09428F31-A18D-046C-B4C7-BDDB2E6EE029}" dt="2025-11-03T15:41:59.827" v="240"/>
          <ac:spMkLst>
            <pc:docMk/>
            <pc:sldMk cId="3601143669" sldId="266"/>
            <ac:spMk id="38" creationId="{6222F81D-28CB-42CB-9961-602C33F65295}"/>
          </ac:spMkLst>
        </pc:spChg>
        <pc:spChg chg="add del">
          <ac:chgData name="Aliyah Davies (2203929)" userId="S::2203929@student.uwtsd.ac.uk::493b0f37-6ddb-4acf-a69f-ad366158fc41" providerId="AD" clId="Web-{09428F31-A18D-046C-B4C7-BDDB2E6EE029}" dt="2025-11-03T15:41:59.827" v="240"/>
          <ac:spMkLst>
            <pc:docMk/>
            <pc:sldMk cId="3601143669" sldId="266"/>
            <ac:spMk id="39" creationId="{D755C12D-2A96-DB0C-D836-34938EC35605}"/>
          </ac:spMkLst>
        </pc:spChg>
        <pc:spChg chg="add del">
          <ac:chgData name="Aliyah Davies (2203929)" userId="S::2203929@student.uwtsd.ac.uk::493b0f37-6ddb-4acf-a69f-ad366158fc41" providerId="AD" clId="Web-{09428F31-A18D-046C-B4C7-BDDB2E6EE029}" dt="2025-11-03T15:41:59.827" v="240"/>
          <ac:spMkLst>
            <pc:docMk/>
            <pc:sldMk cId="3601143669" sldId="266"/>
            <ac:spMk id="41" creationId="{9DAFB799-DF79-9B58-301D-B47FF2B6E502}"/>
          </ac:spMkLst>
        </pc:spChg>
        <pc:spChg chg="add del">
          <ac:chgData name="Aliyah Davies (2203929)" userId="S::2203929@student.uwtsd.ac.uk::493b0f37-6ddb-4acf-a69f-ad366158fc41" providerId="AD" clId="Web-{09428F31-A18D-046C-B4C7-BDDB2E6EE029}" dt="2025-11-03T15:41:59.827" v="240"/>
          <ac:spMkLst>
            <pc:docMk/>
            <pc:sldMk cId="3601143669" sldId="266"/>
            <ac:spMk id="42" creationId="{4E75910E-4112-4447-8981-4CA7ACEF94BA}"/>
          </ac:spMkLst>
        </pc:spChg>
        <pc:spChg chg="add">
          <ac:chgData name="Aliyah Davies (2203929)" userId="S::2203929@student.uwtsd.ac.uk::493b0f37-6ddb-4acf-a69f-ad366158fc41" providerId="AD" clId="Web-{09428F31-A18D-046C-B4C7-BDDB2E6EE029}" dt="2025-11-03T15:41:59.842" v="241"/>
          <ac:spMkLst>
            <pc:docMk/>
            <pc:sldMk cId="3601143669" sldId="266"/>
            <ac:spMk id="44" creationId="{72411438-92A5-42B0-9C54-EA4FB32ACB5E}"/>
          </ac:spMkLst>
        </pc:spChg>
        <pc:spChg chg="add">
          <ac:chgData name="Aliyah Davies (2203929)" userId="S::2203929@student.uwtsd.ac.uk::493b0f37-6ddb-4acf-a69f-ad366158fc41" providerId="AD" clId="Web-{09428F31-A18D-046C-B4C7-BDDB2E6EE029}" dt="2025-11-03T15:41:59.842" v="241"/>
          <ac:spMkLst>
            <pc:docMk/>
            <pc:sldMk cId="3601143669" sldId="266"/>
            <ac:spMk id="45" creationId="{C5176844-69C3-4F79-BE38-EA5BDDF4FEA4}"/>
          </ac:spMkLst>
        </pc:spChg>
        <pc:spChg chg="add mod">
          <ac:chgData name="Aliyah Davies (2203929)" userId="S::2203929@student.uwtsd.ac.uk::493b0f37-6ddb-4acf-a69f-ad366158fc41" providerId="AD" clId="Web-{09428F31-A18D-046C-B4C7-BDDB2E6EE029}" dt="2025-11-03T15:42:19.046" v="250" actId="20577"/>
          <ac:spMkLst>
            <pc:docMk/>
            <pc:sldMk cId="3601143669" sldId="266"/>
            <ac:spMk id="46" creationId="{D755C12D-2A96-DB0C-D836-34938EC35605}"/>
          </ac:spMkLst>
        </pc:spChg>
        <pc:spChg chg="add mod">
          <ac:chgData name="Aliyah Davies (2203929)" userId="S::2203929@student.uwtsd.ac.uk::493b0f37-6ddb-4acf-a69f-ad366158fc41" providerId="AD" clId="Web-{09428F31-A18D-046C-B4C7-BDDB2E6EE029}" dt="2025-11-03T15:42:42.781" v="256" actId="1076"/>
          <ac:spMkLst>
            <pc:docMk/>
            <pc:sldMk cId="3601143669" sldId="266"/>
            <ac:spMk id="48" creationId="{9DAFB799-DF79-9B58-301D-B47FF2B6E502}"/>
          </ac:spMkLst>
        </pc:spChg>
        <pc:spChg chg="add">
          <ac:chgData name="Aliyah Davies (2203929)" userId="S::2203929@student.uwtsd.ac.uk::493b0f37-6ddb-4acf-a69f-ad366158fc41" providerId="AD" clId="Web-{09428F31-A18D-046C-B4C7-BDDB2E6EE029}" dt="2025-11-03T15:41:59.842" v="241"/>
          <ac:spMkLst>
            <pc:docMk/>
            <pc:sldMk cId="3601143669" sldId="266"/>
            <ac:spMk id="49" creationId="{CAF8A158-E51E-4253-820B-3970F73976B6}"/>
          </ac:spMkLst>
        </pc:spChg>
        <pc:spChg chg="add">
          <ac:chgData name="Aliyah Davies (2203929)" userId="S::2203929@student.uwtsd.ac.uk::493b0f37-6ddb-4acf-a69f-ad366158fc41" providerId="AD" clId="Web-{09428F31-A18D-046C-B4C7-BDDB2E6EE029}" dt="2025-11-03T15:41:59.842" v="241"/>
          <ac:spMkLst>
            <pc:docMk/>
            <pc:sldMk cId="3601143669" sldId="266"/>
            <ac:spMk id="50" creationId="{A101E513-AF74-4E9D-A31F-99664250722D}"/>
          </ac:spMkLst>
        </pc:spChg>
        <pc:picChg chg="add mod ord">
          <ac:chgData name="Aliyah Davies (2203929)" userId="S::2203929@student.uwtsd.ac.uk::493b0f37-6ddb-4acf-a69f-ad366158fc41" providerId="AD" clId="Web-{09428F31-A18D-046C-B4C7-BDDB2E6EE029}" dt="2025-11-03T15:41:45.014" v="236"/>
          <ac:picMkLst>
            <pc:docMk/>
            <pc:sldMk cId="3601143669" sldId="266"/>
            <ac:picMk id="5" creationId="{223003FC-6826-8B77-57F5-4E93EDFB9269}"/>
          </ac:picMkLst>
        </pc:picChg>
        <pc:cxnChg chg="add">
          <ac:chgData name="Aliyah Davies (2203929)" userId="S::2203929@student.uwtsd.ac.uk::493b0f37-6ddb-4acf-a69f-ad366158fc41" providerId="AD" clId="Web-{09428F31-A18D-046C-B4C7-BDDB2E6EE029}" dt="2025-11-03T15:41:24.669" v="233"/>
          <ac:cxnSpMkLst>
            <pc:docMk/>
            <pc:sldMk cId="3601143669" sldId="266"/>
            <ac:cxnSpMk id="14" creationId="{4D5E13B1-3A31-47C7-8474-7A3DE600680D}"/>
          </ac:cxnSpMkLst>
        </pc:cxnChg>
      </pc:sldChg>
      <pc:sldChg chg="addSp delSp modSp new mod ord setBg">
        <pc:chgData name="Aliyah Davies (2203929)" userId="S::2203929@student.uwtsd.ac.uk::493b0f37-6ddb-4acf-a69f-ad366158fc41" providerId="AD" clId="Web-{09428F31-A18D-046C-B4C7-BDDB2E6EE029}" dt="2025-11-03T15:57:55.535" v="345"/>
        <pc:sldMkLst>
          <pc:docMk/>
          <pc:sldMk cId="3679813701" sldId="267"/>
        </pc:sldMkLst>
        <pc:spChg chg="mod">
          <ac:chgData name="Aliyah Davies (2203929)" userId="S::2203929@student.uwtsd.ac.uk::493b0f37-6ddb-4acf-a69f-ad366158fc41" providerId="AD" clId="Web-{09428F31-A18D-046C-B4C7-BDDB2E6EE029}" dt="2025-11-03T15:52:56.799" v="318"/>
          <ac:spMkLst>
            <pc:docMk/>
            <pc:sldMk cId="3679813701" sldId="267"/>
            <ac:spMk id="2" creationId="{9939CE36-483C-4EB3-02C5-11BF7620DD7A}"/>
          </ac:spMkLst>
        </pc:spChg>
        <pc:spChg chg="mod">
          <ac:chgData name="Aliyah Davies (2203929)" userId="S::2203929@student.uwtsd.ac.uk::493b0f37-6ddb-4acf-a69f-ad366158fc41" providerId="AD" clId="Web-{09428F31-A18D-046C-B4C7-BDDB2E6EE029}" dt="2025-11-03T15:52:56.799" v="318"/>
          <ac:spMkLst>
            <pc:docMk/>
            <pc:sldMk cId="3679813701" sldId="267"/>
            <ac:spMk id="3" creationId="{966C5CA0-532A-3877-A5FF-C57A2B935E90}"/>
          </ac:spMkLst>
        </pc:spChg>
        <pc:spChg chg="add del">
          <ac:chgData name="Aliyah Davies (2203929)" userId="S::2203929@student.uwtsd.ac.uk::493b0f37-6ddb-4acf-a69f-ad366158fc41" providerId="AD" clId="Web-{09428F31-A18D-046C-B4C7-BDDB2E6EE029}" dt="2025-11-03T15:52:07.497" v="308"/>
          <ac:spMkLst>
            <pc:docMk/>
            <pc:sldMk cId="3679813701" sldId="267"/>
            <ac:spMk id="8" creationId="{DD4C4B28-6B4B-4445-8535-F516D74E4AA9}"/>
          </ac:spMkLst>
        </pc:spChg>
        <pc:spChg chg="add del">
          <ac:chgData name="Aliyah Davies (2203929)" userId="S::2203929@student.uwtsd.ac.uk::493b0f37-6ddb-4acf-a69f-ad366158fc41" providerId="AD" clId="Web-{09428F31-A18D-046C-B4C7-BDDB2E6EE029}" dt="2025-11-03T15:52:07.497" v="308"/>
          <ac:spMkLst>
            <pc:docMk/>
            <pc:sldMk cId="3679813701" sldId="267"/>
            <ac:spMk id="12" creationId="{55B419A7-F817-4767-8CCB-FB0E189C4ACD}"/>
          </ac:spMkLst>
        </pc:spChg>
        <pc:spChg chg="add del">
          <ac:chgData name="Aliyah Davies (2203929)" userId="S::2203929@student.uwtsd.ac.uk::493b0f37-6ddb-4acf-a69f-ad366158fc41" providerId="AD" clId="Web-{09428F31-A18D-046C-B4C7-BDDB2E6EE029}" dt="2025-11-03T15:52:07.497" v="308"/>
          <ac:spMkLst>
            <pc:docMk/>
            <pc:sldMk cId="3679813701" sldId="267"/>
            <ac:spMk id="16" creationId="{7021D92D-08FF-45A6-9109-AC9462C7E8E3}"/>
          </ac:spMkLst>
        </pc:spChg>
        <pc:spChg chg="add del">
          <ac:chgData name="Aliyah Davies (2203929)" userId="S::2203929@student.uwtsd.ac.uk::493b0f37-6ddb-4acf-a69f-ad366158fc41" providerId="AD" clId="Web-{09428F31-A18D-046C-B4C7-BDDB2E6EE029}" dt="2025-11-03T15:52:56.799" v="318"/>
          <ac:spMkLst>
            <pc:docMk/>
            <pc:sldMk cId="3679813701" sldId="267"/>
            <ac:spMk id="18" creationId="{DD4C4B28-6B4B-4445-8535-F516D74E4AA9}"/>
          </ac:spMkLst>
        </pc:spChg>
        <pc:spChg chg="add del">
          <ac:chgData name="Aliyah Davies (2203929)" userId="S::2203929@student.uwtsd.ac.uk::493b0f37-6ddb-4acf-a69f-ad366158fc41" providerId="AD" clId="Web-{09428F31-A18D-046C-B4C7-BDDB2E6EE029}" dt="2025-11-03T15:52:56.799" v="318"/>
          <ac:spMkLst>
            <pc:docMk/>
            <pc:sldMk cId="3679813701" sldId="267"/>
            <ac:spMk id="20" creationId="{55B419A7-F817-4767-8CCB-FB0E189C4ACD}"/>
          </ac:spMkLst>
        </pc:spChg>
        <pc:spChg chg="add del">
          <ac:chgData name="Aliyah Davies (2203929)" userId="S::2203929@student.uwtsd.ac.uk::493b0f37-6ddb-4acf-a69f-ad366158fc41" providerId="AD" clId="Web-{09428F31-A18D-046C-B4C7-BDDB2E6EE029}" dt="2025-11-03T15:52:56.799" v="318"/>
          <ac:spMkLst>
            <pc:docMk/>
            <pc:sldMk cId="3679813701" sldId="267"/>
            <ac:spMk id="22" creationId="{B3BE00DD-5F52-49B1-A83B-F2E555AC5D05}"/>
          </ac:spMkLst>
        </pc:spChg>
        <pc:spChg chg="add">
          <ac:chgData name="Aliyah Davies (2203929)" userId="S::2203929@student.uwtsd.ac.uk::493b0f37-6ddb-4acf-a69f-ad366158fc41" providerId="AD" clId="Web-{09428F31-A18D-046C-B4C7-BDDB2E6EE029}" dt="2025-11-03T15:52:56.799" v="318"/>
          <ac:spMkLst>
            <pc:docMk/>
            <pc:sldMk cId="3679813701" sldId="267"/>
            <ac:spMk id="27" creationId="{DD4C4B28-6B4B-4445-8535-F516D74E4AA9}"/>
          </ac:spMkLst>
        </pc:spChg>
        <pc:spChg chg="add">
          <ac:chgData name="Aliyah Davies (2203929)" userId="S::2203929@student.uwtsd.ac.uk::493b0f37-6ddb-4acf-a69f-ad366158fc41" providerId="AD" clId="Web-{09428F31-A18D-046C-B4C7-BDDB2E6EE029}" dt="2025-11-03T15:52:56.799" v="318"/>
          <ac:spMkLst>
            <pc:docMk/>
            <pc:sldMk cId="3679813701" sldId="267"/>
            <ac:spMk id="31" creationId="{60AA5DFF-F391-4D1C-B76E-4E130B8C98B8}"/>
          </ac:spMkLst>
        </pc:spChg>
        <pc:spChg chg="add">
          <ac:chgData name="Aliyah Davies (2203929)" userId="S::2203929@student.uwtsd.ac.uk::493b0f37-6ddb-4acf-a69f-ad366158fc41" providerId="AD" clId="Web-{09428F31-A18D-046C-B4C7-BDDB2E6EE029}" dt="2025-11-03T15:52:56.799" v="318"/>
          <ac:spMkLst>
            <pc:docMk/>
            <pc:sldMk cId="3679813701" sldId="267"/>
            <ac:spMk id="33" creationId="{3570BDE2-3A2A-4B48-9B39-C9C6FBB0A5EC}"/>
          </ac:spMkLst>
        </pc:spChg>
        <pc:spChg chg="add">
          <ac:chgData name="Aliyah Davies (2203929)" userId="S::2203929@student.uwtsd.ac.uk::493b0f37-6ddb-4acf-a69f-ad366158fc41" providerId="AD" clId="Web-{09428F31-A18D-046C-B4C7-BDDB2E6EE029}" dt="2025-11-03T15:52:56.799" v="318"/>
          <ac:spMkLst>
            <pc:docMk/>
            <pc:sldMk cId="3679813701" sldId="267"/>
            <ac:spMk id="35" creationId="{591326CA-698F-4F50-A3B5-4A709B6A12AC}"/>
          </ac:spMkLst>
        </pc:spChg>
        <pc:cxnChg chg="add del">
          <ac:chgData name="Aliyah Davies (2203929)" userId="S::2203929@student.uwtsd.ac.uk::493b0f37-6ddb-4acf-a69f-ad366158fc41" providerId="AD" clId="Web-{09428F31-A18D-046C-B4C7-BDDB2E6EE029}" dt="2025-11-03T15:52:07.497" v="308"/>
          <ac:cxnSpMkLst>
            <pc:docMk/>
            <pc:sldMk cId="3679813701" sldId="267"/>
            <ac:cxnSpMk id="10" creationId="{0CB1C732-7193-4253-8746-850D090A6B4E}"/>
          </ac:cxnSpMkLst>
        </pc:cxnChg>
        <pc:cxnChg chg="add del">
          <ac:chgData name="Aliyah Davies (2203929)" userId="S::2203929@student.uwtsd.ac.uk::493b0f37-6ddb-4acf-a69f-ad366158fc41" providerId="AD" clId="Web-{09428F31-A18D-046C-B4C7-BDDB2E6EE029}" dt="2025-11-03T15:52:07.497" v="308"/>
          <ac:cxnSpMkLst>
            <pc:docMk/>
            <pc:sldMk cId="3679813701" sldId="267"/>
            <ac:cxnSpMk id="14" creationId="{8CE3FEC8-6867-4FFD-9D09-065F2D54A302}"/>
          </ac:cxnSpMkLst>
        </pc:cxnChg>
        <pc:cxnChg chg="add">
          <ac:chgData name="Aliyah Davies (2203929)" userId="S::2203929@student.uwtsd.ac.uk::493b0f37-6ddb-4acf-a69f-ad366158fc41" providerId="AD" clId="Web-{09428F31-A18D-046C-B4C7-BDDB2E6EE029}" dt="2025-11-03T15:52:07.513" v="309"/>
          <ac:cxnSpMkLst>
            <pc:docMk/>
            <pc:sldMk cId="3679813701" sldId="267"/>
            <ac:cxnSpMk id="19" creationId="{0CB1C732-7193-4253-8746-850D090A6B4E}"/>
          </ac:cxnSpMkLst>
        </pc:cxnChg>
        <pc:cxnChg chg="add del">
          <ac:chgData name="Aliyah Davies (2203929)" userId="S::2203929@student.uwtsd.ac.uk::493b0f37-6ddb-4acf-a69f-ad366158fc41" providerId="AD" clId="Web-{09428F31-A18D-046C-B4C7-BDDB2E6EE029}" dt="2025-11-03T15:52:56.799" v="318"/>
          <ac:cxnSpMkLst>
            <pc:docMk/>
            <pc:sldMk cId="3679813701" sldId="267"/>
            <ac:cxnSpMk id="21" creationId="{63B10E47-AF6B-4C8A-B458-3C6CAF2EBABF}"/>
          </ac:cxnSpMkLst>
        </pc:cxnChg>
      </pc:sldChg>
      <pc:sldChg chg="new del">
        <pc:chgData name="Aliyah Davies (2203929)" userId="S::2203929@student.uwtsd.ac.uk::493b0f37-6ddb-4acf-a69f-ad366158fc41" providerId="AD" clId="Web-{09428F31-A18D-046C-B4C7-BDDB2E6EE029}" dt="2025-11-03T15:49:41.992" v="283"/>
        <pc:sldMkLst>
          <pc:docMk/>
          <pc:sldMk cId="346225206" sldId="268"/>
        </pc:sldMkLst>
      </pc:sldChg>
      <pc:sldChg chg="new del">
        <pc:chgData name="Aliyah Davies (2203929)" userId="S::2203929@student.uwtsd.ac.uk::493b0f37-6ddb-4acf-a69f-ad366158fc41" providerId="AD" clId="Web-{09428F31-A18D-046C-B4C7-BDDB2E6EE029}" dt="2025-11-03T15:53:56.851" v="319"/>
        <pc:sldMkLst>
          <pc:docMk/>
          <pc:sldMk cId="996282930" sldId="268"/>
        </pc:sldMkLst>
      </pc:sldChg>
      <pc:sldChg chg="modSp new ord">
        <pc:chgData name="Aliyah Davies (2203929)" userId="S::2203929@student.uwtsd.ac.uk::493b0f37-6ddb-4acf-a69f-ad366158fc41" providerId="AD" clId="Web-{09428F31-A18D-046C-B4C7-BDDB2E6EE029}" dt="2025-11-03T15:56:36.032" v="340" actId="20577"/>
        <pc:sldMkLst>
          <pc:docMk/>
          <pc:sldMk cId="2186554101" sldId="268"/>
        </pc:sldMkLst>
        <pc:spChg chg="mod">
          <ac:chgData name="Aliyah Davies (2203929)" userId="S::2203929@student.uwtsd.ac.uk::493b0f37-6ddb-4acf-a69f-ad366158fc41" providerId="AD" clId="Web-{09428F31-A18D-046C-B4C7-BDDB2E6EE029}" dt="2025-11-03T15:56:36.032" v="340" actId="20577"/>
          <ac:spMkLst>
            <pc:docMk/>
            <pc:sldMk cId="2186554101" sldId="268"/>
            <ac:spMk id="2" creationId="{E8483F27-4EEA-390A-1270-45EB0A808A31}"/>
          </ac:spMkLst>
        </pc:spChg>
        <pc:spChg chg="mod">
          <ac:chgData name="Aliyah Davies (2203929)" userId="S::2203929@student.uwtsd.ac.uk::493b0f37-6ddb-4acf-a69f-ad366158fc41" providerId="AD" clId="Web-{09428F31-A18D-046C-B4C7-BDDB2E6EE029}" dt="2025-11-03T15:54:20.305" v="322" actId="1076"/>
          <ac:spMkLst>
            <pc:docMk/>
            <pc:sldMk cId="2186554101" sldId="268"/>
            <ac:spMk id="3" creationId="{F2BFBEEE-FF06-596A-7C11-F264C7861D3E}"/>
          </ac:spMkLst>
        </pc:spChg>
      </pc:sldChg>
      <pc:sldMasterChg chg="add del addSldLayout delSldLayout">
        <pc:chgData name="Aliyah Davies (2203929)" userId="S::2203929@student.uwtsd.ac.uk::493b0f37-6ddb-4acf-a69f-ad366158fc41" providerId="AD" clId="Web-{09428F31-A18D-046C-B4C7-BDDB2E6EE029}" dt="2025-11-03T15:04:29.523" v="9"/>
        <pc:sldMasterMkLst>
          <pc:docMk/>
          <pc:sldMasterMk cId="2460954070" sldId="2147483660"/>
        </pc:sldMasterMkLst>
        <pc:sldLayoutChg chg="add del">
          <pc:chgData name="Aliyah Davies (2203929)" userId="S::2203929@student.uwtsd.ac.uk::493b0f37-6ddb-4acf-a69f-ad366158fc41" providerId="AD" clId="Web-{09428F31-A18D-046C-B4C7-BDDB2E6EE029}" dt="2025-11-03T15:04:29.523" v="9"/>
          <pc:sldLayoutMkLst>
            <pc:docMk/>
            <pc:sldMasterMk cId="2460954070" sldId="2147483660"/>
            <pc:sldLayoutMk cId="2385387890" sldId="2147483661"/>
          </pc:sldLayoutMkLst>
        </pc:sldLayoutChg>
        <pc:sldLayoutChg chg="add del">
          <pc:chgData name="Aliyah Davies (2203929)" userId="S::2203929@student.uwtsd.ac.uk::493b0f37-6ddb-4acf-a69f-ad366158fc41" providerId="AD" clId="Web-{09428F31-A18D-046C-B4C7-BDDB2E6EE029}" dt="2025-11-03T15:04:29.523" v="9"/>
          <pc:sldLayoutMkLst>
            <pc:docMk/>
            <pc:sldMasterMk cId="2460954070" sldId="2147483660"/>
            <pc:sldLayoutMk cId="949138452" sldId="2147483662"/>
          </pc:sldLayoutMkLst>
        </pc:sldLayoutChg>
        <pc:sldLayoutChg chg="add del">
          <pc:chgData name="Aliyah Davies (2203929)" userId="S::2203929@student.uwtsd.ac.uk::493b0f37-6ddb-4acf-a69f-ad366158fc41" providerId="AD" clId="Web-{09428F31-A18D-046C-B4C7-BDDB2E6EE029}" dt="2025-11-03T15:04:29.523" v="9"/>
          <pc:sldLayoutMkLst>
            <pc:docMk/>
            <pc:sldMasterMk cId="2460954070" sldId="2147483660"/>
            <pc:sldLayoutMk cId="2591524520" sldId="2147483663"/>
          </pc:sldLayoutMkLst>
        </pc:sldLayoutChg>
        <pc:sldLayoutChg chg="add del">
          <pc:chgData name="Aliyah Davies (2203929)" userId="S::2203929@student.uwtsd.ac.uk::493b0f37-6ddb-4acf-a69f-ad366158fc41" providerId="AD" clId="Web-{09428F31-A18D-046C-B4C7-BDDB2E6EE029}" dt="2025-11-03T15:04:29.523" v="9"/>
          <pc:sldLayoutMkLst>
            <pc:docMk/>
            <pc:sldMasterMk cId="2460954070" sldId="2147483660"/>
            <pc:sldLayoutMk cId="1203092039" sldId="2147483664"/>
          </pc:sldLayoutMkLst>
        </pc:sldLayoutChg>
        <pc:sldLayoutChg chg="add del">
          <pc:chgData name="Aliyah Davies (2203929)" userId="S::2203929@student.uwtsd.ac.uk::493b0f37-6ddb-4acf-a69f-ad366158fc41" providerId="AD" clId="Web-{09428F31-A18D-046C-B4C7-BDDB2E6EE029}" dt="2025-11-03T15:04:29.523" v="9"/>
          <pc:sldLayoutMkLst>
            <pc:docMk/>
            <pc:sldMasterMk cId="2460954070" sldId="2147483660"/>
            <pc:sldLayoutMk cId="3733172339" sldId="2147483665"/>
          </pc:sldLayoutMkLst>
        </pc:sldLayoutChg>
        <pc:sldLayoutChg chg="add del">
          <pc:chgData name="Aliyah Davies (2203929)" userId="S::2203929@student.uwtsd.ac.uk::493b0f37-6ddb-4acf-a69f-ad366158fc41" providerId="AD" clId="Web-{09428F31-A18D-046C-B4C7-BDDB2E6EE029}" dt="2025-11-03T15:04:29.523" v="9"/>
          <pc:sldLayoutMkLst>
            <pc:docMk/>
            <pc:sldMasterMk cId="2460954070" sldId="2147483660"/>
            <pc:sldLayoutMk cId="3210312558" sldId="2147483666"/>
          </pc:sldLayoutMkLst>
        </pc:sldLayoutChg>
        <pc:sldLayoutChg chg="add del">
          <pc:chgData name="Aliyah Davies (2203929)" userId="S::2203929@student.uwtsd.ac.uk::493b0f37-6ddb-4acf-a69f-ad366158fc41" providerId="AD" clId="Web-{09428F31-A18D-046C-B4C7-BDDB2E6EE029}" dt="2025-11-03T15:04:29.523" v="9"/>
          <pc:sldLayoutMkLst>
            <pc:docMk/>
            <pc:sldMasterMk cId="2460954070" sldId="2147483660"/>
            <pc:sldLayoutMk cId="3146388984" sldId="2147483667"/>
          </pc:sldLayoutMkLst>
        </pc:sldLayoutChg>
        <pc:sldLayoutChg chg="add del">
          <pc:chgData name="Aliyah Davies (2203929)" userId="S::2203929@student.uwtsd.ac.uk::493b0f37-6ddb-4acf-a69f-ad366158fc41" providerId="AD" clId="Web-{09428F31-A18D-046C-B4C7-BDDB2E6EE029}" dt="2025-11-03T15:04:29.523" v="9"/>
          <pc:sldLayoutMkLst>
            <pc:docMk/>
            <pc:sldMasterMk cId="2460954070" sldId="2147483660"/>
            <pc:sldLayoutMk cId="3171841454" sldId="2147483668"/>
          </pc:sldLayoutMkLst>
        </pc:sldLayoutChg>
        <pc:sldLayoutChg chg="add del">
          <pc:chgData name="Aliyah Davies (2203929)" userId="S::2203929@student.uwtsd.ac.uk::493b0f37-6ddb-4acf-a69f-ad366158fc41" providerId="AD" clId="Web-{09428F31-A18D-046C-B4C7-BDDB2E6EE029}" dt="2025-11-03T15:04:29.523" v="9"/>
          <pc:sldLayoutMkLst>
            <pc:docMk/>
            <pc:sldMasterMk cId="2460954070" sldId="2147483660"/>
            <pc:sldLayoutMk cId="1718958274" sldId="2147483669"/>
          </pc:sldLayoutMkLst>
        </pc:sldLayoutChg>
        <pc:sldLayoutChg chg="add del">
          <pc:chgData name="Aliyah Davies (2203929)" userId="S::2203929@student.uwtsd.ac.uk::493b0f37-6ddb-4acf-a69f-ad366158fc41" providerId="AD" clId="Web-{09428F31-A18D-046C-B4C7-BDDB2E6EE029}" dt="2025-11-03T15:04:29.523" v="9"/>
          <pc:sldLayoutMkLst>
            <pc:docMk/>
            <pc:sldMasterMk cId="2460954070" sldId="2147483660"/>
            <pc:sldLayoutMk cId="2202905451" sldId="2147483670"/>
          </pc:sldLayoutMkLst>
        </pc:sldLayoutChg>
        <pc:sldLayoutChg chg="add del">
          <pc:chgData name="Aliyah Davies (2203929)" userId="S::2203929@student.uwtsd.ac.uk::493b0f37-6ddb-4acf-a69f-ad366158fc41" providerId="AD" clId="Web-{09428F31-A18D-046C-B4C7-BDDB2E6EE029}" dt="2025-11-03T15:04:29.523" v="9"/>
          <pc:sldLayoutMkLst>
            <pc:docMk/>
            <pc:sldMasterMk cId="2460954070" sldId="2147483660"/>
            <pc:sldLayoutMk cId="3479445657" sldId="2147483671"/>
          </pc:sldLayoutMkLst>
        </pc:sldLayoutChg>
      </pc:sldMasterChg>
      <pc:sldMasterChg chg="add del addSldLayout delSldLayout">
        <pc:chgData name="Aliyah Davies (2203929)" userId="S::2203929@student.uwtsd.ac.uk::493b0f37-6ddb-4acf-a69f-ad366158fc41" providerId="AD" clId="Web-{09428F31-A18D-046C-B4C7-BDDB2E6EE029}" dt="2025-11-03T15:04:24.163" v="6"/>
        <pc:sldMasterMkLst>
          <pc:docMk/>
          <pc:sldMasterMk cId="1975085060" sldId="2147483708"/>
        </pc:sldMasterMkLst>
        <pc:sldLayoutChg chg="add del">
          <pc:chgData name="Aliyah Davies (2203929)" userId="S::2203929@student.uwtsd.ac.uk::493b0f37-6ddb-4acf-a69f-ad366158fc41" providerId="AD" clId="Web-{09428F31-A18D-046C-B4C7-BDDB2E6EE029}" dt="2025-11-03T15:04:24.163" v="6"/>
          <pc:sldLayoutMkLst>
            <pc:docMk/>
            <pc:sldMasterMk cId="1975085060" sldId="2147483708"/>
            <pc:sldLayoutMk cId="1700123772" sldId="2147483697"/>
          </pc:sldLayoutMkLst>
        </pc:sldLayoutChg>
        <pc:sldLayoutChg chg="add del">
          <pc:chgData name="Aliyah Davies (2203929)" userId="S::2203929@student.uwtsd.ac.uk::493b0f37-6ddb-4acf-a69f-ad366158fc41" providerId="AD" clId="Web-{09428F31-A18D-046C-B4C7-BDDB2E6EE029}" dt="2025-11-03T15:04:24.163" v="6"/>
          <pc:sldLayoutMkLst>
            <pc:docMk/>
            <pc:sldMasterMk cId="1975085060" sldId="2147483708"/>
            <pc:sldLayoutMk cId="445512991" sldId="2147483698"/>
          </pc:sldLayoutMkLst>
        </pc:sldLayoutChg>
        <pc:sldLayoutChg chg="add del">
          <pc:chgData name="Aliyah Davies (2203929)" userId="S::2203929@student.uwtsd.ac.uk::493b0f37-6ddb-4acf-a69f-ad366158fc41" providerId="AD" clId="Web-{09428F31-A18D-046C-B4C7-BDDB2E6EE029}" dt="2025-11-03T15:04:24.163" v="6"/>
          <pc:sldLayoutMkLst>
            <pc:docMk/>
            <pc:sldMasterMk cId="1975085060" sldId="2147483708"/>
            <pc:sldLayoutMk cId="466225513" sldId="2147483699"/>
          </pc:sldLayoutMkLst>
        </pc:sldLayoutChg>
        <pc:sldLayoutChg chg="add del">
          <pc:chgData name="Aliyah Davies (2203929)" userId="S::2203929@student.uwtsd.ac.uk::493b0f37-6ddb-4acf-a69f-ad366158fc41" providerId="AD" clId="Web-{09428F31-A18D-046C-B4C7-BDDB2E6EE029}" dt="2025-11-03T15:04:24.163" v="6"/>
          <pc:sldLayoutMkLst>
            <pc:docMk/>
            <pc:sldMasterMk cId="1975085060" sldId="2147483708"/>
            <pc:sldLayoutMk cId="3020391294" sldId="2147483700"/>
          </pc:sldLayoutMkLst>
        </pc:sldLayoutChg>
        <pc:sldLayoutChg chg="add del">
          <pc:chgData name="Aliyah Davies (2203929)" userId="S::2203929@student.uwtsd.ac.uk::493b0f37-6ddb-4acf-a69f-ad366158fc41" providerId="AD" clId="Web-{09428F31-A18D-046C-B4C7-BDDB2E6EE029}" dt="2025-11-03T15:04:24.163" v="6"/>
          <pc:sldLayoutMkLst>
            <pc:docMk/>
            <pc:sldMasterMk cId="1975085060" sldId="2147483708"/>
            <pc:sldLayoutMk cId="913754827" sldId="2147483701"/>
          </pc:sldLayoutMkLst>
        </pc:sldLayoutChg>
        <pc:sldLayoutChg chg="add del">
          <pc:chgData name="Aliyah Davies (2203929)" userId="S::2203929@student.uwtsd.ac.uk::493b0f37-6ddb-4acf-a69f-ad366158fc41" providerId="AD" clId="Web-{09428F31-A18D-046C-B4C7-BDDB2E6EE029}" dt="2025-11-03T15:04:24.163" v="6"/>
          <pc:sldLayoutMkLst>
            <pc:docMk/>
            <pc:sldMasterMk cId="1975085060" sldId="2147483708"/>
            <pc:sldLayoutMk cId="3320798765" sldId="2147483702"/>
          </pc:sldLayoutMkLst>
        </pc:sldLayoutChg>
        <pc:sldLayoutChg chg="add del">
          <pc:chgData name="Aliyah Davies (2203929)" userId="S::2203929@student.uwtsd.ac.uk::493b0f37-6ddb-4acf-a69f-ad366158fc41" providerId="AD" clId="Web-{09428F31-A18D-046C-B4C7-BDDB2E6EE029}" dt="2025-11-03T15:04:24.163" v="6"/>
          <pc:sldLayoutMkLst>
            <pc:docMk/>
            <pc:sldMasterMk cId="1975085060" sldId="2147483708"/>
            <pc:sldLayoutMk cId="2990944972" sldId="2147483703"/>
          </pc:sldLayoutMkLst>
        </pc:sldLayoutChg>
        <pc:sldLayoutChg chg="add del">
          <pc:chgData name="Aliyah Davies (2203929)" userId="S::2203929@student.uwtsd.ac.uk::493b0f37-6ddb-4acf-a69f-ad366158fc41" providerId="AD" clId="Web-{09428F31-A18D-046C-B4C7-BDDB2E6EE029}" dt="2025-11-03T15:04:24.163" v="6"/>
          <pc:sldLayoutMkLst>
            <pc:docMk/>
            <pc:sldMasterMk cId="1975085060" sldId="2147483708"/>
            <pc:sldLayoutMk cId="2036441059" sldId="2147483704"/>
          </pc:sldLayoutMkLst>
        </pc:sldLayoutChg>
        <pc:sldLayoutChg chg="add del">
          <pc:chgData name="Aliyah Davies (2203929)" userId="S::2203929@student.uwtsd.ac.uk::493b0f37-6ddb-4acf-a69f-ad366158fc41" providerId="AD" clId="Web-{09428F31-A18D-046C-B4C7-BDDB2E6EE029}" dt="2025-11-03T15:04:24.163" v="6"/>
          <pc:sldLayoutMkLst>
            <pc:docMk/>
            <pc:sldMasterMk cId="1975085060" sldId="2147483708"/>
            <pc:sldLayoutMk cId="2321553971" sldId="2147483705"/>
          </pc:sldLayoutMkLst>
        </pc:sldLayoutChg>
        <pc:sldLayoutChg chg="add del">
          <pc:chgData name="Aliyah Davies (2203929)" userId="S::2203929@student.uwtsd.ac.uk::493b0f37-6ddb-4acf-a69f-ad366158fc41" providerId="AD" clId="Web-{09428F31-A18D-046C-B4C7-BDDB2E6EE029}" dt="2025-11-03T15:04:24.163" v="6"/>
          <pc:sldLayoutMkLst>
            <pc:docMk/>
            <pc:sldMasterMk cId="1975085060" sldId="2147483708"/>
            <pc:sldLayoutMk cId="1900349645" sldId="2147483706"/>
          </pc:sldLayoutMkLst>
        </pc:sldLayoutChg>
        <pc:sldLayoutChg chg="add del">
          <pc:chgData name="Aliyah Davies (2203929)" userId="S::2203929@student.uwtsd.ac.uk::493b0f37-6ddb-4acf-a69f-ad366158fc41" providerId="AD" clId="Web-{09428F31-A18D-046C-B4C7-BDDB2E6EE029}" dt="2025-11-03T15:04:24.163" v="6"/>
          <pc:sldLayoutMkLst>
            <pc:docMk/>
            <pc:sldMasterMk cId="1975085060" sldId="2147483708"/>
            <pc:sldLayoutMk cId="1142437780" sldId="2147483707"/>
          </pc:sldLayoutMkLst>
        </pc:sldLayoutChg>
      </pc:sldMasterChg>
      <pc:sldMasterChg chg="add del addSldLayout delSldLayout">
        <pc:chgData name="Aliyah Davies (2203929)" userId="S::2203929@student.uwtsd.ac.uk::493b0f37-6ddb-4acf-a69f-ad366158fc41" providerId="AD" clId="Web-{09428F31-A18D-046C-B4C7-BDDB2E6EE029}" dt="2025-11-03T15:04:29.445" v="8"/>
        <pc:sldMasterMkLst>
          <pc:docMk/>
          <pc:sldMasterMk cId="2114440718" sldId="2147483721"/>
        </pc:sldMasterMkLst>
        <pc:sldLayoutChg chg="add del">
          <pc:chgData name="Aliyah Davies (2203929)" userId="S::2203929@student.uwtsd.ac.uk::493b0f37-6ddb-4acf-a69f-ad366158fc41" providerId="AD" clId="Web-{09428F31-A18D-046C-B4C7-BDDB2E6EE029}" dt="2025-11-03T15:04:29.445" v="8"/>
          <pc:sldLayoutMkLst>
            <pc:docMk/>
            <pc:sldMasterMk cId="2114440718" sldId="2147483721"/>
            <pc:sldLayoutMk cId="2132352884" sldId="2147483710"/>
          </pc:sldLayoutMkLst>
        </pc:sldLayoutChg>
        <pc:sldLayoutChg chg="add del">
          <pc:chgData name="Aliyah Davies (2203929)" userId="S::2203929@student.uwtsd.ac.uk::493b0f37-6ddb-4acf-a69f-ad366158fc41" providerId="AD" clId="Web-{09428F31-A18D-046C-B4C7-BDDB2E6EE029}" dt="2025-11-03T15:04:29.445" v="8"/>
          <pc:sldLayoutMkLst>
            <pc:docMk/>
            <pc:sldMasterMk cId="2114440718" sldId="2147483721"/>
            <pc:sldLayoutMk cId="2436786969" sldId="2147483711"/>
          </pc:sldLayoutMkLst>
        </pc:sldLayoutChg>
        <pc:sldLayoutChg chg="add del">
          <pc:chgData name="Aliyah Davies (2203929)" userId="S::2203929@student.uwtsd.ac.uk::493b0f37-6ddb-4acf-a69f-ad366158fc41" providerId="AD" clId="Web-{09428F31-A18D-046C-B4C7-BDDB2E6EE029}" dt="2025-11-03T15:04:29.445" v="8"/>
          <pc:sldLayoutMkLst>
            <pc:docMk/>
            <pc:sldMasterMk cId="2114440718" sldId="2147483721"/>
            <pc:sldLayoutMk cId="2803161716" sldId="2147483712"/>
          </pc:sldLayoutMkLst>
        </pc:sldLayoutChg>
        <pc:sldLayoutChg chg="add del">
          <pc:chgData name="Aliyah Davies (2203929)" userId="S::2203929@student.uwtsd.ac.uk::493b0f37-6ddb-4acf-a69f-ad366158fc41" providerId="AD" clId="Web-{09428F31-A18D-046C-B4C7-BDDB2E6EE029}" dt="2025-11-03T15:04:29.445" v="8"/>
          <pc:sldLayoutMkLst>
            <pc:docMk/>
            <pc:sldMasterMk cId="2114440718" sldId="2147483721"/>
            <pc:sldLayoutMk cId="532692186" sldId="2147483713"/>
          </pc:sldLayoutMkLst>
        </pc:sldLayoutChg>
        <pc:sldLayoutChg chg="add del">
          <pc:chgData name="Aliyah Davies (2203929)" userId="S::2203929@student.uwtsd.ac.uk::493b0f37-6ddb-4acf-a69f-ad366158fc41" providerId="AD" clId="Web-{09428F31-A18D-046C-B4C7-BDDB2E6EE029}" dt="2025-11-03T15:04:29.445" v="8"/>
          <pc:sldLayoutMkLst>
            <pc:docMk/>
            <pc:sldMasterMk cId="2114440718" sldId="2147483721"/>
            <pc:sldLayoutMk cId="3579090482" sldId="2147483714"/>
          </pc:sldLayoutMkLst>
        </pc:sldLayoutChg>
        <pc:sldLayoutChg chg="add del">
          <pc:chgData name="Aliyah Davies (2203929)" userId="S::2203929@student.uwtsd.ac.uk::493b0f37-6ddb-4acf-a69f-ad366158fc41" providerId="AD" clId="Web-{09428F31-A18D-046C-B4C7-BDDB2E6EE029}" dt="2025-11-03T15:04:29.445" v="8"/>
          <pc:sldLayoutMkLst>
            <pc:docMk/>
            <pc:sldMasterMk cId="2114440718" sldId="2147483721"/>
            <pc:sldLayoutMk cId="1936418224" sldId="2147483715"/>
          </pc:sldLayoutMkLst>
        </pc:sldLayoutChg>
        <pc:sldLayoutChg chg="add del">
          <pc:chgData name="Aliyah Davies (2203929)" userId="S::2203929@student.uwtsd.ac.uk::493b0f37-6ddb-4acf-a69f-ad366158fc41" providerId="AD" clId="Web-{09428F31-A18D-046C-B4C7-BDDB2E6EE029}" dt="2025-11-03T15:04:29.445" v="8"/>
          <pc:sldLayoutMkLst>
            <pc:docMk/>
            <pc:sldMasterMk cId="2114440718" sldId="2147483721"/>
            <pc:sldLayoutMk cId="2033965614" sldId="2147483716"/>
          </pc:sldLayoutMkLst>
        </pc:sldLayoutChg>
        <pc:sldLayoutChg chg="add del">
          <pc:chgData name="Aliyah Davies (2203929)" userId="S::2203929@student.uwtsd.ac.uk::493b0f37-6ddb-4acf-a69f-ad366158fc41" providerId="AD" clId="Web-{09428F31-A18D-046C-B4C7-BDDB2E6EE029}" dt="2025-11-03T15:04:29.445" v="8"/>
          <pc:sldLayoutMkLst>
            <pc:docMk/>
            <pc:sldMasterMk cId="2114440718" sldId="2147483721"/>
            <pc:sldLayoutMk cId="1709792814" sldId="2147483717"/>
          </pc:sldLayoutMkLst>
        </pc:sldLayoutChg>
        <pc:sldLayoutChg chg="add del">
          <pc:chgData name="Aliyah Davies (2203929)" userId="S::2203929@student.uwtsd.ac.uk::493b0f37-6ddb-4acf-a69f-ad366158fc41" providerId="AD" clId="Web-{09428F31-A18D-046C-B4C7-BDDB2E6EE029}" dt="2025-11-03T15:04:29.445" v="8"/>
          <pc:sldLayoutMkLst>
            <pc:docMk/>
            <pc:sldMasterMk cId="2114440718" sldId="2147483721"/>
            <pc:sldLayoutMk cId="1302520882" sldId="2147483718"/>
          </pc:sldLayoutMkLst>
        </pc:sldLayoutChg>
        <pc:sldLayoutChg chg="add del">
          <pc:chgData name="Aliyah Davies (2203929)" userId="S::2203929@student.uwtsd.ac.uk::493b0f37-6ddb-4acf-a69f-ad366158fc41" providerId="AD" clId="Web-{09428F31-A18D-046C-B4C7-BDDB2E6EE029}" dt="2025-11-03T15:04:29.445" v="8"/>
          <pc:sldLayoutMkLst>
            <pc:docMk/>
            <pc:sldMasterMk cId="2114440718" sldId="2147483721"/>
            <pc:sldLayoutMk cId="895766021" sldId="2147483719"/>
          </pc:sldLayoutMkLst>
        </pc:sldLayoutChg>
        <pc:sldLayoutChg chg="add del">
          <pc:chgData name="Aliyah Davies (2203929)" userId="S::2203929@student.uwtsd.ac.uk::493b0f37-6ddb-4acf-a69f-ad366158fc41" providerId="AD" clId="Web-{09428F31-A18D-046C-B4C7-BDDB2E6EE029}" dt="2025-11-03T15:04:29.445" v="8"/>
          <pc:sldLayoutMkLst>
            <pc:docMk/>
            <pc:sldMasterMk cId="2114440718" sldId="2147483721"/>
            <pc:sldLayoutMk cId="1124620022" sldId="2147483720"/>
          </pc:sldLayoutMkLst>
        </pc:sldLayoutChg>
      </pc:sldMasterChg>
      <pc:sldMasterChg chg="add addSldLayout">
        <pc:chgData name="Aliyah Davies (2203929)" userId="S::2203929@student.uwtsd.ac.uk::493b0f37-6ddb-4acf-a69f-ad366158fc41" providerId="AD" clId="Web-{09428F31-A18D-046C-B4C7-BDDB2E6EE029}" dt="2025-11-03T15:04:29.523" v="9"/>
        <pc:sldMasterMkLst>
          <pc:docMk/>
          <pc:sldMasterMk cId="264453167" sldId="2147483734"/>
        </pc:sldMasterMkLst>
        <pc:sldLayoutChg chg="add">
          <pc:chgData name="Aliyah Davies (2203929)" userId="S::2203929@student.uwtsd.ac.uk::493b0f37-6ddb-4acf-a69f-ad366158fc41" providerId="AD" clId="Web-{09428F31-A18D-046C-B4C7-BDDB2E6EE029}" dt="2025-11-03T15:04:29.523" v="9"/>
          <pc:sldLayoutMkLst>
            <pc:docMk/>
            <pc:sldMasterMk cId="264453167" sldId="2147483734"/>
            <pc:sldLayoutMk cId="2953387109" sldId="2147483723"/>
          </pc:sldLayoutMkLst>
        </pc:sldLayoutChg>
        <pc:sldLayoutChg chg="add">
          <pc:chgData name="Aliyah Davies (2203929)" userId="S::2203929@student.uwtsd.ac.uk::493b0f37-6ddb-4acf-a69f-ad366158fc41" providerId="AD" clId="Web-{09428F31-A18D-046C-B4C7-BDDB2E6EE029}" dt="2025-11-03T15:04:29.523" v="9"/>
          <pc:sldLayoutMkLst>
            <pc:docMk/>
            <pc:sldMasterMk cId="264453167" sldId="2147483734"/>
            <pc:sldLayoutMk cId="2339899843" sldId="2147483724"/>
          </pc:sldLayoutMkLst>
        </pc:sldLayoutChg>
        <pc:sldLayoutChg chg="add">
          <pc:chgData name="Aliyah Davies (2203929)" userId="S::2203929@student.uwtsd.ac.uk::493b0f37-6ddb-4acf-a69f-ad366158fc41" providerId="AD" clId="Web-{09428F31-A18D-046C-B4C7-BDDB2E6EE029}" dt="2025-11-03T15:04:29.523" v="9"/>
          <pc:sldLayoutMkLst>
            <pc:docMk/>
            <pc:sldMasterMk cId="264453167" sldId="2147483734"/>
            <pc:sldLayoutMk cId="2225007479" sldId="2147483725"/>
          </pc:sldLayoutMkLst>
        </pc:sldLayoutChg>
        <pc:sldLayoutChg chg="add">
          <pc:chgData name="Aliyah Davies (2203929)" userId="S::2203929@student.uwtsd.ac.uk::493b0f37-6ddb-4acf-a69f-ad366158fc41" providerId="AD" clId="Web-{09428F31-A18D-046C-B4C7-BDDB2E6EE029}" dt="2025-11-03T15:04:29.523" v="9"/>
          <pc:sldLayoutMkLst>
            <pc:docMk/>
            <pc:sldMasterMk cId="264453167" sldId="2147483734"/>
            <pc:sldLayoutMk cId="1879119854" sldId="2147483726"/>
          </pc:sldLayoutMkLst>
        </pc:sldLayoutChg>
        <pc:sldLayoutChg chg="add">
          <pc:chgData name="Aliyah Davies (2203929)" userId="S::2203929@student.uwtsd.ac.uk::493b0f37-6ddb-4acf-a69f-ad366158fc41" providerId="AD" clId="Web-{09428F31-A18D-046C-B4C7-BDDB2E6EE029}" dt="2025-11-03T15:04:29.523" v="9"/>
          <pc:sldLayoutMkLst>
            <pc:docMk/>
            <pc:sldMasterMk cId="264453167" sldId="2147483734"/>
            <pc:sldLayoutMk cId="2756080931" sldId="2147483727"/>
          </pc:sldLayoutMkLst>
        </pc:sldLayoutChg>
        <pc:sldLayoutChg chg="add">
          <pc:chgData name="Aliyah Davies (2203929)" userId="S::2203929@student.uwtsd.ac.uk::493b0f37-6ddb-4acf-a69f-ad366158fc41" providerId="AD" clId="Web-{09428F31-A18D-046C-B4C7-BDDB2E6EE029}" dt="2025-11-03T15:04:29.523" v="9"/>
          <pc:sldLayoutMkLst>
            <pc:docMk/>
            <pc:sldMasterMk cId="264453167" sldId="2147483734"/>
            <pc:sldLayoutMk cId="855498092" sldId="2147483728"/>
          </pc:sldLayoutMkLst>
        </pc:sldLayoutChg>
        <pc:sldLayoutChg chg="add">
          <pc:chgData name="Aliyah Davies (2203929)" userId="S::2203929@student.uwtsd.ac.uk::493b0f37-6ddb-4acf-a69f-ad366158fc41" providerId="AD" clId="Web-{09428F31-A18D-046C-B4C7-BDDB2E6EE029}" dt="2025-11-03T15:04:29.523" v="9"/>
          <pc:sldLayoutMkLst>
            <pc:docMk/>
            <pc:sldMasterMk cId="264453167" sldId="2147483734"/>
            <pc:sldLayoutMk cId="3743312850" sldId="2147483729"/>
          </pc:sldLayoutMkLst>
        </pc:sldLayoutChg>
        <pc:sldLayoutChg chg="add">
          <pc:chgData name="Aliyah Davies (2203929)" userId="S::2203929@student.uwtsd.ac.uk::493b0f37-6ddb-4acf-a69f-ad366158fc41" providerId="AD" clId="Web-{09428F31-A18D-046C-B4C7-BDDB2E6EE029}" dt="2025-11-03T15:04:29.523" v="9"/>
          <pc:sldLayoutMkLst>
            <pc:docMk/>
            <pc:sldMasterMk cId="264453167" sldId="2147483734"/>
            <pc:sldLayoutMk cId="3594200745" sldId="2147483730"/>
          </pc:sldLayoutMkLst>
        </pc:sldLayoutChg>
        <pc:sldLayoutChg chg="add">
          <pc:chgData name="Aliyah Davies (2203929)" userId="S::2203929@student.uwtsd.ac.uk::493b0f37-6ddb-4acf-a69f-ad366158fc41" providerId="AD" clId="Web-{09428F31-A18D-046C-B4C7-BDDB2E6EE029}" dt="2025-11-03T15:04:29.523" v="9"/>
          <pc:sldLayoutMkLst>
            <pc:docMk/>
            <pc:sldMasterMk cId="264453167" sldId="2147483734"/>
            <pc:sldLayoutMk cId="1861031757" sldId="2147483731"/>
          </pc:sldLayoutMkLst>
        </pc:sldLayoutChg>
        <pc:sldLayoutChg chg="add">
          <pc:chgData name="Aliyah Davies (2203929)" userId="S::2203929@student.uwtsd.ac.uk::493b0f37-6ddb-4acf-a69f-ad366158fc41" providerId="AD" clId="Web-{09428F31-A18D-046C-B4C7-BDDB2E6EE029}" dt="2025-11-03T15:04:29.523" v="9"/>
          <pc:sldLayoutMkLst>
            <pc:docMk/>
            <pc:sldMasterMk cId="264453167" sldId="2147483734"/>
            <pc:sldLayoutMk cId="230839558" sldId="2147483732"/>
          </pc:sldLayoutMkLst>
        </pc:sldLayoutChg>
        <pc:sldLayoutChg chg="add">
          <pc:chgData name="Aliyah Davies (2203929)" userId="S::2203929@student.uwtsd.ac.uk::493b0f37-6ddb-4acf-a69f-ad366158fc41" providerId="AD" clId="Web-{09428F31-A18D-046C-B4C7-BDDB2E6EE029}" dt="2025-11-03T15:04:29.523" v="9"/>
          <pc:sldLayoutMkLst>
            <pc:docMk/>
            <pc:sldMasterMk cId="264453167" sldId="2147483734"/>
            <pc:sldLayoutMk cId="2899426666" sldId="2147483733"/>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10" name="Freeform 6" title="Page Number Shape">
            <a:extLst>
              <a:ext uri="{FF2B5EF4-FFF2-40B4-BE49-F238E27FC236}">
                <a16:creationId xmlns:a16="http://schemas.microsoft.com/office/drawing/2014/main" id="{DD4C4B28-6B4B-4445-8535-F516D74E4AA9}"/>
              </a:ext>
            </a:extLst>
          </p:cNvPr>
          <p:cNvSpPr/>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2" name="Straight Connector 11" title="Verticle Rule Line">
            <a:extLst>
              <a:ext uri="{FF2B5EF4-FFF2-40B4-BE49-F238E27FC236}">
                <a16:creationId xmlns:a16="http://schemas.microsoft.com/office/drawing/2014/main" id="{0CB1C732-7193-4253-8746-850D090A6B4E}"/>
              </a:ext>
            </a:extLst>
          </p:cNvPr>
          <p:cNvCxnSpPr>
            <a:cxnSpLocks/>
          </p:cNvCxnSpPr>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03AA199-952B-427F-A5BE-B97D25FD0733}"/>
              </a:ext>
            </a:extLst>
          </p:cNvPr>
          <p:cNvSpPr>
            <a:spLocks noGrp="1"/>
          </p:cNvSpPr>
          <p:nvPr>
            <p:ph type="ctrTitle"/>
          </p:nvPr>
        </p:nvSpPr>
        <p:spPr>
          <a:xfrm>
            <a:off x="1078992" y="1143000"/>
            <a:ext cx="6720840" cy="3730752"/>
          </a:xfrm>
        </p:spPr>
        <p:txBody>
          <a:bodyPr anchor="t">
            <a:normAutofit/>
          </a:bodyPr>
          <a:lstStyle>
            <a:lvl1pPr algn="l">
              <a:defRPr sz="72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A1AA393-A876-475F-A05B-1CCAB6C1F089}"/>
              </a:ext>
            </a:extLst>
          </p:cNvPr>
          <p:cNvSpPr>
            <a:spLocks noGrp="1"/>
          </p:cNvSpPr>
          <p:nvPr>
            <p:ph type="subTitle" idx="1"/>
          </p:nvPr>
        </p:nvSpPr>
        <p:spPr>
          <a:xfrm>
            <a:off x="1078992" y="5010912"/>
            <a:ext cx="6720840" cy="704088"/>
          </a:xfrm>
        </p:spPr>
        <p:txBody>
          <a:bodyPr>
            <a:normAutofit/>
          </a:bodyPr>
          <a:lstStyle>
            <a:lvl1pPr marL="0" indent="0" algn="l">
              <a:lnSpc>
                <a:spcPct val="100000"/>
              </a:lnSpc>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3395621-D631-4F31-AEEF-C8574E507372}"/>
              </a:ext>
            </a:extLst>
          </p:cNvPr>
          <p:cNvSpPr>
            <a:spLocks noGrp="1"/>
          </p:cNvSpPr>
          <p:nvPr>
            <p:ph type="dt" sz="half" idx="10"/>
          </p:nvPr>
        </p:nvSpPr>
        <p:spPr>
          <a:xfrm>
            <a:off x="8286356" y="6007608"/>
            <a:ext cx="3143643" cy="365125"/>
          </a:xfrm>
        </p:spPr>
        <p:txBody>
          <a:bodyPr/>
          <a:lstStyle/>
          <a:p>
            <a:fld id="{53BEF823-48A5-43FC-BE03-E79964288B41}" type="datetimeFigureOut">
              <a:rPr lang="en-US" smtClean="0"/>
              <a:t>11/3/2025</a:t>
            </a:fld>
            <a:endParaRPr lang="en-US" dirty="0"/>
          </a:p>
        </p:txBody>
      </p:sp>
      <p:sp>
        <p:nvSpPr>
          <p:cNvPr id="5" name="Footer Placeholder 4">
            <a:extLst>
              <a:ext uri="{FF2B5EF4-FFF2-40B4-BE49-F238E27FC236}">
                <a16:creationId xmlns:a16="http://schemas.microsoft.com/office/drawing/2014/main" id="{305EE125-77AD-4E23-AFB7-C5CFDEACACF1}"/>
              </a:ext>
            </a:extLst>
          </p:cNvPr>
          <p:cNvSpPr>
            <a:spLocks noGrp="1"/>
          </p:cNvSpPr>
          <p:nvPr>
            <p:ph type="ftr" sz="quarter" idx="11"/>
          </p:nvPr>
        </p:nvSpPr>
        <p:spPr>
          <a:xfrm>
            <a:off x="1078991" y="6007608"/>
            <a:ext cx="6720837" cy="365125"/>
          </a:xfrm>
        </p:spPr>
        <p:txBody>
          <a:bodyPr/>
          <a:lstStyle/>
          <a:p>
            <a:endParaRPr lang="en-US" dirty="0"/>
          </a:p>
        </p:txBody>
      </p:sp>
      <p:sp>
        <p:nvSpPr>
          <p:cNvPr id="6" name="Slide Number Placeholder 5">
            <a:extLst>
              <a:ext uri="{FF2B5EF4-FFF2-40B4-BE49-F238E27FC236}">
                <a16:creationId xmlns:a16="http://schemas.microsoft.com/office/drawing/2014/main" id="{DC569682-B530-4F52-87B9-39464A0930B3}"/>
              </a:ext>
            </a:extLst>
          </p:cNvPr>
          <p:cNvSpPr>
            <a:spLocks noGrp="1"/>
          </p:cNvSpPr>
          <p:nvPr>
            <p:ph type="sldNum" sz="quarter" idx="12"/>
          </p:nvPr>
        </p:nvSpPr>
        <p:spPr/>
        <p:txBody>
          <a:bodyPr/>
          <a:lstStyle>
            <a:lvl1pPr algn="ctr">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743312850"/>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351BD-5252-4168-A69E-C6864AE297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9748EEE-19C9-493B-836D-73B9E4A0BE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7FA6BFE-11ED-4FB4-9F65-508B5B0F0DD3}"/>
              </a:ext>
            </a:extLst>
          </p:cNvPr>
          <p:cNvSpPr>
            <a:spLocks noGrp="1"/>
          </p:cNvSpPr>
          <p:nvPr>
            <p:ph type="dt" sz="half" idx="10"/>
          </p:nvPr>
        </p:nvSpPr>
        <p:spPr/>
        <p:txBody>
          <a:bodyPr/>
          <a:lstStyle/>
          <a:p>
            <a:pPr algn="r"/>
            <a:fld id="{53BEF823-48A5-43FC-BE03-E79964288B41}" type="datetimeFigureOut">
              <a:rPr lang="en-US" smtClean="0"/>
              <a:pPr algn="r"/>
              <a:t>11/3/2025</a:t>
            </a:fld>
            <a:endParaRPr lang="en-US" dirty="0"/>
          </a:p>
        </p:txBody>
      </p:sp>
      <p:sp>
        <p:nvSpPr>
          <p:cNvPr id="8" name="Footer Placeholder 7">
            <a:extLst>
              <a:ext uri="{FF2B5EF4-FFF2-40B4-BE49-F238E27FC236}">
                <a16:creationId xmlns:a16="http://schemas.microsoft.com/office/drawing/2014/main" id="{F90F536E-BEFF-4E0D-B4EC-39DE28C67CC3}"/>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36EE02AF-6FE1-4972-BD48-A82499AD67F6}"/>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5942007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452EE-D9FC-4E51-9BFF-141F9192339F}"/>
              </a:ext>
            </a:extLst>
          </p:cNvPr>
          <p:cNvSpPr>
            <a:spLocks noGrp="1"/>
          </p:cNvSpPr>
          <p:nvPr>
            <p:ph type="title"/>
          </p:nvPr>
        </p:nvSpPr>
        <p:spPr>
          <a:xfrm>
            <a:off x="763051" y="2414016"/>
            <a:ext cx="10666949" cy="3099816"/>
          </a:xfrm>
        </p:spPr>
        <p:txBody>
          <a:bodyPr anchor="t"/>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1E086C4-4949-4E7A-A182-6709496A1C38}"/>
              </a:ext>
            </a:extLst>
          </p:cNvPr>
          <p:cNvSpPr>
            <a:spLocks noGrp="1"/>
          </p:cNvSpPr>
          <p:nvPr>
            <p:ph type="body" idx="1"/>
          </p:nvPr>
        </p:nvSpPr>
        <p:spPr>
          <a:xfrm>
            <a:off x="758952" y="1389888"/>
            <a:ext cx="10671048" cy="822960"/>
          </a:xfrm>
        </p:spPr>
        <p:txBody>
          <a:bodyPr anchor="ctr">
            <a:normAutofit/>
          </a:bodyPr>
          <a:lstStyle>
            <a:lvl1pPr marL="0" indent="0">
              <a:buNone/>
              <a:defRPr sz="2000" i="1">
                <a:solidFill>
                  <a:schemeClr val="tx1">
                    <a:lumMod val="85000"/>
                    <a:lumOff val="1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3D12BC88-6A2B-4851-9568-23A4B74D9F98}"/>
              </a:ext>
            </a:extLst>
          </p:cNvPr>
          <p:cNvSpPr>
            <a:spLocks noGrp="1"/>
          </p:cNvSpPr>
          <p:nvPr>
            <p:ph type="dt" sz="half" idx="10"/>
          </p:nvPr>
        </p:nvSpPr>
        <p:spPr/>
        <p:txBody>
          <a:bodyPr/>
          <a:lstStyle/>
          <a:p>
            <a:pPr algn="r"/>
            <a:fld id="{53BEF823-48A5-43FC-BE03-E79964288B41}" type="datetimeFigureOut">
              <a:rPr lang="en-US" smtClean="0"/>
              <a:pPr algn="r"/>
              <a:t>11/3/2025</a:t>
            </a:fld>
            <a:endParaRPr lang="en-US" dirty="0"/>
          </a:p>
        </p:txBody>
      </p:sp>
      <p:sp>
        <p:nvSpPr>
          <p:cNvPr id="8" name="Footer Placeholder 7">
            <a:extLst>
              <a:ext uri="{FF2B5EF4-FFF2-40B4-BE49-F238E27FC236}">
                <a16:creationId xmlns:a16="http://schemas.microsoft.com/office/drawing/2014/main" id="{D882CFE5-65C3-4F46-9141-4645455947D2}"/>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5321B390-4E13-4481-AC02-FF126656C4C9}"/>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8610317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0E02F8-47BB-4D30-8EFE-69C9222D9EC4}"/>
              </a:ext>
            </a:extLst>
          </p:cNvPr>
          <p:cNvSpPr>
            <a:spLocks noGrp="1"/>
          </p:cNvSpPr>
          <p:nvPr>
            <p:ph sz="half" idx="1"/>
          </p:nvPr>
        </p:nvSpPr>
        <p:spPr>
          <a:xfrm>
            <a:off x="5184648" y="758952"/>
            <a:ext cx="6245352" cy="2240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A844D33-6BF0-4205-A542-8537E3515938}"/>
              </a:ext>
            </a:extLst>
          </p:cNvPr>
          <p:cNvSpPr>
            <a:spLocks noGrp="1"/>
          </p:cNvSpPr>
          <p:nvPr>
            <p:ph sz="half" idx="2"/>
          </p:nvPr>
        </p:nvSpPr>
        <p:spPr>
          <a:xfrm>
            <a:off x="5184647" y="3273551"/>
            <a:ext cx="6245351" cy="22402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Date Placeholder 8">
            <a:extLst>
              <a:ext uri="{FF2B5EF4-FFF2-40B4-BE49-F238E27FC236}">
                <a16:creationId xmlns:a16="http://schemas.microsoft.com/office/drawing/2014/main" id="{D6953A83-D2BE-4015-8D64-BE93DDFE5D21}"/>
              </a:ext>
            </a:extLst>
          </p:cNvPr>
          <p:cNvSpPr>
            <a:spLocks noGrp="1"/>
          </p:cNvSpPr>
          <p:nvPr>
            <p:ph type="dt" sz="half" idx="10"/>
          </p:nvPr>
        </p:nvSpPr>
        <p:spPr/>
        <p:txBody>
          <a:bodyPr/>
          <a:lstStyle/>
          <a:p>
            <a:pPr algn="r"/>
            <a:fld id="{53BEF823-48A5-43FC-BE03-E79964288B41}" type="datetimeFigureOut">
              <a:rPr lang="en-US" smtClean="0"/>
              <a:pPr algn="r"/>
              <a:t>11/3/2025</a:t>
            </a:fld>
            <a:endParaRPr lang="en-US" dirty="0"/>
          </a:p>
        </p:txBody>
      </p:sp>
      <p:sp>
        <p:nvSpPr>
          <p:cNvPr id="10" name="Footer Placeholder 9">
            <a:extLst>
              <a:ext uri="{FF2B5EF4-FFF2-40B4-BE49-F238E27FC236}">
                <a16:creationId xmlns:a16="http://schemas.microsoft.com/office/drawing/2014/main" id="{BA849E67-05F9-4033-B033-74D6B8C8E771}"/>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DFAAC6AA-CFFB-438F-9327-DDB023E2E149}"/>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5" name="Title 4">
            <a:extLst>
              <a:ext uri="{FF2B5EF4-FFF2-40B4-BE49-F238E27FC236}">
                <a16:creationId xmlns:a16="http://schemas.microsoft.com/office/drawing/2014/main" id="{BA4960CB-ABA7-4442-AB15-FE444F23C63C}"/>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308395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8348291-9C7D-407E-8D07-FA3A323EA973}"/>
              </a:ext>
            </a:extLst>
          </p:cNvPr>
          <p:cNvSpPr>
            <a:spLocks noGrp="1"/>
          </p:cNvSpPr>
          <p:nvPr>
            <p:ph type="body" idx="1"/>
          </p:nvPr>
        </p:nvSpPr>
        <p:spPr>
          <a:xfrm>
            <a:off x="5184648" y="758952"/>
            <a:ext cx="6245352"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1A192D2-8BA6-4A4D-814D-AD37A2A10AC8}"/>
              </a:ext>
            </a:extLst>
          </p:cNvPr>
          <p:cNvSpPr>
            <a:spLocks noGrp="1"/>
          </p:cNvSpPr>
          <p:nvPr>
            <p:ph sz="half" idx="2"/>
          </p:nvPr>
        </p:nvSpPr>
        <p:spPr>
          <a:xfrm>
            <a:off x="5190323" y="1377198"/>
            <a:ext cx="6239675"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86FD4BC-C948-41C4-BA24-5D26147E1C97}"/>
              </a:ext>
            </a:extLst>
          </p:cNvPr>
          <p:cNvSpPr>
            <a:spLocks noGrp="1"/>
          </p:cNvSpPr>
          <p:nvPr>
            <p:ph type="body" sz="quarter" idx="3"/>
          </p:nvPr>
        </p:nvSpPr>
        <p:spPr>
          <a:xfrm>
            <a:off x="5184647" y="3319548"/>
            <a:ext cx="6245351"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12E359C-F73D-4F1B-9F9A-6D628567105D}"/>
              </a:ext>
            </a:extLst>
          </p:cNvPr>
          <p:cNvSpPr>
            <a:spLocks noGrp="1"/>
          </p:cNvSpPr>
          <p:nvPr>
            <p:ph sz="quarter" idx="4"/>
          </p:nvPr>
        </p:nvSpPr>
        <p:spPr>
          <a:xfrm>
            <a:off x="5184646" y="3932372"/>
            <a:ext cx="6245352"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9">
            <a:extLst>
              <a:ext uri="{FF2B5EF4-FFF2-40B4-BE49-F238E27FC236}">
                <a16:creationId xmlns:a16="http://schemas.microsoft.com/office/drawing/2014/main" id="{D76B63AE-38FF-40DD-A543-32DD98E6BDB2}"/>
              </a:ext>
            </a:extLst>
          </p:cNvPr>
          <p:cNvSpPr>
            <a:spLocks noGrp="1"/>
          </p:cNvSpPr>
          <p:nvPr>
            <p:ph type="title"/>
          </p:nvPr>
        </p:nvSpPr>
        <p:spPr/>
        <p:txBody>
          <a:bodyPr/>
          <a:lstStyle/>
          <a:p>
            <a:r>
              <a:rPr lang="en-US"/>
              <a:t>Click to edit Master title style</a:t>
            </a:r>
            <a:endParaRPr lang="en-US" dirty="0"/>
          </a:p>
        </p:txBody>
      </p:sp>
      <p:sp>
        <p:nvSpPr>
          <p:cNvPr id="12" name="Date Placeholder 11">
            <a:extLst>
              <a:ext uri="{FF2B5EF4-FFF2-40B4-BE49-F238E27FC236}">
                <a16:creationId xmlns:a16="http://schemas.microsoft.com/office/drawing/2014/main" id="{C686C0EB-E082-4BAB-99E8-B42F3C28B20F}"/>
              </a:ext>
            </a:extLst>
          </p:cNvPr>
          <p:cNvSpPr>
            <a:spLocks noGrp="1"/>
          </p:cNvSpPr>
          <p:nvPr>
            <p:ph type="dt" sz="half" idx="10"/>
          </p:nvPr>
        </p:nvSpPr>
        <p:spPr/>
        <p:txBody>
          <a:bodyPr/>
          <a:lstStyle/>
          <a:p>
            <a:pPr algn="r"/>
            <a:fld id="{53BEF823-48A5-43FC-BE03-E79964288B41}" type="datetimeFigureOut">
              <a:rPr lang="en-US" smtClean="0"/>
              <a:pPr algn="r"/>
              <a:t>11/3/2025</a:t>
            </a:fld>
            <a:endParaRPr lang="en-US" dirty="0"/>
          </a:p>
        </p:txBody>
      </p:sp>
      <p:sp>
        <p:nvSpPr>
          <p:cNvPr id="13" name="Footer Placeholder 12">
            <a:extLst>
              <a:ext uri="{FF2B5EF4-FFF2-40B4-BE49-F238E27FC236}">
                <a16:creationId xmlns:a16="http://schemas.microsoft.com/office/drawing/2014/main" id="{B3CB0152-BA1F-48C7-A66F-3ADB51C94B97}"/>
              </a:ext>
            </a:extLst>
          </p:cNvPr>
          <p:cNvSpPr>
            <a:spLocks noGrp="1"/>
          </p:cNvSpPr>
          <p:nvPr>
            <p:ph type="ftr" sz="quarter" idx="11"/>
          </p:nvPr>
        </p:nvSpPr>
        <p:spPr/>
        <p:txBody>
          <a:bodyPr/>
          <a:lstStyle/>
          <a:p>
            <a:pPr algn="l"/>
            <a:endParaRPr lang="en-US" dirty="0"/>
          </a:p>
        </p:txBody>
      </p:sp>
      <p:sp>
        <p:nvSpPr>
          <p:cNvPr id="14" name="Slide Number Placeholder 13">
            <a:extLst>
              <a:ext uri="{FF2B5EF4-FFF2-40B4-BE49-F238E27FC236}">
                <a16:creationId xmlns:a16="http://schemas.microsoft.com/office/drawing/2014/main" id="{BD1C21B3-5CF6-415F-8295-EED3DF5CB55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8994266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470D5-4EB9-4410-A8AE-6D85F19239FF}"/>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5887FB59-BA77-4864-B9E8-994851250CB4}"/>
              </a:ext>
            </a:extLst>
          </p:cNvPr>
          <p:cNvSpPr>
            <a:spLocks noGrp="1"/>
          </p:cNvSpPr>
          <p:nvPr>
            <p:ph type="dt" sz="half" idx="10"/>
          </p:nvPr>
        </p:nvSpPr>
        <p:spPr/>
        <p:txBody>
          <a:bodyPr/>
          <a:lstStyle/>
          <a:p>
            <a:pPr algn="r"/>
            <a:fld id="{53BEF823-48A5-43FC-BE03-E79964288B41}" type="datetimeFigureOut">
              <a:rPr lang="en-US" smtClean="0"/>
              <a:pPr algn="r"/>
              <a:t>11/3/2025</a:t>
            </a:fld>
            <a:endParaRPr lang="en-US" dirty="0"/>
          </a:p>
        </p:txBody>
      </p:sp>
      <p:sp>
        <p:nvSpPr>
          <p:cNvPr id="7" name="Footer Placeholder 6">
            <a:extLst>
              <a:ext uri="{FF2B5EF4-FFF2-40B4-BE49-F238E27FC236}">
                <a16:creationId xmlns:a16="http://schemas.microsoft.com/office/drawing/2014/main" id="{B6F0BC0B-BA67-455B-B567-1473DF0628BE}"/>
              </a:ext>
            </a:extLst>
          </p:cNvPr>
          <p:cNvSpPr>
            <a:spLocks noGrp="1"/>
          </p:cNvSpPr>
          <p:nvPr>
            <p:ph type="ftr" sz="quarter" idx="11"/>
          </p:nvPr>
        </p:nvSpPr>
        <p:spPr/>
        <p:txBody>
          <a:bodyPr/>
          <a:lstStyle/>
          <a:p>
            <a:pPr algn="l"/>
            <a:endParaRPr lang="en-US" dirty="0"/>
          </a:p>
        </p:txBody>
      </p:sp>
      <p:sp>
        <p:nvSpPr>
          <p:cNvPr id="8" name="Slide Number Placeholder 7">
            <a:extLst>
              <a:ext uri="{FF2B5EF4-FFF2-40B4-BE49-F238E27FC236}">
                <a16:creationId xmlns:a16="http://schemas.microsoft.com/office/drawing/2014/main" id="{2CF0BCF3-6FB5-4529-AA6A-A31467351EF5}"/>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7560809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4BF1315B-6865-4A5A-91C1-B75339038903}"/>
              </a:ext>
            </a:extLst>
          </p:cNvPr>
          <p:cNvSpPr>
            <a:spLocks noGrp="1"/>
          </p:cNvSpPr>
          <p:nvPr>
            <p:ph type="dt" sz="half" idx="10"/>
          </p:nvPr>
        </p:nvSpPr>
        <p:spPr/>
        <p:txBody>
          <a:bodyPr/>
          <a:lstStyle/>
          <a:p>
            <a:pPr algn="r"/>
            <a:fld id="{53BEF823-48A5-43FC-BE03-E79964288B41}" type="datetimeFigureOut">
              <a:rPr lang="en-US" smtClean="0"/>
              <a:pPr algn="r"/>
              <a:t>11/3/2025</a:t>
            </a:fld>
            <a:endParaRPr lang="en-US" dirty="0"/>
          </a:p>
        </p:txBody>
      </p:sp>
      <p:sp>
        <p:nvSpPr>
          <p:cNvPr id="6" name="Footer Placeholder 5">
            <a:extLst>
              <a:ext uri="{FF2B5EF4-FFF2-40B4-BE49-F238E27FC236}">
                <a16:creationId xmlns:a16="http://schemas.microsoft.com/office/drawing/2014/main" id="{DD536720-08C7-43DE-8EB5-CAB52D0E96B1}"/>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6D2477AF-B012-491C-AE42-22DE1203BE8D}"/>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9533871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D183AC-72A9-43F5-A1B3-1D7A6A4C7EEB}"/>
              </a:ext>
            </a:extLst>
          </p:cNvPr>
          <p:cNvSpPr>
            <a:spLocks noGrp="1"/>
          </p:cNvSpPr>
          <p:nvPr>
            <p:ph idx="1"/>
          </p:nvPr>
        </p:nvSpPr>
        <p:spPr>
          <a:xfrm>
            <a:off x="5183188" y="758951"/>
            <a:ext cx="6245352" cy="4754881"/>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045592-52ED-4270-ACBB-BCC528DAC407}"/>
              </a:ext>
            </a:extLst>
          </p:cNvPr>
          <p:cNvSpPr>
            <a:spLocks noGrp="1"/>
          </p:cNvSpPr>
          <p:nvPr>
            <p:ph type="body" sz="half" idx="2"/>
          </p:nvPr>
        </p:nvSpPr>
        <p:spPr>
          <a:xfrm>
            <a:off x="758953" y="3815080"/>
            <a:ext cx="3831336" cy="1698752"/>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99A93518-F9B5-418F-9883-BEF8359B045A}"/>
              </a:ext>
            </a:extLst>
          </p:cNvPr>
          <p:cNvSpPr>
            <a:spLocks noGrp="1"/>
          </p:cNvSpPr>
          <p:nvPr>
            <p:ph type="dt" sz="half" idx="10"/>
          </p:nvPr>
        </p:nvSpPr>
        <p:spPr/>
        <p:txBody>
          <a:bodyPr/>
          <a:lstStyle/>
          <a:p>
            <a:pPr algn="r"/>
            <a:fld id="{53BEF823-48A5-43FC-BE03-E79964288B41}" type="datetimeFigureOut">
              <a:rPr lang="en-US" smtClean="0"/>
              <a:pPr algn="r"/>
              <a:t>11/3/2025</a:t>
            </a:fld>
            <a:endParaRPr lang="en-US" dirty="0"/>
          </a:p>
        </p:txBody>
      </p:sp>
      <p:sp>
        <p:nvSpPr>
          <p:cNvPr id="10" name="Footer Placeholder 9">
            <a:extLst>
              <a:ext uri="{FF2B5EF4-FFF2-40B4-BE49-F238E27FC236}">
                <a16:creationId xmlns:a16="http://schemas.microsoft.com/office/drawing/2014/main" id="{27B9FFE7-C4AB-425B-9B56-E412C72212A0}"/>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59231052-EBA8-4781-B28A-2FEA8BE523F3}"/>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2" name="Title 1">
            <a:extLst>
              <a:ext uri="{FF2B5EF4-FFF2-40B4-BE49-F238E27FC236}">
                <a16:creationId xmlns:a16="http://schemas.microsoft.com/office/drawing/2014/main" id="{CBDBF9E7-F686-4FA1-9BA5-69BDD014B0D3}"/>
              </a:ext>
            </a:extLst>
          </p:cNvPr>
          <p:cNvSpPr>
            <a:spLocks noGrp="1"/>
          </p:cNvSpPr>
          <p:nvPr>
            <p:ph type="title"/>
          </p:nvPr>
        </p:nvSpPr>
        <p:spPr>
          <a:xfrm>
            <a:off x="758952" y="758952"/>
            <a:ext cx="3831336" cy="2930179"/>
          </a:xfrm>
        </p:spPr>
        <p:txBody>
          <a:bodyPr/>
          <a:lstStyle/>
          <a:p>
            <a:r>
              <a:rPr lang="en-US"/>
              <a:t>Click to edit Master title style</a:t>
            </a:r>
            <a:endParaRPr lang="en-US" dirty="0"/>
          </a:p>
        </p:txBody>
      </p:sp>
    </p:spTree>
    <p:extLst>
      <p:ext uri="{BB962C8B-B14F-4D97-AF65-F5344CB8AC3E}">
        <p14:creationId xmlns:p14="http://schemas.microsoft.com/office/powerpoint/2010/main" val="23398998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116CF06-B27C-4DC4-981D-38E31997BD16}"/>
              </a:ext>
            </a:extLst>
          </p:cNvPr>
          <p:cNvSpPr>
            <a:spLocks noGrp="1"/>
          </p:cNvSpPr>
          <p:nvPr>
            <p:ph type="pic" idx="1"/>
          </p:nvPr>
        </p:nvSpPr>
        <p:spPr>
          <a:xfrm>
            <a:off x="5183188" y="758951"/>
            <a:ext cx="6245352" cy="475488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1976E66-2CB3-4F47-97F6-077C42818316}"/>
              </a:ext>
            </a:extLst>
          </p:cNvPr>
          <p:cNvSpPr>
            <a:spLocks noGrp="1"/>
          </p:cNvSpPr>
          <p:nvPr>
            <p:ph type="body" sz="half" idx="2"/>
          </p:nvPr>
        </p:nvSpPr>
        <p:spPr>
          <a:xfrm>
            <a:off x="758952" y="3794760"/>
            <a:ext cx="3831336" cy="1719072"/>
          </a:xfrm>
        </p:spPr>
        <p:txBody>
          <a:bodyPr>
            <a:normAutofit/>
          </a:bodyPr>
          <a:lstStyle>
            <a:lvl1pPr marL="0" indent="0">
              <a:buNone/>
              <a:defRPr sz="20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71414C9F-CBBD-4D5E-A831-BC0CDFEBCEF3}"/>
              </a:ext>
            </a:extLst>
          </p:cNvPr>
          <p:cNvSpPr>
            <a:spLocks noGrp="1"/>
          </p:cNvSpPr>
          <p:nvPr>
            <p:ph type="dt" sz="half" idx="10"/>
          </p:nvPr>
        </p:nvSpPr>
        <p:spPr/>
        <p:txBody>
          <a:bodyPr/>
          <a:lstStyle/>
          <a:p>
            <a:pPr algn="r"/>
            <a:fld id="{53BEF823-48A5-43FC-BE03-E79964288B41}" type="datetimeFigureOut">
              <a:rPr lang="en-US" smtClean="0"/>
              <a:pPr algn="r"/>
              <a:t>11/3/2025</a:t>
            </a:fld>
            <a:endParaRPr lang="en-US" dirty="0"/>
          </a:p>
        </p:txBody>
      </p:sp>
      <p:sp>
        <p:nvSpPr>
          <p:cNvPr id="10" name="Footer Placeholder 9">
            <a:extLst>
              <a:ext uri="{FF2B5EF4-FFF2-40B4-BE49-F238E27FC236}">
                <a16:creationId xmlns:a16="http://schemas.microsoft.com/office/drawing/2014/main" id="{F58DC0C8-B580-442D-8DAC-4F0F869B1F11}"/>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1B0D29E8-DFEE-49AB-83AF-85FF25252A3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2" name="Title 1">
            <a:extLst>
              <a:ext uri="{FF2B5EF4-FFF2-40B4-BE49-F238E27FC236}">
                <a16:creationId xmlns:a16="http://schemas.microsoft.com/office/drawing/2014/main" id="{D0EAAF1B-6B6E-4D37-8F57-E403C6371A00}"/>
              </a:ext>
            </a:extLst>
          </p:cNvPr>
          <p:cNvSpPr>
            <a:spLocks noGrp="1"/>
          </p:cNvSpPr>
          <p:nvPr>
            <p:ph type="title"/>
          </p:nvPr>
        </p:nvSpPr>
        <p:spPr>
          <a:xfrm>
            <a:off x="758952" y="758952"/>
            <a:ext cx="3831336" cy="2926080"/>
          </a:xfrm>
        </p:spPr>
        <p:txBody>
          <a:bodyPr/>
          <a:lstStyle/>
          <a:p>
            <a:r>
              <a:rPr lang="en-US"/>
              <a:t>Click to edit Master title style</a:t>
            </a:r>
            <a:endParaRPr lang="en-US" dirty="0"/>
          </a:p>
        </p:txBody>
      </p:sp>
    </p:spTree>
    <p:extLst>
      <p:ext uri="{BB962C8B-B14F-4D97-AF65-F5344CB8AC3E}">
        <p14:creationId xmlns:p14="http://schemas.microsoft.com/office/powerpoint/2010/main" val="22250074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59FCF-ACDF-495D-ACFA-15FCAC9EAEE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B3786E3-AB17-427E-8EF8-7FCB671A11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833B4E9-7A16-448C-8BE6-B14941A34857}"/>
              </a:ext>
            </a:extLst>
          </p:cNvPr>
          <p:cNvSpPr>
            <a:spLocks noGrp="1"/>
          </p:cNvSpPr>
          <p:nvPr>
            <p:ph type="dt" sz="half" idx="10"/>
          </p:nvPr>
        </p:nvSpPr>
        <p:spPr/>
        <p:txBody>
          <a:bodyPr/>
          <a:lstStyle/>
          <a:p>
            <a:pPr algn="r"/>
            <a:fld id="{53BEF823-48A5-43FC-BE03-E79964288B41}" type="datetimeFigureOut">
              <a:rPr lang="en-US" smtClean="0"/>
              <a:pPr algn="r"/>
              <a:t>11/3/2025</a:t>
            </a:fld>
            <a:endParaRPr lang="en-US" dirty="0"/>
          </a:p>
        </p:txBody>
      </p:sp>
      <p:sp>
        <p:nvSpPr>
          <p:cNvPr id="8" name="Footer Placeholder 7">
            <a:extLst>
              <a:ext uri="{FF2B5EF4-FFF2-40B4-BE49-F238E27FC236}">
                <a16:creationId xmlns:a16="http://schemas.microsoft.com/office/drawing/2014/main" id="{579212F5-5835-49FF-836F-5E3008A0EDB1}"/>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DE9D492B-E5EE-4D24-A087-57D739CFACE8}"/>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8791198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31E395-94BD-4E79-8E42-9CD4EB33CA60}"/>
              </a:ext>
            </a:extLst>
          </p:cNvPr>
          <p:cNvSpPr>
            <a:spLocks noGrp="1"/>
          </p:cNvSpPr>
          <p:nvPr>
            <p:ph type="title" orient="vert"/>
          </p:nvPr>
        </p:nvSpPr>
        <p:spPr>
          <a:xfrm>
            <a:off x="8475542" y="758952"/>
            <a:ext cx="2954458" cy="4986002"/>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79AA8A4-66BC-4E80-ABE3-F533F82B88CA}"/>
              </a:ext>
            </a:extLst>
          </p:cNvPr>
          <p:cNvSpPr>
            <a:spLocks noGrp="1"/>
          </p:cNvSpPr>
          <p:nvPr>
            <p:ph type="body" orient="vert" idx="1"/>
          </p:nvPr>
        </p:nvSpPr>
        <p:spPr>
          <a:xfrm>
            <a:off x="758952" y="758952"/>
            <a:ext cx="7407586" cy="498600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DDA4EA6-6A1A-48ED-9D79-A438561C7E79}"/>
              </a:ext>
            </a:extLst>
          </p:cNvPr>
          <p:cNvSpPr>
            <a:spLocks noGrp="1"/>
          </p:cNvSpPr>
          <p:nvPr>
            <p:ph type="dt" sz="half" idx="10"/>
          </p:nvPr>
        </p:nvSpPr>
        <p:spPr/>
        <p:txBody>
          <a:bodyPr/>
          <a:lstStyle/>
          <a:p>
            <a:pPr algn="r"/>
            <a:fld id="{53BEF823-48A5-43FC-BE03-E79964288B41}" type="datetimeFigureOut">
              <a:rPr lang="en-US" smtClean="0"/>
              <a:pPr algn="r"/>
              <a:t>11/3/2025</a:t>
            </a:fld>
            <a:endParaRPr lang="en-US" dirty="0"/>
          </a:p>
        </p:txBody>
      </p:sp>
      <p:sp>
        <p:nvSpPr>
          <p:cNvPr id="8" name="Footer Placeholder 7">
            <a:extLst>
              <a:ext uri="{FF2B5EF4-FFF2-40B4-BE49-F238E27FC236}">
                <a16:creationId xmlns:a16="http://schemas.microsoft.com/office/drawing/2014/main" id="{F049B2BA-9250-4EBF-8820-10BDA5C1C62B}"/>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1F914475-55F3-4C46-BAE2-E4D93E9E3781}"/>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8554980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6" title="Page Number Shape">
            <a:extLst>
              <a:ext uri="{FF2B5EF4-FFF2-40B4-BE49-F238E27FC236}">
                <a16:creationId xmlns:a16="http://schemas.microsoft.com/office/drawing/2014/main" id="{72411438-92A5-42B0-9C54-EA4FB32ACB5E}"/>
              </a:ext>
            </a:extLst>
          </p:cNvPr>
          <p:cNvSpPr/>
          <p:nvPr/>
        </p:nvSpPr>
        <p:spPr bwMode="auto">
          <a:xfrm>
            <a:off x="11784011" y="577880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2" name="Title Placeholder 1">
            <a:extLst>
              <a:ext uri="{FF2B5EF4-FFF2-40B4-BE49-F238E27FC236}">
                <a16:creationId xmlns:a16="http://schemas.microsoft.com/office/drawing/2014/main" id="{0D56E4D8-47B6-4DEC-BD29-B3B6ED4CC739}"/>
              </a:ext>
            </a:extLst>
          </p:cNvPr>
          <p:cNvSpPr>
            <a:spLocks noGrp="1"/>
          </p:cNvSpPr>
          <p:nvPr>
            <p:ph type="title"/>
          </p:nvPr>
        </p:nvSpPr>
        <p:spPr>
          <a:xfrm>
            <a:off x="758952" y="758952"/>
            <a:ext cx="3831336" cy="47548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F0F5D4C-4873-4052-A294-99CCB9421C4A}"/>
              </a:ext>
            </a:extLst>
          </p:cNvPr>
          <p:cNvSpPr>
            <a:spLocks noGrp="1"/>
          </p:cNvSpPr>
          <p:nvPr>
            <p:ph type="body" idx="1"/>
          </p:nvPr>
        </p:nvSpPr>
        <p:spPr>
          <a:xfrm>
            <a:off x="5184648" y="758952"/>
            <a:ext cx="6245352" cy="47548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41D62B3-3490-46B4-A10E-33FCE4A1FBB5}"/>
              </a:ext>
            </a:extLst>
          </p:cNvPr>
          <p:cNvSpPr>
            <a:spLocks noGrp="1"/>
          </p:cNvSpPr>
          <p:nvPr>
            <p:ph type="dt" sz="half" idx="2"/>
          </p:nvPr>
        </p:nvSpPr>
        <p:spPr>
          <a:xfrm>
            <a:off x="7616952" y="6007608"/>
            <a:ext cx="3813048" cy="365125"/>
          </a:xfrm>
          <a:prstGeom prst="rect">
            <a:avLst/>
          </a:prstGeom>
        </p:spPr>
        <p:txBody>
          <a:bodyPr vert="horz" lIns="91440" tIns="45720" rIns="91440" bIns="45720" rtlCol="0" anchor="ctr"/>
          <a:lstStyle>
            <a:lvl1pPr algn="r">
              <a:defRPr sz="1000" spc="50" baseline="0">
                <a:solidFill>
                  <a:schemeClr val="tx1">
                    <a:lumMod val="85000"/>
                    <a:lumOff val="15000"/>
                  </a:schemeClr>
                </a:solidFill>
              </a:defRPr>
            </a:lvl1pPr>
          </a:lstStyle>
          <a:p>
            <a:pPr algn="r"/>
            <a:fld id="{53BEF823-48A5-43FC-BE03-E79964288B41}" type="datetimeFigureOut">
              <a:rPr lang="en-US" smtClean="0"/>
              <a:pPr algn="r"/>
              <a:t>11/3/2025</a:t>
            </a:fld>
            <a:endParaRPr lang="en-US" dirty="0"/>
          </a:p>
        </p:txBody>
      </p:sp>
      <p:sp>
        <p:nvSpPr>
          <p:cNvPr id="5" name="Footer Placeholder 4">
            <a:extLst>
              <a:ext uri="{FF2B5EF4-FFF2-40B4-BE49-F238E27FC236}">
                <a16:creationId xmlns:a16="http://schemas.microsoft.com/office/drawing/2014/main" id="{97424CB1-7D5F-4F52-9F99-7068F5819E8C}"/>
              </a:ext>
            </a:extLst>
          </p:cNvPr>
          <p:cNvSpPr>
            <a:spLocks noGrp="1"/>
          </p:cNvSpPr>
          <p:nvPr>
            <p:ph type="ftr" sz="quarter" idx="3"/>
          </p:nvPr>
        </p:nvSpPr>
        <p:spPr>
          <a:xfrm>
            <a:off x="758952" y="6007608"/>
            <a:ext cx="3831336" cy="365125"/>
          </a:xfrm>
          <a:prstGeom prst="rect">
            <a:avLst/>
          </a:prstGeom>
        </p:spPr>
        <p:txBody>
          <a:bodyPr vert="horz" lIns="91440" tIns="45720" rIns="91440" bIns="45720" rtlCol="0" anchor="ctr"/>
          <a:lstStyle>
            <a:lvl1pPr algn="l">
              <a:defRPr sz="1000" spc="50" baseline="0">
                <a:solidFill>
                  <a:schemeClr val="tx1">
                    <a:lumMod val="85000"/>
                    <a:lumOff val="15000"/>
                  </a:schemeClr>
                </a:solidFill>
              </a:defRPr>
            </a:lvl1pPr>
          </a:lstStyle>
          <a:p>
            <a:pPr algn="l"/>
            <a:endParaRPr lang="en-US" dirty="0"/>
          </a:p>
        </p:txBody>
      </p:sp>
      <p:sp>
        <p:nvSpPr>
          <p:cNvPr id="6" name="Slide Number Placeholder 5">
            <a:extLst>
              <a:ext uri="{FF2B5EF4-FFF2-40B4-BE49-F238E27FC236}">
                <a16:creationId xmlns:a16="http://schemas.microsoft.com/office/drawing/2014/main" id="{1A1F9CC9-1431-4569-B2F1-D04814955381}"/>
              </a:ext>
            </a:extLst>
          </p:cNvPr>
          <p:cNvSpPr>
            <a:spLocks noGrp="1"/>
          </p:cNvSpPr>
          <p:nvPr>
            <p:ph type="sldNum" sz="quarter" idx="4"/>
          </p:nvPr>
        </p:nvSpPr>
        <p:spPr>
          <a:xfrm>
            <a:off x="11786616" y="6007608"/>
            <a:ext cx="411480" cy="365125"/>
          </a:xfrm>
          <a:prstGeom prst="rect">
            <a:avLst/>
          </a:prstGeom>
        </p:spPr>
        <p:txBody>
          <a:bodyPr vert="horz" lIns="45720" tIns="45720" rIns="45720" bIns="45720" rtlCol="0" anchor="ctr"/>
          <a:lstStyle>
            <a:lvl1pPr algn="r">
              <a:defRPr sz="900" b="1">
                <a:solidFill>
                  <a:schemeClr val="bg1"/>
                </a:solidFill>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6445316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27" r:id="rId6"/>
    <p:sldLayoutId id="2147483723" r:id="rId7"/>
    <p:sldLayoutId id="2147483724" r:id="rId8"/>
    <p:sldLayoutId id="2147483725" r:id="rId9"/>
    <p:sldLayoutId id="2147483726" r:id="rId10"/>
    <p:sldLayoutId id="2147483728" r:id="rId11"/>
  </p:sldLayoutIdLst>
  <p:txStyles>
    <p:titleStyle>
      <a:lvl1pPr algn="l" defTabSz="914400" rtl="0" eaLnBrk="1" latinLnBrk="0" hangingPunct="1">
        <a:lnSpc>
          <a:spcPct val="90000"/>
        </a:lnSpc>
        <a:spcBef>
          <a:spcPct val="0"/>
        </a:spcBef>
        <a:buNone/>
        <a:defRPr sz="6000" i="1" kern="1200" spc="100" baseline="0">
          <a:solidFill>
            <a:schemeClr val="tx1">
              <a:lumMod val="85000"/>
              <a:lumOff val="15000"/>
            </a:schemeClr>
          </a:solidFill>
          <a:latin typeface="+mj-lt"/>
          <a:ea typeface="+mj-ea"/>
          <a:cs typeface="+mj-cs"/>
        </a:defRPr>
      </a:lvl1pPr>
    </p:titleStyle>
    <p:bodyStyle>
      <a:lvl1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2000" kern="1200">
          <a:solidFill>
            <a:schemeClr val="tx1">
              <a:lumMod val="85000"/>
              <a:lumOff val="15000"/>
            </a:schemeClr>
          </a:solidFill>
          <a:latin typeface="+mn-lt"/>
          <a:ea typeface="+mn-ea"/>
          <a:cs typeface="+mn-cs"/>
        </a:defRPr>
      </a:lvl1pPr>
      <a:lvl2pPr marL="182880" indent="0" algn="l" defTabSz="914400" rtl="0" eaLnBrk="1" latinLnBrk="0" hangingPunct="1">
        <a:lnSpc>
          <a:spcPct val="110000"/>
        </a:lnSpc>
        <a:spcBef>
          <a:spcPts val="400"/>
        </a:spcBef>
        <a:spcAft>
          <a:spcPts val="400"/>
        </a:spcAft>
        <a:buClrTx/>
        <a:buFont typeface="Arial" panose="020B0604020202020204" pitchFamily="34" charset="0"/>
        <a:buNone/>
        <a:defRPr sz="1800" i="1" kern="1200">
          <a:solidFill>
            <a:schemeClr val="tx1">
              <a:lumMod val="85000"/>
              <a:lumOff val="15000"/>
            </a:schemeClr>
          </a:solidFill>
          <a:latin typeface="+mn-lt"/>
          <a:ea typeface="+mn-ea"/>
          <a:cs typeface="+mn-cs"/>
        </a:defRPr>
      </a:lvl2pPr>
      <a:lvl3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600" kern="1200">
          <a:solidFill>
            <a:schemeClr val="tx1">
              <a:lumMod val="85000"/>
              <a:lumOff val="15000"/>
            </a:schemeClr>
          </a:solidFill>
          <a:latin typeface="+mn-lt"/>
          <a:ea typeface="+mn-ea"/>
          <a:cs typeface="+mn-cs"/>
        </a:defRPr>
      </a:lvl3pPr>
      <a:lvl4pPr marL="182880" indent="0" algn="l" defTabSz="914400" rtl="0" eaLnBrk="1" latinLnBrk="0" hangingPunct="1">
        <a:lnSpc>
          <a:spcPct val="110000"/>
        </a:lnSpc>
        <a:spcBef>
          <a:spcPts val="400"/>
        </a:spcBef>
        <a:spcAft>
          <a:spcPts val="400"/>
        </a:spcAft>
        <a:buClrTx/>
        <a:buFont typeface="Arial" panose="020B0604020202020204" pitchFamily="34" charset="0"/>
        <a:buNone/>
        <a:defRPr sz="1400" i="1" kern="1200">
          <a:solidFill>
            <a:schemeClr val="tx1">
              <a:lumMod val="85000"/>
              <a:lumOff val="15000"/>
            </a:schemeClr>
          </a:solidFill>
          <a:latin typeface="+mn-lt"/>
          <a:ea typeface="+mn-ea"/>
          <a:cs typeface="+mn-cs"/>
        </a:defRPr>
      </a:lvl4pPr>
      <a:lvl5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4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78991" y="893935"/>
            <a:ext cx="5364937" cy="3339390"/>
          </a:xfrm>
        </p:spPr>
        <p:txBody>
          <a:bodyPr anchor="ctr">
            <a:normAutofit/>
          </a:bodyPr>
          <a:lstStyle/>
          <a:p>
            <a:r>
              <a:rPr lang="en-GB" sz="5100">
                <a:ea typeface="+mj-lt"/>
                <a:cs typeface="+mj-lt"/>
              </a:rPr>
              <a:t>The Clash of Civilizations Debate and Contemporary Conflict.</a:t>
            </a:r>
            <a:endParaRPr lang="en-US" sz="5100"/>
          </a:p>
        </p:txBody>
      </p:sp>
      <p:sp>
        <p:nvSpPr>
          <p:cNvPr id="3" name="Subtitle 2"/>
          <p:cNvSpPr>
            <a:spLocks noGrp="1"/>
          </p:cNvSpPr>
          <p:nvPr>
            <p:ph type="subTitle" idx="1"/>
          </p:nvPr>
        </p:nvSpPr>
        <p:spPr>
          <a:xfrm>
            <a:off x="1078992" y="4876803"/>
            <a:ext cx="5364936" cy="909848"/>
          </a:xfrm>
        </p:spPr>
        <p:txBody>
          <a:bodyPr vert="horz" lIns="91440" tIns="45720" rIns="91440" bIns="45720" rtlCol="0" anchor="t">
            <a:normAutofit/>
          </a:bodyPr>
          <a:lstStyle/>
          <a:p>
            <a:r>
              <a:rPr lang="en-GB" sz="2000" dirty="0">
                <a:ea typeface="+mn-lt"/>
                <a:cs typeface="+mn-lt"/>
              </a:rPr>
              <a:t>A Scholarly Review of Samuel P. Huntington’s "The Clash of Civilizations?" (1993)</a:t>
            </a:r>
            <a:endParaRPr lang="en-US" sz="2000" dirty="0"/>
          </a:p>
        </p:txBody>
      </p:sp>
      <p:cxnSp>
        <p:nvCxnSpPr>
          <p:cNvPr id="31" name="Straight Connector 30">
            <a:extLst>
              <a:ext uri="{FF2B5EF4-FFF2-40B4-BE49-F238E27FC236}">
                <a16:creationId xmlns:a16="http://schemas.microsoft.com/office/drawing/2014/main" id="{E3B95BE3-D5B2-4F38-9A01-17866C9FBA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40408" y="4555071"/>
            <a:ext cx="530352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pic>
        <p:nvPicPr>
          <p:cNvPr id="17" name="Picture 16">
            <a:extLst>
              <a:ext uri="{FF2B5EF4-FFF2-40B4-BE49-F238E27FC236}">
                <a16:creationId xmlns:a16="http://schemas.microsoft.com/office/drawing/2014/main" id="{55203017-6CDE-3D0E-81D5-10F120693708}"/>
              </a:ext>
            </a:extLst>
          </p:cNvPr>
          <p:cNvPicPr>
            <a:picLocks noChangeAspect="1"/>
          </p:cNvPicPr>
          <p:nvPr/>
        </p:nvPicPr>
        <p:blipFill>
          <a:blip r:embed="rId2"/>
          <a:srcRect l="39932" r="16534" b="1"/>
          <a:stretch>
            <a:fillRect/>
          </a:stretch>
        </p:blipFill>
        <p:spPr>
          <a:xfrm>
            <a:off x="6976934" y="10"/>
            <a:ext cx="5215066" cy="6857990"/>
          </a:xfrm>
          <a:custGeom>
            <a:avLst/>
            <a:gdLst/>
            <a:ahLst/>
            <a:cxnLst/>
            <a:rect l="l" t="t" r="r" b="b"/>
            <a:pathLst>
              <a:path w="5215066" h="6858000">
                <a:moveTo>
                  <a:pt x="2017353" y="0"/>
                </a:moveTo>
                <a:lnTo>
                  <a:pt x="5215066" y="0"/>
                </a:lnTo>
                <a:lnTo>
                  <a:pt x="5215066" y="6858000"/>
                </a:lnTo>
                <a:lnTo>
                  <a:pt x="1292431" y="6858000"/>
                </a:lnTo>
                <a:lnTo>
                  <a:pt x="1012702" y="6549681"/>
                </a:lnTo>
                <a:cubicBezTo>
                  <a:pt x="380046" y="5781733"/>
                  <a:pt x="0" y="4797206"/>
                  <a:pt x="0" y="3723759"/>
                </a:cubicBezTo>
                <a:cubicBezTo>
                  <a:pt x="0" y="2190263"/>
                  <a:pt x="775604" y="838237"/>
                  <a:pt x="1955279" y="39865"/>
                </a:cubicBezTo>
                <a:close/>
              </a:path>
            </a:pathLst>
          </a:custGeom>
        </p:spPr>
      </p:pic>
      <p:sp>
        <p:nvSpPr>
          <p:cNvPr id="32" name="Freeform 6">
            <a:extLst>
              <a:ext uri="{FF2B5EF4-FFF2-40B4-BE49-F238E27FC236}">
                <a16:creationId xmlns:a16="http://schemas.microsoft.com/office/drawing/2014/main" id="{ADA271CD-3011-4A05-B4A3-80F1794684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18"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9" name="Straight Connector 18">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20" name="Rectangle 19">
            <a:extLst>
              <a:ext uri="{FF2B5EF4-FFF2-40B4-BE49-F238E27FC236}">
                <a16:creationId xmlns:a16="http://schemas.microsoft.com/office/drawing/2014/main" id="{60AA5DFF-F391-4D1C-B76E-4E130B8C9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570BDE2-3A2A-4B48-9B39-C9C6FBB0A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4424B9-F6BA-F922-BCA8-75E870F08372}"/>
              </a:ext>
            </a:extLst>
          </p:cNvPr>
          <p:cNvSpPr>
            <a:spLocks noGrp="1"/>
          </p:cNvSpPr>
          <p:nvPr>
            <p:ph type="title"/>
          </p:nvPr>
        </p:nvSpPr>
        <p:spPr>
          <a:xfrm>
            <a:off x="817735" y="2283726"/>
            <a:ext cx="9601200" cy="3200400"/>
          </a:xfrm>
        </p:spPr>
        <p:txBody>
          <a:bodyPr vert="horz" lIns="91440" tIns="45720" rIns="91440" bIns="45720" rtlCol="0" anchor="b">
            <a:normAutofit/>
          </a:bodyPr>
          <a:lstStyle/>
          <a:p>
            <a:pPr marL="285750" indent="-285750"/>
            <a:r>
              <a:rPr lang="en-US" sz="1800" b="1">
                <a:solidFill>
                  <a:schemeClr val="bg1">
                    <a:lumMod val="85000"/>
                    <a:lumOff val="15000"/>
                  </a:schemeClr>
                </a:solidFill>
              </a:rPr>
              <a:t>Background of Huntington’s Argument</a:t>
            </a:r>
            <a:endParaRPr lang="en-US" sz="1800">
              <a:solidFill>
                <a:schemeClr val="bg1">
                  <a:lumMod val="85000"/>
                  <a:lumOff val="15000"/>
                </a:schemeClr>
              </a:solidFill>
            </a:endParaRPr>
          </a:p>
          <a:p>
            <a:pPr marL="285750" lvl="1" indent="-285750" algn="l" rtl="0">
              <a:lnSpc>
                <a:spcPct val="90000"/>
              </a:lnSpc>
              <a:spcBef>
                <a:spcPct val="0"/>
              </a:spcBef>
            </a:pPr>
            <a:r>
              <a:rPr lang="en-US" i="1" kern="1200" spc="100">
                <a:solidFill>
                  <a:schemeClr val="bg1">
                    <a:lumMod val="85000"/>
                    <a:lumOff val="15000"/>
                  </a:schemeClr>
                </a:solidFill>
                <a:latin typeface="+mj-lt"/>
                <a:ea typeface="+mj-ea"/>
                <a:cs typeface="+mj-cs"/>
              </a:rPr>
              <a:t>Samuel P. Huntington’s article published in Foreign Affairs (1993) proposes that future global conflicts will not be primarily ideological or economic but will occur between civilizations.</a:t>
            </a:r>
            <a:br>
              <a:rPr lang="en-US" i="1" kern="1200" spc="100">
                <a:solidFill>
                  <a:schemeClr val="bg1">
                    <a:lumMod val="85000"/>
                    <a:lumOff val="15000"/>
                  </a:schemeClr>
                </a:solidFill>
                <a:latin typeface="+mj-lt"/>
                <a:ea typeface="+mj-ea"/>
                <a:cs typeface="+mj-cs"/>
              </a:rPr>
            </a:br>
            <a:br>
              <a:rPr lang="en-US" i="1" kern="1200" spc="100">
                <a:solidFill>
                  <a:schemeClr val="bg1">
                    <a:lumMod val="85000"/>
                    <a:lumOff val="15000"/>
                  </a:schemeClr>
                </a:solidFill>
                <a:latin typeface="+mj-lt"/>
                <a:ea typeface="+mj-ea"/>
                <a:cs typeface="+mj-cs"/>
              </a:rPr>
            </a:br>
            <a:r>
              <a:rPr lang="en-US" i="1" kern="1200" spc="100">
                <a:solidFill>
                  <a:schemeClr val="bg1">
                    <a:lumMod val="85000"/>
                    <a:lumOff val="15000"/>
                  </a:schemeClr>
                </a:solidFill>
                <a:latin typeface="+mj-lt"/>
                <a:ea typeface="+mj-ea"/>
                <a:cs typeface="+mj-cs"/>
              </a:rPr>
              <a:t>The world is dividing along cultural lines, rather than the traditional "West vs. the Rest" or ideological conflicts (e.g., Cold War).</a:t>
            </a:r>
            <a:br>
              <a:rPr lang="en-US" i="1" kern="1200" spc="100">
                <a:solidFill>
                  <a:schemeClr val="bg1">
                    <a:lumMod val="85000"/>
                    <a:lumOff val="15000"/>
                  </a:schemeClr>
                </a:solidFill>
                <a:latin typeface="+mj-lt"/>
                <a:ea typeface="+mj-ea"/>
                <a:cs typeface="+mj-cs"/>
              </a:rPr>
            </a:br>
            <a:br>
              <a:rPr lang="en-US" i="1" kern="1200" spc="100">
                <a:solidFill>
                  <a:schemeClr val="bg1">
                    <a:lumMod val="85000"/>
                    <a:lumOff val="15000"/>
                  </a:schemeClr>
                </a:solidFill>
                <a:latin typeface="+mj-lt"/>
                <a:ea typeface="+mj-ea"/>
                <a:cs typeface="+mj-cs"/>
              </a:rPr>
            </a:br>
            <a:r>
              <a:rPr lang="en-US" i="1" kern="1200" spc="100">
                <a:solidFill>
                  <a:schemeClr val="bg1">
                    <a:lumMod val="85000"/>
                    <a:lumOff val="15000"/>
                  </a:schemeClr>
                </a:solidFill>
                <a:latin typeface="+mj-lt"/>
                <a:ea typeface="+mj-ea"/>
                <a:cs typeface="+mj-cs"/>
              </a:rPr>
              <a:t>Post-Cold War uncertainty prompted Huntington to frame global conflict as cultural rather than ideological.</a:t>
            </a:r>
          </a:p>
          <a:p>
            <a:pPr marL="285750" lvl="1" indent="-285750" algn="l" rtl="0">
              <a:lnSpc>
                <a:spcPct val="90000"/>
              </a:lnSpc>
              <a:spcBef>
                <a:spcPct val="0"/>
              </a:spcBef>
            </a:pPr>
            <a:endParaRPr lang="en-US" i="1" kern="1200" spc="100">
              <a:solidFill>
                <a:schemeClr val="bg1">
                  <a:lumMod val="85000"/>
                  <a:lumOff val="15000"/>
                </a:schemeClr>
              </a:solidFill>
              <a:latin typeface="+mj-lt"/>
              <a:ea typeface="+mj-ea"/>
              <a:cs typeface="+mj-cs"/>
            </a:endParaRPr>
          </a:p>
          <a:p>
            <a:br>
              <a:rPr lang="en-US" sz="1800" b="1">
                <a:solidFill>
                  <a:schemeClr val="bg1">
                    <a:lumMod val="85000"/>
                    <a:lumOff val="15000"/>
                  </a:schemeClr>
                </a:solidFill>
              </a:rPr>
            </a:br>
            <a:r>
              <a:rPr lang="en-US" sz="1800" b="1">
                <a:solidFill>
                  <a:schemeClr val="bg1">
                    <a:lumMod val="85000"/>
                    <a:lumOff val="15000"/>
                  </a:schemeClr>
                </a:solidFill>
              </a:rPr>
              <a:t>Main Thesis</a:t>
            </a:r>
            <a:endParaRPr lang="en-US" sz="1800">
              <a:solidFill>
                <a:schemeClr val="bg1">
                  <a:lumMod val="85000"/>
                  <a:lumOff val="15000"/>
                </a:schemeClr>
              </a:solidFill>
            </a:endParaRPr>
          </a:p>
          <a:p>
            <a:pPr marL="285750" lvl="1" indent="-285750" algn="l" rtl="0">
              <a:lnSpc>
                <a:spcPct val="90000"/>
              </a:lnSpc>
              <a:spcBef>
                <a:spcPct val="0"/>
              </a:spcBef>
            </a:pPr>
            <a:r>
              <a:rPr lang="en-US" i="1" kern="1200" spc="100">
                <a:solidFill>
                  <a:schemeClr val="bg1">
                    <a:lumMod val="85000"/>
                    <a:lumOff val="15000"/>
                  </a:schemeClr>
                </a:solidFill>
                <a:latin typeface="+mj-lt"/>
                <a:ea typeface="+mj-ea"/>
                <a:cs typeface="+mj-cs"/>
              </a:rPr>
              <a:t>Huntington argues that post-Cold War, conflict will be primarily cultural — between major civilizations like Western, Islamic, Sinic (Chinese), Hindu, Orthodox, and others.</a:t>
            </a:r>
            <a:br>
              <a:rPr lang="en-US" i="1" kern="1200" spc="100">
                <a:solidFill>
                  <a:schemeClr val="bg1">
                    <a:lumMod val="85000"/>
                    <a:lumOff val="15000"/>
                  </a:schemeClr>
                </a:solidFill>
                <a:latin typeface="+mj-lt"/>
                <a:ea typeface="+mj-ea"/>
                <a:cs typeface="+mj-cs"/>
              </a:rPr>
            </a:br>
            <a:br>
              <a:rPr lang="en-US" i="1" kern="1200" spc="100">
                <a:solidFill>
                  <a:schemeClr val="bg1">
                    <a:lumMod val="85000"/>
                    <a:lumOff val="15000"/>
                  </a:schemeClr>
                </a:solidFill>
                <a:latin typeface="+mj-lt"/>
                <a:ea typeface="+mj-ea"/>
                <a:cs typeface="+mj-cs"/>
              </a:rPr>
            </a:br>
            <a:r>
              <a:rPr lang="en-US" i="1" kern="1200" spc="100">
                <a:solidFill>
                  <a:schemeClr val="bg1">
                    <a:lumMod val="85000"/>
                    <a:lumOff val="15000"/>
                  </a:schemeClr>
                </a:solidFill>
                <a:latin typeface="+mj-lt"/>
                <a:ea typeface="+mj-ea"/>
                <a:cs typeface="+mj-cs"/>
              </a:rPr>
              <a:t>•Deterministic framing renders clashes inevitable and forecloses possibilities for dialogue.</a:t>
            </a:r>
            <a:br>
              <a:rPr lang="en-US" i="1" kern="1200" spc="100">
                <a:solidFill>
                  <a:schemeClr val="bg1">
                    <a:lumMod val="85000"/>
                    <a:lumOff val="15000"/>
                  </a:schemeClr>
                </a:solidFill>
                <a:latin typeface="+mj-lt"/>
                <a:ea typeface="+mj-ea"/>
                <a:cs typeface="+mj-cs"/>
              </a:rPr>
            </a:br>
            <a:br>
              <a:rPr lang="en-US" i="1" kern="1200" spc="100">
                <a:solidFill>
                  <a:schemeClr val="bg1">
                    <a:lumMod val="85000"/>
                    <a:lumOff val="15000"/>
                  </a:schemeClr>
                </a:solidFill>
                <a:latin typeface="+mj-lt"/>
                <a:ea typeface="+mj-ea"/>
                <a:cs typeface="+mj-cs"/>
              </a:rPr>
            </a:br>
            <a:endParaRPr lang="en-US" i="1" kern="1200" spc="100">
              <a:solidFill>
                <a:schemeClr val="bg1">
                  <a:lumMod val="85000"/>
                  <a:lumOff val="15000"/>
                </a:schemeClr>
              </a:solidFill>
              <a:latin typeface="+mj-lt"/>
              <a:ea typeface="+mj-ea"/>
              <a:cs typeface="+mj-cs"/>
            </a:endParaRPr>
          </a:p>
          <a:p>
            <a:pPr marL="285750" lvl="1" indent="-285750" algn="l" rtl="0">
              <a:lnSpc>
                <a:spcPct val="90000"/>
              </a:lnSpc>
              <a:spcBef>
                <a:spcPct val="0"/>
              </a:spcBef>
            </a:pPr>
            <a:endParaRPr lang="en-US" i="1" kern="1200" spc="100">
              <a:solidFill>
                <a:schemeClr val="bg1">
                  <a:lumMod val="85000"/>
                  <a:lumOff val="15000"/>
                </a:schemeClr>
              </a:solidFill>
              <a:latin typeface="+mj-lt"/>
              <a:ea typeface="+mj-ea"/>
              <a:cs typeface="+mj-cs"/>
            </a:endParaRPr>
          </a:p>
          <a:p>
            <a:endParaRPr lang="en-US" sz="1800">
              <a:solidFill>
                <a:schemeClr val="bg1">
                  <a:lumMod val="85000"/>
                  <a:lumOff val="15000"/>
                </a:schemeClr>
              </a:solidFill>
            </a:endParaRPr>
          </a:p>
        </p:txBody>
      </p:sp>
      <p:sp>
        <p:nvSpPr>
          <p:cNvPr id="3" name="Text Placeholder 2">
            <a:extLst>
              <a:ext uri="{FF2B5EF4-FFF2-40B4-BE49-F238E27FC236}">
                <a16:creationId xmlns:a16="http://schemas.microsoft.com/office/drawing/2014/main" id="{C98D6D3B-3A08-1254-2DBB-17E387BE3DBE}"/>
              </a:ext>
            </a:extLst>
          </p:cNvPr>
          <p:cNvSpPr>
            <a:spLocks noGrp="1"/>
          </p:cNvSpPr>
          <p:nvPr>
            <p:ph type="body" idx="1"/>
          </p:nvPr>
        </p:nvSpPr>
        <p:spPr>
          <a:xfrm>
            <a:off x="545592" y="5637735"/>
            <a:ext cx="9601200" cy="806608"/>
          </a:xfrm>
        </p:spPr>
        <p:txBody>
          <a:bodyPr vert="horz" lIns="91440" tIns="45720" rIns="91440" bIns="45720" rtlCol="0">
            <a:normAutofit/>
          </a:bodyPr>
          <a:lstStyle/>
          <a:p>
            <a:pPr>
              <a:lnSpc>
                <a:spcPct val="100000"/>
              </a:lnSpc>
            </a:pPr>
            <a:r>
              <a:rPr lang="en-US" sz="2200" i="0"/>
              <a:t>Introduction to the Clash of Civilizations Thesis</a:t>
            </a:r>
            <a:endParaRPr lang="en-US" sz="2200"/>
          </a:p>
        </p:txBody>
      </p:sp>
      <p:sp>
        <p:nvSpPr>
          <p:cNvPr id="22" name="Freeform 6">
            <a:extLst>
              <a:ext uri="{FF2B5EF4-FFF2-40B4-BE49-F238E27FC236}">
                <a16:creationId xmlns:a16="http://schemas.microsoft.com/office/drawing/2014/main" id="{591326CA-698F-4F50-A3B5-4A709B6A12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21445036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483F27-4EEA-390A-1270-45EB0A808A31}"/>
              </a:ext>
            </a:extLst>
          </p:cNvPr>
          <p:cNvSpPr>
            <a:spLocks noGrp="1"/>
          </p:cNvSpPr>
          <p:nvPr>
            <p:ph type="title"/>
          </p:nvPr>
        </p:nvSpPr>
        <p:spPr>
          <a:xfrm>
            <a:off x="675965" y="1325444"/>
            <a:ext cx="10666949" cy="4689130"/>
          </a:xfrm>
        </p:spPr>
        <p:txBody>
          <a:bodyPr>
            <a:normAutofit/>
          </a:bodyPr>
          <a:lstStyle/>
          <a:p>
            <a:br>
              <a:rPr lang="en-GB" sz="1800" b="1" i="0" dirty="0">
                <a:ea typeface="+mj-lt"/>
                <a:cs typeface="+mj-lt"/>
              </a:rPr>
            </a:br>
            <a:r>
              <a:rPr lang="en-GB" sz="1800" b="1" i="0" dirty="0">
                <a:ea typeface="+mj-lt"/>
                <a:cs typeface="+mj-lt"/>
              </a:rPr>
              <a:t>Relevance to Post-Cold War Politics</a:t>
            </a:r>
            <a:r>
              <a:rPr lang="en-GB" sz="1800" i="0" dirty="0">
                <a:ea typeface="+mj-lt"/>
                <a:cs typeface="+mj-lt"/>
              </a:rPr>
              <a:t>: Huntington’s prediction about the role of cultural and civilizational identities in global conflict has held some weight, especially after events like 9/11 and the rise of China. His framework provided a way of thinking about global conflicts that extended beyond traditional state-based theories.</a:t>
            </a:r>
            <a:endParaRPr lang="en-US" dirty="0"/>
          </a:p>
          <a:p>
            <a:br>
              <a:rPr lang="en-GB" sz="1800" b="1" i="0" dirty="0">
                <a:ea typeface="+mj-lt"/>
                <a:cs typeface="+mj-lt"/>
              </a:rPr>
            </a:br>
            <a:r>
              <a:rPr lang="en-GB" sz="1800" b="1" i="0" dirty="0">
                <a:ea typeface="+mj-lt"/>
                <a:cs typeface="+mj-lt"/>
              </a:rPr>
              <a:t>Understanding of Global Dynamics</a:t>
            </a:r>
            <a:r>
              <a:rPr lang="en-GB" sz="1800" i="0" dirty="0">
                <a:ea typeface="+mj-lt"/>
                <a:cs typeface="+mj-lt"/>
              </a:rPr>
              <a:t>: His argument helps explain the rise of Islamic fundamentalism and the growing tensions between the West and the Islamic world post-9/11. Similarly, he anticipates China’s rise as a global power, alongside increasing Sino-Western tensions, particularly in terms of political values.</a:t>
            </a:r>
            <a:endParaRPr lang="en-GB" dirty="0"/>
          </a:p>
          <a:p>
            <a:br>
              <a:rPr lang="en-GB" sz="1800" b="1" i="0" dirty="0">
                <a:ea typeface="+mj-lt"/>
                <a:cs typeface="+mj-lt"/>
              </a:rPr>
            </a:br>
            <a:r>
              <a:rPr lang="en-GB" sz="1800" b="1" i="0" dirty="0">
                <a:ea typeface="+mj-lt"/>
                <a:cs typeface="+mj-lt"/>
              </a:rPr>
              <a:t>Highlighting Identity in Conflict</a:t>
            </a:r>
            <a:r>
              <a:rPr lang="en-GB" sz="1800" i="0" dirty="0">
                <a:ea typeface="+mj-lt"/>
                <a:cs typeface="+mj-lt"/>
              </a:rPr>
              <a:t>: Huntington emphasizes the role of identity—cultural, religious, and historical—as a driving force behind conflict. In an era of globalization, where identities are being reasserted and competing for dominance, his theory remains useful in understanding cultural and religious polarization.</a:t>
            </a:r>
            <a:endParaRPr lang="en-GB" dirty="0"/>
          </a:p>
          <a:p>
            <a:endParaRPr lang="en-GB" sz="1800" dirty="0"/>
          </a:p>
        </p:txBody>
      </p:sp>
      <p:sp>
        <p:nvSpPr>
          <p:cNvPr id="3" name="Text Placeholder 2">
            <a:extLst>
              <a:ext uri="{FF2B5EF4-FFF2-40B4-BE49-F238E27FC236}">
                <a16:creationId xmlns:a16="http://schemas.microsoft.com/office/drawing/2014/main" id="{F2BFBEEE-FF06-596A-7C11-F264C7861D3E}"/>
              </a:ext>
            </a:extLst>
          </p:cNvPr>
          <p:cNvSpPr>
            <a:spLocks noGrp="1"/>
          </p:cNvSpPr>
          <p:nvPr>
            <p:ph type="body" idx="1"/>
          </p:nvPr>
        </p:nvSpPr>
        <p:spPr>
          <a:xfrm>
            <a:off x="671866" y="399288"/>
            <a:ext cx="10671048" cy="822960"/>
          </a:xfrm>
        </p:spPr>
        <p:txBody>
          <a:bodyPr/>
          <a:lstStyle/>
          <a:p>
            <a:r>
              <a:rPr lang="en-GB" i="0" dirty="0">
                <a:ea typeface="+mn-lt"/>
                <a:cs typeface="+mn-lt"/>
              </a:rPr>
              <a:t>Strengths of Huntington's Thesis</a:t>
            </a:r>
            <a:endParaRPr lang="en-US" dirty="0"/>
          </a:p>
        </p:txBody>
      </p:sp>
    </p:spTree>
    <p:extLst>
      <p:ext uri="{BB962C8B-B14F-4D97-AF65-F5344CB8AC3E}">
        <p14:creationId xmlns:p14="http://schemas.microsoft.com/office/powerpoint/2010/main" val="21865541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20"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22" name="Straight Connector 21">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24" name="Rectangle 23">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erial view of an island">
            <a:extLst>
              <a:ext uri="{FF2B5EF4-FFF2-40B4-BE49-F238E27FC236}">
                <a16:creationId xmlns:a16="http://schemas.microsoft.com/office/drawing/2014/main" id="{D2F4833D-3155-968A-6372-D4348A70795C}"/>
              </a:ext>
            </a:extLst>
          </p:cNvPr>
          <p:cNvPicPr>
            <a:picLocks noChangeAspect="1"/>
          </p:cNvPicPr>
          <p:nvPr/>
        </p:nvPicPr>
        <p:blipFill>
          <a:blip r:embed="rId2"/>
          <a:srcRect t="26572" b="17178"/>
          <a:stretch>
            <a:fillRect/>
          </a:stretch>
        </p:blipFill>
        <p:spPr>
          <a:xfrm>
            <a:off x="1" y="10"/>
            <a:ext cx="12191999" cy="6857990"/>
          </a:xfrm>
          <a:prstGeom prst="rect">
            <a:avLst/>
          </a:prstGeom>
        </p:spPr>
      </p:pic>
      <p:sp>
        <p:nvSpPr>
          <p:cNvPr id="26" name="Rectangle 25">
            <a:extLst>
              <a:ext uri="{FF2B5EF4-FFF2-40B4-BE49-F238E27FC236}">
                <a16:creationId xmlns:a16="http://schemas.microsoft.com/office/drawing/2014/main" id="{E4398140-F067-40E9-892C-4DB04C70BC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244600" y="-1244600"/>
            <a:ext cx="6858000" cy="9347200"/>
          </a:xfrm>
          <a:prstGeom prst="rect">
            <a:avLst/>
          </a:prstGeom>
          <a:gradFill>
            <a:gsLst>
              <a:gs pos="100000">
                <a:srgbClr val="000000">
                  <a:alpha val="0"/>
                </a:srgbClr>
              </a:gs>
              <a:gs pos="0">
                <a:schemeClr val="tx1"/>
              </a:gs>
              <a:gs pos="0">
                <a:srgbClr val="000000">
                  <a:alpha val="75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C4ACD5-74C6-85A0-E9CE-3C280686966C}"/>
              </a:ext>
            </a:extLst>
          </p:cNvPr>
          <p:cNvSpPr>
            <a:spLocks noGrp="1"/>
          </p:cNvSpPr>
          <p:nvPr>
            <p:ph type="title"/>
          </p:nvPr>
        </p:nvSpPr>
        <p:spPr>
          <a:xfrm>
            <a:off x="758952" y="1143000"/>
            <a:ext cx="4572000" cy="2984701"/>
          </a:xfrm>
        </p:spPr>
        <p:txBody>
          <a:bodyPr vert="horz" lIns="91440" tIns="45720" rIns="91440" bIns="45720" rtlCol="0" anchor="b">
            <a:normAutofit/>
          </a:bodyPr>
          <a:lstStyle/>
          <a:p>
            <a:pPr marL="342900" indent="-342900"/>
            <a:r>
              <a:rPr lang="en-US" sz="1500" b="1" u="sng">
                <a:solidFill>
                  <a:srgbClr val="FFFFFF"/>
                </a:solidFill>
              </a:rPr>
              <a:t>Civilizations as Primary Units of Conflict</a:t>
            </a:r>
            <a:endParaRPr lang="en-US" sz="1500" u="sng">
              <a:solidFill>
                <a:srgbClr val="FFFFFF"/>
              </a:solidFill>
            </a:endParaRPr>
          </a:p>
          <a:p>
            <a:pPr lvl="1" algn="l" rtl="0">
              <a:lnSpc>
                <a:spcPct val="90000"/>
              </a:lnSpc>
              <a:spcBef>
                <a:spcPct val="0"/>
              </a:spcBef>
            </a:pPr>
            <a:r>
              <a:rPr lang="en-US" sz="1500" i="1" kern="1200" spc="100">
                <a:solidFill>
                  <a:srgbClr val="FFFFFF"/>
                </a:solidFill>
                <a:latin typeface="+mj-lt"/>
                <a:ea typeface="+mj-ea"/>
                <a:cs typeface="+mj-cs"/>
              </a:rPr>
              <a:t>Civilizations are defined by shared cultural traits (religion, language, history, traditions, etc.).</a:t>
            </a:r>
          </a:p>
          <a:p>
            <a:br>
              <a:rPr lang="en-US" sz="1500" b="1" u="sng">
                <a:solidFill>
                  <a:srgbClr val="FFFFFF"/>
                </a:solidFill>
              </a:rPr>
            </a:br>
            <a:r>
              <a:rPr lang="en-US" sz="1500" b="1" u="sng">
                <a:solidFill>
                  <a:srgbClr val="FFFFFF"/>
                </a:solidFill>
              </a:rPr>
              <a:t>Fault Lines of Civilizations</a:t>
            </a:r>
            <a:endParaRPr lang="en-US" sz="1500" u="sng">
              <a:solidFill>
                <a:srgbClr val="FFFFFF"/>
              </a:solidFill>
            </a:endParaRPr>
          </a:p>
          <a:p>
            <a:pPr lvl="1" algn="l" rtl="0">
              <a:lnSpc>
                <a:spcPct val="90000"/>
              </a:lnSpc>
              <a:spcBef>
                <a:spcPct val="0"/>
              </a:spcBef>
            </a:pPr>
            <a:r>
              <a:rPr lang="en-US" sz="1500" i="1" kern="1200" spc="100">
                <a:solidFill>
                  <a:srgbClr val="FFFFFF"/>
                </a:solidFill>
                <a:latin typeface="+mj-lt"/>
                <a:ea typeface="+mj-ea"/>
                <a:cs typeface="+mj-cs"/>
              </a:rPr>
              <a:t>Conflict occurs where these civilizations meet, such as between the West and Islam, or the West and China.</a:t>
            </a:r>
          </a:p>
          <a:p>
            <a:br>
              <a:rPr lang="en-US" sz="1500" b="1" u="sng">
                <a:solidFill>
                  <a:srgbClr val="FFFFFF"/>
                </a:solidFill>
              </a:rPr>
            </a:br>
            <a:r>
              <a:rPr lang="en-US" sz="1500" b="1" u="sng">
                <a:solidFill>
                  <a:srgbClr val="FFFFFF"/>
                </a:solidFill>
              </a:rPr>
              <a:t>West vs. Non-Western Civilizations</a:t>
            </a:r>
            <a:endParaRPr lang="en-US" sz="1500" u="sng">
              <a:solidFill>
                <a:srgbClr val="FFFFFF"/>
              </a:solidFill>
            </a:endParaRPr>
          </a:p>
          <a:p>
            <a:pPr lvl="1" algn="l" rtl="0">
              <a:lnSpc>
                <a:spcPct val="90000"/>
              </a:lnSpc>
              <a:spcBef>
                <a:spcPct val="0"/>
              </a:spcBef>
            </a:pPr>
            <a:r>
              <a:rPr lang="en-US" sz="1500" i="1" kern="1200" spc="100">
                <a:solidFill>
                  <a:srgbClr val="FFFFFF"/>
                </a:solidFill>
                <a:latin typeface="+mj-lt"/>
                <a:ea typeface="+mj-ea"/>
                <a:cs typeface="+mj-cs"/>
              </a:rPr>
              <a:t>Huntington suggests the West may clash with rising non-Western civilizations due to ideological, religious, and cultural differences.</a:t>
            </a:r>
          </a:p>
          <a:p>
            <a:br>
              <a:rPr lang="en-US" sz="1500" b="1" u="sng">
                <a:solidFill>
                  <a:srgbClr val="FFFFFF"/>
                </a:solidFill>
              </a:rPr>
            </a:br>
            <a:r>
              <a:rPr lang="en-US" sz="1500" b="1" u="sng">
                <a:solidFill>
                  <a:srgbClr val="FFFFFF"/>
                </a:solidFill>
              </a:rPr>
              <a:t>The Role of Religion</a:t>
            </a:r>
            <a:endParaRPr lang="en-US" sz="1500" u="sng">
              <a:solidFill>
                <a:srgbClr val="FFFFFF"/>
              </a:solidFill>
            </a:endParaRPr>
          </a:p>
          <a:p>
            <a:pPr lvl="1" algn="l" rtl="0">
              <a:lnSpc>
                <a:spcPct val="90000"/>
              </a:lnSpc>
              <a:spcBef>
                <a:spcPct val="0"/>
              </a:spcBef>
            </a:pPr>
            <a:r>
              <a:rPr lang="en-US" sz="1500" i="1" kern="1200" spc="100">
                <a:solidFill>
                  <a:srgbClr val="FFFFFF"/>
                </a:solidFill>
                <a:latin typeface="+mj-lt"/>
                <a:ea typeface="+mj-ea"/>
                <a:cs typeface="+mj-cs"/>
              </a:rPr>
              <a:t>Religion is central to identity and conflict (e.g., Islam vs. the West, Hinduism vs. Islam).</a:t>
            </a:r>
          </a:p>
          <a:p>
            <a:endParaRPr lang="en-US" sz="1500">
              <a:solidFill>
                <a:srgbClr val="FFFFFF"/>
              </a:solidFill>
            </a:endParaRPr>
          </a:p>
        </p:txBody>
      </p:sp>
      <p:sp>
        <p:nvSpPr>
          <p:cNvPr id="3" name="Text Placeholder 2">
            <a:extLst>
              <a:ext uri="{FF2B5EF4-FFF2-40B4-BE49-F238E27FC236}">
                <a16:creationId xmlns:a16="http://schemas.microsoft.com/office/drawing/2014/main" id="{DDBAF93A-72C8-E6E5-058E-252D8A64AD12}"/>
              </a:ext>
            </a:extLst>
          </p:cNvPr>
          <p:cNvSpPr>
            <a:spLocks noGrp="1"/>
          </p:cNvSpPr>
          <p:nvPr>
            <p:ph type="body" idx="1"/>
          </p:nvPr>
        </p:nvSpPr>
        <p:spPr>
          <a:xfrm>
            <a:off x="758952" y="4452109"/>
            <a:ext cx="4571999" cy="1318071"/>
          </a:xfrm>
        </p:spPr>
        <p:txBody>
          <a:bodyPr vert="horz" lIns="91440" tIns="45720" rIns="91440" bIns="45720" rtlCol="0">
            <a:normAutofit/>
          </a:bodyPr>
          <a:lstStyle/>
          <a:p>
            <a:pPr>
              <a:lnSpc>
                <a:spcPct val="100000"/>
              </a:lnSpc>
            </a:pPr>
            <a:r>
              <a:rPr lang="en-US" sz="2200" i="0">
                <a:solidFill>
                  <a:srgbClr val="FFFFFF"/>
                </a:solidFill>
              </a:rPr>
              <a:t>Key Components of the Thesis</a:t>
            </a:r>
            <a:endParaRPr lang="en-US" sz="2200">
              <a:solidFill>
                <a:srgbClr val="FFFFFF"/>
              </a:solidFill>
            </a:endParaRPr>
          </a:p>
        </p:txBody>
      </p:sp>
      <p:cxnSp>
        <p:nvCxnSpPr>
          <p:cNvPr id="28" name="Straight Connector 27">
            <a:extLst>
              <a:ext uri="{FF2B5EF4-FFF2-40B4-BE49-F238E27FC236}">
                <a16:creationId xmlns:a16="http://schemas.microsoft.com/office/drawing/2014/main" id="{17726E8A-324C-4684-96F2-AFDDFB2F14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58952" y="4291242"/>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0" name="Freeform 6">
            <a:extLst>
              <a:ext uri="{FF2B5EF4-FFF2-40B4-BE49-F238E27FC236}">
                <a16:creationId xmlns:a16="http://schemas.microsoft.com/office/drawing/2014/main" id="{7021D92D-08FF-45A6-9109-AC9462C7E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7134867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8"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0" name="Straight Connector 9">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60AA5DFF-F391-4D1C-B76E-4E130B8C9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570BDE2-3A2A-4B48-9B39-C9C6FBB0A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060014-605B-2BB8-514D-CF44E341F3EB}"/>
              </a:ext>
            </a:extLst>
          </p:cNvPr>
          <p:cNvSpPr>
            <a:spLocks noGrp="1"/>
          </p:cNvSpPr>
          <p:nvPr>
            <p:ph type="title"/>
          </p:nvPr>
        </p:nvSpPr>
        <p:spPr>
          <a:xfrm>
            <a:off x="1078992" y="1064526"/>
            <a:ext cx="9601200" cy="3200400"/>
          </a:xfrm>
        </p:spPr>
        <p:txBody>
          <a:bodyPr vert="horz" lIns="91440" tIns="45720" rIns="91440" bIns="45720" rtlCol="0" anchor="b">
            <a:normAutofit/>
          </a:bodyPr>
          <a:lstStyle/>
          <a:p>
            <a:r>
              <a:rPr lang="en-US" sz="1800" b="1" u="sng">
                <a:solidFill>
                  <a:schemeClr val="bg1">
                    <a:lumMod val="85000"/>
                    <a:lumOff val="15000"/>
                  </a:schemeClr>
                </a:solidFill>
              </a:rPr>
              <a:t>Widespread Interest and Adoption</a:t>
            </a:r>
            <a:endParaRPr lang="en-US" sz="1800" u="sng">
              <a:solidFill>
                <a:schemeClr val="bg1">
                  <a:lumMod val="85000"/>
                  <a:lumOff val="15000"/>
                </a:schemeClr>
              </a:solidFill>
            </a:endParaRPr>
          </a:p>
          <a:p>
            <a:pPr marL="285750" indent="-285750"/>
            <a:r>
              <a:rPr lang="en-US" sz="1800">
                <a:solidFill>
                  <a:schemeClr val="bg1">
                    <a:lumMod val="85000"/>
                    <a:lumOff val="15000"/>
                  </a:schemeClr>
                </a:solidFill>
              </a:rPr>
              <a:t>Huntington’s thesis was influential and has been widely cited in political and academic circles, particularly in discussions on global geopolitics.</a:t>
            </a:r>
          </a:p>
          <a:p>
            <a:br>
              <a:rPr lang="en-US" sz="1800" b="1">
                <a:solidFill>
                  <a:schemeClr val="bg1">
                    <a:lumMod val="85000"/>
                    <a:lumOff val="15000"/>
                  </a:schemeClr>
                </a:solidFill>
              </a:rPr>
            </a:br>
            <a:r>
              <a:rPr lang="en-US" sz="1800" b="1" u="sng">
                <a:solidFill>
                  <a:schemeClr val="bg1">
                    <a:lumMod val="85000"/>
                    <a:lumOff val="15000"/>
                  </a:schemeClr>
                </a:solidFill>
              </a:rPr>
              <a:t>Geopolitical Context Post-Cold War</a:t>
            </a:r>
            <a:endParaRPr lang="en-US" sz="1800" u="sng">
              <a:solidFill>
                <a:schemeClr val="bg1">
                  <a:lumMod val="85000"/>
                  <a:lumOff val="15000"/>
                </a:schemeClr>
              </a:solidFill>
            </a:endParaRPr>
          </a:p>
          <a:p>
            <a:pPr marL="285750" indent="-285750"/>
            <a:r>
              <a:rPr lang="en-US" sz="1800">
                <a:solidFill>
                  <a:schemeClr val="bg1">
                    <a:lumMod val="85000"/>
                    <a:lumOff val="15000"/>
                  </a:schemeClr>
                </a:solidFill>
              </a:rPr>
              <a:t>The collapse of the Soviet Union and the shift toward multipolarity in global politics set the stage for</a:t>
            </a:r>
            <a:br>
              <a:rPr lang="en-US" sz="1800">
                <a:solidFill>
                  <a:schemeClr val="bg1">
                    <a:lumMod val="85000"/>
                    <a:lumOff val="15000"/>
                  </a:schemeClr>
                </a:solidFill>
              </a:rPr>
            </a:br>
            <a:r>
              <a:rPr lang="en-US" sz="1800">
                <a:solidFill>
                  <a:schemeClr val="bg1">
                    <a:lumMod val="85000"/>
                    <a:lumOff val="15000"/>
                  </a:schemeClr>
                </a:solidFill>
              </a:rPr>
              <a:t>Huntington's theory.</a:t>
            </a:r>
          </a:p>
          <a:p>
            <a:br>
              <a:rPr lang="en-US" sz="1800" b="1">
                <a:solidFill>
                  <a:schemeClr val="bg1">
                    <a:lumMod val="85000"/>
                    <a:lumOff val="15000"/>
                  </a:schemeClr>
                </a:solidFill>
              </a:rPr>
            </a:br>
            <a:r>
              <a:rPr lang="en-US" sz="1800" b="1" u="sng">
                <a:solidFill>
                  <a:schemeClr val="bg1">
                    <a:lumMod val="85000"/>
                    <a:lumOff val="15000"/>
                  </a:schemeClr>
                </a:solidFill>
              </a:rPr>
              <a:t>Examples of Supporting Evidence</a:t>
            </a:r>
            <a:endParaRPr lang="en-US" sz="1800" u="sng">
              <a:solidFill>
                <a:schemeClr val="bg1">
                  <a:lumMod val="85000"/>
                  <a:lumOff val="15000"/>
                </a:schemeClr>
              </a:solidFill>
            </a:endParaRPr>
          </a:p>
          <a:p>
            <a:pPr marL="285750" indent="-285750"/>
            <a:r>
              <a:rPr lang="en-US" sz="1800">
                <a:solidFill>
                  <a:schemeClr val="bg1">
                    <a:lumMod val="85000"/>
                    <a:lumOff val="15000"/>
                  </a:schemeClr>
                </a:solidFill>
              </a:rPr>
              <a:t>The 9/11 attacks and the rise of Islamic extremism.</a:t>
            </a:r>
          </a:p>
          <a:p>
            <a:pPr marL="285750" indent="-285750"/>
            <a:r>
              <a:rPr lang="en-US" sz="1800">
                <a:solidFill>
                  <a:schemeClr val="bg1">
                    <a:lumMod val="85000"/>
                    <a:lumOff val="15000"/>
                  </a:schemeClr>
                </a:solidFill>
              </a:rPr>
              <a:t>Growing tensions between China and the U.S. over economic and political power.</a:t>
            </a:r>
          </a:p>
          <a:p>
            <a:endParaRPr lang="en-US" sz="1800">
              <a:solidFill>
                <a:schemeClr val="bg1">
                  <a:lumMod val="85000"/>
                  <a:lumOff val="15000"/>
                </a:schemeClr>
              </a:solidFill>
            </a:endParaRPr>
          </a:p>
        </p:txBody>
      </p:sp>
      <p:sp>
        <p:nvSpPr>
          <p:cNvPr id="3" name="Text Placeholder 2">
            <a:extLst>
              <a:ext uri="{FF2B5EF4-FFF2-40B4-BE49-F238E27FC236}">
                <a16:creationId xmlns:a16="http://schemas.microsoft.com/office/drawing/2014/main" id="{77A3455C-9FF5-4FC2-9AB1-0F38E23AE150}"/>
              </a:ext>
            </a:extLst>
          </p:cNvPr>
          <p:cNvSpPr>
            <a:spLocks noGrp="1"/>
          </p:cNvSpPr>
          <p:nvPr>
            <p:ph type="body" idx="1"/>
          </p:nvPr>
        </p:nvSpPr>
        <p:spPr>
          <a:xfrm>
            <a:off x="1078992" y="4908392"/>
            <a:ext cx="9601200" cy="806608"/>
          </a:xfrm>
        </p:spPr>
        <p:txBody>
          <a:bodyPr vert="horz" lIns="91440" tIns="45720" rIns="91440" bIns="45720" rtlCol="0">
            <a:normAutofit/>
          </a:bodyPr>
          <a:lstStyle/>
          <a:p>
            <a:pPr>
              <a:lnSpc>
                <a:spcPct val="100000"/>
              </a:lnSpc>
            </a:pPr>
            <a:r>
              <a:rPr lang="en-US" sz="2200" i="0"/>
              <a:t>Scholarly Reception and Support</a:t>
            </a:r>
            <a:endParaRPr lang="en-US" sz="2200"/>
          </a:p>
        </p:txBody>
      </p:sp>
      <p:sp>
        <p:nvSpPr>
          <p:cNvPr id="16" name="Freeform 6">
            <a:extLst>
              <a:ext uri="{FF2B5EF4-FFF2-40B4-BE49-F238E27FC236}">
                <a16:creationId xmlns:a16="http://schemas.microsoft.com/office/drawing/2014/main" id="{591326CA-698F-4F50-A3B5-4A709B6A12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20133822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8"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0" name="Straight Connector 9">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60AA5DFF-F391-4D1C-B76E-4E130B8C9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570BDE2-3A2A-4B48-9B39-C9C6FBB0A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157C89-B6E3-9777-0E5D-D26030EB7A85}"/>
              </a:ext>
            </a:extLst>
          </p:cNvPr>
          <p:cNvSpPr>
            <a:spLocks noGrp="1"/>
          </p:cNvSpPr>
          <p:nvPr>
            <p:ph type="title"/>
          </p:nvPr>
        </p:nvSpPr>
        <p:spPr>
          <a:xfrm>
            <a:off x="1078992" y="1064526"/>
            <a:ext cx="9601200" cy="3200400"/>
          </a:xfrm>
        </p:spPr>
        <p:txBody>
          <a:bodyPr vert="horz" lIns="91440" tIns="45720" rIns="91440" bIns="45720" rtlCol="0" anchor="b">
            <a:normAutofit/>
          </a:bodyPr>
          <a:lstStyle/>
          <a:p>
            <a:br>
              <a:rPr lang="en-US" sz="1800" b="1">
                <a:solidFill>
                  <a:schemeClr val="bg1">
                    <a:lumMod val="85000"/>
                    <a:lumOff val="15000"/>
                  </a:schemeClr>
                </a:solidFill>
              </a:rPr>
            </a:br>
            <a:r>
              <a:rPr lang="en-US" sz="1800" b="1" u="sng">
                <a:solidFill>
                  <a:schemeClr val="bg1">
                    <a:lumMod val="85000"/>
                    <a:lumOff val="15000"/>
                  </a:schemeClr>
                </a:solidFill>
              </a:rPr>
              <a:t>Over-Simplification of Global Conflict</a:t>
            </a:r>
            <a:endParaRPr lang="en-US" sz="1800" u="sng">
              <a:solidFill>
                <a:schemeClr val="bg1">
                  <a:lumMod val="85000"/>
                  <a:lumOff val="15000"/>
                </a:schemeClr>
              </a:solidFill>
            </a:endParaRPr>
          </a:p>
          <a:p>
            <a:pPr marL="285750" indent="-285750"/>
            <a:r>
              <a:rPr lang="en-US" sz="1800">
                <a:solidFill>
                  <a:schemeClr val="bg1">
                    <a:lumMod val="85000"/>
                    <a:lumOff val="15000"/>
                  </a:schemeClr>
                </a:solidFill>
              </a:rPr>
              <a:t>Critics argue that Huntington oversimplifies the complexity of global conflicts, which are often driven by politics, economics, and local issues, not just cultural or civilizational differences.</a:t>
            </a:r>
          </a:p>
          <a:p>
            <a:br>
              <a:rPr lang="en-US" sz="1800" b="1">
                <a:solidFill>
                  <a:schemeClr val="bg1">
                    <a:lumMod val="85000"/>
                    <a:lumOff val="15000"/>
                  </a:schemeClr>
                </a:solidFill>
              </a:rPr>
            </a:br>
            <a:r>
              <a:rPr lang="en-US" sz="1800" b="1" u="sng">
                <a:solidFill>
                  <a:schemeClr val="bg1">
                    <a:lumMod val="85000"/>
                    <a:lumOff val="15000"/>
                  </a:schemeClr>
                </a:solidFill>
              </a:rPr>
              <a:t>Homogenization of Civilizations</a:t>
            </a:r>
            <a:endParaRPr lang="en-US" sz="1800" u="sng">
              <a:solidFill>
                <a:schemeClr val="bg1">
                  <a:lumMod val="85000"/>
                  <a:lumOff val="15000"/>
                </a:schemeClr>
              </a:solidFill>
            </a:endParaRPr>
          </a:p>
          <a:p>
            <a:pPr marL="285750" indent="-285750"/>
            <a:r>
              <a:rPr lang="en-US" sz="1800">
                <a:solidFill>
                  <a:schemeClr val="bg1">
                    <a:lumMod val="85000"/>
                    <a:lumOff val="15000"/>
                  </a:schemeClr>
                </a:solidFill>
              </a:rPr>
              <a:t>Huntington’s concept of civilizations is criticized for ignoring internal divisions within civilizations (e.g., Sunni vs. Shia, Hindu vs. Muslim in India).</a:t>
            </a:r>
          </a:p>
          <a:p>
            <a:br>
              <a:rPr lang="en-US" sz="1800" b="1">
                <a:solidFill>
                  <a:schemeClr val="bg1">
                    <a:lumMod val="85000"/>
                    <a:lumOff val="15000"/>
                  </a:schemeClr>
                </a:solidFill>
              </a:rPr>
            </a:br>
            <a:r>
              <a:rPr lang="en-US" sz="1800" b="1" u="sng">
                <a:solidFill>
                  <a:schemeClr val="bg1">
                    <a:lumMod val="85000"/>
                    <a:lumOff val="15000"/>
                  </a:schemeClr>
                </a:solidFill>
              </a:rPr>
              <a:t>Determinism</a:t>
            </a:r>
            <a:endParaRPr lang="en-US" sz="1800" u="sng">
              <a:solidFill>
                <a:schemeClr val="bg1">
                  <a:lumMod val="85000"/>
                  <a:lumOff val="15000"/>
                </a:schemeClr>
              </a:solidFill>
            </a:endParaRPr>
          </a:p>
          <a:p>
            <a:pPr marL="285750" indent="-285750"/>
            <a:r>
              <a:rPr lang="en-US" sz="1800">
                <a:solidFill>
                  <a:schemeClr val="bg1">
                    <a:lumMod val="85000"/>
                    <a:lumOff val="15000"/>
                  </a:schemeClr>
                </a:solidFill>
              </a:rPr>
              <a:t>The thesis has been criticized for presenting conflicts as inevitable, rather than the result of specific geopolitical, historical, or economic factors.</a:t>
            </a:r>
          </a:p>
          <a:p>
            <a:endParaRPr lang="en-US" sz="1800">
              <a:solidFill>
                <a:schemeClr val="bg1">
                  <a:lumMod val="85000"/>
                  <a:lumOff val="15000"/>
                </a:schemeClr>
              </a:solidFill>
            </a:endParaRPr>
          </a:p>
        </p:txBody>
      </p:sp>
      <p:sp>
        <p:nvSpPr>
          <p:cNvPr id="3" name="Text Placeholder 2">
            <a:extLst>
              <a:ext uri="{FF2B5EF4-FFF2-40B4-BE49-F238E27FC236}">
                <a16:creationId xmlns:a16="http://schemas.microsoft.com/office/drawing/2014/main" id="{4A63EA10-EAE3-762A-0AEB-DEFF5B0B926A}"/>
              </a:ext>
            </a:extLst>
          </p:cNvPr>
          <p:cNvSpPr>
            <a:spLocks noGrp="1"/>
          </p:cNvSpPr>
          <p:nvPr>
            <p:ph type="body" idx="1"/>
          </p:nvPr>
        </p:nvSpPr>
        <p:spPr>
          <a:xfrm>
            <a:off x="1078992" y="4908392"/>
            <a:ext cx="9601200" cy="806608"/>
          </a:xfrm>
        </p:spPr>
        <p:txBody>
          <a:bodyPr vert="horz" lIns="91440" tIns="45720" rIns="91440" bIns="45720" rtlCol="0">
            <a:normAutofit/>
          </a:bodyPr>
          <a:lstStyle/>
          <a:p>
            <a:pPr>
              <a:lnSpc>
                <a:spcPct val="100000"/>
              </a:lnSpc>
            </a:pPr>
            <a:r>
              <a:rPr lang="en-US" sz="2200" i="0"/>
              <a:t>Criticisms of Huntington’s Thesis</a:t>
            </a:r>
            <a:endParaRPr lang="en-US" sz="2200"/>
          </a:p>
        </p:txBody>
      </p:sp>
      <p:sp>
        <p:nvSpPr>
          <p:cNvPr id="16" name="Freeform 6">
            <a:extLst>
              <a:ext uri="{FF2B5EF4-FFF2-40B4-BE49-F238E27FC236}">
                <a16:creationId xmlns:a16="http://schemas.microsoft.com/office/drawing/2014/main" id="{591326CA-698F-4F50-A3B5-4A709B6A12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29497459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8"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0" name="Straight Connector 9">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60AA5DFF-F391-4D1C-B76E-4E130B8C9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570BDE2-3A2A-4B48-9B39-C9C6FBB0A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79EDF7-F118-8B05-72FE-21447D38DAD7}"/>
              </a:ext>
            </a:extLst>
          </p:cNvPr>
          <p:cNvSpPr>
            <a:spLocks noGrp="1"/>
          </p:cNvSpPr>
          <p:nvPr>
            <p:ph type="title"/>
          </p:nvPr>
        </p:nvSpPr>
        <p:spPr>
          <a:xfrm>
            <a:off x="1078992" y="1064526"/>
            <a:ext cx="9601200" cy="3200400"/>
          </a:xfrm>
        </p:spPr>
        <p:txBody>
          <a:bodyPr vert="horz" lIns="91440" tIns="45720" rIns="91440" bIns="45720" rtlCol="0" anchor="b">
            <a:normAutofit/>
          </a:bodyPr>
          <a:lstStyle/>
          <a:p>
            <a:r>
              <a:rPr lang="en-US" sz="1800" b="1" u="sng">
                <a:solidFill>
                  <a:schemeClr val="bg1">
                    <a:lumMod val="85000"/>
                    <a:lumOff val="15000"/>
                  </a:schemeClr>
                </a:solidFill>
              </a:rPr>
              <a:t>Post-9/11 World</a:t>
            </a:r>
            <a:endParaRPr lang="en-US" sz="1800" u="sng">
              <a:solidFill>
                <a:schemeClr val="bg1">
                  <a:lumMod val="85000"/>
                  <a:lumOff val="15000"/>
                </a:schemeClr>
              </a:solidFill>
            </a:endParaRPr>
          </a:p>
          <a:p>
            <a:pPr marL="285750" indent="-285750"/>
            <a:r>
              <a:rPr lang="en-US" sz="1800">
                <a:solidFill>
                  <a:schemeClr val="bg1">
                    <a:lumMod val="85000"/>
                    <a:lumOff val="15000"/>
                  </a:schemeClr>
                </a:solidFill>
              </a:rPr>
              <a:t>Huntington’s predictions about Western-Islamic tensions gained visibility after the 9/11 attacks, leading to debates about a "Clash of Civilizations."</a:t>
            </a:r>
          </a:p>
          <a:p>
            <a:br>
              <a:rPr lang="en-US" sz="1800" b="1">
                <a:solidFill>
                  <a:schemeClr val="bg1">
                    <a:lumMod val="85000"/>
                    <a:lumOff val="15000"/>
                  </a:schemeClr>
                </a:solidFill>
              </a:rPr>
            </a:br>
            <a:r>
              <a:rPr lang="en-US" sz="1800" b="1" u="sng">
                <a:solidFill>
                  <a:schemeClr val="bg1">
                    <a:lumMod val="85000"/>
                    <a:lumOff val="15000"/>
                  </a:schemeClr>
                </a:solidFill>
              </a:rPr>
              <a:t>The Rise of China</a:t>
            </a:r>
            <a:endParaRPr lang="en-US" sz="1800" u="sng">
              <a:solidFill>
                <a:schemeClr val="bg1">
                  <a:lumMod val="85000"/>
                  <a:lumOff val="15000"/>
                </a:schemeClr>
              </a:solidFill>
            </a:endParaRPr>
          </a:p>
          <a:p>
            <a:pPr marL="285750" indent="-285750"/>
            <a:r>
              <a:rPr lang="en-US" sz="1800">
                <a:solidFill>
                  <a:schemeClr val="bg1">
                    <a:lumMod val="85000"/>
                    <a:lumOff val="15000"/>
                  </a:schemeClr>
                </a:solidFill>
              </a:rPr>
              <a:t>Tensions between China and Western powers reflect Huntington’s thesis of a potential conflict between the West and the Sinic civilization.</a:t>
            </a:r>
          </a:p>
          <a:p>
            <a:br>
              <a:rPr lang="en-US" sz="1800" b="1">
                <a:solidFill>
                  <a:schemeClr val="bg1">
                    <a:lumMod val="85000"/>
                    <a:lumOff val="15000"/>
                  </a:schemeClr>
                </a:solidFill>
              </a:rPr>
            </a:br>
            <a:r>
              <a:rPr lang="en-US" sz="1800" b="1" u="sng">
                <a:solidFill>
                  <a:schemeClr val="bg1">
                    <a:lumMod val="85000"/>
                    <a:lumOff val="15000"/>
                  </a:schemeClr>
                </a:solidFill>
              </a:rPr>
              <a:t>Russia and the West</a:t>
            </a:r>
            <a:endParaRPr lang="en-US" sz="1800" u="sng">
              <a:solidFill>
                <a:schemeClr val="bg1">
                  <a:lumMod val="85000"/>
                  <a:lumOff val="15000"/>
                </a:schemeClr>
              </a:solidFill>
            </a:endParaRPr>
          </a:p>
          <a:p>
            <a:pPr marL="285750" indent="-285750"/>
            <a:r>
              <a:rPr lang="en-US" sz="1800">
                <a:solidFill>
                  <a:schemeClr val="bg1">
                    <a:lumMod val="85000"/>
                    <a:lumOff val="15000"/>
                  </a:schemeClr>
                </a:solidFill>
              </a:rPr>
              <a:t>Conflicts between Russia and the West (e.g., Ukraine crisis, NATO expansion) raise questions about the validity of Huntington’s East vs. West divide.</a:t>
            </a:r>
          </a:p>
          <a:p>
            <a:endParaRPr lang="en-US" sz="1800">
              <a:solidFill>
                <a:schemeClr val="bg1">
                  <a:lumMod val="85000"/>
                  <a:lumOff val="15000"/>
                </a:schemeClr>
              </a:solidFill>
            </a:endParaRPr>
          </a:p>
        </p:txBody>
      </p:sp>
      <p:sp>
        <p:nvSpPr>
          <p:cNvPr id="3" name="Text Placeholder 2">
            <a:extLst>
              <a:ext uri="{FF2B5EF4-FFF2-40B4-BE49-F238E27FC236}">
                <a16:creationId xmlns:a16="http://schemas.microsoft.com/office/drawing/2014/main" id="{45E82E81-5A73-0D94-8967-7C326769C8AB}"/>
              </a:ext>
            </a:extLst>
          </p:cNvPr>
          <p:cNvSpPr>
            <a:spLocks noGrp="1"/>
          </p:cNvSpPr>
          <p:nvPr>
            <p:ph type="body" idx="1"/>
          </p:nvPr>
        </p:nvSpPr>
        <p:spPr>
          <a:xfrm>
            <a:off x="1078992" y="4908392"/>
            <a:ext cx="9601200" cy="806608"/>
          </a:xfrm>
        </p:spPr>
        <p:txBody>
          <a:bodyPr vert="horz" lIns="91440" tIns="45720" rIns="91440" bIns="45720" rtlCol="0">
            <a:normAutofit/>
          </a:bodyPr>
          <a:lstStyle/>
          <a:p>
            <a:pPr>
              <a:lnSpc>
                <a:spcPct val="100000"/>
              </a:lnSpc>
            </a:pPr>
            <a:r>
              <a:rPr lang="en-US" sz="2200" i="0"/>
              <a:t>Real-World Applications and Examples</a:t>
            </a:r>
            <a:endParaRPr lang="en-US" sz="2200"/>
          </a:p>
        </p:txBody>
      </p:sp>
      <p:sp>
        <p:nvSpPr>
          <p:cNvPr id="16" name="Freeform 6">
            <a:extLst>
              <a:ext uri="{FF2B5EF4-FFF2-40B4-BE49-F238E27FC236}">
                <a16:creationId xmlns:a16="http://schemas.microsoft.com/office/drawing/2014/main" id="{591326CA-698F-4F50-A3B5-4A709B6A12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25893586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8"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0" name="Straight Connector 9">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60AA5DFF-F391-4D1C-B76E-4E130B8C9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570BDE2-3A2A-4B48-9B39-C9C6FBB0A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372422-EED1-D672-9218-F81B4C1763B5}"/>
              </a:ext>
            </a:extLst>
          </p:cNvPr>
          <p:cNvSpPr>
            <a:spLocks noGrp="1"/>
          </p:cNvSpPr>
          <p:nvPr>
            <p:ph type="title"/>
          </p:nvPr>
        </p:nvSpPr>
        <p:spPr>
          <a:xfrm>
            <a:off x="1078992" y="1064526"/>
            <a:ext cx="9601200" cy="3200400"/>
          </a:xfrm>
        </p:spPr>
        <p:txBody>
          <a:bodyPr vert="horz" lIns="91440" tIns="45720" rIns="91440" bIns="45720" rtlCol="0" anchor="b">
            <a:normAutofit/>
          </a:bodyPr>
          <a:lstStyle/>
          <a:p>
            <a:pPr marL="285750" indent="-285750"/>
            <a:r>
              <a:rPr lang="en-US" sz="1800" b="1">
                <a:solidFill>
                  <a:schemeClr val="bg1">
                    <a:lumMod val="85000"/>
                    <a:lumOff val="15000"/>
                  </a:schemeClr>
                </a:solidFill>
              </a:rPr>
              <a:t>Post-Huntington Critiques</a:t>
            </a:r>
            <a:endParaRPr lang="en-US" sz="1800">
              <a:solidFill>
                <a:schemeClr val="bg1">
                  <a:lumMod val="85000"/>
                  <a:lumOff val="15000"/>
                </a:schemeClr>
              </a:solidFill>
            </a:endParaRPr>
          </a:p>
          <a:p>
            <a:br>
              <a:rPr lang="en-US" sz="1800" b="1">
                <a:solidFill>
                  <a:schemeClr val="bg1">
                    <a:lumMod val="85000"/>
                    <a:lumOff val="15000"/>
                  </a:schemeClr>
                </a:solidFill>
              </a:rPr>
            </a:br>
            <a:r>
              <a:rPr lang="en-US" sz="1800" b="1">
                <a:solidFill>
                  <a:schemeClr val="bg1">
                    <a:lumMod val="85000"/>
                    <a:lumOff val="15000"/>
                  </a:schemeClr>
                </a:solidFill>
              </a:rPr>
              <a:t>Edward Said</a:t>
            </a:r>
            <a:r>
              <a:rPr lang="en-US" sz="1800">
                <a:solidFill>
                  <a:schemeClr val="bg1">
                    <a:lumMod val="85000"/>
                    <a:lumOff val="15000"/>
                  </a:schemeClr>
                </a:solidFill>
              </a:rPr>
              <a:t>: Argues that Huntington’s thesis relies on a simplistic "us vs. them" mentality, similar to the Orientalism concept.</a:t>
            </a:r>
          </a:p>
          <a:p>
            <a:br>
              <a:rPr lang="en-US" sz="1800" b="1">
                <a:solidFill>
                  <a:schemeClr val="bg1">
                    <a:lumMod val="85000"/>
                    <a:lumOff val="15000"/>
                  </a:schemeClr>
                </a:solidFill>
              </a:rPr>
            </a:br>
            <a:r>
              <a:rPr lang="en-US" sz="1800" b="1">
                <a:solidFill>
                  <a:schemeClr val="bg1">
                    <a:lumMod val="85000"/>
                    <a:lumOff val="15000"/>
                  </a:schemeClr>
                </a:solidFill>
              </a:rPr>
              <a:t>Amartya Sen</a:t>
            </a:r>
            <a:r>
              <a:rPr lang="en-US" sz="1800">
                <a:solidFill>
                  <a:schemeClr val="bg1">
                    <a:lumMod val="85000"/>
                    <a:lumOff val="15000"/>
                  </a:schemeClr>
                </a:solidFill>
              </a:rPr>
              <a:t>: Criticizes Huntington for neglecting the diversity within civilizations and for ignoring the complexity of individual identities.</a:t>
            </a:r>
          </a:p>
          <a:p>
            <a:br>
              <a:rPr lang="en-US" sz="1800" b="1">
                <a:solidFill>
                  <a:schemeClr val="bg1">
                    <a:lumMod val="85000"/>
                    <a:lumOff val="15000"/>
                  </a:schemeClr>
                </a:solidFill>
              </a:rPr>
            </a:br>
            <a:r>
              <a:rPr lang="en-US" sz="1800" b="1">
                <a:solidFill>
                  <a:schemeClr val="bg1">
                    <a:lumMod val="85000"/>
                    <a:lumOff val="15000"/>
                  </a:schemeClr>
                </a:solidFill>
              </a:rPr>
              <a:t>Contemporary Modifications</a:t>
            </a:r>
            <a:endParaRPr lang="en-US" sz="1800">
              <a:solidFill>
                <a:schemeClr val="bg1">
                  <a:lumMod val="85000"/>
                  <a:lumOff val="15000"/>
                </a:schemeClr>
              </a:solidFill>
            </a:endParaRPr>
          </a:p>
          <a:p>
            <a:pPr marL="285750" indent="-285750"/>
            <a:r>
              <a:rPr lang="en-US" sz="1800">
                <a:solidFill>
                  <a:schemeClr val="bg1">
                    <a:lumMod val="85000"/>
                    <a:lumOff val="15000"/>
                  </a:schemeClr>
                </a:solidFill>
              </a:rPr>
              <a:t>Some scholars argue that Huntington’s framework is too deterministic and doesn’t account for the growing interconnections of globalization.</a:t>
            </a:r>
          </a:p>
          <a:p>
            <a:pPr marL="285750" indent="-285750"/>
            <a:r>
              <a:rPr lang="en-US" sz="1800">
                <a:solidFill>
                  <a:schemeClr val="bg1">
                    <a:lumMod val="85000"/>
                    <a:lumOff val="15000"/>
                  </a:schemeClr>
                </a:solidFill>
              </a:rPr>
              <a:t>Emerging focus on transnational issues (e.g., climate change, global health crises) which transcend civilizational divides.</a:t>
            </a:r>
          </a:p>
          <a:p>
            <a:endParaRPr lang="en-US" sz="1800">
              <a:solidFill>
                <a:schemeClr val="bg1">
                  <a:lumMod val="85000"/>
                  <a:lumOff val="15000"/>
                </a:schemeClr>
              </a:solidFill>
            </a:endParaRPr>
          </a:p>
        </p:txBody>
      </p:sp>
      <p:sp>
        <p:nvSpPr>
          <p:cNvPr id="3" name="Text Placeholder 2">
            <a:extLst>
              <a:ext uri="{FF2B5EF4-FFF2-40B4-BE49-F238E27FC236}">
                <a16:creationId xmlns:a16="http://schemas.microsoft.com/office/drawing/2014/main" id="{7624D0E8-5243-64E0-178D-6DD83BE035B6}"/>
              </a:ext>
            </a:extLst>
          </p:cNvPr>
          <p:cNvSpPr>
            <a:spLocks noGrp="1"/>
          </p:cNvSpPr>
          <p:nvPr>
            <p:ph type="body" idx="1"/>
          </p:nvPr>
        </p:nvSpPr>
        <p:spPr>
          <a:xfrm>
            <a:off x="1078992" y="4908392"/>
            <a:ext cx="9601200" cy="806608"/>
          </a:xfrm>
        </p:spPr>
        <p:txBody>
          <a:bodyPr vert="horz" lIns="91440" tIns="45720" rIns="91440" bIns="45720" rtlCol="0">
            <a:normAutofit/>
          </a:bodyPr>
          <a:lstStyle/>
          <a:p>
            <a:pPr>
              <a:lnSpc>
                <a:spcPct val="100000"/>
              </a:lnSpc>
            </a:pPr>
            <a:r>
              <a:rPr lang="en-US" sz="2200" i="0"/>
              <a:t>Contemporary Critiques and Modifications</a:t>
            </a:r>
            <a:endParaRPr lang="en-US" sz="2200"/>
          </a:p>
        </p:txBody>
      </p:sp>
      <p:sp>
        <p:nvSpPr>
          <p:cNvPr id="16" name="Freeform 6">
            <a:extLst>
              <a:ext uri="{FF2B5EF4-FFF2-40B4-BE49-F238E27FC236}">
                <a16:creationId xmlns:a16="http://schemas.microsoft.com/office/drawing/2014/main" id="{591326CA-698F-4F50-A3B5-4A709B6A12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42168484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27"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29" name="Straight Connector 28">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useBgFill="1">
        <p:nvSpPr>
          <p:cNvPr id="31" name="Rectangle 30">
            <a:extLst>
              <a:ext uri="{FF2B5EF4-FFF2-40B4-BE49-F238E27FC236}">
                <a16:creationId xmlns:a16="http://schemas.microsoft.com/office/drawing/2014/main" id="{60AA5DFF-F391-4D1C-B76E-4E130B8C9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3570BDE2-3A2A-4B48-9B39-C9C6FBB0A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39CE36-483C-4EB3-02C5-11BF7620DD7A}"/>
              </a:ext>
            </a:extLst>
          </p:cNvPr>
          <p:cNvSpPr>
            <a:spLocks noGrp="1"/>
          </p:cNvSpPr>
          <p:nvPr>
            <p:ph type="title"/>
          </p:nvPr>
        </p:nvSpPr>
        <p:spPr>
          <a:xfrm>
            <a:off x="1078992" y="1064526"/>
            <a:ext cx="9601200" cy="3200400"/>
          </a:xfrm>
        </p:spPr>
        <p:txBody>
          <a:bodyPr vert="horz" lIns="91440" tIns="45720" rIns="91440" bIns="45720" rtlCol="0" anchor="b">
            <a:normAutofit/>
          </a:bodyPr>
          <a:lstStyle/>
          <a:p>
            <a:pPr marL="342900" indent="-342900"/>
            <a:br>
              <a:rPr lang="en-US" sz="1800">
                <a:solidFill>
                  <a:schemeClr val="bg1">
                    <a:lumMod val="85000"/>
                    <a:lumOff val="15000"/>
                  </a:schemeClr>
                </a:solidFill>
              </a:rPr>
            </a:br>
            <a:r>
              <a:rPr lang="en-US" sz="1800" dirty="0">
                <a:solidFill>
                  <a:schemeClr val="bg1">
                    <a:lumMod val="85000"/>
                    <a:lumOff val="15000"/>
                  </a:schemeClr>
                </a:solidFill>
              </a:rPr>
              <a:t>Huntington's Clash of Civilizations Revisited suggests that the world’s conflicts will no</a:t>
            </a:r>
            <a:br>
              <a:rPr lang="en-US" sz="1800">
                <a:solidFill>
                  <a:schemeClr val="bg1">
                    <a:lumMod val="85000"/>
                    <a:lumOff val="15000"/>
                  </a:schemeClr>
                </a:solidFill>
              </a:rPr>
            </a:br>
            <a:r>
              <a:rPr lang="en-US" sz="1800" dirty="0">
                <a:solidFill>
                  <a:schemeClr val="bg1">
                    <a:lumMod val="85000"/>
                    <a:lumOff val="15000"/>
                  </a:schemeClr>
                </a:solidFill>
              </a:rPr>
              <a:t>longer primarily be driven by nation-states or ideologies like communism versus liberal democracy (as during the Cold War), but by clashes between different cultural and civilizational identities. </a:t>
            </a:r>
            <a:br>
              <a:rPr lang="en-US" sz="1800">
                <a:solidFill>
                  <a:schemeClr val="bg1">
                    <a:lumMod val="85000"/>
                    <a:lumOff val="15000"/>
                  </a:schemeClr>
                </a:solidFill>
              </a:rPr>
            </a:br>
            <a:br>
              <a:rPr lang="en-US" sz="1800">
                <a:solidFill>
                  <a:schemeClr val="bg1">
                    <a:lumMod val="85000"/>
                    <a:lumOff val="15000"/>
                  </a:schemeClr>
                </a:solidFill>
              </a:rPr>
            </a:br>
            <a:r>
              <a:rPr lang="en-US" sz="1800" dirty="0">
                <a:solidFill>
                  <a:schemeClr val="bg1">
                    <a:lumMod val="85000"/>
                    <a:lumOff val="15000"/>
                  </a:schemeClr>
                </a:solidFill>
              </a:rPr>
              <a:t>He asserts that the major fault lines of the world will increasingly divide along civilizational lines—Western, Islamic, </a:t>
            </a:r>
            <a:r>
              <a:rPr lang="en-US" sz="1800" dirty="0" err="1">
                <a:solidFill>
                  <a:schemeClr val="bg1">
                    <a:lumMod val="85000"/>
                    <a:lumOff val="15000"/>
                  </a:schemeClr>
                </a:solidFill>
              </a:rPr>
              <a:t>Sinic</a:t>
            </a:r>
            <a:r>
              <a:rPr lang="en-US" sz="1800" dirty="0">
                <a:solidFill>
                  <a:schemeClr val="bg1">
                    <a:lumMod val="85000"/>
                    <a:lumOff val="15000"/>
                  </a:schemeClr>
                </a:solidFill>
              </a:rPr>
              <a:t> (Chinese), Hindu, Orthodox, Latin American, and African civilizations—and that these cultural divisions will shape geopolitics in the 21st century.</a:t>
            </a:r>
          </a:p>
        </p:txBody>
      </p:sp>
      <p:sp>
        <p:nvSpPr>
          <p:cNvPr id="3" name="Text Placeholder 2">
            <a:extLst>
              <a:ext uri="{FF2B5EF4-FFF2-40B4-BE49-F238E27FC236}">
                <a16:creationId xmlns:a16="http://schemas.microsoft.com/office/drawing/2014/main" id="{966C5CA0-532A-3877-A5FF-C57A2B935E90}"/>
              </a:ext>
            </a:extLst>
          </p:cNvPr>
          <p:cNvSpPr>
            <a:spLocks noGrp="1"/>
          </p:cNvSpPr>
          <p:nvPr>
            <p:ph type="body" idx="1"/>
          </p:nvPr>
        </p:nvSpPr>
        <p:spPr>
          <a:xfrm>
            <a:off x="1078992" y="4908392"/>
            <a:ext cx="9601200" cy="806608"/>
          </a:xfrm>
        </p:spPr>
        <p:txBody>
          <a:bodyPr vert="horz" lIns="91440" tIns="45720" rIns="91440" bIns="45720" rtlCol="0">
            <a:normAutofit/>
          </a:bodyPr>
          <a:lstStyle/>
          <a:p>
            <a:pPr>
              <a:lnSpc>
                <a:spcPct val="100000"/>
              </a:lnSpc>
            </a:pPr>
            <a:r>
              <a:rPr lang="en-US" sz="2200" b="1" i="0" u="sng"/>
              <a:t>Summary of Huntington's Argument Revisited</a:t>
            </a:r>
            <a:endParaRPr lang="en-US" sz="2200"/>
          </a:p>
        </p:txBody>
      </p:sp>
      <p:sp>
        <p:nvSpPr>
          <p:cNvPr id="35" name="Freeform 6">
            <a:extLst>
              <a:ext uri="{FF2B5EF4-FFF2-40B4-BE49-F238E27FC236}">
                <a16:creationId xmlns:a16="http://schemas.microsoft.com/office/drawing/2014/main" id="{591326CA-698F-4F50-A3B5-4A709B6A12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6798137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212D7B7-1BFE-105B-7831-56ED647CF42A}"/>
              </a:ext>
            </a:extLst>
          </p:cNvPr>
          <p:cNvSpPr>
            <a:spLocks noGrp="1"/>
          </p:cNvSpPr>
          <p:nvPr>
            <p:ph sz="half" idx="1"/>
          </p:nvPr>
        </p:nvSpPr>
        <p:spPr/>
        <p:txBody>
          <a:bodyPr vert="horz" lIns="91440" tIns="45720" rIns="91440" bIns="45720" rtlCol="0" anchor="t">
            <a:normAutofit fontScale="77500" lnSpcReduction="20000"/>
          </a:bodyPr>
          <a:lstStyle/>
          <a:p>
            <a:r>
              <a:rPr lang="en-GB" b="1" dirty="0">
                <a:ea typeface="+mn-lt"/>
                <a:cs typeface="+mn-lt"/>
              </a:rPr>
              <a:t>Relevance Today</a:t>
            </a:r>
            <a:endParaRPr lang="en-GB" dirty="0"/>
          </a:p>
          <a:p>
            <a:r>
              <a:rPr lang="en-GB" dirty="0">
                <a:ea typeface="+mn-lt"/>
                <a:cs typeface="+mn-lt"/>
              </a:rPr>
              <a:t>Huntington’s thesis continues to provide a lens for understanding contemporary conflicts, but it must be combined with more nuanced, context-driven analysis.</a:t>
            </a:r>
            <a:endParaRPr lang="en-GB" dirty="0"/>
          </a:p>
          <a:p>
            <a:r>
              <a:rPr lang="en-GB" b="1" dirty="0">
                <a:ea typeface="+mn-lt"/>
                <a:cs typeface="+mn-lt"/>
              </a:rPr>
              <a:t>Enduring Questions</a:t>
            </a:r>
            <a:endParaRPr lang="en-GB" dirty="0"/>
          </a:p>
          <a:p>
            <a:r>
              <a:rPr lang="en-GB" dirty="0">
                <a:ea typeface="+mn-lt"/>
                <a:cs typeface="+mn-lt"/>
              </a:rPr>
              <a:t>Are civilizations still the primary fault lines in global conflict, or are other factors (e.g., technology, global capitalism) taking precedence?</a:t>
            </a:r>
            <a:endParaRPr lang="en-GB" dirty="0"/>
          </a:p>
          <a:p>
            <a:endParaRPr lang="en-GB" dirty="0"/>
          </a:p>
        </p:txBody>
      </p:sp>
      <p:sp>
        <p:nvSpPr>
          <p:cNvPr id="3" name="Content Placeholder 2">
            <a:extLst>
              <a:ext uri="{FF2B5EF4-FFF2-40B4-BE49-F238E27FC236}">
                <a16:creationId xmlns:a16="http://schemas.microsoft.com/office/drawing/2014/main" id="{8E9DBB42-244B-28DC-68A8-8B7E459D1D17}"/>
              </a:ext>
            </a:extLst>
          </p:cNvPr>
          <p:cNvSpPr>
            <a:spLocks noGrp="1"/>
          </p:cNvSpPr>
          <p:nvPr>
            <p:ph sz="half" idx="2"/>
          </p:nvPr>
        </p:nvSpPr>
        <p:spPr/>
        <p:txBody>
          <a:bodyPr vert="horz" lIns="91440" tIns="45720" rIns="91440" bIns="45720" rtlCol="0" anchor="t">
            <a:normAutofit fontScale="70000" lnSpcReduction="20000"/>
          </a:bodyPr>
          <a:lstStyle/>
          <a:p>
            <a:r>
              <a:rPr lang="en-GB" b="1" dirty="0">
                <a:ea typeface="+mn-lt"/>
                <a:cs typeface="+mn-lt"/>
              </a:rPr>
              <a:t>Final Thoughts</a:t>
            </a:r>
            <a:endParaRPr lang="en-GB" dirty="0"/>
          </a:p>
          <a:p>
            <a:r>
              <a:rPr lang="en-GB" dirty="0">
                <a:ea typeface="+mn-lt"/>
                <a:cs typeface="+mn-lt"/>
              </a:rPr>
              <a:t>While Huntington’s framework sparked a significant debate, contemporary conflict involves an interplay of political, economic, cultural, and religious factors, rather than a simple clash of civilizations.</a:t>
            </a:r>
            <a:endParaRPr lang="en-GB" dirty="0"/>
          </a:p>
          <a:p>
            <a:r>
              <a:rPr lang="en-GB" dirty="0">
                <a:ea typeface="+mn-lt"/>
                <a:cs typeface="+mn-lt"/>
              </a:rPr>
              <a:t>In conclusion, Huntington’s ideas are not without merit, but they must be applied carefully, considering both their limitations and their ability to spark important conversations about culture, identity, and geopolitics in the modern world.</a:t>
            </a:r>
            <a:endParaRPr lang="en-GB" dirty="0"/>
          </a:p>
          <a:p>
            <a:endParaRPr lang="en-GB" dirty="0"/>
          </a:p>
        </p:txBody>
      </p:sp>
      <p:sp>
        <p:nvSpPr>
          <p:cNvPr id="4" name="Title 3">
            <a:extLst>
              <a:ext uri="{FF2B5EF4-FFF2-40B4-BE49-F238E27FC236}">
                <a16:creationId xmlns:a16="http://schemas.microsoft.com/office/drawing/2014/main" id="{FC29D8A9-2085-6CCC-00EF-E32CE99B49FC}"/>
              </a:ext>
            </a:extLst>
          </p:cNvPr>
          <p:cNvSpPr>
            <a:spLocks noGrp="1"/>
          </p:cNvSpPr>
          <p:nvPr>
            <p:ph type="title"/>
          </p:nvPr>
        </p:nvSpPr>
        <p:spPr/>
        <p:txBody>
          <a:bodyPr>
            <a:normAutofit/>
          </a:bodyPr>
          <a:lstStyle/>
          <a:p>
            <a:r>
              <a:rPr lang="en-GB" sz="5400" i="0" dirty="0">
                <a:ea typeface="+mj-lt"/>
                <a:cs typeface="+mj-lt"/>
              </a:rPr>
              <a:t>The Clash of Civilizations in Today’s World</a:t>
            </a:r>
            <a:endParaRPr lang="en-US" sz="5400" dirty="0"/>
          </a:p>
        </p:txBody>
      </p:sp>
    </p:spTree>
    <p:extLst>
      <p:ext uri="{BB962C8B-B14F-4D97-AF65-F5344CB8AC3E}">
        <p14:creationId xmlns:p14="http://schemas.microsoft.com/office/powerpoint/2010/main" val="25004460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44" name="Freeform 6">
            <a:extLst>
              <a:ext uri="{FF2B5EF4-FFF2-40B4-BE49-F238E27FC236}">
                <a16:creationId xmlns:a16="http://schemas.microsoft.com/office/drawing/2014/main" id="{72411438-92A5-42B0-9C54-EA4FB32ACB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7880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useBgFill="1">
        <p:nvSpPr>
          <p:cNvPr id="45" name="Rectangle 44">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Title 3">
            <a:extLst>
              <a:ext uri="{FF2B5EF4-FFF2-40B4-BE49-F238E27FC236}">
                <a16:creationId xmlns:a16="http://schemas.microsoft.com/office/drawing/2014/main" id="{D755C12D-2A96-DB0C-D836-34938EC35605}"/>
              </a:ext>
            </a:extLst>
          </p:cNvPr>
          <p:cNvSpPr>
            <a:spLocks noGrp="1"/>
          </p:cNvSpPr>
          <p:nvPr>
            <p:ph type="title"/>
          </p:nvPr>
        </p:nvSpPr>
        <p:spPr>
          <a:xfrm>
            <a:off x="1068497" y="1063256"/>
            <a:ext cx="5312254" cy="1540106"/>
          </a:xfrm>
        </p:spPr>
        <p:txBody>
          <a:bodyPr vert="horz" lIns="91440" tIns="45720" rIns="91440" bIns="45720" rtlCol="0" anchor="t">
            <a:normAutofit/>
          </a:bodyPr>
          <a:lstStyle/>
          <a:p>
            <a:r>
              <a:rPr lang="en-US" dirty="0"/>
              <a:t>Thank You :)</a:t>
            </a:r>
            <a:endParaRPr lang="en-US" sz="6000" i="1" kern="1200" spc="100" baseline="0" dirty="0">
              <a:solidFill>
                <a:schemeClr val="tx1">
                  <a:lumMod val="85000"/>
                  <a:lumOff val="15000"/>
                </a:schemeClr>
              </a:solidFill>
              <a:latin typeface="+mj-lt"/>
              <a:ea typeface="+mj-ea"/>
              <a:cs typeface="+mj-cs"/>
            </a:endParaRPr>
          </a:p>
        </p:txBody>
      </p:sp>
      <p:cxnSp>
        <p:nvCxnSpPr>
          <p:cNvPr id="47" name="Straight Connector 46">
            <a:extLst>
              <a:ext uri="{FF2B5EF4-FFF2-40B4-BE49-F238E27FC236}">
                <a16:creationId xmlns:a16="http://schemas.microsoft.com/office/drawing/2014/main" id="{33862825-C012-4895-A17E-F3D1F62D89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48" name="Text Placeholder 2">
            <a:extLst>
              <a:ext uri="{FF2B5EF4-FFF2-40B4-BE49-F238E27FC236}">
                <a16:creationId xmlns:a16="http://schemas.microsoft.com/office/drawing/2014/main" id="{9DAFB799-DF79-9B58-301D-B47FF2B6E502}"/>
              </a:ext>
            </a:extLst>
          </p:cNvPr>
          <p:cNvSpPr>
            <a:spLocks noGrp="1"/>
          </p:cNvSpPr>
          <p:nvPr>
            <p:ph type="body" sz="half" idx="2"/>
          </p:nvPr>
        </p:nvSpPr>
        <p:spPr>
          <a:xfrm>
            <a:off x="1231783" y="4435619"/>
            <a:ext cx="3940654" cy="1827207"/>
          </a:xfrm>
        </p:spPr>
        <p:txBody>
          <a:bodyPr vert="horz" lIns="91440" tIns="45720" rIns="91440" bIns="45720" rtlCol="0" anchor="t">
            <a:normAutofit/>
          </a:bodyPr>
          <a:lstStyle/>
          <a:p>
            <a:pPr marL="182880"/>
            <a:r>
              <a:rPr lang="en-US" dirty="0"/>
              <a:t>Any questions?</a:t>
            </a:r>
          </a:p>
        </p:txBody>
      </p:sp>
      <p:sp>
        <p:nvSpPr>
          <p:cNvPr id="49" name="Freeform: Shape 26">
            <a:extLst>
              <a:ext uri="{FF2B5EF4-FFF2-40B4-BE49-F238E27FC236}">
                <a16:creationId xmlns:a16="http://schemas.microsoft.com/office/drawing/2014/main" id="{CAF8A158-E51E-4253-820B-3970F7397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76934" y="0"/>
            <a:ext cx="5215066" cy="6858000"/>
          </a:xfrm>
          <a:custGeom>
            <a:avLst/>
            <a:gdLst>
              <a:gd name="connsiteX0" fmla="*/ 2017353 w 5215066"/>
              <a:gd name="connsiteY0" fmla="*/ 0 h 6858000"/>
              <a:gd name="connsiteX1" fmla="*/ 5215066 w 5215066"/>
              <a:gd name="connsiteY1" fmla="*/ 0 h 6858000"/>
              <a:gd name="connsiteX2" fmla="*/ 5215066 w 5215066"/>
              <a:gd name="connsiteY2" fmla="*/ 6858000 h 6858000"/>
              <a:gd name="connsiteX3" fmla="*/ 1292431 w 5215066"/>
              <a:gd name="connsiteY3" fmla="*/ 6858000 h 6858000"/>
              <a:gd name="connsiteX4" fmla="*/ 1012702 w 5215066"/>
              <a:gd name="connsiteY4" fmla="*/ 6549681 h 6858000"/>
              <a:gd name="connsiteX5" fmla="*/ 0 w 5215066"/>
              <a:gd name="connsiteY5" fmla="*/ 3723759 h 6858000"/>
              <a:gd name="connsiteX6" fmla="*/ 1955279 w 5215066"/>
              <a:gd name="connsiteY6" fmla="*/ 3986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15066" h="6858000">
                <a:moveTo>
                  <a:pt x="2017353" y="0"/>
                </a:moveTo>
                <a:lnTo>
                  <a:pt x="5215066" y="0"/>
                </a:lnTo>
                <a:lnTo>
                  <a:pt x="5215066" y="6858000"/>
                </a:lnTo>
                <a:lnTo>
                  <a:pt x="1292431" y="6858000"/>
                </a:lnTo>
                <a:lnTo>
                  <a:pt x="1012702" y="6549681"/>
                </a:lnTo>
                <a:cubicBezTo>
                  <a:pt x="380046" y="5781733"/>
                  <a:pt x="0" y="4797206"/>
                  <a:pt x="0" y="3723759"/>
                </a:cubicBezTo>
                <a:cubicBezTo>
                  <a:pt x="0" y="2190263"/>
                  <a:pt x="775604" y="838237"/>
                  <a:pt x="1955279" y="3986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Placeholder 4" descr="A close-up of a black text&#10;&#10;AI-generated content may be incorrect.">
            <a:extLst>
              <a:ext uri="{FF2B5EF4-FFF2-40B4-BE49-F238E27FC236}">
                <a16:creationId xmlns:a16="http://schemas.microsoft.com/office/drawing/2014/main" id="{223003FC-6826-8B77-57F5-4E93EDFB9269}"/>
              </a:ext>
            </a:extLst>
          </p:cNvPr>
          <p:cNvPicPr>
            <a:picLocks noGrp="1" noChangeAspect="1"/>
          </p:cNvPicPr>
          <p:nvPr>
            <p:ph type="pic" idx="1"/>
          </p:nvPr>
        </p:nvPicPr>
        <p:blipFill>
          <a:blip r:embed="rId2"/>
          <a:srcRect r="2646" b="1"/>
          <a:stretch>
            <a:fillRect/>
          </a:stretch>
        </p:blipFill>
        <p:spPr>
          <a:xfrm>
            <a:off x="8150087" y="2316649"/>
            <a:ext cx="3434963" cy="2129446"/>
          </a:xfrm>
          <a:prstGeom prst="rect">
            <a:avLst/>
          </a:prstGeom>
        </p:spPr>
      </p:pic>
      <p:sp>
        <p:nvSpPr>
          <p:cNvPr id="50"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bg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601143669"/>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Freeform 6">
            <a:extLst>
              <a:ext uri="{FF2B5EF4-FFF2-40B4-BE49-F238E27FC236}">
                <a16:creationId xmlns:a16="http://schemas.microsoft.com/office/drawing/2014/main" id="{DD4C4B28-6B4B-4445-8535-F516D74E4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2" name="Straight Connector 11">
            <a:extLst>
              <a:ext uri="{FF2B5EF4-FFF2-40B4-BE49-F238E27FC236}">
                <a16:creationId xmlns:a16="http://schemas.microsoft.com/office/drawing/2014/main" id="{0CB1C732-7193-4253-8746-850D090A6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A3AC6B-BF12-5E64-7A0F-545E0BC643E5}"/>
              </a:ext>
            </a:extLst>
          </p:cNvPr>
          <p:cNvSpPr>
            <a:spLocks noGrp="1"/>
          </p:cNvSpPr>
          <p:nvPr>
            <p:ph type="title"/>
          </p:nvPr>
        </p:nvSpPr>
        <p:spPr>
          <a:xfrm>
            <a:off x="4569214" y="1284460"/>
            <a:ext cx="5364937" cy="3339390"/>
          </a:xfrm>
        </p:spPr>
        <p:txBody>
          <a:bodyPr vert="horz" lIns="91440" tIns="45720" rIns="91440" bIns="45720" rtlCol="0" anchor="ctr">
            <a:normAutofit fontScale="90000"/>
          </a:bodyPr>
          <a:lstStyle/>
          <a:p>
            <a:pPr marL="914400" lvl="1" indent="-457200" algn="l" rtl="0">
              <a:lnSpc>
                <a:spcPct val="90000"/>
              </a:lnSpc>
              <a:spcBef>
                <a:spcPct val="0"/>
              </a:spcBef>
              <a:spcAft>
                <a:spcPts val="400"/>
              </a:spcAft>
              <a:buFont typeface="Arial"/>
              <a:buChar char="•"/>
            </a:pPr>
            <a:r>
              <a:rPr lang="en-US" i="1" kern="1200" spc="100" baseline="0" dirty="0">
                <a:solidFill>
                  <a:schemeClr val="bg1"/>
                </a:solidFill>
                <a:latin typeface="+mj-lt"/>
                <a:ea typeface="+mj-ea"/>
                <a:cs typeface="+mj-cs"/>
              </a:rPr>
              <a:t>Huntington, S. P. (1993). The Clash of Civilizations? Foreign Affairs.</a:t>
            </a:r>
            <a:endParaRPr lang="en-US">
              <a:solidFill>
                <a:schemeClr val="bg1"/>
              </a:solidFill>
              <a:ea typeface="+mj-ea"/>
              <a:cs typeface="+mj-cs"/>
            </a:endParaRPr>
          </a:p>
          <a:p>
            <a:pPr marL="914400" lvl="1" indent="-457200" algn="l" rtl="0">
              <a:lnSpc>
                <a:spcPct val="90000"/>
              </a:lnSpc>
              <a:spcBef>
                <a:spcPct val="0"/>
              </a:spcBef>
              <a:spcAft>
                <a:spcPts val="400"/>
              </a:spcAft>
              <a:buFont typeface="Arial"/>
              <a:buChar char="•"/>
            </a:pPr>
            <a:r>
              <a:rPr lang="en-US" i="1" kern="1200" spc="100" baseline="0" dirty="0">
                <a:solidFill>
                  <a:schemeClr val="bg1"/>
                </a:solidFill>
                <a:latin typeface="+mj-lt"/>
                <a:ea typeface="+mj-ea"/>
                <a:cs typeface="+mj-cs"/>
              </a:rPr>
              <a:t>Said, E. (1978). Orientalism.</a:t>
            </a:r>
          </a:p>
          <a:p>
            <a:pPr marL="742950" lvl="1" indent="-285750" algn="l" rtl="0">
              <a:lnSpc>
                <a:spcPct val="90000"/>
              </a:lnSpc>
              <a:spcBef>
                <a:spcPct val="0"/>
              </a:spcBef>
              <a:spcAft>
                <a:spcPts val="400"/>
              </a:spcAft>
              <a:buFont typeface="Arial"/>
              <a:buChar char="•"/>
            </a:pPr>
            <a:r>
              <a:rPr lang="en-US" i="1" kern="1200" spc="100" baseline="0" dirty="0">
                <a:solidFill>
                  <a:schemeClr val="bg1"/>
                </a:solidFill>
                <a:latin typeface="+mj-lt"/>
                <a:ea typeface="+mj-ea"/>
                <a:cs typeface="+mj-cs"/>
              </a:rPr>
              <a:t>Sen, A. (2006). Identity and Violence: The Illusion of Destiny</a:t>
            </a:r>
            <a:br>
              <a:rPr lang="en-US" i="1" kern="1200" spc="100" dirty="0">
                <a:latin typeface="+mj-lt"/>
                <a:ea typeface="+mj-ea"/>
                <a:cs typeface="+mj-cs"/>
              </a:rPr>
            </a:br>
            <a:br>
              <a:rPr lang="en-US" i="1" kern="1200" spc="100" dirty="0">
                <a:latin typeface="+mj-lt"/>
                <a:ea typeface="+mj-ea"/>
                <a:cs typeface="+mj-cs"/>
              </a:rPr>
            </a:br>
            <a:r>
              <a:rPr lang="en-US" kern="1200" spc="100" dirty="0">
                <a:solidFill>
                  <a:schemeClr val="bg1"/>
                </a:solidFill>
                <a:ea typeface="+mj-ea"/>
                <a:cs typeface="+mj-cs"/>
              </a:rPr>
              <a:t>I acknowledge</a:t>
            </a:r>
            <a:r>
              <a:rPr lang="en-US" sz="1600" kern="1200" spc="100" dirty="0">
                <a:solidFill>
                  <a:schemeClr val="bg1"/>
                </a:solidFill>
                <a:ea typeface="+mj-ea"/>
                <a:cs typeface="+mj-cs"/>
              </a:rPr>
              <a:t> the use of ChatGPT (https://chatgpt.com/) on 03 November 2025 to write my notes into submission format using the prompt(s):</a:t>
            </a:r>
            <a:br>
              <a:rPr lang="en-US" sz="1600" kern="1200" spc="100" dirty="0">
                <a:solidFill>
                  <a:schemeClr val="bg1"/>
                </a:solidFill>
                <a:ea typeface="+mj-ea"/>
                <a:cs typeface="+mj-cs"/>
              </a:rPr>
            </a:br>
            <a:r>
              <a:rPr lang="en-US" sz="1600" kern="1200" spc="100" dirty="0">
                <a:solidFill>
                  <a:schemeClr val="bg1"/>
                </a:solidFill>
                <a:ea typeface="+mj-ea"/>
                <a:cs typeface="+mj-cs"/>
              </a:rPr>
              <a:t>1. write up these bullet point notes as flashcard prompts at university level.</a:t>
            </a:r>
            <a:br>
              <a:rPr lang="en-US" sz="1600" kern="1200" spc="100" dirty="0">
                <a:solidFill>
                  <a:schemeClr val="bg1"/>
                </a:solidFill>
                <a:ea typeface="+mj-ea"/>
                <a:cs typeface="+mj-cs"/>
              </a:rPr>
            </a:br>
            <a:br>
              <a:rPr lang="en-US" sz="1600" kern="1200" spc="100" dirty="0">
                <a:ea typeface="+mj-ea"/>
                <a:cs typeface="+mj-cs"/>
              </a:rPr>
            </a:br>
            <a:r>
              <a:rPr lang="en-US" sz="1600" kern="1200" spc="100" dirty="0">
                <a:solidFill>
                  <a:schemeClr val="bg1"/>
                </a:solidFill>
                <a:ea typeface="+mj-ea"/>
                <a:cs typeface="+mj-cs"/>
              </a:rPr>
              <a:t>I confirm that I have not presented any AI generated text as my own work. I confirm I have copies of my drafts, notes, and other resources I used before, and after the use of AI tools which I may be asked to provide in evidence.</a:t>
            </a:r>
            <a:endParaRPr lang="en-US" sz="1600" i="1" kern="1200" spc="100" baseline="0">
              <a:solidFill>
                <a:schemeClr val="bg1"/>
              </a:solidFill>
              <a:latin typeface="+mj-lt"/>
              <a:ea typeface="+mj-ea"/>
              <a:cs typeface="+mj-cs"/>
            </a:endParaRPr>
          </a:p>
          <a:p>
            <a:pPr>
              <a:spcAft>
                <a:spcPts val="400"/>
              </a:spcAft>
            </a:pPr>
            <a:endParaRPr lang="en-US" sz="2900" i="1" kern="1200" spc="100" baseline="0">
              <a:solidFill>
                <a:schemeClr val="bg1"/>
              </a:solidFill>
              <a:latin typeface="+mj-lt"/>
              <a:ea typeface="+mj-ea"/>
              <a:cs typeface="+mj-cs"/>
            </a:endParaRPr>
          </a:p>
          <a:p>
            <a:endParaRPr lang="en-US" sz="2900" i="1" kern="1200" spc="100" baseline="0">
              <a:solidFill>
                <a:schemeClr val="bg1"/>
              </a:solidFill>
              <a:latin typeface="+mj-lt"/>
              <a:ea typeface="+mj-ea"/>
              <a:cs typeface="+mj-cs"/>
            </a:endParaRPr>
          </a:p>
        </p:txBody>
      </p:sp>
      <p:sp>
        <p:nvSpPr>
          <p:cNvPr id="3" name="Text Placeholder 2">
            <a:extLst>
              <a:ext uri="{FF2B5EF4-FFF2-40B4-BE49-F238E27FC236}">
                <a16:creationId xmlns:a16="http://schemas.microsoft.com/office/drawing/2014/main" id="{BF561447-00BA-E9C1-1CBE-DC977A06EE26}"/>
              </a:ext>
            </a:extLst>
          </p:cNvPr>
          <p:cNvSpPr>
            <a:spLocks noGrp="1"/>
          </p:cNvSpPr>
          <p:nvPr>
            <p:ph type="body" idx="1"/>
          </p:nvPr>
        </p:nvSpPr>
        <p:spPr>
          <a:xfrm>
            <a:off x="4483490" y="5943603"/>
            <a:ext cx="5364936" cy="909848"/>
          </a:xfrm>
        </p:spPr>
        <p:txBody>
          <a:bodyPr vert="horz" lIns="91440" tIns="45720" rIns="91440" bIns="45720" rtlCol="0" anchor="t">
            <a:normAutofit/>
          </a:bodyPr>
          <a:lstStyle/>
          <a:p>
            <a:pPr>
              <a:lnSpc>
                <a:spcPct val="90000"/>
              </a:lnSpc>
            </a:pPr>
            <a:r>
              <a:rPr lang="en-US" sz="2200" b="1" dirty="0">
                <a:solidFill>
                  <a:schemeClr val="bg1"/>
                </a:solidFill>
              </a:rPr>
              <a:t>References</a:t>
            </a:r>
            <a:endParaRPr lang="en-US" sz="2200">
              <a:solidFill>
                <a:schemeClr val="bg1"/>
              </a:solidFill>
            </a:endParaRPr>
          </a:p>
          <a:p>
            <a:pPr>
              <a:lnSpc>
                <a:spcPct val="90000"/>
              </a:lnSpc>
            </a:pPr>
            <a:r>
              <a:rPr lang="en-US" sz="2200" b="1" i="0" dirty="0">
                <a:solidFill>
                  <a:schemeClr val="bg1"/>
                </a:solidFill>
              </a:rPr>
              <a:t>Key Texts and Authors:</a:t>
            </a:r>
            <a:endParaRPr lang="en-US" sz="2200" dirty="0">
              <a:solidFill>
                <a:schemeClr val="bg1"/>
              </a:solidFill>
            </a:endParaRPr>
          </a:p>
          <a:p>
            <a:pPr marL="0" lvl="1">
              <a:lnSpc>
                <a:spcPct val="90000"/>
              </a:lnSpc>
            </a:pPr>
            <a:endParaRPr lang="en-US" sz="2200" i="0">
              <a:solidFill>
                <a:schemeClr val="bg1"/>
              </a:solidFill>
            </a:endParaRPr>
          </a:p>
          <a:p>
            <a:pPr>
              <a:lnSpc>
                <a:spcPct val="90000"/>
              </a:lnSpc>
            </a:pPr>
            <a:endParaRPr lang="en-US" sz="2200">
              <a:solidFill>
                <a:schemeClr val="bg1"/>
              </a:solidFill>
            </a:endParaRPr>
          </a:p>
        </p:txBody>
      </p:sp>
      <p:sp>
        <p:nvSpPr>
          <p:cNvPr id="16" name="Freeform: Shape 15">
            <a:extLst>
              <a:ext uri="{FF2B5EF4-FFF2-40B4-BE49-F238E27FC236}">
                <a16:creationId xmlns:a16="http://schemas.microsoft.com/office/drawing/2014/main" id="{AAD3D935-ECFC-4862-B395-207C13BAC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215066" cy="6858000"/>
          </a:xfrm>
          <a:custGeom>
            <a:avLst/>
            <a:gdLst>
              <a:gd name="connsiteX0" fmla="*/ 0 w 5215066"/>
              <a:gd name="connsiteY0" fmla="*/ 0 h 6858000"/>
              <a:gd name="connsiteX1" fmla="*/ 3197713 w 5215066"/>
              <a:gd name="connsiteY1" fmla="*/ 0 h 6858000"/>
              <a:gd name="connsiteX2" fmla="*/ 3259787 w 5215066"/>
              <a:gd name="connsiteY2" fmla="*/ 39865 h 6858000"/>
              <a:gd name="connsiteX3" fmla="*/ 5215066 w 5215066"/>
              <a:gd name="connsiteY3" fmla="*/ 3723759 h 6858000"/>
              <a:gd name="connsiteX4" fmla="*/ 4202364 w 5215066"/>
              <a:gd name="connsiteY4" fmla="*/ 6549681 h 6858000"/>
              <a:gd name="connsiteX5" fmla="*/ 3922635 w 5215066"/>
              <a:gd name="connsiteY5" fmla="*/ 6858000 h 6858000"/>
              <a:gd name="connsiteX6" fmla="*/ 0 w 5215066"/>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15066" h="6858000">
                <a:moveTo>
                  <a:pt x="0" y="0"/>
                </a:moveTo>
                <a:lnTo>
                  <a:pt x="3197713" y="0"/>
                </a:lnTo>
                <a:lnTo>
                  <a:pt x="3259787" y="39865"/>
                </a:lnTo>
                <a:cubicBezTo>
                  <a:pt x="4439462" y="838237"/>
                  <a:pt x="5215066" y="2190263"/>
                  <a:pt x="5215066" y="3723759"/>
                </a:cubicBezTo>
                <a:cubicBezTo>
                  <a:pt x="5215066" y="4797206"/>
                  <a:pt x="4835020" y="5781733"/>
                  <a:pt x="4202364" y="6549681"/>
                </a:cubicBezTo>
                <a:lnTo>
                  <a:pt x="3922635"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Books">
            <a:extLst>
              <a:ext uri="{FF2B5EF4-FFF2-40B4-BE49-F238E27FC236}">
                <a16:creationId xmlns:a16="http://schemas.microsoft.com/office/drawing/2014/main" id="{42C963EA-E0D9-ABE3-461B-77A37B722FE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18401" y="1793908"/>
            <a:ext cx="3491811" cy="3491811"/>
          </a:xfrm>
          <a:prstGeom prst="rect">
            <a:avLst/>
          </a:prstGeom>
        </p:spPr>
      </p:pic>
      <p:cxnSp>
        <p:nvCxnSpPr>
          <p:cNvPr id="18" name="Straight Connector 17">
            <a:extLst>
              <a:ext uri="{FF2B5EF4-FFF2-40B4-BE49-F238E27FC236}">
                <a16:creationId xmlns:a16="http://schemas.microsoft.com/office/drawing/2014/main" id="{E3B95BE3-D5B2-4F38-9A01-17866C9FBA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040331" y="4555071"/>
            <a:ext cx="5303520"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20" name="Freeform 6">
            <a:extLst>
              <a:ext uri="{FF2B5EF4-FFF2-40B4-BE49-F238E27FC236}">
                <a16:creationId xmlns:a16="http://schemas.microsoft.com/office/drawing/2014/main" id="{ADA271CD-3011-4A05-B4A3-80F1794684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603881970"/>
      </p:ext>
    </p:extLst>
  </p:cSld>
  <p:clrMapOvr>
    <a:masterClrMapping/>
  </p:clrMapOvr>
</p:sld>
</file>

<file path=ppt/theme/theme1.xml><?xml version="1.0" encoding="utf-8"?>
<a:theme xmlns:a="http://schemas.openxmlformats.org/drawingml/2006/main" name="HeadlinesVTI">
  <a:themeElements>
    <a:clrScheme name="Headlines">
      <a:dk1>
        <a:sysClr val="windowText" lastClr="000000"/>
      </a:dk1>
      <a:lt1>
        <a:sysClr val="window" lastClr="FFFFFF"/>
      </a:lt1>
      <a:dk2>
        <a:srgbClr val="232C41"/>
      </a:dk2>
      <a:lt2>
        <a:srgbClr val="F6F4EF"/>
      </a:lt2>
      <a:accent1>
        <a:srgbClr val="439EB7"/>
      </a:accent1>
      <a:accent2>
        <a:srgbClr val="E20E65"/>
      </a:accent2>
      <a:accent3>
        <a:srgbClr val="F59324"/>
      </a:accent3>
      <a:accent4>
        <a:srgbClr val="5046B9"/>
      </a:accent4>
      <a:accent5>
        <a:srgbClr val="5CB678"/>
      </a:accent5>
      <a:accent6>
        <a:srgbClr val="9717F7"/>
      </a:accent6>
      <a:hlink>
        <a:srgbClr val="E80095"/>
      </a:hlink>
      <a:folHlink>
        <a:srgbClr val="808080"/>
      </a:folHlink>
    </a:clrScheme>
    <a:fontScheme name="Custom 211">
      <a:majorFont>
        <a:latin typeface="Sitka Banner"/>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8000"/>
            <a:satMod val="170000"/>
          </a:schemeClr>
        </a:solidFill>
        <a:gradFill rotWithShape="1">
          <a:gsLst>
            <a:gs pos="0">
              <a:schemeClr val="phClr">
                <a:tint val="93000"/>
                <a:satMod val="16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adlinesVTI" id="{66EB4A02-0C0F-47F1-9F48-4E6882B9F967}" vid="{F3552358-4452-4FDA-9568-4F5DA32F7A60}"/>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HeadlinesVTI</vt:lpstr>
      <vt:lpstr>The Clash of Civilizations Debate and Contemporary Conflict.</vt:lpstr>
      <vt:lpstr>Background of Huntington’s Argument Samuel P. Huntington’s article published in Foreign Affairs (1993) proposes that future global conflicts will not be primarily ideological or economic but will occur between civilizations.  The world is dividing along cultural lines, rather than the traditional "West vs. the Rest" or ideological conflicts (e.g., Cold War).  Post-Cold War uncertainty prompted Huntington to frame global conflict as cultural rather than ideological.   Main Thesis Huntington argues that post-Cold War, conflict will be primarily cultural — between major civilizations like Western, Islamic, Sinic (Chinese), Hindu, Orthodox, and others.  •Deterministic framing renders clashes inevitable and forecloses possibilities for dialogue.    </vt:lpstr>
      <vt:lpstr> Relevance to Post-Cold War Politics: Huntington’s prediction about the role of cultural and civilizational identities in global conflict has held some weight, especially after events like 9/11 and the rise of China. His framework provided a way of thinking about global conflicts that extended beyond traditional state-based theories.  Understanding of Global Dynamics: His argument helps explain the rise of Islamic fundamentalism and the growing tensions between the West and the Islamic world post-9/11. Similarly, he anticipates China’s rise as a global power, alongside increasing Sino-Western tensions, particularly in terms of political values.  Highlighting Identity in Conflict: Huntington emphasizes the role of identity—cultural, religious, and historical—as a driving force behind conflict. In an era of globalization, where identities are being reasserted and competing for dominance, his theory remains useful in understanding cultural and religious polarization. </vt:lpstr>
      <vt:lpstr>Civilizations as Primary Units of Conflict Civilizations are defined by shared cultural traits (religion, language, history, traditions, etc.).  Fault Lines of Civilizations Conflict occurs where these civilizations meet, such as between the West and Islam, or the West and China.  West vs. Non-Western Civilizations Huntington suggests the West may clash with rising non-Western civilizations due to ideological, religious, and cultural differences.  The Role of Religion Religion is central to identity and conflict (e.g., Islam vs. the West, Hinduism vs. Islam). </vt:lpstr>
      <vt:lpstr>Widespread Interest and Adoption Huntington’s thesis was influential and has been widely cited in political and academic circles, particularly in discussions on global geopolitics.  Geopolitical Context Post-Cold War The collapse of the Soviet Union and the shift toward multipolarity in global politics set the stage for Huntington's theory.  Examples of Supporting Evidence The 9/11 attacks and the rise of Islamic extremism. Growing tensions between China and the U.S. over economic and political power. </vt:lpstr>
      <vt:lpstr> Over-Simplification of Global Conflict Critics argue that Huntington oversimplifies the complexity of global conflicts, which are often driven by politics, economics, and local issues, not just cultural or civilizational differences.  Homogenization of Civilizations Huntington’s concept of civilizations is criticized for ignoring internal divisions within civilizations (e.g., Sunni vs. Shia, Hindu vs. Muslim in India).  Determinism The thesis has been criticized for presenting conflicts as inevitable, rather than the result of specific geopolitical, historical, or economic factors. </vt:lpstr>
      <vt:lpstr>Post-9/11 World Huntington’s predictions about Western-Islamic tensions gained visibility after the 9/11 attacks, leading to debates about a "Clash of Civilizations."  The Rise of China Tensions between China and Western powers reflect Huntington’s thesis of a potential conflict between the West and the Sinic civilization.  Russia and the West Conflicts between Russia and the West (e.g., Ukraine crisis, NATO expansion) raise questions about the validity of Huntington’s East vs. West divide. </vt:lpstr>
      <vt:lpstr>Post-Huntington Critiques  Edward Said: Argues that Huntington’s thesis relies on a simplistic "us vs. them" mentality, similar to the Orientalism concept.  Amartya Sen: Criticizes Huntington for neglecting the diversity within civilizations and for ignoring the complexity of individual identities.  Contemporary Modifications Some scholars argue that Huntington’s framework is too deterministic and doesn’t account for the growing interconnections of globalization. Emerging focus on transnational issues (e.g., climate change, global health crises) which transcend civilizational divides. </vt:lpstr>
      <vt:lpstr> Huntington's Clash of Civilizations Revisited suggests that the world’s conflicts will no longer primarily be driven by nation-states or ideologies like communism versus liberal democracy (as during the Cold War), but by clashes between different cultural and civilizational identities.   He asserts that the major fault lines of the world will increasingly divide along civilizational lines—Western, Islamic, Sinic (Chinese), Hindu, Orthodox, Latin American, and African civilizations—and that these cultural divisions will shape geopolitics in the 21st century.</vt:lpstr>
      <vt:lpstr>The Clash of Civilizations in Today’s World</vt:lpstr>
      <vt:lpstr>Thank You :)</vt:lpstr>
      <vt:lpstr>Huntington, S. P. (1993). The Clash of Civilizations? Foreign Affairs. Said, E. (1978). Orientalism. Sen, A. (2006). Identity and Violence: The Illusion of Destiny  I acknowledge the use of ChatGPT (https://chatgpt.com/) on 03 November 2025 to write my notes into submission format using the prompt(s): 1. write up these bullet point notes as flashcard prompts at university level.  I confirm that I have not presented any AI generated text as my own work. I confirm I have copies of my drafts, notes, and other resources I used before, and after the use of AI tools which I may be asked to provide in evidence.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210</cp:revision>
  <dcterms:created xsi:type="dcterms:W3CDTF">2025-11-03T14:32:54Z</dcterms:created>
  <dcterms:modified xsi:type="dcterms:W3CDTF">2025-11-03T16:11:45Z</dcterms:modified>
</cp:coreProperties>
</file>