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89EF70F7-9C6B-4AF8-8B79-83F7A3C4F201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7D2A3C52-EF72-4A6C-A436-8487FDE39ED2}" type="slidenum">
              <a:rPr lang="en-GB" smtClean="0"/>
              <a:t>‹#›</a:t>
            </a:fld>
            <a:endParaRPr lang="en-GB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33764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F70F7-9C6B-4AF8-8B79-83F7A3C4F201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A3C52-EF72-4A6C-A436-8487FDE39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183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9EF70F7-9C6B-4AF8-8B79-83F7A3C4F201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7D2A3C52-EF72-4A6C-A436-8487FDE39ED2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35250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F70F7-9C6B-4AF8-8B79-83F7A3C4F201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A3C52-EF72-4A6C-A436-8487FDE39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949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F70F7-9C6B-4AF8-8B79-83F7A3C4F201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A3C52-EF72-4A6C-A436-8487FDE39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254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F70F7-9C6B-4AF8-8B79-83F7A3C4F201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A3C52-EF72-4A6C-A436-8487FDE39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532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F70F7-9C6B-4AF8-8B79-83F7A3C4F201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A3C52-EF72-4A6C-A436-8487FDE39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7242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89EF70F7-9C6B-4AF8-8B79-83F7A3C4F201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7D2A3C52-EF72-4A6C-A436-8487FDE39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3002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89EF70F7-9C6B-4AF8-8B79-83F7A3C4F201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7D2A3C52-EF72-4A6C-A436-8487FDE39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045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F70F7-9C6B-4AF8-8B79-83F7A3C4F201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A3C52-EF72-4A6C-A436-8487FDE39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498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89EF70F7-9C6B-4AF8-8B79-83F7A3C4F201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7D2A3C52-EF72-4A6C-A436-8487FDE39ED2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726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89EF70F7-9C6B-4AF8-8B79-83F7A3C4F201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7D2A3C52-EF72-4A6C-A436-8487FDE39ED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7402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Home\AppData\Local\Packages\Microsoft.MicrosoftEdge_8wekyb3d8bbwe\TempState\Downloads\curriculum-for-wales-guidance-070220%20(1).pdf" TargetMode="External"/><Relationship Id="rId2" Type="http://schemas.openxmlformats.org/officeDocument/2006/relationships/hyperlink" Target="file:///C:\Users\Home\AppData\Local\Packages\Microsoft.MicrosoftEdge_8wekyb3d8bbwe\TempState\Downloads\Donaldson%20Report%20-%20Successful%20Futures%20(1)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ales.gov.uk/docs/dcells/publications/120713primary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02ED7-ABF7-48B2-8FBE-4D6648785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86261" y="1023867"/>
            <a:ext cx="4333461" cy="3349641"/>
          </a:xfrm>
        </p:spPr>
        <p:txBody>
          <a:bodyPr/>
          <a:lstStyle/>
          <a:p>
            <a:r>
              <a:rPr lang="en-GB" dirty="0"/>
              <a:t>Lines of Enquiry Reflection</a:t>
            </a:r>
            <a:br>
              <a:rPr lang="en-GB" dirty="0"/>
            </a:br>
            <a:r>
              <a:rPr lang="en-GB" dirty="0"/>
              <a:t>HPED 5003&amp;6003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229D4C-5483-4D40-B7B8-DA2A512139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6152" y="4667081"/>
            <a:ext cx="3793678" cy="1336153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Rachel Owen – 1801974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Recording Link- https://web.microsoftstream.com/video/d1c1c087-a3a4-498f-a9e7-2244cd61f190</a:t>
            </a:r>
          </a:p>
        </p:txBody>
      </p:sp>
    </p:spTree>
    <p:extLst>
      <p:ext uri="{BB962C8B-B14F-4D97-AF65-F5344CB8AC3E}">
        <p14:creationId xmlns:p14="http://schemas.microsoft.com/office/powerpoint/2010/main" val="214835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86FEB-80A0-43D7-8FD0-BBFB167E1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1177945"/>
            <a:ext cx="8770571" cy="756873"/>
          </a:xfrm>
        </p:spPr>
        <p:txBody>
          <a:bodyPr/>
          <a:lstStyle/>
          <a:p>
            <a:r>
              <a:rPr lang="en-GB" dirty="0"/>
              <a:t>Outlining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E4472-B73B-4C45-A84D-D59CF62E64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overall experience during placement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 on my key issues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Triumphs and challenges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issues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Given a 2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chance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8F2EF4-D862-4AC4-95C3-B79D175D05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2037" y="3192589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703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2F4C8-FDA0-4ECD-B803-8236C3771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1058675"/>
            <a:ext cx="8770571" cy="823133"/>
          </a:xfrm>
        </p:spPr>
        <p:txBody>
          <a:bodyPr/>
          <a:lstStyle/>
          <a:p>
            <a:r>
              <a:rPr lang="en-GB" dirty="0"/>
              <a:t>Overall Experience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936B8-CF1C-45E5-A407-831A0C753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0" y="2305877"/>
            <a:ext cx="8770571" cy="4200939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Placement was a brilliant, informative experience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Gained all necessary information for assignments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Witnessed New Curriculum &amp; Behaviourism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Genuinely enjoyed it</a:t>
            </a:r>
          </a:p>
          <a:p>
            <a:pPr marL="457200" indent="-457200">
              <a:buAutoNum type="arabicPeriod" startAt="2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Helped clarify a personal question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always wanted to teach secondary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Family always encouraged primary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   Witnessing examples of my educational issues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Behaviour in primary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Curriculum in secondary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7FEC87-CE4E-4973-B0B8-B8E6E551A7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8300" y="3310971"/>
            <a:ext cx="2085975" cy="219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9473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25D39-864A-45E3-87E2-A2FC36E70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1032171"/>
            <a:ext cx="8770571" cy="915898"/>
          </a:xfrm>
        </p:spPr>
        <p:txBody>
          <a:bodyPr/>
          <a:lstStyle/>
          <a:p>
            <a:r>
              <a:rPr lang="en-GB" dirty="0"/>
              <a:t>Behaviourism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B46AC-86EF-4D51-A2C4-BF5E04D6B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0" y="2438400"/>
            <a:ext cx="8770571" cy="225287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28/02/2020 Dewi 1 in journal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During the Eisteddfod, a little boy called O was repeatedly warned by staff on his behaviour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had upset performers on stage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 punishment was removal from the gold star tracker to the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orange spot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F44DDA07-CE89-4ED2-A03F-7F5659A9749F}"/>
              </a:ext>
            </a:extLst>
          </p:cNvPr>
          <p:cNvSpPr/>
          <p:nvPr/>
        </p:nvSpPr>
        <p:spPr>
          <a:xfrm>
            <a:off x="9978887" y="3657600"/>
            <a:ext cx="940904" cy="808383"/>
          </a:xfrm>
          <a:prstGeom prst="star5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8539A05-E808-40DD-B025-E00AAF52D286}"/>
              </a:ext>
            </a:extLst>
          </p:cNvPr>
          <p:cNvSpPr/>
          <p:nvPr/>
        </p:nvSpPr>
        <p:spPr>
          <a:xfrm>
            <a:off x="10144540" y="5300870"/>
            <a:ext cx="649356" cy="67586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D4985B52-23A8-4777-9749-9737EE34D3AB}"/>
              </a:ext>
            </a:extLst>
          </p:cNvPr>
          <p:cNvSpPr/>
          <p:nvPr/>
        </p:nvSpPr>
        <p:spPr>
          <a:xfrm>
            <a:off x="10124661" y="4505741"/>
            <a:ext cx="649356" cy="675860"/>
          </a:xfrm>
          <a:prstGeom prst="ellips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4369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A8A08-A4C4-4A5B-82FE-5D3636F94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1124937"/>
            <a:ext cx="8770571" cy="809881"/>
          </a:xfrm>
        </p:spPr>
        <p:txBody>
          <a:bodyPr/>
          <a:lstStyle/>
          <a:p>
            <a:r>
              <a:rPr lang="en-GB" dirty="0"/>
              <a:t>New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A7ABB-98BA-46E0-B827-21F29FE8DF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05/03/2020 Placement Day 6 in journal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D.T department spearhead New Curriculum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Independent learning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Literacy tasks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Numeracy tasks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Formative tracking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CF453BA-5159-46CE-9AC4-F5500BEAE9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1" t="6956" b="1836"/>
          <a:stretch/>
        </p:blipFill>
        <p:spPr>
          <a:xfrm rot="5400000">
            <a:off x="7670321" y="2953943"/>
            <a:ext cx="4016804" cy="2985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8661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3A6E0-29FF-4857-B63D-9E501F650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912902"/>
            <a:ext cx="8770571" cy="796629"/>
          </a:xfrm>
        </p:spPr>
        <p:txBody>
          <a:bodyPr/>
          <a:lstStyle/>
          <a:p>
            <a:r>
              <a:rPr lang="en-GB" dirty="0"/>
              <a:t>Triumphs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41309-5996-4FF1-8612-92F70382F2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(26/02/2020 Dwynwen 2 ) completing work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Reading partners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Showing work/ asking for help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Pupil interest in me personally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Teachers extremely helpful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 fighters listening to me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5E3723-3084-4E81-AEF0-4A0073F436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7493" y="2919454"/>
            <a:ext cx="3121152" cy="192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8092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8761B-AB30-4448-B5FD-80432138E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893244"/>
            <a:ext cx="8770571" cy="876142"/>
          </a:xfrm>
        </p:spPr>
        <p:txBody>
          <a:bodyPr/>
          <a:lstStyle/>
          <a:p>
            <a:r>
              <a:rPr lang="en-GB" dirty="0"/>
              <a:t>Challenges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32E21-3BF7-4BD1-A9AE-441AC4CFB6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DBS set back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Lacking primary school evidence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day Eisteddfod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Classes missed in secondary school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language barrier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room in primary school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D41617-5609-4AE7-B639-CE2E773970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8985" y="2662653"/>
            <a:ext cx="4631895" cy="232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294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6C091-F979-4786-90DD-07B5FE344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699" y="874113"/>
            <a:ext cx="8770571" cy="836385"/>
          </a:xfrm>
        </p:spPr>
        <p:txBody>
          <a:bodyPr>
            <a:normAutofit fontScale="90000"/>
          </a:bodyPr>
          <a:lstStyle/>
          <a:p>
            <a:r>
              <a:rPr lang="en-GB" dirty="0"/>
              <a:t>Methodology- Participation Observation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F8A2F-C08B-4F09-BBE8-A58F0361A2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Needed more planning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Panicked over DBS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Made a plan B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Plan B thwarted by COVID-19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966BAD-2884-4FEF-AC14-C699DBA286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0486" y="2769704"/>
            <a:ext cx="3903593" cy="236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051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26EBF-75F2-492B-A0D2-6C9DB1064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926154"/>
            <a:ext cx="8770571" cy="876142"/>
          </a:xfrm>
        </p:spPr>
        <p:txBody>
          <a:bodyPr/>
          <a:lstStyle/>
          <a:p>
            <a:r>
              <a:rPr lang="en-GB" dirty="0"/>
              <a:t>Ethical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ED720-4125-4285-BC7D-FA4BA8821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1" y="2438400"/>
            <a:ext cx="3334578" cy="365150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A’s behaviour (26/02/2020 Dwynwen 2)                                         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Mannerisms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Hitting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Refusal to work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Parent consultation (again)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EF4B47-0EF3-48C6-A774-739F89A511BD}"/>
              </a:ext>
            </a:extLst>
          </p:cNvPr>
          <p:cNvSpPr txBox="1"/>
          <p:nvPr/>
        </p:nvSpPr>
        <p:spPr>
          <a:xfrm>
            <a:off x="7318985" y="2438400"/>
            <a:ext cx="4015409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Communications Year 9 (05/03/2020 Placement day 6) </a:t>
            </a:r>
          </a:p>
          <a:p>
            <a:endParaRPr lang="en-GB" sz="20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Holocaust task </a:t>
            </a:r>
          </a:p>
          <a:p>
            <a:endParaRPr lang="en-GB" sz="20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Inappropriate reference 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3065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F9574-7866-467F-B40C-E970490AC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873146"/>
            <a:ext cx="8770571" cy="783377"/>
          </a:xfrm>
        </p:spPr>
        <p:txBody>
          <a:bodyPr/>
          <a:lstStyle/>
          <a:p>
            <a:r>
              <a:rPr lang="en-GB" dirty="0"/>
              <a:t>Do-over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457DF-74F9-4FA8-9FF6-CB5B70C1D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planning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Cease opportunities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Write up straight away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36A7A0-B135-4F5F-8BFA-17F833238C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1106" y="2438400"/>
            <a:ext cx="3614387" cy="202758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63BEFF9-DDC8-457A-9867-68B843DE61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9642" y="4553620"/>
            <a:ext cx="2377314" cy="2196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6845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68F93-D9A2-4D2F-9D42-7FF9909E8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768096"/>
            <a:ext cx="8770571" cy="770125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BC585-7F41-42C5-AFA8-5A47FDFBD8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Experience taught me a lot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look forward to future placement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PGCE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21674A-96E8-4CFF-8EAE-6AB87C40E6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4916" y="3429000"/>
            <a:ext cx="4119355" cy="925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7573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D22E9-7BDF-4EF9-9EB1-2287D5EAB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1192695"/>
            <a:ext cx="8770571" cy="936365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DFC90-F3C7-4C7A-8E47-377E3E8006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Donaldson, G. (2015)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Successful Futures.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file:///C:/Users/Home/AppData/Local/Packages/Microsoft.MicrosoftEdge_8wekyb3d8bbwe/TempState/Downloads/Donaldson%20Report%20-%20Successful%20Futures%20(1).pdf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17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February 2020]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Assembly Government. (2020)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Curriculum for Wales Guidance.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file:///C:/Users/Home/AppData/Local/Packages/Microsoft.MicrosoftEdge_8wekyb3d8bbwe/TempState/Downloads/curriculum-for-wales-guidance-070220%20(1).pdf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4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March 2020]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Government. (2012)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Approaches to Behaviour Management in the Classroom.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http://wales.gov.uk/docs/dcells/publications/120713primaryen.pdf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17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February 2020]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6640826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263</TotalTime>
  <Words>436</Words>
  <Application>Microsoft Office PowerPoint</Application>
  <PresentationFormat>Widescreen</PresentationFormat>
  <Paragraphs>83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Century Schoolbook</vt:lpstr>
      <vt:lpstr>Corbel</vt:lpstr>
      <vt:lpstr>Times New Roman</vt:lpstr>
      <vt:lpstr>Feathered</vt:lpstr>
      <vt:lpstr>Lines of Enquiry Reflection HPED 5003&amp;6003</vt:lpstr>
      <vt:lpstr>Outlining </vt:lpstr>
      <vt:lpstr>Overall Experience </vt:lpstr>
      <vt:lpstr>Behaviourism</vt:lpstr>
      <vt:lpstr>New Curriculum</vt:lpstr>
      <vt:lpstr>Triumphs</vt:lpstr>
      <vt:lpstr>Challenges </vt:lpstr>
      <vt:lpstr>Methodology- Participation Observation </vt:lpstr>
      <vt:lpstr>Ethical Issues</vt:lpstr>
      <vt:lpstr>Do-over 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Reflection HPED 5003&amp;6003</dc:title>
  <dc:creator>Home</dc:creator>
  <cp:lastModifiedBy>Home</cp:lastModifiedBy>
  <cp:revision>13</cp:revision>
  <dcterms:created xsi:type="dcterms:W3CDTF">2020-06-09T22:49:46Z</dcterms:created>
  <dcterms:modified xsi:type="dcterms:W3CDTF">2020-06-10T19:54:09Z</dcterms:modified>
</cp:coreProperties>
</file>