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D2FDD7-5AC6-4F62-BC0F-CC4D4BBA6FC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95705E4-EDAD-4BBD-ACDA-22608DA63324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Plan</a:t>
          </a:r>
          <a:endParaRPr lang="en-US" dirty="0">
            <a:solidFill>
              <a:schemeClr val="bg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4C556E60-FF9C-4E3A-B8D8-104EF83D0CF2}" type="parTrans" cxnId="{0E81BCE4-5D17-4828-9845-85D0D0697A0A}">
      <dgm:prSet/>
      <dgm:spPr/>
      <dgm:t>
        <a:bodyPr/>
        <a:lstStyle/>
        <a:p>
          <a:endParaRPr lang="en-US"/>
        </a:p>
      </dgm:t>
    </dgm:pt>
    <dgm:pt modelId="{584679EB-8CDF-418A-9520-4A70F0FD5447}" type="sibTrans" cxnId="{0E81BCE4-5D17-4828-9845-85D0D0697A0A}">
      <dgm:prSet/>
      <dgm:spPr/>
      <dgm:t>
        <a:bodyPr/>
        <a:lstStyle/>
        <a:p>
          <a:endParaRPr lang="en-US"/>
        </a:p>
      </dgm:t>
    </dgm:pt>
    <dgm:pt modelId="{01455AFE-B1BD-4576-A9FA-7C4AF84B5BF5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Timeline</a:t>
          </a:r>
          <a:endParaRPr lang="en-US" dirty="0">
            <a:solidFill>
              <a:schemeClr val="bg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69F96921-4C05-4257-8522-C0783C4371D5}" type="parTrans" cxnId="{85F46867-2AEE-4096-A680-0A75C1BF371A}">
      <dgm:prSet/>
      <dgm:spPr/>
      <dgm:t>
        <a:bodyPr/>
        <a:lstStyle/>
        <a:p>
          <a:endParaRPr lang="en-US"/>
        </a:p>
      </dgm:t>
    </dgm:pt>
    <dgm:pt modelId="{65263A78-1A31-4611-93AA-1E0FA3D156BA}" type="sibTrans" cxnId="{85F46867-2AEE-4096-A680-0A75C1BF371A}">
      <dgm:prSet/>
      <dgm:spPr/>
      <dgm:t>
        <a:bodyPr/>
        <a:lstStyle/>
        <a:p>
          <a:endParaRPr lang="en-US"/>
        </a:p>
      </dgm:t>
    </dgm:pt>
    <dgm:pt modelId="{00C4C49A-16FD-4C37-8C64-88099648C2D2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Resources</a:t>
          </a:r>
          <a:r>
            <a:rPr lang="en-GB" dirty="0"/>
            <a:t> </a:t>
          </a:r>
          <a:endParaRPr lang="en-US" dirty="0"/>
        </a:p>
      </dgm:t>
    </dgm:pt>
    <dgm:pt modelId="{C35106CB-4387-49B3-A667-E07D8DA7D456}" type="parTrans" cxnId="{A13A6507-702D-4EC1-AE1E-3F0E62DAABA3}">
      <dgm:prSet/>
      <dgm:spPr/>
      <dgm:t>
        <a:bodyPr/>
        <a:lstStyle/>
        <a:p>
          <a:endParaRPr lang="en-US"/>
        </a:p>
      </dgm:t>
    </dgm:pt>
    <dgm:pt modelId="{8358C1A0-C8E8-4B0F-805C-38C609BC9C55}" type="sibTrans" cxnId="{A13A6507-702D-4EC1-AE1E-3F0E62DAABA3}">
      <dgm:prSet/>
      <dgm:spPr/>
      <dgm:t>
        <a:bodyPr/>
        <a:lstStyle/>
        <a:p>
          <a:endParaRPr lang="en-US"/>
        </a:p>
      </dgm:t>
    </dgm:pt>
    <dgm:pt modelId="{1E65DCE8-3428-4661-915F-32904DB5C947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Cost</a:t>
          </a:r>
          <a:r>
            <a:rPr lang="en-GB" dirty="0"/>
            <a:t> </a:t>
          </a:r>
          <a:endParaRPr lang="en-US" dirty="0"/>
        </a:p>
      </dgm:t>
    </dgm:pt>
    <dgm:pt modelId="{D5BCDC0D-8BF4-4C32-9E94-258059637ACC}" type="parTrans" cxnId="{8B47159A-93D6-4B30-A1C4-3BE4730C4690}">
      <dgm:prSet/>
      <dgm:spPr/>
      <dgm:t>
        <a:bodyPr/>
        <a:lstStyle/>
        <a:p>
          <a:endParaRPr lang="en-US"/>
        </a:p>
      </dgm:t>
    </dgm:pt>
    <dgm:pt modelId="{613C82A7-F33F-4920-A0EC-EBBC546901ED}" type="sibTrans" cxnId="{8B47159A-93D6-4B30-A1C4-3BE4730C4690}">
      <dgm:prSet/>
      <dgm:spPr/>
      <dgm:t>
        <a:bodyPr/>
        <a:lstStyle/>
        <a:p>
          <a:endParaRPr lang="en-US"/>
        </a:p>
      </dgm:t>
    </dgm:pt>
    <dgm:pt modelId="{B4D990C2-F0CD-400F-880C-943C24E39FC0}" type="pres">
      <dgm:prSet presAssocID="{EFD2FDD7-5AC6-4F62-BC0F-CC4D4BBA6FCA}" presName="root" presStyleCnt="0">
        <dgm:presLayoutVars>
          <dgm:dir/>
          <dgm:resizeHandles val="exact"/>
        </dgm:presLayoutVars>
      </dgm:prSet>
      <dgm:spPr/>
    </dgm:pt>
    <dgm:pt modelId="{2810674F-27A0-4976-9D5A-1C38B1AC6E37}" type="pres">
      <dgm:prSet presAssocID="{395705E4-EDAD-4BBD-ACDA-22608DA63324}" presName="compNode" presStyleCnt="0"/>
      <dgm:spPr/>
    </dgm:pt>
    <dgm:pt modelId="{5E8B2312-F317-45D1-BB92-34B0BB957E6C}" type="pres">
      <dgm:prSet presAssocID="{395705E4-EDAD-4BBD-ACDA-22608DA6332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st"/>
        </a:ext>
      </dgm:extLst>
    </dgm:pt>
    <dgm:pt modelId="{D05F241C-0F39-413E-9C6E-A2460B0423BB}" type="pres">
      <dgm:prSet presAssocID="{395705E4-EDAD-4BBD-ACDA-22608DA63324}" presName="spaceRect" presStyleCnt="0"/>
      <dgm:spPr/>
    </dgm:pt>
    <dgm:pt modelId="{AEC78B04-1438-4A4E-A820-AAEDA5D4860B}" type="pres">
      <dgm:prSet presAssocID="{395705E4-EDAD-4BBD-ACDA-22608DA63324}" presName="textRect" presStyleLbl="revTx" presStyleIdx="0" presStyleCnt="4">
        <dgm:presLayoutVars>
          <dgm:chMax val="1"/>
          <dgm:chPref val="1"/>
        </dgm:presLayoutVars>
      </dgm:prSet>
      <dgm:spPr/>
    </dgm:pt>
    <dgm:pt modelId="{B666B10B-BE9C-4CB9-A5EA-4F0B450CDDF7}" type="pres">
      <dgm:prSet presAssocID="{584679EB-8CDF-418A-9520-4A70F0FD5447}" presName="sibTrans" presStyleCnt="0"/>
      <dgm:spPr/>
    </dgm:pt>
    <dgm:pt modelId="{51E4A432-63BC-4E35-9D19-B28029DE84C5}" type="pres">
      <dgm:prSet presAssocID="{01455AFE-B1BD-4576-A9FA-7C4AF84B5BF5}" presName="compNode" presStyleCnt="0"/>
      <dgm:spPr/>
    </dgm:pt>
    <dgm:pt modelId="{412F4F1F-80F5-4C69-BAFD-1CCBF74A3B2C}" type="pres">
      <dgm:prSet presAssocID="{01455AFE-B1BD-4576-A9FA-7C4AF84B5BF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1CE2186-D9ED-437B-80C2-6220DB9453A7}" type="pres">
      <dgm:prSet presAssocID="{01455AFE-B1BD-4576-A9FA-7C4AF84B5BF5}" presName="spaceRect" presStyleCnt="0"/>
      <dgm:spPr/>
    </dgm:pt>
    <dgm:pt modelId="{1E3F1668-6FFC-4C16-A51D-9C31F8263265}" type="pres">
      <dgm:prSet presAssocID="{01455AFE-B1BD-4576-A9FA-7C4AF84B5BF5}" presName="textRect" presStyleLbl="revTx" presStyleIdx="1" presStyleCnt="4">
        <dgm:presLayoutVars>
          <dgm:chMax val="1"/>
          <dgm:chPref val="1"/>
        </dgm:presLayoutVars>
      </dgm:prSet>
      <dgm:spPr/>
    </dgm:pt>
    <dgm:pt modelId="{B5C5753D-5B83-4CBD-BE28-A814F34C681C}" type="pres">
      <dgm:prSet presAssocID="{65263A78-1A31-4611-93AA-1E0FA3D156BA}" presName="sibTrans" presStyleCnt="0"/>
      <dgm:spPr/>
    </dgm:pt>
    <dgm:pt modelId="{E7C133A6-796E-45C6-A88E-F4C3100466C8}" type="pres">
      <dgm:prSet presAssocID="{00C4C49A-16FD-4C37-8C64-88099648C2D2}" presName="compNode" presStyleCnt="0"/>
      <dgm:spPr/>
    </dgm:pt>
    <dgm:pt modelId="{11D85028-7155-4D77-AC5F-7060361987C7}" type="pres">
      <dgm:prSet presAssocID="{00C4C49A-16FD-4C37-8C64-88099648C2D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E8246F9-A0F3-4EDD-A688-0642A41F59B2}" type="pres">
      <dgm:prSet presAssocID="{00C4C49A-16FD-4C37-8C64-88099648C2D2}" presName="spaceRect" presStyleCnt="0"/>
      <dgm:spPr/>
    </dgm:pt>
    <dgm:pt modelId="{552C7EB6-5369-49E7-A288-FDB9904DEA27}" type="pres">
      <dgm:prSet presAssocID="{00C4C49A-16FD-4C37-8C64-88099648C2D2}" presName="textRect" presStyleLbl="revTx" presStyleIdx="2" presStyleCnt="4">
        <dgm:presLayoutVars>
          <dgm:chMax val="1"/>
          <dgm:chPref val="1"/>
        </dgm:presLayoutVars>
      </dgm:prSet>
      <dgm:spPr/>
    </dgm:pt>
    <dgm:pt modelId="{56D75AF7-F4BA-4B91-A18A-958DCA659D1C}" type="pres">
      <dgm:prSet presAssocID="{8358C1A0-C8E8-4B0F-805C-38C609BC9C55}" presName="sibTrans" presStyleCnt="0"/>
      <dgm:spPr/>
    </dgm:pt>
    <dgm:pt modelId="{CC3BFFF3-80A1-48BE-8DCE-BA9C87790340}" type="pres">
      <dgm:prSet presAssocID="{1E65DCE8-3428-4661-915F-32904DB5C947}" presName="compNode" presStyleCnt="0"/>
      <dgm:spPr/>
    </dgm:pt>
    <dgm:pt modelId="{F5DB4E3C-743B-4C12-9F64-6F5AB58487AE}" type="pres">
      <dgm:prSet presAssocID="{1E65DCE8-3428-4661-915F-32904DB5C94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B06A9E51-C8D5-48A4-9646-26A74E4B1F0C}" type="pres">
      <dgm:prSet presAssocID="{1E65DCE8-3428-4661-915F-32904DB5C947}" presName="spaceRect" presStyleCnt="0"/>
      <dgm:spPr/>
    </dgm:pt>
    <dgm:pt modelId="{7F5A04A4-6B0E-440C-A932-7A8A5C6FFF9F}" type="pres">
      <dgm:prSet presAssocID="{1E65DCE8-3428-4661-915F-32904DB5C94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BC0E404-A0B5-4455-AD30-031127FCC3C2}" type="presOf" srcId="{00C4C49A-16FD-4C37-8C64-88099648C2D2}" destId="{552C7EB6-5369-49E7-A288-FDB9904DEA27}" srcOrd="0" destOrd="0" presId="urn:microsoft.com/office/officeart/2018/2/layout/IconLabelList"/>
    <dgm:cxn modelId="{A13A6507-702D-4EC1-AE1E-3F0E62DAABA3}" srcId="{EFD2FDD7-5AC6-4F62-BC0F-CC4D4BBA6FCA}" destId="{00C4C49A-16FD-4C37-8C64-88099648C2D2}" srcOrd="2" destOrd="0" parTransId="{C35106CB-4387-49B3-A667-E07D8DA7D456}" sibTransId="{8358C1A0-C8E8-4B0F-805C-38C609BC9C55}"/>
    <dgm:cxn modelId="{85F46867-2AEE-4096-A680-0A75C1BF371A}" srcId="{EFD2FDD7-5AC6-4F62-BC0F-CC4D4BBA6FCA}" destId="{01455AFE-B1BD-4576-A9FA-7C4AF84B5BF5}" srcOrd="1" destOrd="0" parTransId="{69F96921-4C05-4257-8522-C0783C4371D5}" sibTransId="{65263A78-1A31-4611-93AA-1E0FA3D156BA}"/>
    <dgm:cxn modelId="{BDDDFA77-C5D8-4559-8059-89B97F7C76AA}" type="presOf" srcId="{01455AFE-B1BD-4576-A9FA-7C4AF84B5BF5}" destId="{1E3F1668-6FFC-4C16-A51D-9C31F8263265}" srcOrd="0" destOrd="0" presId="urn:microsoft.com/office/officeart/2018/2/layout/IconLabelList"/>
    <dgm:cxn modelId="{8B47159A-93D6-4B30-A1C4-3BE4730C4690}" srcId="{EFD2FDD7-5AC6-4F62-BC0F-CC4D4BBA6FCA}" destId="{1E65DCE8-3428-4661-915F-32904DB5C947}" srcOrd="3" destOrd="0" parTransId="{D5BCDC0D-8BF4-4C32-9E94-258059637ACC}" sibTransId="{613C82A7-F33F-4920-A0EC-EBBC546901ED}"/>
    <dgm:cxn modelId="{1381FBB3-2E9A-4A9B-BA41-58C82CC69303}" type="presOf" srcId="{EFD2FDD7-5AC6-4F62-BC0F-CC4D4BBA6FCA}" destId="{B4D990C2-F0CD-400F-880C-943C24E39FC0}" srcOrd="0" destOrd="0" presId="urn:microsoft.com/office/officeart/2018/2/layout/IconLabelList"/>
    <dgm:cxn modelId="{5BFF0AD5-7525-48A8-9118-711131EB4D63}" type="presOf" srcId="{1E65DCE8-3428-4661-915F-32904DB5C947}" destId="{7F5A04A4-6B0E-440C-A932-7A8A5C6FFF9F}" srcOrd="0" destOrd="0" presId="urn:microsoft.com/office/officeart/2018/2/layout/IconLabelList"/>
    <dgm:cxn modelId="{1B1C16D5-6430-405B-929C-DCA172CA6591}" type="presOf" srcId="{395705E4-EDAD-4BBD-ACDA-22608DA63324}" destId="{AEC78B04-1438-4A4E-A820-AAEDA5D4860B}" srcOrd="0" destOrd="0" presId="urn:microsoft.com/office/officeart/2018/2/layout/IconLabelList"/>
    <dgm:cxn modelId="{0E81BCE4-5D17-4828-9845-85D0D0697A0A}" srcId="{EFD2FDD7-5AC6-4F62-BC0F-CC4D4BBA6FCA}" destId="{395705E4-EDAD-4BBD-ACDA-22608DA63324}" srcOrd="0" destOrd="0" parTransId="{4C556E60-FF9C-4E3A-B8D8-104EF83D0CF2}" sibTransId="{584679EB-8CDF-418A-9520-4A70F0FD5447}"/>
    <dgm:cxn modelId="{9FD6495A-C7CE-4BEB-8421-3BABEAD3D67A}" type="presParOf" srcId="{B4D990C2-F0CD-400F-880C-943C24E39FC0}" destId="{2810674F-27A0-4976-9D5A-1C38B1AC6E37}" srcOrd="0" destOrd="0" presId="urn:microsoft.com/office/officeart/2018/2/layout/IconLabelList"/>
    <dgm:cxn modelId="{04E4C03E-D05A-4AB1-B933-B9A1934669C2}" type="presParOf" srcId="{2810674F-27A0-4976-9D5A-1C38B1AC6E37}" destId="{5E8B2312-F317-45D1-BB92-34B0BB957E6C}" srcOrd="0" destOrd="0" presId="urn:microsoft.com/office/officeart/2018/2/layout/IconLabelList"/>
    <dgm:cxn modelId="{FB734D17-AA53-434D-9CB0-D5B0AAB32158}" type="presParOf" srcId="{2810674F-27A0-4976-9D5A-1C38B1AC6E37}" destId="{D05F241C-0F39-413E-9C6E-A2460B0423BB}" srcOrd="1" destOrd="0" presId="urn:microsoft.com/office/officeart/2018/2/layout/IconLabelList"/>
    <dgm:cxn modelId="{C184AC67-1717-4A24-8D5D-E61B8D21A9DB}" type="presParOf" srcId="{2810674F-27A0-4976-9D5A-1C38B1AC6E37}" destId="{AEC78B04-1438-4A4E-A820-AAEDA5D4860B}" srcOrd="2" destOrd="0" presId="urn:microsoft.com/office/officeart/2018/2/layout/IconLabelList"/>
    <dgm:cxn modelId="{C2DD488A-6397-4A31-B0D6-5B0C581B28A9}" type="presParOf" srcId="{B4D990C2-F0CD-400F-880C-943C24E39FC0}" destId="{B666B10B-BE9C-4CB9-A5EA-4F0B450CDDF7}" srcOrd="1" destOrd="0" presId="urn:microsoft.com/office/officeart/2018/2/layout/IconLabelList"/>
    <dgm:cxn modelId="{FEA48D9A-33D7-4DA6-95BB-A2ADBD55FC92}" type="presParOf" srcId="{B4D990C2-F0CD-400F-880C-943C24E39FC0}" destId="{51E4A432-63BC-4E35-9D19-B28029DE84C5}" srcOrd="2" destOrd="0" presId="urn:microsoft.com/office/officeart/2018/2/layout/IconLabelList"/>
    <dgm:cxn modelId="{52F23BF2-1C84-4E6A-8D60-79F5691AE0E3}" type="presParOf" srcId="{51E4A432-63BC-4E35-9D19-B28029DE84C5}" destId="{412F4F1F-80F5-4C69-BAFD-1CCBF74A3B2C}" srcOrd="0" destOrd="0" presId="urn:microsoft.com/office/officeart/2018/2/layout/IconLabelList"/>
    <dgm:cxn modelId="{F25D798A-C2C2-4A07-865C-D6D79F144860}" type="presParOf" srcId="{51E4A432-63BC-4E35-9D19-B28029DE84C5}" destId="{C1CE2186-D9ED-437B-80C2-6220DB9453A7}" srcOrd="1" destOrd="0" presId="urn:microsoft.com/office/officeart/2018/2/layout/IconLabelList"/>
    <dgm:cxn modelId="{B096B302-CED4-4EAC-A5B5-7D0EF44BD60F}" type="presParOf" srcId="{51E4A432-63BC-4E35-9D19-B28029DE84C5}" destId="{1E3F1668-6FFC-4C16-A51D-9C31F8263265}" srcOrd="2" destOrd="0" presId="urn:microsoft.com/office/officeart/2018/2/layout/IconLabelList"/>
    <dgm:cxn modelId="{35FA66E4-FF82-4F46-BC98-333511FE9875}" type="presParOf" srcId="{B4D990C2-F0CD-400F-880C-943C24E39FC0}" destId="{B5C5753D-5B83-4CBD-BE28-A814F34C681C}" srcOrd="3" destOrd="0" presId="urn:microsoft.com/office/officeart/2018/2/layout/IconLabelList"/>
    <dgm:cxn modelId="{F8F3CF83-B96E-48DF-8C0C-F1BAD7B107A6}" type="presParOf" srcId="{B4D990C2-F0CD-400F-880C-943C24E39FC0}" destId="{E7C133A6-796E-45C6-A88E-F4C3100466C8}" srcOrd="4" destOrd="0" presId="urn:microsoft.com/office/officeart/2018/2/layout/IconLabelList"/>
    <dgm:cxn modelId="{848620BA-1648-4C6B-8105-1BFCF73F5C65}" type="presParOf" srcId="{E7C133A6-796E-45C6-A88E-F4C3100466C8}" destId="{11D85028-7155-4D77-AC5F-7060361987C7}" srcOrd="0" destOrd="0" presId="urn:microsoft.com/office/officeart/2018/2/layout/IconLabelList"/>
    <dgm:cxn modelId="{A7D714A5-8205-4613-AEF5-9515B8E6E280}" type="presParOf" srcId="{E7C133A6-796E-45C6-A88E-F4C3100466C8}" destId="{7E8246F9-A0F3-4EDD-A688-0642A41F59B2}" srcOrd="1" destOrd="0" presId="urn:microsoft.com/office/officeart/2018/2/layout/IconLabelList"/>
    <dgm:cxn modelId="{0AA65078-38E4-4F5B-965A-106891FDE311}" type="presParOf" srcId="{E7C133A6-796E-45C6-A88E-F4C3100466C8}" destId="{552C7EB6-5369-49E7-A288-FDB9904DEA27}" srcOrd="2" destOrd="0" presId="urn:microsoft.com/office/officeart/2018/2/layout/IconLabelList"/>
    <dgm:cxn modelId="{B52C9838-BCFA-4DCE-ACA9-D6599E74E637}" type="presParOf" srcId="{B4D990C2-F0CD-400F-880C-943C24E39FC0}" destId="{56D75AF7-F4BA-4B91-A18A-958DCA659D1C}" srcOrd="5" destOrd="0" presId="urn:microsoft.com/office/officeart/2018/2/layout/IconLabelList"/>
    <dgm:cxn modelId="{20802039-3872-418A-A037-C2F8CA5AF8F5}" type="presParOf" srcId="{B4D990C2-F0CD-400F-880C-943C24E39FC0}" destId="{CC3BFFF3-80A1-48BE-8DCE-BA9C87790340}" srcOrd="6" destOrd="0" presId="urn:microsoft.com/office/officeart/2018/2/layout/IconLabelList"/>
    <dgm:cxn modelId="{FECE01B9-ECEF-4816-AB5E-791AEB79DC7E}" type="presParOf" srcId="{CC3BFFF3-80A1-48BE-8DCE-BA9C87790340}" destId="{F5DB4E3C-743B-4C12-9F64-6F5AB58487AE}" srcOrd="0" destOrd="0" presId="urn:microsoft.com/office/officeart/2018/2/layout/IconLabelList"/>
    <dgm:cxn modelId="{16B5C093-C728-4952-9763-C03FEE39B9E1}" type="presParOf" srcId="{CC3BFFF3-80A1-48BE-8DCE-BA9C87790340}" destId="{B06A9E51-C8D5-48A4-9646-26A74E4B1F0C}" srcOrd="1" destOrd="0" presId="urn:microsoft.com/office/officeart/2018/2/layout/IconLabelList"/>
    <dgm:cxn modelId="{92F1252A-5EE4-4279-B95B-5AE6667F3216}" type="presParOf" srcId="{CC3BFFF3-80A1-48BE-8DCE-BA9C87790340}" destId="{7F5A04A4-6B0E-440C-A932-7A8A5C6FFF9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8B2312-F317-45D1-BB92-34B0BB957E6C}">
      <dsp:nvSpPr>
        <dsp:cNvPr id="0" name=""/>
        <dsp:cNvSpPr/>
      </dsp:nvSpPr>
      <dsp:spPr>
        <a:xfrm>
          <a:off x="872041" y="803802"/>
          <a:ext cx="923990" cy="9239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C78B04-1438-4A4E-A820-AAEDA5D4860B}">
      <dsp:nvSpPr>
        <dsp:cNvPr id="0" name=""/>
        <dsp:cNvSpPr/>
      </dsp:nvSpPr>
      <dsp:spPr>
        <a:xfrm>
          <a:off x="307380" y="2017909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Plan</a:t>
          </a:r>
          <a:endParaRPr lang="en-US" sz="3600" kern="1200" dirty="0">
            <a:solidFill>
              <a:schemeClr val="bg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307380" y="2017909"/>
        <a:ext cx="2053312" cy="720000"/>
      </dsp:txXfrm>
    </dsp:sp>
    <dsp:sp modelId="{412F4F1F-80F5-4C69-BAFD-1CCBF74A3B2C}">
      <dsp:nvSpPr>
        <dsp:cNvPr id="0" name=""/>
        <dsp:cNvSpPr/>
      </dsp:nvSpPr>
      <dsp:spPr>
        <a:xfrm>
          <a:off x="3284683" y="803802"/>
          <a:ext cx="923990" cy="9239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3F1668-6FFC-4C16-A51D-9C31F8263265}">
      <dsp:nvSpPr>
        <dsp:cNvPr id="0" name=""/>
        <dsp:cNvSpPr/>
      </dsp:nvSpPr>
      <dsp:spPr>
        <a:xfrm>
          <a:off x="2720022" y="2017909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Timeline</a:t>
          </a:r>
          <a:endParaRPr lang="en-US" sz="3600" kern="1200" dirty="0">
            <a:solidFill>
              <a:schemeClr val="bg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2720022" y="2017909"/>
        <a:ext cx="2053312" cy="720000"/>
      </dsp:txXfrm>
    </dsp:sp>
    <dsp:sp modelId="{11D85028-7155-4D77-AC5F-7060361987C7}">
      <dsp:nvSpPr>
        <dsp:cNvPr id="0" name=""/>
        <dsp:cNvSpPr/>
      </dsp:nvSpPr>
      <dsp:spPr>
        <a:xfrm>
          <a:off x="5697325" y="803802"/>
          <a:ext cx="923990" cy="9239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2C7EB6-5369-49E7-A288-FDB9904DEA27}">
      <dsp:nvSpPr>
        <dsp:cNvPr id="0" name=""/>
        <dsp:cNvSpPr/>
      </dsp:nvSpPr>
      <dsp:spPr>
        <a:xfrm>
          <a:off x="5132664" y="2017909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Resources</a:t>
          </a:r>
          <a:r>
            <a:rPr lang="en-GB" sz="3600" kern="1200" dirty="0"/>
            <a:t> </a:t>
          </a:r>
          <a:endParaRPr lang="en-US" sz="3600" kern="1200" dirty="0"/>
        </a:p>
      </dsp:txBody>
      <dsp:txXfrm>
        <a:off x="5132664" y="2017909"/>
        <a:ext cx="2053312" cy="720000"/>
      </dsp:txXfrm>
    </dsp:sp>
    <dsp:sp modelId="{F5DB4E3C-743B-4C12-9F64-6F5AB58487AE}">
      <dsp:nvSpPr>
        <dsp:cNvPr id="0" name=""/>
        <dsp:cNvSpPr/>
      </dsp:nvSpPr>
      <dsp:spPr>
        <a:xfrm>
          <a:off x="8109967" y="803802"/>
          <a:ext cx="923990" cy="9239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5A04A4-6B0E-440C-A932-7A8A5C6FFF9F}">
      <dsp:nvSpPr>
        <dsp:cNvPr id="0" name=""/>
        <dsp:cNvSpPr/>
      </dsp:nvSpPr>
      <dsp:spPr>
        <a:xfrm>
          <a:off x="7545307" y="2017909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Cost</a:t>
          </a:r>
          <a:r>
            <a:rPr lang="en-GB" sz="3600" kern="1200" dirty="0"/>
            <a:t> </a:t>
          </a:r>
          <a:endParaRPr lang="en-US" sz="3600" kern="1200" dirty="0"/>
        </a:p>
      </dsp:txBody>
      <dsp:txXfrm>
        <a:off x="7545307" y="2017909"/>
        <a:ext cx="205331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D2933C99-5E7C-4EC0-97A6-A6E60765F85F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45B328C1-275E-475F-B597-813F9B584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0080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33C99-5E7C-4EC0-97A6-A6E60765F85F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328C1-275E-475F-B597-813F9B584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440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33C99-5E7C-4EC0-97A6-A6E60765F85F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328C1-275E-475F-B597-813F9B584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0837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33C99-5E7C-4EC0-97A6-A6E60765F85F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328C1-275E-475F-B597-813F9B584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5180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33C99-5E7C-4EC0-97A6-A6E60765F85F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328C1-275E-475F-B597-813F9B584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5184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33C99-5E7C-4EC0-97A6-A6E60765F85F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328C1-275E-475F-B597-813F9B584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248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33C99-5E7C-4EC0-97A6-A6E60765F85F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328C1-275E-475F-B597-813F9B584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9066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33C99-5E7C-4EC0-97A6-A6E60765F85F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328C1-275E-475F-B597-813F9B584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665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33C99-5E7C-4EC0-97A6-A6E60765F85F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328C1-275E-475F-B597-813F9B584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97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33C99-5E7C-4EC0-97A6-A6E60765F85F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328C1-275E-475F-B597-813F9B584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4963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33C99-5E7C-4EC0-97A6-A6E60765F85F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328C1-275E-475F-B597-813F9B584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8379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33C99-5E7C-4EC0-97A6-A6E60765F85F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328C1-275E-475F-B597-813F9B5844BE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502374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33C99-5E7C-4EC0-97A6-A6E60765F85F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328C1-275E-475F-B597-813F9B584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5101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33C99-5E7C-4EC0-97A6-A6E60765F85F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328C1-275E-475F-B597-813F9B584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8273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33C99-5E7C-4EC0-97A6-A6E60765F85F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328C1-275E-475F-B597-813F9B584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4881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33C99-5E7C-4EC0-97A6-A6E60765F85F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328C1-275E-475F-B597-813F9B584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6438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33C99-5E7C-4EC0-97A6-A6E60765F85F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328C1-275E-475F-B597-813F9B584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980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933C99-5E7C-4EC0-97A6-A6E60765F85F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B328C1-275E-475F-B597-813F9B584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3282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jpe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3.pn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3.png"/><Relationship Id="rId4" Type="http://schemas.openxmlformats.org/officeDocument/2006/relationships/image" Target="../media/image1.jpeg"/><Relationship Id="rId9" Type="http://schemas.microsoft.com/office/2007/relationships/diagramDrawing" Target="../diagrams/drawing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1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D7AC0-ED93-4B92-92BE-E61C0DC8D9A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Changemakers </a:t>
            </a:r>
            <a:br>
              <a:rPr lang="en-GB" b="1" i="0" dirty="0">
                <a:solidFill>
                  <a:srgbClr val="201F1E"/>
                </a:solidFill>
                <a:effectLst/>
                <a:latin typeface="Calibri" panose="020F0502020204030204" pitchFamily="34" charset="0"/>
              </a:rPr>
            </a:br>
            <a:br>
              <a:rPr lang="en-GB" sz="5400" b="1" i="0" dirty="0">
                <a:solidFill>
                  <a:srgbClr val="201F1E"/>
                </a:solidFill>
                <a:effectLst/>
                <a:latin typeface="Calibri" panose="020F0502020204030204" pitchFamily="34" charset="0"/>
              </a:rPr>
            </a:br>
            <a:r>
              <a:rPr lang="en-GB" sz="48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Assignment 2: </a:t>
            </a:r>
            <a:r>
              <a:rPr kumimoji="0" lang="en-GB" altLang="en-US" sz="4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Marital Arts Fitness App Project Outcomes</a:t>
            </a:r>
            <a:br>
              <a:rPr kumimoji="0" lang="en-GB" altLang="en-US" sz="36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4A936E-C242-496E-A270-B32FC315FF4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Module: </a:t>
            </a:r>
            <a:r>
              <a:rPr lang="en-GB" sz="24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ACCA5033</a:t>
            </a:r>
            <a:br>
              <a:rPr lang="en-GB" sz="24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Paul Newman 1805494</a:t>
            </a:r>
            <a:b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4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DC0C678-405F-4660-A4F4-EADDCB5D65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5354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90"/>
    </mc:Choice>
    <mc:Fallback>
      <p:transition spd="slow" advTm="82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B7956-7C09-41F6-9274-2B4CBE0E21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578761"/>
            <a:ext cx="9905998" cy="147857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is needed to create an all-round Marital art Fitness app??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6BB74-EB57-4411-81E3-94C135C9EB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1.) Martial art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2.) Martial artiest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3.) </a:t>
            </a:r>
            <a:r>
              <a:rPr lang="en-GB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Dietitian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4.) Yogi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5.) Medical Expert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6.) </a:t>
            </a:r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Holistic</a:t>
            </a: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Expert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7.) videographer/photographer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2A83FDE-A1B2-4B09-93E7-305D0CB06C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3600" y="2515756"/>
            <a:ext cx="3889424" cy="3009176"/>
          </a:xfrm>
          <a:prstGeom prst="rect">
            <a:avLst/>
          </a:prstGeom>
          <a:effectLst>
            <a:glow>
              <a:schemeClr val="accent1">
                <a:alpha val="57000"/>
              </a:schemeClr>
            </a:glow>
            <a:outerShdw blurRad="50800" dist="50800" dir="5400000" sx="112000" sy="112000" algn="ctr" rotWithShape="0">
              <a:srgbClr val="000000">
                <a:alpha val="45000"/>
              </a:srgbClr>
            </a:outerShdw>
            <a:softEdge rad="17780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C78DAB4-58D5-4B08-93C7-34AE3E818203}"/>
              </a:ext>
            </a:extLst>
          </p:cNvPr>
          <p:cNvSpPr txBox="1"/>
          <p:nvPr/>
        </p:nvSpPr>
        <p:spPr>
          <a:xfrm>
            <a:off x="5795073" y="5568049"/>
            <a:ext cx="6105378" cy="2654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5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 1 Human body [1]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4847663-7455-461D-9336-95ADEBD342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926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407"/>
    </mc:Choice>
    <mc:Fallback>
      <p:transition spd="slow" advTm="154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3D971-0644-4CB2-B35E-97692781C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1.) A martial art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6A28A7-97ED-4440-A3E6-68D3B8511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Art must either covers all the requirements Techniques for the app.</a:t>
            </a:r>
            <a:b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(or a few different arts)</a:t>
            </a:r>
          </a:p>
          <a:p>
            <a:pPr marL="0" indent="0">
              <a:buNone/>
            </a:pPr>
            <a:b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Such as :-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Jujitsu(Japanese)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BJJ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Ken-jitsu/kendo/Aikido 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Karate/Kickboxing/MMA</a:t>
            </a:r>
          </a:p>
        </p:txBody>
      </p:sp>
      <p:pic>
        <p:nvPicPr>
          <p:cNvPr id="2050" name="Picture 2" descr="Jujitsu Gis and Suits, Jujutsu Equipment and Belts | Blitz">
            <a:extLst>
              <a:ext uri="{FF2B5EF4-FFF2-40B4-BE49-F238E27FC236}">
                <a16:creationId xmlns:a16="http://schemas.microsoft.com/office/drawing/2014/main" id="{DFE8B146-6A15-46CE-BDF9-6409807341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234" y="2855741"/>
            <a:ext cx="1702190" cy="1674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500 Brazilian Jiu-Jitsu Adult Uniform - White | Domyos by Decathlon">
            <a:extLst>
              <a:ext uri="{FF2B5EF4-FFF2-40B4-BE49-F238E27FC236}">
                <a16:creationId xmlns:a16="http://schemas.microsoft.com/office/drawing/2014/main" id="{6C5EB5F7-9FA8-45B4-A8DE-77D55D866E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8424" y="2855741"/>
            <a:ext cx="1544185" cy="1674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Aikido Bokken - Kata Nr 2 (autor shihan G.Savegnago 8 Dan - Aikido  Kobayashi Ryu) - YouTube">
            <a:extLst>
              <a:ext uri="{FF2B5EF4-FFF2-40B4-BE49-F238E27FC236}">
                <a16:creationId xmlns:a16="http://schemas.microsoft.com/office/drawing/2014/main" id="{C131BE7A-11C8-478B-A9FF-54733E8F7C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2610" y="2855741"/>
            <a:ext cx="1702190" cy="1675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Karate at Ilford Sports Club (women only) • Vision RCL">
            <a:extLst>
              <a:ext uri="{FF2B5EF4-FFF2-40B4-BE49-F238E27FC236}">
                <a16:creationId xmlns:a16="http://schemas.microsoft.com/office/drawing/2014/main" id="{0C9A2EA6-3581-4E90-8707-4FE3FBEDAE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234" y="4787549"/>
            <a:ext cx="1702189" cy="1512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ombat Otaku - Modern Martial Arts Blog.: Kickboxing">
            <a:extLst>
              <a:ext uri="{FF2B5EF4-FFF2-40B4-BE49-F238E27FC236}">
                <a16:creationId xmlns:a16="http://schemas.microsoft.com/office/drawing/2014/main" id="{64CD0A09-EC4F-45A5-8D2F-8BA0D350A6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8423" y="4779312"/>
            <a:ext cx="1544185" cy="1560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The History of Mixed Martial Arts (MMA)">
            <a:extLst>
              <a:ext uri="{FF2B5EF4-FFF2-40B4-BE49-F238E27FC236}">
                <a16:creationId xmlns:a16="http://schemas.microsoft.com/office/drawing/2014/main" id="{ACBA1563-3AFD-4398-9A78-712F3A77F7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2610" y="4779312"/>
            <a:ext cx="1702190" cy="1560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5DBD4D1-CB54-403F-8476-F4BA7000F9BF}"/>
              </a:ext>
            </a:extLst>
          </p:cNvPr>
          <p:cNvSpPr txBox="1"/>
          <p:nvPr/>
        </p:nvSpPr>
        <p:spPr>
          <a:xfrm>
            <a:off x="4944785" y="4477838"/>
            <a:ext cx="6102626" cy="2575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5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 2 Jujitsu [2]</a:t>
            </a:r>
            <a:endParaRPr lang="en-GB" sz="105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70BA277-C9EF-4701-BF82-C96686F76D05}"/>
              </a:ext>
            </a:extLst>
          </p:cNvPr>
          <p:cNvSpPr txBox="1"/>
          <p:nvPr/>
        </p:nvSpPr>
        <p:spPr>
          <a:xfrm>
            <a:off x="6646975" y="4477838"/>
            <a:ext cx="6102626" cy="2575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5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 3Bjj [3]</a:t>
            </a:r>
            <a:endParaRPr lang="en-GB" sz="105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0773ED0-2DE2-4373-9C50-7BB408D23165}"/>
              </a:ext>
            </a:extLst>
          </p:cNvPr>
          <p:cNvSpPr txBox="1"/>
          <p:nvPr/>
        </p:nvSpPr>
        <p:spPr>
          <a:xfrm>
            <a:off x="8186531" y="4503159"/>
            <a:ext cx="6380920" cy="2575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5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 4 Aikido [4]</a:t>
            </a:r>
            <a:endParaRPr lang="en-GB" sz="105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CB74E98-910C-4A3A-A6F6-45611F7D5D44}"/>
              </a:ext>
            </a:extLst>
          </p:cNvPr>
          <p:cNvSpPr txBox="1"/>
          <p:nvPr/>
        </p:nvSpPr>
        <p:spPr>
          <a:xfrm>
            <a:off x="4944785" y="6254575"/>
            <a:ext cx="7288694" cy="2575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5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 5 Karate [5]</a:t>
            </a:r>
            <a:endParaRPr lang="en-GB" sz="105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8B44072-727A-4E96-A717-86FEDD4747E4}"/>
              </a:ext>
            </a:extLst>
          </p:cNvPr>
          <p:cNvSpPr txBox="1"/>
          <p:nvPr/>
        </p:nvSpPr>
        <p:spPr>
          <a:xfrm>
            <a:off x="6646975" y="6262812"/>
            <a:ext cx="7288694" cy="2575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5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 6 Kickboxing [6]</a:t>
            </a:r>
            <a:endParaRPr lang="en-GB" sz="105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11D8BE1-10D2-4DCD-883D-0A7C3A30701B}"/>
              </a:ext>
            </a:extLst>
          </p:cNvPr>
          <p:cNvSpPr txBox="1"/>
          <p:nvPr/>
        </p:nvSpPr>
        <p:spPr>
          <a:xfrm>
            <a:off x="8190251" y="6280650"/>
            <a:ext cx="7288694" cy="2575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5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 7 MMA [7]</a:t>
            </a:r>
            <a:endParaRPr lang="en-GB" sz="105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1028788-7A77-4F5C-B3AB-BBEB004190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76209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582"/>
    </mc:Choice>
    <mc:Fallback>
      <p:transition spd="slow" advTm="645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1696E-BFC2-4A97-BD0C-1FCCE1629A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2.) A Martial artiest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FDE2C-2FC4-4D01-A6BF-11C901B9C6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Demonstrate.  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Explain them clearly.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Experience (at least 10 years).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Charismatic.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Photogenic.</a:t>
            </a:r>
          </a:p>
        </p:txBody>
      </p:sp>
      <p:pic>
        <p:nvPicPr>
          <p:cNvPr id="4" name="_OM_Attachment" descr="mv_img_-1863262659.png" title="mv_img_-1863262659.png">
            <a:extLst>
              <a:ext uri="{FF2B5EF4-FFF2-40B4-BE49-F238E27FC236}">
                <a16:creationId xmlns:a16="http://schemas.microsoft.com/office/drawing/2014/main" id="{EC2B75D8-FE17-4DEA-851E-4B66B2F5DAE1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8187844" y="2097088"/>
            <a:ext cx="2412193" cy="3441600"/>
          </a:xfrm>
          <a:prstGeom prst="rect">
            <a:avLst/>
          </a:prstGeom>
        </p:spPr>
      </p:pic>
      <p:pic>
        <p:nvPicPr>
          <p:cNvPr id="5" name="_OM_Attachment" descr="mv_img_-1863397595.png" title="mv_img_-1863397595.png">
            <a:extLst>
              <a:ext uri="{FF2B5EF4-FFF2-40B4-BE49-F238E27FC236}">
                <a16:creationId xmlns:a16="http://schemas.microsoft.com/office/drawing/2014/main" id="{BBA96E4F-A18E-463A-9E33-C360E85BE6F0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5841219" y="2097088"/>
            <a:ext cx="2346625" cy="34416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12D524E-4BAE-4E82-BB30-179124C1791D}"/>
              </a:ext>
            </a:extLst>
          </p:cNvPr>
          <p:cNvSpPr txBox="1"/>
          <p:nvPr/>
        </p:nvSpPr>
        <p:spPr>
          <a:xfrm>
            <a:off x="7424531" y="5536192"/>
            <a:ext cx="6102626" cy="2575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5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 8 Renshi Sensei [8] </a:t>
            </a:r>
            <a:endParaRPr lang="en-GB" sz="105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42AD698C-8577-4497-982C-5996581A1A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2586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329"/>
    </mc:Choice>
    <mc:Fallback>
      <p:transition spd="slow" advTm="393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8CAA9-5A9E-4023-9A09-7556D704F0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3.) A </a:t>
            </a:r>
            <a:r>
              <a:rPr lang="en-GB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Dietitian</a:t>
            </a:r>
            <a:br>
              <a:rPr lang="en-GB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4A845D-CD5A-4BD5-A2C5-B0B74D82E6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Better food options.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Affordable healthy foods.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Dangers (overindulgence).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Vegetarian/Vegan.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8194" name="Picture 2" descr="Value of Registered Dietitians vs. Health Coaches | Retail Dietitians  Business Alliance">
            <a:extLst>
              <a:ext uri="{FF2B5EF4-FFF2-40B4-BE49-F238E27FC236}">
                <a16:creationId xmlns:a16="http://schemas.microsoft.com/office/drawing/2014/main" id="{28EA3E6A-B189-4AF6-B064-BFEFE3A89A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4411" y="1954066"/>
            <a:ext cx="3882682" cy="3202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A2A1DBA-04C4-4C2C-8F65-4695AD8B2D96}"/>
              </a:ext>
            </a:extLst>
          </p:cNvPr>
          <p:cNvSpPr txBox="1"/>
          <p:nvPr/>
        </p:nvSpPr>
        <p:spPr>
          <a:xfrm>
            <a:off x="5980044" y="5156175"/>
            <a:ext cx="6102626" cy="2575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5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 9 Dietitian [9] </a:t>
            </a:r>
            <a:endParaRPr lang="en-GB" sz="105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6D8BFEB-19D7-4986-9129-C5A3CA1DEB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2658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235"/>
    </mc:Choice>
    <mc:Fallback>
      <p:transition spd="slow" advTm="642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05D0D-3201-42EF-A0C4-1B832EFE1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4.) A Yogi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99380-C89B-4ABE-A9C8-868F623E1D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Stretching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Flexibility 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Mediation </a:t>
            </a:r>
          </a:p>
          <a:p>
            <a:endParaRPr lang="en-GB" dirty="0"/>
          </a:p>
        </p:txBody>
      </p:sp>
      <p:pic>
        <p:nvPicPr>
          <p:cNvPr id="9218" name="Picture 2" descr="How Practicing Yoga Benefits Your Health | Everyday Health">
            <a:extLst>
              <a:ext uri="{FF2B5EF4-FFF2-40B4-BE49-F238E27FC236}">
                <a16:creationId xmlns:a16="http://schemas.microsoft.com/office/drawing/2014/main" id="{660D7EC6-02B4-41EC-8D49-AC32727C51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0361" y="1911862"/>
            <a:ext cx="2990094" cy="2392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At-home yoga videos to help ease your mind during a lockdown - Health - The  Jakarta Post">
            <a:extLst>
              <a:ext uri="{FF2B5EF4-FFF2-40B4-BE49-F238E27FC236}">
                <a16:creationId xmlns:a16="http://schemas.microsoft.com/office/drawing/2014/main" id="{AE9FD2C8-456C-4590-AA3E-E307062695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0455" y="1911862"/>
            <a:ext cx="2827607" cy="2392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E96BC5C-4D81-424D-A3E7-5AC7B8D28B3C}"/>
              </a:ext>
            </a:extLst>
          </p:cNvPr>
          <p:cNvSpPr txBox="1"/>
          <p:nvPr/>
        </p:nvSpPr>
        <p:spPr>
          <a:xfrm>
            <a:off x="4109142" y="4300379"/>
            <a:ext cx="6102626" cy="2564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5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 10 Yoga/Yogi </a:t>
            </a:r>
            <a:r>
              <a:rPr lang="en-GB" sz="1050" i="1" dirty="0">
                <a:solidFill>
                  <a:schemeClr val="bg1"/>
                </a:solidFill>
                <a:effectLst/>
                <a:latin typeface="Segoe UI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[10] </a:t>
            </a:r>
            <a:endParaRPr lang="en-GB" sz="105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ED68F4D-A18F-4F05-BF5A-5FD56C12E062}"/>
              </a:ext>
            </a:extLst>
          </p:cNvPr>
          <p:cNvSpPr txBox="1"/>
          <p:nvPr/>
        </p:nvSpPr>
        <p:spPr>
          <a:xfrm>
            <a:off x="7076872" y="4300379"/>
            <a:ext cx="6102626" cy="2564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5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 11 meditation [11]</a:t>
            </a:r>
            <a:r>
              <a:rPr lang="en-GB" sz="1050" i="1" dirty="0">
                <a:solidFill>
                  <a:schemeClr val="bg1"/>
                </a:solidFill>
                <a:effectLst/>
                <a:latin typeface="Segoe UI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050" i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35E5FFD1-0B15-45FA-AFF1-CE3DDDF032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02144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569"/>
    </mc:Choice>
    <mc:Fallback>
      <p:transition spd="slow" advTm="155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3F964-3BBD-4F68-8D76-1C9FF2F9A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5.) A Medical Expert</a:t>
            </a:r>
            <a:b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8A844-0485-4C8B-B0E3-0D098A4B9F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Basic types:-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Level One: Health problems.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Level Two: Average Person.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Level Tree: Athletic.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Warnings!!!.    </a:t>
            </a:r>
          </a:p>
        </p:txBody>
      </p:sp>
      <p:pic>
        <p:nvPicPr>
          <p:cNvPr id="11266" name="Picture 2" descr="Advance Medical Expert Medical Opinion - YouTube">
            <a:extLst>
              <a:ext uri="{FF2B5EF4-FFF2-40B4-BE49-F238E27FC236}">
                <a16:creationId xmlns:a16="http://schemas.microsoft.com/office/drawing/2014/main" id="{8051D85A-1120-4C8E-8980-AE472AE00A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7753" y="2506221"/>
            <a:ext cx="4762669" cy="2783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2733050-4F2F-4E3D-B652-D1C68C81E954}"/>
              </a:ext>
            </a:extLst>
          </p:cNvPr>
          <p:cNvSpPr txBox="1"/>
          <p:nvPr/>
        </p:nvSpPr>
        <p:spPr>
          <a:xfrm>
            <a:off x="5658423" y="5238736"/>
            <a:ext cx="6102626" cy="2575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5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 12 Medical Experts [12] </a:t>
            </a:r>
            <a:endParaRPr lang="en-GB" sz="105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855884E-8A8C-406E-A399-9A62872276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32660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289"/>
    </mc:Choice>
    <mc:Fallback>
      <p:transition spd="slow" advTm="422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1FA1A-3E47-4527-A927-1530766BA1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6.) A </a:t>
            </a:r>
            <a:r>
              <a:rPr lang="en-GB" sz="3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Holistic</a:t>
            </a: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Experts</a:t>
            </a:r>
            <a:b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2746E-3CE7-4147-9F82-2AD628D17B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Mental health 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Fitness instructor 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Rikki </a:t>
            </a:r>
          </a:p>
        </p:txBody>
      </p:sp>
      <p:pic>
        <p:nvPicPr>
          <p:cNvPr id="12290" name="Picture 2" descr="Are Holistic Doctors Real Doctors? The Principles of Holistic Medicine">
            <a:extLst>
              <a:ext uri="{FF2B5EF4-FFF2-40B4-BE49-F238E27FC236}">
                <a16:creationId xmlns:a16="http://schemas.microsoft.com/office/drawing/2014/main" id="{DB2AB194-65E9-4D74-A82D-8201FF05B5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2097088"/>
            <a:ext cx="4200378" cy="299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EBB3C68-E7C5-44D5-AA23-5BD57D628EBE}"/>
              </a:ext>
            </a:extLst>
          </p:cNvPr>
          <p:cNvSpPr txBox="1"/>
          <p:nvPr/>
        </p:nvSpPr>
        <p:spPr>
          <a:xfrm>
            <a:off x="5383416" y="5087938"/>
            <a:ext cx="6102626" cy="2575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5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 13 </a:t>
            </a:r>
            <a:r>
              <a:rPr lang="en-GB" sz="1050" i="1" kern="1200" cap="all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Holistic experts [13]</a:t>
            </a:r>
            <a:endParaRPr lang="en-GB" sz="1050" i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F1D3AB4-B892-4969-A8D6-6FFAD8349C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6476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849"/>
    </mc:Choice>
    <mc:Fallback>
      <p:transition spd="slow" advTm="128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270675-9512-4978-8583-36659256EE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49FF4A-CA83-4608-BDCF-B214CCA33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Planning and implantation 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EF904A-FD70-4642-A361-5F1AD14133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3509027"/>
              </p:ext>
            </p:extLst>
          </p:nvPr>
        </p:nvGraphicFramePr>
        <p:xfrm>
          <a:off x="1141413" y="2249488"/>
          <a:ext cx="9906000" cy="3541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22E18FB9-3BC6-4CEC-9499-064269A814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87150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39"/>
    </mc:Choice>
    <mc:Fallback>
      <p:transition spd="slow" advTm="61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64AE6-7D62-4EF3-BA23-025FEA6DA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Planning and implantation 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A003457-EC07-45D1-84A6-35FC2131E36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28" r="1006" b="-5"/>
          <a:stretch/>
        </p:blipFill>
        <p:spPr>
          <a:xfrm>
            <a:off x="661182" y="2097088"/>
            <a:ext cx="4754880" cy="3558123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6A67EBA-A68A-4D4E-9BE9-4853E879456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80295" y="2097088"/>
            <a:ext cx="5331656" cy="3558123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81" name="TextBox 80">
            <a:extLst>
              <a:ext uri="{FF2B5EF4-FFF2-40B4-BE49-F238E27FC236}">
                <a16:creationId xmlns:a16="http://schemas.microsoft.com/office/drawing/2014/main" id="{A08C295A-3494-4A25-836B-4A683AF9916C}"/>
              </a:ext>
            </a:extLst>
          </p:cNvPr>
          <p:cNvSpPr txBox="1"/>
          <p:nvPr/>
        </p:nvSpPr>
        <p:spPr>
          <a:xfrm>
            <a:off x="661182" y="5655211"/>
            <a:ext cx="6105378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b="1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Table 1 </a:t>
            </a:r>
            <a:endParaRPr lang="en-GB" sz="1050" i="1" dirty="0">
              <a:solidFill>
                <a:schemeClr val="bg1"/>
              </a:solidFill>
            </a:endParaRP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BFA66425-002C-4019-8F77-E7085FBD1CB5}"/>
              </a:ext>
            </a:extLst>
          </p:cNvPr>
          <p:cNvSpPr txBox="1"/>
          <p:nvPr/>
        </p:nvSpPr>
        <p:spPr>
          <a:xfrm>
            <a:off x="5880295" y="5662334"/>
            <a:ext cx="6102626" cy="2575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50" b="1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Table 2</a:t>
            </a:r>
            <a:endParaRPr lang="en-GB" sz="1050" i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88" name="Audio 87">
            <a:hlinkClick r:id="" action="ppaction://media"/>
            <a:extLst>
              <a:ext uri="{FF2B5EF4-FFF2-40B4-BE49-F238E27FC236}">
                <a16:creationId xmlns:a16="http://schemas.microsoft.com/office/drawing/2014/main" id="{C0EBA9E6-827F-46CD-BC07-6293ABD035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6096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098"/>
    </mc:Choice>
    <mc:Fallback>
      <p:transition spd="slow" advTm="580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2EEF4763-EB4A-4A35-89EB-AD2763B48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059277-E7A9-4E4A-BFC2-E0648D20A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References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7948441-5CCF-4F67-BCE4-E088289105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6391583"/>
              </p:ext>
            </p:extLst>
          </p:nvPr>
        </p:nvGraphicFramePr>
        <p:xfrm>
          <a:off x="821635" y="1669774"/>
          <a:ext cx="10893287" cy="4784039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06843">
                  <a:extLst>
                    <a:ext uri="{9D8B030D-6E8A-4147-A177-3AD203B41FA5}">
                      <a16:colId xmlns:a16="http://schemas.microsoft.com/office/drawing/2014/main" val="332948309"/>
                    </a:ext>
                  </a:extLst>
                </a:gridCol>
                <a:gridCol w="10386444">
                  <a:extLst>
                    <a:ext uri="{9D8B030D-6E8A-4147-A177-3AD203B41FA5}">
                      <a16:colId xmlns:a16="http://schemas.microsoft.com/office/drawing/2014/main" val="2097468670"/>
                    </a:ext>
                  </a:extLst>
                </a:gridCol>
              </a:tblGrid>
              <a:tr h="368003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3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[1] </a:t>
                      </a:r>
                      <a:endParaRPr lang="en-US" sz="2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76" marR="11176" marT="11176" marB="11176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3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.gymguider.com, ".gymguider.com," 2012. [Online]. Available: https://www.gymguider.com.</a:t>
                      </a:r>
                      <a:endParaRPr lang="en-US" sz="2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76" marR="11176" marT="11176" marB="11176"/>
                </a:tc>
                <a:extLst>
                  <a:ext uri="{0D108BD9-81ED-4DB2-BD59-A6C34878D82A}">
                    <a16:rowId xmlns:a16="http://schemas.microsoft.com/office/drawing/2014/main" val="466950296"/>
                  </a:ext>
                </a:extLst>
              </a:tr>
              <a:tr h="368003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3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[2] </a:t>
                      </a:r>
                      <a:endParaRPr lang="en-US" sz="2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76" marR="11176" marT="11176" marB="11176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3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blitzsport.com, "https://www.blitzsport.com," Blitz Coporation LTD, 2020. [Online]. Available: https://www.blitzsport.com/jujitsu.</a:t>
                      </a:r>
                      <a:endParaRPr lang="en-US" sz="2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76" marR="11176" marT="11176" marB="11176"/>
                </a:tc>
                <a:extLst>
                  <a:ext uri="{0D108BD9-81ED-4DB2-BD59-A6C34878D82A}">
                    <a16:rowId xmlns:a16="http://schemas.microsoft.com/office/drawing/2014/main" val="1126643413"/>
                  </a:ext>
                </a:extLst>
              </a:tr>
              <a:tr h="368003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3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[3] </a:t>
                      </a:r>
                      <a:endParaRPr lang="en-US" sz="2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76" marR="11176" marT="11176" marB="11176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3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https://www.domyos.co.uk/, "domyos.co.uk," [Online]. Available: https://www.domyos.co.uk/.</a:t>
                      </a:r>
                      <a:endParaRPr lang="en-US" sz="2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76" marR="11176" marT="11176" marB="11176"/>
                </a:tc>
                <a:extLst>
                  <a:ext uri="{0D108BD9-81ED-4DB2-BD59-A6C34878D82A}">
                    <a16:rowId xmlns:a16="http://schemas.microsoft.com/office/drawing/2014/main" val="894834028"/>
                  </a:ext>
                </a:extLst>
              </a:tr>
              <a:tr h="368003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3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[4] </a:t>
                      </a:r>
                      <a:endParaRPr lang="en-US" sz="2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76" marR="11176" marT="11176" marB="11176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3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c. AikidoKamil, "AikidoKamil," [Online]. Available: https://www.youtube.com/.</a:t>
                      </a:r>
                      <a:endParaRPr lang="en-US" sz="2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76" marR="11176" marT="11176" marB="11176"/>
                </a:tc>
                <a:extLst>
                  <a:ext uri="{0D108BD9-81ED-4DB2-BD59-A6C34878D82A}">
                    <a16:rowId xmlns:a16="http://schemas.microsoft.com/office/drawing/2014/main" val="986199427"/>
                  </a:ext>
                </a:extLst>
              </a:tr>
              <a:tr h="368003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3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[5] </a:t>
                      </a:r>
                      <a:endParaRPr lang="en-US" sz="2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76" marR="11176" marT="11176" marB="11176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3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visionrcl.org.uk, "visionrcl.org.uk," [Online]. Available: https://visionrcl.org.uk/.</a:t>
                      </a:r>
                      <a:endParaRPr lang="en-US" sz="2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76" marR="11176" marT="11176" marB="11176"/>
                </a:tc>
                <a:extLst>
                  <a:ext uri="{0D108BD9-81ED-4DB2-BD59-A6C34878D82A}">
                    <a16:rowId xmlns:a16="http://schemas.microsoft.com/office/drawing/2014/main" val="3148317319"/>
                  </a:ext>
                </a:extLst>
              </a:tr>
              <a:tr h="368003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3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[6] </a:t>
                      </a:r>
                      <a:endParaRPr lang="en-US" sz="2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76" marR="11176" marT="11176" marB="11176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3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combatotaku, "combatotaku.blogspot.com," [Online]. Available: http://combatotaku.blogspot.com/.</a:t>
                      </a:r>
                      <a:endParaRPr lang="en-US" sz="2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76" marR="11176" marT="11176" marB="11176"/>
                </a:tc>
                <a:extLst>
                  <a:ext uri="{0D108BD9-81ED-4DB2-BD59-A6C34878D82A}">
                    <a16:rowId xmlns:a16="http://schemas.microsoft.com/office/drawing/2014/main" val="2492472900"/>
                  </a:ext>
                </a:extLst>
              </a:tr>
              <a:tr h="368003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3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[7] </a:t>
                      </a:r>
                      <a:endParaRPr lang="en-US" sz="2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76" marR="11176" marT="11176" marB="11176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3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liveabout.com/h, "liveabout.com/h," [Online]. Available: https://www.liveabout.com/h.</a:t>
                      </a:r>
                      <a:endParaRPr lang="en-US" sz="2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76" marR="11176" marT="11176" marB="11176"/>
                </a:tc>
                <a:extLst>
                  <a:ext uri="{0D108BD9-81ED-4DB2-BD59-A6C34878D82A}">
                    <a16:rowId xmlns:a16="http://schemas.microsoft.com/office/drawing/2014/main" val="3615004677"/>
                  </a:ext>
                </a:extLst>
              </a:tr>
              <a:tr h="368003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3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[8] </a:t>
                      </a:r>
                      <a:endParaRPr lang="en-US" sz="2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76" marR="11176" marT="11176" marB="11176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3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R. Sensei, "Hei Jo Shin Jujitsu," Paul Newman, no. 1. </a:t>
                      </a:r>
                      <a:endParaRPr lang="en-US" sz="2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76" marR="11176" marT="11176" marB="11176"/>
                </a:tc>
                <a:extLst>
                  <a:ext uri="{0D108BD9-81ED-4DB2-BD59-A6C34878D82A}">
                    <a16:rowId xmlns:a16="http://schemas.microsoft.com/office/drawing/2014/main" val="1484586465"/>
                  </a:ext>
                </a:extLst>
              </a:tr>
              <a:tr h="368003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3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[9] </a:t>
                      </a:r>
                      <a:endParaRPr lang="en-US" sz="2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76" marR="11176" marT="11176" marB="11176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3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https://retaildietitians.com, "retaildietitians.com," Retail Dietitians Business Alliance LLC, [Online]. Available: https://retaildietitians.com/.</a:t>
                      </a:r>
                      <a:endParaRPr lang="en-US" sz="2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76" marR="11176" marT="11176" marB="11176"/>
                </a:tc>
                <a:extLst>
                  <a:ext uri="{0D108BD9-81ED-4DB2-BD59-A6C34878D82A}">
                    <a16:rowId xmlns:a16="http://schemas.microsoft.com/office/drawing/2014/main" val="2749916905"/>
                  </a:ext>
                </a:extLst>
              </a:tr>
              <a:tr h="368003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3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[10] </a:t>
                      </a:r>
                      <a:endParaRPr lang="en-US" sz="2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76" marR="11176" marT="11176" marB="11176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3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https://www.everydayhealth.co, "everydayhealth.com," [Online]. Available: https://www.everydayhealth.com/.</a:t>
                      </a:r>
                      <a:endParaRPr lang="en-US" sz="2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76" marR="11176" marT="11176" marB="11176"/>
                </a:tc>
                <a:extLst>
                  <a:ext uri="{0D108BD9-81ED-4DB2-BD59-A6C34878D82A}">
                    <a16:rowId xmlns:a16="http://schemas.microsoft.com/office/drawing/2014/main" val="43569286"/>
                  </a:ext>
                </a:extLst>
              </a:tr>
              <a:tr h="368003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3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[11] </a:t>
                      </a:r>
                      <a:endParaRPr lang="en-US" sz="2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76" marR="11176" marT="11176" marB="11176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3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https://www.thejakartapost.com, "thejakartapost.com," [Online]. Available: https://www.thejakartapost.com/.</a:t>
                      </a:r>
                      <a:endParaRPr lang="en-US" sz="2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76" marR="11176" marT="11176" marB="11176"/>
                </a:tc>
                <a:extLst>
                  <a:ext uri="{0D108BD9-81ED-4DB2-BD59-A6C34878D82A}">
                    <a16:rowId xmlns:a16="http://schemas.microsoft.com/office/drawing/2014/main" val="3719337523"/>
                  </a:ext>
                </a:extLst>
              </a:tr>
              <a:tr h="368003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3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[12] </a:t>
                      </a:r>
                      <a:endParaRPr lang="en-US" sz="2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76" marR="11176" marT="11176" marB="11176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3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A. M. Inc, "Advance Medical Inc," [Online]. Available: https://www.youtube.com/ch.</a:t>
                      </a:r>
                      <a:endParaRPr lang="en-US" sz="2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76" marR="11176" marT="11176" marB="11176"/>
                </a:tc>
                <a:extLst>
                  <a:ext uri="{0D108BD9-81ED-4DB2-BD59-A6C34878D82A}">
                    <a16:rowId xmlns:a16="http://schemas.microsoft.com/office/drawing/2014/main" val="1234678398"/>
                  </a:ext>
                </a:extLst>
              </a:tr>
              <a:tr h="368003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3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[13] </a:t>
                      </a:r>
                      <a:endParaRPr lang="en-US" sz="2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76" marR="11176" marT="11176" marB="11176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3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https://www.healthline.com, "healthline.com," [Online]. Available: https://www.healthline.com/.</a:t>
                      </a:r>
                      <a:endParaRPr lang="en-US" sz="2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76" marR="11176" marT="11176" marB="11176"/>
                </a:tc>
                <a:extLst>
                  <a:ext uri="{0D108BD9-81ED-4DB2-BD59-A6C34878D82A}">
                    <a16:rowId xmlns:a16="http://schemas.microsoft.com/office/drawing/2014/main" val="11869204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68249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313</TotalTime>
  <Words>668</Words>
  <Application>Microsoft Office PowerPoint</Application>
  <PresentationFormat>Widescreen</PresentationFormat>
  <Paragraphs>90</Paragraphs>
  <Slides>11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Segoe UI</vt:lpstr>
      <vt:lpstr>Tw Cen MT</vt:lpstr>
      <vt:lpstr>Circuit</vt:lpstr>
      <vt:lpstr>Changemakers   Assignment 2: Marital Arts Fitness App Project Outcomes </vt:lpstr>
      <vt:lpstr>What is needed to create an all-round Marital art Fitness app??</vt:lpstr>
      <vt:lpstr>1.) A martial art</vt:lpstr>
      <vt:lpstr>2.) A Martial artiest</vt:lpstr>
      <vt:lpstr>3.) A Dietitian </vt:lpstr>
      <vt:lpstr>4.) A Yogi</vt:lpstr>
      <vt:lpstr>5.) A Medical Expert </vt:lpstr>
      <vt:lpstr>6.) A Holistic Experts </vt:lpstr>
      <vt:lpstr>Planning and implantation  </vt:lpstr>
      <vt:lpstr>Planning and implantation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paul newman</dc:creator>
  <cp:lastModifiedBy>paul newman</cp:lastModifiedBy>
  <cp:revision>37</cp:revision>
  <dcterms:created xsi:type="dcterms:W3CDTF">2021-01-14T19:32:59Z</dcterms:created>
  <dcterms:modified xsi:type="dcterms:W3CDTF">2021-01-15T04:19:09Z</dcterms:modified>
</cp:coreProperties>
</file>