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jpg" ContentType="image/jpe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"/>
  </p:notes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772"/>
    <p:restoredTop sz="94316"/>
  </p:normalViewPr>
  <p:slideViewPr>
    <p:cSldViewPr snapToGrid="0" snapToObjects="1">
      <p:cViewPr varScale="1">
        <p:scale>
          <a:sx n="84" d="100"/>
          <a:sy n="84" d="100"/>
        </p:scale>
        <p:origin x="192" y="4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4" Type="http://schemas.openxmlformats.org/officeDocument/2006/relationships/presProps" Target="presProps.xml"/><Relationship Id="rId5" Type="http://schemas.openxmlformats.org/officeDocument/2006/relationships/viewProps" Target="viewProps.xml"/><Relationship Id="rId6" Type="http://schemas.openxmlformats.org/officeDocument/2006/relationships/theme" Target="theme/theme1.xml"/><Relationship Id="rId7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237BDF-07B3-F34E-B0A9-F7CF267CB5DB}" type="datetimeFigureOut">
              <a:rPr lang="en-US" smtClean="0"/>
              <a:t>1/10/18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BFC319-C213-D940-92D0-7FB1DDA066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49145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DF68E2-58F2-4D09-BE8B-E3BD06533059}" type="datetimeFigureOut">
              <a:rPr lang="en-US" dirty="0"/>
              <a:t>1/10/18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FC5F6-F338-4AE4-BB23-26385BCFC423}" type="datetimeFigureOut">
              <a:rPr lang="en-US" dirty="0"/>
              <a:t>1/10/18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3E31D-E2AB-40D1-8B51-AFA5AFEF393A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BB0C4-6273-4C6E-B9BD-2EDC30F1CD52}" type="datetimeFigureOut">
              <a:rPr lang="en-US" dirty="0"/>
              <a:t>1/10/18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AB4D41-86C1-4908-B66A-0B50CEB3BF29}" type="datetimeFigureOut">
              <a:rPr lang="en-US" dirty="0"/>
              <a:t>1/10/18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26E2C-56C1-4E0D-A793-0088A7FDD37E}" type="datetimeFigureOut">
              <a:rPr lang="en-US" dirty="0"/>
              <a:t>1/10/18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39B41-D8B5-4052-B551-9B5525EAA8B6}" type="datetimeFigureOut">
              <a:rPr lang="en-US" dirty="0"/>
              <a:t>1/10/18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94136C-8742-45B2-AF27-D93DF72833A9}" type="datetimeFigureOut">
              <a:rPr lang="en-US" dirty="0"/>
              <a:t>1/10/18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32ABBEA6-7C60-4B02-AE87-00D78D8422AF}" type="datetimeFigureOut">
              <a:rPr lang="en-US" dirty="0"/>
              <a:t>1/10/18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solidFill>
            <a:schemeClr val="accent2"/>
          </a:solid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CAD897-D46E-4AD2-BD9B-49DD3E640873}" type="datetimeFigureOut">
              <a:rPr lang="en-US" dirty="0"/>
              <a:t>1/10/18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D6473-DF6D-4702-B328-E0DD40540A4E}" type="datetimeFigureOut">
              <a:rPr lang="en-US" dirty="0"/>
              <a:t>1/10/18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F7E3A-B166-407D-9866-32884E7D5B37}" type="datetimeFigureOut">
              <a:rPr lang="en-US" dirty="0"/>
              <a:t>1/10/18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98624D31-43A5-475A-80CF-332C9F6DCF35}" type="datetimeFigureOut">
              <a:rPr lang="en-US" dirty="0"/>
              <a:t>1/10/18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jpg"/><Relationship Id="rId3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3000" b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48840" y="2157938"/>
            <a:ext cx="8016240" cy="2094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591523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181</TotalTime>
  <Words>0</Words>
  <Application>Microsoft Macintosh PowerPoint</Application>
  <PresentationFormat>Widescreen</PresentationFormat>
  <Paragraphs>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Calibri</vt:lpstr>
      <vt:lpstr>Calibri Light</vt:lpstr>
      <vt:lpstr>Retrospect</vt:lpstr>
      <vt:lpstr>PowerPoint Presentation</vt:lpstr>
    </vt:vector>
  </TitlesOfParts>
  <Company/>
  <LinksUpToDate>false</LinksUpToDate>
  <SharedDoc>false</SharedDoc>
  <HyperlinksChanged>false</HyperlinksChanged>
  <AppVersion>15.0039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Shannon Davies</dc:creator>
  <cp:lastModifiedBy>Shannon Davies</cp:lastModifiedBy>
  <cp:revision>1</cp:revision>
  <dcterms:created xsi:type="dcterms:W3CDTF">2018-01-10T20:58:50Z</dcterms:created>
  <dcterms:modified xsi:type="dcterms:W3CDTF">2018-01-11T00:00:34Z</dcterms:modified>
</cp:coreProperties>
</file>